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test presentation to validate theme compatibility and identify potential corruption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tests bullet point formatting and theme-specific styling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testing validates theme color application and data visualization compatibility.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testing ensures proper theme application to structured data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11827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Theme Testing Presentation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7415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Comprehensive theme compatibility testing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4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Features Testing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Theme color scheme validation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Typography and font rendering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Layout consistency and spacing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Background and accent elements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Professional design standards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4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111827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Performance Metrics</a:t>
            </a:r>
            <a:endParaRPr lang="en-US" sz="4000" dirty="0"/>
          </a:p>
        </p:txBody>
      </p:sp>
      <p:sp>
        <p:nvSpPr>
          <p:cNvPr id="7" name="Text 4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 / 4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778240" y="4782312"/>
            <a:ext cx="182880" cy="182880"/>
          </a:xfrm>
          <a:prstGeom prst="ellipse">
            <a:avLst/>
          </a:prstGeom>
          <a:solidFill>
            <a:srgbClr val="F59E0B">
              <a:alpha val="4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Detailed Analysis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37415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table data available for this slide.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4 / 4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Testing Presentation</dc:title>
  <dc:subject>AI-Generated Presentation</dc:subject>
  <dc:creator>AI PowerPoint Generator</dc:creator>
  <cp:lastModifiedBy>AI PowerPoint Generator</cp:lastModifiedBy>
  <cp:revision>1</cp:revision>
  <dcterms:created xsi:type="dcterms:W3CDTF">2025-08-18T19:19:50Z</dcterms:created>
  <dcterms:modified xsi:type="dcterms:W3CDTF">2025-08-18T19:19:50Z</dcterms:modified>
</cp:coreProperties>
</file>