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testing validates theme color application and data visualization compatibility.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testing ensures proper theme application to structured data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4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4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Performance Metrics</a:t>
            </a:r>
            <a:endParaRPr lang="en-US" sz="4000" dirty="0"/>
          </a:p>
        </p:txBody>
      </p:sp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4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78240" y="4782312"/>
            <a:ext cx="182880" cy="182880"/>
          </a:xfrm>
          <a:prstGeom prst="ellipse">
            <a:avLst/>
          </a:prstGeom>
          <a:solidFill>
            <a:srgbClr val="F59E0B">
              <a:alpha val="4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Detailed Analysis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 / 4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