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FC10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2E7D32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FC10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FC107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