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testing validates theme color application and data visualization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testing ensures proper theme application to structured data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667EEA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667EEA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667EE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4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667EEA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000000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667EE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4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667EEA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667EEA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667EE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Performance Metrics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4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667EEA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667EE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Detailed Analysis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 / 4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