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test presentation to validate theme compatibility and identify potential corruption 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tests bullet point formatting and theme-specific styling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0000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667EEA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667EEA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667EE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Theme Testing Presentation</a:t>
            </a:r>
            <a:endParaRPr lang="en-US" sz="4400" dirty="0"/>
          </a:p>
        </p:txBody>
      </p:sp>
      <p:sp>
        <p:nvSpPr>
          <p:cNvPr id="7" name="Text 5"/>
          <p:cNvSpPr/>
          <p:nvPr/>
        </p:nvSpPr>
        <p:spPr>
          <a:xfrm>
            <a:off x="640080" y="2926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Comprehensive theme compatibility testing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00000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2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000000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667EEA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000000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667EEA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Features Testing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Theme color scheme validation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Typography and font rendering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Layout consistency and spacing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Background and accent elements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Professional design standards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/ 2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Testing Presentation</dc:title>
  <dc:subject>AI-Generated Presentation</dc:subject>
  <dc:creator>AI PowerPoint Generator</dc:creator>
  <cp:lastModifiedBy>AI PowerPoint Generator</cp:lastModifiedBy>
  <cp:revision>1</cp:revision>
  <dcterms:created xsi:type="dcterms:W3CDTF">2025-08-18T19:19:50Z</dcterms:created>
  <dcterms:modified xsi:type="dcterms:W3CDTF">2025-08-18T19:19:50Z</dcterms:modified>
</cp:coreProperties>
</file>