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Test Table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1371600" y="2286000"/>
            <a:ext cx="6400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Headers: Metric | Q3 | Q4 | Growth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1371600" y="2834640"/>
            <a:ext cx="6400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Row 1: Revenue | $2.5M | $3.2M | +28%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1371600" y="3383280"/>
            <a:ext cx="6400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Row 2: Customers | 1,200 | 1,800 | +50%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2025-08-18T20:25:12Z</dcterms:created>
  <dcterms:modified xsi:type="dcterms:W3CDTF">2025-08-18T20:25:12Z</dcterms:modified>
</cp:coreProperties>
</file>