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 | Q3 | Q4 | Growth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| $2.5M | $3.2M | +28%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Customers | 1,200 | 1,800 | +50%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2025-08-18T20:25:12Z</dcterms:created>
  <dcterms:modified xsi:type="dcterms:W3CDTF">2025-08-18T20:25:12Z</dcterms:modified>
</cp:coreProperties>
</file>