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0" y="1828800"/>
          <a:ext cx="7315200" cy="27432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  <a:gridCol w="1828800"/>
              </a:tblGrid>
              <a:tr h="9144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Metric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Q3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Q4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Growth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Revenue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$2.5M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$3.2M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+28%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Customers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1,200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1,800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+50%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2025-08-18T20:25:12Z</dcterms:created>
  <dcterms:modified xsi:type="dcterms:W3CDTF">2025-08-18T20:25:12Z</dcterms:modified>
</cp:coreProperties>
</file>