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73152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71450"/>
            <a:ext cx="73152" cy="171450"/>
          </a:xfrm>
          <a:prstGeom prst="rect">
            <a:avLst/>
          </a:prstGeom>
          <a:solidFill>
            <a:srgbClr val="3E81F6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342900"/>
            <a:ext cx="73152" cy="171450"/>
          </a:xfrm>
          <a:prstGeom prst="rect">
            <a:avLst/>
          </a:prstGeom>
          <a:solidFill>
            <a:srgbClr val="417FF6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514350"/>
            <a:ext cx="73152" cy="171450"/>
          </a:xfrm>
          <a:prstGeom prst="rect">
            <a:avLst/>
          </a:prstGeom>
          <a:solidFill>
            <a:srgbClr val="437EF6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685800"/>
            <a:ext cx="73152" cy="171450"/>
          </a:xfrm>
          <a:prstGeom prst="rect">
            <a:avLst/>
          </a:prstGeom>
          <a:solidFill>
            <a:srgbClr val="467DF6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857250"/>
            <a:ext cx="73152" cy="171450"/>
          </a:xfrm>
          <a:prstGeom prst="rect">
            <a:avLst/>
          </a:prstGeom>
          <a:solidFill>
            <a:srgbClr val="497BF6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1028700"/>
            <a:ext cx="73152" cy="171450"/>
          </a:xfrm>
          <a:prstGeom prst="rect">
            <a:avLst/>
          </a:prstGeom>
          <a:solidFill>
            <a:srgbClr val="4C7AF6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1200150"/>
            <a:ext cx="73152" cy="171450"/>
          </a:xfrm>
          <a:prstGeom prst="rect">
            <a:avLst/>
          </a:prstGeom>
          <a:solidFill>
            <a:srgbClr val="4E79F6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1371600"/>
            <a:ext cx="73152" cy="171450"/>
          </a:xfrm>
          <a:prstGeom prst="rect">
            <a:avLst/>
          </a:prstGeom>
          <a:solidFill>
            <a:srgbClr val="5178F6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1543050"/>
            <a:ext cx="73152" cy="171450"/>
          </a:xfrm>
          <a:prstGeom prst="rect">
            <a:avLst/>
          </a:prstGeom>
          <a:solidFill>
            <a:srgbClr val="5476F6"/>
          </a:solidFill>
          <a:ln/>
        </p:spPr>
      </p:sp>
      <p:sp>
        <p:nvSpPr>
          <p:cNvPr id="12" name="Shape 10"/>
          <p:cNvSpPr/>
          <p:nvPr/>
        </p:nvSpPr>
        <p:spPr>
          <a:xfrm>
            <a:off x="0" y="1714500"/>
            <a:ext cx="73152" cy="171450"/>
          </a:xfrm>
          <a:prstGeom prst="rect">
            <a:avLst/>
          </a:prstGeom>
          <a:solidFill>
            <a:srgbClr val="5775F6"/>
          </a:solidFill>
          <a:ln/>
        </p:spPr>
      </p:sp>
      <p:sp>
        <p:nvSpPr>
          <p:cNvPr id="13" name="Shape 11"/>
          <p:cNvSpPr/>
          <p:nvPr/>
        </p:nvSpPr>
        <p:spPr>
          <a:xfrm>
            <a:off x="0" y="1885950"/>
            <a:ext cx="73152" cy="171450"/>
          </a:xfrm>
          <a:prstGeom prst="rect">
            <a:avLst/>
          </a:prstGeom>
          <a:solidFill>
            <a:srgbClr val="5974F6"/>
          </a:solidFill>
          <a:ln/>
        </p:spPr>
      </p:sp>
      <p:sp>
        <p:nvSpPr>
          <p:cNvPr id="14" name="Shape 12"/>
          <p:cNvSpPr/>
          <p:nvPr/>
        </p:nvSpPr>
        <p:spPr>
          <a:xfrm>
            <a:off x="0" y="2057400"/>
            <a:ext cx="73152" cy="171450"/>
          </a:xfrm>
          <a:prstGeom prst="rect">
            <a:avLst/>
          </a:prstGeom>
          <a:solidFill>
            <a:srgbClr val="5C72F6"/>
          </a:solidFill>
          <a:ln/>
        </p:spPr>
      </p:sp>
      <p:sp>
        <p:nvSpPr>
          <p:cNvPr id="15" name="Shape 13"/>
          <p:cNvSpPr/>
          <p:nvPr/>
        </p:nvSpPr>
        <p:spPr>
          <a:xfrm>
            <a:off x="0" y="2228850"/>
            <a:ext cx="73152" cy="171450"/>
          </a:xfrm>
          <a:prstGeom prst="rect">
            <a:avLst/>
          </a:prstGeom>
          <a:solidFill>
            <a:srgbClr val="5F71F6"/>
          </a:solidFill>
          <a:ln/>
        </p:spPr>
      </p:sp>
      <p:sp>
        <p:nvSpPr>
          <p:cNvPr id="16" name="Shape 14"/>
          <p:cNvSpPr/>
          <p:nvPr/>
        </p:nvSpPr>
        <p:spPr>
          <a:xfrm>
            <a:off x="0" y="2400300"/>
            <a:ext cx="73152" cy="171450"/>
          </a:xfrm>
          <a:prstGeom prst="rect">
            <a:avLst/>
          </a:prstGeom>
          <a:solidFill>
            <a:srgbClr val="6270F6"/>
          </a:solidFill>
          <a:ln/>
        </p:spPr>
      </p:sp>
      <p:sp>
        <p:nvSpPr>
          <p:cNvPr id="17" name="Shape 15"/>
          <p:cNvSpPr/>
          <p:nvPr/>
        </p:nvSpPr>
        <p:spPr>
          <a:xfrm>
            <a:off x="0" y="2571750"/>
            <a:ext cx="73152" cy="171450"/>
          </a:xfrm>
          <a:prstGeom prst="rect">
            <a:avLst/>
          </a:prstGeom>
          <a:solidFill>
            <a:srgbClr val="646EF6"/>
          </a:solidFill>
          <a:ln/>
        </p:spPr>
      </p:sp>
      <p:sp>
        <p:nvSpPr>
          <p:cNvPr id="18" name="Shape 16"/>
          <p:cNvSpPr/>
          <p:nvPr/>
        </p:nvSpPr>
        <p:spPr>
          <a:xfrm>
            <a:off x="0" y="2743200"/>
            <a:ext cx="73152" cy="171450"/>
          </a:xfrm>
          <a:prstGeom prst="rect">
            <a:avLst/>
          </a:prstGeom>
          <a:solidFill>
            <a:srgbClr val="676DF6"/>
          </a:solidFill>
          <a:ln/>
        </p:spPr>
      </p:sp>
      <p:sp>
        <p:nvSpPr>
          <p:cNvPr id="19" name="Shape 17"/>
          <p:cNvSpPr/>
          <p:nvPr/>
        </p:nvSpPr>
        <p:spPr>
          <a:xfrm>
            <a:off x="0" y="2914650"/>
            <a:ext cx="73152" cy="171450"/>
          </a:xfrm>
          <a:prstGeom prst="rect">
            <a:avLst/>
          </a:prstGeom>
          <a:solidFill>
            <a:srgbClr val="6A6CF6"/>
          </a:solidFill>
          <a:ln/>
        </p:spPr>
      </p:sp>
      <p:sp>
        <p:nvSpPr>
          <p:cNvPr id="20" name="Shape 18"/>
          <p:cNvSpPr/>
          <p:nvPr/>
        </p:nvSpPr>
        <p:spPr>
          <a:xfrm>
            <a:off x="0" y="3086100"/>
            <a:ext cx="73152" cy="171450"/>
          </a:xfrm>
          <a:prstGeom prst="rect">
            <a:avLst/>
          </a:prstGeom>
          <a:solidFill>
            <a:srgbClr val="6D6AF6"/>
          </a:solidFill>
          <a:ln/>
        </p:spPr>
      </p:sp>
      <p:sp>
        <p:nvSpPr>
          <p:cNvPr id="21" name="Shape 19"/>
          <p:cNvSpPr/>
          <p:nvPr/>
        </p:nvSpPr>
        <p:spPr>
          <a:xfrm>
            <a:off x="0" y="3257550"/>
            <a:ext cx="73152" cy="171450"/>
          </a:xfrm>
          <a:prstGeom prst="rect">
            <a:avLst/>
          </a:prstGeom>
          <a:solidFill>
            <a:srgbClr val="6F69F6"/>
          </a:solidFill>
          <a:ln/>
        </p:spPr>
      </p:sp>
      <p:sp>
        <p:nvSpPr>
          <p:cNvPr id="22" name="Shape 20"/>
          <p:cNvSpPr/>
          <p:nvPr/>
        </p:nvSpPr>
        <p:spPr>
          <a:xfrm>
            <a:off x="0" y="3429000"/>
            <a:ext cx="73152" cy="171450"/>
          </a:xfrm>
          <a:prstGeom prst="rect">
            <a:avLst/>
          </a:prstGeom>
          <a:solidFill>
            <a:srgbClr val="7268F6"/>
          </a:solidFill>
          <a:ln/>
        </p:spPr>
      </p:sp>
      <p:sp>
        <p:nvSpPr>
          <p:cNvPr id="23" name="Shape 21"/>
          <p:cNvSpPr/>
          <p:nvPr/>
        </p:nvSpPr>
        <p:spPr>
          <a:xfrm>
            <a:off x="0" y="3600450"/>
            <a:ext cx="73152" cy="171450"/>
          </a:xfrm>
          <a:prstGeom prst="rect">
            <a:avLst/>
          </a:prstGeom>
          <a:solidFill>
            <a:srgbClr val="7566F6"/>
          </a:solidFill>
          <a:ln/>
        </p:spPr>
      </p:sp>
      <p:sp>
        <p:nvSpPr>
          <p:cNvPr id="24" name="Shape 22"/>
          <p:cNvSpPr/>
          <p:nvPr/>
        </p:nvSpPr>
        <p:spPr>
          <a:xfrm>
            <a:off x="0" y="3771900"/>
            <a:ext cx="73152" cy="171450"/>
          </a:xfrm>
          <a:prstGeom prst="rect">
            <a:avLst/>
          </a:prstGeom>
          <a:solidFill>
            <a:srgbClr val="7865F6"/>
          </a:solidFill>
          <a:ln/>
        </p:spPr>
      </p:sp>
      <p:sp>
        <p:nvSpPr>
          <p:cNvPr id="25" name="Shape 23"/>
          <p:cNvSpPr/>
          <p:nvPr/>
        </p:nvSpPr>
        <p:spPr>
          <a:xfrm>
            <a:off x="0" y="3943350"/>
            <a:ext cx="73152" cy="171450"/>
          </a:xfrm>
          <a:prstGeom prst="rect">
            <a:avLst/>
          </a:prstGeom>
          <a:solidFill>
            <a:srgbClr val="7A64F6"/>
          </a:solidFill>
          <a:ln/>
        </p:spPr>
      </p:sp>
      <p:sp>
        <p:nvSpPr>
          <p:cNvPr id="26" name="Shape 24"/>
          <p:cNvSpPr/>
          <p:nvPr/>
        </p:nvSpPr>
        <p:spPr>
          <a:xfrm>
            <a:off x="0" y="4114800"/>
            <a:ext cx="73152" cy="171450"/>
          </a:xfrm>
          <a:prstGeom prst="rect">
            <a:avLst/>
          </a:prstGeom>
          <a:solidFill>
            <a:srgbClr val="7D63F6"/>
          </a:solidFill>
          <a:ln/>
        </p:spPr>
      </p:sp>
      <p:sp>
        <p:nvSpPr>
          <p:cNvPr id="27" name="Shape 25"/>
          <p:cNvSpPr/>
          <p:nvPr/>
        </p:nvSpPr>
        <p:spPr>
          <a:xfrm>
            <a:off x="0" y="4286250"/>
            <a:ext cx="73152" cy="171450"/>
          </a:xfrm>
          <a:prstGeom prst="rect">
            <a:avLst/>
          </a:prstGeom>
          <a:solidFill>
            <a:srgbClr val="8061F6"/>
          </a:solidFill>
          <a:ln/>
        </p:spPr>
      </p:sp>
      <p:sp>
        <p:nvSpPr>
          <p:cNvPr id="28" name="Shape 26"/>
          <p:cNvSpPr/>
          <p:nvPr/>
        </p:nvSpPr>
        <p:spPr>
          <a:xfrm>
            <a:off x="0" y="4457700"/>
            <a:ext cx="73152" cy="171450"/>
          </a:xfrm>
          <a:prstGeom prst="rect">
            <a:avLst/>
          </a:prstGeom>
          <a:solidFill>
            <a:srgbClr val="8360F6"/>
          </a:solidFill>
          <a:ln/>
        </p:spPr>
      </p:sp>
      <p:sp>
        <p:nvSpPr>
          <p:cNvPr id="29" name="Shape 27"/>
          <p:cNvSpPr/>
          <p:nvPr/>
        </p:nvSpPr>
        <p:spPr>
          <a:xfrm>
            <a:off x="0" y="4629150"/>
            <a:ext cx="73152" cy="171450"/>
          </a:xfrm>
          <a:prstGeom prst="rect">
            <a:avLst/>
          </a:prstGeom>
          <a:solidFill>
            <a:srgbClr val="855FF6"/>
          </a:solidFill>
          <a:ln/>
        </p:spPr>
      </p:sp>
      <p:sp>
        <p:nvSpPr>
          <p:cNvPr id="30" name="Shape 28"/>
          <p:cNvSpPr/>
          <p:nvPr/>
        </p:nvSpPr>
        <p:spPr>
          <a:xfrm>
            <a:off x="0" y="4800600"/>
            <a:ext cx="73152" cy="171450"/>
          </a:xfrm>
          <a:prstGeom prst="rect">
            <a:avLst/>
          </a:prstGeom>
          <a:solidFill>
            <a:srgbClr val="885DF6"/>
          </a:solidFill>
          <a:ln/>
        </p:spPr>
      </p:sp>
      <p:sp>
        <p:nvSpPr>
          <p:cNvPr id="31" name="Shape 29"/>
          <p:cNvSpPr/>
          <p:nvPr/>
        </p:nvSpPr>
        <p:spPr>
          <a:xfrm>
            <a:off x="0" y="4972050"/>
            <a:ext cx="73152" cy="171450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32" name="Text 30"/>
          <p:cNvSpPr/>
          <p:nvPr/>
        </p:nvSpPr>
        <p:spPr>
          <a:xfrm>
            <a:off x="548640" y="320040"/>
            <a:ext cx="813816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Product Features</a:t>
            </a:r>
            <a:endParaRPr lang="en-US" sz="2600" dirty="0"/>
          </a:p>
        </p:txBody>
      </p:sp>
      <p:sp>
        <p:nvSpPr>
          <p:cNvPr id="33" name="Shape 31"/>
          <p:cNvSpPr/>
          <p:nvPr/>
        </p:nvSpPr>
        <p:spPr>
          <a:xfrm>
            <a:off x="548640" y="685800"/>
            <a:ext cx="2286000" cy="36576"/>
          </a:xfrm>
          <a:prstGeom prst="rect">
            <a:avLst/>
          </a:prstGeom>
          <a:solidFill>
            <a:srgbClr val="818CF8"/>
          </a:solidFill>
          <a:ln/>
        </p:spPr>
      </p:sp>
      <p:sp>
        <p:nvSpPr>
          <p:cNvPr id="34" name="Text 32"/>
          <p:cNvSpPr/>
          <p:nvPr/>
        </p:nvSpPr>
        <p:spPr>
          <a:xfrm>
            <a:off x="548640" y="777240"/>
            <a:ext cx="81381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Delivering Excellence at Every Level</a:t>
            </a:r>
            <a:endParaRPr lang="en-US" sz="1400" dirty="0"/>
          </a:p>
        </p:txBody>
      </p:sp>
      <p:sp>
        <p:nvSpPr>
          <p:cNvPr id="35" name="Text 33"/>
          <p:cNvSpPr/>
          <p:nvPr/>
        </p:nvSpPr>
        <p:spPr>
          <a:xfrm>
            <a:off x="685800" y="1234440"/>
            <a:ext cx="13716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F46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●</a:t>
            </a:r>
            <a:endParaRPr lang="en-US" sz="1200" dirty="0"/>
          </a:p>
        </p:txBody>
      </p:sp>
      <p:sp>
        <p:nvSpPr>
          <p:cNvPr id="36" name="Text 34"/>
          <p:cNvSpPr/>
          <p:nvPr/>
        </p:nvSpPr>
        <p:spPr>
          <a:xfrm>
            <a:off x="868680" y="1234440"/>
            <a:ext cx="795528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 productivity by 50% with automated workflows</a:t>
            </a:r>
            <a:endParaRPr lang="en-US" sz="1200" dirty="0"/>
          </a:p>
        </p:txBody>
      </p:sp>
      <p:sp>
        <p:nvSpPr>
          <p:cNvPr id="37" name="Text 35"/>
          <p:cNvSpPr/>
          <p:nvPr/>
        </p:nvSpPr>
        <p:spPr>
          <a:xfrm>
            <a:off x="685800" y="1463040"/>
            <a:ext cx="13716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F46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●</a:t>
            </a:r>
            <a:endParaRPr lang="en-US" sz="1200" dirty="0"/>
          </a:p>
        </p:txBody>
      </p:sp>
      <p:sp>
        <p:nvSpPr>
          <p:cNvPr id="38" name="Text 36"/>
          <p:cNvSpPr/>
          <p:nvPr/>
        </p:nvSpPr>
        <p:spPr>
          <a:xfrm>
            <a:off x="868680" y="1463040"/>
            <a:ext cx="795528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analytics dashboard for instant insights</a:t>
            </a:r>
            <a:endParaRPr lang="en-US" sz="1200" dirty="0"/>
          </a:p>
        </p:txBody>
      </p:sp>
      <p:sp>
        <p:nvSpPr>
          <p:cNvPr id="39" name="Text 37"/>
          <p:cNvSpPr/>
          <p:nvPr/>
        </p:nvSpPr>
        <p:spPr>
          <a:xfrm>
            <a:off x="914400" y="1691640"/>
            <a:ext cx="13716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F46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●</a:t>
            </a:r>
            <a:endParaRPr lang="en-US" sz="1200" dirty="0"/>
          </a:p>
        </p:txBody>
      </p:sp>
      <p:sp>
        <p:nvSpPr>
          <p:cNvPr id="40" name="Text 38"/>
          <p:cNvSpPr/>
          <p:nvPr/>
        </p:nvSpPr>
        <p:spPr>
          <a:xfrm>
            <a:off x="1097280" y="1691640"/>
            <a:ext cx="772668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Customizable reports and visualizations</a:t>
            </a:r>
            <a:endParaRPr lang="en-US" sz="1200" dirty="0"/>
          </a:p>
        </p:txBody>
      </p:sp>
      <p:sp>
        <p:nvSpPr>
          <p:cNvPr id="41" name="Text 39"/>
          <p:cNvSpPr/>
          <p:nvPr/>
        </p:nvSpPr>
        <p:spPr>
          <a:xfrm>
            <a:off x="685800" y="1920240"/>
            <a:ext cx="13716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F46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●</a:t>
            </a:r>
            <a:endParaRPr lang="en-US" sz="1200" dirty="0"/>
          </a:p>
        </p:txBody>
      </p:sp>
      <p:sp>
        <p:nvSpPr>
          <p:cNvPr id="42" name="Text 40"/>
          <p:cNvSpPr/>
          <p:nvPr/>
        </p:nvSpPr>
        <p:spPr>
          <a:xfrm>
            <a:off x="868680" y="1920240"/>
            <a:ext cx="795528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Seamless integration with existing tools and platforms</a:t>
            </a:r>
            <a:endParaRPr lang="en-US" sz="1200" dirty="0"/>
          </a:p>
        </p:txBody>
      </p:sp>
      <p:sp>
        <p:nvSpPr>
          <p:cNvPr id="43" name="Text 41"/>
          <p:cNvSpPr/>
          <p:nvPr/>
        </p:nvSpPr>
        <p:spPr>
          <a:xfrm>
            <a:off x="685800" y="2148840"/>
            <a:ext cx="13716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F46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●</a:t>
            </a:r>
            <a:endParaRPr lang="en-US" sz="1200" dirty="0"/>
          </a:p>
        </p:txBody>
      </p:sp>
      <p:sp>
        <p:nvSpPr>
          <p:cNvPr id="44" name="Text 42"/>
          <p:cNvSpPr/>
          <p:nvPr/>
        </p:nvSpPr>
        <p:spPr>
          <a:xfrm>
            <a:off x="868680" y="2148840"/>
            <a:ext cx="795528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Enterprise-grade security with end-to-end encryption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2025-10-24T13:27:57Z</dcterms:created>
  <dcterms:modified xsi:type="dcterms:W3CDTF">2025-10-24T13:27:57Z</dcterms:modified>
</cp:coreProperties>
</file>