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Q4 2024</c:v>
                </c:pt>
              </c:strCache>
            </c:strRef>
          </c:tx>
          <c:spPr>
            <a:solidFill>
              <a:srgbClr val="C0504D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North America</c:v>
                  </c:pt>
                  <c:pt idx="1">
                    <c:v>Europe</c:v>
                  </c:pt>
                  <c:pt idx="2">
                    <c:v>Asia-Pacific</c:v>
                  </c:pt>
                  <c:pt idx="3">
                    <c:v>Latin America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1.89</c:v>
                </c:pt>
                <c:pt idx="1">
                  <c:v>1.26</c:v>
                </c:pt>
                <c:pt idx="2">
                  <c:v>0.84</c:v>
                </c:pt>
                <c:pt idx="3">
                  <c:v>0.21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71450"/>
            <a:ext cx="73152" cy="171450"/>
          </a:xfrm>
          <a:prstGeom prst="rect">
            <a:avLst/>
          </a:prstGeom>
          <a:solidFill>
            <a:srgbClr val="3E81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342900"/>
            <a:ext cx="73152" cy="171450"/>
          </a:xfrm>
          <a:prstGeom prst="rect">
            <a:avLst/>
          </a:prstGeom>
          <a:solidFill>
            <a:srgbClr val="417F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514350"/>
            <a:ext cx="73152" cy="171450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685800"/>
            <a:ext cx="73152" cy="171450"/>
          </a:xfrm>
          <a:prstGeom prst="rect">
            <a:avLst/>
          </a:prstGeom>
          <a:solidFill>
            <a:srgbClr val="467D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857250"/>
            <a:ext cx="73152" cy="171450"/>
          </a:xfrm>
          <a:prstGeom prst="rect">
            <a:avLst/>
          </a:prstGeom>
          <a:solidFill>
            <a:srgbClr val="497B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028700"/>
            <a:ext cx="73152" cy="171450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200150"/>
            <a:ext cx="73152" cy="171450"/>
          </a:xfrm>
          <a:prstGeom prst="rect">
            <a:avLst/>
          </a:prstGeom>
          <a:solidFill>
            <a:srgbClr val="4E79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1371600"/>
            <a:ext cx="73152" cy="171450"/>
          </a:xfrm>
          <a:prstGeom prst="rect">
            <a:avLst/>
          </a:prstGeom>
          <a:solidFill>
            <a:srgbClr val="5178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1543050"/>
            <a:ext cx="73152" cy="171450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1714500"/>
            <a:ext cx="73152" cy="171450"/>
          </a:xfrm>
          <a:prstGeom prst="rect">
            <a:avLst/>
          </a:prstGeom>
          <a:solidFill>
            <a:srgbClr val="5775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1885950"/>
            <a:ext cx="73152" cy="171450"/>
          </a:xfrm>
          <a:prstGeom prst="rect">
            <a:avLst/>
          </a:prstGeom>
          <a:solidFill>
            <a:srgbClr val="5974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2057400"/>
            <a:ext cx="73152" cy="171450"/>
          </a:xfrm>
          <a:prstGeom prst="rect">
            <a:avLst/>
          </a:prstGeom>
          <a:solidFill>
            <a:srgbClr val="5C72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2228850"/>
            <a:ext cx="73152" cy="171450"/>
          </a:xfrm>
          <a:prstGeom prst="rect">
            <a:avLst/>
          </a:prstGeom>
          <a:solidFill>
            <a:srgbClr val="5F71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2400300"/>
            <a:ext cx="73152" cy="171450"/>
          </a:xfrm>
          <a:prstGeom prst="rect">
            <a:avLst/>
          </a:prstGeom>
          <a:solidFill>
            <a:srgbClr val="6270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2571750"/>
            <a:ext cx="73152" cy="171450"/>
          </a:xfrm>
          <a:prstGeom prst="rect">
            <a:avLst/>
          </a:prstGeom>
          <a:solidFill>
            <a:srgbClr val="646E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2743200"/>
            <a:ext cx="73152" cy="171450"/>
          </a:xfrm>
          <a:prstGeom prst="rect">
            <a:avLst/>
          </a:prstGeom>
          <a:solidFill>
            <a:srgbClr val="676D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2914650"/>
            <a:ext cx="73152" cy="171450"/>
          </a:xfrm>
          <a:prstGeom prst="rect">
            <a:avLst/>
          </a:prstGeom>
          <a:solidFill>
            <a:srgbClr val="6A6C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3086100"/>
            <a:ext cx="73152" cy="171450"/>
          </a:xfrm>
          <a:prstGeom prst="rect">
            <a:avLst/>
          </a:prstGeom>
          <a:solidFill>
            <a:srgbClr val="6D6A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3257550"/>
            <a:ext cx="73152" cy="171450"/>
          </a:xfrm>
          <a:prstGeom prst="rect">
            <a:avLst/>
          </a:prstGeom>
          <a:solidFill>
            <a:srgbClr val="6F69F6"/>
          </a:solidFill>
          <a:ln/>
        </p:spPr>
      </p:sp>
      <p:sp>
        <p:nvSpPr>
          <p:cNvPr id="22" name="Shape 20"/>
          <p:cNvSpPr/>
          <p:nvPr/>
        </p:nvSpPr>
        <p:spPr>
          <a:xfrm>
            <a:off x="0" y="3429000"/>
            <a:ext cx="73152" cy="171450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23" name="Shape 21"/>
          <p:cNvSpPr/>
          <p:nvPr/>
        </p:nvSpPr>
        <p:spPr>
          <a:xfrm>
            <a:off x="0" y="3600450"/>
            <a:ext cx="73152" cy="171450"/>
          </a:xfrm>
          <a:prstGeom prst="rect">
            <a:avLst/>
          </a:prstGeom>
          <a:solidFill>
            <a:srgbClr val="7566F6"/>
          </a:solidFill>
          <a:ln/>
        </p:spPr>
      </p:sp>
      <p:sp>
        <p:nvSpPr>
          <p:cNvPr id="24" name="Shape 22"/>
          <p:cNvSpPr/>
          <p:nvPr/>
        </p:nvSpPr>
        <p:spPr>
          <a:xfrm>
            <a:off x="0" y="3771900"/>
            <a:ext cx="73152" cy="171450"/>
          </a:xfrm>
          <a:prstGeom prst="rect">
            <a:avLst/>
          </a:prstGeom>
          <a:solidFill>
            <a:srgbClr val="7865F6"/>
          </a:solidFill>
          <a:ln/>
        </p:spPr>
      </p:sp>
      <p:sp>
        <p:nvSpPr>
          <p:cNvPr id="25" name="Shape 23"/>
          <p:cNvSpPr/>
          <p:nvPr/>
        </p:nvSpPr>
        <p:spPr>
          <a:xfrm>
            <a:off x="0" y="3943350"/>
            <a:ext cx="73152" cy="171450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26" name="Shape 24"/>
          <p:cNvSpPr/>
          <p:nvPr/>
        </p:nvSpPr>
        <p:spPr>
          <a:xfrm>
            <a:off x="0" y="4114800"/>
            <a:ext cx="73152" cy="171450"/>
          </a:xfrm>
          <a:prstGeom prst="rect">
            <a:avLst/>
          </a:prstGeom>
          <a:solidFill>
            <a:srgbClr val="7D63F6"/>
          </a:solidFill>
          <a:ln/>
        </p:spPr>
      </p:sp>
      <p:sp>
        <p:nvSpPr>
          <p:cNvPr id="27" name="Shape 25"/>
          <p:cNvSpPr/>
          <p:nvPr/>
        </p:nvSpPr>
        <p:spPr>
          <a:xfrm>
            <a:off x="0" y="4286250"/>
            <a:ext cx="73152" cy="171450"/>
          </a:xfrm>
          <a:prstGeom prst="rect">
            <a:avLst/>
          </a:prstGeom>
          <a:solidFill>
            <a:srgbClr val="8061F6"/>
          </a:solidFill>
          <a:ln/>
        </p:spPr>
      </p:sp>
      <p:sp>
        <p:nvSpPr>
          <p:cNvPr id="28" name="Shape 26"/>
          <p:cNvSpPr/>
          <p:nvPr/>
        </p:nvSpPr>
        <p:spPr>
          <a:xfrm>
            <a:off x="0" y="4457700"/>
            <a:ext cx="73152" cy="171450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9" name="Shape 27"/>
          <p:cNvSpPr/>
          <p:nvPr/>
        </p:nvSpPr>
        <p:spPr>
          <a:xfrm>
            <a:off x="0" y="4629150"/>
            <a:ext cx="73152" cy="171450"/>
          </a:xfrm>
          <a:prstGeom prst="rect">
            <a:avLst/>
          </a:prstGeom>
          <a:solidFill>
            <a:srgbClr val="855FF6"/>
          </a:solidFill>
          <a:ln/>
        </p:spPr>
      </p:sp>
      <p:sp>
        <p:nvSpPr>
          <p:cNvPr id="30" name="Shape 28"/>
          <p:cNvSpPr/>
          <p:nvPr/>
        </p:nvSpPr>
        <p:spPr>
          <a:xfrm>
            <a:off x="0" y="4800600"/>
            <a:ext cx="73152" cy="171450"/>
          </a:xfrm>
          <a:prstGeom prst="rect">
            <a:avLst/>
          </a:prstGeom>
          <a:solidFill>
            <a:srgbClr val="885DF6"/>
          </a:solidFill>
          <a:ln/>
        </p:spPr>
      </p:sp>
      <p:sp>
        <p:nvSpPr>
          <p:cNvPr id="31" name="Shape 29"/>
          <p:cNvSpPr/>
          <p:nvPr/>
        </p:nvSpPr>
        <p:spPr>
          <a:xfrm>
            <a:off x="0" y="4972050"/>
            <a:ext cx="73152" cy="17145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2" name="Text 30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0F172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Sales Performance by Region</a:t>
            </a:r>
            <a:endParaRPr lang="en-US" sz="2600" dirty="0"/>
          </a:p>
        </p:txBody>
      </p:sp>
      <p:sp>
        <p:nvSpPr>
          <p:cNvPr id="33" name="Text 31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Q4 2024 Regional Breakdown</a:t>
            </a:r>
            <a:endParaRPr lang="en-US" sz="1400" dirty="0"/>
          </a:p>
        </p:txBody>
      </p:sp>
      <p:sp>
        <p:nvSpPr>
          <p:cNvPr id="34" name="Text 32"/>
          <p:cNvSpPr/>
          <p:nvPr/>
        </p:nvSpPr>
        <p:spPr>
          <a:xfrm>
            <a:off x="548640" y="1234440"/>
            <a:ext cx="8138160" cy="82296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North America leads with 45% of total revenue</a:t>
            </a:r>
            <a:endParaRPr lang="en-US" sz="12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Europe shows strongest growth at 28% YoY</a:t>
            </a:r>
            <a:endParaRPr lang="en-US" sz="1200" dirty="0"/>
          </a:p>
          <a:p>
            <a:pPr algn="l" indent="0" marL="0">
              <a:lnSpc>
                <a:spcPts val="2400"/>
              </a:lnSpc>
              <a:buNone/>
            </a:pPr>
            <a:r>
              <a:rPr lang="en-US" sz="1200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Asia-Pacific expanding rapidly with new markets</a:t>
            </a:r>
            <a:endParaRPr lang="en-US" sz="1200" dirty="0"/>
          </a:p>
        </p:txBody>
      </p:sp>
      <p:graphicFrame>
        <p:nvGraphicFramePr>
          <p:cNvPr id="35" name="Chart 0" descr=""/>
          <p:cNvGraphicFramePr/>
          <p:nvPr/>
        </p:nvGraphicFramePr>
        <p:xfrm>
          <a:off x="3803904" y="1691640"/>
          <a:ext cx="4882896" cy="25374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2025-10-24T12:25:30Z</dcterms:created>
  <dcterms:modified xsi:type="dcterms:W3CDTF">2025-10-24T12:25:30Z</dcterms:modified>
</cp:coreProperties>
</file>