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73152" cy="257175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257175"/>
            <a:ext cx="73152" cy="257175"/>
          </a:xfrm>
          <a:prstGeom prst="rect">
            <a:avLst/>
          </a:prstGeom>
          <a:solidFill>
            <a:srgbClr val="3F80F6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514350"/>
            <a:ext cx="73152" cy="257175"/>
          </a:xfrm>
          <a:prstGeom prst="rect">
            <a:avLst/>
          </a:prstGeom>
          <a:solidFill>
            <a:srgbClr val="437EF6"/>
          </a:solidFill>
          <a:ln/>
        </p:spPr>
      </p:sp>
      <p:sp>
        <p:nvSpPr>
          <p:cNvPr id="5" name="Shape 3"/>
          <p:cNvSpPr/>
          <p:nvPr/>
        </p:nvSpPr>
        <p:spPr>
          <a:xfrm>
            <a:off x="0" y="771525"/>
            <a:ext cx="73152" cy="257175"/>
          </a:xfrm>
          <a:prstGeom prst="rect">
            <a:avLst/>
          </a:prstGeom>
          <a:solidFill>
            <a:srgbClr val="487CF6"/>
          </a:solidFill>
          <a:ln/>
        </p:spPr>
      </p:sp>
      <p:sp>
        <p:nvSpPr>
          <p:cNvPr id="6" name="Shape 4"/>
          <p:cNvSpPr/>
          <p:nvPr/>
        </p:nvSpPr>
        <p:spPr>
          <a:xfrm>
            <a:off x="0" y="1028700"/>
            <a:ext cx="73152" cy="257175"/>
          </a:xfrm>
          <a:prstGeom prst="rect">
            <a:avLst/>
          </a:prstGeom>
          <a:solidFill>
            <a:srgbClr val="4C7AF6"/>
          </a:solidFill>
          <a:ln/>
        </p:spPr>
      </p:sp>
      <p:sp>
        <p:nvSpPr>
          <p:cNvPr id="7" name="Shape 5"/>
          <p:cNvSpPr/>
          <p:nvPr/>
        </p:nvSpPr>
        <p:spPr>
          <a:xfrm>
            <a:off x="0" y="1285875"/>
            <a:ext cx="73152" cy="257175"/>
          </a:xfrm>
          <a:prstGeom prst="rect">
            <a:avLst/>
          </a:prstGeom>
          <a:solidFill>
            <a:srgbClr val="5078F6"/>
          </a:solidFill>
          <a:ln/>
        </p:spPr>
      </p:sp>
      <p:sp>
        <p:nvSpPr>
          <p:cNvPr id="8" name="Shape 6"/>
          <p:cNvSpPr/>
          <p:nvPr/>
        </p:nvSpPr>
        <p:spPr>
          <a:xfrm>
            <a:off x="0" y="1543050"/>
            <a:ext cx="73152" cy="257175"/>
          </a:xfrm>
          <a:prstGeom prst="rect">
            <a:avLst/>
          </a:prstGeom>
          <a:solidFill>
            <a:srgbClr val="5476F6"/>
          </a:solidFill>
          <a:ln/>
        </p:spPr>
      </p:sp>
      <p:sp>
        <p:nvSpPr>
          <p:cNvPr id="9" name="Shape 7"/>
          <p:cNvSpPr/>
          <p:nvPr/>
        </p:nvSpPr>
        <p:spPr>
          <a:xfrm>
            <a:off x="0" y="1800225"/>
            <a:ext cx="73152" cy="257175"/>
          </a:xfrm>
          <a:prstGeom prst="rect">
            <a:avLst/>
          </a:prstGeom>
          <a:solidFill>
            <a:srgbClr val="5874F6"/>
          </a:solidFill>
          <a:ln/>
        </p:spPr>
      </p:sp>
      <p:sp>
        <p:nvSpPr>
          <p:cNvPr id="10" name="Shape 8"/>
          <p:cNvSpPr/>
          <p:nvPr/>
        </p:nvSpPr>
        <p:spPr>
          <a:xfrm>
            <a:off x="0" y="2057400"/>
            <a:ext cx="73152" cy="257175"/>
          </a:xfrm>
          <a:prstGeom prst="rect">
            <a:avLst/>
          </a:prstGeom>
          <a:solidFill>
            <a:srgbClr val="5D72F6"/>
          </a:solidFill>
          <a:ln/>
        </p:spPr>
      </p:sp>
      <p:sp>
        <p:nvSpPr>
          <p:cNvPr id="11" name="Shape 9"/>
          <p:cNvSpPr/>
          <p:nvPr/>
        </p:nvSpPr>
        <p:spPr>
          <a:xfrm>
            <a:off x="0" y="2314575"/>
            <a:ext cx="73152" cy="257175"/>
          </a:xfrm>
          <a:prstGeom prst="rect">
            <a:avLst/>
          </a:prstGeom>
          <a:solidFill>
            <a:srgbClr val="6170F6"/>
          </a:solidFill>
          <a:ln/>
        </p:spPr>
      </p:sp>
      <p:sp>
        <p:nvSpPr>
          <p:cNvPr id="12" name="Shape 10"/>
          <p:cNvSpPr/>
          <p:nvPr/>
        </p:nvSpPr>
        <p:spPr>
          <a:xfrm>
            <a:off x="0" y="2571750"/>
            <a:ext cx="73152" cy="257175"/>
          </a:xfrm>
          <a:prstGeom prst="rect">
            <a:avLst/>
          </a:prstGeom>
          <a:solidFill>
            <a:srgbClr val="656EF6"/>
          </a:solidFill>
          <a:ln/>
        </p:spPr>
      </p:sp>
      <p:sp>
        <p:nvSpPr>
          <p:cNvPr id="13" name="Shape 11"/>
          <p:cNvSpPr/>
          <p:nvPr/>
        </p:nvSpPr>
        <p:spPr>
          <a:xfrm>
            <a:off x="0" y="2828925"/>
            <a:ext cx="73152" cy="257175"/>
          </a:xfrm>
          <a:prstGeom prst="rect">
            <a:avLst/>
          </a:prstGeom>
          <a:solidFill>
            <a:srgbClr val="696CF6"/>
          </a:solidFill>
          <a:ln/>
        </p:spPr>
      </p:sp>
      <p:sp>
        <p:nvSpPr>
          <p:cNvPr id="14" name="Shape 12"/>
          <p:cNvSpPr/>
          <p:nvPr/>
        </p:nvSpPr>
        <p:spPr>
          <a:xfrm>
            <a:off x="0" y="3086100"/>
            <a:ext cx="73152" cy="257175"/>
          </a:xfrm>
          <a:prstGeom prst="rect">
            <a:avLst/>
          </a:prstGeom>
          <a:solidFill>
            <a:srgbClr val="6E6AF6"/>
          </a:solidFill>
          <a:ln/>
        </p:spPr>
      </p:sp>
      <p:sp>
        <p:nvSpPr>
          <p:cNvPr id="15" name="Shape 13"/>
          <p:cNvSpPr/>
          <p:nvPr/>
        </p:nvSpPr>
        <p:spPr>
          <a:xfrm>
            <a:off x="0" y="3343275"/>
            <a:ext cx="73152" cy="257175"/>
          </a:xfrm>
          <a:prstGeom prst="rect">
            <a:avLst/>
          </a:prstGeom>
          <a:solidFill>
            <a:srgbClr val="7268F6"/>
          </a:solidFill>
          <a:ln/>
        </p:spPr>
      </p:sp>
      <p:sp>
        <p:nvSpPr>
          <p:cNvPr id="16" name="Shape 14"/>
          <p:cNvSpPr/>
          <p:nvPr/>
        </p:nvSpPr>
        <p:spPr>
          <a:xfrm>
            <a:off x="0" y="3600450"/>
            <a:ext cx="73152" cy="257175"/>
          </a:xfrm>
          <a:prstGeom prst="rect">
            <a:avLst/>
          </a:prstGeom>
          <a:solidFill>
            <a:srgbClr val="7666F6"/>
          </a:solidFill>
          <a:ln/>
        </p:spPr>
      </p:sp>
      <p:sp>
        <p:nvSpPr>
          <p:cNvPr id="17" name="Shape 15"/>
          <p:cNvSpPr/>
          <p:nvPr/>
        </p:nvSpPr>
        <p:spPr>
          <a:xfrm>
            <a:off x="0" y="3857625"/>
            <a:ext cx="73152" cy="257175"/>
          </a:xfrm>
          <a:prstGeom prst="rect">
            <a:avLst/>
          </a:prstGeom>
          <a:solidFill>
            <a:srgbClr val="7A64F6"/>
          </a:solidFill>
          <a:ln/>
        </p:spPr>
      </p:sp>
      <p:sp>
        <p:nvSpPr>
          <p:cNvPr id="18" name="Shape 16"/>
          <p:cNvSpPr/>
          <p:nvPr/>
        </p:nvSpPr>
        <p:spPr>
          <a:xfrm>
            <a:off x="0" y="4114800"/>
            <a:ext cx="73152" cy="257175"/>
          </a:xfrm>
          <a:prstGeom prst="rect">
            <a:avLst/>
          </a:prstGeom>
          <a:solidFill>
            <a:srgbClr val="7E62F6"/>
          </a:solidFill>
          <a:ln/>
        </p:spPr>
      </p:sp>
      <p:sp>
        <p:nvSpPr>
          <p:cNvPr id="19" name="Shape 17"/>
          <p:cNvSpPr/>
          <p:nvPr/>
        </p:nvSpPr>
        <p:spPr>
          <a:xfrm>
            <a:off x="0" y="4371975"/>
            <a:ext cx="73152" cy="257175"/>
          </a:xfrm>
          <a:prstGeom prst="rect">
            <a:avLst/>
          </a:prstGeom>
          <a:solidFill>
            <a:srgbClr val="8360F6"/>
          </a:solidFill>
          <a:ln/>
        </p:spPr>
      </p:sp>
      <p:sp>
        <p:nvSpPr>
          <p:cNvPr id="20" name="Shape 18"/>
          <p:cNvSpPr/>
          <p:nvPr/>
        </p:nvSpPr>
        <p:spPr>
          <a:xfrm>
            <a:off x="0" y="4629150"/>
            <a:ext cx="73152" cy="257175"/>
          </a:xfrm>
          <a:prstGeom prst="rect">
            <a:avLst/>
          </a:prstGeom>
          <a:solidFill>
            <a:srgbClr val="875EF6"/>
          </a:solidFill>
          <a:ln/>
        </p:spPr>
      </p:sp>
      <p:sp>
        <p:nvSpPr>
          <p:cNvPr id="21" name="Shape 19"/>
          <p:cNvSpPr/>
          <p:nvPr/>
        </p:nvSpPr>
        <p:spPr>
          <a:xfrm>
            <a:off x="0" y="4886325"/>
            <a:ext cx="73152" cy="257175"/>
          </a:xfrm>
          <a:prstGeom prst="rect">
            <a:avLst/>
          </a:prstGeom>
          <a:solidFill>
            <a:srgbClr val="8B5CF6"/>
          </a:solidFill>
          <a:ln/>
        </p:spPr>
      </p:sp>
      <p:sp>
        <p:nvSpPr>
          <p:cNvPr id="22" name="Text 20"/>
          <p:cNvSpPr/>
          <p:nvPr/>
        </p:nvSpPr>
        <p:spPr>
          <a:xfrm>
            <a:off x="548640" y="320040"/>
            <a:ext cx="8138160" cy="411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6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Q4 Revenue Growth</a:t>
            </a:r>
            <a:endParaRPr lang="en-US" sz="2600" dirty="0"/>
          </a:p>
        </p:txBody>
      </p:sp>
      <p:sp>
        <p:nvSpPr>
          <p:cNvPr id="23" name="Text 21"/>
          <p:cNvSpPr/>
          <p:nvPr/>
        </p:nvSpPr>
        <p:spPr>
          <a:xfrm>
            <a:off x="548640" y="777240"/>
            <a:ext cx="813816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400" dirty="0">
                <a:solidFill>
                  <a:srgbClr val="6B728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Financial Performance Overview</a:t>
            </a:r>
            <a:endParaRPr lang="en-US" sz="1400" dirty="0"/>
          </a:p>
        </p:txBody>
      </p:sp>
      <p:sp>
        <p:nvSpPr>
          <p:cNvPr id="24" name="Text 22"/>
          <p:cNvSpPr/>
          <p:nvPr/>
        </p:nvSpPr>
        <p:spPr>
          <a:xfrm>
            <a:off x="548640" y="1234440"/>
            <a:ext cx="8138160" cy="34518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Revenue increased 23% year-over-year</a:t>
            </a:r>
            <a:endParaRPr lang="en-US" sz="120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Customer acquisition up 15%</a:t>
            </a:r>
            <a:endParaRPr lang="en-US" sz="120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Retention rate: 94%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2025-10-24T12:22:58Z</dcterms:created>
  <dcterms:modified xsi:type="dcterms:W3CDTF">2025-10-24T12:22:58Z</dcterms:modified>
</cp:coreProperties>
</file>