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2571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257175"/>
            <a:ext cx="73152" cy="257175"/>
          </a:xfrm>
          <a:prstGeom prst="rect">
            <a:avLst/>
          </a:prstGeom>
          <a:solidFill>
            <a:srgbClr val="3F80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514350"/>
            <a:ext cx="73152" cy="257175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771525"/>
            <a:ext cx="73152" cy="257175"/>
          </a:xfrm>
          <a:prstGeom prst="rect">
            <a:avLst/>
          </a:prstGeom>
          <a:solidFill>
            <a:srgbClr val="487C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1028700"/>
            <a:ext cx="73152" cy="257175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1285875"/>
            <a:ext cx="73152" cy="257175"/>
          </a:xfrm>
          <a:prstGeom prst="rect">
            <a:avLst/>
          </a:prstGeom>
          <a:solidFill>
            <a:srgbClr val="5078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543050"/>
            <a:ext cx="73152" cy="257175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800225"/>
            <a:ext cx="73152" cy="257175"/>
          </a:xfrm>
          <a:prstGeom prst="rect">
            <a:avLst/>
          </a:prstGeom>
          <a:solidFill>
            <a:srgbClr val="5874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2057400"/>
            <a:ext cx="73152" cy="257175"/>
          </a:xfrm>
          <a:prstGeom prst="rect">
            <a:avLst/>
          </a:prstGeom>
          <a:solidFill>
            <a:srgbClr val="5D72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2314575"/>
            <a:ext cx="73152" cy="257175"/>
          </a:xfrm>
          <a:prstGeom prst="rect">
            <a:avLst/>
          </a:prstGeom>
          <a:solidFill>
            <a:srgbClr val="6170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2571750"/>
            <a:ext cx="73152" cy="257175"/>
          </a:xfrm>
          <a:prstGeom prst="rect">
            <a:avLst/>
          </a:prstGeom>
          <a:solidFill>
            <a:srgbClr val="656E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2828925"/>
            <a:ext cx="73152" cy="257175"/>
          </a:xfrm>
          <a:prstGeom prst="rect">
            <a:avLst/>
          </a:prstGeom>
          <a:solidFill>
            <a:srgbClr val="696C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3086100"/>
            <a:ext cx="73152" cy="257175"/>
          </a:xfrm>
          <a:prstGeom prst="rect">
            <a:avLst/>
          </a:prstGeom>
          <a:solidFill>
            <a:srgbClr val="6E6A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3343275"/>
            <a:ext cx="73152" cy="257175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3600450"/>
            <a:ext cx="73152" cy="257175"/>
          </a:xfrm>
          <a:prstGeom prst="rect">
            <a:avLst/>
          </a:prstGeom>
          <a:solidFill>
            <a:srgbClr val="7666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3857625"/>
            <a:ext cx="73152" cy="257175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4114800"/>
            <a:ext cx="73152" cy="257175"/>
          </a:xfrm>
          <a:prstGeom prst="rect">
            <a:avLst/>
          </a:prstGeom>
          <a:solidFill>
            <a:srgbClr val="7E62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4371975"/>
            <a:ext cx="73152" cy="257175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4629150"/>
            <a:ext cx="73152" cy="257175"/>
          </a:xfrm>
          <a:prstGeom prst="rect">
            <a:avLst/>
          </a:prstGeom>
          <a:solidFill>
            <a:srgbClr val="875E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4886325"/>
            <a:ext cx="73152" cy="257175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22" name="Text 2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1F293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 Roadmap 2024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B728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Strategic Initiatives and Key Milestones</a:t>
            </a:r>
            <a:endParaRPr lang="en-US" sz="1400" dirty="0"/>
          </a:p>
        </p:txBody>
      </p:sp>
      <p:sp>
        <p:nvSpPr>
          <p:cNvPr id="24" name="Text 22"/>
          <p:cNvSpPr/>
          <p:nvPr/>
        </p:nvSpPr>
        <p:spPr>
          <a:xfrm>
            <a:off x="548640" y="1234440"/>
            <a:ext cx="8138160" cy="34518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Q1: Launch mobile app with offline capabilities</a:t>
            </a:r>
            <a:endParaRPr lang="en-US" sz="12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Q2: Implement AI-powered recommendations</a:t>
            </a:r>
            <a:endParaRPr lang="en-US" sz="12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Q3: Expand to European markets</a:t>
            </a:r>
            <a:endParaRPr lang="en-US" sz="12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Q4: Release enterprise features and SSO integration</a:t>
            </a:r>
            <a:endParaRPr lang="en-US" sz="1200" dirty="0"/>
          </a:p>
          <a:p>
            <a:pPr algn="l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Ongoing: Performance optimization and user feedback integration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2025-10-24T12:22:58Z</dcterms:created>
  <dcterms:modified xsi:type="dcterms:W3CDTF">2025-10-24T12:22:58Z</dcterms:modified>
</cp:coreProperties>
</file>