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Shape 30"/>
          <p:cNvSpPr/>
          <p:nvPr/>
        </p:nvSpPr>
        <p:spPr>
          <a:xfrm>
            <a:off x="548640" y="0"/>
            <a:ext cx="0" cy="5143500"/>
          </a:xfrm>
          <a:prstGeom prst="line">
            <a:avLst/>
          </a:prstGeom>
          <a:noFill/>
          <a:ln w="127">
            <a:solidFill>
              <a:srgbClr val="E5E7EB"/>
            </a:solidFill>
            <a:prstDash val="dash"/>
          </a:ln>
        </p:spPr>
      </p:sp>
      <p:sp>
        <p:nvSpPr>
          <p:cNvPr id="33" name="Shape 31"/>
          <p:cNvSpPr/>
          <p:nvPr/>
        </p:nvSpPr>
        <p:spPr>
          <a:xfrm>
            <a:off x="8686800" y="0"/>
            <a:ext cx="0" cy="5143500"/>
          </a:xfrm>
          <a:prstGeom prst="line">
            <a:avLst/>
          </a:prstGeom>
          <a:noFill/>
          <a:ln w="127">
            <a:solidFill>
              <a:srgbClr val="E5E7EB"/>
            </a:solidFill>
            <a:prstDash val="dash"/>
          </a:ln>
        </p:spPr>
      </p:sp>
      <p:sp>
        <p:nvSpPr>
          <p:cNvPr id="34" name="Shape 32"/>
          <p:cNvSpPr/>
          <p:nvPr/>
        </p:nvSpPr>
        <p:spPr>
          <a:xfrm>
            <a:off x="548640" y="731520"/>
            <a:ext cx="8138160" cy="0"/>
          </a:xfrm>
          <a:prstGeom prst="line">
            <a:avLst/>
          </a:prstGeom>
          <a:noFill/>
          <a:ln w="127">
            <a:solidFill>
              <a:srgbClr val="E5E7EB"/>
            </a:solidFill>
            <a:prstDash val="dash"/>
          </a:ln>
        </p:spPr>
      </p:sp>
      <p:sp>
        <p:nvSpPr>
          <p:cNvPr id="35" name="Shape 33"/>
          <p:cNvSpPr/>
          <p:nvPr/>
        </p:nvSpPr>
        <p:spPr>
          <a:xfrm>
            <a:off x="548640" y="1051560"/>
            <a:ext cx="8138160" cy="0"/>
          </a:xfrm>
          <a:prstGeom prst="line">
            <a:avLst/>
          </a:prstGeom>
          <a:noFill/>
          <a:ln w="127">
            <a:solidFill>
              <a:srgbClr val="E5E7EB"/>
            </a:solidFill>
            <a:prstDash val="dash"/>
          </a:ln>
        </p:spPr>
      </p:sp>
      <p:sp>
        <p:nvSpPr>
          <p:cNvPr id="36" name="Shape 34"/>
          <p:cNvSpPr/>
          <p:nvPr/>
        </p:nvSpPr>
        <p:spPr>
          <a:xfrm>
            <a:off x="548640" y="1234440"/>
            <a:ext cx="8138160" cy="0"/>
          </a:xfrm>
          <a:prstGeom prst="line">
            <a:avLst/>
          </a:prstGeom>
          <a:noFill/>
          <a:ln w="254">
            <a:solidFill>
              <a:srgbClr val="FCA5A5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548640" y="4686300"/>
            <a:ext cx="8138160" cy="0"/>
          </a:xfrm>
          <a:prstGeom prst="line">
            <a:avLst/>
          </a:prstGeom>
          <a:noFill/>
          <a:ln w="254">
            <a:solidFill>
              <a:srgbClr val="FCA5A5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Sample Title Text (26pt)</a:t>
            </a:r>
            <a:endParaRPr lang="en-US" sz="2600" dirty="0"/>
          </a:p>
        </p:txBody>
      </p:sp>
      <p:sp>
        <p:nvSpPr>
          <p:cNvPr id="39" name="Text 37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Sample Subtitle Text (14pt, Grey)</a:t>
            </a:r>
            <a:endParaRPr lang="en-US" sz="1400" dirty="0"/>
          </a:p>
        </p:txBody>
      </p:sp>
      <p:sp>
        <p:nvSpPr>
          <p:cNvPr id="40" name="Text 38"/>
          <p:cNvSpPr/>
          <p:nvPr/>
        </p:nvSpPr>
        <p:spPr>
          <a:xfrm>
            <a:off x="548640" y="1234440"/>
            <a:ext cx="8138160" cy="3451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Content area starts here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This is 12pt font for readability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Content should fit within bounds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Left and right margins respected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Bottom margin maintained</a:t>
            </a:r>
            <a:endParaRPr lang="en-US" sz="12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More room for content with tighter header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0" y="4869180"/>
            <a:ext cx="219456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9CA3AF"/>
                </a:solidFill>
              </a:rPr>
              <a:t>0.08"</a:t>
            </a:r>
            <a:endParaRPr lang="en-US" sz="800" dirty="0"/>
          </a:p>
        </p:txBody>
      </p:sp>
      <p:sp>
        <p:nvSpPr>
          <p:cNvPr id="42" name="Text 40"/>
          <p:cNvSpPr/>
          <p:nvPr/>
        </p:nvSpPr>
        <p:spPr>
          <a:xfrm>
            <a:off x="8412480" y="32004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800" dirty="0">
                <a:solidFill>
                  <a:srgbClr val="9CA3AF"/>
                </a:solidFill>
              </a:rPr>
              <a:t>26pt</a:t>
            </a:r>
            <a:endParaRPr lang="en-US" sz="800" dirty="0"/>
          </a:p>
        </p:txBody>
      </p:sp>
      <p:sp>
        <p:nvSpPr>
          <p:cNvPr id="43" name="Text 41"/>
          <p:cNvSpPr/>
          <p:nvPr/>
        </p:nvSpPr>
        <p:spPr>
          <a:xfrm>
            <a:off x="8412480" y="777240"/>
            <a:ext cx="54864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r" indent="0" marL="0">
              <a:buNone/>
            </a:pPr>
            <a:r>
              <a:rPr lang="en-US" sz="800" dirty="0">
                <a:solidFill>
                  <a:srgbClr val="9CA3AF"/>
                </a:solidFill>
              </a:rPr>
              <a:t>14pt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2025-10-24T12:22:58Z</dcterms:created>
  <dcterms:modified xsi:type="dcterms:W3CDTF">2025-10-24T12:22:58Z</dcterms:modified>
</cp:coreProperties>
</file>