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1689" autoAdjust="0"/>
    <p:restoredTop sz="70185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-10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4D24-A1C1-A341-8B7D-0FA130565288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12B0A-E88D-CA44-82DF-FDD6A9F8B6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7253-BFE7-9E4F-8600-C47BB7B2D83C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F1E9-69FE-9944-80FD-167785FF68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Mechanisms for matching supply and loads, also net-zero islands and </a:t>
            </a:r>
            <a:r>
              <a:rPr lang="en-US" dirty="0" err="1" smtClean="0"/>
              <a:t>microgrids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Sara, Mike, </a:t>
            </a:r>
            <a:r>
              <a:rPr lang="en-US" dirty="0" err="1" smtClean="0"/>
              <a:t>Prabal</a:t>
            </a:r>
            <a:r>
              <a:rPr lang="en-US" dirty="0" smtClean="0"/>
              <a:t>, Denise, Nic, Sasha, Eve, </a:t>
            </a:r>
            <a:r>
              <a:rPr lang="en-US" dirty="0" err="1" smtClean="0"/>
              <a:t>Chreston</a:t>
            </a:r>
            <a:r>
              <a:rPr lang="en-US" dirty="0" smtClean="0"/>
              <a:t>, et al.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Should we start talking about net-zero waste/water too, in addition to electricity?</a:t>
            </a:r>
          </a:p>
          <a:p>
            <a:pPr lvl="1"/>
            <a:r>
              <a:rPr lang="en-US" sz="2000" dirty="0" smtClean="0"/>
              <a:t>(NO)</a:t>
            </a:r>
          </a:p>
          <a:p>
            <a:r>
              <a:rPr lang="en-US" sz="2000" dirty="0" smtClean="0"/>
              <a:t>Are we talking c</a:t>
            </a:r>
            <a:r>
              <a:rPr lang="en-US" sz="2000" dirty="0" smtClean="0"/>
              <a:t>lean-slate design in the third-world?</a:t>
            </a:r>
          </a:p>
          <a:p>
            <a:r>
              <a:rPr lang="en-US" sz="2000" dirty="0" smtClean="0"/>
              <a:t>Ground up municipal efforts to create their own micro-grid?</a:t>
            </a:r>
          </a:p>
          <a:p>
            <a:r>
              <a:rPr lang="en-US" sz="2000" dirty="0" smtClean="0"/>
              <a:t>Take a micro-grid and mainland with a point of common coupling --- what happens when you move that point inward / outward?</a:t>
            </a:r>
          </a:p>
          <a:p>
            <a:r>
              <a:rPr lang="en-US" sz="2000" dirty="0" smtClean="0"/>
              <a:t>Do we even have a concrete problem statement?</a:t>
            </a:r>
          </a:p>
          <a:p>
            <a:r>
              <a:rPr lang="en-US" sz="2000" dirty="0" smtClean="0"/>
              <a:t>It is illegal to throw a cable over your neighbor's fence, across the street, etc.? Sell power?</a:t>
            </a:r>
          </a:p>
          <a:p>
            <a:pPr lvl="1"/>
            <a:r>
              <a:rPr lang="en-US" sz="2000" dirty="0" smtClean="0"/>
              <a:t>(YES)</a:t>
            </a:r>
          </a:p>
          <a:p>
            <a:r>
              <a:rPr lang="en-US" sz="2000" dirty="0" smtClean="0"/>
              <a:t>What happens if you relax that assumption?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regulatory or market changes would incentivize change in today's world?</a:t>
            </a:r>
          </a:p>
          <a:p>
            <a:r>
              <a:rPr lang="en-US" dirty="0" smtClean="0"/>
              <a:t>Alternatively, what technology must be available?</a:t>
            </a:r>
          </a:p>
          <a:p>
            <a:pPr lvl="1"/>
            <a:r>
              <a:rPr lang="en-US" dirty="0" smtClean="0"/>
              <a:t>Let’s separate technology from macro-issues</a:t>
            </a:r>
          </a:p>
          <a:p>
            <a:r>
              <a:rPr lang="en-US" dirty="0" smtClean="0"/>
              <a:t>How do you distinguish between mechanism and policy?</a:t>
            </a:r>
          </a:p>
          <a:p>
            <a:r>
              <a:rPr lang="en-US" dirty="0" smtClean="0"/>
              <a:t>What is the definition of a </a:t>
            </a:r>
            <a:r>
              <a:rPr lang="en-US" dirty="0" err="1" smtClean="0"/>
              <a:t>microgrid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does net-zero mean?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King for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really big batteries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et giant transmission plus geographically distributed renewable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Expose actual cost of supply based on availability ("stock market pricing”)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electricity cost </a:t>
            </a:r>
            <a:r>
              <a:rPr lang="en-US" dirty="0" smtClean="0"/>
              <a:t> 3x  current </a:t>
            </a:r>
            <a:r>
              <a:rPr lang="en-US" dirty="0" smtClean="0"/>
              <a:t>price, with tax, give back to low income people, and use solid state technology to decouple power quality concerns from everything else</a:t>
            </a:r>
          </a:p>
          <a:p>
            <a:pPr marL="914400" lvl="1" indent="-514350"/>
            <a:r>
              <a:rPr lang="en-US" dirty="0" smtClean="0"/>
              <a:t>Also have a community level rep for explaining what people need to do "geek squad" or "</a:t>
            </a:r>
            <a:r>
              <a:rPr lang="en-US" dirty="0" err="1" smtClean="0"/>
              <a:t>avon</a:t>
            </a:r>
            <a:r>
              <a:rPr lang="en-US" dirty="0" smtClean="0"/>
              <a:t> lady”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Expose the true cost of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istributed storage and distributed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ave more diversity of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e more like </a:t>
            </a:r>
            <a:r>
              <a:rPr lang="en-US" dirty="0" err="1" smtClean="0"/>
              <a:t>europe</a:t>
            </a:r>
            <a:r>
              <a:rPr lang="en-US" dirty="0" smtClean="0"/>
              <a:t> (</a:t>
            </a:r>
            <a:r>
              <a:rPr lang="en-US" dirty="0" err="1" smtClean="0"/>
              <a:t>germany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ndoctrinate all the kids!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could only change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olid state tech to decouple power quality from transmission</a:t>
            </a:r>
          </a:p>
          <a:p>
            <a:r>
              <a:rPr lang="en-US" dirty="0"/>
              <a:t>E</a:t>
            </a:r>
            <a:r>
              <a:rPr lang="en-US" dirty="0" smtClean="0"/>
              <a:t>liminate energy subsidies 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/>
              <a:t>R</a:t>
            </a:r>
            <a:r>
              <a:rPr lang="en-US" dirty="0" smtClean="0"/>
              <a:t>egulation of what you can put on the grid --- relaxing the requirements for interfacing with the grid, your neighbor, etc. (but does the grid have rule of games)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Nuts and bolts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need aggregation at a decentralized level</a:t>
            </a:r>
          </a:p>
          <a:p>
            <a:r>
              <a:rPr lang="en-US" dirty="0"/>
              <a:t>L</a:t>
            </a:r>
            <a:r>
              <a:rPr lang="en-US" dirty="0" smtClean="0"/>
              <a:t>ower levels of hierarchy export services and requirements to higher levels</a:t>
            </a:r>
          </a:p>
          <a:p>
            <a:r>
              <a:rPr lang="en-US" dirty="0"/>
              <a:t>A</a:t>
            </a:r>
            <a:r>
              <a:rPr lang="en-US" dirty="0" smtClean="0"/>
              <a:t>n aggregated load acts as a single load at the next level</a:t>
            </a:r>
          </a:p>
          <a:p>
            <a:r>
              <a:rPr lang="en-US" dirty="0"/>
              <a:t>U</a:t>
            </a:r>
            <a:r>
              <a:rPr lang="en-US" dirty="0" smtClean="0"/>
              <a:t>npredictability at smaller scales might not matter (esp. with buffering)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Sasha has written a paper on the analogy between real and reactive power to real and imaginary money with power factor</a:t>
            </a:r>
          </a:p>
          <a:p>
            <a:pPr lvl="1"/>
            <a:r>
              <a:rPr lang="en-US" dirty="0" smtClean="0"/>
              <a:t> "apparent money"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442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Mechanisms for matching supply and loads, also net-zero islands and microgrids</vt:lpstr>
      <vt:lpstr>Questions</vt:lpstr>
      <vt:lpstr>Questions</vt:lpstr>
      <vt:lpstr>King for the day</vt:lpstr>
      <vt:lpstr>If you could only change one thing</vt:lpstr>
      <vt:lpstr>Nuts and bolts</vt:lpstr>
      <vt:lpstr>Fun stuff</vt:lpstr>
    </vt:vector>
  </TitlesOfParts>
  <Company>Information Sciences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for matching supply and load and net-zero islands</dc:title>
  <dc:creator>Sara Alspaugh</dc:creator>
  <cp:lastModifiedBy>Sara Alspaugh</cp:lastModifiedBy>
  <cp:revision>5</cp:revision>
  <dcterms:created xsi:type="dcterms:W3CDTF">2012-01-11T03:59:06Z</dcterms:created>
  <dcterms:modified xsi:type="dcterms:W3CDTF">2012-01-11T06:53:42Z</dcterms:modified>
</cp:coreProperties>
</file>