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C479-F593-5043-B678-DF067A590160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76DD-29D6-864B-99EB-37DB45749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33008" y="190964"/>
            <a:ext cx="9076576" cy="6559604"/>
            <a:chOff x="33008" y="190964"/>
            <a:chExt cx="9076576" cy="6559604"/>
          </a:xfrm>
        </p:grpSpPr>
        <p:sp>
          <p:nvSpPr>
            <p:cNvPr id="4" name="Rectangle 3"/>
            <p:cNvSpPr/>
            <p:nvPr/>
          </p:nvSpPr>
          <p:spPr>
            <a:xfrm>
              <a:off x="3523423" y="190964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raw queries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20259" y="105984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Georgia"/>
                  <a:cs typeface="Georgia"/>
                </a:rPr>
                <a:t>c</a:t>
              </a:r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ommand sequences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20258" y="190963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Georgia"/>
                  <a:cs typeface="Georgia"/>
                </a:rPr>
                <a:t>t</a:t>
              </a:r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ransformation pipelines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5686" y="105984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parsed queries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5686" y="190963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Georgia"/>
                  <a:cs typeface="Georgia"/>
                </a:rPr>
                <a:t>p</a:t>
              </a:r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arsed stages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322" y="279761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Georgia"/>
                  <a:cs typeface="Georgia"/>
                </a:rPr>
                <a:t>d</a:t>
              </a:r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-dimensional feature vectors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322" y="3656954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Georgia"/>
                  <a:cs typeface="Georgia"/>
                </a:rPr>
                <a:t>m</a:t>
              </a:r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-dimensional vectors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7322" y="4516291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Georgia"/>
                  <a:cs typeface="Georgia"/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-dimensional vectors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7322" y="537562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cluster scatter plot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66739" y="2692589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transition frequencies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5756" y="353282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Markov diagram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8913" y="2750671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Georgia"/>
                  <a:cs typeface="Georgia"/>
                </a:rPr>
                <a:t>t</a:t>
              </a:r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ransformation frequencies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8912" y="3571021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transformation frequency bar graph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322" y="6234965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cluster labels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8004" y="279761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stage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samples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8004" y="3656954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stage cluster labels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8453" y="5347084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cluster frequency bar graph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45576" y="3532828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longest common subsequences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46747" y="1451323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transformation type top commands 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cxnSp>
          <p:nvCxnSpPr>
            <p:cNvPr id="28" name="Straight Arrow Connector 27"/>
            <p:cNvCxnSpPr>
              <a:stCxn id="4" idx="2"/>
              <a:endCxn id="8" idx="0"/>
            </p:cNvCxnSpPr>
            <p:nvPr/>
          </p:nvCxnSpPr>
          <p:spPr>
            <a:xfrm rot="5400000">
              <a:off x="2783411" y="-255661"/>
              <a:ext cx="353281" cy="22777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2"/>
              <a:endCxn id="6" idx="0"/>
            </p:cNvCxnSpPr>
            <p:nvPr/>
          </p:nvCxnSpPr>
          <p:spPr>
            <a:xfrm rot="16200000" flipH="1">
              <a:off x="5070697" y="-265211"/>
              <a:ext cx="353281" cy="2296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9" idx="0"/>
            </p:cNvCxnSpPr>
            <p:nvPr/>
          </p:nvCxnSpPr>
          <p:spPr>
            <a:xfrm rot="5400000">
              <a:off x="1654089" y="1742544"/>
              <a:ext cx="33418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2"/>
              <a:endCxn id="10" idx="0"/>
            </p:cNvCxnSpPr>
            <p:nvPr/>
          </p:nvCxnSpPr>
          <p:spPr>
            <a:xfrm rot="16200000" flipH="1">
              <a:off x="2040812" y="2205611"/>
              <a:ext cx="372377" cy="811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9" idx="2"/>
              <a:endCxn id="20" idx="0"/>
            </p:cNvCxnSpPr>
            <p:nvPr/>
          </p:nvCxnSpPr>
          <p:spPr>
            <a:xfrm rot="5400000">
              <a:off x="1236153" y="2212588"/>
              <a:ext cx="372377" cy="7976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2"/>
              <a:endCxn id="11" idx="0"/>
            </p:cNvCxnSpPr>
            <p:nvPr/>
          </p:nvCxnSpPr>
          <p:spPr>
            <a:xfrm rot="5400000">
              <a:off x="2460952" y="3485087"/>
              <a:ext cx="34373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1" idx="2"/>
              <a:endCxn id="13" idx="0"/>
            </p:cNvCxnSpPr>
            <p:nvPr/>
          </p:nvCxnSpPr>
          <p:spPr>
            <a:xfrm rot="5400000">
              <a:off x="2460951" y="4344424"/>
              <a:ext cx="34373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0" idx="2"/>
              <a:endCxn id="21" idx="0"/>
            </p:cNvCxnSpPr>
            <p:nvPr/>
          </p:nvCxnSpPr>
          <p:spPr>
            <a:xfrm rot="5400000">
              <a:off x="851634" y="3485087"/>
              <a:ext cx="34373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1" idx="2"/>
              <a:endCxn id="115" idx="0"/>
            </p:cNvCxnSpPr>
            <p:nvPr/>
          </p:nvCxnSpPr>
          <p:spPr>
            <a:xfrm rot="5400000">
              <a:off x="846461" y="4340046"/>
              <a:ext cx="344528" cy="95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3" idx="2"/>
              <a:endCxn id="14" idx="0"/>
            </p:cNvCxnSpPr>
            <p:nvPr/>
          </p:nvCxnSpPr>
          <p:spPr>
            <a:xfrm rot="5400000">
              <a:off x="2460951" y="5203761"/>
              <a:ext cx="34373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4" idx="2"/>
              <a:endCxn id="19" idx="0"/>
            </p:cNvCxnSpPr>
            <p:nvPr/>
          </p:nvCxnSpPr>
          <p:spPr>
            <a:xfrm rot="5400000">
              <a:off x="2460951" y="6063098"/>
              <a:ext cx="34373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" idx="2"/>
              <a:endCxn id="7" idx="0"/>
            </p:cNvCxnSpPr>
            <p:nvPr/>
          </p:nvCxnSpPr>
          <p:spPr>
            <a:xfrm rot="5400000">
              <a:off x="6228662" y="1742544"/>
              <a:ext cx="33418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" idx="2"/>
              <a:endCxn id="15" idx="0"/>
            </p:cNvCxnSpPr>
            <p:nvPr/>
          </p:nvCxnSpPr>
          <p:spPr>
            <a:xfrm rot="16200000" flipH="1">
              <a:off x="6885320" y="1935674"/>
              <a:ext cx="267348" cy="1246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" idx="2"/>
              <a:endCxn id="17" idx="0"/>
            </p:cNvCxnSpPr>
            <p:nvPr/>
          </p:nvCxnSpPr>
          <p:spPr>
            <a:xfrm rot="5400000">
              <a:off x="5612367" y="1967284"/>
              <a:ext cx="325430" cy="1241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5" idx="2"/>
              <a:endCxn id="16" idx="0"/>
            </p:cNvCxnSpPr>
            <p:nvPr/>
          </p:nvCxnSpPr>
          <p:spPr>
            <a:xfrm rot="5400000">
              <a:off x="7144426" y="3035019"/>
              <a:ext cx="324636" cy="67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5" idx="2"/>
              <a:endCxn id="25" idx="0"/>
            </p:cNvCxnSpPr>
            <p:nvPr/>
          </p:nvCxnSpPr>
          <p:spPr>
            <a:xfrm rot="16200000" flipH="1">
              <a:off x="7919335" y="2931091"/>
              <a:ext cx="324636" cy="878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7" idx="2"/>
              <a:endCxn id="18" idx="0"/>
            </p:cNvCxnSpPr>
            <p:nvPr/>
          </p:nvCxnSpPr>
          <p:spPr>
            <a:xfrm rot="5400000">
              <a:off x="5002036" y="3418647"/>
              <a:ext cx="30474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" idx="3"/>
              <a:endCxn id="26" idx="1"/>
            </p:cNvCxnSpPr>
            <p:nvPr/>
          </p:nvCxnSpPr>
          <p:spPr>
            <a:xfrm>
              <a:off x="6971250" y="1317650"/>
              <a:ext cx="575497" cy="391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26" idx="1"/>
            </p:cNvCxnSpPr>
            <p:nvPr/>
          </p:nvCxnSpPr>
          <p:spPr>
            <a:xfrm flipV="1">
              <a:off x="6971249" y="1709125"/>
              <a:ext cx="575498" cy="4583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057322" y="568067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parse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14204" y="1604095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extract subtrees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081576" y="2415590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featurize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52631" y="2434789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sample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15255" y="3341763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PCA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82098" y="4201100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>
                  <a:latin typeface="Georgia"/>
                  <a:cs typeface="Georgia"/>
                </a:rPr>
                <a:t>t</a:t>
              </a:r>
              <a:r>
                <a:rPr lang="en-US" sz="1200" i="1" dirty="0" smtClean="0">
                  <a:latin typeface="Georgia"/>
                  <a:cs typeface="Georgia"/>
                </a:rPr>
                <a:t>-SNE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215246" y="5070085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plot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92167" y="5919875"/>
              <a:ext cx="1702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manually inspect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1655" y="3351413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label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cxnSp>
          <p:nvCxnSpPr>
            <p:cNvPr id="103" name="Straight Arrow Connector 102"/>
            <p:cNvCxnSpPr>
              <a:stCxn id="19" idx="1"/>
            </p:cNvCxnSpPr>
            <p:nvPr/>
          </p:nvCxnSpPr>
          <p:spPr>
            <a:xfrm rot="10800000">
              <a:off x="1598998" y="3943411"/>
              <a:ext cx="458325" cy="254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438453" y="4517085"/>
              <a:ext cx="1150991" cy="5156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cluster size </a:t>
              </a:r>
              <a:r>
                <a:rPr lang="en-US" sz="1000" dirty="0" smtClean="0">
                  <a:solidFill>
                    <a:schemeClr val="tx1"/>
                  </a:solidFill>
                  <a:latin typeface="Georgia"/>
                  <a:cs typeface="Georgia"/>
                </a:rPr>
                <a:t>estimates</a:t>
              </a:r>
              <a:endParaRPr lang="en-US" sz="1000" dirty="0">
                <a:solidFill>
                  <a:schemeClr val="tx1"/>
                </a:solidFill>
                <a:latin typeface="Georgia"/>
                <a:cs typeface="Georgia"/>
              </a:endParaRPr>
            </a:p>
          </p:txBody>
        </p:sp>
        <p:cxnSp>
          <p:nvCxnSpPr>
            <p:cNvPr id="118" name="Straight Arrow Connector 117"/>
            <p:cNvCxnSpPr>
              <a:stCxn id="115" idx="2"/>
              <a:endCxn id="22" idx="0"/>
            </p:cNvCxnSpPr>
            <p:nvPr/>
          </p:nvCxnSpPr>
          <p:spPr>
            <a:xfrm rot="5400000">
              <a:off x="856751" y="5189886"/>
              <a:ext cx="31439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3008" y="4210749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count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008" y="5041341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plot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22795" y="568067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tokenize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66791" y="1604095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categorize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72424" y="2340570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count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24320" y="3285555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plot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6648" y="2374438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count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95870" y="3182791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plot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63220" y="3148923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compute</a:t>
              </a:r>
              <a:endParaRPr lang="en-US" sz="1200" i="1" dirty="0">
                <a:latin typeface="Georgia"/>
                <a:cs typeface="Georgi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31693" y="1119881"/>
              <a:ext cx="1346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Georgia"/>
                  <a:cs typeface="Georgia"/>
                </a:rPr>
                <a:t>compute</a:t>
              </a:r>
              <a:endParaRPr lang="en-US" sz="1200" i="1" dirty="0">
                <a:latin typeface="Georgia"/>
                <a:cs typeface="Georgi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80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Information Sciences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 Alspaugh</dc:creator>
  <cp:lastModifiedBy>Sara Alspaugh</cp:lastModifiedBy>
  <cp:revision>3</cp:revision>
  <dcterms:created xsi:type="dcterms:W3CDTF">2014-11-22T13:32:15Z</dcterms:created>
  <dcterms:modified xsi:type="dcterms:W3CDTF">2014-11-23T22:13:38Z</dcterms:modified>
</cp:coreProperties>
</file>