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332" r:id="rId4"/>
    <p:sldId id="333" r:id="rId5"/>
    <p:sldId id="336" r:id="rId6"/>
    <p:sldId id="334" r:id="rId7"/>
    <p:sldId id="33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E665-B1B6-991F-96E5-B2419ADFA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D725E-A498-2949-D615-F644F34E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BBBF8-DCD6-492A-2406-EE60285E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A3746-DDF9-A137-977C-7E3DEAEB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415FD-FFA9-A97E-2DD9-0AAA38CB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2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FC71C-499A-56F0-18BD-70CAA30D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B58F2-5D5C-780E-C6A2-91C8D07B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E9964-09D2-D0C2-975D-600EE10C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C3F12-9797-58FC-D81C-039360FC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6B2D1-5F1D-A1A4-7E7D-F5E5639E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6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8F892B-0726-3BEF-1768-57E86EC04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25D72-E599-3E3C-5F6A-D2F30713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32160-70DE-B182-3A24-D562700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7D729-F8FE-3843-9FCD-1D90860E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232BE-864B-EFE3-4531-ED74A47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22494-CB44-5E58-A74E-4CA8D767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5DD2-6E3A-2A1F-DC9A-C510122F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3AD6D-076F-6897-8126-3B6111FD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48120-1995-5613-DC45-7122A462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2A3EC-FD6F-C43C-8894-E34F61FD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75FA-BB9D-C112-A0DD-B2687498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69DA8-F152-E85D-C711-F95923A7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94B40-78C6-640B-B44E-93878DAC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5AEA2-A5ED-3DA7-6844-E1A064EE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07F70-FCE7-575E-2F61-F4F7322C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CA4A-2AFA-6FC9-3D90-F258469E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636A6-E099-C794-089B-F9FABA7C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9ECCD-C5B3-F5C3-93E9-09703504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EBE99-EAF5-F3E8-3C80-0F94E9CB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CE862-935B-8914-4B31-06642A31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03695-C32B-91A9-35DA-5201B9CE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344BE-F399-7979-92C8-32329CB2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B1470-9E93-4AB6-3B8F-E7F9B432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72B504-B0FB-F6A6-D443-62D0BCBBF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67CCD5-3457-1440-927C-D12A714B9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643E7-6EA1-E6B8-A9C8-5B3ABB9D9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E0872-CD44-F623-5E3E-6484B231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9F9B1-BC50-7CF8-7E3E-52DF4279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45E386-540A-0170-2911-41C27343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4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F4C87-0D82-26E6-F30C-DB3CC168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21BD13-F621-7E55-0EDF-C478F900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99612-C8D3-AAD6-44FC-73E3F191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E62F42-5FD2-73B7-4430-FF9A6193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3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FF5A62-20F7-7D57-BDDA-D3F5451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98FC3-771D-E4D3-6678-67CD51F5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A54E1-C13D-570E-0B6B-60530EA5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6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9D107-6237-4292-D519-54667D7A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0604B-C6FE-2DD6-E597-9DC1BE50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F030F-BC8B-A38C-534A-6BFC0721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A7BFD-E1AC-8ED8-8F29-8C218E6A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D03B8-7238-74F1-54D6-3F4AD203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D97-813C-A4A1-65CC-31FC5B7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9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B67F8-9220-4266-16C9-4FC4738A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35FBDF-81C1-590B-8503-B68AFE5F7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2633E-0096-831A-2FFB-76B0CEBA9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56CC8-7274-AAD0-022E-24EAF6B3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DEB01-D6C0-361B-6CDC-127894E4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C2B64-4961-A413-7A66-3263DC57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2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4AE35-3CD8-2504-5137-A1D0A20C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610E7-3AA9-4281-3085-9C8B76D60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7FF5F-5F06-5E37-3FB0-5B4B42FC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F561D-5FD6-40E7-9BC9-273E1036038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D978-6B9A-6CE0-3572-3008BA2E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43187-CC2B-74AC-9C91-521440CA7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B4F92-AD83-446E-A842-29D2C79E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CF6CD-BFCE-8BDB-0E2C-A03C274B1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서버설치과정</a:t>
            </a:r>
            <a:r>
              <a:rPr lang="en-US" altLang="ko-KR" dirty="0"/>
              <a:t>-</a:t>
            </a:r>
            <a:r>
              <a:rPr lang="ko-KR" altLang="en-US" dirty="0"/>
              <a:t>총정리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376AC-BCA1-0756-7453-2F4274922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5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68D8B-C959-B378-9D07-23563A63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서버 및 가상서버 설치목적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B014A-4FF2-21CD-110B-72A990E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VirtualBox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서버에서 동작하는 프로그램을 설치</a:t>
            </a:r>
            <a:endParaRPr lang="en-US" altLang="ko-KR" dirty="0"/>
          </a:p>
          <a:p>
            <a:pPr lvl="1"/>
            <a:r>
              <a:rPr lang="ko-KR" altLang="en-US" dirty="0"/>
              <a:t>서버를 구매</a:t>
            </a:r>
            <a:r>
              <a:rPr lang="en-US" altLang="ko-KR" dirty="0"/>
              <a:t>.</a:t>
            </a:r>
            <a:r>
              <a:rPr lang="ko-KR" altLang="en-US" dirty="0"/>
              <a:t>임대하는 </a:t>
            </a:r>
            <a:r>
              <a:rPr lang="ko-KR" altLang="en-US" dirty="0" err="1"/>
              <a:t>절차및</a:t>
            </a:r>
            <a:r>
              <a:rPr lang="ko-KR" altLang="en-US" dirty="0"/>
              <a:t> 비용절감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리눅스</a:t>
            </a:r>
            <a:r>
              <a:rPr lang="en-US" altLang="ko-KR" dirty="0"/>
              <a:t>(ubuntu)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/>
              <a:t>Debian </a:t>
            </a:r>
            <a:r>
              <a:rPr lang="ko-KR" altLang="en-US" dirty="0"/>
              <a:t>계열로 명령어체계가 </a:t>
            </a:r>
            <a:r>
              <a:rPr lang="en-US" altLang="ko-KR" dirty="0" err="1"/>
              <a:t>redhat</a:t>
            </a:r>
            <a:r>
              <a:rPr lang="ko-KR" altLang="en-US" dirty="0"/>
              <a:t>계열과는 다르지만</a:t>
            </a:r>
            <a:r>
              <a:rPr lang="en-US" altLang="ko-KR" dirty="0"/>
              <a:t>, </a:t>
            </a:r>
            <a:r>
              <a:rPr lang="ko-KR" altLang="en-US" dirty="0"/>
              <a:t>무료사용제공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 err="1"/>
              <a:t>readhat</a:t>
            </a:r>
            <a:r>
              <a:rPr lang="ko-KR" altLang="en-US" dirty="0"/>
              <a:t>로 많이 사용했던</a:t>
            </a:r>
            <a:r>
              <a:rPr lang="en-US" altLang="ko-KR" dirty="0"/>
              <a:t>, centos</a:t>
            </a:r>
            <a:r>
              <a:rPr lang="ko-KR" altLang="en-US" dirty="0"/>
              <a:t>는 유료화 전환</a:t>
            </a:r>
            <a:endParaRPr lang="en-US" altLang="ko-KR" dirty="0"/>
          </a:p>
          <a:p>
            <a:pPr lvl="1"/>
            <a:r>
              <a:rPr lang="ko-KR" altLang="en-US" dirty="0"/>
              <a:t>안정성과 신뢰성이 높아 대중적으로 많이 사용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가상환경</a:t>
            </a:r>
            <a:r>
              <a:rPr lang="en-US" altLang="ko-KR" dirty="0"/>
              <a:t>(anaconda)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으로 동작하도록 된 모듈들이</a:t>
            </a:r>
            <a:r>
              <a:rPr lang="en-US" altLang="ko-KR" dirty="0"/>
              <a:t>, </a:t>
            </a:r>
            <a:r>
              <a:rPr lang="ko-KR" altLang="en-US" dirty="0"/>
              <a:t>버전에 따라 다르게 동작</a:t>
            </a:r>
            <a:endParaRPr lang="en-US" altLang="ko-KR" dirty="0"/>
          </a:p>
          <a:p>
            <a:pPr lvl="1"/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사용자마다 다른 환경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쥬피터</a:t>
            </a:r>
            <a:r>
              <a:rPr lang="ko-KR" altLang="en-US" dirty="0"/>
              <a:t> 노트북 설치</a:t>
            </a:r>
            <a:endParaRPr lang="en-US" altLang="ko-KR" dirty="0"/>
          </a:p>
          <a:p>
            <a:pPr lvl="1"/>
            <a:r>
              <a:rPr lang="ko-KR" altLang="en-US" dirty="0"/>
              <a:t>브라우저환경에서 코딩 편집과 디버깅 제공</a:t>
            </a:r>
            <a:endParaRPr lang="en-US" altLang="ko-KR" dirty="0"/>
          </a:p>
          <a:p>
            <a:pPr lvl="1"/>
            <a:r>
              <a:rPr lang="ko-KR" altLang="en-US" dirty="0"/>
              <a:t>관련 모듈 및 </a:t>
            </a:r>
            <a:r>
              <a:rPr lang="ko-KR" altLang="en-US" dirty="0" err="1"/>
              <a:t>함수등을</a:t>
            </a:r>
            <a:r>
              <a:rPr lang="ko-KR" altLang="en-US" dirty="0"/>
              <a:t> 이해하기 편함</a:t>
            </a:r>
            <a:endParaRPr lang="en-US" altLang="ko-KR" dirty="0"/>
          </a:p>
          <a:p>
            <a:pPr lvl="1"/>
            <a:r>
              <a:rPr lang="ko-KR" altLang="en-US" dirty="0"/>
              <a:t>복수의 가상환경도 연결 사용을 제공</a:t>
            </a:r>
          </a:p>
        </p:txBody>
      </p:sp>
    </p:spTree>
    <p:extLst>
      <p:ext uri="{BB962C8B-B14F-4D97-AF65-F5344CB8AC3E}">
        <p14:creationId xmlns:p14="http://schemas.microsoft.com/office/powerpoint/2010/main" val="1442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B4311-B8A8-4A39-C7C6-18911B59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300F6-2B7F-FA95-1842-FB26B0B20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관리자모드</a:t>
            </a:r>
            <a:r>
              <a:rPr lang="en-US" altLang="ko-KR" dirty="0"/>
              <a:t>(root)</a:t>
            </a:r>
            <a:r>
              <a:rPr lang="ko-KR" altLang="en-US" dirty="0"/>
              <a:t>와 사용자모드</a:t>
            </a:r>
            <a:endParaRPr lang="en-US" altLang="ko-KR" dirty="0"/>
          </a:p>
          <a:p>
            <a:pPr lvl="1"/>
            <a:r>
              <a:rPr lang="ko-KR" altLang="en-US" dirty="0"/>
              <a:t>설치시에 </a:t>
            </a:r>
            <a:r>
              <a:rPr lang="ko-KR" altLang="en-US" dirty="0" err="1"/>
              <a:t>입력한것은</a:t>
            </a:r>
            <a:r>
              <a:rPr lang="ko-KR" altLang="en-US" dirty="0"/>
              <a:t> 사용자 아이디와 비번</a:t>
            </a:r>
            <a:endParaRPr lang="en-US" altLang="ko-KR" dirty="0"/>
          </a:p>
          <a:p>
            <a:pPr lvl="1"/>
            <a:r>
              <a:rPr lang="ko-KR" altLang="en-US" dirty="0"/>
              <a:t>구분한 이유는</a:t>
            </a:r>
            <a:r>
              <a:rPr lang="en-US" altLang="ko-KR" dirty="0"/>
              <a:t>, </a:t>
            </a:r>
            <a:r>
              <a:rPr lang="ko-KR" altLang="en-US" dirty="0"/>
              <a:t>해킹방지</a:t>
            </a:r>
            <a:r>
              <a:rPr lang="en-US" altLang="ko-KR" dirty="0"/>
              <a:t>(</a:t>
            </a:r>
            <a:r>
              <a:rPr lang="ko-KR" altLang="en-US" dirty="0"/>
              <a:t>과거에는 </a:t>
            </a:r>
            <a:r>
              <a:rPr lang="en-US" altLang="ko-KR" dirty="0"/>
              <a:t>root</a:t>
            </a:r>
            <a:r>
              <a:rPr lang="ko-KR" altLang="en-US" dirty="0"/>
              <a:t>모드로 자동 설치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명령어구분</a:t>
            </a:r>
            <a:endParaRPr lang="en-US" altLang="ko-KR" dirty="0"/>
          </a:p>
          <a:p>
            <a:pPr lvl="1"/>
            <a:r>
              <a:rPr lang="ko-KR" altLang="en-US" dirty="0"/>
              <a:t>관리자모드 명령어 실행 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시스템과 </a:t>
            </a:r>
            <a:r>
              <a:rPr lang="en-US" altLang="ko-KR" dirty="0"/>
              <a:t>OS</a:t>
            </a:r>
            <a:r>
              <a:rPr lang="ko-KR" altLang="en-US" dirty="0"/>
              <a:t>에 영향을 주는 명령어</a:t>
            </a:r>
            <a:endParaRPr lang="en-US" altLang="ko-KR" dirty="0"/>
          </a:p>
          <a:p>
            <a:pPr lvl="2"/>
            <a:r>
              <a:rPr lang="en-US" altLang="ko-KR" dirty="0" err="1"/>
              <a:t>sudo</a:t>
            </a:r>
            <a:r>
              <a:rPr lang="ko-KR" altLang="en-US" dirty="0"/>
              <a:t>를 붙임</a:t>
            </a:r>
            <a:endParaRPr lang="en-US" altLang="ko-KR" dirty="0"/>
          </a:p>
          <a:p>
            <a:pPr lvl="2"/>
            <a:r>
              <a:rPr lang="ko-KR" altLang="en-US" dirty="0"/>
              <a:t>관리자모드로 </a:t>
            </a:r>
            <a:r>
              <a:rPr lang="ko-KR" altLang="en-US" dirty="0" err="1"/>
              <a:t>설치한것들은</a:t>
            </a:r>
            <a:r>
              <a:rPr lang="ko-KR" altLang="en-US" dirty="0"/>
              <a:t> 등록한 모든 사용자가 공동으로 사용</a:t>
            </a:r>
            <a:r>
              <a:rPr lang="en-US" altLang="ko-KR" dirty="0"/>
              <a:t>/</a:t>
            </a:r>
            <a:r>
              <a:rPr lang="ko-KR" altLang="en-US" dirty="0"/>
              <a:t>실행가능</a:t>
            </a:r>
            <a:endParaRPr lang="en-US" altLang="ko-KR" dirty="0"/>
          </a:p>
          <a:p>
            <a:pPr lvl="1"/>
            <a:r>
              <a:rPr lang="ko-KR" altLang="en-US" dirty="0"/>
              <a:t>사용자모드 명령어 실행 </a:t>
            </a:r>
            <a:r>
              <a:rPr lang="en-US" altLang="ko-KR" dirty="0"/>
              <a:t>: </a:t>
            </a:r>
            <a:r>
              <a:rPr lang="ko-KR" altLang="en-US" dirty="0"/>
              <a:t>그냥 실행</a:t>
            </a:r>
            <a:endParaRPr lang="en-US" altLang="ko-KR" dirty="0"/>
          </a:p>
          <a:p>
            <a:pPr lvl="1"/>
            <a:r>
              <a:rPr lang="ko-KR" altLang="en-US" dirty="0"/>
              <a:t>관리자모드로 전환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“</a:t>
            </a:r>
            <a:r>
              <a:rPr lang="en-US" altLang="ko-KR" dirty="0" err="1"/>
              <a:t>su</a:t>
            </a:r>
            <a:r>
              <a:rPr lang="en-US" altLang="ko-KR" dirty="0"/>
              <a:t> –” </a:t>
            </a:r>
            <a:r>
              <a:rPr lang="ko-KR" altLang="en-US" dirty="0" err="1"/>
              <a:t>엔터후</a:t>
            </a:r>
            <a:r>
              <a:rPr lang="en-US" altLang="ko-KR" dirty="0"/>
              <a:t>, </a:t>
            </a:r>
            <a:r>
              <a:rPr lang="ko-KR" altLang="en-US" dirty="0" err="1"/>
              <a:t>비번입력하고</a:t>
            </a:r>
            <a:r>
              <a:rPr lang="ko-KR" altLang="en-US" dirty="0"/>
              <a:t> </a:t>
            </a:r>
            <a:r>
              <a:rPr lang="ko-KR" altLang="en-US" dirty="0" err="1"/>
              <a:t>엔터하면</a:t>
            </a:r>
            <a:r>
              <a:rPr lang="en-US" altLang="ko-KR" dirty="0"/>
              <a:t>, </a:t>
            </a:r>
            <a:r>
              <a:rPr lang="ko-KR" altLang="en-US" dirty="0" err="1"/>
              <a:t>프로프트가</a:t>
            </a:r>
            <a:r>
              <a:rPr lang="ko-KR" altLang="en-US" dirty="0"/>
              <a:t> </a:t>
            </a:r>
            <a:r>
              <a:rPr lang="en-US" altLang="ko-KR" dirty="0"/>
              <a:t>“root”</a:t>
            </a:r>
            <a:r>
              <a:rPr lang="ko-KR" altLang="en-US" dirty="0"/>
              <a:t>가 붙임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14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ECCA-2326-4572-B18F-715430D1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많이 사용하는 리눅스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5BD7C-48E4-DF7B-E67A-4B33F74A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90"/>
            <a:ext cx="5708904" cy="4351338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디렉토리 보기 </a:t>
            </a:r>
            <a:r>
              <a:rPr lang="en-US" altLang="ko-KR" sz="2200" dirty="0"/>
              <a:t>: ls,  ls –al</a:t>
            </a:r>
          </a:p>
          <a:p>
            <a:r>
              <a:rPr lang="ko-KR" altLang="en-US" sz="2200" dirty="0"/>
              <a:t>파일관리 </a:t>
            </a:r>
            <a:r>
              <a:rPr lang="en-US" altLang="ko-KR" sz="2200" dirty="0"/>
              <a:t>: </a:t>
            </a:r>
            <a:r>
              <a:rPr lang="ko-KR" altLang="en-US" sz="2200" dirty="0"/>
              <a:t>복사</a:t>
            </a:r>
            <a:r>
              <a:rPr lang="en-US" altLang="ko-KR" sz="2200" dirty="0"/>
              <a:t>(cp), </a:t>
            </a:r>
            <a:r>
              <a:rPr lang="ko-KR" altLang="en-US" sz="2200" dirty="0"/>
              <a:t>삭제</a:t>
            </a:r>
            <a:r>
              <a:rPr lang="en-US" altLang="ko-KR" sz="2200" dirty="0"/>
              <a:t>(rm), </a:t>
            </a:r>
            <a:r>
              <a:rPr lang="ko-KR" altLang="en-US" sz="2200" dirty="0"/>
              <a:t>이동</a:t>
            </a:r>
            <a:r>
              <a:rPr lang="en-US" altLang="ko-KR" sz="2200" dirty="0"/>
              <a:t>(mv)</a:t>
            </a:r>
          </a:p>
          <a:p>
            <a:r>
              <a:rPr lang="ko-KR" altLang="en-US" sz="2200" dirty="0"/>
              <a:t>디렉토리 관리 </a:t>
            </a:r>
            <a:r>
              <a:rPr lang="en-US" altLang="ko-KR" sz="2200" dirty="0"/>
              <a:t>: </a:t>
            </a:r>
            <a:r>
              <a:rPr lang="ko-KR" altLang="en-US" sz="2200" dirty="0"/>
              <a:t>만들기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mkdir</a:t>
            </a:r>
            <a:r>
              <a:rPr lang="en-US" altLang="ko-KR" sz="2200" dirty="0"/>
              <a:t>), </a:t>
            </a:r>
            <a:r>
              <a:rPr lang="ko-KR" altLang="en-US" sz="2200" dirty="0"/>
              <a:t>이동</a:t>
            </a:r>
            <a:r>
              <a:rPr lang="en-US" altLang="ko-KR" sz="2200" dirty="0"/>
              <a:t>(cd),  </a:t>
            </a:r>
            <a:r>
              <a:rPr lang="ko-KR" altLang="en-US" sz="2200" dirty="0"/>
              <a:t>삭제</a:t>
            </a:r>
            <a:r>
              <a:rPr lang="en-US" altLang="ko-KR" sz="2200" dirty="0"/>
              <a:t>(rm)</a:t>
            </a:r>
          </a:p>
          <a:p>
            <a:r>
              <a:rPr lang="ko-KR" altLang="en-US" sz="2200" dirty="0"/>
              <a:t>현재 디렉토리 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pwd</a:t>
            </a:r>
            <a:endParaRPr lang="en-US" altLang="ko-KR" sz="2200" dirty="0"/>
          </a:p>
          <a:p>
            <a:r>
              <a:rPr lang="ko-KR" altLang="en-US" sz="2200" dirty="0"/>
              <a:t>자신의 </a:t>
            </a:r>
            <a:r>
              <a:rPr lang="ko-KR" altLang="en-US" sz="2200" dirty="0" err="1"/>
              <a:t>홈디렉토리로</a:t>
            </a:r>
            <a:r>
              <a:rPr lang="ko-KR" altLang="en-US" sz="2200" dirty="0"/>
              <a:t> 이동 </a:t>
            </a:r>
            <a:r>
              <a:rPr lang="en-US" altLang="ko-KR" sz="2200" dirty="0"/>
              <a:t>: cd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파일</a:t>
            </a:r>
            <a:r>
              <a:rPr lang="en-US" altLang="ko-KR" sz="2200" dirty="0"/>
              <a:t>, </a:t>
            </a:r>
            <a:r>
              <a:rPr lang="ko-KR" altLang="en-US" sz="2200" dirty="0"/>
              <a:t>디렉토리 권한 변경 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chown</a:t>
            </a:r>
            <a:endParaRPr lang="en-US" altLang="ko-KR" sz="2200" dirty="0"/>
          </a:p>
          <a:p>
            <a:endParaRPr lang="en-US" altLang="ko-KR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A8926-A8AE-1AA8-58C6-686F1D9880BE}"/>
              </a:ext>
            </a:extLst>
          </p:cNvPr>
          <p:cNvSpPr txBox="1"/>
          <p:nvPr/>
        </p:nvSpPr>
        <p:spPr>
          <a:xfrm>
            <a:off x="6729984" y="1791272"/>
            <a:ext cx="4194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서버간 복사 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scp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wget</a:t>
            </a:r>
            <a:r>
              <a:rPr lang="en-US" altLang="ko-KR" sz="2200" dirty="0"/>
              <a:t>,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서버의 성능보기 </a:t>
            </a:r>
            <a:r>
              <a:rPr lang="en-US" altLang="ko-KR" sz="2200" dirty="0"/>
              <a:t>: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서버의 하드디스크 용량확인 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df</a:t>
            </a:r>
            <a:endParaRPr lang="en-US" altLang="ko-KR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24CDB-6984-5F6D-501A-37F215844C93}"/>
              </a:ext>
            </a:extLst>
          </p:cNvPr>
          <p:cNvSpPr txBox="1"/>
          <p:nvPr/>
        </p:nvSpPr>
        <p:spPr>
          <a:xfrm>
            <a:off x="838200" y="6157830"/>
            <a:ext cx="110215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/>
              <a:t># </a:t>
            </a:r>
            <a:r>
              <a:rPr lang="ko-KR" altLang="en-US" sz="2200" dirty="0"/>
              <a:t>사용자모드로 접속시에는</a:t>
            </a:r>
            <a:r>
              <a:rPr lang="en-US" altLang="ko-KR" sz="2200" dirty="0"/>
              <a:t>, </a:t>
            </a:r>
            <a:r>
              <a:rPr lang="ko-KR" altLang="en-US" sz="2200" dirty="0"/>
              <a:t>사용자에게 권한이 주어진 디렉토리에서만 동작함</a:t>
            </a:r>
          </a:p>
        </p:txBody>
      </p:sp>
    </p:spTree>
    <p:extLst>
      <p:ext uri="{BB962C8B-B14F-4D97-AF65-F5344CB8AC3E}">
        <p14:creationId xmlns:p14="http://schemas.microsoft.com/office/powerpoint/2010/main" val="253223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08BFB-23B2-6DB4-5E08-F17F7D23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원격접속 </a:t>
            </a:r>
            <a:r>
              <a:rPr lang="ko-KR" altLang="en-US" dirty="0" err="1"/>
              <a:t>서버데몬설치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DFDDC-1634-06F8-AB21-4BEB8570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클라이언트에서 원격으로 접속을 제공해주는 서버 프로그램</a:t>
            </a:r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openssh</a:t>
            </a:r>
            <a:r>
              <a:rPr lang="en-US" altLang="ko-KR" dirty="0"/>
              <a:t>-server</a:t>
            </a:r>
          </a:p>
          <a:p>
            <a:r>
              <a:rPr lang="ko-KR" altLang="en-US" dirty="0"/>
              <a:t>실행확인</a:t>
            </a:r>
            <a:endParaRPr lang="en-US" altLang="ko-KR" dirty="0"/>
          </a:p>
          <a:p>
            <a:pPr lvl="1"/>
            <a:r>
              <a:rPr lang="en-US" altLang="ko-KR" dirty="0" err="1"/>
              <a:t>ps</a:t>
            </a:r>
            <a:r>
              <a:rPr lang="en-US" altLang="ko-KR" dirty="0"/>
              <a:t> ax | grep </a:t>
            </a:r>
            <a:r>
              <a:rPr lang="en-US" altLang="ko-KR" dirty="0" err="1"/>
              <a:t>sshd</a:t>
            </a:r>
            <a:endParaRPr lang="en-US" altLang="ko-KR" dirty="0"/>
          </a:p>
          <a:p>
            <a:pPr lvl="1"/>
            <a:r>
              <a:rPr lang="en-US" altLang="ko-KR" dirty="0" err="1"/>
              <a:t>openssh</a:t>
            </a:r>
            <a:r>
              <a:rPr lang="en-US" altLang="ko-KR" dirty="0"/>
              <a:t>-server</a:t>
            </a:r>
            <a:r>
              <a:rPr lang="ko-KR" altLang="en-US" dirty="0"/>
              <a:t>로 설치했지만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en-US" altLang="ko-KR" dirty="0" err="1"/>
              <a:t>sshd</a:t>
            </a:r>
            <a:r>
              <a:rPr lang="ko-KR" altLang="en-US" dirty="0"/>
              <a:t>라는 이름으로 </a:t>
            </a:r>
            <a:r>
              <a:rPr lang="ko-KR" altLang="en-US" dirty="0" err="1"/>
              <a:t>동작하기때문</a:t>
            </a:r>
            <a:r>
              <a:rPr lang="en-US" altLang="ko-KR" dirty="0"/>
              <a:t>, ssh</a:t>
            </a:r>
            <a:r>
              <a:rPr lang="ko-KR" altLang="en-US" dirty="0"/>
              <a:t>를 제공해주는 </a:t>
            </a:r>
            <a:r>
              <a:rPr lang="en-US" altLang="ko-KR" dirty="0"/>
              <a:t>daemon</a:t>
            </a:r>
            <a:r>
              <a:rPr lang="ko-KR" altLang="en-US" dirty="0" err="1"/>
              <a:t>이라것의</a:t>
            </a:r>
            <a:r>
              <a:rPr lang="ko-KR" altLang="en-US" dirty="0"/>
              <a:t> 줄인 표현</a:t>
            </a:r>
          </a:p>
        </p:txBody>
      </p:sp>
    </p:spTree>
    <p:extLst>
      <p:ext uri="{BB962C8B-B14F-4D97-AF65-F5344CB8AC3E}">
        <p14:creationId xmlns:p14="http://schemas.microsoft.com/office/powerpoint/2010/main" val="342943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2ED19-D8E6-A3C8-B158-E157AA60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윈도우에서 서버 접속</a:t>
            </a:r>
            <a:r>
              <a:rPr lang="en-US" altLang="ko-KR" dirty="0"/>
              <a:t>/</a:t>
            </a:r>
            <a:r>
              <a:rPr lang="ko-KR" altLang="en-US" dirty="0"/>
              <a:t>파일복사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BA518-2423-E39B-8984-93079708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원격접속</a:t>
            </a:r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프로토콜로 접속하여 </a:t>
            </a:r>
            <a:r>
              <a:rPr lang="en-US" altLang="ko-KR" dirty="0"/>
              <a:t>cli(</a:t>
            </a:r>
            <a:r>
              <a:rPr lang="ko-KR" altLang="en-US" dirty="0"/>
              <a:t>도스창처럼 명령어모드</a:t>
            </a:r>
            <a:r>
              <a:rPr lang="en-US" altLang="ko-KR" dirty="0"/>
              <a:t>)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/>
            <a:r>
              <a:rPr lang="en-US" altLang="ko-KR" dirty="0" err="1"/>
              <a:t>Xshell</a:t>
            </a:r>
            <a:r>
              <a:rPr lang="en-US" altLang="ko-KR" dirty="0"/>
              <a:t> </a:t>
            </a:r>
            <a:r>
              <a:rPr lang="ko-KR" altLang="en-US" dirty="0"/>
              <a:t>도구 설치</a:t>
            </a:r>
            <a:r>
              <a:rPr lang="en-US" altLang="ko-KR" dirty="0"/>
              <a:t>, </a:t>
            </a:r>
            <a:r>
              <a:rPr lang="ko-KR" altLang="en-US" dirty="0"/>
              <a:t>유사한 프로그램이 많이 있음</a:t>
            </a:r>
            <a:r>
              <a:rPr lang="en-US" altLang="ko-KR" dirty="0"/>
              <a:t>(putty</a:t>
            </a:r>
            <a:r>
              <a:rPr lang="ko-KR" altLang="en-US" dirty="0"/>
              <a:t>등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사용이유 </a:t>
            </a:r>
            <a:r>
              <a:rPr lang="en-US" altLang="ko-KR" dirty="0"/>
              <a:t>: </a:t>
            </a:r>
            <a:r>
              <a:rPr lang="ko-KR" altLang="en-US" dirty="0"/>
              <a:t>윈도우에서 복사</a:t>
            </a:r>
            <a:r>
              <a:rPr lang="en-US" altLang="ko-KR" dirty="0"/>
              <a:t>/</a:t>
            </a:r>
            <a:r>
              <a:rPr lang="ko-KR" altLang="en-US" dirty="0" err="1"/>
              <a:t>붙임등의</a:t>
            </a:r>
            <a:r>
              <a:rPr lang="ko-KR" altLang="en-US" dirty="0"/>
              <a:t> 다양한 기능을 사용 </a:t>
            </a:r>
            <a:r>
              <a:rPr lang="en-US" altLang="ko-KR" dirty="0"/>
              <a:t>(</a:t>
            </a:r>
            <a:r>
              <a:rPr lang="en-US" altLang="ko-KR" dirty="0" err="1"/>
              <a:t>virtualbox</a:t>
            </a:r>
            <a:r>
              <a:rPr lang="ko-KR" altLang="en-US" dirty="0"/>
              <a:t>로 접속한 리눅스 터미널에서는 화면크기</a:t>
            </a:r>
            <a:r>
              <a:rPr lang="en-US" altLang="ko-KR" dirty="0"/>
              <a:t>, </a:t>
            </a:r>
            <a:r>
              <a:rPr lang="ko-KR" altLang="en-US" dirty="0" err="1"/>
              <a:t>복붙등의</a:t>
            </a:r>
            <a:r>
              <a:rPr lang="ko-KR" altLang="en-US" dirty="0"/>
              <a:t> 사용이 어려움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Ssh</a:t>
            </a:r>
            <a:r>
              <a:rPr lang="ko-KR" altLang="en-US" dirty="0"/>
              <a:t>는 암호화된 프로토콜</a:t>
            </a:r>
            <a:r>
              <a:rPr lang="en-US" altLang="ko-KR" dirty="0"/>
              <a:t>, </a:t>
            </a:r>
            <a:r>
              <a:rPr lang="ko-KR" altLang="en-US" dirty="0"/>
              <a:t>이전에는 </a:t>
            </a:r>
            <a:r>
              <a:rPr lang="en-US" altLang="ko-KR" dirty="0"/>
              <a:t>terminal</a:t>
            </a:r>
            <a:r>
              <a:rPr lang="ko-KR" altLang="en-US" dirty="0"/>
              <a:t>이라는 </a:t>
            </a:r>
            <a:r>
              <a:rPr lang="ko-KR" altLang="en-US" dirty="0" err="1"/>
              <a:t>비암호방식</a:t>
            </a:r>
            <a:r>
              <a:rPr lang="ko-KR" altLang="en-US" dirty="0"/>
              <a:t> 프로그램 사용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원격파일전송</a:t>
            </a:r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프로토콜을 이용한 파일 송수신</a:t>
            </a:r>
            <a:endParaRPr lang="en-US" altLang="ko-KR" dirty="0"/>
          </a:p>
          <a:p>
            <a:pPr lvl="1"/>
            <a:r>
              <a:rPr lang="en-US" altLang="ko-KR" dirty="0" err="1"/>
              <a:t>Xsftp</a:t>
            </a:r>
            <a:r>
              <a:rPr lang="en-US" altLang="ko-KR" dirty="0"/>
              <a:t> </a:t>
            </a:r>
            <a:r>
              <a:rPr lang="ko-KR" altLang="en-US" dirty="0"/>
              <a:t>도구 설치</a:t>
            </a:r>
            <a:r>
              <a:rPr lang="en-US" altLang="ko-KR" dirty="0"/>
              <a:t>, </a:t>
            </a:r>
            <a:r>
              <a:rPr lang="ko-KR" altLang="en-US" dirty="0"/>
              <a:t>유사한 프로그램이 많이 있음</a:t>
            </a:r>
            <a:endParaRPr lang="en-US" altLang="ko-KR" dirty="0"/>
          </a:p>
          <a:p>
            <a:pPr lvl="1"/>
            <a:r>
              <a:rPr lang="ko-KR" altLang="en-US" dirty="0"/>
              <a:t>윈도우에서 </a:t>
            </a:r>
            <a:r>
              <a:rPr lang="en-US" altLang="ko-KR" dirty="0"/>
              <a:t>drag/drop</a:t>
            </a:r>
            <a:r>
              <a:rPr lang="ko-KR" altLang="en-US" dirty="0"/>
              <a:t>등 기능 사용 편의</a:t>
            </a:r>
            <a:endParaRPr lang="en-US" altLang="ko-KR" dirty="0"/>
          </a:p>
          <a:p>
            <a:pPr lvl="1"/>
            <a:r>
              <a:rPr lang="ko-KR" altLang="en-US" dirty="0"/>
              <a:t>이전에는 </a:t>
            </a:r>
            <a:r>
              <a:rPr lang="ko-KR" altLang="en-US" dirty="0" err="1"/>
              <a:t>비암호방식은</a:t>
            </a:r>
            <a:r>
              <a:rPr lang="ko-KR" altLang="en-US" dirty="0"/>
              <a:t> </a:t>
            </a:r>
            <a:r>
              <a:rPr lang="en-US" altLang="ko-KR" dirty="0"/>
              <a:t>ftp </a:t>
            </a:r>
            <a:r>
              <a:rPr lang="ko-KR" altLang="en-US" dirty="0"/>
              <a:t>프로그램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54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E90C0-2FE0-4C57-EE27-C0BB4D30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Jupyter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92F8B-A70C-18B2-3C44-4A22A3F0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브라우저로 코딩 편집 및 디버깅</a:t>
            </a:r>
            <a:r>
              <a:rPr lang="en-US" altLang="ko-KR" dirty="0"/>
              <a:t>, </a:t>
            </a:r>
            <a:r>
              <a:rPr lang="ko-KR" altLang="en-US" dirty="0"/>
              <a:t>실행이 가능</a:t>
            </a:r>
            <a:endParaRPr lang="en-US" altLang="ko-KR" dirty="0"/>
          </a:p>
          <a:p>
            <a:r>
              <a:rPr lang="ko-KR" altLang="en-US" dirty="0"/>
              <a:t>리눅스에서 서버 설치</a:t>
            </a:r>
            <a:endParaRPr lang="en-US" altLang="ko-KR" dirty="0"/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jupyterlab</a:t>
            </a:r>
            <a:endParaRPr lang="en-US" altLang="ko-KR" dirty="0"/>
          </a:p>
          <a:p>
            <a:r>
              <a:rPr lang="ko-KR" altLang="en-US" dirty="0"/>
              <a:t>리눅스에서 서버 실행</a:t>
            </a:r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lab --</a:t>
            </a:r>
            <a:r>
              <a:rPr lang="en-US" altLang="ko-KR" dirty="0" err="1"/>
              <a:t>ip</a:t>
            </a:r>
            <a:r>
              <a:rPr lang="en-US" altLang="ko-KR" dirty="0"/>
              <a:t> 0.0.0.0 –port 8889</a:t>
            </a:r>
          </a:p>
          <a:p>
            <a:pPr lvl="1"/>
            <a:r>
              <a:rPr lang="en-US" altLang="ko-KR" dirty="0"/>
              <a:t>“--</a:t>
            </a:r>
            <a:r>
              <a:rPr lang="en-US" altLang="ko-KR" dirty="0" err="1"/>
              <a:t>ip</a:t>
            </a:r>
            <a:r>
              <a:rPr lang="en-US" altLang="ko-KR" dirty="0"/>
              <a:t> 0.0.0.0”</a:t>
            </a:r>
            <a:r>
              <a:rPr lang="ko-KR" altLang="en-US" dirty="0"/>
              <a:t>의 의미 </a:t>
            </a:r>
            <a:r>
              <a:rPr lang="en-US" altLang="ko-KR" dirty="0"/>
              <a:t>: </a:t>
            </a:r>
            <a:r>
              <a:rPr lang="ko-KR" altLang="en-US" dirty="0"/>
              <a:t>접속하는 클라이언트의 모든 </a:t>
            </a:r>
            <a:r>
              <a:rPr lang="en-US" altLang="ko-KR" dirty="0" err="1"/>
              <a:t>ip</a:t>
            </a:r>
            <a:r>
              <a:rPr lang="ko-KR" altLang="en-US" dirty="0"/>
              <a:t>에서 가능하도록 권한 설정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 err="1"/>
              <a:t>ip</a:t>
            </a:r>
            <a:r>
              <a:rPr lang="ko-KR" altLang="en-US" dirty="0"/>
              <a:t>만 접속할 경우에는 </a:t>
            </a:r>
            <a:r>
              <a:rPr lang="en-US" altLang="ko-KR" dirty="0"/>
              <a:t>“--</a:t>
            </a:r>
            <a:r>
              <a:rPr lang="en-US" altLang="ko-KR" dirty="0" err="1"/>
              <a:t>ip</a:t>
            </a:r>
            <a:r>
              <a:rPr lang="en-US" altLang="ko-KR" dirty="0"/>
              <a:t> 192.168.100.x”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/>
            <a:r>
              <a:rPr lang="en-US" altLang="ko-KR" dirty="0"/>
              <a:t>“--port 8889”: </a:t>
            </a:r>
            <a:r>
              <a:rPr lang="ko-KR" altLang="en-US" dirty="0"/>
              <a:t>접속을 허용하는 포트지정</a:t>
            </a:r>
            <a:r>
              <a:rPr lang="en-US" altLang="ko-KR" dirty="0"/>
              <a:t>, </a:t>
            </a:r>
            <a:r>
              <a:rPr lang="ko-KR" altLang="en-US" dirty="0"/>
              <a:t>서버에 사용하지 않는 포트로 설정</a:t>
            </a:r>
          </a:p>
        </p:txBody>
      </p:sp>
    </p:spTree>
    <p:extLst>
      <p:ext uri="{BB962C8B-B14F-4D97-AF65-F5344CB8AC3E}">
        <p14:creationId xmlns:p14="http://schemas.microsoft.com/office/powerpoint/2010/main" val="93090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456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서버설치과정-총정리</vt:lpstr>
      <vt:lpstr>1. 서버 및 가상서버 설치목적</vt:lpstr>
      <vt:lpstr>2. 리눅스 명령어</vt:lpstr>
      <vt:lpstr>많이 사용하는 리눅스 명령어</vt:lpstr>
      <vt:lpstr>원격접속 서버데몬설치</vt:lpstr>
      <vt:lpstr>3. 윈도우에서 서버 접속/파일복사</vt:lpstr>
      <vt:lpstr>4. Jupyter설치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calmroad@gmail.com</dc:creator>
  <cp:lastModifiedBy>calmroad@gmail.com</cp:lastModifiedBy>
  <cp:revision>181</cp:revision>
  <dcterms:created xsi:type="dcterms:W3CDTF">2024-09-03T13:09:20Z</dcterms:created>
  <dcterms:modified xsi:type="dcterms:W3CDTF">2024-10-04T23:35:03Z</dcterms:modified>
</cp:coreProperties>
</file>