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7" r:id="rId21"/>
    <p:sldId id="276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0:12:4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 24575,'1'-2'0,"0"0"0,0 0 0,0 0 0,0 0 0,0 0 0,0 0 0,1 0 0,-1 0 0,1 0 0,-1 1 0,1-1 0,0 1 0,-1-1 0,1 1 0,0 0 0,0-1 0,0 1 0,0 0 0,0 0 0,0 1 0,4-2 0,23-9 0,1 2 0,0 2 0,0 0 0,32-2 0,-12 1 0,918-125 0,-499 125 0,-38 3 0,-362-4 0,85-20 0,6-2 0,-110 26-1365,-30 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0:12:4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24575,'0'7'0,"0"7"0,0-1 0,0 0 0,2 1 0,-1-1 0,5 14 0,-4-22 0,0-1 0,0 1 0,0-1 0,0 0 0,1 1 0,0-1 0,0 0 0,0-1 0,0 1 0,1 0 0,-1-1 0,1 0 0,0 0 0,0 0 0,0 0 0,0-1 0,7 3 0,4 2 0,0-1 0,0-1 0,0-1 0,1 0 0,0 0 0,18 0 0,100 0 0,-96-5 0,1 2 0,54 9 0,-81-6 0,1 0 0,-2 1 0,1 1 0,-1 0 0,0 1 0,0 0 0,0 1 0,-1 0 0,16 16 0,6 4 0,-30-27 0,0 0 0,0 1 0,0-1 0,0 1 0,0-1 0,-1 1 0,1 0 0,-1-1 0,1 1 0,-1 0 0,0 0 0,0 0 0,0 0 0,0 0 0,0 1 0,0-1 0,0 0 0,-1 0 0,1 0 0,-1 1 0,0-1 0,1 0 0,-1 1 0,0-1 0,0 0 0,-1 1 0,1-1 0,0 0 0,-1 0 0,1 1 0,-1-1 0,0 0 0,0 0 0,0 0 0,0 0 0,0 0 0,0 0 0,-1 0 0,1 0 0,-1 0 0,1-1 0,-1 1 0,0 0 0,1-1 0,-1 0 0,0 1 0,0-1 0,0 0 0,-3 1 0,-246 184 0,174-112 118,-1-1-1601,59-57-5343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84490-C7E0-85B4-5920-2AF9207D9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896C9C-C800-2ADD-7225-51AA7953D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EC544-2910-2881-7EC7-3F321CF2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0AC9D-FCFD-4B50-2B91-3A5708AB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CC392-0121-1EFF-A11A-07E6DEAF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A9AD1-BD5C-B9ED-CA08-42758DC6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68885-5671-61A0-EB33-7E4525464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606E0-5484-19F0-EA28-AE5E0060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84D02-7CA2-6582-A866-5BEB67C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BC8A5-52C9-EB6F-1A4C-A20F3771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1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88F587-A42D-0734-E54B-86AB54A5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9E53A-602C-2F14-9153-0DECB2E56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50EC0-E760-C5F1-A7BE-6256557A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9A98B-DBD7-DD41-8FE8-FA19F10C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1F015-77DE-96C5-D5D3-C594849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1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235E3-B2DE-A804-3B17-963965B8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968A9-69B0-58DC-8789-BDBC6F87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F0BB4-D600-0FAD-1CCC-390D925C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4AF75-E433-0BC7-5182-F934AF0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28C45-0DC9-2325-1563-046D307D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D97E-2891-25E5-B2FF-E0FCDC8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44301-5291-4A17-11E6-E10C5E3C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B293B-FB62-32A8-A006-A87C50E8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B2230-A65C-456F-9BC3-0F0EF9ED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4C549-4FF5-6C46-CAF4-7E69E444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7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4610B-1979-AC53-0451-E1A80044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51E5E-4A9E-55DC-57B8-4B501F530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83A4F-A793-F85E-AA04-99BE105B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83E28-B93D-8EEA-2AEA-35DFBC3D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0982A-DD1D-991B-A4BF-D5A7E71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0EFF4-CD6A-1764-453F-A2BB6D82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5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BAF87-3799-859D-F58C-49F56872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4BCB5-8631-85CF-874B-5AE8AD2E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E34C00-65C0-7AC6-2984-5234CEC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FF2F73-A684-8729-E7C1-851A39B63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F3301E-17CF-4A36-CF32-9251BAB08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EDA0B2-F11E-8E59-6AEB-144F002C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1BDF8-ACE5-A77C-4C33-2CE13C98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152777-C7B0-93D7-49C2-EA2373FB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AB1AA-12B6-67E5-599A-7927713D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C8287-1A43-4BF7-78AE-40C5192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83D5F5-B784-DBAD-2230-B5B7C1F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DF87D-DC95-5379-16A6-59603DE9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A033C-9A3D-C029-DB08-91148513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95FA7-3FDE-0871-D1E1-7D919204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58822-7839-C99D-FBBC-14309F43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9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BBEA6-6A83-B519-04EE-F72C53CA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B1EB9-0D20-5C48-002B-FEF9F155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1B283-24B7-1FD4-0404-0A8048475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9177D-3A1F-F770-B5C7-FE6CF4AC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B890D-E515-3777-2F2E-667880F6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F27D9-C391-44EC-E858-027F835A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8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B35A-5068-BE2A-474F-34C99393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E5409-C4BE-6442-853C-7BFF63F77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C761BF-5F23-9115-4DBC-31B7E72D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D4B2-28C1-6BAC-9502-29070A9E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3344B-5F68-9E08-BF12-7E338DCE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326E6-84DB-AE14-5362-72817B6E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3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DCAEF-F13F-9D66-267D-EC3E8ACC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EE66E-2A9C-A7C1-0645-C4B1A687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535A8-95CE-7B37-2CA7-7398C5370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C977A-EA28-481C-B16F-A5502D2A70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086-1D93-C889-5CC6-276168EFD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7EBF5-3C58-BFFE-6360-D26B80EDB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636FA-8D01-F357-C178-6CF896372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네트워크이슈 해결방법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13323-8A99-2492-CE06-88940F5F2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2024.09.06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24122-C485-6736-8557-285BF6F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수업 진행을 위해서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35EBF-173D-FD8E-E88E-8B88DB03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리눅스에서 </a:t>
            </a:r>
            <a:r>
              <a:rPr lang="en-US" altLang="ko-KR" dirty="0"/>
              <a:t>PC</a:t>
            </a:r>
            <a:r>
              <a:rPr lang="ko-KR" altLang="en-US" dirty="0"/>
              <a:t>와 동일한 네트워크를 가진 </a:t>
            </a:r>
            <a:r>
              <a:rPr lang="en-US" altLang="ko-KR" dirty="0"/>
              <a:t>IP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ko-KR" altLang="en-US" dirty="0"/>
              <a:t>또는</a:t>
            </a:r>
            <a:r>
              <a:rPr lang="en-US" altLang="ko-KR" dirty="0"/>
              <a:t>, PC</a:t>
            </a:r>
            <a:r>
              <a:rPr lang="ko-KR" altLang="en-US" dirty="0"/>
              <a:t>에서 리눅스와 동일한 네트워크를 가진 </a:t>
            </a:r>
            <a:r>
              <a:rPr lang="en-US" altLang="ko-KR" dirty="0"/>
              <a:t>IP</a:t>
            </a:r>
            <a:r>
              <a:rPr lang="ko-KR" altLang="en-US" dirty="0"/>
              <a:t>로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B53CA-8B19-E8FD-582E-89125A7832D7}"/>
              </a:ext>
            </a:extLst>
          </p:cNvPr>
          <p:cNvSpPr txBox="1"/>
          <p:nvPr/>
        </p:nvSpPr>
        <p:spPr>
          <a:xfrm>
            <a:off x="2212848" y="5065776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방법은 숙제</a:t>
            </a:r>
          </a:p>
        </p:txBody>
      </p:sp>
    </p:spTree>
    <p:extLst>
      <p:ext uri="{BB962C8B-B14F-4D97-AF65-F5344CB8AC3E}">
        <p14:creationId xmlns:p14="http://schemas.microsoft.com/office/powerpoint/2010/main" val="204806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2CB-795A-90D1-1E9F-A38DFEFE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에서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39447-22E3-997E-E61B-AD5B85AF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Cli</a:t>
            </a:r>
            <a:r>
              <a:rPr lang="ko-KR" altLang="en-US" dirty="0"/>
              <a:t>방법</a:t>
            </a:r>
            <a:r>
              <a:rPr lang="en-US" altLang="ko-KR" dirty="0"/>
              <a:t>(serve</a:t>
            </a:r>
            <a:r>
              <a:rPr lang="ko-KR" altLang="en-US" dirty="0"/>
              <a:t>버전 설치자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앱방법</a:t>
            </a:r>
            <a:r>
              <a:rPr lang="en-US" altLang="ko-KR" dirty="0"/>
              <a:t>(GUI</a:t>
            </a:r>
            <a:r>
              <a:rPr lang="ko-KR" altLang="en-US" dirty="0"/>
              <a:t>로 보이는 설치자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08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329942-6DD5-F1D6-A94E-ED626EBE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28041"/>
            <a:ext cx="3762375" cy="514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1C8E9C-8A74-5C9D-D336-7877ED655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964120"/>
            <a:ext cx="8908923" cy="3128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6E7EDE-A37F-1708-9561-047671F81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031" y="4214482"/>
            <a:ext cx="8861319" cy="223622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90F9E4-DEB7-74F9-6030-03196AD5C74B}"/>
              </a:ext>
            </a:extLst>
          </p:cNvPr>
          <p:cNvGrpSpPr/>
          <p:nvPr/>
        </p:nvGrpSpPr>
        <p:grpSpPr>
          <a:xfrm>
            <a:off x="365400" y="5440104"/>
            <a:ext cx="989280" cy="276840"/>
            <a:chOff x="365400" y="5440104"/>
            <a:chExt cx="9892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D59A4B6-8403-5789-9CE5-23C002537C7B}"/>
                    </a:ext>
                  </a:extLst>
                </p14:cNvPr>
                <p14:cNvContentPartPr/>
                <p14:nvPr/>
              </p14:nvContentPartPr>
              <p14:xfrm>
                <a:off x="365400" y="5540184"/>
                <a:ext cx="932760" cy="110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D59A4B6-8403-5789-9CE5-23C002537C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6400" y="5531544"/>
                  <a:ext cx="950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0FD1ECB-E4A6-13B6-FDA6-64938E1618F8}"/>
                    </a:ext>
                  </a:extLst>
                </p14:cNvPr>
                <p14:cNvContentPartPr/>
                <p14:nvPr/>
              </p14:nvContentPartPr>
              <p14:xfrm>
                <a:off x="1105920" y="5440104"/>
                <a:ext cx="248760" cy="276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0FD1ECB-E4A6-13B6-FDA6-64938E1618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7280" y="5431464"/>
                  <a:ext cx="26640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43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068E3A-CC46-11DF-0220-55D2FDA0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838200"/>
            <a:ext cx="78581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0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B9494E6-B6E4-9689-6F70-BA91D2F4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599503"/>
            <a:ext cx="10496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3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63FBD7-32F3-EE48-3569-F19FD1AA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45820"/>
            <a:ext cx="4265835" cy="51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75AB8B-5694-B809-0EF4-71FE4E85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57" y="845820"/>
            <a:ext cx="6364945" cy="496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7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E5C2F01-7A02-F3A5-3B96-FD9B1DF5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3" y="531114"/>
            <a:ext cx="66865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76BBA66-D7B6-577A-E8D0-FD7AD21CB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30500"/>
            <a:ext cx="67056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C13054-7482-9041-16EA-5921BB0F8EFE}"/>
              </a:ext>
            </a:extLst>
          </p:cNvPr>
          <p:cNvSpPr txBox="1"/>
          <p:nvPr/>
        </p:nvSpPr>
        <p:spPr>
          <a:xfrm>
            <a:off x="612648" y="6135624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/>
              <a:t>PC</a:t>
            </a:r>
            <a:r>
              <a:rPr lang="ko-KR" altLang="en-US" dirty="0"/>
              <a:t>를 사용해서 추가</a:t>
            </a:r>
          </a:p>
        </p:txBody>
      </p:sp>
    </p:spTree>
    <p:extLst>
      <p:ext uri="{BB962C8B-B14F-4D97-AF65-F5344CB8AC3E}">
        <p14:creationId xmlns:p14="http://schemas.microsoft.com/office/powerpoint/2010/main" val="84337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587BE0-76D5-5E28-BB0A-72A077C58336}"/>
              </a:ext>
            </a:extLst>
          </p:cNvPr>
          <p:cNvSpPr txBox="1"/>
          <p:nvPr/>
        </p:nvSpPr>
        <p:spPr>
          <a:xfrm>
            <a:off x="2480310" y="218363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https://forbes.tistory.com/1474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9E562-B419-E128-02A7-BBA0868B3E8C}"/>
              </a:ext>
            </a:extLst>
          </p:cNvPr>
          <p:cNvSpPr txBox="1"/>
          <p:nvPr/>
        </p:nvSpPr>
        <p:spPr>
          <a:xfrm>
            <a:off x="731520" y="960120"/>
            <a:ext cx="7718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윈도우에서 설정하는 방법</a:t>
            </a:r>
            <a:endParaRPr lang="en-US" altLang="ko-KR" sz="2800" dirty="0"/>
          </a:p>
          <a:p>
            <a:r>
              <a:rPr lang="ko-KR" altLang="en-US" sz="2800" dirty="0"/>
              <a:t>다음 사이트를 접속하면</a:t>
            </a:r>
            <a:r>
              <a:rPr lang="en-US" altLang="ko-KR" sz="2800" dirty="0"/>
              <a:t>, </a:t>
            </a:r>
            <a:r>
              <a:rPr lang="ko-KR" altLang="en-US" sz="2800" dirty="0"/>
              <a:t>자세한 사용법이 나옴</a:t>
            </a:r>
          </a:p>
        </p:txBody>
      </p:sp>
    </p:spTree>
    <p:extLst>
      <p:ext uri="{BB962C8B-B14F-4D97-AF65-F5344CB8AC3E}">
        <p14:creationId xmlns:p14="http://schemas.microsoft.com/office/powerpoint/2010/main" val="173657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0D4A2-F37F-DA01-98A8-03BB5AF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통신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4C18FA-5A6F-A461-4D73-EFDC25D2CF05}"/>
              </a:ext>
            </a:extLst>
          </p:cNvPr>
          <p:cNvSpPr/>
          <p:nvPr/>
        </p:nvSpPr>
        <p:spPr>
          <a:xfrm>
            <a:off x="2084832" y="4754880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6EFF5F-F29F-7AD5-4C72-330A50320523}"/>
              </a:ext>
            </a:extLst>
          </p:cNvPr>
          <p:cNvSpPr/>
          <p:nvPr/>
        </p:nvSpPr>
        <p:spPr>
          <a:xfrm>
            <a:off x="7403592" y="4754880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C8B1E-3F2B-7C77-1FCE-C1D946CFAE5C}"/>
              </a:ext>
            </a:extLst>
          </p:cNvPr>
          <p:cNvSpPr/>
          <p:nvPr/>
        </p:nvSpPr>
        <p:spPr>
          <a:xfrm>
            <a:off x="2084832" y="3508248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4232D5-AC69-B306-A6E9-A563F94F4123}"/>
              </a:ext>
            </a:extLst>
          </p:cNvPr>
          <p:cNvSpPr/>
          <p:nvPr/>
        </p:nvSpPr>
        <p:spPr>
          <a:xfrm>
            <a:off x="7403592" y="3508248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827E21-C1FD-00FE-52EA-AB01BFA66141}"/>
              </a:ext>
            </a:extLst>
          </p:cNvPr>
          <p:cNvSpPr/>
          <p:nvPr/>
        </p:nvSpPr>
        <p:spPr>
          <a:xfrm>
            <a:off x="2084832" y="2261616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9C15F4-B179-DBE4-158F-D25C1DE707C3}"/>
              </a:ext>
            </a:extLst>
          </p:cNvPr>
          <p:cNvSpPr/>
          <p:nvPr/>
        </p:nvSpPr>
        <p:spPr>
          <a:xfrm>
            <a:off x="7403592" y="2261616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L4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B80F26-7744-8968-CA54-6A419C6A9E4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26280" y="5116068"/>
            <a:ext cx="2877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0F79E7-F72C-5F7C-7A1D-E80F503A7D2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526280" y="2622804"/>
            <a:ext cx="2877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45DFCE8-3CC8-34A2-68E3-F9289BCF05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26280" y="3869436"/>
            <a:ext cx="2877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A4B721-C559-7BCF-1AE1-1806931F5044}"/>
              </a:ext>
            </a:extLst>
          </p:cNvPr>
          <p:cNvSpPr txBox="1"/>
          <p:nvPr/>
        </p:nvSpPr>
        <p:spPr>
          <a:xfrm>
            <a:off x="5206940" y="4772073"/>
            <a:ext cx="1515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</a:t>
            </a:r>
            <a:r>
              <a:rPr lang="ko-KR" altLang="en-US" dirty="0"/>
              <a:t>통신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이더넷</a:t>
            </a:r>
            <a:r>
              <a:rPr lang="en-US" altLang="ko-KR" dirty="0"/>
              <a:t>,LAN)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74A03-FEA7-ED3C-12FF-373640724CF1}"/>
              </a:ext>
            </a:extLst>
          </p:cNvPr>
          <p:cNvSpPr txBox="1"/>
          <p:nvPr/>
        </p:nvSpPr>
        <p:spPr>
          <a:xfrm>
            <a:off x="5490260" y="350010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통신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861187-08EF-9426-8A89-B8C96D36919C}"/>
              </a:ext>
            </a:extLst>
          </p:cNvPr>
          <p:cNvSpPr txBox="1"/>
          <p:nvPr/>
        </p:nvSpPr>
        <p:spPr>
          <a:xfrm>
            <a:off x="5257800" y="22738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포트 통신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E4E29-B38F-1FC0-DF6E-D32640F1784E}"/>
              </a:ext>
            </a:extLst>
          </p:cNvPr>
          <p:cNvSpPr txBox="1"/>
          <p:nvPr/>
        </p:nvSpPr>
        <p:spPr>
          <a:xfrm>
            <a:off x="10206208" y="22989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방화벽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6295D-8892-C204-EAA1-5B3D7DF2F31C}"/>
              </a:ext>
            </a:extLst>
          </p:cNvPr>
          <p:cNvSpPr txBox="1"/>
          <p:nvPr/>
        </p:nvSpPr>
        <p:spPr>
          <a:xfrm>
            <a:off x="10206207" y="368477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스위치</a:t>
            </a:r>
            <a:r>
              <a:rPr lang="en-US" altLang="ko-KR" dirty="0"/>
              <a:t>, </a:t>
            </a:r>
            <a:r>
              <a:rPr lang="ko-KR" altLang="en-US" dirty="0"/>
              <a:t>라우터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DF577F-217E-C637-B76E-12DFCB6E23FB}"/>
              </a:ext>
            </a:extLst>
          </p:cNvPr>
          <p:cNvSpPr txBox="1"/>
          <p:nvPr/>
        </p:nvSpPr>
        <p:spPr>
          <a:xfrm>
            <a:off x="10180399" y="4885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허브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61BC0-E129-3517-52EA-379C32992B0C}"/>
              </a:ext>
            </a:extLst>
          </p:cNvPr>
          <p:cNvSpPr txBox="1"/>
          <p:nvPr/>
        </p:nvSpPr>
        <p:spPr>
          <a:xfrm>
            <a:off x="1926336" y="6123543"/>
            <a:ext cx="21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 err="1"/>
              <a:t>tcpip</a:t>
            </a:r>
            <a:r>
              <a:rPr lang="en-US" altLang="ko-KR" dirty="0"/>
              <a:t> 7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529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5B406-0C81-40AE-12A9-2D382182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L2</a:t>
            </a:r>
            <a:r>
              <a:rPr lang="ko-KR" altLang="en-US" dirty="0"/>
              <a:t> 스위치</a:t>
            </a:r>
            <a:r>
              <a:rPr lang="en-US" altLang="ko-KR" dirty="0"/>
              <a:t>/</a:t>
            </a:r>
            <a:r>
              <a:rPr lang="ko-KR" altLang="en-US" dirty="0"/>
              <a:t>허브의 차이점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A111B1-01DE-E7C5-C0C0-37C82DCE71C8}"/>
              </a:ext>
            </a:extLst>
          </p:cNvPr>
          <p:cNvSpPr/>
          <p:nvPr/>
        </p:nvSpPr>
        <p:spPr>
          <a:xfrm>
            <a:off x="2724912" y="2898648"/>
            <a:ext cx="251460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허브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9FCFEE-9FFA-B0B3-B462-1A0A1E4EEC83}"/>
              </a:ext>
            </a:extLst>
          </p:cNvPr>
          <p:cNvSpPr/>
          <p:nvPr/>
        </p:nvSpPr>
        <p:spPr>
          <a:xfrm>
            <a:off x="8057388" y="2852928"/>
            <a:ext cx="251460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86CA76-B4ED-F0A5-7C7E-2BC7C14C7533}"/>
              </a:ext>
            </a:extLst>
          </p:cNvPr>
          <p:cNvSpPr/>
          <p:nvPr/>
        </p:nvSpPr>
        <p:spPr>
          <a:xfrm>
            <a:off x="1133856" y="510235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A311BC-E6BA-BFD9-D901-673473B343EF}"/>
              </a:ext>
            </a:extLst>
          </p:cNvPr>
          <p:cNvSpPr/>
          <p:nvPr/>
        </p:nvSpPr>
        <p:spPr>
          <a:xfrm>
            <a:off x="3419856" y="510235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28CA53-797F-410F-0370-548B91F1A716}"/>
              </a:ext>
            </a:extLst>
          </p:cNvPr>
          <p:cNvSpPr/>
          <p:nvPr/>
        </p:nvSpPr>
        <p:spPr>
          <a:xfrm>
            <a:off x="4742688" y="505663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PCn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05FF25-4C52-D4AB-46E3-851481857269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96212" y="3776472"/>
            <a:ext cx="2286000" cy="132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1172D7-BACA-968D-3064-3741FB919E4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982212" y="3776472"/>
            <a:ext cx="0" cy="132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E52E11-ECC5-C263-3903-4A0D389D98A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982212" y="3776472"/>
            <a:ext cx="1322832" cy="128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EBFA68-7058-2BA8-D593-E1F856FCB297}"/>
              </a:ext>
            </a:extLst>
          </p:cNvPr>
          <p:cNvSpPr txBox="1"/>
          <p:nvPr/>
        </p:nvSpPr>
        <p:spPr>
          <a:xfrm>
            <a:off x="3548129" y="44165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수신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E4CB3E-193A-EB6F-2DBB-DBFD29D25289}"/>
              </a:ext>
            </a:extLst>
          </p:cNvPr>
          <p:cNvSpPr txBox="1"/>
          <p:nvPr/>
        </p:nvSpPr>
        <p:spPr>
          <a:xfrm>
            <a:off x="1864870" y="44165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송신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26DF5-63DB-4E48-6EBF-369818A6A897}"/>
              </a:ext>
            </a:extLst>
          </p:cNvPr>
          <p:cNvSpPr txBox="1"/>
          <p:nvPr/>
        </p:nvSpPr>
        <p:spPr>
          <a:xfrm>
            <a:off x="4624073" y="44165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수신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B6AB0-8DFB-2C78-91DE-107ECC883F99}"/>
              </a:ext>
            </a:extLst>
          </p:cNvPr>
          <p:cNvSpPr txBox="1"/>
          <p:nvPr/>
        </p:nvSpPr>
        <p:spPr>
          <a:xfrm>
            <a:off x="3836678" y="388898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C8EDE8-7B98-ADC6-D8D6-AD58FC637607}"/>
              </a:ext>
            </a:extLst>
          </p:cNvPr>
          <p:cNvSpPr/>
          <p:nvPr/>
        </p:nvSpPr>
        <p:spPr>
          <a:xfrm>
            <a:off x="6400800" y="505663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4B2424D-502F-CD29-E6E9-0553087D6BD5}"/>
              </a:ext>
            </a:extLst>
          </p:cNvPr>
          <p:cNvSpPr/>
          <p:nvPr/>
        </p:nvSpPr>
        <p:spPr>
          <a:xfrm>
            <a:off x="8686800" y="505663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33D76D-9902-F2E4-EBA6-CD392CDBFF10}"/>
              </a:ext>
            </a:extLst>
          </p:cNvPr>
          <p:cNvSpPr/>
          <p:nvPr/>
        </p:nvSpPr>
        <p:spPr>
          <a:xfrm>
            <a:off x="10009632" y="501091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PCn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D353288-1E5F-F20D-1634-728F97B30E1D}"/>
              </a:ext>
            </a:extLst>
          </p:cNvPr>
          <p:cNvCxnSpPr>
            <a:stCxn id="20" idx="0"/>
          </p:cNvCxnSpPr>
          <p:nvPr/>
        </p:nvCxnSpPr>
        <p:spPr>
          <a:xfrm flipV="1">
            <a:off x="6963156" y="3730752"/>
            <a:ext cx="2286000" cy="132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5BA65B-348C-5796-2212-EE5AACB0B389}"/>
              </a:ext>
            </a:extLst>
          </p:cNvPr>
          <p:cNvCxnSpPr>
            <a:endCxn id="21" idx="0"/>
          </p:cNvCxnSpPr>
          <p:nvPr/>
        </p:nvCxnSpPr>
        <p:spPr>
          <a:xfrm>
            <a:off x="9249156" y="3730752"/>
            <a:ext cx="0" cy="132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1E3AB6-21A3-7D86-738A-7175BD8A2C0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249156" y="3730752"/>
            <a:ext cx="1322832" cy="128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A31AAC-8B1B-1729-A6B1-2347033752A7}"/>
              </a:ext>
            </a:extLst>
          </p:cNvPr>
          <p:cNvSpPr txBox="1"/>
          <p:nvPr/>
        </p:nvSpPr>
        <p:spPr>
          <a:xfrm>
            <a:off x="8815073" y="43708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수신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16482F-DBF4-D04A-6C5E-C5AC6502864A}"/>
              </a:ext>
            </a:extLst>
          </p:cNvPr>
          <p:cNvSpPr txBox="1"/>
          <p:nvPr/>
        </p:nvSpPr>
        <p:spPr>
          <a:xfrm>
            <a:off x="7131814" y="43708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송신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7D85D-0283-C8A1-B578-B873BEFC7B32}"/>
              </a:ext>
            </a:extLst>
          </p:cNvPr>
          <p:cNvSpPr txBox="1"/>
          <p:nvPr/>
        </p:nvSpPr>
        <p:spPr>
          <a:xfrm>
            <a:off x="9103622" y="384326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8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F9846-CD1E-9E41-EF4C-729624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B6258-CE0F-CB40-5ACB-A622C776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실습실에서 가상</a:t>
            </a:r>
            <a:r>
              <a:rPr lang="en-US" altLang="ko-KR" dirty="0"/>
              <a:t>VM</a:t>
            </a:r>
            <a:r>
              <a:rPr lang="ko-KR" altLang="en-US" dirty="0"/>
              <a:t>과 </a:t>
            </a:r>
            <a:r>
              <a:rPr lang="en-US" altLang="ko-KR" dirty="0"/>
              <a:t>PC</a:t>
            </a:r>
            <a:r>
              <a:rPr lang="ko-KR" altLang="en-US" dirty="0"/>
              <a:t>와의 통신이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리눅스와 </a:t>
            </a:r>
            <a:r>
              <a:rPr lang="en-US" altLang="ko-KR" dirty="0"/>
              <a:t>PC</a:t>
            </a:r>
            <a:r>
              <a:rPr lang="ko-KR" altLang="en-US" dirty="0"/>
              <a:t>간에 통신이 되지 않아</a:t>
            </a:r>
            <a:r>
              <a:rPr lang="en-US" altLang="ko-KR" dirty="0"/>
              <a:t>, </a:t>
            </a:r>
            <a:r>
              <a:rPr lang="ko-KR" altLang="en-US" dirty="0"/>
              <a:t>서버와 클라이언트로 연결해서 사용하는 실습을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9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74AAA5-D0C9-245D-E4A2-F159552EE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17" y="274320"/>
            <a:ext cx="10321253" cy="621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585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7756-1F49-64EF-8635-3CADAB60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L3 </a:t>
            </a:r>
            <a:r>
              <a:rPr lang="ko-KR" altLang="en-US" dirty="0"/>
              <a:t>라우터의 역할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CBC87-A060-D83D-275C-F0694AE553AB}"/>
              </a:ext>
            </a:extLst>
          </p:cNvPr>
          <p:cNvSpPr/>
          <p:nvPr/>
        </p:nvSpPr>
        <p:spPr>
          <a:xfrm>
            <a:off x="2046596" y="3108960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BFE6FF-1C76-95FD-5D63-9D5AE346EDDF}"/>
              </a:ext>
            </a:extLst>
          </p:cNvPr>
          <p:cNvSpPr/>
          <p:nvPr/>
        </p:nvSpPr>
        <p:spPr>
          <a:xfrm>
            <a:off x="3899780" y="3108960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B6464-E87D-F360-A82D-D02146E7F7E1}"/>
              </a:ext>
            </a:extLst>
          </p:cNvPr>
          <p:cNvSpPr/>
          <p:nvPr/>
        </p:nvSpPr>
        <p:spPr>
          <a:xfrm>
            <a:off x="8733908" y="1690688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10AC0-742C-E886-EA27-58384606388C}"/>
              </a:ext>
            </a:extLst>
          </p:cNvPr>
          <p:cNvSpPr/>
          <p:nvPr/>
        </p:nvSpPr>
        <p:spPr>
          <a:xfrm>
            <a:off x="8733908" y="4207193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00D014-8490-21DD-C293-EE632A8549C6}"/>
              </a:ext>
            </a:extLst>
          </p:cNvPr>
          <p:cNvSpPr/>
          <p:nvPr/>
        </p:nvSpPr>
        <p:spPr>
          <a:xfrm>
            <a:off x="6819764" y="4207193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CBFC0D-9B0F-68AD-7E13-EF4734463E10}"/>
              </a:ext>
            </a:extLst>
          </p:cNvPr>
          <p:cNvSpPr/>
          <p:nvPr/>
        </p:nvSpPr>
        <p:spPr>
          <a:xfrm>
            <a:off x="6819764" y="1690688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297493-8579-EC5D-7F8A-7DB9C3AADE7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173844" y="2010728"/>
            <a:ext cx="1645920" cy="1418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BB950D-9717-4374-E341-0D8D3D7BBFA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173844" y="3429000"/>
            <a:ext cx="1645920" cy="1098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298A4408-7778-0C7D-8607-1F2F49FA43BA}"/>
              </a:ext>
            </a:extLst>
          </p:cNvPr>
          <p:cNvSpPr/>
          <p:nvPr/>
        </p:nvSpPr>
        <p:spPr>
          <a:xfrm>
            <a:off x="1051560" y="5175504"/>
            <a:ext cx="859536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21F1CF3-5925-F84D-21EA-6F3DF5A26CCF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1481328" y="3749040"/>
            <a:ext cx="1202300" cy="1426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5DA026-9AD6-8CDE-F1D6-4A19D001C89A}"/>
              </a:ext>
            </a:extLst>
          </p:cNvPr>
          <p:cNvSpPr txBox="1"/>
          <p:nvPr/>
        </p:nvSpPr>
        <p:spPr>
          <a:xfrm>
            <a:off x="694944" y="60881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100.100.0.2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F16D3C-8A9B-CB5B-166A-70C52F33F5EC}"/>
              </a:ext>
            </a:extLst>
          </p:cNvPr>
          <p:cNvSpPr/>
          <p:nvPr/>
        </p:nvSpPr>
        <p:spPr>
          <a:xfrm>
            <a:off x="9982200" y="5266745"/>
            <a:ext cx="859536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455AC4-CB37-FA40-218A-736AAC331D10}"/>
              </a:ext>
            </a:extLst>
          </p:cNvPr>
          <p:cNvSpPr txBox="1"/>
          <p:nvPr/>
        </p:nvSpPr>
        <p:spPr>
          <a:xfrm>
            <a:off x="9625584" y="617935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120.100.0.2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5DA04F3-54DF-E107-C107-D5805EEBFAA7}"/>
              </a:ext>
            </a:extLst>
          </p:cNvPr>
          <p:cNvSpPr/>
          <p:nvPr/>
        </p:nvSpPr>
        <p:spPr>
          <a:xfrm>
            <a:off x="10547468" y="2566726"/>
            <a:ext cx="859536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73AF8-8DF4-2E50-E404-E8837218A26D}"/>
              </a:ext>
            </a:extLst>
          </p:cNvPr>
          <p:cNvSpPr txBox="1"/>
          <p:nvPr/>
        </p:nvSpPr>
        <p:spPr>
          <a:xfrm>
            <a:off x="10190852" y="347934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110.100.0.2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0D3BBC-29D3-E10D-5D60-BEE20C201EB9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>
            <a:off x="10007972" y="2010728"/>
            <a:ext cx="969264" cy="555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014E2EB-587E-D896-A766-A6A8CC2DF017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9370940" y="4847273"/>
            <a:ext cx="1041028" cy="419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70679B-0994-53D6-CE0F-1D06304434B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8093828" y="2010728"/>
            <a:ext cx="640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0D48DD8-422A-05D9-B6D5-8BFABBC8376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093828" y="4527233"/>
            <a:ext cx="640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77678E-17DB-D77D-278B-95C78F2674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20660" y="3429000"/>
            <a:ext cx="57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50C8FA0-A762-B80A-5FAB-ECCB69C8774D}"/>
              </a:ext>
            </a:extLst>
          </p:cNvPr>
          <p:cNvSpPr txBox="1"/>
          <p:nvPr/>
        </p:nvSpPr>
        <p:spPr>
          <a:xfrm>
            <a:off x="6819764" y="490635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120.100.0.1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2BE2E5-4AA4-BEDF-BE21-313DD4CE001D}"/>
              </a:ext>
            </a:extLst>
          </p:cNvPr>
          <p:cNvSpPr txBox="1"/>
          <p:nvPr/>
        </p:nvSpPr>
        <p:spPr>
          <a:xfrm>
            <a:off x="6792468" y="235053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110.100.0.1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15284B-5E37-8C3E-6BD3-D05F9C9EAA6C}"/>
              </a:ext>
            </a:extLst>
          </p:cNvPr>
          <p:cNvSpPr txBox="1"/>
          <p:nvPr/>
        </p:nvSpPr>
        <p:spPr>
          <a:xfrm>
            <a:off x="3883710" y="377673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100.100.0.1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BE9A16-F5F0-B22C-2C27-73D0B8CFEF34}"/>
              </a:ext>
            </a:extLst>
          </p:cNvPr>
          <p:cNvSpPr txBox="1"/>
          <p:nvPr/>
        </p:nvSpPr>
        <p:spPr>
          <a:xfrm>
            <a:off x="2959117" y="44514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라우팅테이블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1219DD-BBA4-7BF9-285D-A24F1333187B}"/>
              </a:ext>
            </a:extLst>
          </p:cNvPr>
          <p:cNvSpPr txBox="1"/>
          <p:nvPr/>
        </p:nvSpPr>
        <p:spPr>
          <a:xfrm>
            <a:off x="3068121" y="4847272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110.100.0.0/24 e0</a:t>
            </a:r>
          </a:p>
          <a:p>
            <a:r>
              <a:rPr lang="en-US" altLang="ko-KR" dirty="0"/>
              <a:t>120.100.0.0/24 e1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26D939-6BEF-BFBC-8BFD-E04A50327E50}"/>
              </a:ext>
            </a:extLst>
          </p:cNvPr>
          <p:cNvSpPr txBox="1"/>
          <p:nvPr/>
        </p:nvSpPr>
        <p:spPr>
          <a:xfrm>
            <a:off x="5376672" y="29096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2C7716-FEAB-7C64-36CC-61B64E90563B}"/>
              </a:ext>
            </a:extLst>
          </p:cNvPr>
          <p:cNvSpPr txBox="1"/>
          <p:nvPr/>
        </p:nvSpPr>
        <p:spPr>
          <a:xfrm>
            <a:off x="5344703" y="35920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16023C-1D2A-0723-3346-39C4A6A9D1B5}"/>
              </a:ext>
            </a:extLst>
          </p:cNvPr>
          <p:cNvSpPr txBox="1"/>
          <p:nvPr/>
        </p:nvSpPr>
        <p:spPr>
          <a:xfrm>
            <a:off x="6836120" y="3803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라우팅테이블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09E415-CC16-9CED-C759-C5F154CA351E}"/>
              </a:ext>
            </a:extLst>
          </p:cNvPr>
          <p:cNvSpPr txBox="1"/>
          <p:nvPr/>
        </p:nvSpPr>
        <p:spPr>
          <a:xfrm>
            <a:off x="6945124" y="776196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100.100.0.0/24 e0</a:t>
            </a:r>
          </a:p>
          <a:p>
            <a:r>
              <a:rPr lang="en-US" altLang="ko-KR" dirty="0"/>
              <a:t>120.100.0.0/24 e0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4317B0-FBDD-9257-8CD1-21A9014BD2F0}"/>
              </a:ext>
            </a:extLst>
          </p:cNvPr>
          <p:cNvSpPr txBox="1"/>
          <p:nvPr/>
        </p:nvSpPr>
        <p:spPr>
          <a:xfrm>
            <a:off x="6316314" y="17593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e0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A8A2EC-6591-80F4-892F-2DA2266C7BEB}"/>
              </a:ext>
            </a:extLst>
          </p:cNvPr>
          <p:cNvSpPr txBox="1"/>
          <p:nvPr/>
        </p:nvSpPr>
        <p:spPr>
          <a:xfrm>
            <a:off x="3645136" y="6194809"/>
            <a:ext cx="28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Static routing </a:t>
            </a:r>
            <a:r>
              <a:rPr lang="ko-KR" altLang="en-US" dirty="0"/>
              <a:t>설정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313D1A0-0F5D-51BA-DBFA-441EB345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4" y="1409557"/>
            <a:ext cx="4386359" cy="1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71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D907-B8FD-8B27-49C2-1190C3A5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패킷 </a:t>
            </a:r>
            <a:r>
              <a:rPr lang="ko-KR" altLang="en-US" dirty="0" err="1"/>
              <a:t>캡쳐링</a:t>
            </a:r>
            <a:endParaRPr lang="ko-KR" altLang="en-US" dirty="0"/>
          </a:p>
        </p:txBody>
      </p:sp>
      <p:pic>
        <p:nvPicPr>
          <p:cNvPr id="3074" name="Picture 2" descr="Wireshark application display screenshot">
            <a:extLst>
              <a:ext uri="{FF2B5EF4-FFF2-40B4-BE49-F238E27FC236}">
                <a16:creationId xmlns:a16="http://schemas.microsoft.com/office/drawing/2014/main" id="{E2E92A03-F0A3-20D0-E17C-95C6BB1FD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74901"/>
            <a:ext cx="7333488" cy="491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7503B0-3F3E-BA61-734A-E3D28D1E7696}"/>
              </a:ext>
            </a:extLst>
          </p:cNvPr>
          <p:cNvSpPr txBox="1"/>
          <p:nvPr/>
        </p:nvSpPr>
        <p:spPr>
          <a:xfrm>
            <a:off x="978408" y="2093976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Wireshark.org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04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260541-1F0A-7045-E8E8-2CA6FF31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552450"/>
            <a:ext cx="84486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22C834-747A-DE6E-A880-D502E77F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571500"/>
            <a:ext cx="861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86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4D70-E1CB-BF94-B307-910BA348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한쪽방향으로만 </a:t>
            </a:r>
            <a:r>
              <a:rPr lang="ko-KR" altLang="en-US" dirty="0" err="1"/>
              <a:t>통신되는</a:t>
            </a:r>
            <a:r>
              <a:rPr lang="ko-KR" altLang="en-US" dirty="0"/>
              <a:t> 문제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8F347-AB52-3500-55A7-7114252B7364}"/>
              </a:ext>
            </a:extLst>
          </p:cNvPr>
          <p:cNvSpPr txBox="1"/>
          <p:nvPr/>
        </p:nvSpPr>
        <p:spPr>
          <a:xfrm>
            <a:off x="667512" y="1837944"/>
            <a:ext cx="828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서버에서 해결방법 </a:t>
            </a:r>
            <a:r>
              <a:rPr lang="en-US" altLang="ko-KR" dirty="0"/>
              <a:t>: superuser(</a:t>
            </a:r>
            <a:r>
              <a:rPr lang="ko-KR" altLang="en-US" dirty="0"/>
              <a:t>관리자모드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전환후</a:t>
            </a:r>
            <a:r>
              <a:rPr lang="en-US" altLang="ko-KR" dirty="0"/>
              <a:t>, </a:t>
            </a:r>
            <a:r>
              <a:rPr lang="en-US" altLang="ko-KR" dirty="0" err="1"/>
              <a:t>tcpdump</a:t>
            </a:r>
            <a:r>
              <a:rPr lang="en-US" altLang="ko-KR" dirty="0"/>
              <a:t> </a:t>
            </a:r>
            <a:r>
              <a:rPr lang="ko-KR" altLang="en-US" dirty="0"/>
              <a:t>명령어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03FBF8-3223-CB78-FDCB-F2C5AEBA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50" y="2440543"/>
            <a:ext cx="7112150" cy="11586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B09F1-8009-B55B-FE94-FC322A1D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91" y="3703129"/>
            <a:ext cx="9324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3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CB25D8-B31D-ED85-7BAA-5DFFAE32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" y="695515"/>
            <a:ext cx="686752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D18D1-62C8-5410-F143-1C901D62E7D3}"/>
              </a:ext>
            </a:extLst>
          </p:cNvPr>
          <p:cNvSpPr txBox="1"/>
          <p:nvPr/>
        </p:nvSpPr>
        <p:spPr>
          <a:xfrm>
            <a:off x="710513" y="326183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윈도우에서 리눅스로 </a:t>
            </a:r>
            <a:r>
              <a:rPr lang="en-US" altLang="ko-KR" dirty="0"/>
              <a:t>PING</a:t>
            </a:r>
            <a:r>
              <a:rPr lang="ko-KR" altLang="en-US" dirty="0"/>
              <a:t>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85A7BA-D1C4-1786-2762-43F57971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64" y="4133661"/>
            <a:ext cx="8001000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3DE59-6D68-5E24-C203-DAD481E0F4AE}"/>
              </a:ext>
            </a:extLst>
          </p:cNvPr>
          <p:cNvSpPr txBox="1"/>
          <p:nvPr/>
        </p:nvSpPr>
        <p:spPr>
          <a:xfrm>
            <a:off x="3293364" y="3605831"/>
            <a:ext cx="702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윈도우에서 </a:t>
            </a:r>
            <a:r>
              <a:rPr lang="en-US" altLang="ko-KR" dirty="0"/>
              <a:t>PING</a:t>
            </a:r>
            <a:r>
              <a:rPr lang="ko-KR" altLang="en-US" dirty="0"/>
              <a:t>이 </a:t>
            </a:r>
            <a:r>
              <a:rPr lang="ko-KR" altLang="en-US" dirty="0" err="1"/>
              <a:t>실행될때마다</a:t>
            </a:r>
            <a:r>
              <a:rPr lang="en-US" altLang="ko-KR" dirty="0"/>
              <a:t>, </a:t>
            </a:r>
            <a:r>
              <a:rPr lang="ko-KR" altLang="en-US" dirty="0"/>
              <a:t>하나씩 패킷이 잡힘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통신원활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1085D-902B-B7CC-BEA0-1E8CEB01C64D}"/>
              </a:ext>
            </a:extLst>
          </p:cNvPr>
          <p:cNvSpPr txBox="1"/>
          <p:nvPr/>
        </p:nvSpPr>
        <p:spPr>
          <a:xfrm>
            <a:off x="949452" y="5834260"/>
            <a:ext cx="903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PING</a:t>
            </a:r>
            <a:r>
              <a:rPr lang="ko-KR" altLang="en-US" dirty="0">
                <a:solidFill>
                  <a:srgbClr val="0000FF"/>
                </a:solidFill>
              </a:rPr>
              <a:t>했는데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 err="1">
                <a:solidFill>
                  <a:srgbClr val="0000FF"/>
                </a:solidFill>
              </a:rPr>
              <a:t>안나오면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자신의 </a:t>
            </a:r>
            <a:r>
              <a:rPr lang="en-US" altLang="ko-KR" dirty="0">
                <a:solidFill>
                  <a:srgbClr val="0000FF"/>
                </a:solidFill>
              </a:rPr>
              <a:t>PC</a:t>
            </a:r>
            <a:r>
              <a:rPr lang="ko-KR" altLang="en-US" dirty="0">
                <a:solidFill>
                  <a:srgbClr val="0000FF"/>
                </a:solidFill>
              </a:rPr>
              <a:t>가 아닌 다른 장비에서 자신의 </a:t>
            </a:r>
            <a:r>
              <a:rPr lang="en-US" altLang="ko-KR" dirty="0">
                <a:solidFill>
                  <a:srgbClr val="0000FF"/>
                </a:solidFill>
              </a:rPr>
              <a:t>IP</a:t>
            </a:r>
            <a:r>
              <a:rPr lang="ko-KR" altLang="en-US" dirty="0">
                <a:solidFill>
                  <a:srgbClr val="0000FF"/>
                </a:solidFill>
              </a:rPr>
              <a:t>를 사용하고 </a:t>
            </a:r>
            <a:r>
              <a:rPr lang="ko-KR" altLang="en-US" dirty="0" err="1">
                <a:solidFill>
                  <a:srgbClr val="0000FF"/>
                </a:solidFill>
              </a:rPr>
              <a:t>있으로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IP</a:t>
            </a:r>
            <a:r>
              <a:rPr lang="ko-KR" altLang="en-US" dirty="0">
                <a:solidFill>
                  <a:srgbClr val="0000FF"/>
                </a:solidFill>
              </a:rPr>
              <a:t>를 변경하던지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충돌나는 </a:t>
            </a:r>
            <a:r>
              <a:rPr lang="en-US" altLang="ko-KR" dirty="0">
                <a:solidFill>
                  <a:srgbClr val="0000FF"/>
                </a:solidFill>
              </a:rPr>
              <a:t>IP</a:t>
            </a:r>
            <a:r>
              <a:rPr lang="ko-KR" altLang="en-US" dirty="0">
                <a:solidFill>
                  <a:srgbClr val="0000FF"/>
                </a:solidFill>
              </a:rPr>
              <a:t>찾아 변경을 하던지 해야 함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7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6B1F7-DE4E-943D-961D-1AB32676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리눅스에서 </a:t>
            </a:r>
            <a:r>
              <a:rPr lang="en-US" altLang="ko-KR" dirty="0"/>
              <a:t>IP</a:t>
            </a:r>
            <a:r>
              <a:rPr lang="ko-KR" altLang="en-US" dirty="0"/>
              <a:t>변경방법</a:t>
            </a:r>
            <a:r>
              <a:rPr lang="en-US" altLang="ko-KR" dirty="0"/>
              <a:t>(</a:t>
            </a:r>
            <a:r>
              <a:rPr lang="ko-KR" altLang="en-US" dirty="0"/>
              <a:t>서버버전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4A9BB-1160-6114-0987-653EA3E4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15" y="1590675"/>
            <a:ext cx="6296025" cy="1838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0808EE-B557-B274-0DCC-66F284BA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15" y="3595024"/>
            <a:ext cx="6370129" cy="2897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A0A2E-7A2B-6CDD-BD2B-171DA8E9D6B8}"/>
              </a:ext>
            </a:extLst>
          </p:cNvPr>
          <p:cNvSpPr txBox="1"/>
          <p:nvPr/>
        </p:nvSpPr>
        <p:spPr>
          <a:xfrm>
            <a:off x="213670" y="16720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현재상태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46A37-4AF7-6FEE-41A0-FD55DE2D63CA}"/>
              </a:ext>
            </a:extLst>
          </p:cNvPr>
          <p:cNvSpPr txBox="1"/>
          <p:nvPr/>
        </p:nvSpPr>
        <p:spPr>
          <a:xfrm>
            <a:off x="208455" y="345256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변경상태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EE8FE-3033-53D5-BE7B-DCF7C4602295}"/>
              </a:ext>
            </a:extLst>
          </p:cNvPr>
          <p:cNvSpPr txBox="1"/>
          <p:nvPr/>
        </p:nvSpPr>
        <p:spPr>
          <a:xfrm>
            <a:off x="8372855" y="2644841"/>
            <a:ext cx="22076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적용명령어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netplan</a:t>
            </a:r>
            <a:r>
              <a:rPr lang="en-US" altLang="ko-KR" dirty="0"/>
              <a:t> apply</a:t>
            </a:r>
          </a:p>
          <a:p>
            <a:endParaRPr lang="en-US" altLang="ko-KR" dirty="0"/>
          </a:p>
          <a:p>
            <a:r>
              <a:rPr lang="ko-KR" altLang="en-US" dirty="0" err="1"/>
              <a:t>확인명령어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ip</a:t>
            </a:r>
            <a:r>
              <a:rPr lang="en-US" altLang="ko-KR" dirty="0"/>
              <a:t>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607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0453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desktop</a:t>
            </a:r>
            <a:r>
              <a:rPr lang="ko-KR" altLang="en-US" dirty="0" err="1" smtClean="0"/>
              <a:t>버전설치시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ip</a:t>
            </a:r>
            <a:r>
              <a:rPr lang="ko-KR" altLang="en-US" dirty="0" err="1" smtClean="0"/>
              <a:t>변경방법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6" y="1730101"/>
            <a:ext cx="5048509" cy="41975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476" y="1787254"/>
            <a:ext cx="6299524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71" y="2090909"/>
            <a:ext cx="5067560" cy="39689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62" y="2071858"/>
            <a:ext cx="5010407" cy="4007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156" y="6306207"/>
            <a:ext cx="391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ipv4</a:t>
            </a:r>
            <a:r>
              <a:rPr lang="en-US" altLang="ko-KR" dirty="0" smtClean="0">
                <a:sym typeface="Wingdings" panose="05000000000000000000" pitchFamily="2" charset="2"/>
              </a:rPr>
              <a:t>manualaddress, </a:t>
            </a:r>
            <a:r>
              <a:rPr lang="en-US" altLang="ko-KR" dirty="0" err="1" smtClean="0">
                <a:sym typeface="Wingdings" panose="05000000000000000000" pitchFamily="2" charset="2"/>
              </a:rPr>
              <a:t>dns</a:t>
            </a:r>
            <a:r>
              <a:rPr lang="ko-KR" altLang="en-US" dirty="0" smtClean="0">
                <a:sym typeface="Wingdings" panose="05000000000000000000" pitchFamily="2" charset="2"/>
              </a:rPr>
              <a:t>을 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0880" y="6306207"/>
            <a:ext cx="502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enable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disable</a:t>
            </a:r>
            <a:r>
              <a:rPr lang="ko-KR" altLang="en-US" dirty="0" smtClean="0"/>
              <a:t>로 했다가 다시 </a:t>
            </a:r>
            <a:r>
              <a:rPr lang="en-US" altLang="ko-KR" dirty="0" smtClean="0"/>
              <a:t>enable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8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45382-5F2E-2B4C-5AF4-91735591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상태파악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B5BC34-EC11-7D23-42EE-B64CF9023CA4}"/>
              </a:ext>
            </a:extLst>
          </p:cNvPr>
          <p:cNvSpPr/>
          <p:nvPr/>
        </p:nvSpPr>
        <p:spPr>
          <a:xfrm>
            <a:off x="5358384" y="2048256"/>
            <a:ext cx="2221992" cy="996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endParaRPr lang="en-US" altLang="ko-KR" dirty="0"/>
          </a:p>
          <a:p>
            <a:pPr algn="ctr"/>
            <a:r>
              <a:rPr lang="en-US" altLang="ko-KR" dirty="0"/>
              <a:t>(L2, CISCO)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48499D-BD22-9517-05C8-E0E625D230AA}"/>
              </a:ext>
            </a:extLst>
          </p:cNvPr>
          <p:cNvSpPr/>
          <p:nvPr/>
        </p:nvSpPr>
        <p:spPr>
          <a:xfrm>
            <a:off x="1176528" y="2048256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D615CA-2689-BEBF-AA45-5C338B6FA3CD}"/>
              </a:ext>
            </a:extLst>
          </p:cNvPr>
          <p:cNvSpPr/>
          <p:nvPr/>
        </p:nvSpPr>
        <p:spPr>
          <a:xfrm>
            <a:off x="1176528" y="5338000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D80567-0A3F-AE6D-5478-10AD3DB3A0E6}"/>
              </a:ext>
            </a:extLst>
          </p:cNvPr>
          <p:cNvSpPr/>
          <p:nvPr/>
        </p:nvSpPr>
        <p:spPr>
          <a:xfrm>
            <a:off x="1176528" y="2953988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67DC64-388C-7547-CBF7-8E4DD23F1251}"/>
              </a:ext>
            </a:extLst>
          </p:cNvPr>
          <p:cNvSpPr/>
          <p:nvPr/>
        </p:nvSpPr>
        <p:spPr>
          <a:xfrm>
            <a:off x="1176528" y="3817524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FD3F11-FB9C-5582-EBB6-FE1E2A0C82D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98520" y="2355628"/>
            <a:ext cx="1959864" cy="190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500409-C94F-3288-437B-67DB22AC162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398520" y="2546604"/>
            <a:ext cx="1959864" cy="714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9C3BCDE-036F-47BB-F07E-B59C452D663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398520" y="2546604"/>
            <a:ext cx="1959864" cy="1578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462AF8-8B49-2446-538A-2F1BBF9D462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398520" y="2546604"/>
            <a:ext cx="1959864" cy="3098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08E395-EE82-9CDF-E9BF-D9FC5E5F0728}"/>
              </a:ext>
            </a:extLst>
          </p:cNvPr>
          <p:cNvSpPr txBox="1"/>
          <p:nvPr/>
        </p:nvSpPr>
        <p:spPr>
          <a:xfrm>
            <a:off x="1165216" y="6181772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IP:210.x.x.x/24)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89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79CC-8C49-7579-F283-6B10B499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상태파악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37904-51F3-C936-A3D7-181B43466C2A}"/>
              </a:ext>
            </a:extLst>
          </p:cNvPr>
          <p:cNvSpPr/>
          <p:nvPr/>
        </p:nvSpPr>
        <p:spPr>
          <a:xfrm>
            <a:off x="2118360" y="1783080"/>
            <a:ext cx="7610856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4FF2F9-22D2-9A11-995A-B3C4F0CCBF87}"/>
              </a:ext>
            </a:extLst>
          </p:cNvPr>
          <p:cNvSpPr/>
          <p:nvPr/>
        </p:nvSpPr>
        <p:spPr>
          <a:xfrm>
            <a:off x="2462784" y="2039112"/>
            <a:ext cx="3197352" cy="1289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7EAF8-9B2E-B7DA-9370-56A68A480156}"/>
              </a:ext>
            </a:extLst>
          </p:cNvPr>
          <p:cNvSpPr txBox="1"/>
          <p:nvPr/>
        </p:nvSpPr>
        <p:spPr>
          <a:xfrm>
            <a:off x="2624328" y="2148840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VM(ubuntu)</a:t>
            </a:r>
          </a:p>
          <a:p>
            <a:r>
              <a:rPr lang="en-US" altLang="ko-KR" dirty="0"/>
              <a:t>192.x.x.x(</a:t>
            </a:r>
            <a:r>
              <a:rPr lang="ko-KR" altLang="en-US" dirty="0"/>
              <a:t>사설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CC644-0C0A-1E4B-511B-27486B8F02B4}"/>
              </a:ext>
            </a:extLst>
          </p:cNvPr>
          <p:cNvSpPr txBox="1"/>
          <p:nvPr/>
        </p:nvSpPr>
        <p:spPr>
          <a:xfrm>
            <a:off x="7191112" y="2148840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IP:210.x.x.x/24)</a:t>
            </a:r>
            <a:endParaRPr lang="ko-KR" altLang="en-US" dirty="0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012BA6C3-43F2-6445-8FD6-140B0EE9D57A}"/>
              </a:ext>
            </a:extLst>
          </p:cNvPr>
          <p:cNvSpPr/>
          <p:nvPr/>
        </p:nvSpPr>
        <p:spPr>
          <a:xfrm>
            <a:off x="5038344" y="2472005"/>
            <a:ext cx="2002536" cy="32316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9AFDE35D-D9B3-94BA-CD15-D7AA3A1B51D1}"/>
              </a:ext>
            </a:extLst>
          </p:cNvPr>
          <p:cNvSpPr/>
          <p:nvPr/>
        </p:nvSpPr>
        <p:spPr>
          <a:xfrm>
            <a:off x="5722180" y="1810512"/>
            <a:ext cx="485512" cy="1527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2FFE0-E6F5-4A03-A4B9-45F40C7F6541}"/>
              </a:ext>
            </a:extLst>
          </p:cNvPr>
          <p:cNvSpPr txBox="1"/>
          <p:nvPr/>
        </p:nvSpPr>
        <p:spPr>
          <a:xfrm>
            <a:off x="2463587" y="5120640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통신이 안되는 이유</a:t>
            </a:r>
            <a:r>
              <a:rPr lang="en-US" altLang="ko-KR" dirty="0"/>
              <a:t>: </a:t>
            </a:r>
            <a:r>
              <a:rPr lang="ko-KR" altLang="en-US" dirty="0"/>
              <a:t>서로 다른 네트워크의 </a:t>
            </a:r>
            <a:r>
              <a:rPr lang="en-US" altLang="ko-KR" dirty="0"/>
              <a:t>IP</a:t>
            </a:r>
            <a:r>
              <a:rPr lang="ko-KR" altLang="en-US" dirty="0"/>
              <a:t>를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217738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3B977-5AF9-9A21-CB23-9190EE66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06998-4ADC-1DA4-F733-9AC14674274E}"/>
              </a:ext>
            </a:extLst>
          </p:cNvPr>
          <p:cNvSpPr txBox="1"/>
          <p:nvPr/>
        </p:nvSpPr>
        <p:spPr>
          <a:xfrm>
            <a:off x="1097280" y="2267712"/>
            <a:ext cx="97065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400" dirty="0"/>
              <a:t>네트워크가 다른 상태로 통신을 하려면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 err="1">
                <a:sym typeface="Wingdings" panose="05000000000000000000" pitchFamily="2" charset="2"/>
              </a:rPr>
              <a:t>라우터역할</a:t>
            </a:r>
            <a:r>
              <a:rPr lang="ko-KR" altLang="en-US" sz="2400" dirty="0">
                <a:sym typeface="Wingdings" panose="05000000000000000000" pitchFamily="2" charset="2"/>
              </a:rPr>
              <a:t> 장비가 필요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2400" dirty="0" err="1">
                <a:sym typeface="Wingdings" panose="05000000000000000000" pitchFamily="2" charset="2"/>
              </a:rPr>
              <a:t>동일네트워크로된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IP</a:t>
            </a:r>
            <a:r>
              <a:rPr lang="ko-KR" altLang="en-US" sz="2400" dirty="0">
                <a:sym typeface="Wingdings" panose="05000000000000000000" pitchFamily="2" charset="2"/>
              </a:rPr>
              <a:t>로 재설정 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042D2E-6480-05BE-BF81-B6870BBE7802}"/>
              </a:ext>
            </a:extLst>
          </p:cNvPr>
          <p:cNvSpPr/>
          <p:nvPr/>
        </p:nvSpPr>
        <p:spPr>
          <a:xfrm>
            <a:off x="4599432" y="4783728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4FE05F-D81E-283A-9816-A5F03DA5EE6B}"/>
              </a:ext>
            </a:extLst>
          </p:cNvPr>
          <p:cNvSpPr/>
          <p:nvPr/>
        </p:nvSpPr>
        <p:spPr>
          <a:xfrm>
            <a:off x="5529072" y="4783728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168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A1F952-7AC4-FAF4-4E88-CB53F59486FC}"/>
              </a:ext>
            </a:extLst>
          </p:cNvPr>
          <p:cNvSpPr/>
          <p:nvPr/>
        </p:nvSpPr>
        <p:spPr>
          <a:xfrm>
            <a:off x="6458712" y="4783728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B1540A-F84E-9F9A-8DF8-C0ED84850163}"/>
              </a:ext>
            </a:extLst>
          </p:cNvPr>
          <p:cNvSpPr/>
          <p:nvPr/>
        </p:nvSpPr>
        <p:spPr>
          <a:xfrm>
            <a:off x="7388352" y="4783728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EB1E2-49F5-5624-2E7B-BECBB5A10D53}"/>
              </a:ext>
            </a:extLst>
          </p:cNvPr>
          <p:cNvSpPr txBox="1"/>
          <p:nvPr/>
        </p:nvSpPr>
        <p:spPr>
          <a:xfrm>
            <a:off x="3140162" y="481394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 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3B65A-B720-4C94-07AA-023239894AAF}"/>
              </a:ext>
            </a:extLst>
          </p:cNvPr>
          <p:cNvSpPr txBox="1"/>
          <p:nvPr/>
        </p:nvSpPr>
        <p:spPr>
          <a:xfrm>
            <a:off x="2701249" y="535039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Subnet mask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08EEB-3689-4F52-A177-0182B0F2F119}"/>
              </a:ext>
            </a:extLst>
          </p:cNvPr>
          <p:cNvSpPr/>
          <p:nvPr/>
        </p:nvSpPr>
        <p:spPr>
          <a:xfrm>
            <a:off x="4599432" y="535927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DB6528-2C24-550C-ECDA-66078CC3C640}"/>
              </a:ext>
            </a:extLst>
          </p:cNvPr>
          <p:cNvSpPr/>
          <p:nvPr/>
        </p:nvSpPr>
        <p:spPr>
          <a:xfrm>
            <a:off x="5529072" y="535927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2BFD9E-1D48-E45D-19F1-D33F74429818}"/>
              </a:ext>
            </a:extLst>
          </p:cNvPr>
          <p:cNvSpPr/>
          <p:nvPr/>
        </p:nvSpPr>
        <p:spPr>
          <a:xfrm>
            <a:off x="6458712" y="535927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8E93EF-F767-A2F7-7680-77E0B78A2ECC}"/>
              </a:ext>
            </a:extLst>
          </p:cNvPr>
          <p:cNvSpPr/>
          <p:nvPr/>
        </p:nvSpPr>
        <p:spPr>
          <a:xfrm>
            <a:off x="7388352" y="535927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889AF-4BE8-2054-ACAF-EE91E4A79706}"/>
              </a:ext>
            </a:extLst>
          </p:cNvPr>
          <p:cNvSpPr txBox="1"/>
          <p:nvPr/>
        </p:nvSpPr>
        <p:spPr>
          <a:xfrm>
            <a:off x="557784" y="6123543"/>
            <a:ext cx="1091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: A,B,C</a:t>
            </a:r>
            <a:r>
              <a:rPr lang="ko-KR" altLang="en-US" dirty="0" err="1"/>
              <a:t>클라스</a:t>
            </a:r>
            <a:r>
              <a:rPr lang="en-US" altLang="ko-KR" dirty="0"/>
              <a:t>, subnet mask</a:t>
            </a:r>
            <a:r>
              <a:rPr lang="ko-KR" altLang="en-US" dirty="0"/>
              <a:t>를 더 세분화할 경우</a:t>
            </a:r>
            <a:r>
              <a:rPr lang="en-US" altLang="ko-KR" dirty="0"/>
              <a:t>, </a:t>
            </a:r>
            <a:r>
              <a:rPr lang="ko-KR" altLang="en-US" dirty="0"/>
              <a:t>게이트웨이와 </a:t>
            </a:r>
            <a:r>
              <a:rPr lang="en-US" altLang="ko-KR" dirty="0"/>
              <a:t>multicast, broadcast</a:t>
            </a:r>
            <a:r>
              <a:rPr lang="ko-KR" altLang="en-US" dirty="0"/>
              <a:t>는 어떻게 동작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7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3E979-03C8-374E-87E2-49E489B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-</a:t>
            </a:r>
            <a:r>
              <a:rPr lang="ko-KR" altLang="en-US" dirty="0"/>
              <a:t>방법</a:t>
            </a:r>
            <a:r>
              <a:rPr lang="en-US" altLang="ko-KR" dirty="0"/>
              <a:t>1(</a:t>
            </a:r>
            <a:r>
              <a:rPr lang="ko-KR" altLang="en-US" dirty="0" err="1"/>
              <a:t>라우터사용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E4A3D8-B919-5F37-D43A-24EEF81ACEFB}"/>
              </a:ext>
            </a:extLst>
          </p:cNvPr>
          <p:cNvSpPr/>
          <p:nvPr/>
        </p:nvSpPr>
        <p:spPr>
          <a:xfrm>
            <a:off x="5358384" y="2048256"/>
            <a:ext cx="2221992" cy="996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endParaRPr lang="en-US" altLang="ko-KR" dirty="0"/>
          </a:p>
          <a:p>
            <a:pPr algn="ctr"/>
            <a:r>
              <a:rPr lang="en-US" altLang="ko-KR" dirty="0"/>
              <a:t>(L2, CISCO)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63F545-4871-0752-B869-C6FB1D664157}"/>
              </a:ext>
            </a:extLst>
          </p:cNvPr>
          <p:cNvSpPr/>
          <p:nvPr/>
        </p:nvSpPr>
        <p:spPr>
          <a:xfrm>
            <a:off x="1176528" y="2048256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58B28-2EC8-C74E-81F0-CD84732F4DB5}"/>
              </a:ext>
            </a:extLst>
          </p:cNvPr>
          <p:cNvSpPr/>
          <p:nvPr/>
        </p:nvSpPr>
        <p:spPr>
          <a:xfrm>
            <a:off x="1176528" y="5338000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3B59-B1F6-ACE8-6485-0ED3C28D7EC2}"/>
              </a:ext>
            </a:extLst>
          </p:cNvPr>
          <p:cNvSpPr/>
          <p:nvPr/>
        </p:nvSpPr>
        <p:spPr>
          <a:xfrm>
            <a:off x="1176528" y="2953988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797785-84BE-1209-1E00-F6BCCC94242E}"/>
              </a:ext>
            </a:extLst>
          </p:cNvPr>
          <p:cNvSpPr/>
          <p:nvPr/>
        </p:nvSpPr>
        <p:spPr>
          <a:xfrm>
            <a:off x="1176528" y="3817524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E727DC-89FF-DB8F-8B82-97F8DAFCCF1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98520" y="2355628"/>
            <a:ext cx="1959864" cy="190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E0DC5E-EF0C-CD89-1709-566A9202E35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398520" y="2546604"/>
            <a:ext cx="1959864" cy="714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267E21-9DA8-282C-DF54-2B95642B677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398520" y="2546604"/>
            <a:ext cx="1959864" cy="1578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B555B3-6955-7AFE-8CA8-81A169BB287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398520" y="2546604"/>
            <a:ext cx="1959864" cy="3098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0D774D-A2A4-D835-CD9D-6AD590EDECD8}"/>
              </a:ext>
            </a:extLst>
          </p:cNvPr>
          <p:cNvSpPr txBox="1"/>
          <p:nvPr/>
        </p:nvSpPr>
        <p:spPr>
          <a:xfrm>
            <a:off x="1165216" y="6181772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IP:210.x.x.x/24)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84A100-DD72-3AFA-FF82-D03CA2B0E228}"/>
              </a:ext>
            </a:extLst>
          </p:cNvPr>
          <p:cNvSpPr/>
          <p:nvPr/>
        </p:nvSpPr>
        <p:spPr>
          <a:xfrm>
            <a:off x="5358384" y="3778352"/>
            <a:ext cx="2221992" cy="6147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 역할 장비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80DB5F-2698-3315-E306-7CE34A24BEF5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6469380" y="3044952"/>
            <a:ext cx="0" cy="7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78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3E979-03C8-374E-87E2-49E489B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-</a:t>
            </a:r>
            <a:r>
              <a:rPr lang="ko-KR" altLang="en-US" dirty="0"/>
              <a:t>방법</a:t>
            </a:r>
            <a:r>
              <a:rPr lang="en-US" altLang="ko-KR" dirty="0"/>
              <a:t>2-1(</a:t>
            </a:r>
            <a:r>
              <a:rPr lang="ko-KR" altLang="en-US" dirty="0"/>
              <a:t>동일네트워크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242A77-339C-112F-D091-A814AE2A7CAE}"/>
              </a:ext>
            </a:extLst>
          </p:cNvPr>
          <p:cNvSpPr/>
          <p:nvPr/>
        </p:nvSpPr>
        <p:spPr>
          <a:xfrm>
            <a:off x="2118360" y="1783080"/>
            <a:ext cx="7610856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E600B-3850-6962-0A2F-CD8B12CCE8AE}"/>
              </a:ext>
            </a:extLst>
          </p:cNvPr>
          <p:cNvSpPr/>
          <p:nvPr/>
        </p:nvSpPr>
        <p:spPr>
          <a:xfrm>
            <a:off x="2462784" y="2039112"/>
            <a:ext cx="3197352" cy="1289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E461A-422A-CD44-74F1-BF9010E59F41}"/>
              </a:ext>
            </a:extLst>
          </p:cNvPr>
          <p:cNvSpPr txBox="1"/>
          <p:nvPr/>
        </p:nvSpPr>
        <p:spPr>
          <a:xfrm>
            <a:off x="2624328" y="2148840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VM(ubuntu)</a:t>
            </a:r>
          </a:p>
          <a:p>
            <a:r>
              <a:rPr lang="en-US" altLang="ko-KR" dirty="0"/>
              <a:t>210.x.x.x(</a:t>
            </a:r>
            <a:r>
              <a:rPr lang="ko-KR" altLang="en-US" dirty="0"/>
              <a:t>공인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C88BA-41DE-517F-BBB6-DEBA586C0D88}"/>
              </a:ext>
            </a:extLst>
          </p:cNvPr>
          <p:cNvSpPr txBox="1"/>
          <p:nvPr/>
        </p:nvSpPr>
        <p:spPr>
          <a:xfrm>
            <a:off x="7191112" y="2148840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IP:210.x.x.x/24)</a:t>
            </a:r>
            <a:endParaRPr lang="ko-KR" altLang="en-US" dirty="0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3412641A-C27A-818F-262E-1E7BC5C9782B}"/>
              </a:ext>
            </a:extLst>
          </p:cNvPr>
          <p:cNvSpPr/>
          <p:nvPr/>
        </p:nvSpPr>
        <p:spPr>
          <a:xfrm>
            <a:off x="5038344" y="2472005"/>
            <a:ext cx="2002536" cy="32316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3BA3F9-A2A6-1C10-8299-0ED8485239D8}"/>
              </a:ext>
            </a:extLst>
          </p:cNvPr>
          <p:cNvSpPr txBox="1"/>
          <p:nvPr/>
        </p:nvSpPr>
        <p:spPr>
          <a:xfrm>
            <a:off x="2463587" y="5120640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VM(ubuntu)</a:t>
            </a:r>
            <a:r>
              <a:rPr lang="ko-KR" altLang="en-US" dirty="0"/>
              <a:t>에서 </a:t>
            </a:r>
            <a:r>
              <a:rPr lang="en-US" altLang="ko-KR" dirty="0"/>
              <a:t>PC</a:t>
            </a:r>
            <a:r>
              <a:rPr lang="ko-KR" altLang="en-US" dirty="0"/>
              <a:t>쪽에서 사용하지 않는 </a:t>
            </a:r>
            <a:r>
              <a:rPr lang="en-US" altLang="ko-KR" dirty="0"/>
              <a:t>IP</a:t>
            </a:r>
            <a:r>
              <a:rPr lang="ko-KR" altLang="en-US" dirty="0"/>
              <a:t>로 수동 설정</a:t>
            </a:r>
          </a:p>
        </p:txBody>
      </p:sp>
    </p:spTree>
    <p:extLst>
      <p:ext uri="{BB962C8B-B14F-4D97-AF65-F5344CB8AC3E}">
        <p14:creationId xmlns:p14="http://schemas.microsoft.com/office/powerpoint/2010/main" val="257730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3E979-03C8-374E-87E2-49E489B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-</a:t>
            </a:r>
            <a:r>
              <a:rPr lang="ko-KR" altLang="en-US" dirty="0"/>
              <a:t>방법</a:t>
            </a:r>
            <a:r>
              <a:rPr lang="en-US" altLang="ko-KR" dirty="0"/>
              <a:t>2-2(</a:t>
            </a:r>
            <a:r>
              <a:rPr lang="ko-KR" altLang="en-US" dirty="0"/>
              <a:t>동일네트워크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242A77-339C-112F-D091-A814AE2A7CAE}"/>
              </a:ext>
            </a:extLst>
          </p:cNvPr>
          <p:cNvSpPr/>
          <p:nvPr/>
        </p:nvSpPr>
        <p:spPr>
          <a:xfrm>
            <a:off x="2118360" y="1783080"/>
            <a:ext cx="7610856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E600B-3850-6962-0A2F-CD8B12CCE8AE}"/>
              </a:ext>
            </a:extLst>
          </p:cNvPr>
          <p:cNvSpPr/>
          <p:nvPr/>
        </p:nvSpPr>
        <p:spPr>
          <a:xfrm>
            <a:off x="2462784" y="2039112"/>
            <a:ext cx="3197352" cy="1289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E461A-422A-CD44-74F1-BF9010E59F41}"/>
              </a:ext>
            </a:extLst>
          </p:cNvPr>
          <p:cNvSpPr txBox="1"/>
          <p:nvPr/>
        </p:nvSpPr>
        <p:spPr>
          <a:xfrm>
            <a:off x="2624328" y="2148840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VM(ubuntu)</a:t>
            </a:r>
          </a:p>
          <a:p>
            <a:r>
              <a:rPr lang="en-US" altLang="ko-KR" dirty="0"/>
              <a:t>210.x.x.x(</a:t>
            </a:r>
            <a:r>
              <a:rPr lang="ko-KR" altLang="en-US" dirty="0"/>
              <a:t>공인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C88BA-41DE-517F-BBB6-DEBA586C0D88}"/>
              </a:ext>
            </a:extLst>
          </p:cNvPr>
          <p:cNvSpPr txBox="1"/>
          <p:nvPr/>
        </p:nvSpPr>
        <p:spPr>
          <a:xfrm>
            <a:off x="7191112" y="2148840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IP:210.x.x.x/24)</a:t>
            </a:r>
            <a:endParaRPr lang="ko-KR" altLang="en-US" dirty="0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3412641A-C27A-818F-262E-1E7BC5C9782B}"/>
              </a:ext>
            </a:extLst>
          </p:cNvPr>
          <p:cNvSpPr/>
          <p:nvPr/>
        </p:nvSpPr>
        <p:spPr>
          <a:xfrm>
            <a:off x="5038344" y="2472005"/>
            <a:ext cx="2002536" cy="32316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3BA3F9-A2A6-1C10-8299-0ED8485239D8}"/>
              </a:ext>
            </a:extLst>
          </p:cNvPr>
          <p:cNvSpPr txBox="1"/>
          <p:nvPr/>
        </p:nvSpPr>
        <p:spPr>
          <a:xfrm>
            <a:off x="2463587" y="5120640"/>
            <a:ext cx="546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r>
              <a:rPr lang="ko-KR" altLang="en-US" dirty="0"/>
              <a:t>쪽에서 보조</a:t>
            </a:r>
            <a:r>
              <a:rPr lang="en-US" altLang="ko-KR" dirty="0"/>
              <a:t>IP</a:t>
            </a:r>
            <a:r>
              <a:rPr lang="ko-KR" altLang="en-US" dirty="0"/>
              <a:t>추가 기능으로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VM</a:t>
            </a:r>
            <a:r>
              <a:rPr lang="ko-KR" altLang="en-US" dirty="0"/>
              <a:t>과 동일 네트워크 사용하지 않는 </a:t>
            </a:r>
            <a:r>
              <a:rPr lang="en-US" altLang="ko-KR" dirty="0"/>
              <a:t>IP</a:t>
            </a:r>
            <a:r>
              <a:rPr lang="ko-KR" altLang="en-US" dirty="0"/>
              <a:t>로 수동 설정</a:t>
            </a:r>
          </a:p>
        </p:txBody>
      </p:sp>
    </p:spTree>
    <p:extLst>
      <p:ext uri="{BB962C8B-B14F-4D97-AF65-F5344CB8AC3E}">
        <p14:creationId xmlns:p14="http://schemas.microsoft.com/office/powerpoint/2010/main" val="103885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1F991-0E5A-E788-30CD-775AA439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</a:t>
            </a:r>
            <a:r>
              <a:rPr lang="ko-KR" altLang="en-US" dirty="0"/>
              <a:t>설정 방법</a:t>
            </a:r>
            <a:r>
              <a:rPr lang="en-US" altLang="ko-KR" dirty="0"/>
              <a:t>(</a:t>
            </a:r>
            <a:r>
              <a:rPr lang="ko-KR" altLang="en-US" dirty="0"/>
              <a:t>수동</a:t>
            </a:r>
            <a:r>
              <a:rPr lang="en-US" altLang="ko-KR" dirty="0"/>
              <a:t>/</a:t>
            </a:r>
            <a:r>
              <a:rPr lang="ko-KR" altLang="en-US" dirty="0"/>
              <a:t>자동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D05B78-0FA2-3FFC-6A40-F78AA35B6607}"/>
              </a:ext>
            </a:extLst>
          </p:cNvPr>
          <p:cNvSpPr/>
          <p:nvPr/>
        </p:nvSpPr>
        <p:spPr>
          <a:xfrm>
            <a:off x="2112264" y="3108960"/>
            <a:ext cx="2404872" cy="1545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 err="1"/>
              <a:t>linux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36813D-9E77-A806-04A8-777B4DCDE731}"/>
              </a:ext>
            </a:extLst>
          </p:cNvPr>
          <p:cNvSpPr/>
          <p:nvPr/>
        </p:nvSpPr>
        <p:spPr>
          <a:xfrm>
            <a:off x="7092696" y="3108960"/>
            <a:ext cx="2404872" cy="1545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DHCP</a:t>
            </a:r>
            <a:r>
              <a:rPr lang="ko-KR" altLang="en-US" dirty="0"/>
              <a:t>서버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68E7D1B-3282-E246-F5D8-2AD6277E9436}"/>
              </a:ext>
            </a:extLst>
          </p:cNvPr>
          <p:cNvSpPr/>
          <p:nvPr/>
        </p:nvSpPr>
        <p:spPr>
          <a:xfrm>
            <a:off x="5056632" y="3538728"/>
            <a:ext cx="1591056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DFF1C59F-03F7-135A-40FB-FE2C1F38F607}"/>
              </a:ext>
            </a:extLst>
          </p:cNvPr>
          <p:cNvSpPr/>
          <p:nvPr/>
        </p:nvSpPr>
        <p:spPr>
          <a:xfrm>
            <a:off x="5056632" y="4233672"/>
            <a:ext cx="1591056" cy="1828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6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519</Words>
  <Application>Microsoft Office PowerPoint</Application>
  <PresentationFormat>와이드스크린</PresentationFormat>
  <Paragraphs>162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Wingdings</vt:lpstr>
      <vt:lpstr>Office 테마</vt:lpstr>
      <vt:lpstr>네트워크이슈 해결방법</vt:lpstr>
      <vt:lpstr>문제점</vt:lpstr>
      <vt:lpstr>상태파악1</vt:lpstr>
      <vt:lpstr>상태파악2</vt:lpstr>
      <vt:lpstr>해결책</vt:lpstr>
      <vt:lpstr>해결-방법1(라우터사용)</vt:lpstr>
      <vt:lpstr>해결-방법2-1(동일네트워크)</vt:lpstr>
      <vt:lpstr>해결-방법2-2(동일네트워크)</vt:lpstr>
      <vt:lpstr>IP설정 방법(수동/자동)</vt:lpstr>
      <vt:lpstr>빠른 수업 진행을 위해서,</vt:lpstr>
      <vt:lpstr>Linux에서 변경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네트워크 통신</vt:lpstr>
      <vt:lpstr>L2 스위치/허브의 차이점</vt:lpstr>
      <vt:lpstr>PowerPoint 프레젠테이션</vt:lpstr>
      <vt:lpstr>L3 라우터의 역할</vt:lpstr>
      <vt:lpstr>패킷 캡쳐링</vt:lpstr>
      <vt:lpstr>PowerPoint 프레젠테이션</vt:lpstr>
      <vt:lpstr>PowerPoint 프레젠테이션</vt:lpstr>
      <vt:lpstr>한쪽방향으로만 통신되는 문제(ip충돌)</vt:lpstr>
      <vt:lpstr>PowerPoint 프레젠테이션</vt:lpstr>
      <vt:lpstr>리눅스에서 IP변경방법(서버버전)</vt:lpstr>
      <vt:lpstr>desktop버전설치시 ip변경방법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네트워크이슈 해결방법</dc:title>
  <dc:creator>calmroad@gmail.com</dc:creator>
  <cp:lastModifiedBy>Software</cp:lastModifiedBy>
  <cp:revision>50</cp:revision>
  <dcterms:created xsi:type="dcterms:W3CDTF">2024-09-05T23:35:00Z</dcterms:created>
  <dcterms:modified xsi:type="dcterms:W3CDTF">2024-09-10T00:03:37Z</dcterms:modified>
</cp:coreProperties>
</file>