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3" r:id="rId7"/>
    <p:sldId id="261" r:id="rId8"/>
    <p:sldId id="290" r:id="rId9"/>
    <p:sldId id="291" r:id="rId10"/>
    <p:sldId id="262" r:id="rId11"/>
    <p:sldId id="266" r:id="rId12"/>
    <p:sldId id="267" r:id="rId13"/>
    <p:sldId id="269" r:id="rId14"/>
    <p:sldId id="268" r:id="rId15"/>
    <p:sldId id="282" r:id="rId16"/>
    <p:sldId id="284" r:id="rId17"/>
    <p:sldId id="263" r:id="rId18"/>
    <p:sldId id="285" r:id="rId19"/>
    <p:sldId id="286" r:id="rId20"/>
    <p:sldId id="287" r:id="rId21"/>
    <p:sldId id="288" r:id="rId22"/>
    <p:sldId id="289" r:id="rId23"/>
    <p:sldId id="270" r:id="rId24"/>
    <p:sldId id="271" r:id="rId25"/>
    <p:sldId id="294" r:id="rId26"/>
    <p:sldId id="272" r:id="rId27"/>
    <p:sldId id="273" r:id="rId28"/>
    <p:sldId id="275" r:id="rId29"/>
    <p:sldId id="277" r:id="rId30"/>
    <p:sldId id="276" r:id="rId31"/>
    <p:sldId id="292" r:id="rId32"/>
    <p:sldId id="293" r:id="rId33"/>
    <p:sldId id="274" r:id="rId34"/>
    <p:sldId id="278" r:id="rId35"/>
    <p:sldId id="279" r:id="rId36"/>
    <p:sldId id="280" r:id="rId37"/>
    <p:sldId id="281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0:21:31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24575,'2140'0'0,"-2050"5"0,0 4 0,171 41 0,-162-28 0,196 18 0,281 35 0,-352-38 0,-52-11 0,331 98 0,-164-30 0,-259-74 0,0 3 0,79 35 0,177 50 0,-167-61 0,-152-41 0,56 15 0,-1 3 0,131 65 0,-83-23 0,84 47 0,-15-3 0,-97-54 0,108 85 0,-165-112 0,57 64 0,-51-50 0,-18-19 0,121 118 0,-27-24 0,-33-31 0,25 10 0,-50-46 0,25 28 0,143 175 0,-201-216 0,35 62 0,-18-27 0,-12-23 0,85 146 0,-109-177 0,0 0 0,-2 0 0,0 0 0,-1 1 0,-1-1 0,-1 1 0,0 21 0,7 47 0,4-24 0,-6-31 0,5 54 0,2 68 0,2 85 0,-15-197 0,10 52 0,0 14 0,-10-80-273,1-1 0,2 0 0,1 1 0,11 39 0,-8-50-6553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0:21:3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0 527 24575,'95'99'0,"29"31"0,-66-74 0,-14-13 0,63 48 0,-67-62 0,68 56 0,-106-83 0,1 1 0,-1-1 0,1 0 0,0 0 0,0 0 0,-1 0 0,1-1 0,0 1 0,0-1 0,1 0 0,3 2 0,-5-3 0,-1 0 0,1 0 0,0-1 0,-1 1 0,1 0 0,-1-1 0,1 1 0,0 0 0,-1-1 0,1 0 0,-1 1 0,0-1 0,1 0 0,-1 0 0,0 0 0,1 0 0,-1 0 0,0 0 0,0 0 0,0-1 0,0 1 0,0 0 0,0 0 0,0-1 0,1-1 0,10-19 0,-1-1 0,-1 0 0,-1-1 0,-1 0 0,8-42 0,-3 16 0,144-448 0,-41 204-1365,-99 258-5461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0:21:37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3304 24575,'9'-1'0,"0"1"0,-1-1 0,1-1 0,0 0 0,-1 0 0,1 0 0,-1-1 0,0-1 0,0 1 0,0-1 0,0-1 0,-1 1 0,1-1 0,7-8 0,1-1 0,-1-1 0,-1-1 0,-1 0 0,23-34 0,-26 31 0,-1 0 0,-1-1 0,-1 0 0,0 0 0,5-30 0,0 3 0,5-23 0,-9 34 0,13-37 0,24-79 0,-3 8 0,-23 88 0,-8 20 0,2 1 0,1 1 0,25-44 0,-26 55 0,-1-1 0,10-31 0,8-17 0,-13 32 0,-2 0 0,19-79 0,-29 101 0,7-21 0,1 1 0,23-43 0,5-11 0,40-139 0,-65 184 0,-5 20 0,2 0 0,1 1 0,1 0 0,1 1 0,26-30 0,-18 23 0,-1-1 0,21-40 0,-28 43 0,1 1 0,1 1 0,1 0 0,2 2 0,1 0 0,1 1 0,1 2 0,1 0 0,1 1 0,1 2 0,0 1 0,2 1 0,38-18 0,41-18 0,-40 19 0,1 2 0,97-30 0,612-139 0,-655 178 0,182-12 0,125 24 0,-261 14 0,259-4 0,-382-2 0,87-18 0,-40 4 0,173-29 0,-223 42 0,54-1 0,-66 6 0,0-1 0,0-2 0,-1-2 0,39-9 0,-37 6 0,0 1 0,0 2 0,58-2 0,-57 5 0,117-20-1365,-130 21-5461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0:21:38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0 24575,'25'2'0,"0"2"0,0 0 0,0 2 0,-1 1 0,0 0 0,42 21 0,12 3 0,-35-18 0,-1 3 0,0 1 0,-1 2 0,-1 2 0,54 38 0,-80-49 0,-4-3 0,-1 0 0,0 0 0,0 1 0,9 11 0,-17-19 0,0 1 0,0 0 0,0 0 0,-1 0 0,1 0 0,0 0 0,-1 0 0,1 0 0,0 1 0,-1-1 0,1 0 0,-1 0 0,0 0 0,1 1 0,-1-1 0,0 0 0,0 0 0,0 1 0,0-1 0,0 0 0,0 0 0,0 1 0,0-1 0,-1 0 0,1 0 0,0 1 0,-1-1 0,1 0 0,-1 0 0,1 0 0,-1 0 0,0 0 0,1 0 0,-1 0 0,0 0 0,0 0 0,0 0 0,1 0 0,-1 0 0,0 0 0,0 0 0,0-1 0,-1 1 0,1-1 0,0 1 0,-2 0 0,-18 8 0,0-1 0,-1-1 0,0 0 0,-44 5 0,29-5 0,-80 11 0,-43 10 0,140-23 0,2 1 0,-1 1 0,1 1 0,0 0 0,1 1 0,-23 15 0,-7 5 75,-14 11-1515,45-26-5386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0:22:04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24575,'0'-1'0,"0"0"0,1 0 0,-1 1 0,1-1 0,-1 0 0,1 0 0,-1 1 0,1-1 0,-1 0 0,1 1 0,0-1 0,-1 0 0,1 1 0,0-1 0,-1 1 0,1-1 0,0 1 0,0-1 0,0 1 0,-1 0 0,1-1 0,0 1 0,0 0 0,0 0 0,1-1 0,27-4 0,-25 4 0,76-6 0,149 6 0,-103 4 0,2895-3 0,-2988 2 0,1 2 0,-1 2 0,0 1 0,0 1 0,50 21 0,55 13 0,-79-27 0,110 44 0,-140-49 0,46 11 0,-46-14 0,-1 1 0,27 12 0,-39-15 0,0 0 0,0 0 0,26 2 0,-23-3 0,0-1 0,22 9 0,47 24 0,-46-18 0,0-2 0,52 13 0,-46-15 0,-1 2 0,0 3 0,64 35 0,-104-51 0,45 27 0,-34-18 0,37 15 0,-46-22 0,1-1 0,-1 1 0,0 1 0,-1 0 0,1 0 0,-1 0 0,0 1 0,-1 1 0,1-1 0,7 12 0,3 7 0,-1 1 0,14 29 0,19 31 0,-29-53 0,0 1 0,-3 2 0,0-1 0,-3 2 0,-1 1 0,10 44 0,-19-47 0,-1 0 0,-2 1 0,-1 0 0,-7 64 0,4-87 0,0 0 0,-2 0 0,1 0 0,-2 0 0,0-1 0,0 1 0,-1-1 0,-1-1 0,-14 22 0,-2-3 0,-1 0 0,-38 36 0,-101 85 0,143-134 0,-2-1 0,0-1 0,-27 13 0,1 1 0,13-9 0,-38 15 0,38-19 0,-46 29 0,-29 21 0,-39 30 0,111-69 0,-82 45 0,93-57 0,0 2 0,-34 29 0,36-27 0,0-1 0,-39 22 0,-143 77 0,18-9 0,61-48 0,-12 7 0,-289 145 0,266-151 0,41-17 0,-101 45 0,-497 176 0,582-216 0,39-14 0,58-24 0,-42 7 0,-32 8 0,60-12 0,-106 13 0,13-3 0,80-5 0,51-14 0,0 0 0,0-2 0,-1 0 0,-21 2 0,25-5 0,-1 0 0,1 1 0,-1 0 0,1 2 0,0-1 0,0 2 0,0 0 0,1 0 0,-14 9 0,10-7 17,0 0 0,0-1-1,-1-1 1,1-1-1,-1-1 1,0 0 0,-32 0-1,26-1-390,0 0-1,0 2 1,-35 9-1,36-5-6451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0:22:0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687 1 24575,'1'0'0,"-1"0"0,0 0 0,1-1 0,-1 1 0,1 0 0,-1 0 0,0 0 0,1 0 0,-1 0 0,0 0 0,1 1 0,-1-1 0,1 0 0,-1 0 0,0 0 0,1 0 0,-1 0 0,0 0 0,1 1 0,-1-1 0,0 0 0,0 0 0,1 1 0,-1-1 0,0 0 0,1 0 0,-1 1 0,0-1 0,0 0 0,0 1 0,1-1 0,-1 1 0,-6 9 0,-16 10 0,-118 62 0,-174 109 0,289-174 0,-6 2 0,0 2 0,1 2 0,2 0 0,-31 33 0,58-55 0,0 0 0,0 0 0,0 0 0,0 1 0,0-1 0,0 0 0,0 0 0,1 1 0,-1-1 0,1 1 0,-1-1 0,1 1 0,-1-1 0,1 1 0,0-1 0,0 1 0,-1-1 0,2 3 0,-1-3 0,0 0 0,1 0 0,-1 0 0,1 0 0,-1-1 0,1 1 0,-1 0 0,1 0 0,0 0 0,-1 0 0,1-1 0,0 1 0,0 0 0,0 0 0,0-1 0,-1 1 0,1-1 0,0 1 0,2 0 0,6 2 0,0-1 0,0 1 0,0-2 0,18 2 0,-11-1 0,74 16 0,-1 3 0,109 42 0,-42-12 0,-103-36 0,-1 2 0,-1 3 0,74 39 0,-82-35-1365,-25-14-5461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00:12:41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0 307 24575,'1'-2'0,"0"0"0,0 0 0,0 0 0,0 0 0,0 0 0,0 0 0,1 0 0,-1 0 0,1 0 0,-1 1 0,1-1 0,0 1 0,-1-1 0,1 1 0,0 0 0,0-1 0,0 1 0,0 0 0,0 0 0,0 1 0,4-2 0,23-9 0,1 2 0,0 2 0,0 0 0,32-2 0,-12 1 0,918-125 0,-499 125 0,-38 3 0,-362-4 0,85-20 0,6-2 0,-110 26-1365,-30 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6T00:12:43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24575,'0'7'0,"0"7"0,0-1 0,0 0 0,2 1 0,-1-1 0,5 14 0,-4-22 0,0-1 0,0 1 0,0-1 0,0 0 0,1 1 0,0-1 0,0 0 0,0-1 0,0 1 0,1 0 0,-1-1 0,1 0 0,0 0 0,0 0 0,0 0 0,0-1 0,7 3 0,4 2 0,0-1 0,0-1 0,0-1 0,1 0 0,0 0 0,18 0 0,100 0 0,-96-5 0,1 2 0,54 9 0,-81-6 0,1 0 0,-2 1 0,1 1 0,-1 0 0,0 1 0,0 0 0,0 1 0,-1 0 0,16 16 0,6 4 0,-30-27 0,0 0 0,0 1 0,0-1 0,0 1 0,0-1 0,-1 1 0,1 0 0,-1-1 0,1 1 0,-1 0 0,0 0 0,0 0 0,0 0 0,0 0 0,0 1 0,0-1 0,0 0 0,-1 0 0,1 0 0,-1 1 0,0-1 0,1 0 0,-1 1 0,0-1 0,0 0 0,-1 1 0,1-1 0,0 0 0,-1 0 0,1 1 0,-1-1 0,0 0 0,0 0 0,0 0 0,0 0 0,0 0 0,0 0 0,-1 0 0,1 0 0,-1 0 0,1-1 0,-1 1 0,0 0 0,1-1 0,-1 0 0,0 1 0,0-1 0,0 0 0,-3 1 0,-246 184 0,174-112 118,-1-1-1601,59-57-5343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3T00:55:12.89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6500 0,'-2'16,"0"0,-1 0,-1-1,-1 1,0-1,-10 20,-5 21,-21 89,24-76,-3-2,-39 88,-2-24,-111 217,-56 19,-67 33,194-263,7-7,-5-4,-123 121,-132 72,277-252,21-17,-2-3,-82 52,57-53,-1-4,-2-4,-103 31,-283 46,402-105,1-3,-1-2,0-4,0-3,-130-21,96 3,1-5,2-4,-120-51,-117-81,264 113,1-4,-78-72,53 42,-92-68,-230-199,357 292,15 15,1-2,2-2,3-2,-42-61,25 18,-189-284,216 322,2-1,2-1,-24-71,-36-73,69 164,-63-133,74 145,0 0,2 0,0-1,2 0,-4-43,9-39,0 61,-8-81,7 124,-1-1,1 1,0-1,-1 1,1-1,1 1,-1-1,0 1,1-1,-1 1,1-1,0 1,-1 0,1-1,0 1,3-3,-3 3,0 1,0 0,1 0,-1-1,0 1,1 0,-1 0,1 1,0-1,-1 0,1 1,0-1,-1 0,1 1,0 0,0-1,-1 1,3 0,3 0,-1 1,0 0,1 0,-1 0,0 1,1 0,-1 0,0 1,0 0,-1 0,9 5,16 16,0 0,-2 3,26 29,-26-25,2-1,47 37,-42-38,-1 2,-2 1,-1 1,52 75,-48-60,3-1,49 47,-19-26,105 136,-121-138,2-3,4-2,2-2,100 74,-32-29,188 198,-100-89,-124-132,3-5,173 106,231 95,-263-151,304 119,-239-118,-51 5,24 10,48-1,196 83,-486-212,-1 1,0 1,-2 1,1 2,-2 1,0 2,26 24,-20-18,0 0,2-2,0-2,2-1,58 22,43 25,94 69,-99-55,183 82,364 126,-234-47,-254-131,22 18,121 63,-108-66,-134-72,107 47,-164-87,-2 2,0 1,56 38,-60-35,2-2,0-2,37 15,7 3,-27-11,-1 2,-1 3,-1 1,70 61,-73-54,1-2,1-2,92 49,118 76,-145-86,17-5,-43-24,-43-24,0-2,1-2,71 15,-87-24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84490-C7E0-85B4-5920-2AF9207D9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896C9C-C800-2ADD-7225-51AA7953D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EC544-2910-2881-7EC7-3F321CF2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0AC9D-FCFD-4B50-2B91-3A5708AB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CC392-0121-1EFF-A11A-07E6DEAF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37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A9AD1-BD5C-B9ED-CA08-42758DC60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168885-5671-61A0-EB33-7E4525464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606E0-5484-19F0-EA28-AE5E0060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284D02-7CA2-6582-A866-5BEB67C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BC8A5-52C9-EB6F-1A4C-A20F3771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11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88F587-A42D-0734-E54B-86AB54A5E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F9E53A-602C-2F14-9153-0DECB2E56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50EC0-E760-C5F1-A7BE-6256557A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69A98B-DBD7-DD41-8FE8-FA19F10C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1F015-77DE-96C5-D5D3-C594849D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81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235E3-B2DE-A804-3B17-963965B8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968A9-69B0-58DC-8789-BDBC6F87A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9F0BB4-D600-0FAD-1CCC-390D925C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4AF75-E433-0BC7-5182-F934AF07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28C45-0DC9-2325-1563-046D307D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59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4D97E-2891-25E5-B2FF-E0FCDC8A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F44301-5291-4A17-11E6-E10C5E3C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B293B-FB62-32A8-A006-A87C50E8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6B2230-A65C-456F-9BC3-0F0EF9ED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04C549-4FF5-6C46-CAF4-7E69E444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67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4610B-1979-AC53-0451-E1A80044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751E5E-4A9E-55DC-57B8-4B501F530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83A4F-A793-F85E-AA04-99BE105BD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C83E28-B93D-8EEA-2AEA-35DFBC3D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30982A-DD1D-991B-A4BF-D5A7E71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0EFF4-CD6A-1764-453F-A2BB6D82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25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BAF87-3799-859D-F58C-49F56872C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C4BCB5-8631-85CF-874B-5AE8AD2E7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E34C00-65C0-7AC6-2984-5234CECE9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FF2F73-A684-8729-E7C1-851A39B63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F3301E-17CF-4A36-CF32-9251BAB08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EDA0B2-F11E-8E59-6AEB-144F002C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21BDF8-ACE5-A77C-4C33-2CE13C98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152777-C7B0-93D7-49C2-EA2373FB9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04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AB1AA-12B6-67E5-599A-7927713D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4C8287-1A43-4BF7-78AE-40C51920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83D5F5-B784-DBAD-2230-B5B7C1FB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DDF87D-DC95-5379-16A6-59603DE9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4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4A033C-9A3D-C029-DB08-91148513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A95FA7-3FDE-0871-D1E1-7D919204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58822-7839-C99D-FBBC-14309F43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89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BBEA6-6A83-B519-04EE-F72C53CA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AB1EB9-0D20-5C48-002B-FEF9F155C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41B283-24B7-1FD4-0404-0A8048475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69177D-3A1F-F770-B5C7-FE6CF4AC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3B890D-E515-3777-2F2E-667880F6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9F27D9-C391-44EC-E858-027F835A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78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3B35A-5068-BE2A-474F-34C99393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DE5409-C4BE-6442-853C-7BFF63F77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C761BF-5F23-9115-4DBC-31B7E72D2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0DD4B2-28C1-6BAC-9502-29070A9E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C977A-EA28-481C-B16F-A5502D2A70BD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C3344B-5F68-9E08-BF12-7E338DCE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3326E6-84DB-AE14-5362-72817B6E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33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BDCAEF-F13F-9D66-267D-EC3E8ACC0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5EE66E-2A9C-A7C1-0645-C4B1A687E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535A8-95CE-7B37-2CA7-7398C5370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BC977A-EA28-481C-B16F-A5502D2A70BD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612086-1D93-C889-5CC6-276168EFD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7EBF5-3C58-BFFE-6360-D26B80EDB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ABB9AB-FA02-4BE0-AD80-29652CD6F8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62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2.png"/><Relationship Id="rId7" Type="http://schemas.openxmlformats.org/officeDocument/2006/relationships/customXml" Target="../ink/ink8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636FA-8D01-F357-C178-6CF896372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네트워크이슈</a:t>
            </a:r>
            <a:r>
              <a:rPr lang="en-US" altLang="ko-KR" dirty="0"/>
              <a:t>2</a:t>
            </a:r>
            <a:r>
              <a:rPr lang="ko-KR" altLang="en-US" dirty="0"/>
              <a:t> 해결방법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3600" dirty="0"/>
              <a:t>(210</a:t>
            </a:r>
            <a:r>
              <a:rPr lang="ko-KR" altLang="en-US" sz="3600" dirty="0" err="1"/>
              <a:t>번대</a:t>
            </a:r>
            <a:r>
              <a:rPr lang="ko-KR" altLang="en-US" sz="3600" dirty="0"/>
              <a:t> </a:t>
            </a:r>
            <a:r>
              <a:rPr lang="en-US" altLang="ko-KR" sz="3600" dirty="0"/>
              <a:t>IP</a:t>
            </a:r>
            <a:r>
              <a:rPr lang="ko-KR" altLang="en-US" sz="3600" dirty="0"/>
              <a:t>를 설정했으나</a:t>
            </a:r>
            <a:r>
              <a:rPr lang="en-US" altLang="ko-KR" sz="3600" dirty="0"/>
              <a:t>, </a:t>
            </a:r>
            <a:r>
              <a:rPr lang="ko-KR" altLang="en-US" sz="3600" dirty="0"/>
              <a:t>일부 충돌발생</a:t>
            </a:r>
            <a:r>
              <a:rPr lang="en-US" altLang="ko-KR" sz="3600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A13323-8A99-2492-CE06-88940F5F2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2024.09.13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7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3E979-03C8-374E-87E2-49E489BE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</a:t>
            </a:r>
            <a:r>
              <a:rPr lang="en-US" altLang="ko-KR" dirty="0"/>
              <a:t>-</a:t>
            </a:r>
            <a:r>
              <a:rPr lang="ko-KR" altLang="en-US" dirty="0"/>
              <a:t>방법</a:t>
            </a:r>
            <a:r>
              <a:rPr lang="en-US" altLang="ko-KR" dirty="0"/>
              <a:t>1-1(</a:t>
            </a:r>
            <a:r>
              <a:rPr lang="ko-KR" altLang="en-US" dirty="0"/>
              <a:t>리눅스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3BA3F9-A2A6-1C10-8299-0ED8485239D8}"/>
              </a:ext>
            </a:extLst>
          </p:cNvPr>
          <p:cNvSpPr txBox="1"/>
          <p:nvPr/>
        </p:nvSpPr>
        <p:spPr>
          <a:xfrm>
            <a:off x="3176819" y="6308209"/>
            <a:ext cx="599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VirtualBox</a:t>
            </a:r>
            <a:r>
              <a:rPr lang="ko-KR" altLang="en-US" dirty="0"/>
              <a:t>의 설정에서 </a:t>
            </a:r>
            <a:r>
              <a:rPr lang="en-US" altLang="ko-KR" dirty="0"/>
              <a:t>NAT</a:t>
            </a:r>
            <a:r>
              <a:rPr lang="ko-KR" altLang="en-US" dirty="0"/>
              <a:t>되어 </a:t>
            </a:r>
            <a:r>
              <a:rPr lang="ko-KR" altLang="en-US" dirty="0" err="1"/>
              <a:t>있는것을</a:t>
            </a:r>
            <a:r>
              <a:rPr lang="ko-KR" altLang="en-US" dirty="0"/>
              <a:t> </a:t>
            </a:r>
            <a:r>
              <a:rPr lang="en-US" altLang="ko-KR" dirty="0"/>
              <a:t>bridge</a:t>
            </a:r>
            <a:r>
              <a:rPr lang="ko-KR" altLang="en-US" dirty="0"/>
              <a:t>로 변경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1FB431-B85A-7B81-8469-E223ED886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657" y="1574293"/>
            <a:ext cx="7112127" cy="455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0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DE2CB-795A-90D1-1E9F-A38DFEFE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</a:t>
            </a:r>
            <a:r>
              <a:rPr lang="en-US" altLang="ko-KR" dirty="0"/>
              <a:t>-</a:t>
            </a:r>
            <a:r>
              <a:rPr lang="ko-KR" altLang="en-US" dirty="0"/>
              <a:t>방법</a:t>
            </a:r>
            <a:r>
              <a:rPr lang="en-US" altLang="ko-KR" dirty="0"/>
              <a:t>1-2(</a:t>
            </a:r>
            <a:r>
              <a:rPr lang="ko-KR" altLang="en-US" dirty="0"/>
              <a:t>리눅스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39447-22E3-997E-E61B-AD5B85AFC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Cli</a:t>
            </a:r>
            <a:r>
              <a:rPr lang="ko-KR" altLang="en-US" dirty="0"/>
              <a:t>방법</a:t>
            </a:r>
            <a:r>
              <a:rPr lang="en-US" altLang="ko-KR" dirty="0"/>
              <a:t>(server</a:t>
            </a:r>
            <a:r>
              <a:rPr lang="ko-KR" altLang="en-US" dirty="0"/>
              <a:t>버전 설치자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앱방법</a:t>
            </a:r>
            <a:r>
              <a:rPr lang="en-US" altLang="ko-KR" dirty="0"/>
              <a:t>(GUI</a:t>
            </a:r>
            <a:r>
              <a:rPr lang="ko-KR" altLang="en-US" dirty="0"/>
              <a:t>로 보이는 설치자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7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2329942-6DD5-F1D6-A94E-ED626EBE9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328041"/>
            <a:ext cx="3762375" cy="5143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1C8E9C-8A74-5C9D-D336-7877ED655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964120"/>
            <a:ext cx="8908923" cy="31286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6E7EDE-A37F-1708-9561-047671F81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031" y="4214482"/>
            <a:ext cx="8861319" cy="2236229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5790F9E4-DEB7-74F9-6030-03196AD5C74B}"/>
              </a:ext>
            </a:extLst>
          </p:cNvPr>
          <p:cNvGrpSpPr/>
          <p:nvPr/>
        </p:nvGrpSpPr>
        <p:grpSpPr>
          <a:xfrm>
            <a:off x="365400" y="5440104"/>
            <a:ext cx="989280" cy="276840"/>
            <a:chOff x="365400" y="5440104"/>
            <a:chExt cx="989280" cy="2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D59A4B6-8403-5789-9CE5-23C002537C7B}"/>
                    </a:ext>
                  </a:extLst>
                </p14:cNvPr>
                <p14:cNvContentPartPr/>
                <p14:nvPr/>
              </p14:nvContentPartPr>
              <p14:xfrm>
                <a:off x="365400" y="5540184"/>
                <a:ext cx="932760" cy="1105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D59A4B6-8403-5789-9CE5-23C002537C7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6400" y="5531544"/>
                  <a:ext cx="9504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0FD1ECB-E4A6-13B6-FDA6-64938E1618F8}"/>
                    </a:ext>
                  </a:extLst>
                </p14:cNvPr>
                <p14:cNvContentPartPr/>
                <p14:nvPr/>
              </p14:nvContentPartPr>
              <p14:xfrm>
                <a:off x="1105920" y="5440104"/>
                <a:ext cx="248760" cy="2768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0FD1ECB-E4A6-13B6-FDA6-64938E1618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97280" y="5431464"/>
                  <a:ext cx="266400" cy="29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663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3068E3A-CC46-11DF-0220-55D2FDA04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838200"/>
            <a:ext cx="78581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5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B9494E6-B6E4-9689-6F70-BA91D2F4C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85" y="599503"/>
            <a:ext cx="104965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6B1F7-DE4E-943D-961D-1AB32676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리눅스에서 </a:t>
            </a:r>
            <a:r>
              <a:rPr lang="en-US" altLang="ko-KR" dirty="0"/>
              <a:t>IP</a:t>
            </a:r>
            <a:r>
              <a:rPr lang="ko-KR" altLang="en-US" dirty="0"/>
              <a:t>변경방법</a:t>
            </a:r>
            <a:r>
              <a:rPr lang="en-US" altLang="ko-KR" dirty="0"/>
              <a:t>(</a:t>
            </a:r>
            <a:r>
              <a:rPr lang="ko-KR" altLang="en-US" dirty="0"/>
              <a:t>서버버전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14A9BB-1160-6114-0987-653EA3E41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515" y="1590675"/>
            <a:ext cx="6296025" cy="1838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0808EE-B557-B274-0DCC-66F284BA0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515" y="3595024"/>
            <a:ext cx="6370129" cy="28978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5A0A2E-7A2B-6CDD-BD2B-171DA8E9D6B8}"/>
              </a:ext>
            </a:extLst>
          </p:cNvPr>
          <p:cNvSpPr txBox="1"/>
          <p:nvPr/>
        </p:nvSpPr>
        <p:spPr>
          <a:xfrm>
            <a:off x="213670" y="167204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현재상태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246A37-4AF7-6FEE-41A0-FD55DE2D63CA}"/>
              </a:ext>
            </a:extLst>
          </p:cNvPr>
          <p:cNvSpPr txBox="1"/>
          <p:nvPr/>
        </p:nvSpPr>
        <p:spPr>
          <a:xfrm>
            <a:off x="208455" y="345256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변경상태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EE8FE-3033-53D5-BE7B-DCF7C4602295}"/>
              </a:ext>
            </a:extLst>
          </p:cNvPr>
          <p:cNvSpPr txBox="1"/>
          <p:nvPr/>
        </p:nvSpPr>
        <p:spPr>
          <a:xfrm>
            <a:off x="8372855" y="2644841"/>
            <a:ext cx="22076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적용명령어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netplan</a:t>
            </a:r>
            <a:r>
              <a:rPr lang="en-US" altLang="ko-KR" dirty="0"/>
              <a:t> apply</a:t>
            </a:r>
          </a:p>
          <a:p>
            <a:endParaRPr lang="en-US" altLang="ko-KR" dirty="0"/>
          </a:p>
          <a:p>
            <a:r>
              <a:rPr lang="ko-KR" altLang="en-US" dirty="0" err="1"/>
              <a:t>확인명령어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ip</a:t>
            </a:r>
            <a:r>
              <a:rPr lang="en-US" altLang="ko-KR" dirty="0"/>
              <a:t>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75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6A9DE-C4B5-17B5-3EF4-808907E4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</a:t>
            </a:r>
            <a:r>
              <a:rPr lang="ko-KR" altLang="en-US" dirty="0"/>
              <a:t>버전 </a:t>
            </a:r>
            <a:r>
              <a:rPr lang="en-US" altLang="ko-KR" dirty="0"/>
              <a:t>(</a:t>
            </a:r>
            <a:r>
              <a:rPr lang="ko-KR" altLang="en-US" dirty="0"/>
              <a:t>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4B0D2-9CC6-64B9-E44F-4851445AA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3E979-03C8-374E-87E2-49E489BE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</a:t>
            </a:r>
            <a:r>
              <a:rPr lang="en-US" altLang="ko-KR" dirty="0"/>
              <a:t>-</a:t>
            </a:r>
            <a:r>
              <a:rPr lang="ko-KR" altLang="en-US" dirty="0"/>
              <a:t>방법</a:t>
            </a:r>
            <a:r>
              <a:rPr lang="en-US" altLang="ko-KR" dirty="0"/>
              <a:t>1-2(Window</a:t>
            </a:r>
            <a:r>
              <a:rPr lang="ko-KR" altLang="en-US" dirty="0"/>
              <a:t>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242A77-339C-112F-D091-A814AE2A7CAE}"/>
              </a:ext>
            </a:extLst>
          </p:cNvPr>
          <p:cNvSpPr/>
          <p:nvPr/>
        </p:nvSpPr>
        <p:spPr>
          <a:xfrm>
            <a:off x="2118360" y="1783080"/>
            <a:ext cx="7610856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0E600B-3850-6962-0A2F-CD8B12CCE8AE}"/>
              </a:ext>
            </a:extLst>
          </p:cNvPr>
          <p:cNvSpPr/>
          <p:nvPr/>
        </p:nvSpPr>
        <p:spPr>
          <a:xfrm>
            <a:off x="2462784" y="2039112"/>
            <a:ext cx="3197352" cy="12893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8E461A-422A-CD44-74F1-BF9010E59F41}"/>
              </a:ext>
            </a:extLst>
          </p:cNvPr>
          <p:cNvSpPr txBox="1"/>
          <p:nvPr/>
        </p:nvSpPr>
        <p:spPr>
          <a:xfrm>
            <a:off x="2624328" y="2148840"/>
            <a:ext cx="164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VM(ubuntu)</a:t>
            </a:r>
          </a:p>
          <a:p>
            <a:r>
              <a:rPr lang="en-US" altLang="ko-KR" dirty="0"/>
              <a:t>192.x.x.x(</a:t>
            </a:r>
            <a:r>
              <a:rPr lang="ko-KR" altLang="en-US" dirty="0"/>
              <a:t>공인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3C88BA-41DE-517F-BBB6-DEBA586C0D88}"/>
              </a:ext>
            </a:extLst>
          </p:cNvPr>
          <p:cNvSpPr txBox="1"/>
          <p:nvPr/>
        </p:nvSpPr>
        <p:spPr>
          <a:xfrm>
            <a:off x="7191112" y="2148840"/>
            <a:ext cx="22333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윈도우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공인</a:t>
            </a:r>
            <a:r>
              <a:rPr lang="en-US" altLang="ko-KR" dirty="0"/>
              <a:t>IP:210.x.x.x/24)</a:t>
            </a:r>
          </a:p>
          <a:p>
            <a:r>
              <a:rPr lang="en-US" altLang="ko-KR" dirty="0">
                <a:highlight>
                  <a:srgbClr val="FFFF00"/>
                </a:highlight>
              </a:rPr>
              <a:t>(</a:t>
            </a:r>
            <a:r>
              <a:rPr lang="ko-KR" altLang="en-US" dirty="0">
                <a:highlight>
                  <a:srgbClr val="FFFF00"/>
                </a:highlight>
              </a:rPr>
              <a:t>보조</a:t>
            </a:r>
            <a:r>
              <a:rPr lang="en-US" altLang="ko-KR" dirty="0">
                <a:highlight>
                  <a:srgbClr val="FFFF00"/>
                </a:highlight>
              </a:rPr>
              <a:t>IP:192.x.x.x/24)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19" name="화살표: 왼쪽/오른쪽 18">
            <a:extLst>
              <a:ext uri="{FF2B5EF4-FFF2-40B4-BE49-F238E27FC236}">
                <a16:creationId xmlns:a16="http://schemas.microsoft.com/office/drawing/2014/main" id="{3412641A-C27A-818F-262E-1E7BC5C9782B}"/>
              </a:ext>
            </a:extLst>
          </p:cNvPr>
          <p:cNvSpPr/>
          <p:nvPr/>
        </p:nvSpPr>
        <p:spPr>
          <a:xfrm>
            <a:off x="5038344" y="2472005"/>
            <a:ext cx="2002536" cy="32316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3BA3F9-A2A6-1C10-8299-0ED8485239D8}"/>
              </a:ext>
            </a:extLst>
          </p:cNvPr>
          <p:cNvSpPr txBox="1"/>
          <p:nvPr/>
        </p:nvSpPr>
        <p:spPr>
          <a:xfrm>
            <a:off x="2463587" y="5120640"/>
            <a:ext cx="5463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PC(</a:t>
            </a:r>
            <a:r>
              <a:rPr lang="ko-KR" altLang="en-US" dirty="0"/>
              <a:t>윈도우</a:t>
            </a:r>
            <a:r>
              <a:rPr lang="en-US" altLang="ko-KR" dirty="0"/>
              <a:t>)</a:t>
            </a:r>
            <a:r>
              <a:rPr lang="ko-KR" altLang="en-US" dirty="0"/>
              <a:t>쪽에서 보조</a:t>
            </a:r>
            <a:r>
              <a:rPr lang="en-US" altLang="ko-KR" dirty="0"/>
              <a:t>IP</a:t>
            </a:r>
            <a:r>
              <a:rPr lang="ko-KR" altLang="en-US" dirty="0"/>
              <a:t>추가 기능으로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VM</a:t>
            </a:r>
            <a:r>
              <a:rPr lang="ko-KR" altLang="en-US" dirty="0"/>
              <a:t>과 동일 네트워크 사용하지 않는 </a:t>
            </a:r>
            <a:r>
              <a:rPr lang="en-US" altLang="ko-KR" dirty="0"/>
              <a:t>IP</a:t>
            </a:r>
            <a:r>
              <a:rPr lang="ko-KR" altLang="en-US" dirty="0"/>
              <a:t>로 수동 설정</a:t>
            </a:r>
          </a:p>
        </p:txBody>
      </p:sp>
    </p:spTree>
    <p:extLst>
      <p:ext uri="{BB962C8B-B14F-4D97-AF65-F5344CB8AC3E}">
        <p14:creationId xmlns:p14="http://schemas.microsoft.com/office/powerpoint/2010/main" val="10388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379DE1-5783-94F3-4382-319E09DE1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8" y="197929"/>
            <a:ext cx="7122975" cy="17870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B142CA-968E-FE38-04AB-515B6CDAF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463" y="1924529"/>
            <a:ext cx="7262061" cy="48071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A5E3D9-F68F-11E8-0A66-8BFAD7A19982}"/>
              </a:ext>
            </a:extLst>
          </p:cNvPr>
          <p:cNvSpPr txBox="1"/>
          <p:nvPr/>
        </p:nvSpPr>
        <p:spPr>
          <a:xfrm>
            <a:off x="786384" y="2331720"/>
            <a:ext cx="280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도스창에서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control panel</a:t>
            </a:r>
            <a:r>
              <a:rPr lang="ko-KR" altLang="en-US" dirty="0"/>
              <a:t>을 입력하면</a:t>
            </a:r>
            <a:endParaRPr lang="en-US" altLang="ko-KR" dirty="0"/>
          </a:p>
          <a:p>
            <a:r>
              <a:rPr lang="ko-KR" altLang="en-US" dirty="0"/>
              <a:t>제어판이 뜬다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8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328A5B4-4192-3D1E-47DA-D4E4FFC69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99" y="940879"/>
            <a:ext cx="8705850" cy="5762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F4619A-2122-09D2-755B-A95F42E79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51" y="235648"/>
            <a:ext cx="87820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F9846-CD1E-9E41-EF4C-729624FF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2B6258-CE0F-CB40-5ACB-A622C7761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실습실에서 가상</a:t>
            </a:r>
            <a:r>
              <a:rPr lang="en-US" altLang="ko-KR" dirty="0"/>
              <a:t>VM</a:t>
            </a:r>
            <a:r>
              <a:rPr lang="ko-KR" altLang="en-US" dirty="0"/>
              <a:t>과 </a:t>
            </a:r>
            <a:r>
              <a:rPr lang="en-US" altLang="ko-KR" dirty="0"/>
              <a:t>PC</a:t>
            </a:r>
            <a:r>
              <a:rPr lang="ko-KR" altLang="en-US" dirty="0"/>
              <a:t>와의 통신이 안된다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리눅스와 </a:t>
            </a:r>
            <a:r>
              <a:rPr lang="en-US" altLang="ko-KR" dirty="0"/>
              <a:t>PC</a:t>
            </a:r>
            <a:r>
              <a:rPr lang="ko-KR" altLang="en-US" dirty="0"/>
              <a:t>간에 통신이 되지 않아</a:t>
            </a:r>
            <a:r>
              <a:rPr lang="en-US" altLang="ko-KR" dirty="0"/>
              <a:t>, </a:t>
            </a:r>
            <a:r>
              <a:rPr lang="ko-KR" altLang="en-US" dirty="0"/>
              <a:t>서버와 클라이언트로 연결해서 사용하는 실습을 할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9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E383C90-EA6C-4664-19AE-8B4BA93E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99" y="214312"/>
            <a:ext cx="5124450" cy="6429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90AE58-ABAE-E332-5A48-2235ED75D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5" y="257175"/>
            <a:ext cx="493395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46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E33740C-165E-CE55-B669-22C6CB52F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45" y="250698"/>
            <a:ext cx="5572125" cy="6210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9A56115-C466-4A1D-386A-A3B86AF4F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870" y="88773"/>
            <a:ext cx="547687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2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8F09A3-B3C2-1CD3-4112-BAA779397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14300"/>
            <a:ext cx="5543550" cy="6629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A77FBC-6686-A1E0-91CF-E1D7B2F7419C}"/>
              </a:ext>
            </a:extLst>
          </p:cNvPr>
          <p:cNvSpPr txBox="1"/>
          <p:nvPr/>
        </p:nvSpPr>
        <p:spPr>
          <a:xfrm>
            <a:off x="6839712" y="1307592"/>
            <a:ext cx="29899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설정후</a:t>
            </a:r>
            <a:r>
              <a:rPr lang="ko-KR" altLang="en-US" dirty="0"/>
              <a:t> 확인방법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서로 </a:t>
            </a:r>
            <a:r>
              <a:rPr lang="en-US" altLang="ko-KR" dirty="0"/>
              <a:t>ping</a:t>
            </a:r>
            <a:r>
              <a:rPr lang="ko-KR" altLang="en-US" dirty="0"/>
              <a:t>을 해본다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도스창에서는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ping 192.168.0.x(</a:t>
            </a:r>
            <a:r>
              <a:rPr lang="ko-KR" altLang="en-US" dirty="0"/>
              <a:t>리눅스 </a:t>
            </a:r>
            <a:r>
              <a:rPr lang="en-US" altLang="ko-KR" dirty="0" err="1"/>
              <a:t>ip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 err="1"/>
              <a:t>리눅스창에서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ping 192.168.0.x(</a:t>
            </a:r>
            <a:r>
              <a:rPr lang="ko-KR" altLang="en-US" dirty="0"/>
              <a:t>윈도우 </a:t>
            </a:r>
            <a:r>
              <a:rPr lang="en-US" altLang="ko-KR" dirty="0" err="1"/>
              <a:t>ip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86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63FBD7-32F3-EE48-3569-F19FD1AA4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845820"/>
            <a:ext cx="4265835" cy="516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A75AB8B-5694-B809-0EF4-71FE4E85D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157" y="845820"/>
            <a:ext cx="6364945" cy="4969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67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E5C2F01-7A02-F3A5-3B96-FD9B1DF5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3" y="531114"/>
            <a:ext cx="668655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76BBA66-D7B6-577A-E8D0-FD7AD21CB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30500"/>
            <a:ext cx="67056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C13054-7482-9041-16EA-5921BB0F8EFE}"/>
              </a:ext>
            </a:extLst>
          </p:cNvPr>
          <p:cNvSpPr txBox="1"/>
          <p:nvPr/>
        </p:nvSpPr>
        <p:spPr>
          <a:xfrm>
            <a:off x="612648" y="6135624"/>
            <a:ext cx="2784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</a:t>
            </a:r>
            <a:r>
              <a:rPr lang="en-US" altLang="ko-KR" dirty="0"/>
              <a:t>PC</a:t>
            </a:r>
            <a:r>
              <a:rPr lang="ko-KR" altLang="en-US" dirty="0"/>
              <a:t>를 사용해서 추가</a:t>
            </a:r>
          </a:p>
        </p:txBody>
      </p:sp>
    </p:spTree>
    <p:extLst>
      <p:ext uri="{BB962C8B-B14F-4D97-AF65-F5344CB8AC3E}">
        <p14:creationId xmlns:p14="http://schemas.microsoft.com/office/powerpoint/2010/main" val="84337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</a:t>
            </a:r>
            <a:r>
              <a:rPr lang="ko-KR" altLang="en-US" dirty="0" smtClean="0"/>
              <a:t> 수동으로 설정하는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자신의 윈도우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에서는</a:t>
            </a:r>
            <a:r>
              <a:rPr lang="en-US" altLang="ko-KR" dirty="0" smtClean="0"/>
              <a:t>,</a:t>
            </a:r>
          </a:p>
          <a:p>
            <a:pPr lvl="1"/>
            <a:r>
              <a:rPr lang="en-US" altLang="ko-KR" dirty="0" smtClean="0"/>
              <a:t>192.168.100.x    x</a:t>
            </a:r>
            <a:r>
              <a:rPr lang="ko-KR" altLang="en-US" dirty="0" smtClean="0"/>
              <a:t>는 본인의 </a:t>
            </a:r>
            <a:r>
              <a:rPr lang="en-US" altLang="ko-KR" dirty="0" smtClean="0"/>
              <a:t>pc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50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더한숫자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게이트웨이는 </a:t>
            </a:r>
            <a:r>
              <a:rPr lang="en-US" altLang="ko-KR" dirty="0" smtClean="0"/>
              <a:t>210.99.86.3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210.99.86.107</a:t>
            </a:r>
            <a:r>
              <a:rPr lang="ko-KR" altLang="en-US" dirty="0" smtClean="0"/>
              <a:t>로 변경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수업종료전에 반드시 복구 설정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예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pPr marL="914400" lvl="1" indent="-457200">
              <a:buAutoNum type="arabicParenR"/>
            </a:pPr>
            <a:r>
              <a:rPr lang="ko-KR" altLang="en-US" b="1" dirty="0" smtClean="0">
                <a:solidFill>
                  <a:srgbClr val="FF0000"/>
                </a:solidFill>
              </a:rPr>
              <a:t>자신의 </a:t>
            </a:r>
            <a:r>
              <a:rPr lang="en-US" altLang="ko-KR" b="1" dirty="0" smtClean="0">
                <a:solidFill>
                  <a:srgbClr val="FF0000"/>
                </a:solidFill>
              </a:rPr>
              <a:t>PC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IP</a:t>
            </a:r>
            <a:r>
              <a:rPr lang="ko-KR" altLang="en-US" b="1" dirty="0" smtClean="0">
                <a:solidFill>
                  <a:srgbClr val="FF0000"/>
                </a:solidFill>
              </a:rPr>
              <a:t>가 </a:t>
            </a:r>
            <a:r>
              <a:rPr lang="en-US" altLang="ko-KR" b="1" dirty="0" smtClean="0">
                <a:solidFill>
                  <a:srgbClr val="FF0000"/>
                </a:solidFill>
              </a:rPr>
              <a:t>210.99.86.7</a:t>
            </a:r>
            <a:r>
              <a:rPr lang="ko-KR" altLang="en-US" b="1" dirty="0" smtClean="0">
                <a:solidFill>
                  <a:srgbClr val="FF0000"/>
                </a:solidFill>
              </a:rPr>
              <a:t>이면</a:t>
            </a:r>
            <a:r>
              <a:rPr lang="en-US" altLang="ko-KR" b="1" dirty="0" smtClean="0">
                <a:solidFill>
                  <a:srgbClr val="FF0000"/>
                </a:solidFill>
              </a:rPr>
              <a:t>, 210.99.86.57</a:t>
            </a:r>
            <a:r>
              <a:rPr lang="ko-KR" altLang="en-US" b="1" dirty="0" smtClean="0">
                <a:solidFill>
                  <a:srgbClr val="FF0000"/>
                </a:solidFill>
              </a:rPr>
              <a:t>로 변경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914400" lvl="1" indent="-457200">
              <a:buAutoNum type="arabicParenR"/>
            </a:pPr>
            <a:r>
              <a:rPr lang="ko-KR" altLang="en-US" b="1" dirty="0" smtClean="0">
                <a:solidFill>
                  <a:srgbClr val="FF0000"/>
                </a:solidFill>
              </a:rPr>
              <a:t>리눅스에서는 </a:t>
            </a:r>
            <a:r>
              <a:rPr lang="en-US" altLang="ko-KR" b="1" dirty="0" smtClean="0">
                <a:solidFill>
                  <a:srgbClr val="FF0000"/>
                </a:solidFill>
              </a:rPr>
              <a:t>210.99.86.107</a:t>
            </a:r>
            <a:r>
              <a:rPr lang="ko-KR" altLang="en-US" b="1" dirty="0" smtClean="0">
                <a:solidFill>
                  <a:srgbClr val="FF0000"/>
                </a:solidFill>
              </a:rPr>
              <a:t>로 설정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ko-KR" b="1" dirty="0" smtClean="0">
                <a:solidFill>
                  <a:srgbClr val="FF0000"/>
                </a:solidFill>
              </a:rPr>
              <a:t>DNS : 211.253.48.1   </a:t>
            </a:r>
            <a:r>
              <a:rPr lang="ko-KR" altLang="en-US" b="1" dirty="0" smtClean="0">
                <a:solidFill>
                  <a:srgbClr val="FF0000"/>
                </a:solidFill>
              </a:rPr>
              <a:t>또는 </a:t>
            </a:r>
            <a:r>
              <a:rPr lang="en-US" altLang="ko-KR" b="1" dirty="0" smtClean="0">
                <a:solidFill>
                  <a:srgbClr val="FF0000"/>
                </a:solidFill>
              </a:rPr>
              <a:t>168.126.63.1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26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587BE0-76D5-5E28-BB0A-72A077C58336}"/>
              </a:ext>
            </a:extLst>
          </p:cNvPr>
          <p:cNvSpPr txBox="1"/>
          <p:nvPr/>
        </p:nvSpPr>
        <p:spPr>
          <a:xfrm>
            <a:off x="2480310" y="2183630"/>
            <a:ext cx="609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dirty="0"/>
              <a:t>https://forbes.tistory.com/1474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F9E562-B419-E128-02A7-BBA0868B3E8C}"/>
              </a:ext>
            </a:extLst>
          </p:cNvPr>
          <p:cNvSpPr txBox="1"/>
          <p:nvPr/>
        </p:nvSpPr>
        <p:spPr>
          <a:xfrm>
            <a:off x="731520" y="960120"/>
            <a:ext cx="77187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윈도우에서 설정하는 방법</a:t>
            </a:r>
            <a:endParaRPr lang="en-US" altLang="ko-KR" sz="2800" dirty="0"/>
          </a:p>
          <a:p>
            <a:r>
              <a:rPr lang="ko-KR" altLang="en-US" sz="2800" dirty="0"/>
              <a:t>다음 사이트를 접속하면</a:t>
            </a:r>
            <a:r>
              <a:rPr lang="en-US" altLang="ko-KR" sz="2800" dirty="0"/>
              <a:t>, </a:t>
            </a:r>
            <a:r>
              <a:rPr lang="ko-KR" altLang="en-US" sz="2800" dirty="0"/>
              <a:t>자세한 사용법이 나옴</a:t>
            </a:r>
          </a:p>
        </p:txBody>
      </p:sp>
    </p:spTree>
    <p:extLst>
      <p:ext uri="{BB962C8B-B14F-4D97-AF65-F5344CB8AC3E}">
        <p14:creationId xmlns:p14="http://schemas.microsoft.com/office/powerpoint/2010/main" val="173657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0D4A2-F37F-DA01-98A8-03BB5AF6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통신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4C18FA-5A6F-A461-4D73-EFDC25D2CF05}"/>
              </a:ext>
            </a:extLst>
          </p:cNvPr>
          <p:cNvSpPr/>
          <p:nvPr/>
        </p:nvSpPr>
        <p:spPr>
          <a:xfrm>
            <a:off x="2084832" y="4754880"/>
            <a:ext cx="2441448" cy="722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6EFF5F-F29F-7AD5-4C72-330A50320523}"/>
              </a:ext>
            </a:extLst>
          </p:cNvPr>
          <p:cNvSpPr/>
          <p:nvPr/>
        </p:nvSpPr>
        <p:spPr>
          <a:xfrm>
            <a:off x="7403592" y="4754880"/>
            <a:ext cx="2441448" cy="722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8C8B1E-3F2B-7C77-1FCE-C1D946CFAE5C}"/>
              </a:ext>
            </a:extLst>
          </p:cNvPr>
          <p:cNvSpPr/>
          <p:nvPr/>
        </p:nvSpPr>
        <p:spPr>
          <a:xfrm>
            <a:off x="2084832" y="3508248"/>
            <a:ext cx="2441448" cy="722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4232D5-AC69-B306-A6E9-A563F94F4123}"/>
              </a:ext>
            </a:extLst>
          </p:cNvPr>
          <p:cNvSpPr/>
          <p:nvPr/>
        </p:nvSpPr>
        <p:spPr>
          <a:xfrm>
            <a:off x="7403592" y="3508248"/>
            <a:ext cx="2441448" cy="722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827E21-C1FD-00FE-52EA-AB01BFA66141}"/>
              </a:ext>
            </a:extLst>
          </p:cNvPr>
          <p:cNvSpPr/>
          <p:nvPr/>
        </p:nvSpPr>
        <p:spPr>
          <a:xfrm>
            <a:off x="2084832" y="2261616"/>
            <a:ext cx="2441448" cy="722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9C15F4-B179-DBE4-158F-D25C1DE707C3}"/>
              </a:ext>
            </a:extLst>
          </p:cNvPr>
          <p:cNvSpPr/>
          <p:nvPr/>
        </p:nvSpPr>
        <p:spPr>
          <a:xfrm>
            <a:off x="7403592" y="2261616"/>
            <a:ext cx="2441448" cy="722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L4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B80F26-7744-8968-CA54-6A419C6A9E4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526280" y="5116068"/>
            <a:ext cx="28773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60F79E7-F72C-5F7C-7A1D-E80F503A7D2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526280" y="2622804"/>
            <a:ext cx="28773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45DFCE8-3CC8-34A2-68E3-F9289BCF05D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526280" y="3869436"/>
            <a:ext cx="28773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7A4B721-C559-7BCF-1AE1-1806931F5044}"/>
              </a:ext>
            </a:extLst>
          </p:cNvPr>
          <p:cNvSpPr txBox="1"/>
          <p:nvPr/>
        </p:nvSpPr>
        <p:spPr>
          <a:xfrm>
            <a:off x="5206940" y="4772073"/>
            <a:ext cx="1515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MAC</a:t>
            </a:r>
            <a:r>
              <a:rPr lang="ko-KR" altLang="en-US" dirty="0"/>
              <a:t>통신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이더넷</a:t>
            </a:r>
            <a:r>
              <a:rPr lang="en-US" altLang="ko-KR" dirty="0"/>
              <a:t>,LAN)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A74A03-FEA7-ED3C-12FF-373640724CF1}"/>
              </a:ext>
            </a:extLst>
          </p:cNvPr>
          <p:cNvSpPr txBox="1"/>
          <p:nvPr/>
        </p:nvSpPr>
        <p:spPr>
          <a:xfrm>
            <a:off x="5490260" y="350010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IP</a:t>
            </a:r>
            <a:r>
              <a:rPr lang="ko-KR" altLang="en-US" dirty="0"/>
              <a:t>통신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861187-08EF-9426-8A89-B8C96D36919C}"/>
              </a:ext>
            </a:extLst>
          </p:cNvPr>
          <p:cNvSpPr txBox="1"/>
          <p:nvPr/>
        </p:nvSpPr>
        <p:spPr>
          <a:xfrm>
            <a:off x="5257800" y="227385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포트 통신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BE4E29-B38F-1FC0-DF6E-D32640F1784E}"/>
              </a:ext>
            </a:extLst>
          </p:cNvPr>
          <p:cNvSpPr txBox="1"/>
          <p:nvPr/>
        </p:nvSpPr>
        <p:spPr>
          <a:xfrm>
            <a:off x="10206208" y="229897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방화벽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36295D-8892-C204-EAA1-5B3D7DF2F31C}"/>
              </a:ext>
            </a:extLst>
          </p:cNvPr>
          <p:cNvSpPr txBox="1"/>
          <p:nvPr/>
        </p:nvSpPr>
        <p:spPr>
          <a:xfrm>
            <a:off x="10206207" y="3684770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스위치</a:t>
            </a:r>
            <a:r>
              <a:rPr lang="en-US" altLang="ko-KR" dirty="0"/>
              <a:t>, </a:t>
            </a:r>
            <a:r>
              <a:rPr lang="ko-KR" altLang="en-US" dirty="0"/>
              <a:t>라우터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DF577F-217E-C637-B76E-12DFCB6E23FB}"/>
              </a:ext>
            </a:extLst>
          </p:cNvPr>
          <p:cNvSpPr txBox="1"/>
          <p:nvPr/>
        </p:nvSpPr>
        <p:spPr>
          <a:xfrm>
            <a:off x="10180399" y="4885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허브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261BC0-E129-3517-52EA-379C32992B0C}"/>
              </a:ext>
            </a:extLst>
          </p:cNvPr>
          <p:cNvSpPr txBox="1"/>
          <p:nvPr/>
        </p:nvSpPr>
        <p:spPr>
          <a:xfrm>
            <a:off x="1926336" y="6123543"/>
            <a:ext cx="2163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en-US" altLang="ko-KR" dirty="0" err="1"/>
              <a:t>tcpip</a:t>
            </a:r>
            <a:r>
              <a:rPr lang="en-US" altLang="ko-KR" dirty="0"/>
              <a:t> 7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52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5B406-0C81-40AE-12A9-2D382182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L2</a:t>
            </a:r>
            <a:r>
              <a:rPr lang="ko-KR" altLang="en-US" dirty="0"/>
              <a:t> 스위치</a:t>
            </a:r>
            <a:r>
              <a:rPr lang="en-US" altLang="ko-KR" dirty="0"/>
              <a:t>/</a:t>
            </a:r>
            <a:r>
              <a:rPr lang="ko-KR" altLang="en-US" dirty="0"/>
              <a:t>허브의 차이점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A111B1-01DE-E7C5-C0C0-37C82DCE71C8}"/>
              </a:ext>
            </a:extLst>
          </p:cNvPr>
          <p:cNvSpPr/>
          <p:nvPr/>
        </p:nvSpPr>
        <p:spPr>
          <a:xfrm>
            <a:off x="2724912" y="2898648"/>
            <a:ext cx="2514600" cy="8778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허브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9FCFEE-9FFA-B0B3-B462-1A0A1E4EEC83}"/>
              </a:ext>
            </a:extLst>
          </p:cNvPr>
          <p:cNvSpPr/>
          <p:nvPr/>
        </p:nvSpPr>
        <p:spPr>
          <a:xfrm>
            <a:off x="8057388" y="2852928"/>
            <a:ext cx="2514600" cy="8778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186CA76-B4ED-F0A5-7C7E-2BC7C14C7533}"/>
              </a:ext>
            </a:extLst>
          </p:cNvPr>
          <p:cNvSpPr/>
          <p:nvPr/>
        </p:nvSpPr>
        <p:spPr>
          <a:xfrm>
            <a:off x="1133856" y="5102352"/>
            <a:ext cx="1124712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DA311BC-E6BA-BFD9-D901-673473B343EF}"/>
              </a:ext>
            </a:extLst>
          </p:cNvPr>
          <p:cNvSpPr/>
          <p:nvPr/>
        </p:nvSpPr>
        <p:spPr>
          <a:xfrm>
            <a:off x="3419856" y="5102352"/>
            <a:ext cx="1124712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28CA53-797F-410F-0370-548B91F1A716}"/>
              </a:ext>
            </a:extLst>
          </p:cNvPr>
          <p:cNvSpPr/>
          <p:nvPr/>
        </p:nvSpPr>
        <p:spPr>
          <a:xfrm>
            <a:off x="4742688" y="5056632"/>
            <a:ext cx="1124712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PCn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B05FF25-4C52-D4AB-46E3-851481857269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1696212" y="3776472"/>
            <a:ext cx="2286000" cy="1325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B1172D7-BACA-968D-3064-3741FB919E4C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3982212" y="3776472"/>
            <a:ext cx="0" cy="1325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E52E11-ECC5-C263-3903-4A0D389D98A3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982212" y="3776472"/>
            <a:ext cx="1322832" cy="128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8EBFA68-7058-2BA8-D593-E1F856FCB297}"/>
              </a:ext>
            </a:extLst>
          </p:cNvPr>
          <p:cNvSpPr txBox="1"/>
          <p:nvPr/>
        </p:nvSpPr>
        <p:spPr>
          <a:xfrm>
            <a:off x="3548129" y="441655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수신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E4CB3E-193A-EB6F-2DBB-DBFD29D25289}"/>
              </a:ext>
            </a:extLst>
          </p:cNvPr>
          <p:cNvSpPr txBox="1"/>
          <p:nvPr/>
        </p:nvSpPr>
        <p:spPr>
          <a:xfrm>
            <a:off x="1864870" y="441655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송신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126DF5-63DB-4E48-6EBF-369818A6A897}"/>
              </a:ext>
            </a:extLst>
          </p:cNvPr>
          <p:cNvSpPr txBox="1"/>
          <p:nvPr/>
        </p:nvSpPr>
        <p:spPr>
          <a:xfrm>
            <a:off x="4624073" y="441655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수신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8B6AB0-8DFB-2C78-91DE-107ECC883F99}"/>
              </a:ext>
            </a:extLst>
          </p:cNvPr>
          <p:cNvSpPr txBox="1"/>
          <p:nvPr/>
        </p:nvSpPr>
        <p:spPr>
          <a:xfrm>
            <a:off x="3836678" y="388898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복사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DC8EDE8-7B98-ADC6-D8D6-AD58FC637607}"/>
              </a:ext>
            </a:extLst>
          </p:cNvPr>
          <p:cNvSpPr/>
          <p:nvPr/>
        </p:nvSpPr>
        <p:spPr>
          <a:xfrm>
            <a:off x="6400800" y="5056632"/>
            <a:ext cx="1124712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4B2424D-502F-CD29-E6E9-0553087D6BD5}"/>
              </a:ext>
            </a:extLst>
          </p:cNvPr>
          <p:cNvSpPr/>
          <p:nvPr/>
        </p:nvSpPr>
        <p:spPr>
          <a:xfrm>
            <a:off x="8686800" y="5056632"/>
            <a:ext cx="1124712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PC2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533D76D-9902-F2E4-EBA6-CD392CDBFF10}"/>
              </a:ext>
            </a:extLst>
          </p:cNvPr>
          <p:cNvSpPr/>
          <p:nvPr/>
        </p:nvSpPr>
        <p:spPr>
          <a:xfrm>
            <a:off x="10009632" y="5010912"/>
            <a:ext cx="1124712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PCn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D353288-1E5F-F20D-1634-728F97B30E1D}"/>
              </a:ext>
            </a:extLst>
          </p:cNvPr>
          <p:cNvCxnSpPr>
            <a:stCxn id="20" idx="0"/>
          </p:cNvCxnSpPr>
          <p:nvPr/>
        </p:nvCxnSpPr>
        <p:spPr>
          <a:xfrm flipV="1">
            <a:off x="6963156" y="3730752"/>
            <a:ext cx="2286000" cy="1325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5BA65B-348C-5796-2212-EE5AACB0B389}"/>
              </a:ext>
            </a:extLst>
          </p:cNvPr>
          <p:cNvCxnSpPr>
            <a:endCxn id="21" idx="0"/>
          </p:cNvCxnSpPr>
          <p:nvPr/>
        </p:nvCxnSpPr>
        <p:spPr>
          <a:xfrm>
            <a:off x="9249156" y="3730752"/>
            <a:ext cx="0" cy="1325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51E3AB6-21A3-7D86-738A-7175BD8A2C0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249156" y="3730752"/>
            <a:ext cx="1322832" cy="1280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5A31AAC-8B1B-1729-A6B1-2347033752A7}"/>
              </a:ext>
            </a:extLst>
          </p:cNvPr>
          <p:cNvSpPr txBox="1"/>
          <p:nvPr/>
        </p:nvSpPr>
        <p:spPr>
          <a:xfrm>
            <a:off x="8815073" y="437083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수신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16482F-DBF4-D04A-6C5E-C5AC6502864A}"/>
              </a:ext>
            </a:extLst>
          </p:cNvPr>
          <p:cNvSpPr txBox="1"/>
          <p:nvPr/>
        </p:nvSpPr>
        <p:spPr>
          <a:xfrm>
            <a:off x="7131814" y="437083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송신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57D85D-0283-C8A1-B578-B873BEFC7B32}"/>
              </a:ext>
            </a:extLst>
          </p:cNvPr>
          <p:cNvSpPr txBox="1"/>
          <p:nvPr/>
        </p:nvSpPr>
        <p:spPr>
          <a:xfrm>
            <a:off x="9103622" y="384326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085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F74AAA5-D0C9-245D-E4A2-F159552EE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17" y="274320"/>
            <a:ext cx="10321253" cy="621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58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45382-5F2E-2B4C-5AF4-91735591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상태파악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B5BC34-EC11-7D23-42EE-B64CF9023CA4}"/>
              </a:ext>
            </a:extLst>
          </p:cNvPr>
          <p:cNvSpPr/>
          <p:nvPr/>
        </p:nvSpPr>
        <p:spPr>
          <a:xfrm>
            <a:off x="5358384" y="2048256"/>
            <a:ext cx="2221992" cy="996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</a:t>
            </a:r>
            <a:endParaRPr lang="en-US" altLang="ko-KR" dirty="0"/>
          </a:p>
          <a:p>
            <a:pPr algn="ctr"/>
            <a:r>
              <a:rPr lang="en-US" altLang="ko-KR" dirty="0"/>
              <a:t>(L2, CISCO)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48499D-BD22-9517-05C8-E0E625D230AA}"/>
              </a:ext>
            </a:extLst>
          </p:cNvPr>
          <p:cNvSpPr/>
          <p:nvPr/>
        </p:nvSpPr>
        <p:spPr>
          <a:xfrm>
            <a:off x="1176528" y="2048256"/>
            <a:ext cx="2221992" cy="6147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D615CA-2689-BEBF-AA45-5C338B6FA3CD}"/>
              </a:ext>
            </a:extLst>
          </p:cNvPr>
          <p:cNvSpPr/>
          <p:nvPr/>
        </p:nvSpPr>
        <p:spPr>
          <a:xfrm>
            <a:off x="1176528" y="5338000"/>
            <a:ext cx="2221992" cy="6147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D80567-0A3F-AE6D-5478-10AD3DB3A0E6}"/>
              </a:ext>
            </a:extLst>
          </p:cNvPr>
          <p:cNvSpPr/>
          <p:nvPr/>
        </p:nvSpPr>
        <p:spPr>
          <a:xfrm>
            <a:off x="1176528" y="2953988"/>
            <a:ext cx="2221992" cy="6147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67DC64-388C-7547-CBF7-8E4DD23F1251}"/>
              </a:ext>
            </a:extLst>
          </p:cNvPr>
          <p:cNvSpPr/>
          <p:nvPr/>
        </p:nvSpPr>
        <p:spPr>
          <a:xfrm>
            <a:off x="1176528" y="3817524"/>
            <a:ext cx="2221992" cy="6147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6FD3F11-FB9C-5582-EBB6-FE1E2A0C82D2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398520" y="2355628"/>
            <a:ext cx="1959864" cy="1909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F500409-C94F-3288-437B-67DB22AC1624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398520" y="2546604"/>
            <a:ext cx="1959864" cy="7147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9C3BCDE-036F-47BB-F07E-B59C452D6631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3398520" y="2546604"/>
            <a:ext cx="1959864" cy="1578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5462AF8-8B49-2446-538A-2F1BBF9D4621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398520" y="2546604"/>
            <a:ext cx="1959864" cy="3098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008E395-EE82-9CDF-E9BF-D9FC5E5F0728}"/>
              </a:ext>
            </a:extLst>
          </p:cNvPr>
          <p:cNvSpPr txBox="1"/>
          <p:nvPr/>
        </p:nvSpPr>
        <p:spPr>
          <a:xfrm>
            <a:off x="1165216" y="6181772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공인</a:t>
            </a:r>
            <a:r>
              <a:rPr lang="en-US" altLang="ko-KR" dirty="0" smtClean="0"/>
              <a:t>IP:210.99.86.x/24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189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D7756-1F49-64EF-8635-3CADAB60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79" y="272415"/>
            <a:ext cx="5059680" cy="64008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L3 </a:t>
            </a:r>
            <a:r>
              <a:rPr lang="ko-KR" altLang="en-US" dirty="0"/>
              <a:t>라우터의 역할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7CBC87-A060-D83D-275C-F0694AE553AB}"/>
              </a:ext>
            </a:extLst>
          </p:cNvPr>
          <p:cNvSpPr/>
          <p:nvPr/>
        </p:nvSpPr>
        <p:spPr>
          <a:xfrm>
            <a:off x="2046596" y="3108960"/>
            <a:ext cx="1274064" cy="64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BFE6FF-1C76-95FD-5D63-9D5AE346EDDF}"/>
              </a:ext>
            </a:extLst>
          </p:cNvPr>
          <p:cNvSpPr/>
          <p:nvPr/>
        </p:nvSpPr>
        <p:spPr>
          <a:xfrm>
            <a:off x="3899780" y="3108960"/>
            <a:ext cx="1274064" cy="64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라우터</a:t>
            </a:r>
            <a:endParaRPr lang="en-US" altLang="ko-KR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게이트웨이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AB6464-E87D-F360-A82D-D02146E7F7E1}"/>
              </a:ext>
            </a:extLst>
          </p:cNvPr>
          <p:cNvSpPr/>
          <p:nvPr/>
        </p:nvSpPr>
        <p:spPr>
          <a:xfrm>
            <a:off x="8733908" y="1690688"/>
            <a:ext cx="1274064" cy="64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F10AC0-742C-E886-EA27-58384606388C}"/>
              </a:ext>
            </a:extLst>
          </p:cNvPr>
          <p:cNvSpPr/>
          <p:nvPr/>
        </p:nvSpPr>
        <p:spPr>
          <a:xfrm>
            <a:off x="8733908" y="4207193"/>
            <a:ext cx="1274064" cy="64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00D014-8490-21DD-C293-EE632A8549C6}"/>
              </a:ext>
            </a:extLst>
          </p:cNvPr>
          <p:cNvSpPr/>
          <p:nvPr/>
        </p:nvSpPr>
        <p:spPr>
          <a:xfrm>
            <a:off x="6819764" y="4207193"/>
            <a:ext cx="1274064" cy="64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라우터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CBFC0D-9B0F-68AD-7E13-EF4734463E10}"/>
              </a:ext>
            </a:extLst>
          </p:cNvPr>
          <p:cNvSpPr/>
          <p:nvPr/>
        </p:nvSpPr>
        <p:spPr>
          <a:xfrm>
            <a:off x="6819764" y="1690688"/>
            <a:ext cx="1274064" cy="64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라우터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3297493-8579-EC5D-7F8A-7DB9C3AADE72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5173844" y="2010728"/>
            <a:ext cx="1645920" cy="1418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CBB950D-9717-4374-E341-0D8D3D7BBFA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173844" y="3429000"/>
            <a:ext cx="1645920" cy="1098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298A4408-7778-0C7D-8607-1F2F49FA43BA}"/>
              </a:ext>
            </a:extLst>
          </p:cNvPr>
          <p:cNvSpPr/>
          <p:nvPr/>
        </p:nvSpPr>
        <p:spPr>
          <a:xfrm>
            <a:off x="1051560" y="5175504"/>
            <a:ext cx="859536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PC1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21F1CF3-5925-F84D-21EA-6F3DF5A26CCF}"/>
              </a:ext>
            </a:extLst>
          </p:cNvPr>
          <p:cNvCxnSpPr>
            <a:cxnSpLocks/>
            <a:stCxn id="15" idx="0"/>
            <a:endCxn id="4" idx="2"/>
          </p:cNvCxnSpPr>
          <p:nvPr/>
        </p:nvCxnSpPr>
        <p:spPr>
          <a:xfrm flipV="1">
            <a:off x="1481328" y="3749040"/>
            <a:ext cx="1202300" cy="14264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35DA026-9AD6-8CDE-F1D6-4A19D001C89A}"/>
              </a:ext>
            </a:extLst>
          </p:cNvPr>
          <p:cNvSpPr txBox="1"/>
          <p:nvPr/>
        </p:nvSpPr>
        <p:spPr>
          <a:xfrm>
            <a:off x="694944" y="608811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100.100.0.2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4F16D3C-8A9B-CB5B-166A-70C52F33F5EC}"/>
              </a:ext>
            </a:extLst>
          </p:cNvPr>
          <p:cNvSpPr/>
          <p:nvPr/>
        </p:nvSpPr>
        <p:spPr>
          <a:xfrm>
            <a:off x="9982200" y="5266745"/>
            <a:ext cx="859536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455AC4-CB37-FA40-218A-736AAC331D10}"/>
              </a:ext>
            </a:extLst>
          </p:cNvPr>
          <p:cNvSpPr txBox="1"/>
          <p:nvPr/>
        </p:nvSpPr>
        <p:spPr>
          <a:xfrm>
            <a:off x="9625584" y="6179359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120.100.0.2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5DA04F3-54DF-E107-C107-D5805EEBFAA7}"/>
              </a:ext>
            </a:extLst>
          </p:cNvPr>
          <p:cNvSpPr/>
          <p:nvPr/>
        </p:nvSpPr>
        <p:spPr>
          <a:xfrm>
            <a:off x="10547468" y="2566726"/>
            <a:ext cx="859536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873AF8-8DF4-2E50-E404-E8837218A26D}"/>
              </a:ext>
            </a:extLst>
          </p:cNvPr>
          <p:cNvSpPr txBox="1"/>
          <p:nvPr/>
        </p:nvSpPr>
        <p:spPr>
          <a:xfrm>
            <a:off x="10190852" y="347934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110.100.0.2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A0D3BBC-29D3-E10D-5D60-BEE20C201EB9}"/>
              </a:ext>
            </a:extLst>
          </p:cNvPr>
          <p:cNvCxnSpPr>
            <a:cxnSpLocks/>
            <a:stCxn id="6" idx="3"/>
            <a:endCxn id="21" idx="0"/>
          </p:cNvCxnSpPr>
          <p:nvPr/>
        </p:nvCxnSpPr>
        <p:spPr>
          <a:xfrm>
            <a:off x="10007972" y="2010728"/>
            <a:ext cx="969264" cy="555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014E2EB-587E-D896-A766-A6A8CC2DF017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9370940" y="4847273"/>
            <a:ext cx="1041028" cy="419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070679B-0994-53D6-CE0F-1D06304434B8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8093828" y="2010728"/>
            <a:ext cx="6400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0D48DD8-422A-05D9-B6D5-8BFABBC83767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8093828" y="4527233"/>
            <a:ext cx="6400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577678E-17DB-D77D-278B-95C78F26745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320660" y="3429000"/>
            <a:ext cx="579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50C8FA0-A762-B80A-5FAB-ECCB69C8774D}"/>
              </a:ext>
            </a:extLst>
          </p:cNvPr>
          <p:cNvSpPr txBox="1"/>
          <p:nvPr/>
        </p:nvSpPr>
        <p:spPr>
          <a:xfrm>
            <a:off x="6819764" y="490635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120.100.0.1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2BE2E5-4AA4-BEDF-BE21-313DD4CE001D}"/>
              </a:ext>
            </a:extLst>
          </p:cNvPr>
          <p:cNvSpPr txBox="1"/>
          <p:nvPr/>
        </p:nvSpPr>
        <p:spPr>
          <a:xfrm>
            <a:off x="6792468" y="235053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110.100.0.1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15284B-5E37-8C3E-6BD3-D05F9C9EAA6C}"/>
              </a:ext>
            </a:extLst>
          </p:cNvPr>
          <p:cNvSpPr txBox="1"/>
          <p:nvPr/>
        </p:nvSpPr>
        <p:spPr>
          <a:xfrm>
            <a:off x="3883710" y="377673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100.100.0.1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ABE9A16-F5F0-B22C-2C27-73D0B8CFEF34}"/>
              </a:ext>
            </a:extLst>
          </p:cNvPr>
          <p:cNvSpPr txBox="1"/>
          <p:nvPr/>
        </p:nvSpPr>
        <p:spPr>
          <a:xfrm>
            <a:off x="2959117" y="44514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라우팅테이블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01219DD-BBA4-7BF9-285D-A24F1333187B}"/>
              </a:ext>
            </a:extLst>
          </p:cNvPr>
          <p:cNvSpPr txBox="1"/>
          <p:nvPr/>
        </p:nvSpPr>
        <p:spPr>
          <a:xfrm>
            <a:off x="3068121" y="4847272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110.100.0.0/24 e0</a:t>
            </a:r>
          </a:p>
          <a:p>
            <a:r>
              <a:rPr lang="en-US" altLang="ko-KR" dirty="0"/>
              <a:t>120.100.0.0/24 e1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726D939-6BEF-BFBC-8BFD-E04A50327E50}"/>
              </a:ext>
            </a:extLst>
          </p:cNvPr>
          <p:cNvSpPr txBox="1"/>
          <p:nvPr/>
        </p:nvSpPr>
        <p:spPr>
          <a:xfrm>
            <a:off x="5376672" y="290962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e0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2C7716-FEAB-7C64-36CC-61B64E90563B}"/>
              </a:ext>
            </a:extLst>
          </p:cNvPr>
          <p:cNvSpPr txBox="1"/>
          <p:nvPr/>
        </p:nvSpPr>
        <p:spPr>
          <a:xfrm>
            <a:off x="5344703" y="35920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e1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16023C-1D2A-0723-3346-39C4A6A9D1B5}"/>
              </a:ext>
            </a:extLst>
          </p:cNvPr>
          <p:cNvSpPr txBox="1"/>
          <p:nvPr/>
        </p:nvSpPr>
        <p:spPr>
          <a:xfrm>
            <a:off x="6836120" y="3803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라우팅테이블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F09E415-CC16-9CED-C759-C5F154CA351E}"/>
              </a:ext>
            </a:extLst>
          </p:cNvPr>
          <p:cNvSpPr txBox="1"/>
          <p:nvPr/>
        </p:nvSpPr>
        <p:spPr>
          <a:xfrm>
            <a:off x="6945124" y="776196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100.100.0.0/24 e0</a:t>
            </a:r>
          </a:p>
          <a:p>
            <a:r>
              <a:rPr lang="en-US" altLang="ko-KR" dirty="0"/>
              <a:t>120.100.0.0/24 e0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34317B0-FBDD-9257-8CD1-21A9014BD2F0}"/>
              </a:ext>
            </a:extLst>
          </p:cNvPr>
          <p:cNvSpPr txBox="1"/>
          <p:nvPr/>
        </p:nvSpPr>
        <p:spPr>
          <a:xfrm>
            <a:off x="6316314" y="17593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e0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A8A2EC-6591-80F4-892F-2DA2266C7BEB}"/>
              </a:ext>
            </a:extLst>
          </p:cNvPr>
          <p:cNvSpPr txBox="1"/>
          <p:nvPr/>
        </p:nvSpPr>
        <p:spPr>
          <a:xfrm>
            <a:off x="3645136" y="6194809"/>
            <a:ext cx="280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참고 </a:t>
            </a:r>
            <a:r>
              <a:rPr lang="en-US" altLang="ko-KR" dirty="0"/>
              <a:t>: Static routing </a:t>
            </a:r>
            <a:r>
              <a:rPr lang="ko-KR" altLang="en-US" dirty="0"/>
              <a:t>설정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3313D1A0-0F5D-51BA-DBFA-441EB3450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84" y="1409557"/>
            <a:ext cx="4386359" cy="15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71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A9515C-9321-36F1-0B7F-CF8E1A5D845C}"/>
              </a:ext>
            </a:extLst>
          </p:cNvPr>
          <p:cNvSpPr/>
          <p:nvPr/>
        </p:nvSpPr>
        <p:spPr>
          <a:xfrm>
            <a:off x="4462272" y="2834640"/>
            <a:ext cx="2514600" cy="8778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허브</a:t>
            </a:r>
            <a:r>
              <a:rPr lang="en-US" altLang="ko-KR" dirty="0"/>
              <a:t>/</a:t>
            </a:r>
            <a:r>
              <a:rPr lang="ko-KR" altLang="en-US" dirty="0"/>
              <a:t>스위치</a:t>
            </a:r>
            <a:endParaRPr lang="en-US" altLang="ko-KR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87E4A9B-D004-CED3-D305-9FDED9BE4A63}"/>
              </a:ext>
            </a:extLst>
          </p:cNvPr>
          <p:cNvSpPr/>
          <p:nvPr/>
        </p:nvSpPr>
        <p:spPr>
          <a:xfrm>
            <a:off x="3298853" y="4914981"/>
            <a:ext cx="1124712" cy="7315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PC1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BC6B240-1859-D3A4-E5A9-53A726FA9612}"/>
              </a:ext>
            </a:extLst>
          </p:cNvPr>
          <p:cNvSpPr/>
          <p:nvPr/>
        </p:nvSpPr>
        <p:spPr>
          <a:xfrm>
            <a:off x="5157216" y="5038344"/>
            <a:ext cx="1124712" cy="7315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1EEC265-7C4F-7BC9-A34E-63A1D70B21A5}"/>
              </a:ext>
            </a:extLst>
          </p:cNvPr>
          <p:cNvSpPr/>
          <p:nvPr/>
        </p:nvSpPr>
        <p:spPr>
          <a:xfrm>
            <a:off x="8324401" y="4484333"/>
            <a:ext cx="1124712" cy="7315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PC3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95C6182-3F53-FA38-DE00-E6D597DF7C67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861209" y="3712464"/>
            <a:ext cx="1858363" cy="1202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A233A5A-D435-40C5-C0FE-C41CBE02E2D6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719572" y="3712464"/>
            <a:ext cx="0" cy="1325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9EFD9EB-DEFB-38C6-83B2-63B155A96002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6976872" y="3273552"/>
            <a:ext cx="1909885" cy="1210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104B1F-AC60-71C6-D0AE-FBA33018428E}"/>
              </a:ext>
            </a:extLst>
          </p:cNvPr>
          <p:cNvSpPr txBox="1"/>
          <p:nvPr/>
        </p:nvSpPr>
        <p:spPr>
          <a:xfrm>
            <a:off x="8894690" y="5377672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(10.10.0.10)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5F9DF02-FE1C-2FBC-E4F7-7CD1CDBB1139}"/>
              </a:ext>
            </a:extLst>
          </p:cNvPr>
          <p:cNvSpPr/>
          <p:nvPr/>
        </p:nvSpPr>
        <p:spPr>
          <a:xfrm>
            <a:off x="7954044" y="1110996"/>
            <a:ext cx="1124712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PC5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79FAB32-7FA7-86C7-DE8D-82479CE6412D}"/>
              </a:ext>
            </a:extLst>
          </p:cNvPr>
          <p:cNvSpPr/>
          <p:nvPr/>
        </p:nvSpPr>
        <p:spPr>
          <a:xfrm>
            <a:off x="9101328" y="2834640"/>
            <a:ext cx="1124712" cy="73152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PC4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30714C5-748C-F53E-B270-97E75C75D022}"/>
              </a:ext>
            </a:extLst>
          </p:cNvPr>
          <p:cNvSpPr/>
          <p:nvPr/>
        </p:nvSpPr>
        <p:spPr>
          <a:xfrm>
            <a:off x="5852160" y="832104"/>
            <a:ext cx="1124712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PC6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FBC7AAF-1A76-93D8-9BA1-95C5B349C5C4}"/>
              </a:ext>
            </a:extLst>
          </p:cNvPr>
          <p:cNvSpPr/>
          <p:nvPr/>
        </p:nvSpPr>
        <p:spPr>
          <a:xfrm>
            <a:off x="2360388" y="1510495"/>
            <a:ext cx="1124712" cy="7315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PC7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3D11D3-F8AB-13C4-F540-65562D79CB5E}"/>
              </a:ext>
            </a:extLst>
          </p:cNvPr>
          <p:cNvSpPr txBox="1"/>
          <p:nvPr/>
        </p:nvSpPr>
        <p:spPr>
          <a:xfrm>
            <a:off x="592226" y="4378035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(192.168.0.100)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4ECA4B-6DEC-5E89-FE4C-8FB8ADF541AF}"/>
              </a:ext>
            </a:extLst>
          </p:cNvPr>
          <p:cNvSpPr txBox="1"/>
          <p:nvPr/>
        </p:nvSpPr>
        <p:spPr>
          <a:xfrm>
            <a:off x="4860694" y="5815584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(192.168.0.11)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12DFBD4-4A22-E249-40FB-D6DAD3D3988C}"/>
              </a:ext>
            </a:extLst>
          </p:cNvPr>
          <p:cNvCxnSpPr>
            <a:cxnSpLocks/>
            <a:stCxn id="4" idx="3"/>
            <a:endCxn id="16" idx="2"/>
          </p:cNvCxnSpPr>
          <p:nvPr/>
        </p:nvCxnSpPr>
        <p:spPr>
          <a:xfrm flipV="1">
            <a:off x="6976872" y="3200400"/>
            <a:ext cx="2124456" cy="73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0BC9F89D-6720-13C2-5AEF-A4545B4B4608}"/>
              </a:ext>
            </a:extLst>
          </p:cNvPr>
          <p:cNvSpPr/>
          <p:nvPr/>
        </p:nvSpPr>
        <p:spPr>
          <a:xfrm>
            <a:off x="1073521" y="3539777"/>
            <a:ext cx="1124712" cy="7315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PC8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26DEBA-786D-8207-5EA7-2D4EADD81E92}"/>
              </a:ext>
            </a:extLst>
          </p:cNvPr>
          <p:cNvSpPr txBox="1"/>
          <p:nvPr/>
        </p:nvSpPr>
        <p:spPr>
          <a:xfrm>
            <a:off x="2869842" y="5865657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(192.168.0.10)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EECDC0-0C87-A22C-66CE-DB541BC3D0F6}"/>
              </a:ext>
            </a:extLst>
          </p:cNvPr>
          <p:cNvSpPr txBox="1"/>
          <p:nvPr/>
        </p:nvSpPr>
        <p:spPr>
          <a:xfrm>
            <a:off x="588439" y="4722197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(10.10.0.100)</a:t>
            </a:r>
          </a:p>
          <a:p>
            <a:r>
              <a:rPr lang="en-US" altLang="ko-KR" dirty="0"/>
              <a:t>(200.10.0.100)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A2D1DE-DB48-1324-E00A-00BC8F2C4EB2}"/>
              </a:ext>
            </a:extLst>
          </p:cNvPr>
          <p:cNvSpPr txBox="1"/>
          <p:nvPr/>
        </p:nvSpPr>
        <p:spPr>
          <a:xfrm>
            <a:off x="407978" y="3090935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라우터</a:t>
            </a:r>
            <a:r>
              <a:rPr lang="en-US" altLang="ko-KR" dirty="0"/>
              <a:t>/</a:t>
            </a:r>
            <a:r>
              <a:rPr lang="ko-KR" altLang="en-US" dirty="0"/>
              <a:t>게이트웨이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DA43711-E5E8-EE0B-6A6A-B54F5F44F052}"/>
              </a:ext>
            </a:extLst>
          </p:cNvPr>
          <p:cNvCxnSpPr>
            <a:cxnSpLocks/>
            <a:stCxn id="26" idx="6"/>
            <a:endCxn id="4" idx="1"/>
          </p:cNvCxnSpPr>
          <p:nvPr/>
        </p:nvCxnSpPr>
        <p:spPr>
          <a:xfrm flipV="1">
            <a:off x="2198233" y="3273552"/>
            <a:ext cx="2264039" cy="6319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C79265A-2787-B1D2-345E-EDA68F43C335}"/>
              </a:ext>
            </a:extLst>
          </p:cNvPr>
          <p:cNvSpPr txBox="1"/>
          <p:nvPr/>
        </p:nvSpPr>
        <p:spPr>
          <a:xfrm>
            <a:off x="9449113" y="3566160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(10.10.0.11)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AF914B-DDF3-A839-710D-BD0EF45F1F68}"/>
              </a:ext>
            </a:extLst>
          </p:cNvPr>
          <p:cNvSpPr txBox="1"/>
          <p:nvPr/>
        </p:nvSpPr>
        <p:spPr>
          <a:xfrm>
            <a:off x="8980644" y="1692640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(200.10.0.10)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28A62F-03A1-9D4F-1535-42563AD0E07C}"/>
              </a:ext>
            </a:extLst>
          </p:cNvPr>
          <p:cNvSpPr txBox="1"/>
          <p:nvPr/>
        </p:nvSpPr>
        <p:spPr>
          <a:xfrm>
            <a:off x="6127932" y="1579602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(200.10.0.11)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9E8F6C4-38A0-5308-F703-12C5DFE479A3}"/>
              </a:ext>
            </a:extLst>
          </p:cNvPr>
          <p:cNvCxnSpPr>
            <a:cxnSpLocks/>
            <a:stCxn id="4" idx="0"/>
            <a:endCxn id="15" idx="3"/>
          </p:cNvCxnSpPr>
          <p:nvPr/>
        </p:nvCxnSpPr>
        <p:spPr>
          <a:xfrm flipV="1">
            <a:off x="5719572" y="1735387"/>
            <a:ext cx="2399182" cy="1099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7AA1A68-3206-B261-456F-889944A4192F}"/>
              </a:ext>
            </a:extLst>
          </p:cNvPr>
          <p:cNvCxnSpPr>
            <a:cxnSpLocks/>
            <a:stCxn id="4" idx="0"/>
            <a:endCxn id="17" idx="4"/>
          </p:cNvCxnSpPr>
          <p:nvPr/>
        </p:nvCxnSpPr>
        <p:spPr>
          <a:xfrm flipV="1">
            <a:off x="5719572" y="1563624"/>
            <a:ext cx="694944" cy="1271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68B60A6-F885-C8DE-0556-A69896C3F76E}"/>
              </a:ext>
            </a:extLst>
          </p:cNvPr>
          <p:cNvCxnSpPr>
            <a:cxnSpLocks/>
            <a:stCxn id="4" idx="0"/>
            <a:endCxn id="18" idx="4"/>
          </p:cNvCxnSpPr>
          <p:nvPr/>
        </p:nvCxnSpPr>
        <p:spPr>
          <a:xfrm flipH="1" flipV="1">
            <a:off x="2922744" y="2242015"/>
            <a:ext cx="2796828" cy="592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24F7169-CD5C-D265-7915-65265FA65AF2}"/>
              </a:ext>
            </a:extLst>
          </p:cNvPr>
          <p:cNvSpPr txBox="1"/>
          <p:nvPr/>
        </p:nvSpPr>
        <p:spPr>
          <a:xfrm>
            <a:off x="2535314" y="2284081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(200.10.0.101)</a:t>
            </a:r>
          </a:p>
          <a:p>
            <a:r>
              <a:rPr lang="en-US" altLang="ko-KR" dirty="0"/>
              <a:t>(10.10.0.101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033DFB-45FE-7816-A4D4-69BA6F8DE619}"/>
              </a:ext>
            </a:extLst>
          </p:cNvPr>
          <p:cNvSpPr txBox="1"/>
          <p:nvPr/>
        </p:nvSpPr>
        <p:spPr>
          <a:xfrm>
            <a:off x="302505" y="1876255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라우터</a:t>
            </a:r>
            <a:r>
              <a:rPr lang="en-US" altLang="ko-KR" dirty="0"/>
              <a:t>/</a:t>
            </a:r>
            <a:r>
              <a:rPr lang="ko-KR" altLang="en-US" dirty="0"/>
              <a:t>게이트웨이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42DDE947-3894-953C-479C-64F901C5D314}"/>
                  </a:ext>
                </a:extLst>
              </p14:cNvPr>
              <p14:cNvContentPartPr/>
              <p14:nvPr/>
            </p14:nvContentPartPr>
            <p14:xfrm>
              <a:off x="4248639" y="1610941"/>
              <a:ext cx="3990563" cy="2538838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42DDE947-3894-953C-479C-64F901C5D3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0638" y="1574939"/>
                <a:ext cx="4026206" cy="2610481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제목 1">
            <a:extLst>
              <a:ext uri="{FF2B5EF4-FFF2-40B4-BE49-F238E27FC236}">
                <a16:creationId xmlns:a16="http://schemas.microsoft.com/office/drawing/2014/main" id="{C9021B6F-2A49-F589-E0E4-9296CD8E7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75" y="197103"/>
            <a:ext cx="5059680" cy="64008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게이트웨이</a:t>
            </a:r>
            <a:r>
              <a:rPr lang="en-US" altLang="ko-KR" dirty="0"/>
              <a:t>/</a:t>
            </a:r>
            <a:r>
              <a:rPr lang="ko-KR" altLang="en-US" dirty="0"/>
              <a:t>라우터</a:t>
            </a:r>
          </a:p>
        </p:txBody>
      </p:sp>
    </p:spTree>
    <p:extLst>
      <p:ext uri="{BB962C8B-B14F-4D97-AF65-F5344CB8AC3E}">
        <p14:creationId xmlns:p14="http://schemas.microsoft.com/office/powerpoint/2010/main" val="3569102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83CEEA7-A508-57D4-459C-C0C26008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74" y="197103"/>
            <a:ext cx="8001141" cy="64008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게이트웨이</a:t>
            </a:r>
            <a:r>
              <a:rPr lang="en-US" altLang="ko-KR" dirty="0"/>
              <a:t>/</a:t>
            </a:r>
            <a:r>
              <a:rPr lang="ko-KR" altLang="en-US" dirty="0"/>
              <a:t>라우터 확인방법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DB5C8D-255C-C357-C61E-6E722001F1EB}"/>
              </a:ext>
            </a:extLst>
          </p:cNvPr>
          <p:cNvSpPr txBox="1"/>
          <p:nvPr/>
        </p:nvSpPr>
        <p:spPr>
          <a:xfrm>
            <a:off x="1408176" y="3409819"/>
            <a:ext cx="885139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1" dirty="0" err="1"/>
              <a:t>traceroute</a:t>
            </a:r>
            <a:r>
              <a:rPr lang="ko-KR" altLang="en-US" b="1" dirty="0"/>
              <a:t> </a:t>
            </a:r>
            <a:r>
              <a:rPr lang="en-US" altLang="ko-KR" b="1" dirty="0"/>
              <a:t>10.10.0.11</a:t>
            </a:r>
            <a:endParaRPr lang="ko-KR" altLang="en-US" b="1" dirty="0"/>
          </a:p>
          <a:p>
            <a:r>
              <a:rPr lang="ko-KR" altLang="en-US" dirty="0"/>
              <a:t>1  </a:t>
            </a:r>
            <a:r>
              <a:rPr lang="en-US" altLang="ko-KR" dirty="0"/>
              <a:t>PC8</a:t>
            </a:r>
            <a:r>
              <a:rPr lang="ko-KR" altLang="en-US" dirty="0"/>
              <a:t> (192.168.0.1</a:t>
            </a:r>
            <a:r>
              <a:rPr lang="en-US" altLang="ko-KR" dirty="0"/>
              <a:t>00</a:t>
            </a:r>
            <a:r>
              <a:rPr lang="ko-KR" altLang="en-US" dirty="0"/>
              <a:t>)  0.275 </a:t>
            </a:r>
            <a:r>
              <a:rPr lang="ko-KR" altLang="en-US" dirty="0" err="1"/>
              <a:t>ms</a:t>
            </a:r>
            <a:r>
              <a:rPr lang="ko-KR" altLang="en-US" dirty="0"/>
              <a:t>  0.316 </a:t>
            </a:r>
            <a:r>
              <a:rPr lang="ko-KR" altLang="en-US" dirty="0" err="1"/>
              <a:t>ms</a:t>
            </a:r>
            <a:r>
              <a:rPr lang="ko-KR" altLang="en-US" dirty="0"/>
              <a:t>  0.378 </a:t>
            </a:r>
            <a:r>
              <a:rPr lang="ko-KR" altLang="en-US" dirty="0" err="1"/>
              <a:t>ms</a:t>
            </a:r>
            <a:endParaRPr lang="ko-KR" altLang="en-US" dirty="0"/>
          </a:p>
          <a:p>
            <a:r>
              <a:rPr lang="ko-KR" altLang="en-US" dirty="0"/>
              <a:t>2  </a:t>
            </a:r>
            <a:r>
              <a:rPr lang="en-US" altLang="ko-KR" dirty="0"/>
              <a:t>10.10.0.11</a:t>
            </a:r>
            <a:r>
              <a:rPr lang="ko-KR" altLang="en-US" dirty="0"/>
              <a:t>  </a:t>
            </a:r>
            <a:r>
              <a:rPr lang="en-US" altLang="ko-KR" dirty="0"/>
              <a:t>	        0</a:t>
            </a:r>
            <a:r>
              <a:rPr lang="ko-KR" altLang="en-US" dirty="0"/>
              <a:t>.232 </a:t>
            </a:r>
            <a:r>
              <a:rPr lang="ko-KR" altLang="en-US" dirty="0" err="1"/>
              <a:t>ms</a:t>
            </a:r>
            <a:r>
              <a:rPr lang="ko-KR" altLang="en-US" dirty="0"/>
              <a:t> * 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82CAE-0FC8-49E2-134F-4CAD4FE92FE7}"/>
              </a:ext>
            </a:extLst>
          </p:cNvPr>
          <p:cNvSpPr txBox="1"/>
          <p:nvPr/>
        </p:nvSpPr>
        <p:spPr>
          <a:xfrm>
            <a:off x="1061911" y="1163595"/>
            <a:ext cx="65902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서로</a:t>
            </a:r>
            <a:r>
              <a:rPr lang="en-US" altLang="ko-KR" b="1" dirty="0"/>
              <a:t> </a:t>
            </a:r>
            <a:r>
              <a:rPr lang="ko-KR" altLang="en-US" b="1" dirty="0"/>
              <a:t>다른 네트워크인 </a:t>
            </a:r>
            <a:r>
              <a:rPr lang="en-US" altLang="ko-KR" b="1" dirty="0"/>
              <a:t>PC1</a:t>
            </a:r>
            <a:r>
              <a:rPr lang="ko-KR" altLang="en-US" b="1" dirty="0"/>
              <a:t>에서 </a:t>
            </a:r>
            <a:r>
              <a:rPr lang="en-US" altLang="ko-KR" b="1" dirty="0"/>
              <a:t>PC4</a:t>
            </a:r>
            <a:r>
              <a:rPr lang="ko-KR" altLang="en-US" b="1" dirty="0"/>
              <a:t>로 연결을 확인하는 방법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PC1</a:t>
            </a:r>
            <a:r>
              <a:rPr lang="en-US" altLang="ko-KR" dirty="0"/>
              <a:t>(192.168.0.10)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b="1" dirty="0"/>
              <a:t>PC4</a:t>
            </a:r>
            <a:r>
              <a:rPr lang="en-US" altLang="ko-KR" dirty="0"/>
              <a:t>(10.10.0.11)</a:t>
            </a:r>
            <a:r>
              <a:rPr lang="ko-KR" altLang="en-US" dirty="0"/>
              <a:t>로 연결 확인하는 명령어</a:t>
            </a:r>
          </a:p>
        </p:txBody>
      </p:sp>
    </p:spTree>
    <p:extLst>
      <p:ext uri="{BB962C8B-B14F-4D97-AF65-F5344CB8AC3E}">
        <p14:creationId xmlns:p14="http://schemas.microsoft.com/office/powerpoint/2010/main" val="1676353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0D907-B8FD-8B27-49C2-1190C3A5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패킷 </a:t>
            </a:r>
            <a:r>
              <a:rPr lang="ko-KR" altLang="en-US" dirty="0" err="1"/>
              <a:t>캡쳐링</a:t>
            </a:r>
            <a:endParaRPr lang="ko-KR" altLang="en-US" dirty="0"/>
          </a:p>
        </p:txBody>
      </p:sp>
      <p:pic>
        <p:nvPicPr>
          <p:cNvPr id="3074" name="Picture 2" descr="Wireshark application display screenshot">
            <a:extLst>
              <a:ext uri="{FF2B5EF4-FFF2-40B4-BE49-F238E27FC236}">
                <a16:creationId xmlns:a16="http://schemas.microsoft.com/office/drawing/2014/main" id="{E2E92A03-F0A3-20D0-E17C-95C6BB1FD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74901"/>
            <a:ext cx="7333488" cy="491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7503B0-3F3E-BA61-734A-E3D28D1E7696}"/>
              </a:ext>
            </a:extLst>
          </p:cNvPr>
          <p:cNvSpPr txBox="1"/>
          <p:nvPr/>
        </p:nvSpPr>
        <p:spPr>
          <a:xfrm>
            <a:off x="978408" y="2093976"/>
            <a:ext cx="163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Wireshark.org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044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3260541-1F0A-7045-E8E8-2CA6FF31B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552450"/>
            <a:ext cx="84486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81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722C834-747A-DE6E-A880-D502E77FA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571500"/>
            <a:ext cx="8610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86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44D70-E1CB-BF94-B307-910BA348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한쪽방향으로만 </a:t>
            </a:r>
            <a:r>
              <a:rPr lang="ko-KR" altLang="en-US" dirty="0" err="1"/>
              <a:t>통신되는</a:t>
            </a:r>
            <a:r>
              <a:rPr lang="ko-KR" altLang="en-US" dirty="0"/>
              <a:t> 문제</a:t>
            </a:r>
            <a:r>
              <a:rPr lang="en-US" altLang="ko-KR" dirty="0"/>
              <a:t>(</a:t>
            </a:r>
            <a:r>
              <a:rPr lang="en-US" altLang="ko-KR" dirty="0" err="1"/>
              <a:t>ip</a:t>
            </a:r>
            <a:r>
              <a:rPr lang="ko-KR" altLang="en-US" dirty="0"/>
              <a:t>충돌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8F347-AB52-3500-55A7-7114252B7364}"/>
              </a:ext>
            </a:extLst>
          </p:cNvPr>
          <p:cNvSpPr txBox="1"/>
          <p:nvPr/>
        </p:nvSpPr>
        <p:spPr>
          <a:xfrm>
            <a:off x="667512" y="1837944"/>
            <a:ext cx="828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서버에서 해결방법 </a:t>
            </a:r>
            <a:r>
              <a:rPr lang="en-US" altLang="ko-KR" dirty="0"/>
              <a:t>: superuser(</a:t>
            </a:r>
            <a:r>
              <a:rPr lang="ko-KR" altLang="en-US" dirty="0"/>
              <a:t>관리자모드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err="1"/>
              <a:t>전환후</a:t>
            </a:r>
            <a:r>
              <a:rPr lang="en-US" altLang="ko-KR" dirty="0"/>
              <a:t>, </a:t>
            </a:r>
            <a:r>
              <a:rPr lang="en-US" altLang="ko-KR" dirty="0" err="1"/>
              <a:t>tcpdump</a:t>
            </a:r>
            <a:r>
              <a:rPr lang="en-US" altLang="ko-KR" dirty="0"/>
              <a:t> </a:t>
            </a:r>
            <a:r>
              <a:rPr lang="ko-KR" altLang="en-US" dirty="0"/>
              <a:t>명령어 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03FBF8-3223-CB78-FDCB-F2C5AEBAD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50" y="2440543"/>
            <a:ext cx="7112150" cy="11586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9B09F1-8009-B55B-FE94-FC322A1D6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91" y="3703129"/>
            <a:ext cx="93249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38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3CB25D8-B31D-ED85-7BAA-5DFFAE323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77" y="695515"/>
            <a:ext cx="6867525" cy="2028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8D18D1-62C8-5410-F143-1C901D62E7D3}"/>
              </a:ext>
            </a:extLst>
          </p:cNvPr>
          <p:cNvSpPr txBox="1"/>
          <p:nvPr/>
        </p:nvSpPr>
        <p:spPr>
          <a:xfrm>
            <a:off x="710513" y="326183"/>
            <a:ext cx="3419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윈도우에서 리눅스로 </a:t>
            </a:r>
            <a:r>
              <a:rPr lang="en-US" altLang="ko-KR" dirty="0"/>
              <a:t>PING</a:t>
            </a:r>
            <a:r>
              <a:rPr lang="ko-KR" altLang="en-US" dirty="0"/>
              <a:t>실행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85A7BA-D1C4-1786-2762-43F57971A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364" y="4133661"/>
            <a:ext cx="8001000" cy="1514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63DE59-6D68-5E24-C203-DAD481E0F4AE}"/>
              </a:ext>
            </a:extLst>
          </p:cNvPr>
          <p:cNvSpPr txBox="1"/>
          <p:nvPr/>
        </p:nvSpPr>
        <p:spPr>
          <a:xfrm>
            <a:off x="3293364" y="3605831"/>
            <a:ext cx="702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윈도우에서 </a:t>
            </a:r>
            <a:r>
              <a:rPr lang="en-US" altLang="ko-KR" dirty="0"/>
              <a:t>PING</a:t>
            </a:r>
            <a:r>
              <a:rPr lang="ko-KR" altLang="en-US" dirty="0"/>
              <a:t>이 </a:t>
            </a:r>
            <a:r>
              <a:rPr lang="ko-KR" altLang="en-US" dirty="0" err="1"/>
              <a:t>실행될때마다</a:t>
            </a:r>
            <a:r>
              <a:rPr lang="en-US" altLang="ko-KR" dirty="0"/>
              <a:t>, </a:t>
            </a:r>
            <a:r>
              <a:rPr lang="ko-KR" altLang="en-US" dirty="0"/>
              <a:t>하나씩 패킷이 잡힘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통신원활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1085D-902B-B7CC-BEA0-1E8CEB01C64D}"/>
              </a:ext>
            </a:extLst>
          </p:cNvPr>
          <p:cNvSpPr txBox="1"/>
          <p:nvPr/>
        </p:nvSpPr>
        <p:spPr>
          <a:xfrm>
            <a:off x="949452" y="5834260"/>
            <a:ext cx="9033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PING</a:t>
            </a:r>
            <a:r>
              <a:rPr lang="ko-KR" altLang="en-US" dirty="0">
                <a:solidFill>
                  <a:srgbClr val="0000FF"/>
                </a:solidFill>
              </a:rPr>
              <a:t>했는데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ko-KR" altLang="en-US" dirty="0" err="1">
                <a:solidFill>
                  <a:srgbClr val="0000FF"/>
                </a:solidFill>
              </a:rPr>
              <a:t>안나오면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자신의 </a:t>
            </a:r>
            <a:r>
              <a:rPr lang="en-US" altLang="ko-KR" dirty="0">
                <a:solidFill>
                  <a:srgbClr val="0000FF"/>
                </a:solidFill>
              </a:rPr>
              <a:t>PC</a:t>
            </a:r>
            <a:r>
              <a:rPr lang="ko-KR" altLang="en-US" dirty="0">
                <a:solidFill>
                  <a:srgbClr val="0000FF"/>
                </a:solidFill>
              </a:rPr>
              <a:t>가 아닌 다른 장비에서 자신의 </a:t>
            </a:r>
            <a:r>
              <a:rPr lang="en-US" altLang="ko-KR" dirty="0">
                <a:solidFill>
                  <a:srgbClr val="0000FF"/>
                </a:solidFill>
              </a:rPr>
              <a:t>IP</a:t>
            </a:r>
            <a:r>
              <a:rPr lang="ko-KR" altLang="en-US" dirty="0">
                <a:solidFill>
                  <a:srgbClr val="0000FF"/>
                </a:solidFill>
              </a:rPr>
              <a:t>를 사용하고 </a:t>
            </a:r>
            <a:r>
              <a:rPr lang="ko-KR" altLang="en-US" dirty="0" err="1">
                <a:solidFill>
                  <a:srgbClr val="0000FF"/>
                </a:solidFill>
              </a:rPr>
              <a:t>있으로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IP</a:t>
            </a:r>
            <a:r>
              <a:rPr lang="ko-KR" altLang="en-US" dirty="0">
                <a:solidFill>
                  <a:srgbClr val="0000FF"/>
                </a:solidFill>
              </a:rPr>
              <a:t>를 변경하던지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충돌나는 </a:t>
            </a:r>
            <a:r>
              <a:rPr lang="en-US" altLang="ko-KR" dirty="0">
                <a:solidFill>
                  <a:srgbClr val="0000FF"/>
                </a:solidFill>
              </a:rPr>
              <a:t>IP</a:t>
            </a:r>
            <a:r>
              <a:rPr lang="ko-KR" altLang="en-US" dirty="0">
                <a:solidFill>
                  <a:srgbClr val="0000FF"/>
                </a:solidFill>
              </a:rPr>
              <a:t>찾아 변경을 하던지 해야 함</a:t>
            </a:r>
            <a:r>
              <a:rPr lang="en-US" altLang="ko-KR" dirty="0">
                <a:solidFill>
                  <a:srgbClr val="0000FF"/>
                </a:solidFill>
              </a:rPr>
              <a:t>.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37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B79CC-8C49-7579-F283-6B10B499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상태파악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37904-51F3-C936-A3D7-181B43466C2A}"/>
              </a:ext>
            </a:extLst>
          </p:cNvPr>
          <p:cNvSpPr/>
          <p:nvPr/>
        </p:nvSpPr>
        <p:spPr>
          <a:xfrm>
            <a:off x="2118360" y="1783080"/>
            <a:ext cx="7610856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94FF2F9-22D2-9A11-995A-B3C4F0CCBF87}"/>
              </a:ext>
            </a:extLst>
          </p:cNvPr>
          <p:cNvSpPr/>
          <p:nvPr/>
        </p:nvSpPr>
        <p:spPr>
          <a:xfrm>
            <a:off x="2462784" y="2039112"/>
            <a:ext cx="3197352" cy="128930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7EAF8-9B2E-B7DA-9370-56A68A480156}"/>
              </a:ext>
            </a:extLst>
          </p:cNvPr>
          <p:cNvSpPr txBox="1"/>
          <p:nvPr/>
        </p:nvSpPr>
        <p:spPr>
          <a:xfrm>
            <a:off x="2624328" y="2148840"/>
            <a:ext cx="2561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VM(ubuntu)</a:t>
            </a:r>
          </a:p>
          <a:p>
            <a:r>
              <a:rPr lang="en-US" altLang="ko-KR" dirty="0"/>
              <a:t>192.x.x.x(</a:t>
            </a:r>
            <a:r>
              <a:rPr lang="ko-KR" altLang="en-US" dirty="0"/>
              <a:t>사설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210.99.86.x+100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ko-KR" altLang="en-US" dirty="0" smtClean="0">
                <a:sym typeface="Wingdings" panose="05000000000000000000" pitchFamily="2" charset="2"/>
              </a:rPr>
              <a:t>충돌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CC644-0C0A-1E4B-511B-27486B8F02B4}"/>
              </a:ext>
            </a:extLst>
          </p:cNvPr>
          <p:cNvSpPr txBox="1"/>
          <p:nvPr/>
        </p:nvSpPr>
        <p:spPr>
          <a:xfrm>
            <a:off x="7191112" y="2148840"/>
            <a:ext cx="22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윈도우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공인</a:t>
            </a:r>
            <a:r>
              <a:rPr lang="en-US" altLang="ko-KR" dirty="0"/>
              <a:t>IP:210.x.x.x/24)</a:t>
            </a:r>
            <a:endParaRPr lang="ko-KR" altLang="en-US" dirty="0"/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012BA6C3-43F2-6445-8FD6-140B0EE9D57A}"/>
              </a:ext>
            </a:extLst>
          </p:cNvPr>
          <p:cNvSpPr/>
          <p:nvPr/>
        </p:nvSpPr>
        <p:spPr>
          <a:xfrm>
            <a:off x="5038344" y="2472005"/>
            <a:ext cx="2002536" cy="32316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곱하기 기호 8">
            <a:extLst>
              <a:ext uri="{FF2B5EF4-FFF2-40B4-BE49-F238E27FC236}">
                <a16:creationId xmlns:a16="http://schemas.microsoft.com/office/drawing/2014/main" id="{9AFDE35D-D9B3-94BA-CD15-D7AA3A1B51D1}"/>
              </a:ext>
            </a:extLst>
          </p:cNvPr>
          <p:cNvSpPr/>
          <p:nvPr/>
        </p:nvSpPr>
        <p:spPr>
          <a:xfrm>
            <a:off x="5722180" y="1810512"/>
            <a:ext cx="485512" cy="152704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82FFE0-E6F5-4A03-A4B9-45F40C7F6541}"/>
              </a:ext>
            </a:extLst>
          </p:cNvPr>
          <p:cNvSpPr txBox="1"/>
          <p:nvPr/>
        </p:nvSpPr>
        <p:spPr>
          <a:xfrm>
            <a:off x="2463587" y="5120640"/>
            <a:ext cx="639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통신이 안되는 이유</a:t>
            </a:r>
            <a:r>
              <a:rPr lang="en-US" altLang="ko-KR" dirty="0"/>
              <a:t>: </a:t>
            </a:r>
            <a:r>
              <a:rPr lang="ko-KR" altLang="en-US" dirty="0"/>
              <a:t>서로 다른 네트워크의 </a:t>
            </a:r>
            <a:r>
              <a:rPr lang="en-US" altLang="ko-KR" dirty="0"/>
              <a:t>IP</a:t>
            </a:r>
            <a:r>
              <a:rPr lang="ko-KR" altLang="en-US" dirty="0"/>
              <a:t>를 가지고 있음</a:t>
            </a:r>
          </a:p>
        </p:txBody>
      </p:sp>
    </p:spTree>
    <p:extLst>
      <p:ext uri="{BB962C8B-B14F-4D97-AF65-F5344CB8AC3E}">
        <p14:creationId xmlns:p14="http://schemas.microsoft.com/office/powerpoint/2010/main" val="21773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3B977-5AF9-9A21-CB23-9190EE662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906998-4ADC-1DA4-F733-9AC14674274E}"/>
              </a:ext>
            </a:extLst>
          </p:cNvPr>
          <p:cNvSpPr txBox="1"/>
          <p:nvPr/>
        </p:nvSpPr>
        <p:spPr>
          <a:xfrm>
            <a:off x="1097280" y="2267712"/>
            <a:ext cx="970650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400" b="1" dirty="0">
                <a:solidFill>
                  <a:srgbClr val="0000FF"/>
                </a:solidFill>
              </a:rPr>
              <a:t>네트워크가 다른 상태로 통신을 하려면 </a:t>
            </a:r>
            <a:r>
              <a:rPr lang="en-US" altLang="ko-KR" sz="2400" b="1" dirty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2400" b="1" dirty="0" err="1">
                <a:solidFill>
                  <a:srgbClr val="0000FF"/>
                </a:solidFill>
                <a:sym typeface="Wingdings" panose="05000000000000000000" pitchFamily="2" charset="2"/>
              </a:rPr>
              <a:t>라우터역할</a:t>
            </a:r>
            <a:r>
              <a:rPr lang="ko-KR" altLang="en-US" sz="2400" b="1" dirty="0">
                <a:solidFill>
                  <a:srgbClr val="0000FF"/>
                </a:solidFill>
                <a:sym typeface="Wingdings" panose="05000000000000000000" pitchFamily="2" charset="2"/>
              </a:rPr>
              <a:t> 장비가 필요</a:t>
            </a:r>
            <a:endParaRPr lang="en-US" altLang="ko-KR" sz="2400" b="1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US" altLang="ko-KR" sz="2400" dirty="0"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US" altLang="ko-KR" sz="2400" dirty="0"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US" altLang="ko-KR" sz="2400" dirty="0"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r>
              <a:rPr lang="ko-KR" altLang="en-US" sz="2400" dirty="0" err="1">
                <a:sym typeface="Wingdings" panose="05000000000000000000" pitchFamily="2" charset="2"/>
              </a:rPr>
              <a:t>동일네트워크로된</a:t>
            </a:r>
            <a:r>
              <a:rPr lang="ko-KR" altLang="en-US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IP</a:t>
            </a:r>
            <a:r>
              <a:rPr lang="ko-KR" altLang="en-US" sz="2400" dirty="0">
                <a:sym typeface="Wingdings" panose="05000000000000000000" pitchFamily="2" charset="2"/>
              </a:rPr>
              <a:t>로 재설정 </a:t>
            </a:r>
            <a:r>
              <a:rPr lang="en-US" altLang="ko-KR" sz="2400" dirty="0">
                <a:sym typeface="Wingdings" panose="05000000000000000000" pitchFamily="2" charset="2"/>
              </a:rPr>
              <a:t> 1</a:t>
            </a:r>
            <a:r>
              <a:rPr lang="ko-KR" altLang="en-US" sz="2400" dirty="0">
                <a:sym typeface="Wingdings" panose="05000000000000000000" pitchFamily="2" charset="2"/>
              </a:rPr>
              <a:t>에서 시도했던 방법</a:t>
            </a:r>
            <a:endParaRPr lang="ko-KR" altLang="en-US" sz="2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042D2E-6480-05BE-BF81-B6870BBE7802}"/>
              </a:ext>
            </a:extLst>
          </p:cNvPr>
          <p:cNvSpPr/>
          <p:nvPr/>
        </p:nvSpPr>
        <p:spPr>
          <a:xfrm>
            <a:off x="4599432" y="4783728"/>
            <a:ext cx="777240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192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F4FE05F-D81E-283A-9816-A5F03DA5EE6B}"/>
              </a:ext>
            </a:extLst>
          </p:cNvPr>
          <p:cNvSpPr/>
          <p:nvPr/>
        </p:nvSpPr>
        <p:spPr>
          <a:xfrm>
            <a:off x="5529072" y="4783728"/>
            <a:ext cx="777240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168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A1F952-7AC4-FAF4-4E88-CB53F59486FC}"/>
              </a:ext>
            </a:extLst>
          </p:cNvPr>
          <p:cNvSpPr/>
          <p:nvPr/>
        </p:nvSpPr>
        <p:spPr>
          <a:xfrm>
            <a:off x="6458712" y="4783728"/>
            <a:ext cx="777240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B1540A-F84E-9F9A-8DF8-C0ED84850163}"/>
              </a:ext>
            </a:extLst>
          </p:cNvPr>
          <p:cNvSpPr/>
          <p:nvPr/>
        </p:nvSpPr>
        <p:spPr>
          <a:xfrm>
            <a:off x="7388352" y="4783728"/>
            <a:ext cx="777240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EB1E2-49F5-5624-2E7B-BECBB5A10D53}"/>
              </a:ext>
            </a:extLst>
          </p:cNvPr>
          <p:cNvSpPr txBox="1"/>
          <p:nvPr/>
        </p:nvSpPr>
        <p:spPr>
          <a:xfrm>
            <a:off x="3140162" y="481394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IP</a:t>
            </a:r>
            <a:r>
              <a:rPr lang="ko-KR" altLang="en-US" dirty="0"/>
              <a:t> 구조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03B65A-B720-4C94-07AA-023239894AAF}"/>
              </a:ext>
            </a:extLst>
          </p:cNvPr>
          <p:cNvSpPr txBox="1"/>
          <p:nvPr/>
        </p:nvSpPr>
        <p:spPr>
          <a:xfrm>
            <a:off x="2701249" y="5350394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Subnet mask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508EEB-3689-4F52-A177-0182B0F2F119}"/>
              </a:ext>
            </a:extLst>
          </p:cNvPr>
          <p:cNvSpPr/>
          <p:nvPr/>
        </p:nvSpPr>
        <p:spPr>
          <a:xfrm>
            <a:off x="4599432" y="5359276"/>
            <a:ext cx="777240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255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DB6528-2C24-550C-ECDA-66078CC3C640}"/>
              </a:ext>
            </a:extLst>
          </p:cNvPr>
          <p:cNvSpPr/>
          <p:nvPr/>
        </p:nvSpPr>
        <p:spPr>
          <a:xfrm>
            <a:off x="5529072" y="5359276"/>
            <a:ext cx="777240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255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2BFD9E-1D48-E45D-19F1-D33F74429818}"/>
              </a:ext>
            </a:extLst>
          </p:cNvPr>
          <p:cNvSpPr/>
          <p:nvPr/>
        </p:nvSpPr>
        <p:spPr>
          <a:xfrm>
            <a:off x="6458712" y="5359276"/>
            <a:ext cx="777240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255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8E93EF-F767-A2F7-7680-77E0B78A2ECC}"/>
              </a:ext>
            </a:extLst>
          </p:cNvPr>
          <p:cNvSpPr/>
          <p:nvPr/>
        </p:nvSpPr>
        <p:spPr>
          <a:xfrm>
            <a:off x="7388352" y="5359276"/>
            <a:ext cx="777240" cy="429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8889AF-4BE8-2054-ACAF-EE91E4A79706}"/>
              </a:ext>
            </a:extLst>
          </p:cNvPr>
          <p:cNvSpPr txBox="1"/>
          <p:nvPr/>
        </p:nvSpPr>
        <p:spPr>
          <a:xfrm>
            <a:off x="557784" y="6123543"/>
            <a:ext cx="1091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과제</a:t>
            </a:r>
            <a:r>
              <a:rPr lang="en-US" altLang="ko-KR" dirty="0"/>
              <a:t>: A,B,C</a:t>
            </a:r>
            <a:r>
              <a:rPr lang="ko-KR" altLang="en-US" dirty="0" err="1"/>
              <a:t>클라스</a:t>
            </a:r>
            <a:r>
              <a:rPr lang="en-US" altLang="ko-KR" dirty="0"/>
              <a:t>, subnet mask</a:t>
            </a:r>
            <a:r>
              <a:rPr lang="ko-KR" altLang="en-US" dirty="0"/>
              <a:t>를 더 세분화할 경우</a:t>
            </a:r>
            <a:r>
              <a:rPr lang="en-US" altLang="ko-KR" dirty="0"/>
              <a:t>, </a:t>
            </a:r>
            <a:r>
              <a:rPr lang="ko-KR" altLang="en-US" dirty="0"/>
              <a:t>게이트웨이와 </a:t>
            </a:r>
            <a:r>
              <a:rPr lang="en-US" altLang="ko-KR" dirty="0"/>
              <a:t>multicast, broadcast</a:t>
            </a:r>
            <a:r>
              <a:rPr lang="ko-KR" altLang="en-US" dirty="0"/>
              <a:t>는 어떻게 동작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75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C9D26-525A-6635-C959-33351065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동일네트워크로 </a:t>
            </a:r>
            <a:r>
              <a:rPr lang="ko-KR" altLang="en-US" dirty="0" err="1">
                <a:solidFill>
                  <a:srgbClr val="0000FF"/>
                </a:solidFill>
              </a:rPr>
              <a:t>설정시</a:t>
            </a:r>
            <a:r>
              <a:rPr lang="ko-KR" altLang="en-US" dirty="0">
                <a:solidFill>
                  <a:srgbClr val="0000FF"/>
                </a:solidFill>
              </a:rPr>
              <a:t>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34013-E523-5865-7BDA-3135221AB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210</a:t>
            </a:r>
            <a:r>
              <a:rPr lang="ko-KR" altLang="en-US" dirty="0"/>
              <a:t>번 </a:t>
            </a:r>
            <a:r>
              <a:rPr lang="en-US" altLang="ko-KR" dirty="0"/>
              <a:t>IP</a:t>
            </a:r>
            <a:r>
              <a:rPr lang="ko-KR" altLang="en-US" dirty="0"/>
              <a:t>가 여기저기서 충돌이 발생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실습실이 아닌 </a:t>
            </a:r>
            <a:r>
              <a:rPr lang="ko-KR" altLang="en-US" dirty="0" err="1">
                <a:sym typeface="Wingdings" panose="05000000000000000000" pitchFamily="2" charset="2"/>
              </a:rPr>
              <a:t>다른곳에서도</a:t>
            </a:r>
            <a:r>
              <a:rPr lang="ko-KR" altLang="en-US" dirty="0">
                <a:sym typeface="Wingdings" panose="05000000000000000000" pitchFamily="2" charset="2"/>
              </a:rPr>
              <a:t> 사용하는듯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olidFill>
                  <a:srgbClr val="0000FF"/>
                </a:solidFill>
                <a:sym typeface="Wingdings" panose="05000000000000000000" pitchFamily="2" charset="2"/>
              </a:rPr>
              <a:t>대안</a:t>
            </a:r>
            <a:r>
              <a:rPr lang="en-US" altLang="ko-KR" b="1" dirty="0">
                <a:solidFill>
                  <a:srgbClr val="0000FF"/>
                </a:solidFill>
                <a:sym typeface="Wingdings" panose="05000000000000000000" pitchFamily="2" charset="2"/>
              </a:rPr>
              <a:t>  1</a:t>
            </a:r>
            <a:r>
              <a:rPr lang="ko-KR" altLang="en-US" b="1" dirty="0">
                <a:solidFill>
                  <a:srgbClr val="0000FF"/>
                </a:solidFill>
                <a:sym typeface="Wingdings" panose="05000000000000000000" pitchFamily="2" charset="2"/>
              </a:rPr>
              <a:t>번 방법인 공유기를 통한 방법으로 시도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99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3E979-03C8-374E-87E2-49E489BE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</a:t>
            </a:r>
            <a:r>
              <a:rPr lang="en-US" altLang="ko-KR" dirty="0"/>
              <a:t>-</a:t>
            </a:r>
            <a:r>
              <a:rPr lang="ko-KR" altLang="en-US" dirty="0"/>
              <a:t>방법</a:t>
            </a:r>
            <a:r>
              <a:rPr lang="en-US" altLang="ko-KR" dirty="0"/>
              <a:t>1(</a:t>
            </a:r>
            <a:r>
              <a:rPr lang="ko-KR" altLang="en-US" dirty="0" err="1"/>
              <a:t>라우터사용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E4A3D8-B919-5F37-D43A-24EEF81ACEFB}"/>
              </a:ext>
            </a:extLst>
          </p:cNvPr>
          <p:cNvSpPr/>
          <p:nvPr/>
        </p:nvSpPr>
        <p:spPr>
          <a:xfrm>
            <a:off x="5358384" y="2048256"/>
            <a:ext cx="2221992" cy="996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</a:t>
            </a:r>
            <a:endParaRPr lang="en-US" altLang="ko-KR" dirty="0"/>
          </a:p>
          <a:p>
            <a:pPr algn="ctr"/>
            <a:r>
              <a:rPr lang="en-US" altLang="ko-KR" dirty="0"/>
              <a:t>(L2, CISCO)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63F545-4871-0752-B869-C6FB1D664157}"/>
              </a:ext>
            </a:extLst>
          </p:cNvPr>
          <p:cNvSpPr/>
          <p:nvPr/>
        </p:nvSpPr>
        <p:spPr>
          <a:xfrm>
            <a:off x="1176528" y="2048256"/>
            <a:ext cx="2221992" cy="6147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558B28-2EC8-C74E-81F0-CD84732F4DB5}"/>
              </a:ext>
            </a:extLst>
          </p:cNvPr>
          <p:cNvSpPr/>
          <p:nvPr/>
        </p:nvSpPr>
        <p:spPr>
          <a:xfrm>
            <a:off x="1176528" y="5338000"/>
            <a:ext cx="2221992" cy="6147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53B59-B1F6-ACE8-6485-0ED3C28D7EC2}"/>
              </a:ext>
            </a:extLst>
          </p:cNvPr>
          <p:cNvSpPr/>
          <p:nvPr/>
        </p:nvSpPr>
        <p:spPr>
          <a:xfrm>
            <a:off x="1176528" y="2953988"/>
            <a:ext cx="2221992" cy="6147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797785-84BE-1209-1E00-F6BCCC94242E}"/>
              </a:ext>
            </a:extLst>
          </p:cNvPr>
          <p:cNvSpPr/>
          <p:nvPr/>
        </p:nvSpPr>
        <p:spPr>
          <a:xfrm>
            <a:off x="1176528" y="3817524"/>
            <a:ext cx="2221992" cy="6147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PC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3E727DC-89FF-DB8F-8B82-97F8DAFCCF1B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398520" y="2355628"/>
            <a:ext cx="1959864" cy="1909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6E0DC5E-EF0C-CD89-1709-566A9202E35F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398520" y="2546604"/>
            <a:ext cx="1959864" cy="7147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4267E21-9DA8-282C-DF54-2B95642B677B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3398520" y="2546604"/>
            <a:ext cx="1959864" cy="1578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CB555B3-6955-7AFE-8CA8-81A169BB2871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398520" y="2546604"/>
            <a:ext cx="1959864" cy="3098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0D774D-A2A4-D835-CD9D-6AD590EDECD8}"/>
              </a:ext>
            </a:extLst>
          </p:cNvPr>
          <p:cNvSpPr txBox="1"/>
          <p:nvPr/>
        </p:nvSpPr>
        <p:spPr>
          <a:xfrm>
            <a:off x="1165216" y="6091669"/>
            <a:ext cx="22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공인</a:t>
            </a:r>
            <a:r>
              <a:rPr lang="en-US" altLang="ko-KR" dirty="0"/>
              <a:t>IP:210.x.x.x/24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192.168.100.x+50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84A100-DD72-3AFA-FF82-D03CA2B0E228}"/>
              </a:ext>
            </a:extLst>
          </p:cNvPr>
          <p:cNvSpPr/>
          <p:nvPr/>
        </p:nvSpPr>
        <p:spPr>
          <a:xfrm>
            <a:off x="5358384" y="3778352"/>
            <a:ext cx="2221992" cy="6147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라우터 역할 장비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공유기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C80DB5F-2698-3315-E306-7CE34A24BEF5}"/>
              </a:ext>
            </a:extLst>
          </p:cNvPr>
          <p:cNvCxnSpPr>
            <a:stCxn id="4" idx="2"/>
            <a:endCxn id="14" idx="0"/>
          </p:cNvCxnSpPr>
          <p:nvPr/>
        </p:nvCxnSpPr>
        <p:spPr>
          <a:xfrm>
            <a:off x="6469380" y="3044952"/>
            <a:ext cx="0" cy="7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CBCC14-6C7F-B9AC-3949-B6837306BA9F}"/>
              </a:ext>
            </a:extLst>
          </p:cNvPr>
          <p:cNvSpPr txBox="1"/>
          <p:nvPr/>
        </p:nvSpPr>
        <p:spPr>
          <a:xfrm>
            <a:off x="5347072" y="4515802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공인</a:t>
            </a:r>
            <a:r>
              <a:rPr lang="en-US" altLang="ko-KR" dirty="0" smtClean="0"/>
              <a:t>IP:192.168.100.1/24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F29CE6-4B5C-03F0-6428-CC8BE97B3133}"/>
              </a:ext>
            </a:extLst>
          </p:cNvPr>
          <p:cNvSpPr/>
          <p:nvPr/>
        </p:nvSpPr>
        <p:spPr>
          <a:xfrm>
            <a:off x="8564880" y="2019300"/>
            <a:ext cx="2221992" cy="996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외부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E3D6B0E-254A-0804-7361-96BFB5A1E206}"/>
              </a:ext>
            </a:extLst>
          </p:cNvPr>
          <p:cNvGrpSpPr/>
          <p:nvPr/>
        </p:nvGrpSpPr>
        <p:grpSpPr>
          <a:xfrm>
            <a:off x="3309840" y="2258064"/>
            <a:ext cx="5262480" cy="1554120"/>
            <a:chOff x="3309840" y="2258064"/>
            <a:chExt cx="5262480" cy="155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C7FD6A8-9155-B2BA-C06C-32E671878748}"/>
                    </a:ext>
                  </a:extLst>
                </p14:cNvPr>
                <p14:cNvContentPartPr/>
                <p14:nvPr/>
              </p14:nvContentPartPr>
              <p14:xfrm>
                <a:off x="3309840" y="2258064"/>
                <a:ext cx="2966400" cy="1486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C7FD6A8-9155-B2BA-C06C-32E67187874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00840" y="2249424"/>
                  <a:ext cx="2984040" cy="15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AFED883A-A772-4A37-A0F2-C1EBA0048F9F}"/>
                    </a:ext>
                  </a:extLst>
                </p14:cNvPr>
                <p14:cNvContentPartPr/>
                <p14:nvPr/>
              </p14:nvContentPartPr>
              <p14:xfrm>
                <a:off x="6089760" y="3422304"/>
                <a:ext cx="367200" cy="3898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AFED883A-A772-4A37-A0F2-C1EBA0048F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80760" y="3413664"/>
                  <a:ext cx="38484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8F26E60-8365-EC47-95A4-3FA7D2C47803}"/>
                    </a:ext>
                  </a:extLst>
                </p14:cNvPr>
                <p14:cNvContentPartPr/>
                <p14:nvPr/>
              </p14:nvContentPartPr>
              <p14:xfrm>
                <a:off x="6510240" y="2587104"/>
                <a:ext cx="1919880" cy="11894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8F26E60-8365-EC47-95A4-3FA7D2C478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01240" y="2578464"/>
                  <a:ext cx="1937520" cy="12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2E1D4C6-DFF9-BC88-60DD-ED4D9DEADDC8}"/>
                    </a:ext>
                  </a:extLst>
                </p14:cNvPr>
                <p14:cNvContentPartPr/>
                <p14:nvPr/>
              </p14:nvContentPartPr>
              <p14:xfrm>
                <a:off x="8298360" y="2532744"/>
                <a:ext cx="273960" cy="2116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2E1D4C6-DFF9-BC88-60DD-ED4D9DEADD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89360" y="2523744"/>
                  <a:ext cx="29160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0014A17-A84B-9B45-E220-B6AAA191AC5D}"/>
              </a:ext>
            </a:extLst>
          </p:cNvPr>
          <p:cNvGrpSpPr/>
          <p:nvPr/>
        </p:nvGrpSpPr>
        <p:grpSpPr>
          <a:xfrm>
            <a:off x="3327840" y="2559024"/>
            <a:ext cx="1986480" cy="1514160"/>
            <a:chOff x="3327840" y="2559024"/>
            <a:chExt cx="1986480" cy="151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C3E6EF07-FF81-F6E4-E4A4-375DB5DBFE2C}"/>
                    </a:ext>
                  </a:extLst>
                </p14:cNvPr>
                <p14:cNvContentPartPr/>
                <p14:nvPr/>
              </p14:nvContentPartPr>
              <p14:xfrm>
                <a:off x="3327840" y="2559024"/>
                <a:ext cx="1986480" cy="13942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C3E6EF07-FF81-F6E4-E4A4-375DB5DBFE2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19200" y="2550024"/>
                  <a:ext cx="2004120" cy="14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6C0A39D1-1983-9549-B7B4-C5D23D675FEF}"/>
                    </a:ext>
                  </a:extLst>
                </p14:cNvPr>
                <p14:cNvContentPartPr/>
                <p14:nvPr/>
              </p14:nvContentPartPr>
              <p14:xfrm>
                <a:off x="3336840" y="3776184"/>
                <a:ext cx="349560" cy="2970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6C0A39D1-1983-9549-B7B4-C5D23D675FE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27840" y="3767184"/>
                  <a:ext cx="367200" cy="314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2D8BA46-35C8-33FA-685F-0CC560DD425E}"/>
              </a:ext>
            </a:extLst>
          </p:cNvPr>
          <p:cNvSpPr txBox="1"/>
          <p:nvPr/>
        </p:nvSpPr>
        <p:spPr>
          <a:xfrm>
            <a:off x="8194548" y="4799007"/>
            <a:ext cx="2962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설치 순서</a:t>
            </a:r>
            <a:r>
              <a:rPr lang="en-US" altLang="ko-KR" b="1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공유기 설치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공유기에서 </a:t>
            </a:r>
            <a:r>
              <a:rPr lang="en-US" altLang="ko-KR" dirty="0"/>
              <a:t>WAN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리눅스 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윈도우 설정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F29CE6-4B5C-03F0-6428-CC8BE97B3133}"/>
              </a:ext>
            </a:extLst>
          </p:cNvPr>
          <p:cNvSpPr/>
          <p:nvPr/>
        </p:nvSpPr>
        <p:spPr>
          <a:xfrm>
            <a:off x="1176528" y="5325262"/>
            <a:ext cx="1067691" cy="3201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VM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562356" y="4856578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192.168.100.x+100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1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00B9CD-F831-1C1B-F7E0-A24781371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618" y="0"/>
            <a:ext cx="83747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85F09C-4104-CB8E-7F06-704D1B589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26" y="1619916"/>
            <a:ext cx="5417973" cy="36181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BB4A629-3780-C02D-320E-8CCC1E013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251" y="795528"/>
            <a:ext cx="6785962" cy="54658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A6658B-BC2E-5007-E8DD-DF72323ED470}"/>
              </a:ext>
            </a:extLst>
          </p:cNvPr>
          <p:cNvSpPr txBox="1"/>
          <p:nvPr/>
        </p:nvSpPr>
        <p:spPr>
          <a:xfrm>
            <a:off x="4553712" y="6327648"/>
            <a:ext cx="704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여기에 외부로 연결하는 공유기 게이트웨이와 </a:t>
            </a:r>
            <a:r>
              <a:rPr lang="en-US" altLang="ko-KR" dirty="0" err="1"/>
              <a:t>dns</a:t>
            </a:r>
            <a:r>
              <a:rPr lang="ko-KR" altLang="en-US" dirty="0"/>
              <a:t>서버를 설정한다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7821A7-FA37-E477-DA1E-9CA853DA9DEA}"/>
              </a:ext>
            </a:extLst>
          </p:cNvPr>
          <p:cNvSpPr txBox="1"/>
          <p:nvPr/>
        </p:nvSpPr>
        <p:spPr>
          <a:xfrm>
            <a:off x="454152" y="5304377"/>
            <a:ext cx="339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공유기에서 </a:t>
            </a:r>
            <a:endParaRPr lang="en-US" altLang="ko-KR" dirty="0"/>
          </a:p>
          <a:p>
            <a:r>
              <a:rPr lang="ko-KR" altLang="en-US" dirty="0"/>
              <a:t>할당해주는 </a:t>
            </a:r>
            <a:r>
              <a:rPr lang="en-US" altLang="ko-KR" dirty="0" err="1"/>
              <a:t>ip</a:t>
            </a:r>
            <a:r>
              <a:rPr lang="ko-KR" altLang="en-US" dirty="0"/>
              <a:t>주소 범위를 설정</a:t>
            </a:r>
          </a:p>
        </p:txBody>
      </p:sp>
    </p:spTree>
    <p:extLst>
      <p:ext uri="{BB962C8B-B14F-4D97-AF65-F5344CB8AC3E}">
        <p14:creationId xmlns:p14="http://schemas.microsoft.com/office/powerpoint/2010/main" val="18257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3052</TotalTime>
  <Words>709</Words>
  <Application>Microsoft Office PowerPoint</Application>
  <PresentationFormat>와이드스크린</PresentationFormat>
  <Paragraphs>223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맑은 고딕</vt:lpstr>
      <vt:lpstr>Arial</vt:lpstr>
      <vt:lpstr>Wingdings</vt:lpstr>
      <vt:lpstr>Office 테마</vt:lpstr>
      <vt:lpstr>네트워크이슈2 해결방법 (210번대 IP를 설정했으나, 일부 충돌발생)</vt:lpstr>
      <vt:lpstr>문제점</vt:lpstr>
      <vt:lpstr>상태파악1</vt:lpstr>
      <vt:lpstr>상태파악2</vt:lpstr>
      <vt:lpstr>해결책</vt:lpstr>
      <vt:lpstr>동일네트워크로 설정시 문제점</vt:lpstr>
      <vt:lpstr>해결-방법1(라우터사용)</vt:lpstr>
      <vt:lpstr>PowerPoint 프레젠테이션</vt:lpstr>
      <vt:lpstr>PowerPoint 프레젠테이션</vt:lpstr>
      <vt:lpstr>해결-방법1-1(리눅스 설정)</vt:lpstr>
      <vt:lpstr>해결-방법1-2(리눅스 설정)</vt:lpstr>
      <vt:lpstr>PowerPoint 프레젠테이션</vt:lpstr>
      <vt:lpstr>PowerPoint 프레젠테이션</vt:lpstr>
      <vt:lpstr>PowerPoint 프레젠테이션</vt:lpstr>
      <vt:lpstr>리눅스에서 IP변경방법(서버버전)</vt:lpstr>
      <vt:lpstr>GUI버전 (추가)</vt:lpstr>
      <vt:lpstr>해결-방법1-2(Window설정)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IP 수동으로 설정하는 방법</vt:lpstr>
      <vt:lpstr>PowerPoint 프레젠테이션</vt:lpstr>
      <vt:lpstr>네트워크 통신</vt:lpstr>
      <vt:lpstr>L2 스위치/허브의 차이점</vt:lpstr>
      <vt:lpstr>PowerPoint 프레젠테이션</vt:lpstr>
      <vt:lpstr>L3 라우터의 역할</vt:lpstr>
      <vt:lpstr>게이트웨이/라우터</vt:lpstr>
      <vt:lpstr>게이트웨이/라우터 확인방법</vt:lpstr>
      <vt:lpstr>패킷 캡쳐링</vt:lpstr>
      <vt:lpstr>PowerPoint 프레젠테이션</vt:lpstr>
      <vt:lpstr>PowerPoint 프레젠테이션</vt:lpstr>
      <vt:lpstr>한쪽방향으로만 통신되는 문제(ip충돌)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네트워크이슈2 해결방법 (210번대 IP를 설정했으나, 일부 충돌발생)</dc:title>
  <dc:creator>calmroad@gmail.com</dc:creator>
  <cp:lastModifiedBy>Software</cp:lastModifiedBy>
  <cp:revision>100</cp:revision>
  <dcterms:created xsi:type="dcterms:W3CDTF">2024-09-05T23:35:00Z</dcterms:created>
  <dcterms:modified xsi:type="dcterms:W3CDTF">2024-09-23T07:31:19Z</dcterms:modified>
</cp:coreProperties>
</file>