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257" r:id="rId5"/>
    <p:sldId id="297" r:id="rId6"/>
    <p:sldId id="258" r:id="rId7"/>
    <p:sldId id="300" r:id="rId8"/>
    <p:sldId id="301" r:id="rId9"/>
    <p:sldId id="303" r:id="rId10"/>
    <p:sldId id="304" r:id="rId11"/>
    <p:sldId id="302" r:id="rId12"/>
    <p:sldId id="259" r:id="rId13"/>
    <p:sldId id="296" r:id="rId14"/>
    <p:sldId id="306" r:id="rId15"/>
    <p:sldId id="277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09:4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0 24575,'-24'3'0,"0"1"0,0 1 0,0 1 0,1 1 0,0 1 0,-24 13 0,34-16 0,-3 1 0,-71 33 0,77-34 0,0 1 0,0 0 0,1 0 0,-1 1 0,2 0 0,-9 9 0,16-14 0,-1-1 0,1 0 0,0 1 0,0 0 0,0-1 0,0 1 0,0 0 0,0-1 0,1 1 0,-1 0 0,0 0 0,1 0 0,0 0 0,-1 0 0,1 0 0,0-1 0,0 1 0,0 0 0,0 0 0,1 3 0,0-2 0,0 1 0,0-1 0,0 0 0,1 1 0,0-1 0,-1 0 0,1 0 0,1 0 0,-1 0 0,3 3 0,7 5 0,1 0 0,0 0 0,25 15 0,-29-21 0,12 8-273,2-1 0,0 0 0,0-2 0,47 14 0,-49-18-6553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6:5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24575,'34'-2'0,"-1"-2"0,62-13 0,-52 7 0,46-3 0,411 5 0,-12 1 0,-298-2 0,-83 6 0,112-18 0,-154 9 0,-20 3 0,0 3 0,47-2 0,889 7 0,-441 3 0,2486-2 0,-2938 5 0,-1 3 0,91 21 0,-68-10 0,250 30 0,-317-44 0,75 13 0,218 63 0,-152-11 0,-34-10 0,-1-2 0,-89-33 0,105 31 0,-98-39 0,104 43 0,-136-47 0,0-2 0,0-1 0,39 5 0,113 8 0,-53-8 0,196 38 0,-289-46 0,0-3 0,74-2 0,-101-1 0,0 1 0,0 0 0,-1 1 0,1 0 0,20 8 0,22 5 0,33 8 0,166 70 0,-127-43 0,-126-51-12,39 15-439,1 2 0,72 42 0,-96-46-6375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7:0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0 766 24575,'24'-43'0,"34"-45"0,-16 25 0,-28 42 0,1 1 0,2 1 0,0 0 0,1 1 0,29-23 0,110-68 0,-126 88 0,8-2 0,2 2 0,71-26 0,36-19 0,-99 42 0,2 2 0,0 2 0,1 2 0,1 3 0,1 2 0,0 3 0,61-5 0,393 6 0,-317 12 0,775-3 0,-932 3 0,0 1 0,0 1 0,0 3 0,-1 0 0,38 15 0,-19-6 0,-20-7 0,-1 0 0,-1 2 0,0 2 0,0 0 0,-1 2 0,38 28 0,-57-35 0,2-1 0,-1 0 0,1-1 0,0-1 0,1 0 0,-1 0 0,1-1 0,1-1 0,24 5 0,-18-4 0,1 0 0,24 11 0,18 5 0,-34-12 0,-2 2 0,1 0 0,38 23 0,-36-17 0,1-3 0,36 14 0,-42-19 0,-1 2 0,0 0 0,37 25 0,10 5 0,29-1-1365,-78-27-5461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7:0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0 816 24575,'5'-110'0,"-3"97"0,0-1 0,1 1 0,1 0 0,0 0 0,11-24 0,1 10 0,0 0 0,2 1 0,0 1 0,2 1 0,1 0 0,41-35 0,-13 19 0,1 2 0,75-42 0,-88 60 0,1 1 0,1 2 0,74-22 0,130-11 0,-110 28 0,131-17 0,-191 32 0,185-12 0,762 20 0,-979 1 0,-1 2 0,0 2 0,0 2 0,71 22 0,-73-15 0,-1 1 0,0 1 0,60 41 0,6 2 0,16 0 0,2-6 0,179 54 0,-270-99 0,-19-7 0,-1 1 0,1 0 0,0 1 0,-1 0 0,0 1 0,0 0 0,17 12 0,70 48 0,-68-48 0,-1 1 0,33 29 0,-36-24-1365,-3-2-5461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7:1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3:5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2 24575,'-117'-2'0,"-122"5"0,234-4 0,0 2 0,0-1 0,0 1 0,0-1 0,0 1 0,0 1 0,0-1 0,1 1 0,-1-1 0,1 1 0,-1 1 0,1-1 0,0 1 0,-1-1 0,1 1 0,1 1 0,-1-1 0,0 0 0,1 1 0,0 0 0,0 0 0,0 0 0,0 0 0,0 0 0,1 0 0,0 1 0,0-1 0,0 1 0,-2 8 0,-22 81 0,4 2 0,-13 141 0,14-87 0,-3 67 0,13-44 0,11-122 0,-14 89 0,-30 189 0,37-280 0,0 80 0,4-37 0,0-72 0,0-1 0,-1 0 0,-11 31 0,8-31 0,1 1 0,1 0 0,-2 26 0,4 215 0,6-130 0,-3-82 0,3 175 0,1-171 0,2 0 0,16 62 0,22 94 0,-31-142 0,-8-35 0,1 43 0,-6-56 0,1 0 0,0-1 0,2 1 0,0-1 0,2 1 0,-1-1 0,12 25 0,82 189 0,-93-216 0,0 1 0,-2 0 0,3 25 0,-5-28 0,1 0 0,1 0 0,0 0 0,1 0 0,6 16 0,-8-26 0,1 1 0,-1-1 0,1-1 0,-1 1 0,1 0 0,1-1 0,-1 1 0,0-1 0,1 0 0,0 0 0,-1 0 0,1-1 0,0 1 0,1-1 0,-1 0 0,0 0 0,0 0 0,1-1 0,0 1 0,5 0 0,77 8 0,-72-9 0,0 0 0,0 0 0,0 2 0,-1 0 0,1 0 0,-1 1 0,1 1 0,20 10 0,-15-4-1365,-2-1-5461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4:0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24575,'13'1'0,"-1"1"0,0 0 0,20 5 0,23 4 0,38 2 0,-56-6 0,67 2 0,-29-10-1365,-53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4:0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24575,'14'5'0,"0"0"0,0-1 0,1-1 0,0 0 0,-1-1 0,1 0 0,15-1 0,22 3 0,300 20 38,2-24-222,-149-2-1035,-183 2-5607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3T01:26:19.5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1732,'3'-2,"-1"0,1 0,0 0,-1-1,0 1,1-1,-1 1,0-1,-1 0,1 0,2-6,1 0,-1-1,0-1,-1 1,0 0,-1-1,0 0,1-19,-5-82,0 55,1-435,3 458,9-55,-5 54,1-51,-7 41,0 8,1 0,1 0,10-45,-4 38,-4 24,0-1,11-31,-8 29,0 0,-2-1,-1 0,-1 0,-1 0,-1-26,2-17,-3 65,0 0,1 0,-1 0,0 0,1 0,-1 0,1-1,0 1,0 0,0 1,0-1,0 0,0 0,0 0,1 1,-1-1,1 0,-1 1,1-1,-1 1,1 0,0 0,0-1,0 1,0 0,0 0,2 0,4-1,1 0,0 0,-1 1,1 1,13 0,-10 0,903 14,-164 3,7515-18,-8227 3,1 2,-1 2,59 16,-52-11,124 39,-157-47,0 0,0 2,21 9,-29-12,0 2,0-1,0 0,-1 1,1 0,-1 0,0 1,0-1,-1 1,1 0,2 5,10 21,-1 1,16 51,13 32,126 279,-122-246,-37-115,-2-1,0 2,-2-1,3 53,1-21,-6-44,-2 0,2 25,4 36,-5-57,1 45,-6-66,1-1,0 1,-1 0,0 0,0 0,0-1,0 1,0-1,-1 1,0-1,0 1,0-1,0 0,0 0,-5 5,2-3,-1 0,0-1,1 0,-1 0,-1 0,1-1,-1 0,-6 2,-13 3,0-1,0-2,-42 4,58-8,-466 77,-92 34,-4-26,34-7,386-51,-122 15,-363-9,-3-35,253-2,102 2,-333 3,371 10,-58 1,-352 2,-77-6,173-73,380 37,-105-15,-354-46,228 27,-18-1,-123 49,336 15,81 1,-157-7,263-1,1-1,-1-1,-55-22,-9-3,32 21,45 8,-1 0,-21-7,38 10,1 0,-1-1,1 1,-1 0,0 0,1 0,-1 0,1 0,-1-1,1 1,-1 0,1-1,-1 1,1 0,-1-1,1 1,-1 0,1-1,-1 1,1-1,0 1,-1-1,1 1,0-1,-1 1,1-1,0 1,0-1,0 0,-1 1,1-1,0 1,0-1,0 1,0-1,0 0,0 1,0-1,0 1,0-1,1 0,-1 1,0-1,0 1,0-1,1 1,-1-2,25-22,-10 11,-11 9,-1-1,1 0,-1 0,0 0,-1 0,1 0,-1 0,0-1,0 1,0-1,-1 1,0-1,0 0,-1 0,1 1,-1-1,0 0,-2-9,-2-2,-1 0,0 0,-2 1,-13-27,13 31,1 0,1 0,0 0,0-1,1 0,1 0,0 0,1 0,-2-25,7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3T01:26:26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2441 1806,'-265'12,"49"-1,-460-8,407-4,240-1,1-1,0-1,1-2,-1-1,-36-13,-8-3,-78-5,85 13,-80-22,126 30,0-1,0 0,1-1,0-1,-23-17,30 19,-2-2,0 0,0-1,-12-13,21 18,0 1,0-1,0 0,1 0,0 0,0 0,0 0,1-1,0 1,-2-13,-13-95,9 56,-1 0,-33-104,28 119,1-1,3-1,2 0,-5-73,16-185,-2 287,1 0,1 0,1 0,0 1,1-1,0 1,1 0,1 1,1 0,0 0,11-16,-5 13,0 0,1 1,0 1,1 0,1 1,0 1,36-20,-38 25,0 1,1 1,0 0,0 2,0-1,19-1,105-6,-45 6,168-33,-157 20,203-11,-225 33,-1 4,0 3,0 3,108 33,-185-44,210 52,-171-46,0-1,87 0,-99-5,-1 1,0 1,35 10,43 5,-97-18,0 0,0 0,0 1,0 1,15 4,-27-6,1-1,0 1,-1-1,1 1,0-1,-1 1,1 0,-1 0,1 0,-1 0,1 0,-1 0,0 0,0 1,1-1,-1 0,0 1,0-1,0 1,-1-1,1 1,0 0,0-1,-1 1,1 0,-1-1,0 1,1 0,-1 0,0-1,0 1,0 0,0 0,0-1,-1 1,1 0,0-1,-1 1,0 2,-69 149,52-104,3 0,2 1,-8 67,12-35,2 109,8 299,-1-468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6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1197 24575,'0'-15'0,"0"-1"0,2 0 0,0 1 0,1-1 0,0 1 0,1 0 0,1 0 0,0 0 0,1 1 0,1 0 0,0 0 0,1 0 0,0 1 0,16-19 0,31-37 0,112-107 0,-150 162 0,1 1 0,0 1 0,1 1 0,33-14 0,6-4 0,-35 18 0,1 1 0,0 1 0,0 1 0,42-7 0,-31 7 0,53-18 0,-56 13 0,1 1 0,1 2 0,-1 1 0,70-8 0,284-35 0,2 0 0,-332 47 0,85-17 0,-140 22 0,0 0 0,1-1 0,-1 1 0,0-1 0,1 0 0,-1 0 0,0 0 0,0 0 0,0 0 0,0-1 0,0 1 0,0-1 0,0 1 0,0-1 0,0 0 0,-1 1 0,1-1 0,-1 0 0,1 0 0,1-3 0,-3 2 0,1 0 0,-1 1 0,1-1 0,-1 0 0,0 0 0,0 0 0,0 1 0,-1-1 0,1 0 0,-1 0 0,1 0 0,-1 1 0,0-1 0,0 0 0,0 1 0,0-1 0,-3-3 0,-9-14 0,9 14 0,0 1 0,0-1 0,1 0 0,-5-12 0,7 17 0,1 0 0,0-1 0,-1 1 0,1 0 0,0-1 0,0 1 0,0 0 0,0 0 0,0-1 0,0 1 0,0 0 0,1-1 0,-1 1 0,0 0 0,1-1 0,-1 1 0,1 0 0,-1 0 0,1 0 0,-1 0 0,1-1 0,0 1 0,0 0 0,0 0 0,0 0 0,-1 0 0,1 1 0,0-1 0,1 0 0,0-1 0,12-5 0,1 1 0,0 0 0,0 1 0,1 0 0,-1 1 0,1 1 0,29-2 0,7-3 0,23-3 0,87-2 0,-32 2 0,53-2 0,-113 9 0,92-17 0,12-2 0,162 19 0,-177 6 0,2021-2 0,-2131 4 0,0 1 0,0 3 0,76 21 0,-63-13 0,2 3 0,0 4 0,96 48 0,-108-46 0,8 6 0,-1 3 0,-2 3 0,-1 2 0,-2 2 0,72 72 0,-97-84 0,-1-1 0,1-2 0,33 24 0,217 160 0,-277-208 0,229 179 0,-199-158 0,0-1 0,1-2 0,61 27 0,42 24 0,-110-53 0,-2 1 0,-1 0 0,0 2 0,-2 1 0,26 32 0,-7-10-1365,-20-24-5461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01:26:5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1018 24575,'9'-2'0,"0"0"0,0 0 0,-1-1 0,1 0 0,-1 0 0,0-1 0,10-6 0,-8 5 0,100-44 0,9-4 0,-91 39 0,1 2 0,0 0 0,38-8 0,93-15 0,-116 26 0,133-34 0,-152 36 0,0 1 0,1 2 0,0 0 0,30 1 0,-21 0 0,43-5 0,125-32 0,-135 21 0,-39 10 0,0 2 0,55-8 0,137-20 0,-123 16 0,135-29 0,-146 25 0,-64 15 0,0 2 0,39-6 0,186-27 0,39-2 0,71-11 0,-48 4 0,-154 25 0,41-4 0,-78 16 0,230-51 0,-271 44 0,1 4 0,0 3 0,132-1 0,17-4 0,-123 5 0,-5 1 0,80-5 0,519 15 0,-326 1 0,-124-14 0,9 0 0,1906 14 0,-1873 12 0,9 0 0,1778-14 0,-2054-1 0,0 0 0,0-2 0,0-1 0,25-8 0,-24 6 0,0 1 0,0 1 0,44-3 0,-10 8-1365,-31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84490-C7E0-85B4-5920-2AF9207D9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96C9C-C800-2ADD-7225-51AA7953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C544-2910-2881-7EC7-3F321CF2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0AC9D-FCFD-4B50-2B91-3A5708AB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CC392-0121-1EFF-A11A-07E6DEAF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A9AD1-BD5C-B9ED-CA08-42758DC6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68885-5671-61A0-EB33-7E4525464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606E0-5484-19F0-EA28-AE5E0060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4D02-7CA2-6582-A866-5BEB67C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C8A5-52C9-EB6F-1A4C-A20F3771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88F587-A42D-0734-E54B-86AB54A5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9E53A-602C-2F14-9153-0DECB2E5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50EC0-E760-C5F1-A7BE-6256557A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9A98B-DBD7-DD41-8FE8-FA19F10C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1F015-77DE-96C5-D5D3-C594849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235E3-B2DE-A804-3B17-963965B8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68A9-69B0-58DC-8789-BDBC6F87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F0BB4-D600-0FAD-1CCC-390D925C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AF75-E433-0BC7-5182-F934AF0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28C45-0DC9-2325-1563-046D307D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D97E-2891-25E5-B2FF-E0FCDC8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44301-5291-4A17-11E6-E10C5E3C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B293B-FB62-32A8-A006-A87C50E8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B2230-A65C-456F-9BC3-0F0EF9ED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4C549-4FF5-6C46-CAF4-7E69E44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7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610B-1979-AC53-0451-E1A80044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51E5E-4A9E-55DC-57B8-4B501F530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83A4F-A793-F85E-AA04-99BE105B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83E28-B93D-8EEA-2AEA-35DFBC3D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0982A-DD1D-991B-A4BF-D5A7E71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0EFF4-CD6A-1764-453F-A2BB6D82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BAF87-3799-859D-F58C-49F56872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4BCB5-8631-85CF-874B-5AE8AD2E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34C00-65C0-7AC6-2984-5234CEC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F2F73-A684-8729-E7C1-851A39B6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F3301E-17CF-4A36-CF32-9251BAB0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EDA0B2-F11E-8E59-6AEB-144F002C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1BDF8-ACE5-A77C-4C33-2CE13C98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152777-C7B0-93D7-49C2-EA2373FB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AB1AA-12B6-67E5-599A-7927713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C8287-1A43-4BF7-78AE-40C5192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3D5F5-B784-DBAD-2230-B5B7C1F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DF87D-DC95-5379-16A6-59603DE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A033C-9A3D-C029-DB08-91148513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95FA7-3FDE-0871-D1E1-7D919204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58822-7839-C99D-FBBC-14309F43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BEA6-6A83-B519-04EE-F72C53CA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B1EB9-0D20-5C48-002B-FEF9F155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1B283-24B7-1FD4-0404-0A804847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9177D-3A1F-F770-B5C7-FE6CF4A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B890D-E515-3777-2F2E-667880F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F27D9-C391-44EC-E858-027F835A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B35A-5068-BE2A-474F-34C99393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E5409-C4BE-6442-853C-7BFF63F77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761BF-5F23-9115-4DBC-31B7E72D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D4B2-28C1-6BAC-9502-29070A9E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3344B-5F68-9E08-BF12-7E338DC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326E6-84DB-AE14-5362-72817B6E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3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DCAEF-F13F-9D66-267D-EC3E8ACC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EE66E-2A9C-A7C1-0645-C4B1A687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535A8-95CE-7B37-2CA7-7398C5370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C977A-EA28-481C-B16F-A5502D2A70BD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086-1D93-C889-5CC6-276168EFD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7EBF5-3C58-BFFE-6360-D26B80EDB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8.xml"/><Relationship Id="rId18" Type="http://schemas.openxmlformats.org/officeDocument/2006/relationships/image" Target="../media/image12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9.png"/><Relationship Id="rId17" Type="http://schemas.openxmlformats.org/officeDocument/2006/relationships/customXml" Target="../ink/ink10.xml"/><Relationship Id="rId2" Type="http://schemas.openxmlformats.org/officeDocument/2006/relationships/image" Target="../media/image2.jpe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8.png"/><Relationship Id="rId19" Type="http://schemas.openxmlformats.org/officeDocument/2006/relationships/customXml" Target="../ink/ink11.xml"/><Relationship Id="rId4" Type="http://schemas.openxmlformats.org/officeDocument/2006/relationships/image" Target="../media/image5.png"/><Relationship Id="rId9" Type="http://schemas.openxmlformats.org/officeDocument/2006/relationships/customXml" Target="../ink/ink6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636FA-8D01-F357-C178-6CF896372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네트워크이슈</a:t>
            </a:r>
            <a:r>
              <a:rPr lang="en-US" altLang="ko-KR" dirty="0"/>
              <a:t>3</a:t>
            </a:r>
            <a:r>
              <a:rPr lang="ko-KR" altLang="en-US" dirty="0"/>
              <a:t> 총정리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13323-8A99-2492-CE06-88940F5F2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2024.10.03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5DD8-95F7-FBF3-DA01-08E31EF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기본지식</a:t>
            </a:r>
            <a:r>
              <a:rPr lang="en-US" altLang="ko-KR" dirty="0"/>
              <a:t>-“default</a:t>
            </a:r>
            <a:r>
              <a:rPr lang="ko-KR" altLang="en-US" dirty="0"/>
              <a:t> </a:t>
            </a:r>
            <a:r>
              <a:rPr lang="en-US" altLang="ko-KR" dirty="0"/>
              <a:t>gateway”</a:t>
            </a:r>
            <a:r>
              <a:rPr lang="ko-KR" altLang="en-US" dirty="0"/>
              <a:t>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DDE76F-404C-8C58-A294-3E3ACBFC14B3}"/>
              </a:ext>
            </a:extLst>
          </p:cNvPr>
          <p:cNvSpPr/>
          <p:nvPr/>
        </p:nvSpPr>
        <p:spPr>
          <a:xfrm>
            <a:off x="457200" y="2387584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201.99.86.x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9C32C4-8659-CFB0-F948-C3BE78A30EC0}"/>
              </a:ext>
            </a:extLst>
          </p:cNvPr>
          <p:cNvSpPr/>
          <p:nvPr/>
        </p:nvSpPr>
        <p:spPr>
          <a:xfrm>
            <a:off x="3245713" y="3507676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게이트웨이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600802-A801-6EEB-FD78-9F1DC0A705D6}"/>
              </a:ext>
            </a:extLst>
          </p:cNvPr>
          <p:cNvCxnSpPr/>
          <p:nvPr/>
        </p:nvCxnSpPr>
        <p:spPr>
          <a:xfrm>
            <a:off x="2313432" y="3291888"/>
            <a:ext cx="704088" cy="420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FB0EB2-4DA2-5B50-8262-E4E55B35F490}"/>
              </a:ext>
            </a:extLst>
          </p:cNvPr>
          <p:cNvCxnSpPr>
            <a:cxnSpLocks/>
          </p:cNvCxnSpPr>
          <p:nvPr/>
        </p:nvCxnSpPr>
        <p:spPr>
          <a:xfrm flipV="1">
            <a:off x="5358384" y="3163872"/>
            <a:ext cx="847346" cy="484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2B0785-DA1E-8AA6-9D83-AB8396B24011}"/>
              </a:ext>
            </a:extLst>
          </p:cNvPr>
          <p:cNvSpPr txBox="1"/>
          <p:nvPr/>
        </p:nvSpPr>
        <p:spPr>
          <a:xfrm>
            <a:off x="2432304" y="4129468"/>
            <a:ext cx="184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if0:</a:t>
            </a:r>
            <a:r>
              <a:rPr lang="ko-KR" altLang="en-US" dirty="0"/>
              <a:t> </a:t>
            </a:r>
            <a:r>
              <a:rPr lang="en-US" altLang="ko-KR" dirty="0"/>
              <a:t>201.99.86.z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5157B-C93A-E09D-D9B6-661835E6E6F9}"/>
              </a:ext>
            </a:extLst>
          </p:cNvPr>
          <p:cNvSpPr txBox="1"/>
          <p:nvPr/>
        </p:nvSpPr>
        <p:spPr>
          <a:xfrm>
            <a:off x="4868420" y="4129468"/>
            <a:ext cx="206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if1: 192.168.100.z</a:t>
            </a:r>
            <a:endParaRPr lang="ko-KR" altLang="en-US" dirty="0"/>
          </a:p>
        </p:txBody>
      </p:sp>
      <p:sp>
        <p:nvSpPr>
          <p:cNvPr id="4" name="폭발: 14pt 3">
            <a:extLst>
              <a:ext uri="{FF2B5EF4-FFF2-40B4-BE49-F238E27FC236}">
                <a16:creationId xmlns:a16="http://schemas.microsoft.com/office/drawing/2014/main" id="{60CE5C66-D902-99F1-4ACA-9593A44D6D48}"/>
              </a:ext>
            </a:extLst>
          </p:cNvPr>
          <p:cNvSpPr/>
          <p:nvPr/>
        </p:nvSpPr>
        <p:spPr>
          <a:xfrm>
            <a:off x="9329930" y="1898380"/>
            <a:ext cx="2468880" cy="2185416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CC0C35-266B-9452-4947-ED56778321B3}"/>
              </a:ext>
            </a:extLst>
          </p:cNvPr>
          <p:cNvSpPr/>
          <p:nvPr/>
        </p:nvSpPr>
        <p:spPr>
          <a:xfrm>
            <a:off x="6347666" y="2546359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게이트웨이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F79CF1-150E-BFE3-158A-C38E19EBC4B9}"/>
              </a:ext>
            </a:extLst>
          </p:cNvPr>
          <p:cNvCxnSpPr>
            <a:cxnSpLocks/>
          </p:cNvCxnSpPr>
          <p:nvPr/>
        </p:nvCxnSpPr>
        <p:spPr>
          <a:xfrm>
            <a:off x="8519162" y="2857255"/>
            <a:ext cx="6888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D3AFF1-FEB1-5FA2-9268-21A03E793422}"/>
              </a:ext>
            </a:extLst>
          </p:cNvPr>
          <p:cNvSpPr txBox="1"/>
          <p:nvPr/>
        </p:nvSpPr>
        <p:spPr>
          <a:xfrm>
            <a:off x="5064634" y="2059989"/>
            <a:ext cx="206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if0: 192.168.100.y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3DE5A-38E9-7B93-5BB3-047FB07D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88" y="5074166"/>
            <a:ext cx="9474355" cy="12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5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644D3-FD66-6C93-1706-6C320BF8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공인</a:t>
            </a:r>
            <a:r>
              <a:rPr lang="en-US" altLang="ko-KR" dirty="0"/>
              <a:t>IP</a:t>
            </a:r>
            <a:r>
              <a:rPr lang="ko-KR" altLang="en-US" dirty="0"/>
              <a:t>와 사설</a:t>
            </a:r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6052D-7241-5109-B048-01102C61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공인 </a:t>
            </a:r>
            <a:r>
              <a:rPr lang="en-US" altLang="ko-KR" dirty="0"/>
              <a:t>IP</a:t>
            </a:r>
          </a:p>
          <a:p>
            <a:pPr lvl="1"/>
            <a:r>
              <a:rPr lang="ko-KR" altLang="en-US" dirty="0"/>
              <a:t>외부와 통신가능</a:t>
            </a:r>
            <a:endParaRPr lang="en-US" altLang="ko-KR" dirty="0"/>
          </a:p>
          <a:p>
            <a:pPr lvl="1"/>
            <a:r>
              <a:rPr lang="ko-KR" altLang="en-US" dirty="0"/>
              <a:t>공인기관</a:t>
            </a:r>
            <a:r>
              <a:rPr lang="en-US" altLang="ko-KR" dirty="0"/>
              <a:t>(KRNIC)</a:t>
            </a:r>
            <a:r>
              <a:rPr lang="ko-KR" altLang="en-US" dirty="0"/>
              <a:t>에서 신청해서 받아야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개수가 한정되어</a:t>
            </a:r>
            <a:r>
              <a:rPr lang="en-US" altLang="ko-KR" dirty="0"/>
              <a:t>, </a:t>
            </a:r>
            <a:r>
              <a:rPr lang="ko-KR" altLang="en-US" dirty="0"/>
              <a:t>받기가 쉽지 않음</a:t>
            </a:r>
            <a:r>
              <a:rPr lang="en-US" altLang="ko-KR" dirty="0"/>
              <a:t>, </a:t>
            </a:r>
            <a:r>
              <a:rPr lang="ko-KR" altLang="en-US" dirty="0"/>
              <a:t>이를 극복하기 위해</a:t>
            </a:r>
            <a:r>
              <a:rPr lang="en-US" altLang="ko-KR" dirty="0"/>
              <a:t>, NAT</a:t>
            </a:r>
            <a:r>
              <a:rPr lang="ko-KR" altLang="en-US" dirty="0"/>
              <a:t>기술과 </a:t>
            </a:r>
            <a:r>
              <a:rPr lang="en-US" altLang="ko-KR" dirty="0"/>
              <a:t>IP6</a:t>
            </a:r>
            <a:r>
              <a:rPr lang="ko-KR" altLang="en-US" dirty="0"/>
              <a:t>가 나옴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4</a:t>
            </a:r>
            <a:r>
              <a:rPr lang="ko-KR" altLang="en-US" dirty="0"/>
              <a:t>자리방식은 </a:t>
            </a:r>
            <a:r>
              <a:rPr lang="en-US" altLang="ko-KR" dirty="0"/>
              <a:t>IP4</a:t>
            </a:r>
            <a:r>
              <a:rPr lang="ko-KR" altLang="en-US" dirty="0"/>
              <a:t>라고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사설 </a:t>
            </a:r>
            <a:r>
              <a:rPr lang="en-US" altLang="ko-KR" dirty="0"/>
              <a:t>IP</a:t>
            </a:r>
          </a:p>
          <a:p>
            <a:pPr lvl="1"/>
            <a:r>
              <a:rPr lang="ko-KR" altLang="en-US" dirty="0"/>
              <a:t>외부와 통신 불가능</a:t>
            </a:r>
            <a:endParaRPr lang="en-US" altLang="ko-KR" dirty="0"/>
          </a:p>
          <a:p>
            <a:pPr lvl="1"/>
            <a:r>
              <a:rPr lang="ko-KR" altLang="en-US" dirty="0"/>
              <a:t>맘대로 설정해서 사용하면 됨</a:t>
            </a:r>
            <a:endParaRPr lang="en-US" altLang="ko-KR" dirty="0"/>
          </a:p>
          <a:p>
            <a:pPr lvl="1"/>
            <a:r>
              <a:rPr lang="ko-KR" altLang="en-US" dirty="0"/>
              <a:t>내부 네트워크에서 설정하고</a:t>
            </a:r>
            <a:r>
              <a:rPr lang="en-US" altLang="ko-KR" dirty="0"/>
              <a:t>, </a:t>
            </a:r>
            <a:r>
              <a:rPr lang="ko-KR" altLang="en-US" dirty="0"/>
              <a:t>외부 연결시에는 </a:t>
            </a:r>
            <a:r>
              <a:rPr lang="en-US" altLang="ko-KR" dirty="0"/>
              <a:t>NAT(</a:t>
            </a:r>
            <a:r>
              <a:rPr lang="ko-KR" altLang="en-US" dirty="0"/>
              <a:t>공인</a:t>
            </a:r>
            <a:r>
              <a:rPr lang="en-US" altLang="ko-KR" dirty="0"/>
              <a:t>IP)</a:t>
            </a:r>
            <a:r>
              <a:rPr lang="ko-KR" altLang="en-US" dirty="0"/>
              <a:t>를 이용해서 사용</a:t>
            </a:r>
          </a:p>
        </p:txBody>
      </p:sp>
    </p:spTree>
    <p:extLst>
      <p:ext uri="{BB962C8B-B14F-4D97-AF65-F5344CB8AC3E}">
        <p14:creationId xmlns:p14="http://schemas.microsoft.com/office/powerpoint/2010/main" val="184985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79CC-8C49-7579-F283-6B10B49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374586"/>
            <a:ext cx="8470392" cy="49441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시도</a:t>
            </a:r>
            <a:r>
              <a:rPr lang="en-US" altLang="ko-KR" dirty="0"/>
              <a:t>1) – </a:t>
            </a:r>
            <a:r>
              <a:rPr lang="ko-KR" altLang="en-US" dirty="0" err="1"/>
              <a:t>동일네트워트</a:t>
            </a:r>
            <a:r>
              <a:rPr lang="en-US" altLang="ko-KR" dirty="0"/>
              <a:t>-</a:t>
            </a:r>
            <a:r>
              <a:rPr lang="ko-KR" altLang="en-US" dirty="0"/>
              <a:t>공인</a:t>
            </a:r>
            <a:r>
              <a:rPr lang="en-US" altLang="ko-KR" dirty="0"/>
              <a:t>IP</a:t>
            </a:r>
            <a:r>
              <a:rPr lang="ko-KR" altLang="en-US" dirty="0"/>
              <a:t>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37904-51F3-C936-A3D7-181B43466C2A}"/>
              </a:ext>
            </a:extLst>
          </p:cNvPr>
          <p:cNvSpPr/>
          <p:nvPr/>
        </p:nvSpPr>
        <p:spPr>
          <a:xfrm>
            <a:off x="2118360" y="1783080"/>
            <a:ext cx="7610856" cy="2743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4FF2F9-22D2-9A11-995A-B3C4F0CCBF87}"/>
              </a:ext>
            </a:extLst>
          </p:cNvPr>
          <p:cNvSpPr/>
          <p:nvPr/>
        </p:nvSpPr>
        <p:spPr>
          <a:xfrm>
            <a:off x="2200656" y="2048256"/>
            <a:ext cx="3197352" cy="1289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EAF8-9B2E-B7DA-9370-56A68A480156}"/>
              </a:ext>
            </a:extLst>
          </p:cNvPr>
          <p:cNvSpPr txBox="1"/>
          <p:nvPr/>
        </p:nvSpPr>
        <p:spPr>
          <a:xfrm>
            <a:off x="2254383" y="2148840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</a:p>
          <a:p>
            <a:r>
              <a:rPr lang="en-US" altLang="ko-KR" dirty="0"/>
              <a:t>210.99.86.x+100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C644-0C0A-1E4B-511B-27486B8F02B4}"/>
              </a:ext>
            </a:extLst>
          </p:cNvPr>
          <p:cNvSpPr txBox="1"/>
          <p:nvPr/>
        </p:nvSpPr>
        <p:spPr>
          <a:xfrm>
            <a:off x="7191112" y="2148840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IP:210.99.86.x/24)</a:t>
            </a: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12BA6C3-43F2-6445-8FD6-140B0EE9D57A}"/>
              </a:ext>
            </a:extLst>
          </p:cNvPr>
          <p:cNvSpPr/>
          <p:nvPr/>
        </p:nvSpPr>
        <p:spPr>
          <a:xfrm>
            <a:off x="5038344" y="2472005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9AFDE35D-D9B3-94BA-CD15-D7AA3A1B51D1}"/>
              </a:ext>
            </a:extLst>
          </p:cNvPr>
          <p:cNvSpPr/>
          <p:nvPr/>
        </p:nvSpPr>
        <p:spPr>
          <a:xfrm>
            <a:off x="5722180" y="1810512"/>
            <a:ext cx="485512" cy="1527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2FFE0-E6F5-4A03-A4B9-45F40C7F6541}"/>
              </a:ext>
            </a:extLst>
          </p:cNvPr>
          <p:cNvSpPr txBox="1"/>
          <p:nvPr/>
        </p:nvSpPr>
        <p:spPr>
          <a:xfrm>
            <a:off x="3890223" y="5215205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일부 </a:t>
            </a:r>
            <a:r>
              <a:rPr lang="en-US" altLang="ko-KR" b="1" dirty="0"/>
              <a:t>PC</a:t>
            </a:r>
            <a:r>
              <a:rPr lang="ko-KR" altLang="en-US" b="1" dirty="0"/>
              <a:t>에서 충돌현상 발생</a:t>
            </a:r>
          </a:p>
        </p:txBody>
      </p:sp>
    </p:spTree>
    <p:extLst>
      <p:ext uri="{BB962C8B-B14F-4D97-AF65-F5344CB8AC3E}">
        <p14:creationId xmlns:p14="http://schemas.microsoft.com/office/powerpoint/2010/main" val="217738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79CC-8C49-7579-F283-6B10B49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2" y="411166"/>
            <a:ext cx="9704832" cy="41537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시도</a:t>
            </a:r>
            <a:r>
              <a:rPr lang="en-US" altLang="ko-KR" dirty="0"/>
              <a:t>2) – </a:t>
            </a:r>
            <a:r>
              <a:rPr lang="ko-KR" altLang="en-US" dirty="0"/>
              <a:t>공유기</a:t>
            </a:r>
            <a:r>
              <a:rPr lang="en-US" altLang="ko-KR" dirty="0"/>
              <a:t>(NAT)</a:t>
            </a:r>
            <a:r>
              <a:rPr lang="ko-KR" altLang="en-US" dirty="0"/>
              <a:t>사용</a:t>
            </a:r>
            <a:r>
              <a:rPr lang="en-US" altLang="ko-KR" dirty="0"/>
              <a:t>-</a:t>
            </a:r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EAF8-9B2E-B7DA-9370-56A68A480156}"/>
              </a:ext>
            </a:extLst>
          </p:cNvPr>
          <p:cNvSpPr txBox="1"/>
          <p:nvPr/>
        </p:nvSpPr>
        <p:spPr>
          <a:xfrm>
            <a:off x="447584" y="4842248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192.168.100.x+100/24(</a:t>
            </a:r>
            <a:r>
              <a:rPr lang="ko-KR" altLang="en-US" b="1" dirty="0"/>
              <a:t>사설</a:t>
            </a:r>
            <a:r>
              <a:rPr lang="en-US" altLang="ko-KR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C644-0C0A-1E4B-511B-27486B8F02B4}"/>
              </a:ext>
            </a:extLst>
          </p:cNvPr>
          <p:cNvSpPr txBox="1"/>
          <p:nvPr/>
        </p:nvSpPr>
        <p:spPr>
          <a:xfrm>
            <a:off x="447584" y="2517956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192.168.100.x+50(</a:t>
            </a:r>
            <a:r>
              <a:rPr lang="ko-KR" altLang="en-US" b="1" dirty="0"/>
              <a:t>사설</a:t>
            </a:r>
            <a:r>
              <a:rPr lang="en-US" altLang="ko-KR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949FF-134A-43ED-D9FF-045FC59DEF24}"/>
              </a:ext>
            </a:extLst>
          </p:cNvPr>
          <p:cNvSpPr/>
          <p:nvPr/>
        </p:nvSpPr>
        <p:spPr>
          <a:xfrm>
            <a:off x="2875153" y="2864944"/>
            <a:ext cx="1709928" cy="488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윈도우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09880-3CFD-1C44-DB71-84875632ADCB}"/>
              </a:ext>
            </a:extLst>
          </p:cNvPr>
          <p:cNvSpPr/>
          <p:nvPr/>
        </p:nvSpPr>
        <p:spPr>
          <a:xfrm>
            <a:off x="2856393" y="4317700"/>
            <a:ext cx="1709928" cy="488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리눅스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9CEE-4CF1-EC66-901B-CD46910031B9}"/>
              </a:ext>
            </a:extLst>
          </p:cNvPr>
          <p:cNvSpPr/>
          <p:nvPr/>
        </p:nvSpPr>
        <p:spPr>
          <a:xfrm>
            <a:off x="9643872" y="2687556"/>
            <a:ext cx="170992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FCB7C-F060-D024-F057-5933269F8265}"/>
              </a:ext>
            </a:extLst>
          </p:cNvPr>
          <p:cNvSpPr txBox="1"/>
          <p:nvPr/>
        </p:nvSpPr>
        <p:spPr>
          <a:xfrm>
            <a:off x="3286501" y="2347286"/>
            <a:ext cx="259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공인</a:t>
            </a:r>
            <a:r>
              <a:rPr lang="en-US" altLang="ko-KR" b="1" dirty="0">
                <a:solidFill>
                  <a:srgbClr val="00B0F0"/>
                </a:solidFill>
              </a:rPr>
              <a:t>IP:210.99.86.x/24)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4BD0B8-70A4-97B0-93BC-2D5F2D38E72A}"/>
              </a:ext>
            </a:extLst>
          </p:cNvPr>
          <p:cNvCxnSpPr/>
          <p:nvPr/>
        </p:nvCxnSpPr>
        <p:spPr>
          <a:xfrm>
            <a:off x="4882262" y="3072707"/>
            <a:ext cx="1609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FA2C79-D873-D6FC-2723-FC2EBAC3C269}"/>
              </a:ext>
            </a:extLst>
          </p:cNvPr>
          <p:cNvCxnSpPr>
            <a:cxnSpLocks/>
          </p:cNvCxnSpPr>
          <p:nvPr/>
        </p:nvCxnSpPr>
        <p:spPr>
          <a:xfrm>
            <a:off x="3698795" y="3526767"/>
            <a:ext cx="0" cy="592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1B4663-C140-99C6-2E53-70F9817F6C3B}"/>
              </a:ext>
            </a:extLst>
          </p:cNvPr>
          <p:cNvSpPr/>
          <p:nvPr/>
        </p:nvSpPr>
        <p:spPr>
          <a:xfrm>
            <a:off x="5532537" y="4315474"/>
            <a:ext cx="1709928" cy="488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공유기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96B227-6EAD-1F52-C4AB-F67FD5CE7180}"/>
              </a:ext>
            </a:extLst>
          </p:cNvPr>
          <p:cNvCxnSpPr>
            <a:cxnSpLocks/>
          </p:cNvCxnSpPr>
          <p:nvPr/>
        </p:nvCxnSpPr>
        <p:spPr>
          <a:xfrm flipH="1">
            <a:off x="4671950" y="4559826"/>
            <a:ext cx="7340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9D7198-FA74-F77F-B4D6-D6A2E4241CE0}"/>
              </a:ext>
            </a:extLst>
          </p:cNvPr>
          <p:cNvSpPr txBox="1"/>
          <p:nvPr/>
        </p:nvSpPr>
        <p:spPr>
          <a:xfrm>
            <a:off x="4761895" y="4890436"/>
            <a:ext cx="330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LAN: 192.168.100.1/24(</a:t>
            </a:r>
            <a:r>
              <a:rPr lang="ko-KR" altLang="en-US" b="1" dirty="0"/>
              <a:t>사설</a:t>
            </a:r>
            <a:r>
              <a:rPr lang="en-US" altLang="ko-KR" b="1" dirty="0"/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D0EE97-CE2B-10E4-2B91-7DF5D043E9AC}"/>
              </a:ext>
            </a:extLst>
          </p:cNvPr>
          <p:cNvSpPr/>
          <p:nvPr/>
        </p:nvSpPr>
        <p:spPr>
          <a:xfrm>
            <a:off x="6547520" y="2808204"/>
            <a:ext cx="1709928" cy="488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게이트웨이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A652DB8-8BB4-E2A7-4FDA-156EC50D5AEE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387501" y="3236593"/>
            <a:ext cx="104105" cy="1078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4F1251-A76E-1FCD-93D3-3D4DFC7FAB92}"/>
              </a:ext>
            </a:extLst>
          </p:cNvPr>
          <p:cNvCxnSpPr>
            <a:cxnSpLocks/>
          </p:cNvCxnSpPr>
          <p:nvPr/>
        </p:nvCxnSpPr>
        <p:spPr>
          <a:xfrm flipV="1">
            <a:off x="8347838" y="3072707"/>
            <a:ext cx="1143000" cy="17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64B6A6-A7F1-0B8C-A787-4882248F722C}"/>
              </a:ext>
            </a:extLst>
          </p:cNvPr>
          <p:cNvSpPr txBox="1"/>
          <p:nvPr/>
        </p:nvSpPr>
        <p:spPr>
          <a:xfrm>
            <a:off x="6387501" y="3903014"/>
            <a:ext cx="277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WAN: 201.99.86.107/24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5BA9-6A54-7F22-FE9A-8D704090A269}"/>
              </a:ext>
            </a:extLst>
          </p:cNvPr>
          <p:cNvSpPr txBox="1"/>
          <p:nvPr/>
        </p:nvSpPr>
        <p:spPr>
          <a:xfrm>
            <a:off x="6216049" y="240847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201.99.86.3/24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284C4B8-23C3-5408-9BB0-DB100B2241F4}"/>
                  </a:ext>
                </a:extLst>
              </p14:cNvPr>
              <p14:cNvContentPartPr/>
              <p14:nvPr/>
            </p14:nvContentPartPr>
            <p14:xfrm>
              <a:off x="4502750" y="4626432"/>
              <a:ext cx="141480" cy="135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284C4B8-23C3-5408-9BB0-DB100B224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4110" y="4617432"/>
                <a:ext cx="159120" cy="153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5BEF78F-A34B-48F3-62EE-52717528E460}"/>
              </a:ext>
            </a:extLst>
          </p:cNvPr>
          <p:cNvSpPr txBox="1"/>
          <p:nvPr/>
        </p:nvSpPr>
        <p:spPr>
          <a:xfrm>
            <a:off x="640080" y="6073900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단점 </a:t>
            </a:r>
            <a:r>
              <a:rPr lang="en-US" altLang="ko-KR" b="1" dirty="0">
                <a:solidFill>
                  <a:srgbClr val="0000FF"/>
                </a:solidFill>
              </a:rPr>
              <a:t>: </a:t>
            </a:r>
            <a:r>
              <a:rPr lang="ko-KR" altLang="en-US" b="1" dirty="0">
                <a:solidFill>
                  <a:srgbClr val="0000FF"/>
                </a:solidFill>
              </a:rPr>
              <a:t>윈도우에서 </a:t>
            </a:r>
            <a:r>
              <a:rPr lang="en-US" altLang="ko-KR" b="1" dirty="0">
                <a:solidFill>
                  <a:srgbClr val="0000FF"/>
                </a:solidFill>
              </a:rPr>
              <a:t>192.168.100.x+50</a:t>
            </a:r>
            <a:r>
              <a:rPr lang="ko-KR" altLang="en-US" b="1" dirty="0">
                <a:solidFill>
                  <a:srgbClr val="0000FF"/>
                </a:solidFill>
              </a:rPr>
              <a:t>을 추가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DABD2C-4565-91D1-D9D6-16FD5132475F}"/>
              </a:ext>
            </a:extLst>
          </p:cNvPr>
          <p:cNvSpPr txBox="1"/>
          <p:nvPr/>
        </p:nvSpPr>
        <p:spPr>
          <a:xfrm>
            <a:off x="8620413" y="5211580"/>
            <a:ext cx="320716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공유기를 라우터처럼</a:t>
            </a:r>
            <a:endParaRPr lang="en-US" altLang="ko-KR" dirty="0"/>
          </a:p>
          <a:p>
            <a:r>
              <a:rPr lang="ko-KR" altLang="en-US" dirty="0"/>
              <a:t>사용이 불가한 이유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WAN(</a:t>
            </a:r>
            <a:r>
              <a:rPr lang="ko-KR" altLang="en-US" dirty="0">
                <a:sym typeface="Wingdings" panose="05000000000000000000" pitchFamily="2" charset="2"/>
              </a:rPr>
              <a:t>공인</a:t>
            </a:r>
            <a:r>
              <a:rPr lang="en-US" altLang="ko-KR" dirty="0">
                <a:sym typeface="Wingdings" panose="05000000000000000000" pitchFamily="2" charset="2"/>
              </a:rPr>
              <a:t>IP)</a:t>
            </a:r>
            <a:r>
              <a:rPr lang="ko-KR" altLang="en-US" dirty="0">
                <a:sym typeface="Wingdings" panose="05000000000000000000" pitchFamily="2" charset="2"/>
              </a:rPr>
              <a:t>를 통해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LAN(</a:t>
            </a:r>
            <a:r>
              <a:rPr lang="ko-KR" altLang="en-US" dirty="0">
                <a:sym typeface="Wingdings" panose="05000000000000000000" pitchFamily="2" charset="2"/>
              </a:rPr>
              <a:t>사설</a:t>
            </a:r>
            <a:r>
              <a:rPr lang="en-US" altLang="ko-KR" dirty="0">
                <a:sym typeface="Wingdings" panose="05000000000000000000" pitchFamily="2" charset="2"/>
              </a:rPr>
              <a:t>IP)</a:t>
            </a:r>
            <a:r>
              <a:rPr lang="ko-KR" altLang="en-US" dirty="0">
                <a:sym typeface="Wingdings" panose="05000000000000000000" pitchFamily="2" charset="2"/>
              </a:rPr>
              <a:t>으로 통신이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07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79CC-8C49-7579-F283-6B10B49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60" y="363156"/>
            <a:ext cx="7637928" cy="41600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시도</a:t>
            </a:r>
            <a:r>
              <a:rPr lang="en-US" altLang="ko-KR" dirty="0"/>
              <a:t>3) – </a:t>
            </a:r>
            <a:r>
              <a:rPr lang="ko-KR" altLang="en-US" dirty="0" err="1"/>
              <a:t>라우터사용</a:t>
            </a:r>
            <a:r>
              <a:rPr lang="en-US" altLang="ko-KR" dirty="0"/>
              <a:t>-</a:t>
            </a:r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EAF8-9B2E-B7DA-9370-56A68A480156}"/>
              </a:ext>
            </a:extLst>
          </p:cNvPr>
          <p:cNvSpPr txBox="1"/>
          <p:nvPr/>
        </p:nvSpPr>
        <p:spPr>
          <a:xfrm>
            <a:off x="447584" y="4842248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192.168.100.x+100/24(</a:t>
            </a:r>
            <a:r>
              <a:rPr lang="ko-KR" altLang="en-US" b="1" dirty="0"/>
              <a:t>사설</a:t>
            </a:r>
            <a:r>
              <a:rPr lang="en-US" altLang="ko-KR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C644-0C0A-1E4B-511B-27486B8F02B4}"/>
              </a:ext>
            </a:extLst>
          </p:cNvPr>
          <p:cNvSpPr txBox="1"/>
          <p:nvPr/>
        </p:nvSpPr>
        <p:spPr>
          <a:xfrm>
            <a:off x="3296731" y="1665227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게이트웨이</a:t>
            </a:r>
            <a:r>
              <a:rPr lang="en-US" altLang="ko-KR" b="1" dirty="0"/>
              <a:t>:</a:t>
            </a:r>
          </a:p>
          <a:p>
            <a:r>
              <a:rPr lang="en-US" altLang="ko-KR" b="1" dirty="0"/>
              <a:t>210.99.86.3</a:t>
            </a:r>
            <a:r>
              <a:rPr lang="en-US" altLang="ko-KR" b="1" dirty="0">
                <a:sym typeface="Wingdings" panose="05000000000000000000" pitchFamily="2" charset="2"/>
              </a:rPr>
              <a:t>210.99.86.107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949FF-134A-43ED-D9FF-045FC59DEF24}"/>
              </a:ext>
            </a:extLst>
          </p:cNvPr>
          <p:cNvSpPr/>
          <p:nvPr/>
        </p:nvSpPr>
        <p:spPr>
          <a:xfrm>
            <a:off x="2875153" y="2864944"/>
            <a:ext cx="1709928" cy="488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윈도우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09880-3CFD-1C44-DB71-84875632ADCB}"/>
              </a:ext>
            </a:extLst>
          </p:cNvPr>
          <p:cNvSpPr/>
          <p:nvPr/>
        </p:nvSpPr>
        <p:spPr>
          <a:xfrm>
            <a:off x="2856393" y="4317700"/>
            <a:ext cx="1709928" cy="488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리눅스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9CEE-4CF1-EC66-901B-CD46910031B9}"/>
              </a:ext>
            </a:extLst>
          </p:cNvPr>
          <p:cNvSpPr/>
          <p:nvPr/>
        </p:nvSpPr>
        <p:spPr>
          <a:xfrm>
            <a:off x="9643872" y="2687556"/>
            <a:ext cx="170992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FCB7C-F060-D024-F057-5933269F8265}"/>
              </a:ext>
            </a:extLst>
          </p:cNvPr>
          <p:cNvSpPr txBox="1"/>
          <p:nvPr/>
        </p:nvSpPr>
        <p:spPr>
          <a:xfrm>
            <a:off x="3286501" y="2347286"/>
            <a:ext cx="259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공인</a:t>
            </a:r>
            <a:r>
              <a:rPr lang="en-US" altLang="ko-KR" b="1" dirty="0">
                <a:solidFill>
                  <a:srgbClr val="00B0F0"/>
                </a:solidFill>
              </a:rPr>
              <a:t>IP:210.99.86.x/24)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4BD0B8-70A4-97B0-93BC-2D5F2D38E72A}"/>
              </a:ext>
            </a:extLst>
          </p:cNvPr>
          <p:cNvCxnSpPr>
            <a:cxnSpLocks/>
          </p:cNvCxnSpPr>
          <p:nvPr/>
        </p:nvCxnSpPr>
        <p:spPr>
          <a:xfrm>
            <a:off x="4738115" y="3353649"/>
            <a:ext cx="1475899" cy="900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1B4663-C140-99C6-2E53-70F9817F6C3B}"/>
              </a:ext>
            </a:extLst>
          </p:cNvPr>
          <p:cNvSpPr/>
          <p:nvPr/>
        </p:nvSpPr>
        <p:spPr>
          <a:xfrm>
            <a:off x="5532537" y="4315474"/>
            <a:ext cx="1709928" cy="488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라우터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96B227-6EAD-1F52-C4AB-F67FD5CE7180}"/>
              </a:ext>
            </a:extLst>
          </p:cNvPr>
          <p:cNvCxnSpPr>
            <a:cxnSpLocks/>
          </p:cNvCxnSpPr>
          <p:nvPr/>
        </p:nvCxnSpPr>
        <p:spPr>
          <a:xfrm flipH="1">
            <a:off x="4671950" y="4559826"/>
            <a:ext cx="7340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9D7198-FA74-F77F-B4D6-D6A2E4241CE0}"/>
              </a:ext>
            </a:extLst>
          </p:cNvPr>
          <p:cNvSpPr txBox="1"/>
          <p:nvPr/>
        </p:nvSpPr>
        <p:spPr>
          <a:xfrm>
            <a:off x="4761895" y="4890436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if1 : </a:t>
            </a:r>
            <a:r>
              <a:rPr lang="en-US" altLang="ko-KR" b="1" dirty="0"/>
              <a:t>192.168.100.1/24(</a:t>
            </a:r>
            <a:r>
              <a:rPr lang="ko-KR" altLang="en-US" b="1" dirty="0"/>
              <a:t>사설</a:t>
            </a:r>
            <a:r>
              <a:rPr lang="en-US" altLang="ko-KR" b="1" dirty="0"/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D0EE97-CE2B-10E4-2B91-7DF5D043E9AC}"/>
              </a:ext>
            </a:extLst>
          </p:cNvPr>
          <p:cNvSpPr/>
          <p:nvPr/>
        </p:nvSpPr>
        <p:spPr>
          <a:xfrm>
            <a:off x="6547520" y="2808204"/>
            <a:ext cx="1709928" cy="488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게이트웨이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A652DB8-8BB4-E2A7-4FDA-156EC50D5AEE}"/>
              </a:ext>
            </a:extLst>
          </p:cNvPr>
          <p:cNvCxnSpPr>
            <a:cxnSpLocks/>
          </p:cNvCxnSpPr>
          <p:nvPr/>
        </p:nvCxnSpPr>
        <p:spPr>
          <a:xfrm flipH="1">
            <a:off x="6258932" y="3236593"/>
            <a:ext cx="232674" cy="1017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4F1251-A76E-1FCD-93D3-3D4DFC7FAB92}"/>
              </a:ext>
            </a:extLst>
          </p:cNvPr>
          <p:cNvCxnSpPr>
            <a:cxnSpLocks/>
          </p:cNvCxnSpPr>
          <p:nvPr/>
        </p:nvCxnSpPr>
        <p:spPr>
          <a:xfrm flipV="1">
            <a:off x="8347838" y="3072707"/>
            <a:ext cx="1143000" cy="17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64B6A6-A7F1-0B8C-A787-4882248F722C}"/>
              </a:ext>
            </a:extLst>
          </p:cNvPr>
          <p:cNvSpPr txBox="1"/>
          <p:nvPr/>
        </p:nvSpPr>
        <p:spPr>
          <a:xfrm>
            <a:off x="6387501" y="3903014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if0 : </a:t>
            </a:r>
            <a:r>
              <a:rPr lang="en-US" altLang="ko-KR" b="1" dirty="0">
                <a:solidFill>
                  <a:srgbClr val="00B0F0"/>
                </a:solidFill>
              </a:rPr>
              <a:t>201.99.86.107/24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5BA9-6A54-7F22-FE9A-8D704090A269}"/>
              </a:ext>
            </a:extLst>
          </p:cNvPr>
          <p:cNvSpPr txBox="1"/>
          <p:nvPr/>
        </p:nvSpPr>
        <p:spPr>
          <a:xfrm>
            <a:off x="6216049" y="240847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201.99.86.3/24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FED4-A67A-3148-9990-20FF4D86CA04}"/>
              </a:ext>
            </a:extLst>
          </p:cNvPr>
          <p:cNvSpPr txBox="1"/>
          <p:nvPr/>
        </p:nvSpPr>
        <p:spPr>
          <a:xfrm>
            <a:off x="640080" y="607390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단점 </a:t>
            </a:r>
            <a:r>
              <a:rPr lang="en-US" altLang="ko-KR" b="1" dirty="0">
                <a:solidFill>
                  <a:srgbClr val="0000FF"/>
                </a:solidFill>
              </a:rPr>
              <a:t>: </a:t>
            </a:r>
            <a:r>
              <a:rPr lang="ko-KR" altLang="en-US" b="1" dirty="0">
                <a:solidFill>
                  <a:srgbClr val="0000FF"/>
                </a:solidFill>
              </a:rPr>
              <a:t>윈도우에서 기존 게이트웨이를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B915B-FC01-77F7-8B85-8F361550C947}"/>
              </a:ext>
            </a:extLst>
          </p:cNvPr>
          <p:cNvSpPr txBox="1"/>
          <p:nvPr/>
        </p:nvSpPr>
        <p:spPr>
          <a:xfrm>
            <a:off x="8075899" y="5778206"/>
            <a:ext cx="27691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192.168.100.0/24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if1</a:t>
            </a:r>
          </a:p>
          <a:p>
            <a:pPr algn="ctr"/>
            <a:r>
              <a:rPr lang="en-US" altLang="ko-KR" dirty="0"/>
              <a:t>0.0.0.0/24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if0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F0E66-8F84-54D2-8AAC-C4C167795D21}"/>
              </a:ext>
            </a:extLst>
          </p:cNvPr>
          <p:cNvSpPr txBox="1"/>
          <p:nvPr/>
        </p:nvSpPr>
        <p:spPr>
          <a:xfrm>
            <a:off x="8402894" y="53975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라우팅테이블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9C3B4-0A01-E7FD-FDF7-1973D8435B8F}"/>
              </a:ext>
            </a:extLst>
          </p:cNvPr>
          <p:cNvSpPr txBox="1"/>
          <p:nvPr/>
        </p:nvSpPr>
        <p:spPr>
          <a:xfrm>
            <a:off x="9077613" y="289242"/>
            <a:ext cx="284244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본 방법이 이상적이나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라우터를 구하지 못해</a:t>
            </a:r>
            <a:endParaRPr lang="en-US" altLang="ko-KR" dirty="0"/>
          </a:p>
          <a:p>
            <a:r>
              <a:rPr lang="ko-KR" altLang="en-US" dirty="0"/>
              <a:t>시도를 못했으나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시도</a:t>
            </a:r>
            <a:r>
              <a:rPr lang="en-US" altLang="ko-KR" dirty="0"/>
              <a:t>2(</a:t>
            </a:r>
            <a:r>
              <a:rPr lang="ko-KR" altLang="en-US" dirty="0"/>
              <a:t>공유기</a:t>
            </a:r>
            <a:r>
              <a:rPr lang="en-US" altLang="ko-KR" dirty="0"/>
              <a:t>)</a:t>
            </a:r>
            <a:r>
              <a:rPr lang="ko-KR" altLang="en-US" dirty="0"/>
              <a:t>와 비교하여</a:t>
            </a:r>
            <a:endParaRPr lang="en-US" altLang="ko-KR" dirty="0"/>
          </a:p>
          <a:p>
            <a:r>
              <a:rPr lang="ko-KR" altLang="en-US" dirty="0"/>
              <a:t>장단점 이해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EB40EBF-0ACE-FDB0-289F-CC81D10F6884}"/>
                  </a:ext>
                </a:extLst>
              </p14:cNvPr>
              <p14:cNvContentPartPr/>
              <p14:nvPr/>
            </p14:nvContentPartPr>
            <p14:xfrm>
              <a:off x="3840120" y="868464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EB40EBF-0ACE-FDB0-289F-CC81D10F68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480" y="8594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31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74AAA5-D0C9-245D-E4A2-F159552E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09" y="237426"/>
            <a:ext cx="10321253" cy="621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36E1B-F19B-F088-48CB-ACE454C5C9B9}"/>
              </a:ext>
            </a:extLst>
          </p:cNvPr>
          <p:cNvSpPr txBox="1"/>
          <p:nvPr/>
        </p:nvSpPr>
        <p:spPr>
          <a:xfrm>
            <a:off x="186883" y="1424550"/>
            <a:ext cx="1575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L2: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MAC</a:t>
            </a:r>
            <a:r>
              <a:rPr lang="ko-KR" altLang="en-US" b="1" dirty="0">
                <a:solidFill>
                  <a:srgbClr val="0000FF"/>
                </a:solidFill>
              </a:rPr>
              <a:t>통신</a:t>
            </a:r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이더넷</a:t>
            </a:r>
            <a:r>
              <a:rPr lang="en-US" altLang="ko-KR" b="1" dirty="0">
                <a:solidFill>
                  <a:srgbClr val="0000FF"/>
                </a:solidFill>
              </a:rPr>
              <a:t>,LAN)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24F7A-C287-DEDB-BACF-412FB180B5A3}"/>
              </a:ext>
            </a:extLst>
          </p:cNvPr>
          <p:cNvSpPr txBox="1"/>
          <p:nvPr/>
        </p:nvSpPr>
        <p:spPr>
          <a:xfrm>
            <a:off x="186883" y="288536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L3: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IP</a:t>
            </a:r>
            <a:r>
              <a:rPr lang="ko-KR" altLang="en-US" b="1" dirty="0">
                <a:solidFill>
                  <a:srgbClr val="0000FF"/>
                </a:solidFill>
              </a:rPr>
              <a:t>통신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BA45-0E91-5602-6A7A-A5E21FCDC373}"/>
              </a:ext>
            </a:extLst>
          </p:cNvPr>
          <p:cNvSpPr txBox="1"/>
          <p:nvPr/>
        </p:nvSpPr>
        <p:spPr>
          <a:xfrm>
            <a:off x="165626" y="4997182"/>
            <a:ext cx="111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L4: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Port</a:t>
            </a:r>
            <a:r>
              <a:rPr lang="ko-KR" altLang="en-US" b="1" dirty="0">
                <a:solidFill>
                  <a:srgbClr val="0000FF"/>
                </a:solidFill>
              </a:rPr>
              <a:t>통신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ECAEC0A-26EB-451B-ED53-DC34013E2E72}"/>
                  </a:ext>
                </a:extLst>
              </p14:cNvPr>
              <p14:cNvContentPartPr/>
              <p14:nvPr/>
            </p14:nvContentPartPr>
            <p14:xfrm>
              <a:off x="1288080" y="4699224"/>
              <a:ext cx="266400" cy="1459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ECAEC0A-26EB-451B-ED53-DC34013E2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080" y="4690224"/>
                <a:ext cx="28404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8F6BB11-0469-2386-91B6-6375AC14BCB8}"/>
                  </a:ext>
                </a:extLst>
              </p14:cNvPr>
              <p14:cNvContentPartPr/>
              <p14:nvPr/>
            </p14:nvContentPartPr>
            <p14:xfrm>
              <a:off x="1279800" y="3273264"/>
              <a:ext cx="163800" cy="19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8F6BB11-0469-2386-91B6-6375AC14BC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800" y="3264264"/>
                <a:ext cx="181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336C58-415E-7805-A89E-5E9219A93674}"/>
                  </a:ext>
                </a:extLst>
              </p14:cNvPr>
              <p14:cNvContentPartPr/>
              <p14:nvPr/>
            </p14:nvContentPartPr>
            <p14:xfrm>
              <a:off x="1608840" y="1919664"/>
              <a:ext cx="402120" cy="19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336C58-415E-7805-A89E-5E9219A936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0200" y="1911024"/>
                <a:ext cx="4197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3D80F3E-27D1-DD4D-2F55-612C53D1938A}"/>
                  </a:ext>
                </a:extLst>
              </p14:cNvPr>
              <p14:cNvContentPartPr/>
              <p14:nvPr/>
            </p14:nvContentPartPr>
            <p14:xfrm>
              <a:off x="6200640" y="1552464"/>
              <a:ext cx="4129560" cy="788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3D80F3E-27D1-DD4D-2F55-612C53D193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82640" y="1516464"/>
                <a:ext cx="416520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52100AE-8701-8533-1787-50DC145CA015}"/>
                  </a:ext>
                </a:extLst>
              </p14:cNvPr>
              <p14:cNvContentPartPr/>
              <p14:nvPr/>
            </p14:nvContentPartPr>
            <p14:xfrm>
              <a:off x="10917000" y="2879424"/>
              <a:ext cx="952560" cy="659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52100AE-8701-8533-1787-50DC145CA0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99000" y="2843424"/>
                <a:ext cx="98820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D84D259-F397-B620-1F58-C6DC83F8D9F4}"/>
                  </a:ext>
                </a:extLst>
              </p14:cNvPr>
              <p14:cNvContentPartPr/>
              <p14:nvPr/>
            </p14:nvContentPartPr>
            <p14:xfrm>
              <a:off x="3291480" y="1068624"/>
              <a:ext cx="2925000" cy="51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D84D259-F397-B620-1F58-C6DC83F8D9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2840" y="1059984"/>
                <a:ext cx="29426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D3867DB-9FFA-2103-B3E3-644072901DC4}"/>
                  </a:ext>
                </a:extLst>
              </p14:cNvPr>
              <p14:cNvContentPartPr/>
              <p14:nvPr/>
            </p14:nvContentPartPr>
            <p14:xfrm>
              <a:off x="2523600" y="2614464"/>
              <a:ext cx="4375800" cy="366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D3867DB-9FFA-2103-B3E3-644072901D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4600" y="2605464"/>
                <a:ext cx="43934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2FC12C6-83EB-F645-7724-39B969998105}"/>
                  </a:ext>
                </a:extLst>
              </p14:cNvPr>
              <p14:cNvContentPartPr/>
              <p14:nvPr/>
            </p14:nvContentPartPr>
            <p14:xfrm>
              <a:off x="6912720" y="2568384"/>
              <a:ext cx="3864240" cy="369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2FC12C6-83EB-F645-7724-39B9699981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03720" y="2559384"/>
                <a:ext cx="38818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9AE2782-8D0A-AFBF-B470-09B99F5306B0}"/>
                  </a:ext>
                </a:extLst>
              </p14:cNvPr>
              <p14:cNvContentPartPr/>
              <p14:nvPr/>
            </p14:nvContentPartPr>
            <p14:xfrm>
              <a:off x="2532600" y="4122144"/>
              <a:ext cx="1571760" cy="275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9AE2782-8D0A-AFBF-B470-09B99F5306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23600" y="4113504"/>
                <a:ext cx="15894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C3EE232-4E85-C153-7C5F-48CDC1B96DF9}"/>
                  </a:ext>
                </a:extLst>
              </p14:cNvPr>
              <p14:cNvContentPartPr/>
              <p14:nvPr/>
            </p14:nvContentPartPr>
            <p14:xfrm>
              <a:off x="2614680" y="5649984"/>
              <a:ext cx="1499040" cy="2937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C3EE232-4E85-C153-7C5F-48CDC1B96DF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5680" y="5641344"/>
                <a:ext cx="1516680" cy="311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713A67-A624-9DE9-5452-D8258C23C260}"/>
              </a:ext>
            </a:extLst>
          </p:cNvPr>
          <p:cNvSpPr txBox="1"/>
          <p:nvPr/>
        </p:nvSpPr>
        <p:spPr>
          <a:xfrm>
            <a:off x="8078282" y="5724144"/>
            <a:ext cx="37046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connection-oriented, http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UDP: connectionless, </a:t>
            </a:r>
            <a:r>
              <a:rPr lang="ko-KR" altLang="en-US" dirty="0" err="1"/>
              <a:t>동영상등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8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53BCE-2E80-DB17-8402-34C0DED7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40" y="474612"/>
            <a:ext cx="10226040" cy="4474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-VM</a:t>
            </a:r>
            <a:r>
              <a:rPr lang="ko-KR" altLang="en-US" dirty="0"/>
              <a:t>에서 </a:t>
            </a:r>
            <a:r>
              <a:rPr lang="en-US" altLang="ko-KR" dirty="0"/>
              <a:t>NAT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 err="1"/>
              <a:t>어댑터브리지</a:t>
            </a:r>
            <a:r>
              <a:rPr lang="en-US" altLang="ko-KR" dirty="0"/>
              <a:t>”</a:t>
            </a:r>
            <a:r>
              <a:rPr lang="ko-KR" altLang="en-US" dirty="0"/>
              <a:t>의 차이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4743-A5B6-007C-A648-BFCDAA00B662}"/>
              </a:ext>
            </a:extLst>
          </p:cNvPr>
          <p:cNvSpPr/>
          <p:nvPr/>
        </p:nvSpPr>
        <p:spPr>
          <a:xfrm>
            <a:off x="1796268" y="3079413"/>
            <a:ext cx="1709928" cy="488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A1275-2411-9FD9-9F32-839752A0C430}"/>
              </a:ext>
            </a:extLst>
          </p:cNvPr>
          <p:cNvSpPr txBox="1"/>
          <p:nvPr/>
        </p:nvSpPr>
        <p:spPr>
          <a:xfrm>
            <a:off x="997895" y="3707437"/>
            <a:ext cx="330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LAN: 192.168.100.1/24(</a:t>
            </a:r>
            <a:r>
              <a:rPr lang="ko-KR" altLang="en-US" b="1" dirty="0"/>
              <a:t>사설</a:t>
            </a:r>
            <a:r>
              <a:rPr lang="en-US" altLang="ko-KR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57ADA-1E80-2FB2-7091-C0F1391AB8F2}"/>
              </a:ext>
            </a:extLst>
          </p:cNvPr>
          <p:cNvSpPr txBox="1"/>
          <p:nvPr/>
        </p:nvSpPr>
        <p:spPr>
          <a:xfrm>
            <a:off x="2756488" y="2640422"/>
            <a:ext cx="251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WAN: 201.99.86.3/24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9C5252-2F1C-326A-5AE9-8D8D5E39A194}"/>
              </a:ext>
            </a:extLst>
          </p:cNvPr>
          <p:cNvSpPr/>
          <p:nvPr/>
        </p:nvSpPr>
        <p:spPr>
          <a:xfrm>
            <a:off x="997895" y="5056632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2AD34E-BC60-129B-2FF9-63F9FC9ACCB2}"/>
              </a:ext>
            </a:extLst>
          </p:cNvPr>
          <p:cNvSpPr/>
          <p:nvPr/>
        </p:nvSpPr>
        <p:spPr>
          <a:xfrm>
            <a:off x="1709928" y="5064514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8F6DE-9DEA-3E48-2EFB-E47606FFEF31}"/>
              </a:ext>
            </a:extLst>
          </p:cNvPr>
          <p:cNvSpPr/>
          <p:nvPr/>
        </p:nvSpPr>
        <p:spPr>
          <a:xfrm>
            <a:off x="3307222" y="5010912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289E4F-7819-D766-D460-D087ED17716D}"/>
              </a:ext>
            </a:extLst>
          </p:cNvPr>
          <p:cNvSpPr/>
          <p:nvPr/>
        </p:nvSpPr>
        <p:spPr>
          <a:xfrm>
            <a:off x="4039992" y="4998196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63BD1-1DC1-F21E-8F95-0227BD108FE7}"/>
              </a:ext>
            </a:extLst>
          </p:cNvPr>
          <p:cNvSpPr txBox="1"/>
          <p:nvPr/>
        </p:nvSpPr>
        <p:spPr>
          <a:xfrm>
            <a:off x="446207" y="553772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192.168.100.x/24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C0DF1D-CC2A-FDEB-6E15-AA20A177E0C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262472" y="3568118"/>
            <a:ext cx="1388760" cy="1488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4F5D4D-F923-996C-211A-EC20D761A89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1974505" y="3568118"/>
            <a:ext cx="676727" cy="1496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D1DBF-C8A6-7E8D-EA4C-540A93F48A2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651232" y="3568118"/>
            <a:ext cx="920567" cy="1442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246DB7-8C97-E40D-C5E0-5F5716CA8C92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651232" y="3568118"/>
            <a:ext cx="1653337" cy="1430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6BDBFA8-0097-BCD6-E06B-E3DC6336098F}"/>
              </a:ext>
            </a:extLst>
          </p:cNvPr>
          <p:cNvSpPr/>
          <p:nvPr/>
        </p:nvSpPr>
        <p:spPr>
          <a:xfrm>
            <a:off x="2505456" y="5182862"/>
            <a:ext cx="8973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7593B0E-A397-8E69-C887-85C1E7F3A35C}"/>
              </a:ext>
            </a:extLst>
          </p:cNvPr>
          <p:cNvSpPr/>
          <p:nvPr/>
        </p:nvSpPr>
        <p:spPr>
          <a:xfrm>
            <a:off x="2756488" y="5176504"/>
            <a:ext cx="8973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FB7C5F-4B89-5CA7-08D7-D1D36CDD7F9E}"/>
              </a:ext>
            </a:extLst>
          </p:cNvPr>
          <p:cNvSpPr/>
          <p:nvPr/>
        </p:nvSpPr>
        <p:spPr>
          <a:xfrm>
            <a:off x="2960105" y="5186083"/>
            <a:ext cx="8973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7B501F-6C02-C8CD-CE59-F0076E09F71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51232" y="2460730"/>
            <a:ext cx="0" cy="618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8353E5-773D-A8FD-C2BD-ED757EE5D653}"/>
              </a:ext>
            </a:extLst>
          </p:cNvPr>
          <p:cNvSpPr/>
          <p:nvPr/>
        </p:nvSpPr>
        <p:spPr>
          <a:xfrm>
            <a:off x="8058447" y="2940295"/>
            <a:ext cx="1709928" cy="488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D6776-038D-64AE-CB21-F3781D19A11F}"/>
              </a:ext>
            </a:extLst>
          </p:cNvPr>
          <p:cNvSpPr txBox="1"/>
          <p:nvPr/>
        </p:nvSpPr>
        <p:spPr>
          <a:xfrm>
            <a:off x="7701272" y="2550910"/>
            <a:ext cx="330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LAN: 192.168.100.1/24(</a:t>
            </a:r>
            <a:r>
              <a:rPr lang="ko-KR" altLang="en-US" b="1" dirty="0"/>
              <a:t>사설</a:t>
            </a:r>
            <a:r>
              <a:rPr lang="en-US" altLang="ko-KR" b="1" dirty="0"/>
              <a:t>)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8DBCE1A-F14B-68B9-FD20-CEB4740BC1BF}"/>
              </a:ext>
            </a:extLst>
          </p:cNvPr>
          <p:cNvSpPr/>
          <p:nvPr/>
        </p:nvSpPr>
        <p:spPr>
          <a:xfrm>
            <a:off x="7260074" y="4917514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6F201B-C47B-DBC2-EFDC-D4BDEA429348}"/>
              </a:ext>
            </a:extLst>
          </p:cNvPr>
          <p:cNvSpPr/>
          <p:nvPr/>
        </p:nvSpPr>
        <p:spPr>
          <a:xfrm>
            <a:off x="7972107" y="4925396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C9AA13C-BF79-BB47-DC5B-3319AA2F491E}"/>
              </a:ext>
            </a:extLst>
          </p:cNvPr>
          <p:cNvSpPr/>
          <p:nvPr/>
        </p:nvSpPr>
        <p:spPr>
          <a:xfrm>
            <a:off x="9569401" y="4871794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E86415-A830-24E8-9FCE-2F40320DE092}"/>
              </a:ext>
            </a:extLst>
          </p:cNvPr>
          <p:cNvSpPr/>
          <p:nvPr/>
        </p:nvSpPr>
        <p:spPr>
          <a:xfrm>
            <a:off x="10302171" y="4859078"/>
            <a:ext cx="52915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211C23-17E0-1777-B4AD-B23C68350A84}"/>
              </a:ext>
            </a:extLst>
          </p:cNvPr>
          <p:cNvSpPr txBox="1"/>
          <p:nvPr/>
        </p:nvSpPr>
        <p:spPr>
          <a:xfrm>
            <a:off x="6708386" y="539860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192.168.100.x/24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91E445C-8162-7C1F-7904-1E2E237A0FB2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7524651" y="3429000"/>
            <a:ext cx="1388760" cy="1488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200B198-65ED-4110-D5F7-BABA0EAB7CF6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236684" y="3429000"/>
            <a:ext cx="676727" cy="1496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CBF2A8-2C85-75A4-40F6-C079990621E4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8913411" y="3429000"/>
            <a:ext cx="920567" cy="1442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75BADE-B5ED-3236-C1DB-1E4FECD1C131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8913411" y="3429000"/>
            <a:ext cx="1653337" cy="1430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9578110-518D-9A9D-7144-87AAB247B2A4}"/>
              </a:ext>
            </a:extLst>
          </p:cNvPr>
          <p:cNvSpPr/>
          <p:nvPr/>
        </p:nvSpPr>
        <p:spPr>
          <a:xfrm>
            <a:off x="8767635" y="5043744"/>
            <a:ext cx="8973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D93ADC0-0986-A146-EAE0-6D6CB7960F9F}"/>
              </a:ext>
            </a:extLst>
          </p:cNvPr>
          <p:cNvSpPr/>
          <p:nvPr/>
        </p:nvSpPr>
        <p:spPr>
          <a:xfrm>
            <a:off x="9018667" y="5037386"/>
            <a:ext cx="8973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904DE61-C6B9-CA69-3FB9-8B483069219C}"/>
              </a:ext>
            </a:extLst>
          </p:cNvPr>
          <p:cNvSpPr/>
          <p:nvPr/>
        </p:nvSpPr>
        <p:spPr>
          <a:xfrm>
            <a:off x="9222284" y="5046965"/>
            <a:ext cx="8973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3AE6CF-652C-5139-CE05-D061B3790D7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913411" y="2321612"/>
            <a:ext cx="0" cy="618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7E0D2EB-A677-150B-FF84-5CB1DE875DAA}"/>
              </a:ext>
            </a:extLst>
          </p:cNvPr>
          <p:cNvCxnSpPr>
            <a:cxnSpLocks/>
          </p:cNvCxnSpPr>
          <p:nvPr/>
        </p:nvCxnSpPr>
        <p:spPr>
          <a:xfrm>
            <a:off x="1347912" y="2580735"/>
            <a:ext cx="0" cy="109914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곱하기 기호 50">
            <a:extLst>
              <a:ext uri="{FF2B5EF4-FFF2-40B4-BE49-F238E27FC236}">
                <a16:creationId xmlns:a16="http://schemas.microsoft.com/office/drawing/2014/main" id="{290A0DCC-3C54-22B2-9D5B-A4A2C9BDFA99}"/>
              </a:ext>
            </a:extLst>
          </p:cNvPr>
          <p:cNvSpPr/>
          <p:nvPr/>
        </p:nvSpPr>
        <p:spPr>
          <a:xfrm>
            <a:off x="1084040" y="2828887"/>
            <a:ext cx="527744" cy="5637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위쪽/아래쪽 53">
            <a:extLst>
              <a:ext uri="{FF2B5EF4-FFF2-40B4-BE49-F238E27FC236}">
                <a16:creationId xmlns:a16="http://schemas.microsoft.com/office/drawing/2014/main" id="{1D9B0298-1111-991B-0AE0-9599E3EC5680}"/>
              </a:ext>
            </a:extLst>
          </p:cNvPr>
          <p:cNvSpPr/>
          <p:nvPr/>
        </p:nvSpPr>
        <p:spPr>
          <a:xfrm>
            <a:off x="7084462" y="2460731"/>
            <a:ext cx="320619" cy="114251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A2C86F-F80C-5CC2-593C-FABADE353FE5}"/>
              </a:ext>
            </a:extLst>
          </p:cNvPr>
          <p:cNvGrpSpPr/>
          <p:nvPr/>
        </p:nvGrpSpPr>
        <p:grpSpPr>
          <a:xfrm>
            <a:off x="7048175" y="2804298"/>
            <a:ext cx="393192" cy="374904"/>
            <a:chOff x="10597896" y="1792224"/>
            <a:chExt cx="393192" cy="37490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1118300-5F95-3FBF-EE3C-E1739E8D75EE}"/>
                </a:ext>
              </a:extLst>
            </p:cNvPr>
            <p:cNvSpPr/>
            <p:nvPr/>
          </p:nvSpPr>
          <p:spPr>
            <a:xfrm>
              <a:off x="10597896" y="1792224"/>
              <a:ext cx="393192" cy="3749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61CFDC8-29F2-419F-1D47-765EEF6E03B5}"/>
                </a:ext>
              </a:extLst>
            </p:cNvPr>
            <p:cNvSpPr/>
            <p:nvPr/>
          </p:nvSpPr>
          <p:spPr>
            <a:xfrm>
              <a:off x="10662666" y="1862238"/>
              <a:ext cx="263651" cy="234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08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E3CB7-5A21-3002-C0D9-4F7134FE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총정리하는</a:t>
            </a:r>
            <a:r>
              <a:rPr lang="ko-KR" altLang="en-US" dirty="0"/>
              <a:t>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69924-BAA2-FB93-C283-E6D8B12D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일부 학생들의 네트워크에 대한 이해부족</a:t>
            </a:r>
            <a:endParaRPr lang="en-US" altLang="ko-KR" dirty="0"/>
          </a:p>
          <a:p>
            <a:r>
              <a:rPr lang="ko-KR" altLang="en-US" dirty="0"/>
              <a:t>중간고사 대비</a:t>
            </a:r>
            <a:endParaRPr lang="en-US" altLang="ko-KR" dirty="0"/>
          </a:p>
          <a:p>
            <a:r>
              <a:rPr lang="ko-KR" altLang="en-US" dirty="0"/>
              <a:t>지식습득으로 자발적인 응용 및 문제해결능력 배양</a:t>
            </a:r>
          </a:p>
        </p:txBody>
      </p:sp>
    </p:spTree>
    <p:extLst>
      <p:ext uri="{BB962C8B-B14F-4D97-AF65-F5344CB8AC3E}">
        <p14:creationId xmlns:p14="http://schemas.microsoft.com/office/powerpoint/2010/main" val="324100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CE25D-FB0E-3DCE-FEC5-E2645D86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를 설치하는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894AD-115A-58BF-F95B-6A71045A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실습에 사용되는 서버가 필요함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클라우드 서버 및 외부 서버 사용에 비용 발생으로 불가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스스로 서버 설치 운영 지식 습득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ubuntu</a:t>
            </a:r>
            <a:r>
              <a:rPr lang="ko-KR" altLang="en-US" dirty="0"/>
              <a:t>를 선택하여 설치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Debian </a:t>
            </a:r>
            <a:r>
              <a:rPr lang="ko-KR" altLang="en-US" dirty="0"/>
              <a:t>계열로 </a:t>
            </a:r>
            <a:r>
              <a:rPr lang="en-US" altLang="ko-KR" dirty="0" err="1"/>
              <a:t>readhat</a:t>
            </a:r>
            <a:r>
              <a:rPr lang="ko-KR" altLang="en-US" dirty="0"/>
              <a:t>계열과는 명령어가 달라 사용에서 불편함이 있으나</a:t>
            </a:r>
            <a:r>
              <a:rPr lang="en-US" altLang="ko-KR" dirty="0"/>
              <a:t>, </a:t>
            </a:r>
            <a:r>
              <a:rPr lang="ko-KR" altLang="en-US" dirty="0"/>
              <a:t>무료로 </a:t>
            </a:r>
            <a:r>
              <a:rPr lang="ko-KR" altLang="en-US" dirty="0" err="1"/>
              <a:t>사용할수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안정되고 대중적으로 많이 </a:t>
            </a:r>
            <a:r>
              <a:rPr lang="ko-KR" altLang="en-US" dirty="0" err="1"/>
              <a:t>사용되기때문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이전에 많이 사용되었던</a:t>
            </a:r>
            <a:r>
              <a:rPr lang="en-US" altLang="ko-KR" dirty="0"/>
              <a:t>, </a:t>
            </a:r>
            <a:r>
              <a:rPr lang="en-US" altLang="ko-KR" dirty="0" err="1"/>
              <a:t>redhat</a:t>
            </a:r>
            <a:r>
              <a:rPr lang="ko-KR" altLang="en-US" dirty="0"/>
              <a:t>계열의 </a:t>
            </a:r>
            <a:r>
              <a:rPr lang="en-US" altLang="ko-KR" dirty="0"/>
              <a:t>centos</a:t>
            </a:r>
            <a:r>
              <a:rPr lang="ko-KR" altLang="en-US" dirty="0"/>
              <a:t>는 유료로 전환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왜</a:t>
            </a:r>
            <a:r>
              <a:rPr lang="en-US" altLang="ko-KR" dirty="0"/>
              <a:t>, ubuntu</a:t>
            </a:r>
            <a:r>
              <a:rPr lang="ko-KR" altLang="en-US" dirty="0"/>
              <a:t>에서 </a:t>
            </a:r>
            <a:r>
              <a:rPr lang="en-US" altLang="ko-KR" dirty="0"/>
              <a:t>desktop</a:t>
            </a:r>
            <a:r>
              <a:rPr lang="ko-KR" altLang="en-US" dirty="0"/>
              <a:t>과 </a:t>
            </a:r>
            <a:r>
              <a:rPr lang="en-US" altLang="ko-KR" dirty="0"/>
              <a:t>server</a:t>
            </a:r>
            <a:r>
              <a:rPr lang="ko-KR" altLang="en-US" dirty="0"/>
              <a:t>버전을 구분되어 있고</a:t>
            </a:r>
            <a:r>
              <a:rPr lang="en-US" altLang="ko-KR" dirty="0"/>
              <a:t>, </a:t>
            </a:r>
            <a:r>
              <a:rPr lang="ko-KR" altLang="en-US" dirty="0"/>
              <a:t>실습에서는 특정하지 않고</a:t>
            </a:r>
            <a:r>
              <a:rPr lang="en-US" altLang="ko-KR" dirty="0"/>
              <a:t>, </a:t>
            </a:r>
            <a:r>
              <a:rPr lang="ko-KR" altLang="en-US" dirty="0"/>
              <a:t>개인별로 알아서 설치하도록 했나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Desktop</a:t>
            </a:r>
            <a:r>
              <a:rPr lang="ko-KR" altLang="en-US" dirty="0"/>
              <a:t>버전은 윈도우처럼 개인이 사용하기 위한 다양한 기능들이 포함되어 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server</a:t>
            </a:r>
            <a:r>
              <a:rPr lang="ko-KR" altLang="en-US" dirty="0"/>
              <a:t>버전은 </a:t>
            </a:r>
            <a:r>
              <a:rPr lang="en-US" altLang="ko-KR" dirty="0"/>
              <a:t>serve</a:t>
            </a:r>
            <a:r>
              <a:rPr lang="ko-KR" altLang="en-US" dirty="0"/>
              <a:t>용도로 최적화된 버전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어떤 버전을 설치하던</a:t>
            </a:r>
            <a:r>
              <a:rPr lang="en-US" altLang="ko-KR" dirty="0"/>
              <a:t>, </a:t>
            </a:r>
            <a:r>
              <a:rPr lang="ko-KR" altLang="en-US" dirty="0"/>
              <a:t>필요한 모듈은 재설치하여</a:t>
            </a:r>
            <a:r>
              <a:rPr lang="en-US" altLang="ko-KR" dirty="0"/>
              <a:t>, </a:t>
            </a:r>
            <a:r>
              <a:rPr lang="ko-KR" altLang="en-US" dirty="0"/>
              <a:t>동일한 형태로 </a:t>
            </a:r>
            <a:r>
              <a:rPr lang="ko-KR" altLang="en-US" dirty="0" err="1"/>
              <a:t>구성할수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학생들이 이를 이해하고 배우기 위한 기회로 활용하기 위해서다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7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F9846-CD1E-9E41-EF4C-729624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B6258-CE0F-CB40-5ACB-A622C776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971"/>
            <a:ext cx="10515600" cy="2386848"/>
          </a:xfrm>
        </p:spPr>
        <p:txBody>
          <a:bodyPr/>
          <a:lstStyle/>
          <a:p>
            <a:r>
              <a:rPr lang="ko-KR" altLang="en-US" dirty="0"/>
              <a:t>실습실에서</a:t>
            </a:r>
            <a:r>
              <a:rPr lang="en-US" altLang="ko-KR" dirty="0"/>
              <a:t>,</a:t>
            </a:r>
            <a:r>
              <a:rPr lang="ko-KR" altLang="en-US" dirty="0"/>
              <a:t> 가상</a:t>
            </a:r>
            <a:r>
              <a:rPr lang="en-US" altLang="ko-KR" dirty="0"/>
              <a:t>VM(</a:t>
            </a:r>
            <a:r>
              <a:rPr lang="ko-KR" altLang="en-US" dirty="0"/>
              <a:t>리눅스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PC(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r>
              <a:rPr lang="ko-KR" altLang="en-US" dirty="0"/>
              <a:t>와의 통신이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리눅스와 </a:t>
            </a:r>
            <a:r>
              <a:rPr lang="en-US" altLang="ko-KR" dirty="0"/>
              <a:t>PC</a:t>
            </a:r>
            <a:r>
              <a:rPr lang="ko-KR" altLang="en-US" dirty="0"/>
              <a:t>간에 통신이 되지 않아</a:t>
            </a:r>
            <a:r>
              <a:rPr lang="en-US" altLang="ko-KR" dirty="0"/>
              <a:t>, </a:t>
            </a:r>
            <a:r>
              <a:rPr lang="ko-KR" altLang="en-US" dirty="0"/>
              <a:t>서버와 클라이언트로 연결해서 사용하는 실습을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F58208-D602-5CD0-AEF5-901DB55DC9AE}"/>
              </a:ext>
            </a:extLst>
          </p:cNvPr>
          <p:cNvSpPr/>
          <p:nvPr/>
        </p:nvSpPr>
        <p:spPr>
          <a:xfrm>
            <a:off x="2036064" y="4490339"/>
            <a:ext cx="7610856" cy="2002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90B1B-74D1-0C8F-DDCE-53DB47D89821}"/>
              </a:ext>
            </a:extLst>
          </p:cNvPr>
          <p:cNvSpPr/>
          <p:nvPr/>
        </p:nvSpPr>
        <p:spPr>
          <a:xfrm>
            <a:off x="2118360" y="4755515"/>
            <a:ext cx="3197352" cy="1289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B8546-B78F-415E-8A07-F6179094A789}"/>
              </a:ext>
            </a:extLst>
          </p:cNvPr>
          <p:cNvSpPr txBox="1"/>
          <p:nvPr/>
        </p:nvSpPr>
        <p:spPr>
          <a:xfrm>
            <a:off x="2172087" y="485609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2AAC3-A730-27F9-7664-8DF4B87095D2}"/>
              </a:ext>
            </a:extLst>
          </p:cNvPr>
          <p:cNvSpPr txBox="1"/>
          <p:nvPr/>
        </p:nvSpPr>
        <p:spPr>
          <a:xfrm>
            <a:off x="7108816" y="4856099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D1BBA7A-1A68-4345-4908-AF79835A0DC7}"/>
              </a:ext>
            </a:extLst>
          </p:cNvPr>
          <p:cNvSpPr/>
          <p:nvPr/>
        </p:nvSpPr>
        <p:spPr>
          <a:xfrm>
            <a:off x="4956048" y="5179264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A72A85A8-3249-EAA4-A89D-737AF6A8B93C}"/>
              </a:ext>
            </a:extLst>
          </p:cNvPr>
          <p:cNvSpPr/>
          <p:nvPr/>
        </p:nvSpPr>
        <p:spPr>
          <a:xfrm>
            <a:off x="5639884" y="4517771"/>
            <a:ext cx="485512" cy="1527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EF2C1-C52B-61AE-830B-A13AF523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32"/>
            <a:ext cx="4465320" cy="6130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설정하려는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4C4995-51B4-607F-FFB8-ACF89665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33966"/>
              </p:ext>
            </p:extLst>
          </p:nvPr>
        </p:nvGraphicFramePr>
        <p:xfrm>
          <a:off x="1005840" y="4267080"/>
          <a:ext cx="9409176" cy="2304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392">
                  <a:extLst>
                    <a:ext uri="{9D8B030D-6E8A-4147-A177-3AD203B41FA5}">
                      <a16:colId xmlns:a16="http://schemas.microsoft.com/office/drawing/2014/main" val="497039894"/>
                    </a:ext>
                  </a:extLst>
                </a:gridCol>
                <a:gridCol w="3136392">
                  <a:extLst>
                    <a:ext uri="{9D8B030D-6E8A-4147-A177-3AD203B41FA5}">
                      <a16:colId xmlns:a16="http://schemas.microsoft.com/office/drawing/2014/main" val="982294202"/>
                    </a:ext>
                  </a:extLst>
                </a:gridCol>
                <a:gridCol w="3136392">
                  <a:extLst>
                    <a:ext uri="{9D8B030D-6E8A-4147-A177-3AD203B41FA5}">
                      <a16:colId xmlns:a16="http://schemas.microsoft.com/office/drawing/2014/main" val="628357407"/>
                    </a:ext>
                  </a:extLst>
                </a:gridCol>
              </a:tblGrid>
              <a:tr h="8170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/>
                        <a:t>내부통신</a:t>
                      </a:r>
                      <a:endParaRPr lang="en-US" altLang="ko-KR" sz="2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윈도우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리눅스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/>
                        <a:t>외부통신</a:t>
                      </a:r>
                      <a:endParaRPr lang="en-US" altLang="ko-KR" sz="2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인터넷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314365"/>
                  </a:ext>
                </a:extLst>
              </a:tr>
              <a:tr h="465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윈도우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00562"/>
                  </a:ext>
                </a:extLst>
              </a:tr>
              <a:tr h="8478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리눅스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/>
                        <a:t>필수</a:t>
                      </a:r>
                      <a:endParaRPr lang="en-US" altLang="ko-KR" sz="2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 err="1"/>
                        <a:t>다운로드설치때문에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8338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FB2C83D-B6BB-8EB7-D7FC-8CBF45BD5A5C}"/>
              </a:ext>
            </a:extLst>
          </p:cNvPr>
          <p:cNvSpPr/>
          <p:nvPr/>
        </p:nvSpPr>
        <p:spPr>
          <a:xfrm>
            <a:off x="3465576" y="1621046"/>
            <a:ext cx="1709928" cy="488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00FF"/>
                </a:solidFill>
              </a:rPr>
              <a:t>윈도우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EE874-C4EC-5880-101B-44E8596E2337}"/>
              </a:ext>
            </a:extLst>
          </p:cNvPr>
          <p:cNvSpPr/>
          <p:nvPr/>
        </p:nvSpPr>
        <p:spPr>
          <a:xfrm>
            <a:off x="3465576" y="3017519"/>
            <a:ext cx="1709928" cy="488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리눅스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E07439-5E45-C26A-1731-E75B5B1777D4}"/>
              </a:ext>
            </a:extLst>
          </p:cNvPr>
          <p:cNvSpPr/>
          <p:nvPr/>
        </p:nvSpPr>
        <p:spPr>
          <a:xfrm>
            <a:off x="6918960" y="2157984"/>
            <a:ext cx="1709928" cy="722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인터넷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8EC179-A436-42F6-6654-6A94497738D4}"/>
              </a:ext>
            </a:extLst>
          </p:cNvPr>
          <p:cNvCxnSpPr/>
          <p:nvPr/>
        </p:nvCxnSpPr>
        <p:spPr>
          <a:xfrm>
            <a:off x="4544568" y="2095863"/>
            <a:ext cx="0" cy="907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A3A3DA-63BC-000C-C926-E863A72FFB41}"/>
              </a:ext>
            </a:extLst>
          </p:cNvPr>
          <p:cNvCxnSpPr/>
          <p:nvPr/>
        </p:nvCxnSpPr>
        <p:spPr>
          <a:xfrm flipV="1">
            <a:off x="4078224" y="2144096"/>
            <a:ext cx="0" cy="859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667344-CDBD-DCFB-EDF1-D4DC1B389A98}"/>
              </a:ext>
            </a:extLst>
          </p:cNvPr>
          <p:cNvCxnSpPr>
            <a:cxnSpLocks/>
          </p:cNvCxnSpPr>
          <p:nvPr/>
        </p:nvCxnSpPr>
        <p:spPr>
          <a:xfrm>
            <a:off x="5303520" y="1690688"/>
            <a:ext cx="1423416" cy="330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D283B1-3F71-F9ED-8FA1-82FCD4708D16}"/>
              </a:ext>
            </a:extLst>
          </p:cNvPr>
          <p:cNvCxnSpPr>
            <a:cxnSpLocks/>
          </p:cNvCxnSpPr>
          <p:nvPr/>
        </p:nvCxnSpPr>
        <p:spPr>
          <a:xfrm flipV="1">
            <a:off x="5303520" y="2829790"/>
            <a:ext cx="1426464" cy="517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D8957C-45A3-2F4D-EE83-4693C4BC5859}"/>
              </a:ext>
            </a:extLst>
          </p:cNvPr>
          <p:cNvCxnSpPr>
            <a:cxnSpLocks/>
          </p:cNvCxnSpPr>
          <p:nvPr/>
        </p:nvCxnSpPr>
        <p:spPr>
          <a:xfrm flipH="1">
            <a:off x="5303520" y="2613172"/>
            <a:ext cx="1234440" cy="403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C301D1-D3B0-8515-828F-B8D79B3C5957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1934743"/>
            <a:ext cx="1423416" cy="322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5382-5F2E-2B4C-5AF4-91735591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상태파악</a:t>
            </a:r>
            <a:r>
              <a:rPr lang="en-US" altLang="ko-KR" dirty="0"/>
              <a:t>1(</a:t>
            </a:r>
            <a:r>
              <a:rPr lang="ko-KR" altLang="en-US" dirty="0"/>
              <a:t>기존설정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B5BC34-EC11-7D23-42EE-B64CF9023CA4}"/>
              </a:ext>
            </a:extLst>
          </p:cNvPr>
          <p:cNvSpPr/>
          <p:nvPr/>
        </p:nvSpPr>
        <p:spPr>
          <a:xfrm>
            <a:off x="4794506" y="3014112"/>
            <a:ext cx="148742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endParaRPr lang="en-US" altLang="ko-KR" dirty="0"/>
          </a:p>
          <a:p>
            <a:pPr algn="ctr"/>
            <a:r>
              <a:rPr lang="en-US" altLang="ko-KR" dirty="0"/>
              <a:t>(L2, CISCO)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48499D-BD22-9517-05C8-E0E625D230AA}"/>
              </a:ext>
            </a:extLst>
          </p:cNvPr>
          <p:cNvSpPr/>
          <p:nvPr/>
        </p:nvSpPr>
        <p:spPr>
          <a:xfrm>
            <a:off x="1176528" y="2048256"/>
            <a:ext cx="1578866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615CA-2689-BEBF-AA45-5C338B6FA3CD}"/>
              </a:ext>
            </a:extLst>
          </p:cNvPr>
          <p:cNvSpPr/>
          <p:nvPr/>
        </p:nvSpPr>
        <p:spPr>
          <a:xfrm>
            <a:off x="1176528" y="5338000"/>
            <a:ext cx="1578866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D80567-0A3F-AE6D-5478-10AD3DB3A0E6}"/>
              </a:ext>
            </a:extLst>
          </p:cNvPr>
          <p:cNvSpPr/>
          <p:nvPr/>
        </p:nvSpPr>
        <p:spPr>
          <a:xfrm>
            <a:off x="1176528" y="2953988"/>
            <a:ext cx="1578866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7DC64-388C-7547-CBF7-8E4DD23F1251}"/>
              </a:ext>
            </a:extLst>
          </p:cNvPr>
          <p:cNvSpPr/>
          <p:nvPr/>
        </p:nvSpPr>
        <p:spPr>
          <a:xfrm>
            <a:off x="1176528" y="3817524"/>
            <a:ext cx="1578866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FD3F11-FB9C-5582-EBB6-FE1E2A0C82D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55394" y="2355628"/>
            <a:ext cx="2039112" cy="965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500409-C94F-3288-437B-67DB22AC162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755394" y="3261360"/>
            <a:ext cx="2039112" cy="60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C3BCDE-036F-47BB-F07E-B59C452D663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755394" y="3321484"/>
            <a:ext cx="2039112" cy="803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462AF8-8B49-2446-538A-2F1BBF9D462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755394" y="3321484"/>
            <a:ext cx="2039112" cy="2323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08E395-EE82-9CDF-E9BF-D9FC5E5F0728}"/>
              </a:ext>
            </a:extLst>
          </p:cNvPr>
          <p:cNvSpPr txBox="1"/>
          <p:nvPr/>
        </p:nvSpPr>
        <p:spPr>
          <a:xfrm>
            <a:off x="703436" y="61817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IP:210.99.86.x/24)</a:t>
            </a:r>
            <a:endParaRPr lang="ko-KR" altLang="en-US" dirty="0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5C82347D-D2A5-F9F6-9428-5073AE70B3C3}"/>
              </a:ext>
            </a:extLst>
          </p:cNvPr>
          <p:cNvSpPr/>
          <p:nvPr/>
        </p:nvSpPr>
        <p:spPr>
          <a:xfrm>
            <a:off x="9029701" y="2124668"/>
            <a:ext cx="2039112" cy="3008376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외부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B1489F-149A-8A60-6C97-712F2D34A32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281928" y="3321484"/>
            <a:ext cx="28956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769BF6-50CC-3BFE-C478-FA082E29F5EB}"/>
              </a:ext>
            </a:extLst>
          </p:cNvPr>
          <p:cNvSpPr/>
          <p:nvPr/>
        </p:nvSpPr>
        <p:spPr>
          <a:xfrm>
            <a:off x="6571488" y="3014113"/>
            <a:ext cx="1700787" cy="6147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게이트웨이</a:t>
            </a:r>
            <a:endParaRPr lang="en-US" altLang="ko-KR" dirty="0">
              <a:solidFill>
                <a:srgbClr val="0000FF"/>
              </a:solidFill>
            </a:endParaRPr>
          </a:p>
          <a:p>
            <a:pPr algn="ctr"/>
            <a:r>
              <a:rPr lang="en-US" altLang="ko-KR" dirty="0">
                <a:solidFill>
                  <a:srgbClr val="0000FF"/>
                </a:solidFill>
              </a:rPr>
              <a:t>(210.99.86.3)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C0CE7E-A476-8F19-A2AC-53B4BA67CD58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 flipV="1">
            <a:off x="8272275" y="3321485"/>
            <a:ext cx="757426" cy="3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CA80A9-70F7-C928-B164-BB22312D3D90}"/>
              </a:ext>
            </a:extLst>
          </p:cNvPr>
          <p:cNvSpPr/>
          <p:nvPr/>
        </p:nvSpPr>
        <p:spPr>
          <a:xfrm>
            <a:off x="6571488" y="4723256"/>
            <a:ext cx="1700787" cy="6147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DNS</a:t>
            </a:r>
          </a:p>
          <a:p>
            <a:pPr algn="ctr"/>
            <a:r>
              <a:rPr lang="en-US" altLang="ko-KR" dirty="0">
                <a:solidFill>
                  <a:srgbClr val="0000FF"/>
                </a:solidFill>
              </a:rPr>
              <a:t>(211.x.x.x)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2AE829-4C7B-CBBE-6E8E-DBEB4F58A71D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7421882" y="3628857"/>
            <a:ext cx="0" cy="1094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9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5DD8-95F7-FBF3-DA01-08E31EF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동일네트워크의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0539C8-EA4E-E219-B9A4-F27891DBDDFF}"/>
              </a:ext>
            </a:extLst>
          </p:cNvPr>
          <p:cNvSpPr/>
          <p:nvPr/>
        </p:nvSpPr>
        <p:spPr>
          <a:xfrm>
            <a:off x="1874520" y="2807208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201.99.86.x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C0D181-42BD-BAC6-0291-103D946F5A2B}"/>
              </a:ext>
            </a:extLst>
          </p:cNvPr>
          <p:cNvSpPr/>
          <p:nvPr/>
        </p:nvSpPr>
        <p:spPr>
          <a:xfrm>
            <a:off x="7348730" y="2807208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201.99.86.y</a:t>
            </a:r>
            <a:endParaRPr lang="ko-KR" altLang="en-US" dirty="0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D6F028C0-C35B-81BD-6825-7FF505CF7411}"/>
              </a:ext>
            </a:extLst>
          </p:cNvPr>
          <p:cNvSpPr/>
          <p:nvPr/>
        </p:nvSpPr>
        <p:spPr>
          <a:xfrm>
            <a:off x="4133088" y="3063240"/>
            <a:ext cx="2834640" cy="1371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A893D-91F3-0048-80CF-B19BD1D04259}"/>
              </a:ext>
            </a:extLst>
          </p:cNvPr>
          <p:cNvSpPr txBox="1"/>
          <p:nvPr/>
        </p:nvSpPr>
        <p:spPr>
          <a:xfrm>
            <a:off x="5045179" y="25786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통신가능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DDE76F-404C-8C58-A294-3E3ACBFC14B3}"/>
              </a:ext>
            </a:extLst>
          </p:cNvPr>
          <p:cNvSpPr/>
          <p:nvPr/>
        </p:nvSpPr>
        <p:spPr>
          <a:xfrm>
            <a:off x="1874520" y="5030152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201.99.86.x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7B032B-7007-AD0C-D7D0-0C84861C2E39}"/>
              </a:ext>
            </a:extLst>
          </p:cNvPr>
          <p:cNvSpPr/>
          <p:nvPr/>
        </p:nvSpPr>
        <p:spPr>
          <a:xfrm>
            <a:off x="7348730" y="5030152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192.168.100.y</a:t>
            </a:r>
            <a:endParaRPr lang="ko-KR" altLang="en-US" dirty="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3C4EF989-3972-13A9-AD57-356C275358C1}"/>
              </a:ext>
            </a:extLst>
          </p:cNvPr>
          <p:cNvSpPr/>
          <p:nvPr/>
        </p:nvSpPr>
        <p:spPr>
          <a:xfrm>
            <a:off x="4133088" y="5286184"/>
            <a:ext cx="2834640" cy="1371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8DDF7-5790-AD18-2605-993614CAF799}"/>
              </a:ext>
            </a:extLst>
          </p:cNvPr>
          <p:cNvSpPr txBox="1"/>
          <p:nvPr/>
        </p:nvSpPr>
        <p:spPr>
          <a:xfrm>
            <a:off x="4880994" y="4544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통신불가능</a:t>
            </a: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BA009FD6-80A4-3C12-64DE-C4BDD1465BFF}"/>
              </a:ext>
            </a:extLst>
          </p:cNvPr>
          <p:cNvSpPr/>
          <p:nvPr/>
        </p:nvSpPr>
        <p:spPr>
          <a:xfrm>
            <a:off x="5307652" y="4591240"/>
            <a:ext cx="485512" cy="1527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6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D702D-F217-38F8-C3C8-0286495E3C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97096" y="2633472"/>
            <a:ext cx="3566160" cy="259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0E7EA-52B4-CD93-F254-0C7F1979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동일네트워크 구분방법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F5B362-C467-8A19-F388-4BE3C19FB898}"/>
              </a:ext>
            </a:extLst>
          </p:cNvPr>
          <p:cNvSpPr/>
          <p:nvPr/>
        </p:nvSpPr>
        <p:spPr>
          <a:xfrm>
            <a:off x="4197096" y="2077104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02BF0E-95D9-BC04-4A42-3A08C5A77B32}"/>
              </a:ext>
            </a:extLst>
          </p:cNvPr>
          <p:cNvSpPr/>
          <p:nvPr/>
        </p:nvSpPr>
        <p:spPr>
          <a:xfrm>
            <a:off x="5126736" y="2077104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168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5EE8C-8E8E-9EDB-738D-C9F760007D1A}"/>
              </a:ext>
            </a:extLst>
          </p:cNvPr>
          <p:cNvSpPr/>
          <p:nvPr/>
        </p:nvSpPr>
        <p:spPr>
          <a:xfrm>
            <a:off x="6056376" y="2077104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0C4E2-91C6-FBD7-CF45-968BC2CA6CE0}"/>
              </a:ext>
            </a:extLst>
          </p:cNvPr>
          <p:cNvSpPr/>
          <p:nvPr/>
        </p:nvSpPr>
        <p:spPr>
          <a:xfrm>
            <a:off x="6986016" y="2077104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E817E-57C1-A135-2322-02A02E65A771}"/>
              </a:ext>
            </a:extLst>
          </p:cNvPr>
          <p:cNvSpPr txBox="1"/>
          <p:nvPr/>
        </p:nvSpPr>
        <p:spPr>
          <a:xfrm>
            <a:off x="2737826" y="210732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31002-09EC-3EB9-2CA9-113353475232}"/>
              </a:ext>
            </a:extLst>
          </p:cNvPr>
          <p:cNvSpPr txBox="1"/>
          <p:nvPr/>
        </p:nvSpPr>
        <p:spPr>
          <a:xfrm>
            <a:off x="2298913" y="299035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Subnet mask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658BE5-A2B9-49CD-37F0-BD3E45EEB0E0}"/>
              </a:ext>
            </a:extLst>
          </p:cNvPr>
          <p:cNvSpPr/>
          <p:nvPr/>
        </p:nvSpPr>
        <p:spPr>
          <a:xfrm>
            <a:off x="4197096" y="2999232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35D00F-791A-6261-A592-EEACBC2C827D}"/>
              </a:ext>
            </a:extLst>
          </p:cNvPr>
          <p:cNvSpPr/>
          <p:nvPr/>
        </p:nvSpPr>
        <p:spPr>
          <a:xfrm>
            <a:off x="5126736" y="2999232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65E7D8-2579-1F06-5F75-95CDC4F80C3E}"/>
              </a:ext>
            </a:extLst>
          </p:cNvPr>
          <p:cNvSpPr/>
          <p:nvPr/>
        </p:nvSpPr>
        <p:spPr>
          <a:xfrm>
            <a:off x="6056376" y="2999232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30C6A7-CC6E-B12B-4735-8215E8DFB799}"/>
              </a:ext>
            </a:extLst>
          </p:cNvPr>
          <p:cNvSpPr/>
          <p:nvPr/>
        </p:nvSpPr>
        <p:spPr>
          <a:xfrm>
            <a:off x="6986016" y="2999232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5017C-1009-6FE6-41B0-3663DDECD98F}"/>
              </a:ext>
            </a:extLst>
          </p:cNvPr>
          <p:cNvSpPr txBox="1"/>
          <p:nvPr/>
        </p:nvSpPr>
        <p:spPr>
          <a:xfrm>
            <a:off x="5388899" y="2576928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Bit-AND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BAB2D-6055-4CE4-94F6-2630DDAFA9AA}"/>
              </a:ext>
            </a:extLst>
          </p:cNvPr>
          <p:cNvSpPr/>
          <p:nvPr/>
        </p:nvSpPr>
        <p:spPr>
          <a:xfrm>
            <a:off x="4197096" y="3650349"/>
            <a:ext cx="3566160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715AFE-5FB5-AA86-2781-960DFBAFCF31}"/>
              </a:ext>
            </a:extLst>
          </p:cNvPr>
          <p:cNvSpPr/>
          <p:nvPr/>
        </p:nvSpPr>
        <p:spPr>
          <a:xfrm>
            <a:off x="4197096" y="389408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86C6BC-63E9-A3F2-1FD1-B66022211152}"/>
              </a:ext>
            </a:extLst>
          </p:cNvPr>
          <p:cNvSpPr/>
          <p:nvPr/>
        </p:nvSpPr>
        <p:spPr>
          <a:xfrm>
            <a:off x="5126736" y="389408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168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F7A13D-1548-4A99-AD69-197E2F896AE0}"/>
              </a:ext>
            </a:extLst>
          </p:cNvPr>
          <p:cNvSpPr/>
          <p:nvPr/>
        </p:nvSpPr>
        <p:spPr>
          <a:xfrm>
            <a:off x="6056376" y="389408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C75A47-1618-91FD-2293-EBA1C8B53627}"/>
              </a:ext>
            </a:extLst>
          </p:cNvPr>
          <p:cNvSpPr/>
          <p:nvPr/>
        </p:nvSpPr>
        <p:spPr>
          <a:xfrm>
            <a:off x="6986016" y="4649719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DFA41-3BCE-874E-95E3-3A7C3349BAF3}"/>
              </a:ext>
            </a:extLst>
          </p:cNvPr>
          <p:cNvSpPr txBox="1"/>
          <p:nvPr/>
        </p:nvSpPr>
        <p:spPr>
          <a:xfrm>
            <a:off x="2151229" y="3907797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네트워트번호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AEBDC-937F-3563-A881-C1E41E722CE4}"/>
              </a:ext>
            </a:extLst>
          </p:cNvPr>
          <p:cNvSpPr txBox="1"/>
          <p:nvPr/>
        </p:nvSpPr>
        <p:spPr>
          <a:xfrm>
            <a:off x="2175482" y="469376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호스트번호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54E86-3E51-69E5-D85A-5EA7BE3ADAFA}"/>
              </a:ext>
            </a:extLst>
          </p:cNvPr>
          <p:cNvSpPr txBox="1"/>
          <p:nvPr/>
        </p:nvSpPr>
        <p:spPr>
          <a:xfrm>
            <a:off x="1883686" y="5322923"/>
            <a:ext cx="755367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Subnet</a:t>
            </a:r>
            <a:r>
              <a:rPr lang="ko-KR" altLang="en-US" b="1" dirty="0"/>
              <a:t> </a:t>
            </a:r>
            <a:r>
              <a:rPr lang="en-US" altLang="ko-KR" b="1" dirty="0"/>
              <a:t>mask</a:t>
            </a:r>
            <a:r>
              <a:rPr lang="ko-KR" altLang="en-US" b="1" dirty="0"/>
              <a:t>결정하는 방법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ko-KR" altLang="en-US" dirty="0"/>
              <a:t>호스트 개수가 </a:t>
            </a:r>
            <a:r>
              <a:rPr lang="en-US" altLang="ko-KR" dirty="0"/>
              <a:t>254</a:t>
            </a:r>
            <a:r>
              <a:rPr lang="ko-KR" altLang="en-US" dirty="0"/>
              <a:t>개 이하일때 </a:t>
            </a:r>
            <a:r>
              <a:rPr lang="en-US" altLang="ko-KR" dirty="0">
                <a:sym typeface="Wingdings" panose="05000000000000000000" pitchFamily="2" charset="2"/>
              </a:rPr>
              <a:t> C </a:t>
            </a:r>
            <a:r>
              <a:rPr lang="ko-KR" altLang="en-US" dirty="0" err="1">
                <a:sym typeface="Wingdings" panose="05000000000000000000" pitchFamily="2" charset="2"/>
              </a:rPr>
              <a:t>클라스로</a:t>
            </a:r>
            <a:r>
              <a:rPr lang="ko-KR" altLang="en-US" dirty="0">
                <a:sym typeface="Wingdings" panose="05000000000000000000" pitchFamily="2" charset="2"/>
              </a:rPr>
              <a:t> 설정</a:t>
            </a:r>
            <a:r>
              <a:rPr lang="en-US" altLang="ko-KR" dirty="0">
                <a:sym typeface="Wingdings" panose="05000000000000000000" pitchFamily="2" charset="2"/>
              </a:rPr>
              <a:t>(255.255.255.0)</a:t>
            </a:r>
          </a:p>
          <a:p>
            <a:pPr marL="342900" indent="-342900">
              <a:buAutoNum type="arabicParenR"/>
            </a:pPr>
            <a:r>
              <a:rPr lang="ko-KR" altLang="en-US" dirty="0" err="1">
                <a:sym typeface="Wingdings" panose="05000000000000000000" pitchFamily="2" charset="2"/>
              </a:rPr>
              <a:t>호스트갯수가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255x255-2 </a:t>
            </a:r>
            <a:r>
              <a:rPr lang="ko-KR" altLang="en-US" dirty="0">
                <a:sym typeface="Wingdings" panose="05000000000000000000" pitchFamily="2" charset="2"/>
              </a:rPr>
              <a:t>이하일때 </a:t>
            </a:r>
            <a:r>
              <a:rPr lang="en-US" altLang="ko-KR" dirty="0">
                <a:sym typeface="Wingdings" panose="05000000000000000000" pitchFamily="2" charset="2"/>
              </a:rPr>
              <a:t> B </a:t>
            </a:r>
            <a:r>
              <a:rPr lang="ko-KR" altLang="en-US" dirty="0" err="1">
                <a:sym typeface="Wingdings" panose="05000000000000000000" pitchFamily="2" charset="2"/>
              </a:rPr>
              <a:t>클라스로</a:t>
            </a:r>
            <a:r>
              <a:rPr lang="ko-KR" altLang="en-US" dirty="0">
                <a:sym typeface="Wingdings" panose="05000000000000000000" pitchFamily="2" charset="2"/>
              </a:rPr>
              <a:t> 설정 </a:t>
            </a:r>
            <a:r>
              <a:rPr lang="en-US" altLang="ko-KR" dirty="0">
                <a:sym typeface="Wingdings" panose="05000000000000000000" pitchFamily="2" charset="2"/>
              </a:rPr>
              <a:t>(255.255.0.0)</a:t>
            </a:r>
          </a:p>
          <a:p>
            <a:pPr marL="342900" indent="-342900">
              <a:buAutoNum type="arabicParenR"/>
            </a:pPr>
            <a:r>
              <a:rPr lang="ko-KR" altLang="en-US" dirty="0" err="1">
                <a:sym typeface="Wingdings" panose="05000000000000000000" pitchFamily="2" charset="2"/>
              </a:rPr>
              <a:t>호스트갯수가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255x255x255-2</a:t>
            </a:r>
            <a:r>
              <a:rPr lang="ko-KR" altLang="en-US" dirty="0">
                <a:sym typeface="Wingdings" panose="05000000000000000000" pitchFamily="2" charset="2"/>
              </a:rPr>
              <a:t>이하일때 </a:t>
            </a:r>
            <a:r>
              <a:rPr lang="en-US" altLang="ko-KR" dirty="0">
                <a:sym typeface="Wingdings" panose="05000000000000000000" pitchFamily="2" charset="2"/>
              </a:rPr>
              <a:t> A</a:t>
            </a:r>
            <a:r>
              <a:rPr lang="ko-KR" altLang="en-US" dirty="0" err="1" smtClean="0">
                <a:sym typeface="Wingdings" panose="05000000000000000000" pitchFamily="2" charset="2"/>
              </a:rPr>
              <a:t>클라</a:t>
            </a:r>
            <a:r>
              <a:rPr lang="ko-KR" altLang="en-US" dirty="0" err="1">
                <a:sym typeface="Wingdings" panose="05000000000000000000" pitchFamily="2" charset="2"/>
              </a:rPr>
              <a:t>스</a:t>
            </a:r>
            <a:r>
              <a:rPr lang="ko-KR" altLang="en-US" dirty="0" err="1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r>
              <a:rPr lang="en-US" altLang="ko-KR" dirty="0">
                <a:sym typeface="Wingdings" panose="05000000000000000000" pitchFamily="2" charset="2"/>
              </a:rPr>
              <a:t>(255.0.0.0)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FFAA3-FCE5-420B-1E2B-2A24190228E1}"/>
              </a:ext>
            </a:extLst>
          </p:cNvPr>
          <p:cNvSpPr txBox="1"/>
          <p:nvPr/>
        </p:nvSpPr>
        <p:spPr>
          <a:xfrm>
            <a:off x="8134322" y="2999232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단축표현</a:t>
            </a:r>
            <a:r>
              <a:rPr lang="en-US" altLang="ko-KR" dirty="0"/>
              <a:t>: 192.168.100.0/24</a:t>
            </a:r>
          </a:p>
          <a:p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x3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30C6A7-CC6E-B12B-4735-8215E8DFB799}"/>
              </a:ext>
            </a:extLst>
          </p:cNvPr>
          <p:cNvSpPr/>
          <p:nvPr/>
        </p:nvSpPr>
        <p:spPr>
          <a:xfrm>
            <a:off x="6986016" y="3892357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82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5DD8-95F7-FBF3-DA01-08E31EF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 err="1"/>
              <a:t>다른네트워크와의</a:t>
            </a:r>
            <a:r>
              <a:rPr lang="ko-KR" altLang="en-US" dirty="0"/>
              <a:t> 통신방법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DDE76F-404C-8C58-A294-3E3ACBFC14B3}"/>
              </a:ext>
            </a:extLst>
          </p:cNvPr>
          <p:cNvSpPr/>
          <p:nvPr/>
        </p:nvSpPr>
        <p:spPr>
          <a:xfrm>
            <a:off x="1929384" y="2414968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201.99.86.x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7B032B-7007-AD0C-D7D0-0C84861C2E39}"/>
              </a:ext>
            </a:extLst>
          </p:cNvPr>
          <p:cNvSpPr/>
          <p:nvPr/>
        </p:nvSpPr>
        <p:spPr>
          <a:xfrm>
            <a:off x="7677914" y="2414968"/>
            <a:ext cx="1975104" cy="621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192.168.100.y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9C32C4-8659-CFB0-F948-C3BE78A30EC0}"/>
              </a:ext>
            </a:extLst>
          </p:cNvPr>
          <p:cNvSpPr/>
          <p:nvPr/>
        </p:nvSpPr>
        <p:spPr>
          <a:xfrm>
            <a:off x="4717897" y="3535060"/>
            <a:ext cx="1975104" cy="6217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게이트웨이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600802-A801-6EEB-FD78-9F1DC0A705D6}"/>
              </a:ext>
            </a:extLst>
          </p:cNvPr>
          <p:cNvCxnSpPr/>
          <p:nvPr/>
        </p:nvCxnSpPr>
        <p:spPr>
          <a:xfrm>
            <a:off x="3785616" y="3319272"/>
            <a:ext cx="704088" cy="420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FB0EB2-4DA2-5B50-8262-E4E55B35F490}"/>
              </a:ext>
            </a:extLst>
          </p:cNvPr>
          <p:cNvCxnSpPr>
            <a:cxnSpLocks/>
          </p:cNvCxnSpPr>
          <p:nvPr/>
        </p:nvCxnSpPr>
        <p:spPr>
          <a:xfrm flipV="1">
            <a:off x="6830568" y="3191256"/>
            <a:ext cx="847346" cy="484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2B0785-DA1E-8AA6-9D83-AB8396B24011}"/>
              </a:ext>
            </a:extLst>
          </p:cNvPr>
          <p:cNvSpPr txBox="1"/>
          <p:nvPr/>
        </p:nvSpPr>
        <p:spPr>
          <a:xfrm>
            <a:off x="3904488" y="4156852"/>
            <a:ext cx="184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if0:</a:t>
            </a:r>
            <a:r>
              <a:rPr lang="ko-KR" altLang="en-US" dirty="0"/>
              <a:t> </a:t>
            </a:r>
            <a:r>
              <a:rPr lang="en-US" altLang="ko-KR" dirty="0"/>
              <a:t>201.99.86.z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5157B-C93A-E09D-D9B6-661835E6E6F9}"/>
              </a:ext>
            </a:extLst>
          </p:cNvPr>
          <p:cNvSpPr txBox="1"/>
          <p:nvPr/>
        </p:nvSpPr>
        <p:spPr>
          <a:xfrm>
            <a:off x="6340604" y="4156852"/>
            <a:ext cx="206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if1: 192.168.100.z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72B8D-80C0-AB33-75BC-E2AD607E7EEA}"/>
              </a:ext>
            </a:extLst>
          </p:cNvPr>
          <p:cNvSpPr txBox="1"/>
          <p:nvPr/>
        </p:nvSpPr>
        <p:spPr>
          <a:xfrm>
            <a:off x="4610106" y="5351129"/>
            <a:ext cx="27691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192.168.100.0/24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if1</a:t>
            </a:r>
          </a:p>
          <a:p>
            <a:pPr algn="ctr"/>
            <a:r>
              <a:rPr lang="en-US" altLang="ko-KR" dirty="0"/>
              <a:t>201.99.86.0/24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if0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5EED2-8AD4-A6F6-D036-F22EE7DBF190}"/>
              </a:ext>
            </a:extLst>
          </p:cNvPr>
          <p:cNvSpPr txBox="1"/>
          <p:nvPr/>
        </p:nvSpPr>
        <p:spPr>
          <a:xfrm>
            <a:off x="4937101" y="497047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라우팅테이블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9C32C4-8659-CFB0-F948-C3BE78A30EC0}"/>
              </a:ext>
            </a:extLst>
          </p:cNvPr>
          <p:cNvSpPr/>
          <p:nvPr/>
        </p:nvSpPr>
        <p:spPr>
          <a:xfrm>
            <a:off x="4717897" y="1611913"/>
            <a:ext cx="1975104" cy="6217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스위치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허브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600802-A801-6EEB-FD78-9F1DC0A705D6}"/>
              </a:ext>
            </a:extLst>
          </p:cNvPr>
          <p:cNvCxnSpPr/>
          <p:nvPr/>
        </p:nvCxnSpPr>
        <p:spPr>
          <a:xfrm flipV="1">
            <a:off x="4053712" y="2130076"/>
            <a:ext cx="578433" cy="331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FB0EB2-4DA2-5B50-8262-E4E55B35F490}"/>
              </a:ext>
            </a:extLst>
          </p:cNvPr>
          <p:cNvCxnSpPr>
            <a:cxnSpLocks/>
          </p:cNvCxnSpPr>
          <p:nvPr/>
        </p:nvCxnSpPr>
        <p:spPr>
          <a:xfrm>
            <a:off x="6921194" y="2171652"/>
            <a:ext cx="585216" cy="343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화살표: 왼쪽/오른쪽 7">
            <a:extLst>
              <a:ext uri="{FF2B5EF4-FFF2-40B4-BE49-F238E27FC236}">
                <a16:creationId xmlns:a16="http://schemas.microsoft.com/office/drawing/2014/main" id="{0D1BBA7A-1A68-4345-4908-AF79835A0DC7}"/>
              </a:ext>
            </a:extLst>
          </p:cNvPr>
          <p:cNvSpPr/>
          <p:nvPr/>
        </p:nvSpPr>
        <p:spPr>
          <a:xfrm>
            <a:off x="4717897" y="2214770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8">
            <a:extLst>
              <a:ext uri="{FF2B5EF4-FFF2-40B4-BE49-F238E27FC236}">
                <a16:creationId xmlns:a16="http://schemas.microsoft.com/office/drawing/2014/main" id="{A72A85A8-3249-EAA4-A89D-737AF6A8B93C}"/>
              </a:ext>
            </a:extLst>
          </p:cNvPr>
          <p:cNvSpPr/>
          <p:nvPr/>
        </p:nvSpPr>
        <p:spPr>
          <a:xfrm>
            <a:off x="5380812" y="1702009"/>
            <a:ext cx="741528" cy="12779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7B032B-7007-AD0C-D7D0-0C84861C2E39}"/>
              </a:ext>
            </a:extLst>
          </p:cNvPr>
          <p:cNvSpPr/>
          <p:nvPr/>
        </p:nvSpPr>
        <p:spPr>
          <a:xfrm>
            <a:off x="7677914" y="1476726"/>
            <a:ext cx="1975104" cy="621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192.168.100.y2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FB0EB2-4DA2-5B50-8262-E4E55B35F490}"/>
              </a:ext>
            </a:extLst>
          </p:cNvPr>
          <p:cNvCxnSpPr>
            <a:cxnSpLocks/>
          </p:cNvCxnSpPr>
          <p:nvPr/>
        </p:nvCxnSpPr>
        <p:spPr>
          <a:xfrm flipV="1">
            <a:off x="6921194" y="1845185"/>
            <a:ext cx="612648" cy="168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DDE76F-404C-8C58-A294-3E3ACBFC14B3}"/>
              </a:ext>
            </a:extLst>
          </p:cNvPr>
          <p:cNvSpPr/>
          <p:nvPr/>
        </p:nvSpPr>
        <p:spPr>
          <a:xfrm>
            <a:off x="1925700" y="1508284"/>
            <a:ext cx="1975104" cy="621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201.99.86.x2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600802-A801-6EEB-FD78-9F1DC0A705D6}"/>
              </a:ext>
            </a:extLst>
          </p:cNvPr>
          <p:cNvCxnSpPr/>
          <p:nvPr/>
        </p:nvCxnSpPr>
        <p:spPr>
          <a:xfrm>
            <a:off x="4014367" y="1819180"/>
            <a:ext cx="595739" cy="205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0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670</Words>
  <Application>Microsoft Office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네트워크이슈3 총정리 </vt:lpstr>
      <vt:lpstr>총정리하는 목적</vt:lpstr>
      <vt:lpstr>Virtualbox를 설치하는 목적</vt:lpstr>
      <vt:lpstr>문제점</vt:lpstr>
      <vt:lpstr>설정하려는 범위</vt:lpstr>
      <vt:lpstr>상태파악1(기존설정)</vt:lpstr>
      <vt:lpstr>기본지식-동일네트워크의 의미</vt:lpstr>
      <vt:lpstr>기본지식-동일네트워크 구분방법</vt:lpstr>
      <vt:lpstr>기본지식-다른네트워크와의 통신방법</vt:lpstr>
      <vt:lpstr>기본지식-“default gateway”란</vt:lpstr>
      <vt:lpstr>기본지식-공인IP와 사설IP</vt:lpstr>
      <vt:lpstr>시도1) – 동일네트워트-공인IP이용</vt:lpstr>
      <vt:lpstr>시도2) – 공유기(NAT)사용-사설IP이용</vt:lpstr>
      <vt:lpstr>시도3) – 라우터사용-사설IP이용</vt:lpstr>
      <vt:lpstr>PowerPoint 프레젠테이션</vt:lpstr>
      <vt:lpstr>참고-VM에서 NAT와 “어댑터브리지”의 차이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네트워크이슈2 해결방법 (210번대 IP를 설정했으나, 일부 충돌발생)</dc:title>
  <dc:creator>calmroad@gmail.com</dc:creator>
  <cp:lastModifiedBy>Software</cp:lastModifiedBy>
  <cp:revision>187</cp:revision>
  <dcterms:created xsi:type="dcterms:W3CDTF">2024-09-05T23:35:00Z</dcterms:created>
  <dcterms:modified xsi:type="dcterms:W3CDTF">2024-10-07T03:43:34Z</dcterms:modified>
</cp:coreProperties>
</file>