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65" r:id="rId5"/>
    <p:sldId id="257" r:id="rId6"/>
    <p:sldId id="258" r:id="rId7"/>
    <p:sldId id="259" r:id="rId8"/>
    <p:sldId id="261" r:id="rId9"/>
    <p:sldId id="262" r:id="rId10"/>
    <p:sldId id="263" r:id="rId11"/>
    <p:sldId id="260" r:id="rId12"/>
    <p:sldId id="267" r:id="rId13"/>
    <p:sldId id="268" r:id="rId14"/>
    <p:sldId id="266" r:id="rId15"/>
    <p:sldId id="271" r:id="rId16"/>
    <p:sldId id="272" r:id="rId17"/>
    <p:sldId id="269" r:id="rId18"/>
    <p:sldId id="270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2T02:09:43.9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928 4,'-31'2,"0"0,-31 8,8-1,35-6,1 1,-1 0,1 1,0 1,1 1,-1 0,-26 17,37-20,1 0,0 1,0-1,0 2,0-1,1 1,0-1,0 2,0-1,1 0,0 1,0 0,1 0,-1 0,2 0,-1 0,1 1,0-1,1 1,-2 15,4 55,1-58,-2 1,0-1,-1 0,-1 0,-1 0,-8 31,-32 55,27-72,2 1,-13 48,14-17,3 0,-2 86,12 137,2-124,-1-152,1 1,0-1,1 0,0 0,1 0,7 16,-5-14,-1 0,0 0,-1 0,2 20,4 64,6 112,-15-137,1-6,-3 0,-3 0,-15 77,7-85,3 1,2 0,3 0,5 72,2-109,1 1,2-1,0 0,2-1,1 1,20 39,-18-41,0 1,-2 0,0 1,-2 0,0 0,6 50,-15 124,-1-64,-12 192,4-12,12-251,-3-35,0 0,-7 27,3-26,-1 45,6 267,2-159,-2-152,-10 53,-1 16,-14 174,17-241,7-25,0 0,0-1,0 1,1 0,-1 11,2-17,0 1,1 0,-1-1,0 1,0-1,1 1,-1-1,1 1,0-1,-1 0,1 1,0-1,0 0,0 1,0-1,0 0,0 0,0 0,0 0,0 0,1 0,-1 0,0 0,1 0,-1-1,0 1,1 0,-1-1,3 1,18 3,0 0,1-2,0 0,-1-2,40-3,-5 0,8 1,93 3,-127 5,-27-4,0-1,0 0,0-1,-1 1,1-1,0 1,0-1,7-1,-9 0,-1 1,0-1,1 0,-1 0,1 0,-1 1,0-1,0-1,0 1,0 0,0 0,0 0,0-1,0 1,0 0,0-1,-1 1,1-1,0 1,-1-1,0 1,1-1,-1 1,0-1,0 0,0-2,4-37,-3 1,-4-48,0 0,3-1836,-12 1678,5 154,3 0,11-118,10 76,10-101,-17 144,43-164,-34 175,12-96,-27 148,3-54,-5-154,-4 114,2-717,2 809,1 0,2 1,12-49,-2 19,-10 29,4-36,-8 55,-1 0,0 0,0 0,-2 0,1 0,-5-17,5 25,0 0,0 1,0-1,-1 0,1 0,-1 1,0-1,1 1,-1 0,0-1,-1 1,1 0,0 0,0 0,-1 0,1 1,-1-1,-5-1,3 1,0 1,0-1,0 1,0 1,0-1,-1 1,1 0,0 0,0 0,-7 2,-2 1,-1 1,1 0,0 1,0 1,0 0,-21 14,-37 28,-70 62,138-106,-1 0,1 1,0 0,1 0,-1 0,1 0,0 0,0 1,1 0,0-1,0 1,0 0,0 0,1 0,-1 7,1 11,0 0,3 39,1-12,-2 31,1 270,-27 1,-5 40,31 3,1-157,-3-171,-1-27,7 76,-2-101,1 0,1 0,0-1,1 1,0-1,1 0,12 17,71 95,-66-96,-15-18,31 39,44 76,-74-109,0 0,-2 0,0 1,-1 0,-1 1,-1-1,-1 1,2 29,-11 154,-2-63,5-88,-2 0,-17 76,-37 101,54-218,-9 44,2 0,3 1,-2 66,11 174,2-112,-3-159,-1 1,-6 36,4-50,0 0,-1 0,-1-1,0 1,0-1,-13 19,9-17,-1 0,0 0,-2-1,1 0,-2-1,1 0,-2-1,1-1,-2 0,1-1,-22 10,32-16,0-1,-1 1,1 0,0 0,1 1,-1-1,0 1,1 0,0 0,0 0,0 0,0 0,1 1,0-1,0 1,0 0,0-1,1 1,0 0,-1 5,0 10,0-1,2 1,3 36,-1-29,-26-88,15 25,2 0,1-1,0-44,7-114,-1-12,-2 172,-2-1,-1 1,-17-60,21 92,-10-28,10 30,1 0,0 0,-1 0,1 0,-1 0,1 0,-1 0,1 0,-1 0,0 0,0 0,1 0,-1 1,0-1,0 0,0 0,0 1,0-1,0 1,0-1,0 1,-2-1,2 1,0 0,1 1,-1-1,0 1,1-1,-1 1,1 0,-1-1,1 1,-1-1,1 1,-1 0,1-1,0 1,-1 0,1 0,0-1,0 1,-1 0,1 0,0 0,0-1,0 3,-3 25,2-19,-31 220,14-125,-7 195,27-253,0 32,-2-71,-1-1,1 0,-1 0,-1 0,1 0,-1 0,0 0,0-1,-5 9,7-13,-1 0,1 0,-1 0,1 0,-1-1,1 1,-1 0,0 0,0 0,1 0,-1-1,0 1,0 0,0-1,0 1,0-1,0 1,0-1,0 1,0-1,0 0,0 0,0 1,0-1,0 0,0 0,0 0,0 0,0 0,-2 0,1-1,0-1,0 1,0 0,0 0,1-1,-1 1,0-1,1 0,-1 0,1 1,-1-1,1 0,-2-3,-4-8,1 0,0 0,-5-18,2-4,1 0,2-1,-4-66,11-111,2 100,-4-38,3-108,5 202,27-112,0 9,1-56,13-92,-37 207,-2-108,-9 197,-1 1,-1 0,0 0,-1-1,0 1,-1 0,0 1,0-1,-11-16,-6-7,-37-44,57 77,-69-84,-50-66,101 124,1-1,2 0,-24-56,36 71,0 1,1-1,0 0,1 0,0 0,1 0,0 0,2-13,3-9,14-57,-16 83,5-32,-2 0,-1-84,-3 72,6-54,45-253,-27 216,13-118,-36 235,4-45,-5 68,0-1,0 0,0 1,1-1,-1 1,1 0,1-1,-1 1,0 0,1 0,4-5,-6 8,-1 1,1-1,0 1,-1-1,1 1,0-1,-1 1,1 0,0-1,-1 1,1 0,0 0,0-1,-1 1,1 0,0 0,0 0,0 0,-1 0,1 0,0 0,0 1,-1-1,1 0,0 0,0 0,-1 1,1-1,0 0,-1 1,1-1,0 1,-1-1,1 1,-1-1,1 1,-1-1,1 1,-1-1,1 1,-1 0,1-1,-1 1,0 0,1 0,-1 0,16 36,-6 0,-3-1,-1 2,1 39,4 28,9 63,-6 298,-16-355,5 152,1-236,2-1,1 1,0-1,3 0,0-1,17 31,-12-24,0 0,-2 2,10 39,-14-22,-2 0,0 85,-15 107,7-207,-25 196,14-141,-3 128,17 489,-13-916,-1 29,11-859,5 916,24-149,-27 263,-1 3,0 1,1 0,0 0,0 0,0 0,0 0,0 0,1 0,0 0,0 0,0 1,4-7,-5 10,-1 0,1-1,-1 1,0 0,1 0,-1 0,1 0,-1 0,1 0,-1-1,0 1,1 0,-1 0,1 0,-1 1,1-1,-1 0,1 0,-1 0,0 0,1 0,-1 0,1 1,-1-1,0 0,1 0,-1 1,0-1,1 0,-1 0,0 1,1-1,-1 1,0-1,0 0,1 1,-1-1,0 0,1 2,5 9,-1 1,0 0,0 1,-1-1,-1 1,4 20,-6-26,16 90,6 141,-14 105,-9-278,-1 361,-30-4,21-344,-5 38,-43 168,54-268,1 1,1-1,1 1,0-1,1 1,0 0,1-1,1 1,5 17,2 52,-3 1,-7 108,3 78,-1-264,0 7,1-1,6 28,-8-40,1 0,0 0,0-1,0 1,0 0,0-1,1 1,-1-1,1 0,0 1,-1-1,1 0,0 0,0 0,0 0,1 0,-1-1,0 1,1-1,-1 1,5 1,-4-3,-1 1,0-1,0 0,1 0,-1 0,0-1,0 1,1 0,-1-1,0 1,0-1,0 0,0 0,0 0,0 0,0 0,0 0,0-1,0 1,0 0,-1-1,1 0,2-2,3-5,-1 1,0-1,9-16,-4 1,0 0,-2-1,-1 0,-1-1,-1 1,-1-1,2-40,-7-194,-4 145,5-101,-4-109,3 310,0 1,-2-1,0 1,-1-1,0 1,-1 0,0 0,-2 0,1 0,-9-13,13 25,-1 0,1 0,0 0,0 1,-1-1,1 0,-1 1,1-1,-1 1,0 0,1 0,-1-1,0 1,0 0,0 0,0 1,0-1,0 0,0 1,-3-1,3 1,0 0,0 1,0-1,0 1,0-1,0 1,0 0,0 0,0 0,1 0,-1 0,0 0,1 1,-1-1,1 0,-1 1,-1 2,-4 6,-1 1,1 1,1-1,0 1,-5 16,-11 35,3 1,3 2,2-1,4 2,-4 118,13-178,2 27,-1-32,0-1,0 0,0 1,0-1,1 0,-1 1,0-1,1 0,-1 0,1 1,-1-1,1 0,0 0,0 0,-1 0,1 0,0 0,0 0,1 1,-1-2,0 1,0-1,-1-1,1 1,0 0,0 0,-1 0,1 0,0 0,-1-1,1 1,0 0,0-1,-1 1,1 0,-1-1,1 1,0-1,-1 1,1-1,-1 1,1-1,-1 1,1-1,-1 0,0 1,1-1,-1 0,0 1,1-1,-1 0,0 1,0-2,11-28,-4-12,-2-1,-1 0,-3-72,-2 54,8-61,-1 48,-6 51,2 0,0 0,2 0,1 0,0 0,12-28,-17 50,0 0,1 0,-1 0,0 0,1 0,-1 0,1 0,0 0,-1 0,1 0,0 1,-1-1,1 0,0 0,0 1,0-1,-1 1,1-1,0 1,0-1,2 0,-2 1,-1 0,1 1,0-1,0 0,-1 1,1-1,0 0,-1 1,1-1,0 1,-1-1,1 1,-1 0,1-1,-1 1,1-1,-1 1,1 0,-1-1,1 1,-1 1,5 8,-1 1,-1-1,3 13,-5-18,28 170,0 0,-14-131,-15-42,1-1,0 0,-1 0,1 0,0 1,0-1,0 0,0 0,0 0,0 0,0 0,2 1,-2-2,-1 0,1 0,-1 0,1 0,0 0,-1 0,1 0,-1 0,1 0,-1 0,1 0,0 0,-1-1,1 1,-1 0,1 0,-1-1,1 1,-1 0,1-1,-1 1,1 0,-1-1,0 1,1-1,-1 1,0-1,1 1,-1-1,0 1,1-2,4-7,1-1,-2 0,0 0,0 0,4-19,8-61,-12 62,15-85,39-342,-57 326,-2 369,1-407,1-212,5 310,2 1,4 0,2 1,24-68,-36 129,-1 0,0 1,1 0,0 0,0 0,0 0,0 0,1 0,0 1,0-1,0 1,4-5,-6 8,-1 1,1 0,-1 0,1-1,-1 1,1 0,-1 0,1 0,-1 0,1 0,-1 0,1 0,-1-1,1 1,-1 1,1-1,-1 0,1 0,-1 0,1 0,-1 0,1 0,-1 1,1-1,-1 0,1 0,-1 1,1-1,-1 0,0 1,1-1,-1 0,1 1,-1-1,0 1,1-1,-1 0,0 1,0-1,1 1,-1-1,0 1,0-1,0 1,9 28,-1 32,-2 1,-4 98,-2-100,0-25,1-3,-1 0,-2-1,-8 49,6-76,-1-12,-2-20,-17-116,-7-237,31-158,3 236,-3-1424,0 1712,-1 0,0 0,-1 0,0 0,-2 1,0-1,-10-24,13 37,0 0,0 0,0 0,0 1,0-1,0 0,-1 1,1-1,0 1,-1 0,0-1,1 1,-1 0,0 0,1 0,-1 0,0 0,0 0,0 1,0-1,0 1,-3-1,2 1,0 0,0 1,1-1,-1 1,0 0,0 0,0 0,1 0,-1 0,0 0,1 1,-1 0,-3 3,-2 2,0 0,0 1,1 0,0 1,1 0,-1 0,-4 11,-5 17,1 0,2 2,2 0,1 0,2 0,-4 63,9 250,7-199,-3-37,-3 190,2-303,-5 40,5-41,0 0,-1 0,1 0,-1 0,0 0,1 0,-1 0,0-1,0 1,0 0,0 0,0-1,0 1,-1-1,1 1,-1-1,1 0,-3 2,3-2,1-1,-1 0,1 0,-1 0,0 0,1 0,-1 0,1 0,-1 0,1 0,-1 0,0-1,1 1,-1 0,1 0,-1 0,1-1,-1 1,1 0,-1-1,1 1,-1 0,1-1,0 1,-1-1,1 1,0-1,-1 1,1-1,0 1,-1-1,1 1,0-1,0 0,-10-24,9 21,-52-181,-13-40,-35-140,96 326,6 25,0 14,-1 0,0 0,1 0,-1 0,0 0,1 0,-1 1,0-1,1 0,-1 0,0 0,1 0,-1 1,0-1,1 0,-1 0,0 1,0-1,1 0,-1 1,0-1,0 0,0 1,0-1,1 0,-1 1,0-1,0 0,0 1,0-1,0 0,0 1,0 0,10 22,0 0,-2 1,7 34,10 81,-20-113,6 79,-3 0,-8 108,0-206,1 25,-1-31,0 0,0 1,0-1,0 0,0 0,1 0,-1 0,0 0,1 0,-1 0,1 0,-1 0,1 0,0 0,-1 0,1-1,0 1,0 0,-1 0,1-1,0 1,2 1,-3-2,1 0,-1 0,1 0,-1 0,1 0,-1 0,1 0,-1-1,1 1,-1 0,1 0,-1 0,1 0,-1-1,1 1,-1 0,0-1,1 1,-1 0,1-1,-1 1,0 0,1-1,-1 1,0-1,0 1,1-1,-1 1,0 0,0-1,0 1,1-1,-1 0,6-21,-5 20,8-56,-2-1,-3 0,-5-100,-1 75,1 23,1-68,4 116,1 17,5 21,16 96,-5 0,4 131,-12 500,-15-461,2-270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2:09:4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24575,'0'1270'0,"-12"-1120"0,0-23 0,9 508 0,5-326 0,-2 241 0,-2-518 0,-9 55 0,5-54 0,-1 52 0,8 114 0,-1-199 0,0 0 0,0 0 0,0 0-1,0 0 1,0 0 0,0 0 0,0-1 0,0 1-1,0 0 1,0 0 0,0 0 0,0 0 0,0 0-1,0 0 1,0 0 0,0 0 0,0 0 0,0 0-1,0-1 1,0 1 0,0 0 0,0 0 0,0 0-1,1 0 1,-1 0 0,0 0 0,0 0 0,0 0-1,0 0 1,0 0 0,0 0 0,0 0 0,0 0-1,0 0 1,1 0 0,-1 0 0,0 0 0,0 0-1,0 0 1,0 0 0,0 0 0,0 0 0,0 0-1,0 0 1,0 0 0,1 0 0,-1 0 0,0 0-1,0 0 1,0 0 0,0 0 0,0 0 0,0 0-1,0 0 1,0 0 0,0 0 0,0 0 0,1 0-1,-1 0 1,0 1 0,9-18 14,11-22-1240,-20 37 1085,28-55-6685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2:09:5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24575,'16'404'0,"-3"149"0,-15-342 0,0 6 0,4 236 0,10-295 0,1 47 0,-12 601 0,-2-382 0,0-410-151,2 1-1,0-1 0,0 0 0,1-1 1,1 1-1,0 0 0,1-1 1,10 24-1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02:09:5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24575,'3417'0'0,"-3385"1"0,53 10 0,17 1 0,456-9 0,-285-5 0,216 2-1365,-468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3C11B-D267-C5A5-6DB1-0F1187573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22706F-5DE9-226F-44F4-A361C5119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C36A-1EFE-1276-30D8-539F3073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00BBE-5D36-FD1F-D975-0858D321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34249-9989-C65C-CECA-1625645D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B686C-B1F5-61CF-2C59-EA29DB2C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79889E-B823-4722-AF65-D560D13C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5AB87-5A27-8A48-CFCF-42870FFF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53634-6926-9C90-E808-9F4BCAC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7CFAB-73A9-F0EB-4F8D-581B64E3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3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A137B-D921-351E-1116-6AC3EB433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028391-6D71-B2C2-B56D-65D80D3DA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466E9-467B-19B4-46BE-B02A7089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3A34E-96B8-2545-A8AA-B838F212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5226E-FA41-6515-E356-A8322097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C2C19-0F4D-2FEA-AB7D-1820F628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93152" cy="60413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B4938-A6BE-18CC-F51D-A3B7D1CB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67223-EF63-5F17-892D-2ED66E27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495F-8807-CF23-E83B-A0B7B1A7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24135-1CEC-E5F6-4405-D36AEEA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4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DA04-491D-F2EE-1369-7F0A4CAC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97EAA-A171-363C-8CDF-4237E784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31A93-CB6B-BD7C-CED9-B38ECC29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17950-EF4F-270D-E426-08D3DC7D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76C4F-7C5F-2E59-32D4-3044B551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8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80DB6-BCB4-7960-3E19-FC04F3B6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FA3D1-3FB3-05AA-88AF-55DE1E1D5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ED8E4-9255-B8E4-16F8-F11AFC0D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65877-3C06-ACC9-9B8A-72304493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9EA27-F3DC-F1B2-C602-41ED1F0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B1DDB-FCCC-BCD9-1445-161D8C33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0CA56-EEFC-12AD-E2FE-6572BB26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C7F8B-4173-26ED-B144-B6E7EA250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1C75E-C9D6-2D8D-6D21-C2E6D8043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54D138-A5E3-1EBC-B017-2DB5C578E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B977E-0674-4636-CBCD-4F648FCEF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F703AC-7A8B-BE12-8C66-59B8381D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506A5A-1025-DAB6-8A45-7CF8CA07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B5ED06-C81B-06CC-97A1-56A5D67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3C5C7-E014-3F3E-4D4E-89252001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8A5F3-F300-736B-E4A9-9338D7BA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D25C7E-CE8C-4ED0-C753-EF03740D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A28B13-C7B0-BEEB-F607-05155AD2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3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303DAF-9557-820F-6390-A341F4C2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552F06-5AB1-8542-533A-2BC39A9E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5642B-4747-5B5D-1146-6B8579B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0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06E3-7D2A-56EC-9CF9-9034A762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1C7C8-F9D7-1177-A7A0-26614E06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463747-8597-9922-B7AC-13028636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C7908-A5AC-73AB-9195-A474223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BB0E5-4E70-9A29-185E-59B15763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FDFCF-6A56-49BE-AA6C-C7B4F1BA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0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9D08A-701E-F112-877C-E8B0E046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1335E-918A-1AAB-76AD-E868570EC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97A72-7641-CEDD-3166-6CADCB22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F4ADC-9FD7-B6FA-916A-35BF34D2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9F493-CADC-9455-FB97-157453A8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20265-C03E-BE2C-6216-D2C6C144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0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BD1EE-96A8-4905-9BAA-3807F818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08078-AABB-F265-0573-6654FF31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E067B-48E7-2473-81D2-18938A4DC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C36E1-1BD7-42CD-93B2-940707D28387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292E9-E806-8436-1BF6-6153BB726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20E2D-C4F0-EBFF-AA87-A207739B0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CE94-7B0F-4818-80B4-02E7CB180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calmroad@g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4CF330-27D7-0FF4-DFFB-ED699612C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6400"/>
              <a:t>중간고사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03032-5985-7375-EEF8-7FC7DE71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r>
              <a:rPr lang="en-US" altLang="ko-KR" dirty="0"/>
              <a:t>2024.10.</a:t>
            </a:r>
            <a:endParaRPr lang="ko-KR" altLang="en-US" dirty="0"/>
          </a:p>
        </p:txBody>
      </p:sp>
      <p:cxnSp>
        <p:nvCxnSpPr>
          <p:cNvPr id="42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59E21-A2E4-493C-A136-6468BCC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작업하면서 부딪친 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9767D0-71A7-7235-6157-8FAB886212C2}"/>
              </a:ext>
            </a:extLst>
          </p:cNvPr>
          <p:cNvSpPr/>
          <p:nvPr/>
        </p:nvSpPr>
        <p:spPr>
          <a:xfrm>
            <a:off x="4098037" y="2136648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리눅스 모듈설치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7E78E3-4074-F634-4419-D0599C7AC583}"/>
              </a:ext>
            </a:extLst>
          </p:cNvPr>
          <p:cNvSpPr/>
          <p:nvPr/>
        </p:nvSpPr>
        <p:spPr>
          <a:xfrm>
            <a:off x="6827520" y="2200656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파이썬 모듈설치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FCF615-251A-ABF1-3F2C-8600DF4E5C65}"/>
              </a:ext>
            </a:extLst>
          </p:cNvPr>
          <p:cNvSpPr/>
          <p:nvPr/>
        </p:nvSpPr>
        <p:spPr>
          <a:xfrm>
            <a:off x="6803138" y="3301365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 다운로드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D2A883-38C5-A165-7DE7-A1B7724B8471}"/>
              </a:ext>
            </a:extLst>
          </p:cNvPr>
          <p:cNvSpPr/>
          <p:nvPr/>
        </p:nvSpPr>
        <p:spPr>
          <a:xfrm>
            <a:off x="6096000" y="5258181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실행후</a:t>
            </a:r>
            <a:r>
              <a:rPr lang="en-US" altLang="ko-KR" dirty="0"/>
              <a:t>, </a:t>
            </a:r>
            <a:r>
              <a:rPr lang="ko-KR" altLang="en-US" dirty="0" err="1"/>
              <a:t>답변이늦다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40CE6D-BFEA-7921-C8C3-B772F74C2CDC}"/>
              </a:ext>
            </a:extLst>
          </p:cNvPr>
          <p:cNvSpPr/>
          <p:nvPr/>
        </p:nvSpPr>
        <p:spPr>
          <a:xfrm>
            <a:off x="993648" y="1835086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 설정</a:t>
            </a:r>
            <a:r>
              <a:rPr lang="en-US" altLang="ko-KR" dirty="0"/>
              <a:t>/</a:t>
            </a:r>
            <a:r>
              <a:rPr lang="ko-KR" altLang="en-US" dirty="0"/>
              <a:t>충돌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97CEC7-0E89-1F47-38B7-D0A5EB3B2CD7}"/>
              </a:ext>
            </a:extLst>
          </p:cNvPr>
          <p:cNvSpPr/>
          <p:nvPr/>
        </p:nvSpPr>
        <p:spPr>
          <a:xfrm>
            <a:off x="5300473" y="4279773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 </a:t>
            </a:r>
            <a:r>
              <a:rPr lang="ko-KR" altLang="en-US" dirty="0"/>
              <a:t>용량부족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370D2D-D660-CDFF-A457-4374219AF739}"/>
              </a:ext>
            </a:extLst>
          </p:cNvPr>
          <p:cNvSpPr/>
          <p:nvPr/>
        </p:nvSpPr>
        <p:spPr>
          <a:xfrm>
            <a:off x="1127761" y="4953381"/>
            <a:ext cx="2404872" cy="7894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코드량이</a:t>
            </a:r>
            <a:r>
              <a:rPr lang="ko-KR" altLang="en-US" dirty="0">
                <a:solidFill>
                  <a:schemeClr val="tx1"/>
                </a:solidFill>
              </a:rPr>
              <a:t> 작다</a:t>
            </a:r>
          </a:p>
        </p:txBody>
      </p:sp>
    </p:spTree>
    <p:extLst>
      <p:ext uri="{BB962C8B-B14F-4D97-AF65-F5344CB8AC3E}">
        <p14:creationId xmlns:p14="http://schemas.microsoft.com/office/powerpoint/2010/main" val="308452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3790E-CBBF-83B7-892F-DE177AC1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코딩하는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E7A30-5C29-C073-C3AF-8B01535D5AB0}"/>
              </a:ext>
            </a:extLst>
          </p:cNvPr>
          <p:cNvSpPr/>
          <p:nvPr/>
        </p:nvSpPr>
        <p:spPr>
          <a:xfrm>
            <a:off x="2136648" y="1703832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구글링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BDC2C-1425-19BD-5F3D-0A604DE52D79}"/>
              </a:ext>
            </a:extLst>
          </p:cNvPr>
          <p:cNvSpPr/>
          <p:nvPr/>
        </p:nvSpPr>
        <p:spPr>
          <a:xfrm>
            <a:off x="2136648" y="3201788"/>
            <a:ext cx="1792224" cy="526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쥬피터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B6EF-2AB3-B816-BB5B-2B96CF2B1560}"/>
              </a:ext>
            </a:extLst>
          </p:cNvPr>
          <p:cNvSpPr/>
          <p:nvPr/>
        </p:nvSpPr>
        <p:spPr>
          <a:xfrm>
            <a:off x="4895088" y="5306568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질의반복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EEA9ED-3729-58B0-8707-4731DAEA0476}"/>
              </a:ext>
            </a:extLst>
          </p:cNvPr>
          <p:cNvSpPr/>
          <p:nvPr/>
        </p:nvSpPr>
        <p:spPr>
          <a:xfrm>
            <a:off x="2127504" y="5306568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Cursor</a:t>
            </a:r>
          </a:p>
          <a:p>
            <a:pPr algn="ctr"/>
            <a:r>
              <a:rPr lang="en-US" altLang="ko-KR" dirty="0"/>
              <a:t>(AI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70E103-2004-1E4A-559B-BDA608D7501D}"/>
              </a:ext>
            </a:extLst>
          </p:cNvPr>
          <p:cNvSpPr/>
          <p:nvPr/>
        </p:nvSpPr>
        <p:spPr>
          <a:xfrm>
            <a:off x="4895088" y="3201788"/>
            <a:ext cx="1792224" cy="526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부분모듈실행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0E8A0D-398F-82BC-2530-3BF76698CC87}"/>
              </a:ext>
            </a:extLst>
          </p:cNvPr>
          <p:cNvSpPr/>
          <p:nvPr/>
        </p:nvSpPr>
        <p:spPr>
          <a:xfrm>
            <a:off x="4895088" y="1703832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부족분검색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BCFB52-B2B5-CABD-45A7-52C4093DB949}"/>
              </a:ext>
            </a:extLst>
          </p:cNvPr>
          <p:cNvSpPr/>
          <p:nvPr/>
        </p:nvSpPr>
        <p:spPr>
          <a:xfrm>
            <a:off x="7653528" y="3227832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모듈코드생성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982400-67C4-BE64-4E29-65D4C37031B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687312" y="2098548"/>
            <a:ext cx="966216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F812DF-1992-C61C-182F-7D9E4A5EE1B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687312" y="3465171"/>
            <a:ext cx="966216" cy="157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48DD23-65BD-BEAB-1CBB-9D98032B45C7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6687312" y="3622548"/>
            <a:ext cx="966216" cy="2078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270D89-3E54-EF7B-FBDB-E55F7DEF760C}"/>
              </a:ext>
            </a:extLst>
          </p:cNvPr>
          <p:cNvSpPr/>
          <p:nvPr/>
        </p:nvSpPr>
        <p:spPr>
          <a:xfrm>
            <a:off x="2136648" y="3885930"/>
            <a:ext cx="1792224" cy="526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Xshell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BC1DAA-F47E-90BA-FFD4-DC5D7FD097C4}"/>
              </a:ext>
            </a:extLst>
          </p:cNvPr>
          <p:cNvSpPr/>
          <p:nvPr/>
        </p:nvSpPr>
        <p:spPr>
          <a:xfrm>
            <a:off x="4895088" y="3885930"/>
            <a:ext cx="1792224" cy="526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부분모듈실행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51A841-3E05-6855-9C82-B9C608E2A4A8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 flipV="1">
            <a:off x="6687312" y="3622548"/>
            <a:ext cx="966216" cy="526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19062B8-0EB2-80F3-C26F-12960F7B22D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928872" y="3465171"/>
            <a:ext cx="966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1BA236-80CA-8E3F-A3AF-870C8A1968C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928872" y="4149313"/>
            <a:ext cx="966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FB7B5F7-8A80-2AE7-3E31-46E9302D5CC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928872" y="2098548"/>
            <a:ext cx="966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A4B1D0-293F-28C5-B498-643D41FB53E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919728" y="5701284"/>
            <a:ext cx="975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FAF71-6C1B-7D5B-CEB9-6ED0F8DC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개발연습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A9E4A1-A150-9D44-1EEF-D19951BAEB4B}"/>
              </a:ext>
            </a:extLst>
          </p:cNvPr>
          <p:cNvSpPr/>
          <p:nvPr/>
        </p:nvSpPr>
        <p:spPr>
          <a:xfrm>
            <a:off x="2493264" y="1853374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 err="1"/>
              <a:t>메인로직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1D3973-E894-0741-C916-E7F7F71AC11F}"/>
              </a:ext>
            </a:extLst>
          </p:cNvPr>
          <p:cNvSpPr/>
          <p:nvPr/>
        </p:nvSpPr>
        <p:spPr>
          <a:xfrm>
            <a:off x="2493264" y="3221926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HTML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9E95E6-C534-C5D5-1BE6-635201D6294E}"/>
              </a:ext>
            </a:extLst>
          </p:cNvPr>
          <p:cNvSpPr/>
          <p:nvPr/>
        </p:nvSpPr>
        <p:spPr>
          <a:xfrm>
            <a:off x="2493264" y="4590478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CSS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E53B8-7CC8-F017-4238-313918086AC3}"/>
              </a:ext>
            </a:extLst>
          </p:cNvPr>
          <p:cNvSpPr/>
          <p:nvPr/>
        </p:nvSpPr>
        <p:spPr>
          <a:xfrm>
            <a:off x="6577584" y="3221926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결합</a:t>
            </a:r>
            <a:r>
              <a:rPr lang="en-US" altLang="ko-KR" dirty="0"/>
              <a:t>/</a:t>
            </a:r>
            <a:r>
              <a:rPr lang="ko-KR" altLang="en-US" dirty="0"/>
              <a:t>배포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8AFA5F-0FE7-A6F9-FA7F-E9F8F67D205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695700" y="2642806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9A4546-16AA-ABC6-19DA-2965B97CCC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95700" y="4011358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205779E-F486-DF81-7C41-482D2DE99678}"/>
              </a:ext>
            </a:extLst>
          </p:cNvPr>
          <p:cNvSpPr/>
          <p:nvPr/>
        </p:nvSpPr>
        <p:spPr>
          <a:xfrm>
            <a:off x="5634228" y="3447288"/>
            <a:ext cx="49377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1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E3AB9-E96E-5341-8921-92DCD806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개발 </a:t>
            </a:r>
            <a:r>
              <a:rPr lang="en-US" altLang="ko-KR" dirty="0"/>
              <a:t>- </a:t>
            </a:r>
            <a:r>
              <a:rPr lang="ko-KR" altLang="en-US" dirty="0"/>
              <a:t>실전 연습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2AFE2-FC99-98FC-4827-94FD57DA6A8E}"/>
              </a:ext>
            </a:extLst>
          </p:cNvPr>
          <p:cNvSpPr/>
          <p:nvPr/>
        </p:nvSpPr>
        <p:spPr>
          <a:xfrm>
            <a:off x="1011936" y="1719476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 err="1"/>
              <a:t>메인로직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B28F5E-4200-74D8-F081-148A75C68EB4}"/>
              </a:ext>
            </a:extLst>
          </p:cNvPr>
          <p:cNvSpPr/>
          <p:nvPr/>
        </p:nvSpPr>
        <p:spPr>
          <a:xfrm>
            <a:off x="1011936" y="3088028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HTML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739CA0-A14D-9BA1-479F-EB3763CB8DD3}"/>
              </a:ext>
            </a:extLst>
          </p:cNvPr>
          <p:cNvSpPr/>
          <p:nvPr/>
        </p:nvSpPr>
        <p:spPr>
          <a:xfrm>
            <a:off x="1011936" y="4456580"/>
            <a:ext cx="2404872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CSS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B2F5B-D9DB-5879-D8D7-BD09911086F2}"/>
              </a:ext>
            </a:extLst>
          </p:cNvPr>
          <p:cNvSpPr txBox="1"/>
          <p:nvPr/>
        </p:nvSpPr>
        <p:spPr>
          <a:xfrm>
            <a:off x="3803904" y="1603866"/>
            <a:ext cx="74615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 문장을 입력하면</a:t>
            </a:r>
            <a:r>
              <a:rPr lang="en-US" altLang="ko-KR" dirty="0"/>
              <a:t>, AI</a:t>
            </a:r>
            <a:r>
              <a:rPr lang="ko-KR" altLang="en-US" dirty="0"/>
              <a:t>에게 전달해서</a:t>
            </a:r>
            <a:r>
              <a:rPr lang="en-US" altLang="ko-KR" dirty="0"/>
              <a:t>, </a:t>
            </a:r>
            <a:r>
              <a:rPr lang="ko-KR" altLang="en-US" dirty="0"/>
              <a:t>오는 응답을 화면에 표시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반복적으로 질의와 답변을 해주는 형식</a:t>
            </a:r>
            <a:endParaRPr lang="en-US" altLang="ko-KR" dirty="0"/>
          </a:p>
          <a:p>
            <a:r>
              <a:rPr lang="en-US" altLang="ko-KR" dirty="0"/>
              <a:t>- LLM</a:t>
            </a:r>
            <a:r>
              <a:rPr lang="ko-KR" altLang="en-US" dirty="0"/>
              <a:t>은 </a:t>
            </a:r>
            <a:r>
              <a:rPr lang="en-US" altLang="ko-KR" dirty="0" err="1"/>
              <a:t>openai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r>
              <a:rPr lang="en-US" altLang="ko-KR" dirty="0"/>
              <a:t>, </a:t>
            </a:r>
            <a:r>
              <a:rPr lang="ko-KR" altLang="en-US" dirty="0"/>
              <a:t>이후에는 </a:t>
            </a:r>
            <a:r>
              <a:rPr lang="en-US" altLang="ko-KR" dirty="0"/>
              <a:t>LLAMA</a:t>
            </a:r>
            <a:r>
              <a:rPr lang="ko-KR" altLang="en-US" dirty="0"/>
              <a:t>로 교체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1BAB5-762D-FD50-07D1-37B6289326B7}"/>
              </a:ext>
            </a:extLst>
          </p:cNvPr>
          <p:cNvSpPr txBox="1"/>
          <p:nvPr/>
        </p:nvSpPr>
        <p:spPr>
          <a:xfrm>
            <a:off x="3803904" y="2954130"/>
            <a:ext cx="74615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타이틀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입력과 답변을 메신저 스타일로 표시</a:t>
            </a:r>
            <a:r>
              <a:rPr lang="en-US" altLang="ko-KR" dirty="0"/>
              <a:t>, </a:t>
            </a:r>
            <a:r>
              <a:rPr lang="ko-KR" altLang="en-US" dirty="0"/>
              <a:t>시간표시</a:t>
            </a:r>
            <a:r>
              <a:rPr lang="en-US" altLang="ko-KR" dirty="0"/>
              <a:t>, </a:t>
            </a:r>
            <a:r>
              <a:rPr lang="ko-KR" altLang="en-US" dirty="0"/>
              <a:t>스크롤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오른쪽에는 사용자 질의</a:t>
            </a:r>
            <a:r>
              <a:rPr lang="en-US" altLang="ko-KR" dirty="0"/>
              <a:t>, </a:t>
            </a:r>
            <a:r>
              <a:rPr lang="ko-KR" altLang="en-US" dirty="0"/>
              <a:t>왼쪽에는 </a:t>
            </a:r>
            <a:r>
              <a:rPr lang="en-US" altLang="ko-KR" dirty="0"/>
              <a:t>AI </a:t>
            </a:r>
            <a:r>
              <a:rPr lang="ko-KR" altLang="en-US" dirty="0"/>
              <a:t>답변 표시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CF5C6-06F4-1316-467A-ACCA87C19ED1}"/>
              </a:ext>
            </a:extLst>
          </p:cNvPr>
          <p:cNvSpPr txBox="1"/>
          <p:nvPr/>
        </p:nvSpPr>
        <p:spPr>
          <a:xfrm>
            <a:off x="3803904" y="4389631"/>
            <a:ext cx="746150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브라우저에서</a:t>
            </a:r>
            <a:r>
              <a:rPr lang="en-US" altLang="ko-KR" dirty="0"/>
              <a:t>, </a:t>
            </a:r>
            <a:r>
              <a:rPr lang="ko-KR" altLang="en-US" dirty="0"/>
              <a:t>가운데 부분을 메신저 크기 만큼으로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배경 색을 </a:t>
            </a:r>
            <a:r>
              <a:rPr lang="ko-KR" altLang="en-US" dirty="0" err="1"/>
              <a:t>구분할수</a:t>
            </a:r>
            <a:r>
              <a:rPr lang="ko-KR" altLang="en-US" dirty="0"/>
              <a:t> 있도록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사용자와 </a:t>
            </a:r>
            <a:r>
              <a:rPr lang="en-US" altLang="ko-KR" dirty="0"/>
              <a:t>AI</a:t>
            </a:r>
            <a:r>
              <a:rPr lang="ko-KR" altLang="en-US" dirty="0"/>
              <a:t>를 구분하는 아이콘 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송수신 시간표시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답변이 올때까지 모래시계 또는 지나가는 시간을 표시</a:t>
            </a:r>
          </a:p>
        </p:txBody>
      </p:sp>
    </p:spTree>
    <p:extLst>
      <p:ext uri="{BB962C8B-B14F-4D97-AF65-F5344CB8AC3E}">
        <p14:creationId xmlns:p14="http://schemas.microsoft.com/office/powerpoint/2010/main" val="1490802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EE41FC2-902D-4308-A028-D2AEEBD36F6C}"/>
              </a:ext>
            </a:extLst>
          </p:cNvPr>
          <p:cNvSpPr/>
          <p:nvPr/>
        </p:nvSpPr>
        <p:spPr>
          <a:xfrm>
            <a:off x="4974336" y="2322576"/>
            <a:ext cx="4294632" cy="1325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23790E-CBBF-83B7-892F-DE177AC1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응용 개발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E7A30-5C29-C073-C3AF-8B01535D5AB0}"/>
              </a:ext>
            </a:extLst>
          </p:cNvPr>
          <p:cNvSpPr/>
          <p:nvPr/>
        </p:nvSpPr>
        <p:spPr>
          <a:xfrm>
            <a:off x="652272" y="2590641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대상기획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BDC2C-1425-19BD-5F3D-0A604DE52D79}"/>
              </a:ext>
            </a:extLst>
          </p:cNvPr>
          <p:cNvSpPr/>
          <p:nvPr/>
        </p:nvSpPr>
        <p:spPr>
          <a:xfrm>
            <a:off x="2834640" y="2590641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스토리북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FDB6EF-2AB3-B816-BB5B-2B96CF2B1560}"/>
              </a:ext>
            </a:extLst>
          </p:cNvPr>
          <p:cNvSpPr/>
          <p:nvPr/>
        </p:nvSpPr>
        <p:spPr>
          <a:xfrm>
            <a:off x="5105400" y="2605564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863BD4-07A9-9FB6-1CB2-36459F948389}"/>
              </a:ext>
            </a:extLst>
          </p:cNvPr>
          <p:cNvSpPr/>
          <p:nvPr/>
        </p:nvSpPr>
        <p:spPr>
          <a:xfrm>
            <a:off x="7287768" y="2618232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모듈디버깅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EEA9ED-3729-58B0-8707-4731DAEA0476}"/>
              </a:ext>
            </a:extLst>
          </p:cNvPr>
          <p:cNvSpPr/>
          <p:nvPr/>
        </p:nvSpPr>
        <p:spPr>
          <a:xfrm>
            <a:off x="9659112" y="2590641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전체테스트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6C0333-92A6-9443-3D2A-8E4EFDA29C77}"/>
              </a:ext>
            </a:extLst>
          </p:cNvPr>
          <p:cNvSpPr/>
          <p:nvPr/>
        </p:nvSpPr>
        <p:spPr>
          <a:xfrm>
            <a:off x="9659112" y="3890692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보안테스트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648B0F-8B8D-29CC-D933-E909933C60EC}"/>
              </a:ext>
            </a:extLst>
          </p:cNvPr>
          <p:cNvSpPr/>
          <p:nvPr/>
        </p:nvSpPr>
        <p:spPr>
          <a:xfrm>
            <a:off x="9659112" y="5190744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3E4068-BDB3-FDEA-2514-A921110E1A9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4496" y="2985357"/>
            <a:ext cx="39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9B5E1A5-042F-BB81-3BD5-724069F2737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626864" y="2985357"/>
            <a:ext cx="34747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312273-014F-6D61-7F7A-93074EFD198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9268968" y="2985357"/>
            <a:ext cx="3901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FA678C-3DE7-19C5-F88D-53AB1659DE80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10555224" y="3380073"/>
            <a:ext cx="0" cy="510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9CA24FA-4C5C-CEFD-765B-E289B80BFC9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10555224" y="4680124"/>
            <a:ext cx="0" cy="510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5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06912-2678-7510-AE86-101C6A22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단방향 함수</a:t>
            </a:r>
            <a:r>
              <a:rPr lang="en-US" altLang="ko-KR" dirty="0"/>
              <a:t>(</a:t>
            </a:r>
            <a:r>
              <a:rPr lang="ko-KR" altLang="en-US" dirty="0" err="1"/>
              <a:t>해쉬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4043AB-9314-001F-DAC1-1A300FCD48A0}"/>
              </a:ext>
            </a:extLst>
          </p:cNvPr>
          <p:cNvCxnSpPr/>
          <p:nvPr/>
        </p:nvCxnSpPr>
        <p:spPr>
          <a:xfrm>
            <a:off x="1048288" y="2392824"/>
            <a:ext cx="0" cy="292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DAAC1F-8528-1A13-AE0B-3CAEB725952F}"/>
              </a:ext>
            </a:extLst>
          </p:cNvPr>
          <p:cNvCxnSpPr>
            <a:cxnSpLocks/>
          </p:cNvCxnSpPr>
          <p:nvPr/>
        </p:nvCxnSpPr>
        <p:spPr>
          <a:xfrm flipH="1">
            <a:off x="664240" y="4998864"/>
            <a:ext cx="4187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627A021-80E3-6C71-6740-7B031A4FC2E7}"/>
              </a:ext>
            </a:extLst>
          </p:cNvPr>
          <p:cNvSpPr/>
          <p:nvPr/>
        </p:nvSpPr>
        <p:spPr>
          <a:xfrm>
            <a:off x="1030000" y="2465970"/>
            <a:ext cx="3557016" cy="1810518"/>
          </a:xfrm>
          <a:custGeom>
            <a:avLst/>
            <a:gdLst>
              <a:gd name="connsiteX0" fmla="*/ 0 w 3557016"/>
              <a:gd name="connsiteY0" fmla="*/ 1463046 h 1810518"/>
              <a:gd name="connsiteX1" fmla="*/ 128016 w 3557016"/>
              <a:gd name="connsiteY1" fmla="*/ 1490478 h 1810518"/>
              <a:gd name="connsiteX2" fmla="*/ 219456 w 3557016"/>
              <a:gd name="connsiteY2" fmla="*/ 1591062 h 1810518"/>
              <a:gd name="connsiteX3" fmla="*/ 237744 w 3557016"/>
              <a:gd name="connsiteY3" fmla="*/ 1627638 h 1810518"/>
              <a:gd name="connsiteX4" fmla="*/ 329184 w 3557016"/>
              <a:gd name="connsiteY4" fmla="*/ 1764798 h 1810518"/>
              <a:gd name="connsiteX5" fmla="*/ 457200 w 3557016"/>
              <a:gd name="connsiteY5" fmla="*/ 1801374 h 1810518"/>
              <a:gd name="connsiteX6" fmla="*/ 576072 w 3557016"/>
              <a:gd name="connsiteY6" fmla="*/ 1810518 h 1810518"/>
              <a:gd name="connsiteX7" fmla="*/ 978408 w 3557016"/>
              <a:gd name="connsiteY7" fmla="*/ 1700790 h 1810518"/>
              <a:gd name="connsiteX8" fmla="*/ 1042416 w 3557016"/>
              <a:gd name="connsiteY8" fmla="*/ 1591062 h 1810518"/>
              <a:gd name="connsiteX9" fmla="*/ 1088136 w 3557016"/>
              <a:gd name="connsiteY9" fmla="*/ 1517910 h 1810518"/>
              <a:gd name="connsiteX10" fmla="*/ 1188720 w 3557016"/>
              <a:gd name="connsiteY10" fmla="*/ 1316742 h 1810518"/>
              <a:gd name="connsiteX11" fmla="*/ 1252728 w 3557016"/>
              <a:gd name="connsiteY11" fmla="*/ 1252734 h 1810518"/>
              <a:gd name="connsiteX12" fmla="*/ 1371600 w 3557016"/>
              <a:gd name="connsiteY12" fmla="*/ 1243590 h 1810518"/>
              <a:gd name="connsiteX13" fmla="*/ 1737360 w 3557016"/>
              <a:gd name="connsiteY13" fmla="*/ 1261878 h 1810518"/>
              <a:gd name="connsiteX14" fmla="*/ 1773936 w 3557016"/>
              <a:gd name="connsiteY14" fmla="*/ 1298454 h 1810518"/>
              <a:gd name="connsiteX15" fmla="*/ 1828800 w 3557016"/>
              <a:gd name="connsiteY15" fmla="*/ 1344174 h 1810518"/>
              <a:gd name="connsiteX16" fmla="*/ 1965960 w 3557016"/>
              <a:gd name="connsiteY16" fmla="*/ 1481334 h 1810518"/>
              <a:gd name="connsiteX17" fmla="*/ 2130552 w 3557016"/>
              <a:gd name="connsiteY17" fmla="*/ 1463046 h 1810518"/>
              <a:gd name="connsiteX18" fmla="*/ 2331720 w 3557016"/>
              <a:gd name="connsiteY18" fmla="*/ 1289310 h 1810518"/>
              <a:gd name="connsiteX19" fmla="*/ 2377440 w 3557016"/>
              <a:gd name="connsiteY19" fmla="*/ 1143006 h 1810518"/>
              <a:gd name="connsiteX20" fmla="*/ 2395728 w 3557016"/>
              <a:gd name="connsiteY20" fmla="*/ 969270 h 1810518"/>
              <a:gd name="connsiteX21" fmla="*/ 2432304 w 3557016"/>
              <a:gd name="connsiteY21" fmla="*/ 694950 h 1810518"/>
              <a:gd name="connsiteX22" fmla="*/ 2487168 w 3557016"/>
              <a:gd name="connsiteY22" fmla="*/ 521214 h 1810518"/>
              <a:gd name="connsiteX23" fmla="*/ 2706624 w 3557016"/>
              <a:gd name="connsiteY23" fmla="*/ 402342 h 1810518"/>
              <a:gd name="connsiteX24" fmla="*/ 2798064 w 3557016"/>
              <a:gd name="connsiteY24" fmla="*/ 393198 h 1810518"/>
              <a:gd name="connsiteX25" fmla="*/ 2980944 w 3557016"/>
              <a:gd name="connsiteY25" fmla="*/ 402342 h 1810518"/>
              <a:gd name="connsiteX26" fmla="*/ 3108960 w 3557016"/>
              <a:gd name="connsiteY26" fmla="*/ 667518 h 1810518"/>
              <a:gd name="connsiteX27" fmla="*/ 3136392 w 3557016"/>
              <a:gd name="connsiteY27" fmla="*/ 694950 h 1810518"/>
              <a:gd name="connsiteX28" fmla="*/ 3209544 w 3557016"/>
              <a:gd name="connsiteY28" fmla="*/ 603510 h 1810518"/>
              <a:gd name="connsiteX29" fmla="*/ 3282696 w 3557016"/>
              <a:gd name="connsiteY29" fmla="*/ 393198 h 1810518"/>
              <a:gd name="connsiteX30" fmla="*/ 3392424 w 3557016"/>
              <a:gd name="connsiteY30" fmla="*/ 182886 h 1810518"/>
              <a:gd name="connsiteX31" fmla="*/ 3429000 w 3557016"/>
              <a:gd name="connsiteY31" fmla="*/ 118878 h 1810518"/>
              <a:gd name="connsiteX32" fmla="*/ 3447288 w 3557016"/>
              <a:gd name="connsiteY32" fmla="*/ 73158 h 1810518"/>
              <a:gd name="connsiteX33" fmla="*/ 3474720 w 3557016"/>
              <a:gd name="connsiteY33" fmla="*/ 45726 h 1810518"/>
              <a:gd name="connsiteX34" fmla="*/ 3557016 w 3557016"/>
              <a:gd name="connsiteY34" fmla="*/ 6 h 181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57016" h="1810518">
                <a:moveTo>
                  <a:pt x="0" y="1463046"/>
                </a:moveTo>
                <a:cubicBezTo>
                  <a:pt x="42672" y="1472190"/>
                  <a:pt x="87066" y="1475391"/>
                  <a:pt x="128016" y="1490478"/>
                </a:cubicBezTo>
                <a:cubicBezTo>
                  <a:pt x="164410" y="1503886"/>
                  <a:pt x="202427" y="1564302"/>
                  <a:pt x="219456" y="1591062"/>
                </a:cubicBezTo>
                <a:cubicBezTo>
                  <a:pt x="226774" y="1602562"/>
                  <a:pt x="230981" y="1615803"/>
                  <a:pt x="237744" y="1627638"/>
                </a:cubicBezTo>
                <a:cubicBezTo>
                  <a:pt x="259752" y="1666152"/>
                  <a:pt x="293956" y="1729570"/>
                  <a:pt x="329184" y="1764798"/>
                </a:cubicBezTo>
                <a:cubicBezTo>
                  <a:pt x="361386" y="1797000"/>
                  <a:pt x="418937" y="1796591"/>
                  <a:pt x="457200" y="1801374"/>
                </a:cubicBezTo>
                <a:cubicBezTo>
                  <a:pt x="496634" y="1806303"/>
                  <a:pt x="536448" y="1807470"/>
                  <a:pt x="576072" y="1810518"/>
                </a:cubicBezTo>
                <a:cubicBezTo>
                  <a:pt x="722783" y="1786066"/>
                  <a:pt x="874498" y="1812693"/>
                  <a:pt x="978408" y="1700790"/>
                </a:cubicBezTo>
                <a:cubicBezTo>
                  <a:pt x="1017356" y="1658846"/>
                  <a:pt x="1017904" y="1633083"/>
                  <a:pt x="1042416" y="1591062"/>
                </a:cubicBezTo>
                <a:cubicBezTo>
                  <a:pt x="1056905" y="1566224"/>
                  <a:pt x="1074604" y="1543282"/>
                  <a:pt x="1088136" y="1517910"/>
                </a:cubicBezTo>
                <a:cubicBezTo>
                  <a:pt x="1123416" y="1451759"/>
                  <a:pt x="1143737" y="1376719"/>
                  <a:pt x="1188720" y="1316742"/>
                </a:cubicBezTo>
                <a:cubicBezTo>
                  <a:pt x="1202436" y="1298454"/>
                  <a:pt x="1226820" y="1258830"/>
                  <a:pt x="1252728" y="1252734"/>
                </a:cubicBezTo>
                <a:cubicBezTo>
                  <a:pt x="1291413" y="1243632"/>
                  <a:pt x="1331976" y="1246638"/>
                  <a:pt x="1371600" y="1243590"/>
                </a:cubicBezTo>
                <a:cubicBezTo>
                  <a:pt x="1493520" y="1249686"/>
                  <a:pt x="1616407" y="1245384"/>
                  <a:pt x="1737360" y="1261878"/>
                </a:cubicBezTo>
                <a:cubicBezTo>
                  <a:pt x="1754444" y="1264208"/>
                  <a:pt x="1761120" y="1286920"/>
                  <a:pt x="1773936" y="1298454"/>
                </a:cubicBezTo>
                <a:cubicBezTo>
                  <a:pt x="1791631" y="1314379"/>
                  <a:pt x="1811561" y="1327756"/>
                  <a:pt x="1828800" y="1344174"/>
                </a:cubicBezTo>
                <a:cubicBezTo>
                  <a:pt x="1875621" y="1388766"/>
                  <a:pt x="1965960" y="1481334"/>
                  <a:pt x="1965960" y="1481334"/>
                </a:cubicBezTo>
                <a:cubicBezTo>
                  <a:pt x="2020824" y="1475238"/>
                  <a:pt x="2077338" y="1477726"/>
                  <a:pt x="2130552" y="1463046"/>
                </a:cubicBezTo>
                <a:cubicBezTo>
                  <a:pt x="2233212" y="1434726"/>
                  <a:pt x="2265576" y="1367481"/>
                  <a:pt x="2331720" y="1289310"/>
                </a:cubicBezTo>
                <a:cubicBezTo>
                  <a:pt x="2346960" y="1240542"/>
                  <a:pt x="2367420" y="1193108"/>
                  <a:pt x="2377440" y="1143006"/>
                </a:cubicBezTo>
                <a:cubicBezTo>
                  <a:pt x="2388860" y="1085905"/>
                  <a:pt x="2388650" y="1027070"/>
                  <a:pt x="2395728" y="969270"/>
                </a:cubicBezTo>
                <a:cubicBezTo>
                  <a:pt x="2406940" y="877705"/>
                  <a:pt x="2415802" y="785711"/>
                  <a:pt x="2432304" y="694950"/>
                </a:cubicBezTo>
                <a:cubicBezTo>
                  <a:pt x="2441785" y="642805"/>
                  <a:pt x="2446299" y="564637"/>
                  <a:pt x="2487168" y="521214"/>
                </a:cubicBezTo>
                <a:cubicBezTo>
                  <a:pt x="2552090" y="452234"/>
                  <a:pt x="2617316" y="422639"/>
                  <a:pt x="2706624" y="402342"/>
                </a:cubicBezTo>
                <a:cubicBezTo>
                  <a:pt x="2736494" y="395553"/>
                  <a:pt x="2767584" y="396246"/>
                  <a:pt x="2798064" y="393198"/>
                </a:cubicBezTo>
                <a:cubicBezTo>
                  <a:pt x="2859024" y="396246"/>
                  <a:pt x="2935177" y="361959"/>
                  <a:pt x="2980944" y="402342"/>
                </a:cubicBezTo>
                <a:cubicBezTo>
                  <a:pt x="3054543" y="467282"/>
                  <a:pt x="3039555" y="598113"/>
                  <a:pt x="3108960" y="667518"/>
                </a:cubicBezTo>
                <a:lnTo>
                  <a:pt x="3136392" y="694950"/>
                </a:lnTo>
                <a:cubicBezTo>
                  <a:pt x="3160776" y="664470"/>
                  <a:pt x="3192515" y="638633"/>
                  <a:pt x="3209544" y="603510"/>
                </a:cubicBezTo>
                <a:cubicBezTo>
                  <a:pt x="3241926" y="536723"/>
                  <a:pt x="3243796" y="456411"/>
                  <a:pt x="3282696" y="393198"/>
                </a:cubicBezTo>
                <a:cubicBezTo>
                  <a:pt x="3430298" y="153345"/>
                  <a:pt x="3298177" y="383160"/>
                  <a:pt x="3392424" y="182886"/>
                </a:cubicBezTo>
                <a:cubicBezTo>
                  <a:pt x="3402887" y="160651"/>
                  <a:pt x="3418010" y="140857"/>
                  <a:pt x="3429000" y="118878"/>
                </a:cubicBezTo>
                <a:cubicBezTo>
                  <a:pt x="3436341" y="104197"/>
                  <a:pt x="3438589" y="87077"/>
                  <a:pt x="3447288" y="73158"/>
                </a:cubicBezTo>
                <a:cubicBezTo>
                  <a:pt x="3454142" y="62192"/>
                  <a:pt x="3464262" y="53332"/>
                  <a:pt x="3474720" y="45726"/>
                </a:cubicBezTo>
                <a:cubicBezTo>
                  <a:pt x="3539806" y="-1609"/>
                  <a:pt x="3520246" y="6"/>
                  <a:pt x="3557016" y="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5EF25E-2A9D-5CDC-5E34-F6762159B876}"/>
              </a:ext>
            </a:extLst>
          </p:cNvPr>
          <p:cNvCxnSpPr>
            <a:cxnSpLocks/>
          </p:cNvCxnSpPr>
          <p:nvPr/>
        </p:nvCxnSpPr>
        <p:spPr>
          <a:xfrm flipH="1">
            <a:off x="2808508" y="3755280"/>
            <a:ext cx="9144" cy="1243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2E3022-8689-BF7A-DDAF-B08DF1D3539D}"/>
              </a:ext>
            </a:extLst>
          </p:cNvPr>
          <p:cNvCxnSpPr>
            <a:cxnSpLocks/>
            <a:stCxn id="9" idx="18"/>
          </p:cNvCxnSpPr>
          <p:nvPr/>
        </p:nvCxnSpPr>
        <p:spPr>
          <a:xfrm flipH="1">
            <a:off x="1030000" y="3755280"/>
            <a:ext cx="2331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524836-DA41-43CD-7A7E-A637E1BF32FE}"/>
              </a:ext>
            </a:extLst>
          </p:cNvPr>
          <p:cNvCxnSpPr>
            <a:cxnSpLocks/>
          </p:cNvCxnSpPr>
          <p:nvPr/>
        </p:nvCxnSpPr>
        <p:spPr>
          <a:xfrm>
            <a:off x="3745768" y="2886600"/>
            <a:ext cx="0" cy="2112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E5E8BB-D57A-6DAE-2C4B-26E008C7C083}"/>
              </a:ext>
            </a:extLst>
          </p:cNvPr>
          <p:cNvCxnSpPr>
            <a:cxnSpLocks/>
          </p:cNvCxnSpPr>
          <p:nvPr/>
        </p:nvCxnSpPr>
        <p:spPr>
          <a:xfrm>
            <a:off x="3453160" y="3435240"/>
            <a:ext cx="0" cy="1563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A48A93-A16E-87AA-0BD4-CDFA71554663}"/>
              </a:ext>
            </a:extLst>
          </p:cNvPr>
          <p:cNvCxnSpPr>
            <a:cxnSpLocks/>
          </p:cNvCxnSpPr>
          <p:nvPr/>
        </p:nvCxnSpPr>
        <p:spPr>
          <a:xfrm flipH="1">
            <a:off x="2255296" y="3755280"/>
            <a:ext cx="9144" cy="1243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1EBD70E-BABB-16A9-B294-1FD98AA3B331}"/>
                  </a:ext>
                </a:extLst>
              </p14:cNvPr>
              <p14:cNvContentPartPr/>
              <p14:nvPr/>
            </p14:nvContentPartPr>
            <p14:xfrm>
              <a:off x="3384040" y="2958096"/>
              <a:ext cx="418680" cy="20498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1EBD70E-BABB-16A9-B294-1FD98AA3B3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040" y="2922456"/>
                <a:ext cx="454320" cy="21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4007F450-AD36-E891-9610-60C1680D4405}"/>
              </a:ext>
            </a:extLst>
          </p:cNvPr>
          <p:cNvGrpSpPr/>
          <p:nvPr/>
        </p:nvGrpSpPr>
        <p:grpSpPr>
          <a:xfrm>
            <a:off x="1020280" y="3745776"/>
            <a:ext cx="1803240" cy="1288800"/>
            <a:chOff x="1892232" y="3666384"/>
            <a:chExt cx="1803240" cy="12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9AA61E6-1BD5-C278-96A7-5BEEBB4A2575}"/>
                    </a:ext>
                  </a:extLst>
                </p14:cNvPr>
                <p14:cNvContentPartPr/>
                <p14:nvPr/>
              </p14:nvContentPartPr>
              <p14:xfrm>
                <a:off x="3098952" y="3684744"/>
                <a:ext cx="22680" cy="12524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9AA61E6-1BD5-C278-96A7-5BEEBB4A25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90312" y="3676104"/>
                  <a:ext cx="40320" cy="12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C2B8C31-4841-2D2B-C21E-0482091A4000}"/>
                    </a:ext>
                  </a:extLst>
                </p14:cNvPr>
                <p14:cNvContentPartPr/>
                <p14:nvPr/>
              </p14:nvContentPartPr>
              <p14:xfrm>
                <a:off x="3666312" y="3666384"/>
                <a:ext cx="29160" cy="1288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C2B8C31-4841-2D2B-C21E-0482091A40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7312" y="3657384"/>
                  <a:ext cx="46800" cy="13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41397CB-89BA-FA12-4A7A-C1E1363ABD90}"/>
                    </a:ext>
                  </a:extLst>
                </p14:cNvPr>
                <p14:cNvContentPartPr/>
                <p14:nvPr/>
              </p14:nvContentPartPr>
              <p14:xfrm>
                <a:off x="1892232" y="3684744"/>
                <a:ext cx="1792080" cy="10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41397CB-89BA-FA12-4A7A-C1E1363ABD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3592" y="3676104"/>
                  <a:ext cx="1809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F4A9F6-1036-9B94-8974-290AC9A1249F}"/>
              </a:ext>
            </a:extLst>
          </p:cNvPr>
          <p:cNvSpPr txBox="1"/>
          <p:nvPr/>
        </p:nvSpPr>
        <p:spPr>
          <a:xfrm>
            <a:off x="3178840" y="5149020"/>
            <a:ext cx="113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1:1 </a:t>
            </a:r>
            <a:r>
              <a:rPr lang="ko-KR" altLang="en-US" dirty="0"/>
              <a:t>구간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1ECBB5-6F98-BF69-A6A3-8F0B185461CC}"/>
              </a:ext>
            </a:extLst>
          </p:cNvPr>
          <p:cNvSpPr txBox="1"/>
          <p:nvPr/>
        </p:nvSpPr>
        <p:spPr>
          <a:xfrm>
            <a:off x="1203196" y="5199304"/>
            <a:ext cx="161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1:1</a:t>
            </a:r>
            <a:r>
              <a:rPr lang="ko-KR" altLang="en-US" dirty="0"/>
              <a:t>이나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역구간에서는</a:t>
            </a:r>
            <a:endParaRPr lang="en-US" altLang="ko-KR" dirty="0"/>
          </a:p>
          <a:p>
            <a:r>
              <a:rPr lang="en-US" altLang="ko-KR" dirty="0"/>
              <a:t>2:1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6804C0-9C8C-1CB1-1C9E-B01C285A67FE}"/>
              </a:ext>
            </a:extLst>
          </p:cNvPr>
          <p:cNvSpPr txBox="1"/>
          <p:nvPr/>
        </p:nvSpPr>
        <p:spPr>
          <a:xfrm>
            <a:off x="6159240" y="1145747"/>
            <a:ext cx="436473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응용예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주민번호</a:t>
            </a:r>
            <a:r>
              <a:rPr lang="en-US" altLang="ko-KR" dirty="0"/>
              <a:t>/</a:t>
            </a:r>
            <a:r>
              <a:rPr lang="ko-KR" altLang="en-US" dirty="0"/>
              <a:t>비밀번호 숨기기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원본검증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87199D-E021-0CAB-AFCB-CF96D1C910EB}"/>
              </a:ext>
            </a:extLst>
          </p:cNvPr>
          <p:cNvSpPr txBox="1"/>
          <p:nvPr/>
        </p:nvSpPr>
        <p:spPr>
          <a:xfrm>
            <a:off x="6108192" y="3059668"/>
            <a:ext cx="43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원본검증방법</a:t>
            </a:r>
            <a:endParaRPr lang="en-US" altLang="ko-KR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A4C1869-F283-9FC8-D4D6-C46CB5ECC32A}"/>
              </a:ext>
            </a:extLst>
          </p:cNvPr>
          <p:cNvGrpSpPr/>
          <p:nvPr/>
        </p:nvGrpSpPr>
        <p:grpSpPr>
          <a:xfrm>
            <a:off x="6168385" y="3429000"/>
            <a:ext cx="5577369" cy="2744060"/>
            <a:chOff x="6426961" y="3903624"/>
            <a:chExt cx="5577369" cy="27440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1801824-E50D-A74C-EE9C-1970B8A65757}"/>
                </a:ext>
              </a:extLst>
            </p:cNvPr>
            <p:cNvSpPr/>
            <p:nvPr/>
          </p:nvSpPr>
          <p:spPr>
            <a:xfrm>
              <a:off x="6727199" y="4280854"/>
              <a:ext cx="905256" cy="41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원본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7589BC6-D491-1BF9-7EE7-4D251FE989F2}"/>
                </a:ext>
              </a:extLst>
            </p:cNvPr>
            <p:cNvSpPr/>
            <p:nvPr/>
          </p:nvSpPr>
          <p:spPr>
            <a:xfrm>
              <a:off x="6727199" y="5128833"/>
              <a:ext cx="905256" cy="41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해쉬값</a:t>
              </a:r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33736DB-5486-D7C7-0CCF-B3A68652BCCF}"/>
                </a:ext>
              </a:extLst>
            </p:cNvPr>
            <p:cNvGrpSpPr/>
            <p:nvPr/>
          </p:nvGrpSpPr>
          <p:grpSpPr>
            <a:xfrm>
              <a:off x="7015235" y="4741479"/>
              <a:ext cx="329184" cy="329184"/>
              <a:chOff x="9537192" y="5166468"/>
              <a:chExt cx="329184" cy="329184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B4CE58D-E7D7-360F-06D5-C126782637C7}"/>
                  </a:ext>
                </a:extLst>
              </p:cNvPr>
              <p:cNvSpPr/>
              <p:nvPr/>
            </p:nvSpPr>
            <p:spPr>
              <a:xfrm>
                <a:off x="9537192" y="5308200"/>
                <a:ext cx="329184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2FA6699-1DFA-01FC-126B-3275A5A015CE}"/>
                  </a:ext>
                </a:extLst>
              </p:cNvPr>
              <p:cNvSpPr/>
              <p:nvPr/>
            </p:nvSpPr>
            <p:spPr>
              <a:xfrm rot="5400000">
                <a:off x="9537191" y="5308200"/>
                <a:ext cx="329184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662E6AF3-59CF-8F7E-26FD-1462AD1F1837}"/>
                </a:ext>
              </a:extLst>
            </p:cNvPr>
            <p:cNvSpPr/>
            <p:nvPr/>
          </p:nvSpPr>
          <p:spPr>
            <a:xfrm>
              <a:off x="8071908" y="4741478"/>
              <a:ext cx="1585500" cy="3693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768F40-D9B3-02C7-64F3-796F7F720288}"/>
                </a:ext>
              </a:extLst>
            </p:cNvPr>
            <p:cNvSpPr txBox="1"/>
            <p:nvPr/>
          </p:nvSpPr>
          <p:spPr>
            <a:xfrm>
              <a:off x="8496562" y="4438886"/>
              <a:ext cx="647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전달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23A24CD-DDA3-53B1-BB95-AFF9390B5E34}"/>
                </a:ext>
              </a:extLst>
            </p:cNvPr>
            <p:cNvSpPr/>
            <p:nvPr/>
          </p:nvSpPr>
          <p:spPr>
            <a:xfrm>
              <a:off x="10030418" y="4247975"/>
              <a:ext cx="905256" cy="41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원본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343316C-4942-1BEE-FD70-9012818B3760}"/>
                </a:ext>
              </a:extLst>
            </p:cNvPr>
            <p:cNvSpPr/>
            <p:nvPr/>
          </p:nvSpPr>
          <p:spPr>
            <a:xfrm>
              <a:off x="10030418" y="5095954"/>
              <a:ext cx="905256" cy="41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해쉬값</a:t>
              </a:r>
              <a:endParaRPr lang="ko-KR" altLang="en-US" dirty="0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DD2BE88-6077-BA7F-5D2B-76EB69A5315D}"/>
                </a:ext>
              </a:extLst>
            </p:cNvPr>
            <p:cNvGrpSpPr/>
            <p:nvPr/>
          </p:nvGrpSpPr>
          <p:grpSpPr>
            <a:xfrm>
              <a:off x="10318454" y="4708600"/>
              <a:ext cx="329184" cy="329184"/>
              <a:chOff x="9537192" y="5166468"/>
              <a:chExt cx="329184" cy="32918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FFE71B8-31E7-E5EF-5F94-19D7E36756D8}"/>
                  </a:ext>
                </a:extLst>
              </p:cNvPr>
              <p:cNvSpPr/>
              <p:nvPr/>
            </p:nvSpPr>
            <p:spPr>
              <a:xfrm>
                <a:off x="9537192" y="5308200"/>
                <a:ext cx="329184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6C846C8-E04D-6AF9-AAB0-B9457DF45A6F}"/>
                  </a:ext>
                </a:extLst>
              </p:cNvPr>
              <p:cNvSpPr/>
              <p:nvPr/>
            </p:nvSpPr>
            <p:spPr>
              <a:xfrm rot="5400000">
                <a:off x="9537191" y="5308200"/>
                <a:ext cx="329184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8AE4DD1-7055-7D0B-4D0E-819F13AA1B11}"/>
                </a:ext>
              </a:extLst>
            </p:cNvPr>
            <p:cNvCxnSpPr>
              <a:stCxn id="46" idx="3"/>
              <a:endCxn id="47" idx="3"/>
            </p:cNvCxnSpPr>
            <p:nvPr/>
          </p:nvCxnSpPr>
          <p:spPr>
            <a:xfrm>
              <a:off x="10935674" y="4453668"/>
              <a:ext cx="12700" cy="84797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7076A9-9328-C2B3-0F57-94F6A3A000C0}"/>
                </a:ext>
              </a:extLst>
            </p:cNvPr>
            <p:cNvSpPr/>
            <p:nvPr/>
          </p:nvSpPr>
          <p:spPr>
            <a:xfrm>
              <a:off x="10958533" y="4741478"/>
              <a:ext cx="905256" cy="31054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해쉬함수</a:t>
              </a:r>
              <a:endParaRPr lang="ko-KR" altLang="en-US" sz="14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61F4E5-2304-FD1A-90CA-BE462669E8D6}"/>
                </a:ext>
              </a:extLst>
            </p:cNvPr>
            <p:cNvSpPr/>
            <p:nvPr/>
          </p:nvSpPr>
          <p:spPr>
            <a:xfrm>
              <a:off x="6727199" y="5974502"/>
              <a:ext cx="905256" cy="4113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해쉬함수</a:t>
              </a:r>
              <a:endParaRPr lang="ko-KR" altLang="en-US" sz="1400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8AF56A3-94C6-B22C-8585-936323BE1A6B}"/>
                </a:ext>
              </a:extLst>
            </p:cNvPr>
            <p:cNvGrpSpPr/>
            <p:nvPr/>
          </p:nvGrpSpPr>
          <p:grpSpPr>
            <a:xfrm>
              <a:off x="7015234" y="5581577"/>
              <a:ext cx="329184" cy="329184"/>
              <a:chOff x="9537192" y="5166468"/>
              <a:chExt cx="329184" cy="329184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A97E693-5C54-FF06-7C23-89BEA0745C90}"/>
                  </a:ext>
                </a:extLst>
              </p:cNvPr>
              <p:cNvSpPr/>
              <p:nvPr/>
            </p:nvSpPr>
            <p:spPr>
              <a:xfrm>
                <a:off x="9537192" y="5308200"/>
                <a:ext cx="329184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3FF026F-7845-E97C-68B0-CF54506CB5A5}"/>
                  </a:ext>
                </a:extLst>
              </p:cNvPr>
              <p:cNvSpPr/>
              <p:nvPr/>
            </p:nvSpPr>
            <p:spPr>
              <a:xfrm rot="5400000">
                <a:off x="9537191" y="5308200"/>
                <a:ext cx="329184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EB82DE5-BA15-528F-6238-6AFDB51F9D3B}"/>
                </a:ext>
              </a:extLst>
            </p:cNvPr>
            <p:cNvSpPr/>
            <p:nvPr/>
          </p:nvSpPr>
          <p:spPr>
            <a:xfrm>
              <a:off x="6426961" y="3903624"/>
              <a:ext cx="5577369" cy="27440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F185D6A-4AB7-BBCD-6D4E-974753631DBC}"/>
              </a:ext>
            </a:extLst>
          </p:cNvPr>
          <p:cNvSpPr txBox="1"/>
          <p:nvPr/>
        </p:nvSpPr>
        <p:spPr>
          <a:xfrm>
            <a:off x="664240" y="1726364"/>
            <a:ext cx="1276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함수특징</a:t>
            </a:r>
            <a:endParaRPr lang="en-US" altLang="ko-KR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36A441-4934-4D57-9680-E64743A9A7ED}"/>
              </a:ext>
            </a:extLst>
          </p:cNvPr>
          <p:cNvSpPr txBox="1"/>
          <p:nvPr/>
        </p:nvSpPr>
        <p:spPr>
          <a:xfrm>
            <a:off x="9096054" y="5288568"/>
            <a:ext cx="23858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</a:t>
            </a:r>
            <a:r>
              <a:rPr lang="ko-KR" altLang="en-US" sz="1400" dirty="0" err="1"/>
              <a:t>동일값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미변조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틀리면 </a:t>
            </a:r>
            <a:r>
              <a:rPr lang="en-US" altLang="ko-KR" sz="1400" dirty="0"/>
              <a:t>: </a:t>
            </a:r>
            <a:r>
              <a:rPr lang="ko-KR" altLang="en-US" sz="1400" dirty="0"/>
              <a:t>변조</a:t>
            </a:r>
            <a:r>
              <a:rPr lang="en-US" altLang="ko-KR" sz="1400" dirty="0"/>
              <a:t>(</a:t>
            </a:r>
            <a:r>
              <a:rPr lang="ko-KR" altLang="en-US" sz="1400" dirty="0"/>
              <a:t>재전송요청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236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AC265-D06E-950F-3493-2B30BB37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시험지 제출방법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228D7-F7B9-C2D4-A0F0-3CAD77FE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36004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문제를 읽고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MS </a:t>
            </a:r>
            <a:r>
              <a:rPr lang="ko-KR" altLang="en-US" dirty="0"/>
              <a:t>워드를 열고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답에 해당하는 화면을 캡쳐 또는 답을 작성하고</a:t>
            </a:r>
            <a:r>
              <a:rPr lang="en-US" altLang="ko-KR" dirty="0"/>
              <a:t>, </a:t>
            </a:r>
            <a:r>
              <a:rPr lang="ko-KR" altLang="en-US" dirty="0"/>
              <a:t>저장한 다음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DOS</a:t>
            </a:r>
            <a:r>
              <a:rPr lang="ko-KR" altLang="en-US" dirty="0"/>
              <a:t>창을 열고</a:t>
            </a:r>
            <a:r>
              <a:rPr lang="en-US" altLang="ko-KR" dirty="0"/>
              <a:t>, </a:t>
            </a:r>
            <a:r>
              <a:rPr lang="ko-KR" altLang="en-US" dirty="0"/>
              <a:t>아래처럼 </a:t>
            </a:r>
            <a:r>
              <a:rPr lang="ko-KR" altLang="en-US" dirty="0" err="1"/>
              <a:t>해쉬값</a:t>
            </a:r>
            <a:r>
              <a:rPr lang="ko-KR" altLang="en-US" dirty="0"/>
              <a:t> 구하고</a:t>
            </a:r>
            <a:r>
              <a:rPr lang="en-US" altLang="ko-KR" dirty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답안 파일과 </a:t>
            </a:r>
            <a:r>
              <a:rPr lang="ko-KR" altLang="en-US" dirty="0" err="1"/>
              <a:t>해쉬값을</a:t>
            </a:r>
            <a:r>
              <a:rPr lang="ko-KR" altLang="en-US" dirty="0"/>
              <a:t> 이메일로 전송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타이틀 </a:t>
            </a:r>
            <a:r>
              <a:rPr lang="en-US" altLang="ko-KR" dirty="0"/>
              <a:t>: “</a:t>
            </a:r>
            <a:r>
              <a:rPr lang="ko-KR" altLang="en-US" dirty="0"/>
              <a:t>학번</a:t>
            </a:r>
            <a:r>
              <a:rPr lang="en-US" altLang="ko-KR" dirty="0"/>
              <a:t>-</a:t>
            </a:r>
            <a:r>
              <a:rPr lang="ko-KR" altLang="en-US" dirty="0"/>
              <a:t>이름</a:t>
            </a:r>
            <a:r>
              <a:rPr lang="en-US" altLang="ko-KR" dirty="0"/>
              <a:t>-</a:t>
            </a:r>
            <a:r>
              <a:rPr lang="ko-KR" altLang="en-US" dirty="0" err="1"/>
              <a:t>중간고사답안지</a:t>
            </a:r>
            <a:r>
              <a:rPr lang="en-US" altLang="ko-KR" dirty="0"/>
              <a:t>“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수신자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calmroad@gmail.com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이메일 내용 </a:t>
            </a:r>
            <a:r>
              <a:rPr lang="en-US" altLang="ko-KR" dirty="0"/>
              <a:t>: </a:t>
            </a:r>
            <a:r>
              <a:rPr lang="ko-KR" altLang="en-US" dirty="0" err="1"/>
              <a:t>해쉬값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이메일 첨부파일 </a:t>
            </a:r>
            <a:r>
              <a:rPr lang="en-US" altLang="ko-KR" dirty="0"/>
              <a:t>: </a:t>
            </a:r>
            <a:r>
              <a:rPr lang="ko-KR" altLang="en-US" dirty="0"/>
              <a:t>답안지를 작성한 워드 파일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951BB-2CC5-F1B9-1180-5613EB783D6F}"/>
              </a:ext>
            </a:extLst>
          </p:cNvPr>
          <p:cNvSpPr txBox="1"/>
          <p:nvPr/>
        </p:nvSpPr>
        <p:spPr>
          <a:xfrm>
            <a:off x="1727072" y="4844533"/>
            <a:ext cx="60979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 err="1">
                <a:effectLst/>
              </a:rPr>
              <a:t>CertUtil</a:t>
            </a:r>
            <a:r>
              <a:rPr lang="en-US" altLang="ko-KR" b="1" i="0" dirty="0">
                <a:effectLst/>
              </a:rPr>
              <a:t> -</a:t>
            </a:r>
            <a:r>
              <a:rPr lang="en-US" altLang="ko-KR" b="1" i="0" dirty="0" err="1">
                <a:effectLst/>
              </a:rPr>
              <a:t>hashfile</a:t>
            </a:r>
            <a:r>
              <a:rPr lang="en-US" altLang="ko-KR" b="1" i="0" dirty="0">
                <a:effectLst/>
              </a:rPr>
              <a:t> </a:t>
            </a:r>
            <a:r>
              <a:rPr lang="ko-KR" altLang="en-US" b="1" i="0" dirty="0">
                <a:effectLst/>
              </a:rPr>
              <a:t>파일명 </a:t>
            </a:r>
            <a:r>
              <a:rPr lang="en-US" altLang="ko-KR" b="1" i="0" dirty="0">
                <a:effectLst/>
              </a:rPr>
              <a:t>MD5</a:t>
            </a:r>
            <a:endParaRPr lang="ko-KR" altLang="en-US" b="1" i="0" dirty="0">
              <a:effectLst/>
              <a:ea typeface="Dotum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60AA9-B8F0-E955-28B8-E4301E1EEA19}"/>
              </a:ext>
            </a:extLst>
          </p:cNvPr>
          <p:cNvSpPr txBox="1"/>
          <p:nvPr/>
        </p:nvSpPr>
        <p:spPr>
          <a:xfrm>
            <a:off x="388244" y="4823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명령어형식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C9C64D-9226-1E2A-BCE1-35EFBAC0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84" y="5427535"/>
            <a:ext cx="7643711" cy="12384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90EBE16-7415-03EA-DEEE-0E83BAEA3B7C}"/>
              </a:ext>
            </a:extLst>
          </p:cNvPr>
          <p:cNvSpPr/>
          <p:nvPr/>
        </p:nvSpPr>
        <p:spPr>
          <a:xfrm>
            <a:off x="6757416" y="5358385"/>
            <a:ext cx="1481328" cy="4480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F558-B538-80EF-2328-739288096466}"/>
              </a:ext>
            </a:extLst>
          </p:cNvPr>
          <p:cNvSpPr/>
          <p:nvPr/>
        </p:nvSpPr>
        <p:spPr>
          <a:xfrm>
            <a:off x="1899284" y="5953815"/>
            <a:ext cx="4391788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6767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D145-F968-D5B2-987A-CCFC4E2E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메인로직</a:t>
            </a:r>
            <a:r>
              <a:rPr lang="ko-KR" altLang="en-US" dirty="0"/>
              <a:t>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33CE0-4936-56B0-18CA-EEBFEFF2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D97BE-15C7-7082-7CED-EA679EE7EBED}"/>
              </a:ext>
            </a:extLst>
          </p:cNvPr>
          <p:cNvSpPr txBox="1"/>
          <p:nvPr/>
        </p:nvSpPr>
        <p:spPr>
          <a:xfrm>
            <a:off x="1876806" y="63082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80"/>
                </a:solidFill>
                <a:effectLst/>
                <a:latin typeface="Courier"/>
              </a:rPr>
              <a:t>usermod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"/>
              </a:rPr>
              <a:t> 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urier"/>
              </a:rPr>
              <a:t>aG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urier"/>
              </a:rPr>
              <a:t>sudo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"/>
              </a:rPr>
              <a:t> username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09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D126B-BB05-0123-1663-921629D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4.AI</a:t>
            </a:r>
            <a:r>
              <a:rPr lang="ko-KR" altLang="en-US" dirty="0"/>
              <a:t>가 지원해주는 기술들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22ADE9-FCDA-CB66-3E7A-245FF3AF9069}"/>
              </a:ext>
            </a:extLst>
          </p:cNvPr>
          <p:cNvSpPr/>
          <p:nvPr/>
        </p:nvSpPr>
        <p:spPr>
          <a:xfrm>
            <a:off x="740664" y="2618232"/>
            <a:ext cx="1792224" cy="789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EDEAB0-9B62-76F0-B63D-5802C518C4A5}"/>
              </a:ext>
            </a:extLst>
          </p:cNvPr>
          <p:cNvSpPr/>
          <p:nvPr/>
        </p:nvSpPr>
        <p:spPr>
          <a:xfrm>
            <a:off x="3258312" y="1580388"/>
            <a:ext cx="1792224" cy="604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3B98B0-3F18-2194-ABA4-3BE352B88580}"/>
              </a:ext>
            </a:extLst>
          </p:cNvPr>
          <p:cNvSpPr/>
          <p:nvPr/>
        </p:nvSpPr>
        <p:spPr>
          <a:xfrm>
            <a:off x="3258312" y="2408809"/>
            <a:ext cx="1792224" cy="604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193700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FAE6-FC03-F054-5AD5-A725CD9C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1BE80-853F-9944-A9DA-F43C484B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공통</a:t>
            </a:r>
            <a:r>
              <a:rPr lang="en-US" altLang="ko-KR" dirty="0"/>
              <a:t>-LLM</a:t>
            </a:r>
            <a:r>
              <a:rPr lang="ko-KR" altLang="en-US" dirty="0"/>
              <a:t>의 저장장소</a:t>
            </a:r>
            <a:r>
              <a:rPr lang="en-US" altLang="ko-KR" dirty="0"/>
              <a:t>.pptx”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공통</a:t>
            </a:r>
            <a:r>
              <a:rPr lang="en-US" altLang="ko-KR" dirty="0"/>
              <a:t>-</a:t>
            </a:r>
            <a:r>
              <a:rPr lang="ko-KR" altLang="en-US" dirty="0"/>
              <a:t>한국어</a:t>
            </a:r>
            <a:r>
              <a:rPr lang="en-US" altLang="ko-KR" dirty="0"/>
              <a:t>-</a:t>
            </a:r>
            <a:r>
              <a:rPr lang="ko-KR" altLang="en-US" dirty="0"/>
              <a:t>음성인식</a:t>
            </a:r>
            <a:r>
              <a:rPr lang="en-US" altLang="ko-KR" dirty="0"/>
              <a:t>.pptx”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노벨상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348967" y="2049410"/>
            <a:ext cx="2321589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/>
              <a:t>물리학상</a:t>
            </a:r>
            <a:endParaRPr lang="ko-KR" altLang="en-US" sz="3200" b="1"/>
          </a:p>
        </p:txBody>
      </p:sp>
      <p:sp>
        <p:nvSpPr>
          <p:cNvPr id="5" name="직사각형 4"/>
          <p:cNvSpPr/>
          <p:nvPr/>
        </p:nvSpPr>
        <p:spPr>
          <a:xfrm>
            <a:off x="2348967" y="4463142"/>
            <a:ext cx="2321589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화</a:t>
            </a:r>
            <a:r>
              <a:rPr lang="ko-KR" altLang="en-US" sz="3200" b="1" dirty="0" smtClean="0"/>
              <a:t>학상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7686467" y="4765793"/>
            <a:ext cx="2290354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필즈상</a:t>
            </a:r>
            <a:endParaRPr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7686467" y="2992948"/>
            <a:ext cx="2290354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튜링상</a:t>
            </a:r>
            <a:endParaRPr lang="ko-KR" altLang="en-US" sz="3200" b="1" dirty="0"/>
          </a:p>
        </p:txBody>
      </p:sp>
      <p:sp>
        <p:nvSpPr>
          <p:cNvPr id="8" name="타원 7"/>
          <p:cNvSpPr/>
          <p:nvPr/>
        </p:nvSpPr>
        <p:spPr>
          <a:xfrm>
            <a:off x="6150518" y="3121166"/>
            <a:ext cx="1347562" cy="12765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공학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150518" y="4940650"/>
            <a:ext cx="1347562" cy="12765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</a:t>
            </a:r>
            <a:r>
              <a:rPr lang="ko-KR" altLang="en-US" dirty="0" smtClean="0"/>
              <a:t>학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8" y="4463142"/>
            <a:ext cx="1872928" cy="22315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3" y="1588227"/>
            <a:ext cx="2124371" cy="247684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58791" y="602079"/>
            <a:ext cx="375574" cy="595864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208" y="4639056"/>
            <a:ext cx="1565238" cy="17949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547" y="135687"/>
            <a:ext cx="4934579" cy="2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6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675F-D61D-FA73-91BF-78722A16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핫 키워드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11C4775-A879-C8C6-78DB-8E56ECC8428F}"/>
              </a:ext>
            </a:extLst>
          </p:cNvPr>
          <p:cNvSpPr/>
          <p:nvPr/>
        </p:nvSpPr>
        <p:spPr>
          <a:xfrm>
            <a:off x="4684776" y="928116"/>
            <a:ext cx="1938528" cy="18105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LLM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D97628F-DAA5-BFA8-8784-C21DCFCDE8EE}"/>
              </a:ext>
            </a:extLst>
          </p:cNvPr>
          <p:cNvSpPr/>
          <p:nvPr/>
        </p:nvSpPr>
        <p:spPr>
          <a:xfrm>
            <a:off x="7946136" y="905256"/>
            <a:ext cx="1938528" cy="18105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ChatGPT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323352-1BD0-9D38-32D6-A92B045EFF01}"/>
              </a:ext>
            </a:extLst>
          </p:cNvPr>
          <p:cNvSpPr/>
          <p:nvPr/>
        </p:nvSpPr>
        <p:spPr>
          <a:xfrm>
            <a:off x="7854696" y="2620391"/>
            <a:ext cx="1353312" cy="1271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LLAMA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2D6F90-9F15-AA39-59C9-C586EAA17456}"/>
              </a:ext>
            </a:extLst>
          </p:cNvPr>
          <p:cNvSpPr/>
          <p:nvPr/>
        </p:nvSpPr>
        <p:spPr>
          <a:xfrm>
            <a:off x="8813292" y="3506725"/>
            <a:ext cx="1071372" cy="8601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Antrophic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B4F11C-AA45-7046-3671-733D18F5C283}"/>
              </a:ext>
            </a:extLst>
          </p:cNvPr>
          <p:cNvSpPr/>
          <p:nvPr/>
        </p:nvSpPr>
        <p:spPr>
          <a:xfrm>
            <a:off x="9470136" y="2427732"/>
            <a:ext cx="1353312" cy="1271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Perflexity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898DB5-F07B-62B6-C2E6-A63F98C64968}"/>
              </a:ext>
            </a:extLst>
          </p:cNvPr>
          <p:cNvSpPr/>
          <p:nvPr/>
        </p:nvSpPr>
        <p:spPr>
          <a:xfrm>
            <a:off x="1094232" y="4133088"/>
            <a:ext cx="1353312" cy="1271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88FB60-6B8A-BBB0-9B28-65EE27595B10}"/>
              </a:ext>
            </a:extLst>
          </p:cNvPr>
          <p:cNvSpPr/>
          <p:nvPr/>
        </p:nvSpPr>
        <p:spPr>
          <a:xfrm>
            <a:off x="1144524" y="5376672"/>
            <a:ext cx="967740" cy="859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HBM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CEE6BC-4626-C0FF-2296-7A8B04E4B697}"/>
              </a:ext>
            </a:extLst>
          </p:cNvPr>
          <p:cNvSpPr/>
          <p:nvPr/>
        </p:nvSpPr>
        <p:spPr>
          <a:xfrm>
            <a:off x="2137219" y="4777741"/>
            <a:ext cx="830580" cy="725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TPU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53EA1-DAF7-4416-B799-A2D6F63459FA}"/>
              </a:ext>
            </a:extLst>
          </p:cNvPr>
          <p:cNvSpPr/>
          <p:nvPr/>
        </p:nvSpPr>
        <p:spPr>
          <a:xfrm>
            <a:off x="1940759" y="5466301"/>
            <a:ext cx="830580" cy="725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NPU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B5679E2-BCC9-C695-B506-710642ED69E3}"/>
              </a:ext>
            </a:extLst>
          </p:cNvPr>
          <p:cNvSpPr/>
          <p:nvPr/>
        </p:nvSpPr>
        <p:spPr>
          <a:xfrm>
            <a:off x="4926806" y="2715768"/>
            <a:ext cx="1353312" cy="12710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EB8065-CBEF-8A34-FCF0-7D44B3018C29}"/>
              </a:ext>
            </a:extLst>
          </p:cNvPr>
          <p:cNvSpPr/>
          <p:nvPr/>
        </p:nvSpPr>
        <p:spPr>
          <a:xfrm>
            <a:off x="1094232" y="1394460"/>
            <a:ext cx="1353312" cy="1271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Comf</a:t>
            </a:r>
            <a:r>
              <a:rPr lang="en-US" altLang="ko-KR" dirty="0" err="1"/>
              <a:t>y</a:t>
            </a:r>
            <a:r>
              <a:rPr lang="en-US" altLang="ko-KR" dirty="0" err="1" smtClean="0"/>
              <a:t>UI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BAA7EF-D213-1A95-541B-BF2FB406FDEA}"/>
              </a:ext>
            </a:extLst>
          </p:cNvPr>
          <p:cNvSpPr/>
          <p:nvPr/>
        </p:nvSpPr>
        <p:spPr>
          <a:xfrm>
            <a:off x="1850836" y="2509302"/>
            <a:ext cx="1353312" cy="1271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Sono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CD819F-303A-B28D-D931-1494906047D7}"/>
              </a:ext>
            </a:extLst>
          </p:cNvPr>
          <p:cNvSpPr/>
          <p:nvPr/>
        </p:nvSpPr>
        <p:spPr>
          <a:xfrm>
            <a:off x="6482157" y="5388374"/>
            <a:ext cx="1007364" cy="964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Yolo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19B939B-A171-E41D-E010-04BCDFC0A51F}"/>
              </a:ext>
            </a:extLst>
          </p:cNvPr>
          <p:cNvSpPr/>
          <p:nvPr/>
        </p:nvSpPr>
        <p:spPr>
          <a:xfrm>
            <a:off x="7492651" y="5302504"/>
            <a:ext cx="1007364" cy="9875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자율차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180E67-1266-03A1-0DA6-031763D7CCAE}"/>
              </a:ext>
            </a:extLst>
          </p:cNvPr>
          <p:cNvSpPr/>
          <p:nvPr/>
        </p:nvSpPr>
        <p:spPr>
          <a:xfrm>
            <a:off x="10345375" y="5302504"/>
            <a:ext cx="1007364" cy="96469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Whisper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F7E78FF-CE00-74AD-99EC-9D4FF11AB0EA}"/>
              </a:ext>
            </a:extLst>
          </p:cNvPr>
          <p:cNvSpPr/>
          <p:nvPr/>
        </p:nvSpPr>
        <p:spPr>
          <a:xfrm>
            <a:off x="9301734" y="5302504"/>
            <a:ext cx="1007364" cy="964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Vits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AD6AB-5B33-4929-4FAC-E5457B2A5EF9}"/>
              </a:ext>
            </a:extLst>
          </p:cNvPr>
          <p:cNvSpPr/>
          <p:nvPr/>
        </p:nvSpPr>
        <p:spPr>
          <a:xfrm>
            <a:off x="3139291" y="4456469"/>
            <a:ext cx="1192911" cy="107899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5C60098-4463-FF56-B740-FD7738A4491B}"/>
              </a:ext>
            </a:extLst>
          </p:cNvPr>
          <p:cNvSpPr/>
          <p:nvPr/>
        </p:nvSpPr>
        <p:spPr>
          <a:xfrm>
            <a:off x="4042791" y="4984577"/>
            <a:ext cx="991361" cy="84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094695F-F09E-42F1-B334-F21616DBB467}"/>
              </a:ext>
            </a:extLst>
          </p:cNvPr>
          <p:cNvSpPr/>
          <p:nvPr/>
        </p:nvSpPr>
        <p:spPr>
          <a:xfrm>
            <a:off x="4256341" y="5598669"/>
            <a:ext cx="967741" cy="7254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gradio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217046-F94B-D31F-02E5-D5E5D13D2A50}"/>
              </a:ext>
            </a:extLst>
          </p:cNvPr>
          <p:cNvSpPr/>
          <p:nvPr/>
        </p:nvSpPr>
        <p:spPr>
          <a:xfrm>
            <a:off x="7007352" y="1988290"/>
            <a:ext cx="867728" cy="82092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cursor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1FB307-EBE8-7152-2A94-8CA91E108FE3}"/>
              </a:ext>
            </a:extLst>
          </p:cNvPr>
          <p:cNvSpPr/>
          <p:nvPr/>
        </p:nvSpPr>
        <p:spPr>
          <a:xfrm>
            <a:off x="6799897" y="2692307"/>
            <a:ext cx="867728" cy="8209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copilot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6F9AE9-51B6-15A1-B0BA-E228E27C2E0D}"/>
              </a:ext>
            </a:extLst>
          </p:cNvPr>
          <p:cNvSpPr/>
          <p:nvPr/>
        </p:nvSpPr>
        <p:spPr>
          <a:xfrm>
            <a:off x="5776531" y="3736913"/>
            <a:ext cx="1033844" cy="8412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CC5538-04D0-C402-420C-74BA79350CBD}"/>
              </a:ext>
            </a:extLst>
          </p:cNvPr>
          <p:cNvSpPr/>
          <p:nvPr/>
        </p:nvSpPr>
        <p:spPr>
          <a:xfrm>
            <a:off x="6117962" y="4385164"/>
            <a:ext cx="1033844" cy="8412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vectorstor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B39D33D-33FA-E18A-2E96-61C85663C707}"/>
              </a:ext>
            </a:extLst>
          </p:cNvPr>
          <p:cNvSpPr/>
          <p:nvPr/>
        </p:nvSpPr>
        <p:spPr>
          <a:xfrm>
            <a:off x="4834747" y="3943749"/>
            <a:ext cx="1033844" cy="8412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RAG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6423D7E-D17F-5AC1-25B2-D3B3FC152E6E}"/>
              </a:ext>
            </a:extLst>
          </p:cNvPr>
          <p:cNvSpPr/>
          <p:nvPr/>
        </p:nvSpPr>
        <p:spPr>
          <a:xfrm>
            <a:off x="4051492" y="2174385"/>
            <a:ext cx="1050071" cy="10048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Fine</a:t>
            </a:r>
          </a:p>
          <a:p>
            <a:pPr algn="ctr"/>
            <a:r>
              <a:rPr lang="en-US" altLang="ko-KR" dirty="0"/>
              <a:t>tuning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51904DE-C31D-7BF2-C9FF-96F6BBCA851B}"/>
              </a:ext>
            </a:extLst>
          </p:cNvPr>
          <p:cNvSpPr/>
          <p:nvPr/>
        </p:nvSpPr>
        <p:spPr>
          <a:xfrm>
            <a:off x="6917150" y="1269490"/>
            <a:ext cx="867728" cy="8209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canvas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22E617E-9B02-4CED-34BD-D43BEF1F81F8}"/>
              </a:ext>
            </a:extLst>
          </p:cNvPr>
          <p:cNvSpPr/>
          <p:nvPr/>
        </p:nvSpPr>
        <p:spPr>
          <a:xfrm>
            <a:off x="10009156" y="3675507"/>
            <a:ext cx="1071372" cy="8601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groq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49DDC63-69F8-BFF9-D67A-EE221E4142E3}"/>
              </a:ext>
            </a:extLst>
          </p:cNvPr>
          <p:cNvSpPr/>
          <p:nvPr/>
        </p:nvSpPr>
        <p:spPr>
          <a:xfrm>
            <a:off x="9206702" y="4154718"/>
            <a:ext cx="1033844" cy="8412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ollama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019B9B9-68D1-D548-8C70-6F0B9F2258AB}"/>
              </a:ext>
            </a:extLst>
          </p:cNvPr>
          <p:cNvSpPr/>
          <p:nvPr/>
        </p:nvSpPr>
        <p:spPr>
          <a:xfrm>
            <a:off x="3241072" y="5668264"/>
            <a:ext cx="991361" cy="841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chanlit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602EF88-B1C2-2A97-2EBD-F5E258C9AF76}"/>
              </a:ext>
            </a:extLst>
          </p:cNvPr>
          <p:cNvSpPr/>
          <p:nvPr/>
        </p:nvSpPr>
        <p:spPr>
          <a:xfrm>
            <a:off x="399764" y="2543702"/>
            <a:ext cx="1353312" cy="1271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Gemma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895EB18-00ED-5D0B-4D04-CA4B911B1918}"/>
              </a:ext>
            </a:extLst>
          </p:cNvPr>
          <p:cNvSpPr/>
          <p:nvPr/>
        </p:nvSpPr>
        <p:spPr>
          <a:xfrm>
            <a:off x="10055352" y="1156716"/>
            <a:ext cx="1353312" cy="12710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claude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51904DE-C31D-7BF2-C9FF-96F6BBCA851B}"/>
              </a:ext>
            </a:extLst>
          </p:cNvPr>
          <p:cNvSpPr/>
          <p:nvPr/>
        </p:nvSpPr>
        <p:spPr>
          <a:xfrm>
            <a:off x="3822477" y="625201"/>
            <a:ext cx="862299" cy="550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AGI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51904DE-C31D-7BF2-C9FF-96F6BBCA851B}"/>
              </a:ext>
            </a:extLst>
          </p:cNvPr>
          <p:cNvSpPr/>
          <p:nvPr/>
        </p:nvSpPr>
        <p:spPr>
          <a:xfrm>
            <a:off x="3867578" y="1134396"/>
            <a:ext cx="862299" cy="5508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5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DA691-4CA7-EC68-8408-EA3FADF0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교육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DDBC9-2E55-6182-9F91-7E870AA1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139"/>
          </a:xfrm>
          <a:solidFill>
            <a:srgbClr val="FFFF00"/>
          </a:solidFill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개발자로서</a:t>
            </a:r>
            <a:r>
              <a:rPr lang="en-US" altLang="ko-KR" b="1" dirty="0"/>
              <a:t>, </a:t>
            </a:r>
            <a:r>
              <a:rPr lang="ko-KR" altLang="en-US" b="1" dirty="0"/>
              <a:t>다가오는 </a:t>
            </a:r>
            <a:r>
              <a:rPr lang="en-US" altLang="ko-KR" b="1" dirty="0"/>
              <a:t>AI</a:t>
            </a:r>
            <a:r>
              <a:rPr lang="ko-KR" altLang="en-US" b="1" dirty="0"/>
              <a:t>를 활용해서</a:t>
            </a:r>
            <a:r>
              <a:rPr lang="en-US" altLang="ko-KR" b="1" dirty="0"/>
              <a:t>, </a:t>
            </a:r>
            <a:r>
              <a:rPr lang="ko-KR" altLang="en-US" b="1" dirty="0"/>
              <a:t>개발 능력 배양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3F02C5-5DA5-3674-C324-394D121534B4}"/>
              </a:ext>
            </a:extLst>
          </p:cNvPr>
          <p:cNvSpPr txBox="1">
            <a:spLocks/>
          </p:cNvSpPr>
          <p:nvPr/>
        </p:nvSpPr>
        <p:spPr>
          <a:xfrm>
            <a:off x="2670048" y="2984055"/>
            <a:ext cx="6446520" cy="6041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개발도구 학습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46D9505-773D-A70D-89C7-18D716C286EA}"/>
              </a:ext>
            </a:extLst>
          </p:cNvPr>
          <p:cNvSpPr txBox="1">
            <a:spLocks/>
          </p:cNvSpPr>
          <p:nvPr/>
        </p:nvSpPr>
        <p:spPr>
          <a:xfrm>
            <a:off x="2670048" y="3840415"/>
            <a:ext cx="6446520" cy="6041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코딩 방법 학습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D8844D7-16DF-102D-4147-0FDEB4CB0551}"/>
              </a:ext>
            </a:extLst>
          </p:cNvPr>
          <p:cNvSpPr txBox="1">
            <a:spLocks/>
          </p:cNvSpPr>
          <p:nvPr/>
        </p:nvSpPr>
        <p:spPr>
          <a:xfrm>
            <a:off x="2670048" y="4696775"/>
            <a:ext cx="6446520" cy="6041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응용 개발 실습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02200F-F6C1-AE01-8F38-87D1E27A620D}"/>
              </a:ext>
            </a:extLst>
          </p:cNvPr>
          <p:cNvSpPr txBox="1">
            <a:spLocks/>
          </p:cNvSpPr>
          <p:nvPr/>
        </p:nvSpPr>
        <p:spPr>
          <a:xfrm>
            <a:off x="2670048" y="5553135"/>
            <a:ext cx="6446520" cy="6041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dirty="0"/>
              <a:t>4. AI</a:t>
            </a:r>
            <a:r>
              <a:rPr lang="ko-KR" altLang="en-US" b="1" dirty="0"/>
              <a:t>가 지원해주는 기술</a:t>
            </a:r>
          </a:p>
        </p:txBody>
      </p:sp>
    </p:spTree>
    <p:extLst>
      <p:ext uri="{BB962C8B-B14F-4D97-AF65-F5344CB8AC3E}">
        <p14:creationId xmlns:p14="http://schemas.microsoft.com/office/powerpoint/2010/main" val="6203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46164-5257-9AA7-3D2F-F7792DC6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1. AI</a:t>
            </a:r>
            <a:r>
              <a:rPr lang="ko-KR" altLang="en-US" b="1" dirty="0"/>
              <a:t>시스템 개발도구</a:t>
            </a:r>
            <a:r>
              <a:rPr lang="en-US" altLang="ko-KR" b="1" dirty="0"/>
              <a:t>(1)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6A5336-A695-C6F1-F572-4503B1EA3148}"/>
              </a:ext>
            </a:extLst>
          </p:cNvPr>
          <p:cNvSpPr/>
          <p:nvPr/>
        </p:nvSpPr>
        <p:spPr>
          <a:xfrm>
            <a:off x="2343150" y="1598677"/>
            <a:ext cx="2903220" cy="864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작업용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1B070A-AFC4-A663-69A9-4EC60FAA0C90}"/>
              </a:ext>
            </a:extLst>
          </p:cNvPr>
          <p:cNvSpPr/>
          <p:nvPr/>
        </p:nvSpPr>
        <p:spPr>
          <a:xfrm>
            <a:off x="6208014" y="1598677"/>
            <a:ext cx="2903220" cy="864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VirtualBox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서버용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F93D1D-403C-CD1F-89D4-16EBA970AC0F}"/>
              </a:ext>
            </a:extLst>
          </p:cNvPr>
          <p:cNvSpPr/>
          <p:nvPr/>
        </p:nvSpPr>
        <p:spPr>
          <a:xfrm>
            <a:off x="6208014" y="3459486"/>
            <a:ext cx="2903220" cy="608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Anaconda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가상환경제공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822874-885E-73DD-354A-97D94DD25553}"/>
              </a:ext>
            </a:extLst>
          </p:cNvPr>
          <p:cNvSpPr/>
          <p:nvPr/>
        </p:nvSpPr>
        <p:spPr>
          <a:xfrm>
            <a:off x="6208014" y="4274058"/>
            <a:ext cx="2903220" cy="608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Jupyter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브라우저기반</a:t>
            </a:r>
            <a:r>
              <a:rPr lang="en-US" altLang="ko-KR" dirty="0"/>
              <a:t>, </a:t>
            </a:r>
            <a:r>
              <a:rPr lang="ko-KR" altLang="en-US" dirty="0" err="1"/>
              <a:t>파이썬개발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5B88F1-F9E7-E400-61B0-A152AAD5949E}"/>
              </a:ext>
            </a:extLst>
          </p:cNvPr>
          <p:cNvSpPr/>
          <p:nvPr/>
        </p:nvSpPr>
        <p:spPr>
          <a:xfrm>
            <a:off x="2343150" y="5030727"/>
            <a:ext cx="6768084" cy="480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  <a:r>
              <a:rPr lang="en-US" altLang="ko-KR" dirty="0"/>
              <a:t>(</a:t>
            </a:r>
            <a:r>
              <a:rPr lang="ko-KR" altLang="en-US" dirty="0"/>
              <a:t>내부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1F7FCA-11A2-E805-DDFF-9228E1743E3B}"/>
              </a:ext>
            </a:extLst>
          </p:cNvPr>
          <p:cNvSpPr/>
          <p:nvPr/>
        </p:nvSpPr>
        <p:spPr>
          <a:xfrm>
            <a:off x="2343150" y="2841497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Xshell</a:t>
            </a:r>
            <a:endParaRPr lang="en-US" altLang="ko-KR" dirty="0"/>
          </a:p>
          <a:p>
            <a:pPr algn="ctr"/>
            <a:r>
              <a:rPr lang="en-US" altLang="ko-KR" dirty="0"/>
              <a:t>(ssh shell/</a:t>
            </a:r>
            <a:r>
              <a:rPr lang="ko-KR" altLang="en-US" dirty="0"/>
              <a:t>터미널</a:t>
            </a:r>
            <a:r>
              <a:rPr lang="en-US" altLang="ko-KR" dirty="0"/>
              <a:t> </a:t>
            </a:r>
            <a:r>
              <a:rPr lang="ko-KR" altLang="en-US" dirty="0"/>
              <a:t>접속용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D31318-F6A9-86BC-B2F3-0F2FCD6BCB3F}"/>
              </a:ext>
            </a:extLst>
          </p:cNvPr>
          <p:cNvSpPr/>
          <p:nvPr/>
        </p:nvSpPr>
        <p:spPr>
          <a:xfrm>
            <a:off x="2343150" y="4061462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Xsftp</a:t>
            </a:r>
            <a:endParaRPr lang="en-US" altLang="ko-KR" dirty="0"/>
          </a:p>
          <a:p>
            <a:pPr algn="ctr"/>
            <a:r>
              <a:rPr lang="en-US" altLang="ko-KR" dirty="0"/>
              <a:t>(sftp </a:t>
            </a:r>
            <a:r>
              <a:rPr lang="ko-KR" altLang="en-US" dirty="0"/>
              <a:t>파일 전송용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B2E14-3E9D-EDC7-520C-9E80A2B0D7E7}"/>
              </a:ext>
            </a:extLst>
          </p:cNvPr>
          <p:cNvSpPr/>
          <p:nvPr/>
        </p:nvSpPr>
        <p:spPr>
          <a:xfrm>
            <a:off x="2047494" y="5653284"/>
            <a:ext cx="7352538" cy="475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인터넷</a:t>
            </a: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0F87B961-5ED3-D759-7F2D-9803853969F6}"/>
              </a:ext>
            </a:extLst>
          </p:cNvPr>
          <p:cNvSpPr/>
          <p:nvPr/>
        </p:nvSpPr>
        <p:spPr>
          <a:xfrm>
            <a:off x="5438394" y="3438144"/>
            <a:ext cx="545592" cy="31089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8C1C96-EDD1-A52C-1776-6FA57C846DA6}"/>
              </a:ext>
            </a:extLst>
          </p:cNvPr>
          <p:cNvSpPr/>
          <p:nvPr/>
        </p:nvSpPr>
        <p:spPr>
          <a:xfrm>
            <a:off x="6208014" y="2643379"/>
            <a:ext cx="2903220" cy="608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OS)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99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E46DE-737A-F05D-A3A7-8EBF204F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1.AI</a:t>
            </a:r>
            <a:r>
              <a:rPr lang="ko-KR" altLang="en-US" dirty="0"/>
              <a:t>시스템 개발도구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74D22-1836-7E52-8572-1F39B5F4C393}"/>
              </a:ext>
            </a:extLst>
          </p:cNvPr>
          <p:cNvSpPr/>
          <p:nvPr/>
        </p:nvSpPr>
        <p:spPr>
          <a:xfrm>
            <a:off x="5287518" y="1659636"/>
            <a:ext cx="2903220" cy="864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코딩</a:t>
            </a:r>
            <a:r>
              <a:rPr lang="en-US" altLang="ko-KR" dirty="0"/>
              <a:t>,</a:t>
            </a:r>
            <a:r>
              <a:rPr lang="ko-KR" altLang="en-US" dirty="0"/>
              <a:t>에러</a:t>
            </a:r>
            <a:r>
              <a:rPr lang="en-US" altLang="ko-KR" dirty="0"/>
              <a:t>,</a:t>
            </a:r>
            <a:r>
              <a:rPr lang="ko-KR" altLang="en-US" dirty="0" err="1"/>
              <a:t>설치등검색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94421-DD33-96BB-83DA-3067E13C4A0D}"/>
              </a:ext>
            </a:extLst>
          </p:cNvPr>
          <p:cNvSpPr/>
          <p:nvPr/>
        </p:nvSpPr>
        <p:spPr>
          <a:xfrm>
            <a:off x="5287518" y="4616958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Cursor</a:t>
            </a:r>
            <a:r>
              <a:rPr lang="ko-KR" altLang="en-US" dirty="0"/>
              <a:t>편집기</a:t>
            </a:r>
            <a:endParaRPr lang="en-US" altLang="ko-KR" dirty="0"/>
          </a:p>
          <a:p>
            <a:pPr algn="ctr"/>
            <a:r>
              <a:rPr lang="en-US" altLang="ko-KR" dirty="0"/>
              <a:t>(AI</a:t>
            </a:r>
            <a:r>
              <a:rPr lang="ko-KR" altLang="en-US" dirty="0"/>
              <a:t>기반 코딩지원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AFC2E7-C8CA-7023-4E75-415AEE0A59FE}"/>
              </a:ext>
            </a:extLst>
          </p:cNvPr>
          <p:cNvSpPr/>
          <p:nvPr/>
        </p:nvSpPr>
        <p:spPr>
          <a:xfrm>
            <a:off x="5287518" y="3177540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브라우저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파이썬개발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03E1C-4455-584C-56C1-7D31A7B29EC6}"/>
              </a:ext>
            </a:extLst>
          </p:cNvPr>
          <p:cNvSpPr txBox="1"/>
          <p:nvPr/>
        </p:nvSpPr>
        <p:spPr>
          <a:xfrm>
            <a:off x="1664208" y="30815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코딩도구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E832A2-784C-CE7A-3561-DB2D61E00986}"/>
              </a:ext>
            </a:extLst>
          </p:cNvPr>
          <p:cNvSpPr/>
          <p:nvPr/>
        </p:nvSpPr>
        <p:spPr>
          <a:xfrm>
            <a:off x="2043684" y="4616958"/>
            <a:ext cx="2903220" cy="8214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CoPilot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(AI</a:t>
            </a:r>
            <a:r>
              <a:rPr lang="ko-KR" altLang="en-US" dirty="0">
                <a:solidFill>
                  <a:schemeClr val="tx1"/>
                </a:solidFill>
              </a:rPr>
              <a:t>기반 코딩지원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5ABE0-3FF4-11E2-268D-46AC084002E9}"/>
              </a:ext>
            </a:extLst>
          </p:cNvPr>
          <p:cNvSpPr/>
          <p:nvPr/>
        </p:nvSpPr>
        <p:spPr>
          <a:xfrm>
            <a:off x="8531352" y="4616958"/>
            <a:ext cx="2903220" cy="8214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ChatGPT Canvas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(AI</a:t>
            </a:r>
            <a:r>
              <a:rPr lang="ko-KR" altLang="en-US" dirty="0">
                <a:solidFill>
                  <a:schemeClr val="tx1"/>
                </a:solidFill>
              </a:rPr>
              <a:t>기반 코딩지원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709891-EEEB-D638-7F1F-7598DF43FB21}"/>
              </a:ext>
            </a:extLst>
          </p:cNvPr>
          <p:cNvSpPr/>
          <p:nvPr/>
        </p:nvSpPr>
        <p:spPr>
          <a:xfrm>
            <a:off x="452628" y="6082919"/>
            <a:ext cx="510540" cy="336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0CF9AD-6AF5-944F-1CBB-5A8CA194EE54}"/>
              </a:ext>
            </a:extLst>
          </p:cNvPr>
          <p:cNvSpPr txBox="1"/>
          <p:nvPr/>
        </p:nvSpPr>
        <p:spPr>
          <a:xfrm>
            <a:off x="1027075" y="60829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미학습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22C7A0-61B7-BC2B-CAAD-4587BC0D71DC}"/>
              </a:ext>
            </a:extLst>
          </p:cNvPr>
          <p:cNvSpPr/>
          <p:nvPr/>
        </p:nvSpPr>
        <p:spPr>
          <a:xfrm>
            <a:off x="2141220" y="6088888"/>
            <a:ext cx="510540" cy="3368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811763-66F2-AD17-06B5-2A8F4FB1777E}"/>
              </a:ext>
            </a:extLst>
          </p:cNvPr>
          <p:cNvSpPr txBox="1"/>
          <p:nvPr/>
        </p:nvSpPr>
        <p:spPr>
          <a:xfrm>
            <a:off x="2715667" y="6088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833DC1-3A18-0C7F-1C5B-861C3B97A3B3}"/>
              </a:ext>
            </a:extLst>
          </p:cNvPr>
          <p:cNvSpPr/>
          <p:nvPr/>
        </p:nvSpPr>
        <p:spPr>
          <a:xfrm>
            <a:off x="356616" y="5980176"/>
            <a:ext cx="2999232" cy="6035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4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D15F-FD55-9FFF-972A-EA4657C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1.AI</a:t>
            </a:r>
            <a:r>
              <a:rPr lang="ko-KR" altLang="en-US" dirty="0"/>
              <a:t>시스템 개발도구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FB5DE1-8454-C04F-01F7-89FCC2D0A556}"/>
              </a:ext>
            </a:extLst>
          </p:cNvPr>
          <p:cNvSpPr/>
          <p:nvPr/>
        </p:nvSpPr>
        <p:spPr>
          <a:xfrm>
            <a:off x="2343150" y="2080260"/>
            <a:ext cx="2903220" cy="864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LLM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추론엔진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AC3D58-9B4E-6D30-B2EF-3C8E34F4B6E6}"/>
              </a:ext>
            </a:extLst>
          </p:cNvPr>
          <p:cNvSpPr/>
          <p:nvPr/>
        </p:nvSpPr>
        <p:spPr>
          <a:xfrm>
            <a:off x="2343150" y="3201925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STT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음성인식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060323-4214-2122-FB31-1BBC866B95AE}"/>
              </a:ext>
            </a:extLst>
          </p:cNvPr>
          <p:cNvSpPr/>
          <p:nvPr/>
        </p:nvSpPr>
        <p:spPr>
          <a:xfrm>
            <a:off x="2343150" y="4280918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TTS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음성합성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14610F-6FF4-86B4-EA4F-F20695046052}"/>
              </a:ext>
            </a:extLst>
          </p:cNvPr>
          <p:cNvSpPr/>
          <p:nvPr/>
        </p:nvSpPr>
        <p:spPr>
          <a:xfrm>
            <a:off x="6945632" y="2060448"/>
            <a:ext cx="2903220" cy="864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영상생성</a:t>
            </a:r>
            <a:endParaRPr lang="en-US" altLang="ko-KR" dirty="0">
              <a:solidFill>
                <a:srgbClr val="0000FF"/>
              </a:solidFill>
            </a:endParaRPr>
          </a:p>
          <a:p>
            <a:pPr algn="ctr"/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Midjourney,ComfyUI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2561F7-881D-E4FC-2F96-E6E6A2FF4081}"/>
              </a:ext>
            </a:extLst>
          </p:cNvPr>
          <p:cNvSpPr/>
          <p:nvPr/>
        </p:nvSpPr>
        <p:spPr>
          <a:xfrm>
            <a:off x="6945632" y="3182113"/>
            <a:ext cx="2903220" cy="8641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영상인식</a:t>
            </a:r>
            <a:endParaRPr lang="en-US" altLang="ko-KR" dirty="0">
              <a:solidFill>
                <a:srgbClr val="0000FF"/>
              </a:solidFill>
            </a:endParaRPr>
          </a:p>
          <a:p>
            <a:pPr algn="ctr"/>
            <a:r>
              <a:rPr lang="en-US" altLang="ko-KR" dirty="0">
                <a:solidFill>
                  <a:srgbClr val="0000FF"/>
                </a:solidFill>
              </a:rPr>
              <a:t>(YOLO)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21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8F7D99F-1FC1-EA66-7184-5482A5F7076A}"/>
              </a:ext>
            </a:extLst>
          </p:cNvPr>
          <p:cNvSpPr/>
          <p:nvPr/>
        </p:nvSpPr>
        <p:spPr>
          <a:xfrm>
            <a:off x="2093976" y="2148840"/>
            <a:ext cx="3355848" cy="3538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2ED15F-FD55-9FFF-972A-EA4657C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1.AI</a:t>
            </a:r>
            <a:r>
              <a:rPr lang="ko-KR" altLang="en-US" dirty="0"/>
              <a:t>시스템 개발도구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FB5DE1-8454-C04F-01F7-89FCC2D0A556}"/>
              </a:ext>
            </a:extLst>
          </p:cNvPr>
          <p:cNvSpPr/>
          <p:nvPr/>
        </p:nvSpPr>
        <p:spPr>
          <a:xfrm>
            <a:off x="2315718" y="2354580"/>
            <a:ext cx="2903220" cy="8641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ChatGPT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AC3D58-9B4E-6D30-B2EF-3C8E34F4B6E6}"/>
              </a:ext>
            </a:extLst>
          </p:cNvPr>
          <p:cNvSpPr/>
          <p:nvPr/>
        </p:nvSpPr>
        <p:spPr>
          <a:xfrm>
            <a:off x="2315718" y="3476245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LLAMA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060323-4214-2122-FB31-1BBC866B95AE}"/>
              </a:ext>
            </a:extLst>
          </p:cNvPr>
          <p:cNvSpPr/>
          <p:nvPr/>
        </p:nvSpPr>
        <p:spPr>
          <a:xfrm>
            <a:off x="2315718" y="4555238"/>
            <a:ext cx="2903220" cy="821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HUGGINGFACE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FA2B7-765D-2467-73F2-640C82778EC4}"/>
              </a:ext>
            </a:extLst>
          </p:cNvPr>
          <p:cNvSpPr txBox="1"/>
          <p:nvPr/>
        </p:nvSpPr>
        <p:spPr>
          <a:xfrm>
            <a:off x="3255263" y="1751123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MODEL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CB064-9DEA-35CD-D61F-0D10F83D786B}"/>
              </a:ext>
            </a:extLst>
          </p:cNvPr>
          <p:cNvSpPr/>
          <p:nvPr/>
        </p:nvSpPr>
        <p:spPr>
          <a:xfrm>
            <a:off x="6742176" y="2148840"/>
            <a:ext cx="3355848" cy="35387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58B609-E6DC-1AE8-E4EC-D4FCFD292E6C}"/>
              </a:ext>
            </a:extLst>
          </p:cNvPr>
          <p:cNvSpPr/>
          <p:nvPr/>
        </p:nvSpPr>
        <p:spPr>
          <a:xfrm>
            <a:off x="6963918" y="2354580"/>
            <a:ext cx="2903220" cy="864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https://aihub.or.kr/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B2450F-218D-0B51-BE43-D69B80A858AA}"/>
              </a:ext>
            </a:extLst>
          </p:cNvPr>
          <p:cNvSpPr/>
          <p:nvPr/>
        </p:nvSpPr>
        <p:spPr>
          <a:xfrm>
            <a:off x="6963918" y="3476245"/>
            <a:ext cx="2903220" cy="8214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KAGGLE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886712-8987-B05F-418A-C4AEAADBE543}"/>
              </a:ext>
            </a:extLst>
          </p:cNvPr>
          <p:cNvSpPr/>
          <p:nvPr/>
        </p:nvSpPr>
        <p:spPr>
          <a:xfrm>
            <a:off x="6963918" y="4555238"/>
            <a:ext cx="2903220" cy="82143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HUGGINGFACE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D899D0-DC8E-6619-B114-116B02526518}"/>
              </a:ext>
            </a:extLst>
          </p:cNvPr>
          <p:cNvSpPr txBox="1"/>
          <p:nvPr/>
        </p:nvSpPr>
        <p:spPr>
          <a:xfrm>
            <a:off x="7903463" y="1751123"/>
            <a:ext cx="12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DATASETS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5A97B-C383-E394-9E42-F621F60D316B}"/>
              </a:ext>
            </a:extLst>
          </p:cNvPr>
          <p:cNvSpPr txBox="1"/>
          <p:nvPr/>
        </p:nvSpPr>
        <p:spPr>
          <a:xfrm>
            <a:off x="6870192" y="5760459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 err="1"/>
              <a:t>학습할때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404206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4A2B3-C0AC-769D-5133-E9E34D0C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1.AI</a:t>
            </a:r>
            <a:r>
              <a:rPr lang="ko-KR" altLang="en-US" dirty="0"/>
              <a:t>시스템 개발도구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CC390C-5AA7-261C-8DF3-50D4A8442496}"/>
              </a:ext>
            </a:extLst>
          </p:cNvPr>
          <p:cNvSpPr/>
          <p:nvPr/>
        </p:nvSpPr>
        <p:spPr>
          <a:xfrm>
            <a:off x="2718054" y="2089404"/>
            <a:ext cx="2903220" cy="864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GPU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B0FB5C-4A1C-B7D5-60BC-9E9B10F89536}"/>
              </a:ext>
            </a:extLst>
          </p:cNvPr>
          <p:cNvSpPr/>
          <p:nvPr/>
        </p:nvSpPr>
        <p:spPr>
          <a:xfrm>
            <a:off x="5988558" y="2089404"/>
            <a:ext cx="2903220" cy="8641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클라우드 </a:t>
            </a:r>
            <a:r>
              <a:rPr lang="en-US" altLang="ko-KR" dirty="0">
                <a:solidFill>
                  <a:schemeClr val="tx1"/>
                </a:solidFill>
              </a:rPr>
              <a:t>GPU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(TPU/NPU)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3E557-5C5F-E654-3908-13779FE6FF98}"/>
              </a:ext>
            </a:extLst>
          </p:cNvPr>
          <p:cNvSpPr txBox="1"/>
          <p:nvPr/>
        </p:nvSpPr>
        <p:spPr>
          <a:xfrm>
            <a:off x="5271537" y="525780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247396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507</Words>
  <Application>Microsoft Office PowerPoint</Application>
  <PresentationFormat>와이드스크린</PresentationFormat>
  <Paragraphs>196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Courier</vt:lpstr>
      <vt:lpstr>Dotum</vt:lpstr>
      <vt:lpstr>맑은 고딕</vt:lpstr>
      <vt:lpstr>Arial</vt:lpstr>
      <vt:lpstr>Office 테마</vt:lpstr>
      <vt:lpstr>중간고사 정리</vt:lpstr>
      <vt:lpstr>노벨상</vt:lpstr>
      <vt:lpstr>핫 키워드</vt:lpstr>
      <vt:lpstr>교육 목표 및 내용</vt:lpstr>
      <vt:lpstr>1. AI시스템 개발도구(1)</vt:lpstr>
      <vt:lpstr>1.AI시스템 개발도구(2)</vt:lpstr>
      <vt:lpstr>1.AI시스템 개발도구(3)</vt:lpstr>
      <vt:lpstr>1.AI시스템 개발도구(4)</vt:lpstr>
      <vt:lpstr>1.AI시스템 개발도구(5)</vt:lpstr>
      <vt:lpstr>작업하면서 부딪친 것</vt:lpstr>
      <vt:lpstr>2. 코딩하는 방법</vt:lpstr>
      <vt:lpstr>개발연습</vt:lpstr>
      <vt:lpstr>챗봇 개발 - 실전 연습</vt:lpstr>
      <vt:lpstr>3. 응용 개발 방법</vt:lpstr>
      <vt:lpstr>단방향 함수(해쉬)</vt:lpstr>
      <vt:lpstr>시험지 제출방법</vt:lpstr>
      <vt:lpstr>메인로직 개발</vt:lpstr>
      <vt:lpstr>4.AI가 지원해주는 기술들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중간고사 정리</dc:title>
  <dc:creator>calmroad@gmail.com</dc:creator>
  <cp:lastModifiedBy>Software</cp:lastModifiedBy>
  <cp:revision>112</cp:revision>
  <dcterms:created xsi:type="dcterms:W3CDTF">2024-10-08T11:21:06Z</dcterms:created>
  <dcterms:modified xsi:type="dcterms:W3CDTF">2024-10-15T00:35:22Z</dcterms:modified>
</cp:coreProperties>
</file>