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3F7AE-8477-44AA-C10C-6C72F4A4D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0B33D-79FF-B0AF-80C1-253A28826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B99FF-7D50-F69D-49EA-9DBFAD4A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E0A8-F361-41DA-9DD8-3011A055E211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CEF20-2DE6-06B0-EA37-0670B1B2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A42-D113-EC47-1A64-0B671B2D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CB1B-9F3C-4D9F-B60F-BD71FADCC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DEC8-03E1-65D1-D9D5-922E3E93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2DC63F-39BD-706A-9CB0-672F2B4BF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79102-0EFA-CF93-5CA6-205CB6D1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E0A8-F361-41DA-9DD8-3011A055E211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C28F6-9828-034B-D6D3-0D28DC31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B742C-50CA-80DD-3A91-4CEC070C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CB1B-9F3C-4D9F-B60F-BD71FADCC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2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6CB4BD-F60A-B9A5-A650-2F74B0A09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CC7134-B7F6-8C75-B98A-662B3AE3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9367F-6F0D-9B86-9C76-FE9B17BC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E0A8-F361-41DA-9DD8-3011A055E211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8F2C1-63C4-CA1E-31DF-A105AF2A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18E47-EAA4-359E-8932-E5F1DB2D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CB1B-9F3C-4D9F-B60F-BD71FADCC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0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72C7D-12BF-FF6C-9311-ED5A911C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0B8F7-4589-8EFC-B57C-C9D7F2C5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230A0-E392-F81D-306D-4BAB5E98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E0A8-F361-41DA-9DD8-3011A055E211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8686E-1518-C5BC-52CC-CF67AD0F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EA6A5-4594-5DEA-9CCB-12365258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CB1B-9F3C-4D9F-B60F-BD71FADCC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8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14C72-924A-FFEA-8BFD-9B24C9A1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9A7DC-8B90-8884-7360-63A0873A2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4E6D8-CAC9-1AFB-29E1-8AAD8D91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E0A8-F361-41DA-9DD8-3011A055E211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D75B5-8A6E-A849-02E2-A791DFF6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8FD2B-15D6-A7B8-4438-4215A2B4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CB1B-9F3C-4D9F-B60F-BD71FADCC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4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BCC86-B749-F131-05E9-885FB808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B038A-06DC-0031-3455-F5F7A45E5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448D76-5097-FEAD-2FF4-9AB0E3918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F886E-52A1-14BB-4B65-4374DEF4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E0A8-F361-41DA-9DD8-3011A055E211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8B33B-A1D6-50AC-AE57-500A3A8F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2D4E4-1698-3520-1A86-AB1E7718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CB1B-9F3C-4D9F-B60F-BD71FADCC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7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61C40-A9DA-8438-E931-43116AE3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13848-2830-9C12-6DA3-E66919FCE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1DB5E4-F433-36CD-AA5A-5339F8055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2AE2A-72B8-FA31-405C-1A1889F65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D5F122-4FC0-4300-A3B3-3E230D785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FC811-2C9C-9F3C-6162-4BD5BC2C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E0A8-F361-41DA-9DD8-3011A055E211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B24AA0-FF2B-9488-7CFF-B0D1F210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D9710-58A8-F0FE-C5C7-463926A1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CB1B-9F3C-4D9F-B60F-BD71FADCC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3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89B89-8DB7-59FA-6606-A4677DB3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12DA8-6427-0261-270D-90D5638B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E0A8-F361-41DA-9DD8-3011A055E211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23D0F7-1BBA-69C4-3B49-9A68347E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3890E3-5BE7-F556-4E57-6C131754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CB1B-9F3C-4D9F-B60F-BD71FADCC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0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805E51-83E1-ABFF-EEC7-8E36BA23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E0A8-F361-41DA-9DD8-3011A055E211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F99F34-522F-1688-4285-4D7757AF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05549D-74C3-51EC-D6A2-7FD0A2DC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CB1B-9F3C-4D9F-B60F-BD71FADCC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E730F-0CF7-63B8-AA27-B31E3382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DB8FE-F155-06B9-623F-FE1B69972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139E2E-5879-1174-470A-FE67C1023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37A54-A628-8EF2-3054-DC9ED939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E0A8-F361-41DA-9DD8-3011A055E211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27313-1678-DD45-361F-B2CD2809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5DEB9-1EA2-4A73-9E62-2BAE2C5B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CB1B-9F3C-4D9F-B60F-BD71FADCC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2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59960-9083-375B-8183-D5037AD1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F5D404-BA6F-3856-FA65-D69568269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3FD27-35A2-6C77-50B4-4FE824079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9522F-07E5-CA21-012A-F5573EAC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E0A8-F361-41DA-9DD8-3011A055E211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8F928-59B1-9ABA-38EB-F3C57E9E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FBF6C-5DBE-A452-0F37-16F0EDD6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CB1B-9F3C-4D9F-B60F-BD71FADCC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4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414206-4DE1-E5B2-4C47-027CDEA0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6BAB4-AB8D-0AB7-32AD-8409163D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0844D-39C9-57A2-E999-1BD7F2FCA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CE0A8-F361-41DA-9DD8-3011A055E211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874A7-351E-DA0E-747A-A15FD0FEB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BC260-B90E-4FD4-03C9-42635992D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ECB1B-9F3C-4D9F-B60F-BD71FADCC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4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70E93-53AE-F012-52F0-AF05F937E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한국어 음성인식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ECD1A5-5040-4E2A-3B1F-7CFA076F2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2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547BD-442C-5BFB-F14A-FA8FC75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1CB05-5B0C-701A-C731-95ACDFA1A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6024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OpenAI</a:t>
            </a:r>
            <a:r>
              <a:rPr lang="ko-KR" altLang="en-US" dirty="0"/>
              <a:t>사의 </a:t>
            </a:r>
            <a:r>
              <a:rPr lang="en-US" altLang="ko-KR" dirty="0"/>
              <a:t>whisper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Google API</a:t>
            </a:r>
          </a:p>
          <a:p>
            <a:r>
              <a:rPr lang="en-US" altLang="ko-KR" dirty="0"/>
              <a:t>AMAZON</a:t>
            </a:r>
          </a:p>
          <a:p>
            <a:r>
              <a:rPr lang="en-US" altLang="ko-KR" dirty="0"/>
              <a:t>Microsoft</a:t>
            </a:r>
          </a:p>
          <a:p>
            <a:r>
              <a:rPr lang="en-US" altLang="ko-KR" dirty="0"/>
              <a:t>ETRI API</a:t>
            </a:r>
          </a:p>
          <a:p>
            <a:r>
              <a:rPr lang="ko-KR" altLang="en-US" dirty="0"/>
              <a:t>네이버의 </a:t>
            </a:r>
            <a:r>
              <a:rPr lang="en-US" altLang="ko-KR" dirty="0"/>
              <a:t>API(</a:t>
            </a:r>
            <a:r>
              <a:rPr lang="ko-KR" altLang="en-US" dirty="0"/>
              <a:t>유료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카카오의 </a:t>
            </a:r>
            <a:r>
              <a:rPr lang="en-US" altLang="ko-KR" dirty="0"/>
              <a:t>API(</a:t>
            </a:r>
            <a:r>
              <a:rPr lang="ko-KR" altLang="en-US" dirty="0"/>
              <a:t>유료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48781-9FAF-12AF-E0D9-6C51FC16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56" y="230796"/>
            <a:ext cx="5141976" cy="67729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OpenAI</a:t>
            </a:r>
            <a:r>
              <a:rPr lang="ko-KR" altLang="en-US" dirty="0"/>
              <a:t>의 </a:t>
            </a:r>
            <a:r>
              <a:rPr lang="en-US" altLang="ko-KR" dirty="0"/>
              <a:t>whisper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3D1C49-33B3-0EA7-2BF9-6F25007D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4" y="1235426"/>
            <a:ext cx="7419975" cy="562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50DCE3-FD46-0D41-9454-B10C1D6DB19A}"/>
              </a:ext>
            </a:extLst>
          </p:cNvPr>
          <p:cNvSpPr txBox="1"/>
          <p:nvPr/>
        </p:nvSpPr>
        <p:spPr>
          <a:xfrm>
            <a:off x="6096000" y="338610"/>
            <a:ext cx="5529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https://github.com/openai/whisper</a:t>
            </a:r>
          </a:p>
        </p:txBody>
      </p:sp>
    </p:spTree>
    <p:extLst>
      <p:ext uri="{BB962C8B-B14F-4D97-AF65-F5344CB8AC3E}">
        <p14:creationId xmlns:p14="http://schemas.microsoft.com/office/powerpoint/2010/main" val="73236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547BD-442C-5BFB-F14A-FA8FC75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한국어 </a:t>
            </a:r>
            <a:r>
              <a:rPr lang="ko-KR" altLang="en-US" dirty="0" err="1"/>
              <a:t>학습데이타창고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13EF5A-D939-3F83-50DD-DBEBBB70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520761"/>
            <a:ext cx="118776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5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F9A982-50DE-15DD-B06F-27A29257B931}"/>
              </a:ext>
            </a:extLst>
          </p:cNvPr>
          <p:cNvSpPr/>
          <p:nvPr/>
        </p:nvSpPr>
        <p:spPr>
          <a:xfrm>
            <a:off x="3310128" y="2121408"/>
            <a:ext cx="5614416" cy="2450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748781-9FAF-12AF-E0D9-6C51FC16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56" y="230796"/>
            <a:ext cx="10206228" cy="67729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한국어 음성인식 고성능으로 만드는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3B52D4-B767-FD0B-742B-5736BA60E020}"/>
              </a:ext>
            </a:extLst>
          </p:cNvPr>
          <p:cNvSpPr/>
          <p:nvPr/>
        </p:nvSpPr>
        <p:spPr>
          <a:xfrm>
            <a:off x="548638" y="2359152"/>
            <a:ext cx="2423160" cy="1947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기본 모델 입수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구매 또는 </a:t>
            </a:r>
            <a:r>
              <a:rPr lang="en-US" altLang="ko-KR" dirty="0">
                <a:solidFill>
                  <a:schemeClr val="tx1"/>
                </a:solidFill>
              </a:rPr>
              <a:t>download)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A149EE-85BC-7CCE-EC6F-620EB88CC458}"/>
              </a:ext>
            </a:extLst>
          </p:cNvPr>
          <p:cNvSpPr/>
          <p:nvPr/>
        </p:nvSpPr>
        <p:spPr>
          <a:xfrm>
            <a:off x="6358130" y="2359152"/>
            <a:ext cx="2423160" cy="1947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상세 학습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고성능 </a:t>
            </a:r>
            <a:r>
              <a:rPr lang="en-US" altLang="ko-KR" dirty="0">
                <a:solidFill>
                  <a:schemeClr val="tx1"/>
                </a:solidFill>
              </a:rPr>
              <a:t>GPU </a:t>
            </a:r>
            <a:r>
              <a:rPr lang="ko-KR" altLang="en-US" dirty="0">
                <a:solidFill>
                  <a:schemeClr val="tx1"/>
                </a:solidFill>
              </a:rPr>
              <a:t>구매 또는 </a:t>
            </a:r>
            <a:r>
              <a:rPr lang="en-US" altLang="ko-KR" dirty="0">
                <a:solidFill>
                  <a:schemeClr val="tx1"/>
                </a:solidFill>
              </a:rPr>
              <a:t>Cloud)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1B0EC-865D-A90C-4576-1D796B5038B3}"/>
              </a:ext>
            </a:extLst>
          </p:cNvPr>
          <p:cNvSpPr/>
          <p:nvPr/>
        </p:nvSpPr>
        <p:spPr>
          <a:xfrm>
            <a:off x="3453384" y="2359152"/>
            <a:ext cx="2423160" cy="1947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Domain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data</a:t>
            </a:r>
            <a:r>
              <a:rPr lang="ko-KR" altLang="en-US" dirty="0">
                <a:solidFill>
                  <a:schemeClr val="tx1"/>
                </a:solidFill>
              </a:rPr>
              <a:t>입수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고객사로부터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60EB37-4C9B-D478-8CD9-76FB0067A9E0}"/>
              </a:ext>
            </a:extLst>
          </p:cNvPr>
          <p:cNvSpPr/>
          <p:nvPr/>
        </p:nvSpPr>
        <p:spPr>
          <a:xfrm>
            <a:off x="9262876" y="2359152"/>
            <a:ext cx="2423160" cy="1947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판매 및 설치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성능 </a:t>
            </a:r>
            <a:r>
              <a:rPr lang="ko-KR" altLang="en-US" dirty="0" err="1">
                <a:solidFill>
                  <a:schemeClr val="tx1"/>
                </a:solidFill>
              </a:rPr>
              <a:t>평가후</a:t>
            </a:r>
            <a:r>
              <a:rPr lang="ko-KR" altLang="en-US" dirty="0">
                <a:solidFill>
                  <a:schemeClr val="tx1"/>
                </a:solidFill>
              </a:rPr>
              <a:t> 운영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D52142-10BD-BA1D-A935-D9E1882E1B80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971798" y="3332988"/>
            <a:ext cx="4815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0E6D256-E06D-4A17-3F26-4244CF2BE511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5876544" y="3332988"/>
            <a:ext cx="4815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63BEA69-B532-9FE2-F0CC-6F05E36AB09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781290" y="3332988"/>
            <a:ext cx="4815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9A7195-4F6A-76D8-3A3C-EBE6926BBA78}"/>
              </a:ext>
            </a:extLst>
          </p:cNvPr>
          <p:cNvSpPr txBox="1"/>
          <p:nvPr/>
        </p:nvSpPr>
        <p:spPr>
          <a:xfrm>
            <a:off x="621792" y="5368076"/>
            <a:ext cx="9935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AI</a:t>
            </a:r>
            <a:r>
              <a:rPr lang="ko-KR" altLang="en-US" sz="2400" b="1" dirty="0"/>
              <a:t>에서 개발이란</a:t>
            </a:r>
            <a:r>
              <a:rPr lang="en-US" altLang="ko-KR" sz="2400" b="1" dirty="0"/>
              <a:t>?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코딩을 </a:t>
            </a:r>
            <a:r>
              <a:rPr lang="ko-KR" altLang="en-US" sz="2400" dirty="0" err="1"/>
              <a:t>하는게</a:t>
            </a:r>
            <a:r>
              <a:rPr lang="ko-KR" altLang="en-US" sz="2400" dirty="0"/>
              <a:t> 아니라</a:t>
            </a:r>
            <a:r>
              <a:rPr lang="en-US" altLang="ko-KR" sz="2400" dirty="0"/>
              <a:t>, </a:t>
            </a:r>
            <a:r>
              <a:rPr lang="ko-KR" altLang="en-US" sz="2400" dirty="0"/>
              <a:t>학습을 시켜 성능을 업그레이드해주는 것이다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852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48781-9FAF-12AF-E0D9-6C51FC16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56" y="230796"/>
            <a:ext cx="10626852" cy="67729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한국어 음성인식 시스템 구성방법</a:t>
            </a:r>
            <a:r>
              <a:rPr lang="en-US" altLang="ko-KR" dirty="0"/>
              <a:t>(</a:t>
            </a:r>
            <a:r>
              <a:rPr lang="ko-KR" altLang="en-US" dirty="0"/>
              <a:t>고객사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3B52D4-B767-FD0B-742B-5736BA60E020}"/>
              </a:ext>
            </a:extLst>
          </p:cNvPr>
          <p:cNvSpPr/>
          <p:nvPr/>
        </p:nvSpPr>
        <p:spPr>
          <a:xfrm>
            <a:off x="7273617" y="1627632"/>
            <a:ext cx="2423160" cy="1947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기본 시스템 준비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(API</a:t>
            </a:r>
            <a:r>
              <a:rPr lang="ko-KR" altLang="en-US" dirty="0">
                <a:solidFill>
                  <a:schemeClr val="tx1"/>
                </a:solidFill>
              </a:rPr>
              <a:t> 또는 </a:t>
            </a:r>
            <a:r>
              <a:rPr lang="en-US" altLang="ko-KR" dirty="0">
                <a:solidFill>
                  <a:schemeClr val="tx1"/>
                </a:solidFill>
              </a:rPr>
              <a:t>local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A149EE-85BC-7CCE-EC6F-620EB88CC458}"/>
              </a:ext>
            </a:extLst>
          </p:cNvPr>
          <p:cNvSpPr/>
          <p:nvPr/>
        </p:nvSpPr>
        <p:spPr>
          <a:xfrm>
            <a:off x="1706880" y="1627632"/>
            <a:ext cx="2423160" cy="1947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사용자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1B0EC-865D-A90C-4576-1D796B5038B3}"/>
              </a:ext>
            </a:extLst>
          </p:cNvPr>
          <p:cNvSpPr/>
          <p:nvPr/>
        </p:nvSpPr>
        <p:spPr>
          <a:xfrm>
            <a:off x="7273617" y="3849624"/>
            <a:ext cx="2423160" cy="1947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상세학습 모델준비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D52142-10BD-BA1D-A935-D9E1882E1B80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8485197" y="3575304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0E6D256-E06D-4A17-3F26-4244CF2BE51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30040" y="2601468"/>
            <a:ext cx="3143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E6C87D-6E3B-04FE-CA49-FBB8EF583465}"/>
              </a:ext>
            </a:extLst>
          </p:cNvPr>
          <p:cNvSpPr txBox="1"/>
          <p:nvPr/>
        </p:nvSpPr>
        <p:spPr>
          <a:xfrm>
            <a:off x="5091900" y="226692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448BBF3-617B-E5E5-FC61-28FF634E36DD}"/>
              </a:ext>
            </a:extLst>
          </p:cNvPr>
          <p:cNvCxnSpPr>
            <a:cxnSpLocks/>
          </p:cNvCxnSpPr>
          <p:nvPr/>
        </p:nvCxnSpPr>
        <p:spPr>
          <a:xfrm flipH="1">
            <a:off x="4166070" y="3040380"/>
            <a:ext cx="2999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7B9144-9747-E3EF-9866-30C5C2B8EB04}"/>
              </a:ext>
            </a:extLst>
          </p:cNvPr>
          <p:cNvSpPr txBox="1"/>
          <p:nvPr/>
        </p:nvSpPr>
        <p:spPr>
          <a:xfrm>
            <a:off x="5091900" y="307517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응답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09A5FB-269A-CD9A-92C4-98A1A72E57FB}"/>
              </a:ext>
            </a:extLst>
          </p:cNvPr>
          <p:cNvSpPr txBox="1"/>
          <p:nvPr/>
        </p:nvSpPr>
        <p:spPr>
          <a:xfrm>
            <a:off x="466344" y="4549140"/>
            <a:ext cx="6332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품질규격</a:t>
            </a:r>
            <a:r>
              <a:rPr lang="en-US" altLang="ko-KR" b="1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사용자 </a:t>
            </a:r>
            <a:r>
              <a:rPr lang="ko-KR" altLang="en-US" dirty="0" err="1"/>
              <a:t>허용할수</a:t>
            </a:r>
            <a:r>
              <a:rPr lang="ko-KR" altLang="en-US" dirty="0"/>
              <a:t> 있는 시간내 응답생성</a:t>
            </a:r>
            <a:r>
              <a:rPr lang="en-US" altLang="ko-KR" dirty="0"/>
              <a:t>(</a:t>
            </a:r>
            <a:r>
              <a:rPr lang="ko-KR" altLang="en-US" dirty="0"/>
              <a:t>고성능 서버증설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우회 대응 방법 </a:t>
            </a:r>
            <a:r>
              <a:rPr lang="en-US" altLang="ko-KR" dirty="0"/>
              <a:t>(</a:t>
            </a:r>
            <a:r>
              <a:rPr lang="ko-KR" altLang="en-US" dirty="0"/>
              <a:t>상담원 또는 홈페이지</a:t>
            </a:r>
            <a:r>
              <a:rPr lang="en-US" altLang="ko-KR" dirty="0"/>
              <a:t>, </a:t>
            </a:r>
            <a:r>
              <a:rPr lang="ko-KR" altLang="en-US" dirty="0" err="1"/>
              <a:t>앱등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4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48781-9FAF-12AF-E0D9-6C51FC16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56" y="230796"/>
            <a:ext cx="9172956" cy="67729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한국어 음성인식 활용하는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E7C091-358E-6DF9-2CAA-5CAEF6C65749}"/>
              </a:ext>
            </a:extLst>
          </p:cNvPr>
          <p:cNvSpPr/>
          <p:nvPr/>
        </p:nvSpPr>
        <p:spPr>
          <a:xfrm>
            <a:off x="2084832" y="1901952"/>
            <a:ext cx="2679192" cy="15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유튜브</a:t>
            </a:r>
            <a:r>
              <a:rPr lang="en-US" altLang="ko-KR" dirty="0"/>
              <a:t>, </a:t>
            </a:r>
            <a:r>
              <a:rPr lang="ko-KR" altLang="en-US" dirty="0"/>
              <a:t>영상 자막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08FF5-ED20-08E8-DA7B-93B9EDA41072}"/>
              </a:ext>
            </a:extLst>
          </p:cNvPr>
          <p:cNvSpPr/>
          <p:nvPr/>
        </p:nvSpPr>
        <p:spPr>
          <a:xfrm>
            <a:off x="2084832" y="4084320"/>
            <a:ext cx="2679192" cy="15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번역 초안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B72A08-3FFF-9706-C56A-8F39CEDDBE30}"/>
              </a:ext>
            </a:extLst>
          </p:cNvPr>
          <p:cNvSpPr/>
          <p:nvPr/>
        </p:nvSpPr>
        <p:spPr>
          <a:xfrm>
            <a:off x="5657088" y="1901952"/>
            <a:ext cx="2679192" cy="15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동시통역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0B9D02-FA7C-6E8B-07A6-F33D20AB37E2}"/>
              </a:ext>
            </a:extLst>
          </p:cNvPr>
          <p:cNvSpPr/>
          <p:nvPr/>
        </p:nvSpPr>
        <p:spPr>
          <a:xfrm>
            <a:off x="5657088" y="4084320"/>
            <a:ext cx="2679192" cy="15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키오스크</a:t>
            </a:r>
            <a:r>
              <a:rPr lang="en-US" altLang="ko-KR" dirty="0"/>
              <a:t>, </a:t>
            </a:r>
            <a:r>
              <a:rPr lang="ko-KR" altLang="en-US" dirty="0"/>
              <a:t>앱</a:t>
            </a:r>
            <a:r>
              <a:rPr lang="en-US" altLang="ko-KR" dirty="0"/>
              <a:t>, </a:t>
            </a:r>
            <a:r>
              <a:rPr lang="ko-KR" altLang="en-US" dirty="0" err="1"/>
              <a:t>웹등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다국어지원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7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E4F0E-69B2-5CAE-1F85-2E98971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실습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FF8D2-E5DA-08F0-43F3-0FA41D9AD8F9}"/>
              </a:ext>
            </a:extLst>
          </p:cNvPr>
          <p:cNvSpPr txBox="1"/>
          <p:nvPr/>
        </p:nvSpPr>
        <p:spPr>
          <a:xfrm>
            <a:off x="1075944" y="2302502"/>
            <a:ext cx="6094476" cy="113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400" dirty="0"/>
              <a:t>Whisper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/>
              <a:t>my_test2_1.ipynb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400" dirty="0"/>
              <a:t>Google, </a:t>
            </a:r>
            <a:r>
              <a:rPr lang="en-US" altLang="ko-KR" sz="2400" dirty="0" err="1"/>
              <a:t>vosko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my_test2_1_1.ipynb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83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188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한국어 음성인식</vt:lpstr>
      <vt:lpstr>종류들</vt:lpstr>
      <vt:lpstr>OpenAI의 whisper</vt:lpstr>
      <vt:lpstr>한국어 학습데이타창고</vt:lpstr>
      <vt:lpstr>한국어 음성인식 고성능으로 만드는 방법</vt:lpstr>
      <vt:lpstr>한국어 음성인식 시스템 구성방법(고객사)</vt:lpstr>
      <vt:lpstr>한국어 음성인식 활용하는 방법</vt:lpstr>
      <vt:lpstr>관련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무혁 권</dc:creator>
  <cp:lastModifiedBy>calmroad@gmail.com</cp:lastModifiedBy>
  <cp:revision>39</cp:revision>
  <dcterms:created xsi:type="dcterms:W3CDTF">2024-09-15T12:30:24Z</dcterms:created>
  <dcterms:modified xsi:type="dcterms:W3CDTF">2024-09-20T00:37:04Z</dcterms:modified>
</cp:coreProperties>
</file>