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8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81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2" r:id="rId30"/>
    <p:sldId id="283" r:id="rId31"/>
    <p:sldId id="284" r:id="rId32"/>
    <p:sldId id="286" r:id="rId33"/>
    <p:sldId id="28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1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6D5731-7543-65D6-E031-48442C524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8A921F-8836-9B43-C3E2-AB6980B30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87CC7-931D-5C03-B2C9-E91ECC4F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084-ECCD-43D1-AE59-2D2F82BECA80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BAA95-8A4B-C5C6-919A-45DBB314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B8552E-2F3E-04E7-C40C-4FF7B1B1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40EC-C8CA-485A-98BE-72F7EC344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97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8EA10-8D08-1359-666D-BEEB61157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B65768-2CC1-42AC-7130-F92208D2C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A0573-F3B2-56BB-4948-BAB064FF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084-ECCD-43D1-AE59-2D2F82BECA80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AFD302-5EE5-642D-10E3-D202F346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FE756-C372-65B4-BEE2-00D26D2BB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40EC-C8CA-485A-98BE-72F7EC344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576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8BFAE0-D2AA-F30F-8599-65F2CA6A3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9AA050-4DCC-E714-5811-78DE542CD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392252-1263-303C-6924-1CBBEA18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084-ECCD-43D1-AE59-2D2F82BECA80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ACAF3F-EFA1-B7F2-A17A-0F6633F6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E0104-1EBA-0A68-41D1-A467FAD2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40EC-C8CA-485A-98BE-72F7EC344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95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C8831-0A40-C900-567F-CFED67EA9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917100-235B-066A-CE2B-9E32593A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8873D-2E71-2D81-C91F-02DECF7DF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084-ECCD-43D1-AE59-2D2F82BECA80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E78F51-281D-A0ED-DC21-C53977F2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8C21F-BE5D-0C4B-5B85-43EF8DF3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40EC-C8CA-485A-98BE-72F7EC344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5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41756-9A4D-847D-A4EA-4F50BE5A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06897-F608-EE0E-C427-D844F87E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52A67-B0D9-3D4B-EEF6-79477771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084-ECCD-43D1-AE59-2D2F82BECA80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3DFFDB-B7C2-A88B-C6E0-4D4844E0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557F1-5D3C-DBD7-BD07-4A97B422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40EC-C8CA-485A-98BE-72F7EC344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8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02427-97FA-D8C0-CA02-9EFB823F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7EEA9A-7D88-A1D7-E258-9FB481866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EC3FA0-3EAD-A5CA-9A8D-034C3DFAF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087330-456B-6787-73E4-76EE894E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084-ECCD-43D1-AE59-2D2F82BECA80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524B72-4443-E963-BEC2-45B15D17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36FE8C-14EF-5961-60A6-698B40C40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40EC-C8CA-485A-98BE-72F7EC344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19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78D79-4D7F-54E5-EC90-28BE18E5C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EBD00D-961F-6D9E-B026-C1036E874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7D33C4-AA59-280B-A60F-9A76CABB6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5194F-58A6-497F-37EE-9DC3CE54C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D16C8E-4FC5-ABD5-2E5B-C429495B0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14AE88F-FCA8-BBD3-60BE-8A6D1495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084-ECCD-43D1-AE59-2D2F82BECA80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C801FC-8935-9C0A-BE82-CB46C7CA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229709-6F9E-9881-C7F0-AAB0B346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40EC-C8CA-485A-98BE-72F7EC344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77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79141-2D6E-BF51-A3AF-F91C0423E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59FFA4-708E-EBCC-4F6A-E11DBCB8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084-ECCD-43D1-AE59-2D2F82BECA80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E08493-71E4-9418-9206-3C6494C6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218368-3D4B-09A7-25A8-D14E5DB7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40EC-C8CA-485A-98BE-72F7EC344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3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830C1E-6914-3752-428A-4A31A361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084-ECCD-43D1-AE59-2D2F82BECA80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FE0D03-1177-1840-1A4E-1DD47761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E9C131-DACC-8C4F-1C04-4D8A44EB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40EC-C8CA-485A-98BE-72F7EC344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93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54D58-9A26-7829-174D-1D5C2AABA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9565B6-2599-DC2A-D55C-6772525FA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75266A-29FA-F795-D691-B569DDA6C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11B7DE-3593-AB67-181E-122645DC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084-ECCD-43D1-AE59-2D2F82BECA80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F3E87D-3051-5832-14E0-FF40EBC38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80F574-CB0F-F93A-3170-A5E63BBF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40EC-C8CA-485A-98BE-72F7EC344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653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04730-15F2-4C4B-65AC-78BBB2BA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0A0BC9-E047-8856-DCF0-CE3E365B0D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029080-3A72-2D61-35A5-284A46D85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53F427-A0BC-2259-5E44-CC22385B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7084-ECCD-43D1-AE59-2D2F82BECA80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FD09A9-1C28-11EE-BEA6-6DE547EA9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C30B57-ABD3-B3E8-8F6F-8569DE67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C40EC-C8CA-485A-98BE-72F7EC344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2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55FE32-E052-926E-1FB2-9E91602A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B15D03-094C-DC3B-41DC-E1A3F6B25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915569-DD80-F00B-572C-C5C78BFAA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A57084-ECCD-43D1-AE59-2D2F82BECA80}" type="datetimeFigureOut">
              <a:rPr lang="ko-KR" altLang="en-US" smtClean="0"/>
              <a:t>2024-10-01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5F7E6-6E9A-1648-5C9C-9E1047A1F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786C08-09BD-2AF2-B0E2-27B46E4C20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C40EC-C8CA-485A-98BE-72F7EC3440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18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346BF-DFBC-1716-7CA3-FC9CBAC13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Cursor</a:t>
            </a:r>
            <a:r>
              <a:rPr lang="ko-KR" altLang="en-US" dirty="0"/>
              <a:t>편집기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9EB923-2213-CFE9-5CB1-F8D0BB533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인공지능기반의 편집기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D11558A-20BD-A282-91FB-2E52066AE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10" y="2595372"/>
            <a:ext cx="4562475" cy="990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D16998-37D4-3D99-2F69-4B7ADAA21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5" y="343059"/>
            <a:ext cx="4400550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97B49AE-3E3B-30CE-241F-1F0557328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89" y="0"/>
            <a:ext cx="64440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87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732D7-3F13-A947-4E1C-F8B09360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“</a:t>
            </a:r>
            <a:r>
              <a:rPr lang="ko-KR" altLang="en-US" b="1" dirty="0"/>
              <a:t>실전 연습해보기</a:t>
            </a:r>
            <a:r>
              <a:rPr lang="en-US" altLang="ko-KR" b="1" dirty="0"/>
              <a:t>”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B5C071-95B2-4B4D-2E84-1112D6A12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주의 </a:t>
            </a:r>
            <a:r>
              <a:rPr lang="en-US" altLang="ko-KR" dirty="0">
                <a:solidFill>
                  <a:srgbClr val="FF0000"/>
                </a:solidFill>
              </a:rPr>
              <a:t>: “</a:t>
            </a:r>
            <a:r>
              <a:rPr lang="ko-KR" altLang="en-US" dirty="0">
                <a:solidFill>
                  <a:srgbClr val="FF0000"/>
                </a:solidFill>
              </a:rPr>
              <a:t>저장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  <a:r>
              <a:rPr lang="ko-KR" altLang="en-US" dirty="0">
                <a:solidFill>
                  <a:srgbClr val="FF0000"/>
                </a:solidFill>
              </a:rPr>
              <a:t>이 제대로 되었는지 확인 필요</a:t>
            </a:r>
          </a:p>
        </p:txBody>
      </p:sp>
    </p:spTree>
    <p:extLst>
      <p:ext uri="{BB962C8B-B14F-4D97-AF65-F5344CB8AC3E}">
        <p14:creationId xmlns:p14="http://schemas.microsoft.com/office/powerpoint/2010/main" val="118182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B53418-1D5C-D58F-4CE6-E535BBA09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0872"/>
            <a:ext cx="10515600" cy="606564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Flask</a:t>
            </a:r>
            <a:r>
              <a:rPr lang="ko-KR" altLang="en-US" dirty="0"/>
              <a:t>로 </a:t>
            </a:r>
            <a:r>
              <a:rPr lang="ko-KR" altLang="en-US" dirty="0" err="1"/>
              <a:t>챗봇을</a:t>
            </a:r>
            <a:r>
              <a:rPr lang="ko-KR" altLang="en-US" dirty="0"/>
              <a:t> 만들어줘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0" i="0" dirty="0">
                <a:effectLst/>
                <a:latin typeface="Segoe WPC"/>
              </a:rPr>
              <a:t>파일이름을 </a:t>
            </a:r>
            <a:r>
              <a:rPr lang="en-US" altLang="ko-KR" b="0" i="0" dirty="0">
                <a:effectLst/>
                <a:latin typeface="Segoe WPC"/>
              </a:rPr>
              <a:t>cursor_02.py</a:t>
            </a:r>
            <a:r>
              <a:rPr lang="ko-KR" altLang="en-US" b="0" i="0" dirty="0">
                <a:effectLst/>
                <a:latin typeface="Segoe WPC"/>
              </a:rPr>
              <a:t>에 저장해줘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b="0" i="0" dirty="0">
                <a:effectLst/>
                <a:latin typeface="Segoe WPC"/>
              </a:rPr>
              <a:t>외부에서 서버로 접속이 가능하도록 해줘</a:t>
            </a:r>
            <a:endParaRPr lang="en-US" altLang="ko-KR" b="0" i="0" dirty="0">
              <a:effectLst/>
              <a:latin typeface="Segoe WP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0" i="0" dirty="0">
                <a:effectLst/>
                <a:latin typeface="Segoe WPC"/>
              </a:rPr>
              <a:t>웹화면에서 쿼리문장을 </a:t>
            </a:r>
            <a:r>
              <a:rPr lang="ko-KR" altLang="en-US" b="0" i="0" dirty="0" err="1">
                <a:effectLst/>
                <a:latin typeface="Segoe WPC"/>
              </a:rPr>
              <a:t>입력받고</a:t>
            </a:r>
            <a:r>
              <a:rPr lang="en-US" altLang="ko-KR" b="0" i="0" dirty="0">
                <a:effectLst/>
                <a:latin typeface="Segoe WPC"/>
              </a:rPr>
              <a:t>, llama3.1</a:t>
            </a:r>
            <a:r>
              <a:rPr lang="ko-KR" altLang="en-US" b="0" i="0" dirty="0">
                <a:effectLst/>
                <a:latin typeface="Segoe WPC"/>
              </a:rPr>
              <a:t>을 이용해서 만들어진 결과를 웹화면에 보여주도록 고쳐줘</a:t>
            </a:r>
            <a:endParaRPr lang="en-US" altLang="ko-KR" b="0" i="0" dirty="0">
              <a:effectLst/>
              <a:latin typeface="Segoe WPC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b="0" i="0" dirty="0">
                <a:effectLst/>
                <a:latin typeface="Segoe WPC"/>
              </a:rPr>
              <a:t>index.html</a:t>
            </a:r>
            <a:r>
              <a:rPr lang="ko-KR" altLang="en-US" b="0" i="0" dirty="0">
                <a:effectLst/>
                <a:latin typeface="Segoe WPC"/>
              </a:rPr>
              <a:t>을 </a:t>
            </a:r>
            <a:r>
              <a:rPr lang="en-US" altLang="ko-KR" b="0" i="0" dirty="0">
                <a:effectLst/>
                <a:latin typeface="Segoe WPC"/>
              </a:rPr>
              <a:t>cursor_02.html</a:t>
            </a:r>
            <a:r>
              <a:rPr lang="ko-KR" altLang="en-US" b="0" i="0" dirty="0">
                <a:effectLst/>
                <a:latin typeface="Segoe WPC"/>
              </a:rPr>
              <a:t>로 변경해줘</a:t>
            </a:r>
            <a:endParaRPr lang="en-US" altLang="ko-KR" b="0" i="0" dirty="0">
              <a:effectLst/>
              <a:latin typeface="Segoe WP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0" i="0" dirty="0">
                <a:effectLst/>
                <a:latin typeface="Segoe WPC"/>
              </a:rPr>
              <a:t>다음 에러를 고쳐줘</a:t>
            </a:r>
            <a:r>
              <a:rPr lang="en-US" altLang="ko-KR" b="0" i="0" dirty="0">
                <a:effectLst/>
                <a:latin typeface="Segoe WPC"/>
              </a:rPr>
              <a:t>. </a:t>
            </a:r>
            <a:r>
              <a:rPr lang="en-US" altLang="ko-KR" b="0" i="0" dirty="0" err="1">
                <a:effectLst/>
                <a:latin typeface="Segoe WPC"/>
              </a:rPr>
              <a:t>KeyError</a:t>
            </a:r>
            <a:r>
              <a:rPr lang="en-US" altLang="ko-KR" b="0" i="0" dirty="0">
                <a:effectLst/>
                <a:latin typeface="Segoe WPC"/>
              </a:rPr>
              <a:t>: 'message’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0" i="0" dirty="0" err="1">
                <a:effectLst/>
                <a:latin typeface="Segoe WPC"/>
              </a:rPr>
              <a:t>다음에러를</a:t>
            </a:r>
            <a:r>
              <a:rPr lang="ko-KR" altLang="en-US" b="0" i="0" dirty="0">
                <a:effectLst/>
                <a:latin typeface="Segoe WPC"/>
              </a:rPr>
              <a:t> </a:t>
            </a:r>
            <a:r>
              <a:rPr lang="ko-KR" altLang="en-US" b="0" i="0" dirty="0" err="1">
                <a:effectLst/>
                <a:latin typeface="Segoe WPC"/>
              </a:rPr>
              <a:t>고쳐춰</a:t>
            </a:r>
            <a:r>
              <a:rPr lang="en-US" altLang="ko-KR" b="0" i="0" dirty="0">
                <a:effectLst/>
                <a:latin typeface="Segoe WPC"/>
              </a:rPr>
              <a:t>. </a:t>
            </a:r>
            <a:r>
              <a:rPr lang="en-US" altLang="ko-KR" b="0" i="0" dirty="0" err="1">
                <a:effectLst/>
                <a:latin typeface="Segoe WPC"/>
              </a:rPr>
              <a:t>werkzeug.exceptions.BadRequestKeyError</a:t>
            </a:r>
            <a:r>
              <a:rPr lang="en-US" altLang="ko-KR" b="0" i="0" dirty="0">
                <a:effectLst/>
                <a:latin typeface="Segoe WPC"/>
              </a:rPr>
              <a:t>: 400 Bad Request: The browser (or proxy) sent a request that this server could not understand.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b="0" i="0" dirty="0">
                <a:effectLst/>
                <a:latin typeface="Segoe WPC"/>
              </a:rPr>
              <a:t>다음 에러를 </a:t>
            </a:r>
            <a:r>
              <a:rPr lang="ko-KR" altLang="en-US" b="0" i="0" dirty="0" err="1">
                <a:effectLst/>
                <a:latin typeface="Segoe WPC"/>
              </a:rPr>
              <a:t>고쳐춰</a:t>
            </a:r>
            <a:r>
              <a:rPr lang="en-US" altLang="ko-KR" b="0" i="0" dirty="0">
                <a:effectLst/>
                <a:latin typeface="Segoe WPC"/>
              </a:rPr>
              <a:t>. Starting from v4.46, the `logits` model output will have the same type as the model (except at train time, where it will always be FP32)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b="0" i="0" dirty="0">
                <a:effectLst/>
                <a:latin typeface="Segoe WPC"/>
              </a:rPr>
              <a:t>“</a:t>
            </a:r>
            <a:r>
              <a:rPr lang="ko-KR" altLang="en-US" b="0" i="0" dirty="0">
                <a:effectLst/>
                <a:latin typeface="Segoe WPC"/>
              </a:rPr>
              <a:t>안녕하세요</a:t>
            </a:r>
            <a:r>
              <a:rPr lang="en-US" altLang="ko-KR" b="0" i="0" dirty="0">
                <a:effectLst/>
                <a:latin typeface="Segoe WPC"/>
              </a:rPr>
              <a:t>” </a:t>
            </a:r>
            <a:r>
              <a:rPr lang="ko-KR" altLang="en-US" dirty="0">
                <a:latin typeface="Segoe WPC"/>
              </a:rPr>
              <a:t>전송</a:t>
            </a:r>
            <a:endParaRPr lang="en-US" altLang="ko-KR" dirty="0">
              <a:latin typeface="Segoe WPC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Segoe WPC"/>
              </a:rPr>
              <a:t>cuda</a:t>
            </a:r>
            <a:r>
              <a:rPr lang="ko-KR" altLang="en-US" b="0" i="0" dirty="0">
                <a:effectLst/>
                <a:latin typeface="Segoe WPC"/>
              </a:rPr>
              <a:t>를 사용하는 코드로 바꿔줘</a:t>
            </a:r>
            <a:endParaRPr lang="en-US" altLang="ko-KR" b="0" i="0" dirty="0">
              <a:effectLst/>
              <a:latin typeface="Segoe WPC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b="0" i="0" dirty="0" err="1">
                <a:effectLst/>
                <a:latin typeface="Segoe WPC"/>
              </a:rPr>
              <a:t>챗봇답변에</a:t>
            </a:r>
            <a:r>
              <a:rPr lang="ko-KR" altLang="en-US" b="0" i="0" dirty="0">
                <a:effectLst/>
                <a:latin typeface="Segoe WPC"/>
              </a:rPr>
              <a:t> 응답을 만들기까지 걸린 시간정보를 표시해줘</a:t>
            </a:r>
            <a:r>
              <a:rPr lang="en-US" altLang="ko-KR" b="0" i="0" dirty="0">
                <a:effectLst/>
                <a:latin typeface="Segoe WPC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b="0" i="0" dirty="0">
                <a:effectLst/>
                <a:latin typeface="Segoe WPC"/>
              </a:rPr>
              <a:t>llama3.1</a:t>
            </a:r>
            <a:r>
              <a:rPr lang="ko-KR" altLang="en-US" b="0" i="0" dirty="0">
                <a:effectLst/>
                <a:latin typeface="Segoe WPC"/>
              </a:rPr>
              <a:t>모델을 축소한 </a:t>
            </a:r>
            <a:r>
              <a:rPr lang="en-US" altLang="ko-KR" b="0" i="0" dirty="0" err="1">
                <a:effectLst/>
                <a:latin typeface="Segoe WPC"/>
              </a:rPr>
              <a:t>qlora</a:t>
            </a:r>
            <a:r>
              <a:rPr lang="ko-KR" altLang="en-US" b="0" i="0" dirty="0">
                <a:effectLst/>
                <a:latin typeface="Segoe WPC"/>
              </a:rPr>
              <a:t>모델로 교체해줘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98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0370D3-2002-FE72-B69E-A16901445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836" y="342900"/>
            <a:ext cx="9858375" cy="30861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74F2D1E-F4E6-0739-34E0-AB2A00634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32707"/>
            <a:ext cx="120205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4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C0A821-C465-2183-9558-1A5E67CA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496"/>
            <a:ext cx="10515600" cy="56374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effectLst/>
                <a:latin typeface="Segoe WPC"/>
              </a:rPr>
              <a:t>13.  </a:t>
            </a:r>
            <a:r>
              <a:rPr lang="ko-KR" altLang="en-US" b="0" i="0" dirty="0">
                <a:effectLst/>
                <a:latin typeface="Segoe WPC"/>
              </a:rPr>
              <a:t>다음 에러를 고쳐줘</a:t>
            </a:r>
            <a:r>
              <a:rPr lang="en-US" altLang="ko-KR" b="0" i="0" dirty="0">
                <a:effectLst/>
                <a:latin typeface="Segoe WPC"/>
              </a:rPr>
              <a:t>. </a:t>
            </a:r>
            <a:r>
              <a:rPr lang="en-US" altLang="ko-KR" b="0" i="0" dirty="0" err="1">
                <a:effectLst/>
                <a:latin typeface="Segoe WPC"/>
              </a:rPr>
              <a:t>OSError</a:t>
            </a:r>
            <a:r>
              <a:rPr lang="en-US" altLang="ko-KR" b="0" i="0" dirty="0">
                <a:effectLst/>
                <a:latin typeface="Segoe WPC"/>
              </a:rPr>
              <a:t>: </a:t>
            </a:r>
            <a:r>
              <a:rPr lang="en-US" altLang="ko-KR" b="0" i="0" dirty="0" err="1">
                <a:effectLst/>
                <a:latin typeface="Segoe WPC"/>
              </a:rPr>
              <a:t>TheBloke</a:t>
            </a:r>
            <a:r>
              <a:rPr lang="en-US" altLang="ko-KR" b="0" i="0" dirty="0">
                <a:effectLst/>
                <a:latin typeface="Segoe WPC"/>
              </a:rPr>
              <a:t>/Llama-2-7B-Chat-GGML does not appear to have a file named </a:t>
            </a:r>
            <a:r>
              <a:rPr lang="en-US" altLang="ko-KR" b="0" i="0" dirty="0" err="1">
                <a:effectLst/>
                <a:latin typeface="Segoe WPC"/>
              </a:rPr>
              <a:t>pytorch_model.bin</a:t>
            </a:r>
            <a:r>
              <a:rPr lang="en-US" altLang="ko-KR" b="0" i="0" dirty="0">
                <a:effectLst/>
                <a:latin typeface="Segoe WPC"/>
              </a:rPr>
              <a:t>, </a:t>
            </a:r>
            <a:r>
              <a:rPr lang="en-US" altLang="ko-KR" b="0" i="0" dirty="0" err="1">
                <a:effectLst/>
                <a:latin typeface="Segoe WPC"/>
              </a:rPr>
              <a:t>model.safetensors</a:t>
            </a:r>
            <a:r>
              <a:rPr lang="en-US" altLang="ko-KR" b="0" i="0" dirty="0">
                <a:effectLst/>
                <a:latin typeface="Segoe WPC"/>
              </a:rPr>
              <a:t>, tf_model.h5, </a:t>
            </a:r>
            <a:r>
              <a:rPr lang="en-US" altLang="ko-KR" b="0" i="0" dirty="0" err="1">
                <a:effectLst/>
                <a:latin typeface="Segoe WPC"/>
              </a:rPr>
              <a:t>model.ckpt</a:t>
            </a:r>
            <a:r>
              <a:rPr lang="en-US" altLang="ko-KR" b="0" i="0" dirty="0">
                <a:effectLst/>
                <a:latin typeface="Segoe WPC"/>
              </a:rPr>
              <a:t> or </a:t>
            </a:r>
            <a:r>
              <a:rPr lang="en-US" altLang="ko-KR" b="0" i="0" dirty="0" err="1">
                <a:effectLst/>
                <a:latin typeface="Segoe WPC"/>
              </a:rPr>
              <a:t>flax_model.msgpack</a:t>
            </a:r>
            <a:r>
              <a:rPr lang="en-US" altLang="ko-KR" b="0" i="0" dirty="0">
                <a:effectLst/>
                <a:latin typeface="Segoe WPC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Segoe WPC"/>
              </a:rPr>
              <a:t>14. </a:t>
            </a:r>
            <a:r>
              <a:rPr lang="en-US" altLang="ko-KR" b="0" i="0" dirty="0">
                <a:effectLst/>
                <a:latin typeface="Segoe WPC"/>
              </a:rPr>
              <a:t>llama2 </a:t>
            </a:r>
            <a:r>
              <a:rPr lang="ko-KR" altLang="en-US" b="0" i="0" dirty="0">
                <a:effectLst/>
                <a:latin typeface="Segoe WPC"/>
              </a:rPr>
              <a:t>모델로 변경해줘</a:t>
            </a:r>
            <a:endParaRPr lang="en-US" altLang="ko-KR" b="0" i="0" dirty="0">
              <a:effectLst/>
              <a:latin typeface="Segoe WPC"/>
            </a:endParaRPr>
          </a:p>
          <a:p>
            <a:pPr marL="0" indent="0">
              <a:buNone/>
            </a:pPr>
            <a:r>
              <a:rPr lang="en-US" altLang="ko-KR" dirty="0">
                <a:latin typeface="Segoe WPC"/>
              </a:rPr>
              <a:t>15. “</a:t>
            </a:r>
            <a:r>
              <a:rPr lang="ko-KR" altLang="en-US" dirty="0">
                <a:latin typeface="Segoe WPC"/>
              </a:rPr>
              <a:t>안녕하세요</a:t>
            </a:r>
            <a:r>
              <a:rPr lang="en-US" altLang="ko-KR" dirty="0">
                <a:latin typeface="Segoe WPC"/>
              </a:rPr>
              <a:t>” </a:t>
            </a:r>
            <a:r>
              <a:rPr lang="ko-KR" altLang="en-US" dirty="0">
                <a:latin typeface="Segoe WPC"/>
              </a:rPr>
              <a:t>전송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7CADD3-4034-5736-8A01-E25B72E1A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429000"/>
            <a:ext cx="98298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1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95D801-F12D-8056-6EDD-2D3868E20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5216"/>
            <a:ext cx="10515600" cy="559174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Segoe WPC"/>
              </a:rPr>
              <a:t>16. </a:t>
            </a:r>
            <a:r>
              <a:rPr lang="ko-KR" altLang="en-US" b="0" i="0" dirty="0">
                <a:effectLst/>
                <a:latin typeface="Segoe WPC"/>
              </a:rPr>
              <a:t>웹화면에서 제목을 </a:t>
            </a:r>
            <a:r>
              <a:rPr lang="en-US" altLang="ko-KR" b="0" i="0" dirty="0">
                <a:effectLst/>
                <a:latin typeface="Segoe WPC"/>
              </a:rPr>
              <a:t>"</a:t>
            </a:r>
            <a:r>
              <a:rPr lang="ko-KR" altLang="en-US" b="0" i="0" dirty="0" err="1">
                <a:effectLst/>
                <a:latin typeface="Segoe WPC"/>
              </a:rPr>
              <a:t>챗봇맛보기</a:t>
            </a:r>
            <a:r>
              <a:rPr lang="en-US" altLang="ko-KR" b="0" i="0" dirty="0">
                <a:effectLst/>
                <a:latin typeface="Segoe WPC"/>
              </a:rPr>
              <a:t>" </a:t>
            </a:r>
            <a:r>
              <a:rPr lang="ko-KR" altLang="en-US" b="0" i="0" dirty="0">
                <a:effectLst/>
                <a:latin typeface="Segoe WPC"/>
              </a:rPr>
              <a:t>라고 변경해줘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F8F5F1-F268-1E47-DD0B-BE4A7B5B4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1971675"/>
            <a:ext cx="96202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0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84397-EA6A-63F7-B041-8A350C06F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336"/>
            <a:ext cx="10515600" cy="57746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17. 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다가오는 인공지능시대에 컴퓨터 프로그래머는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어떤일을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해야 할까요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47D18CB-66B8-3A2E-6138-00FE7830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2038350"/>
            <a:ext cx="981075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52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93DB69-74A7-EB5F-F18C-4940A8DAB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1792"/>
            <a:ext cx="10515600" cy="555517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effectLst/>
                <a:latin typeface="Segoe WPC"/>
              </a:rPr>
              <a:t>18. </a:t>
            </a:r>
            <a:r>
              <a:rPr lang="ko-KR" altLang="en-US" b="0" i="0" dirty="0">
                <a:effectLst/>
                <a:latin typeface="Segoe WPC"/>
              </a:rPr>
              <a:t>이전질의와 답변을 기억해서 답변을 생성하도록 수정해줘</a:t>
            </a:r>
            <a:r>
              <a:rPr lang="en-US" altLang="ko-KR" b="0" i="0" dirty="0">
                <a:effectLst/>
                <a:latin typeface="Segoe WPC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81EF32-874D-FCEA-2FCF-8463B2A17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25" y="2024062"/>
            <a:ext cx="94297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79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88F24-10C6-E754-AE1C-BC83971D3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784"/>
            <a:ext cx="10515600" cy="5619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19. “</a:t>
            </a:r>
            <a:r>
              <a:rPr lang="ko-KR" altLang="en-US" b="0" i="0" dirty="0">
                <a:effectLst/>
                <a:latin typeface="Segoe WPC"/>
              </a:rPr>
              <a:t>이전 질의를 화면에서 안보이도록 고쳐줘</a:t>
            </a:r>
            <a:r>
              <a:rPr lang="en-US" altLang="ko-KR" b="0" i="0" dirty="0">
                <a:effectLst/>
                <a:latin typeface="Segoe WPC"/>
              </a:rPr>
              <a:t>.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r>
              <a:rPr lang="en-US" altLang="ko-KR" dirty="0"/>
              <a:t>20. “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컴퓨터 프로그래머는 인공지능에 의해 대체되지 않을까요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35A963-FF2C-C7E6-4F16-F2B44AB23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83" y="1866900"/>
            <a:ext cx="98488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8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8A7F1-DD03-4B29-9690-FB50C666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교육목적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DB72F-BF5A-F6F5-B7FB-F6C446D41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도움을 받아</a:t>
            </a:r>
            <a:r>
              <a:rPr lang="en-US" altLang="ko-KR" dirty="0"/>
              <a:t>, </a:t>
            </a:r>
            <a:r>
              <a:rPr lang="ko-KR" altLang="en-US" dirty="0"/>
              <a:t>코딩을 하는 방법을 배움</a:t>
            </a:r>
            <a:endParaRPr lang="en-US" altLang="ko-KR" dirty="0"/>
          </a:p>
          <a:p>
            <a:r>
              <a:rPr lang="en-US" altLang="ko-KR" dirty="0"/>
              <a:t>Flask,</a:t>
            </a:r>
            <a:r>
              <a:rPr lang="ko-KR" altLang="en-US" dirty="0"/>
              <a:t> </a:t>
            </a:r>
            <a:r>
              <a:rPr lang="en-US" altLang="ko-KR" dirty="0"/>
              <a:t>python, AI</a:t>
            </a:r>
            <a:r>
              <a:rPr lang="ko-KR" altLang="en-US" dirty="0"/>
              <a:t>의 기본원리만 파악하고</a:t>
            </a:r>
            <a:r>
              <a:rPr lang="en-US" altLang="ko-KR" dirty="0"/>
              <a:t>, </a:t>
            </a:r>
            <a:r>
              <a:rPr lang="ko-KR" altLang="en-US" dirty="0"/>
              <a:t>구체적인 코딩은 </a:t>
            </a:r>
            <a:r>
              <a:rPr lang="en-US" altLang="ko-KR" dirty="0"/>
              <a:t>AI</a:t>
            </a:r>
            <a:r>
              <a:rPr lang="ko-KR" altLang="en-US" dirty="0"/>
              <a:t>도움으로 진행가능</a:t>
            </a:r>
            <a:endParaRPr lang="en-US" altLang="ko-KR" dirty="0"/>
          </a:p>
          <a:p>
            <a:r>
              <a:rPr lang="en-US" altLang="ko-KR" dirty="0"/>
              <a:t>Copilot</a:t>
            </a:r>
            <a:r>
              <a:rPr lang="ko-KR" altLang="en-US" dirty="0"/>
              <a:t>등 다른 유사 방법도 있음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9629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D546B-1379-4582-08C6-5E6927B4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496"/>
            <a:ext cx="10515600" cy="5637467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effectLst/>
                <a:latin typeface="Segoe WPC"/>
              </a:rPr>
              <a:t>21. </a:t>
            </a:r>
            <a:r>
              <a:rPr lang="ko-KR" altLang="en-US" b="0" i="0" dirty="0">
                <a:effectLst/>
                <a:latin typeface="Segoe WPC"/>
              </a:rPr>
              <a:t>응답이 오기전까지 웹화면에서 모래시계가 표시되도록 고쳐줘</a:t>
            </a:r>
            <a:r>
              <a:rPr lang="en-US" altLang="ko-KR" b="0" i="0" dirty="0">
                <a:effectLst/>
                <a:latin typeface="Segoe WPC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Segoe WPC"/>
              </a:rPr>
              <a:t>22. “</a:t>
            </a:r>
            <a:r>
              <a:rPr lang="ko-KR" altLang="en-US" b="0" i="0" dirty="0">
                <a:effectLst/>
                <a:latin typeface="Segoe WPC"/>
              </a:rPr>
              <a:t>응답오기전까지 웹화면에 </a:t>
            </a:r>
            <a:r>
              <a:rPr lang="ko-KR" altLang="en-US" b="0" i="0" dirty="0" err="1">
                <a:effectLst/>
                <a:latin typeface="Segoe WPC"/>
              </a:rPr>
              <a:t>초단위</a:t>
            </a:r>
            <a:r>
              <a:rPr lang="ko-KR" altLang="en-US" b="0" i="0" dirty="0">
                <a:effectLst/>
                <a:latin typeface="Segoe WPC"/>
              </a:rPr>
              <a:t> 시계 표시를 추가해줘</a:t>
            </a:r>
            <a:r>
              <a:rPr lang="en-US" altLang="ko-KR" dirty="0">
                <a:latin typeface="Segoe WPC"/>
              </a:rPr>
              <a:t>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8A3824-49B4-CB6E-BC74-2B8C8ECB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229" y="1808797"/>
            <a:ext cx="83915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4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5D546B-1379-4582-08C6-5E6927B45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0352"/>
            <a:ext cx="10515600" cy="5646611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effectLst/>
                <a:latin typeface="Segoe WPC"/>
              </a:rPr>
              <a:t>23.”</a:t>
            </a:r>
            <a:r>
              <a:rPr lang="ko-KR" altLang="en-US" b="0" i="0" dirty="0">
                <a:effectLst/>
                <a:latin typeface="Segoe WPC"/>
              </a:rPr>
              <a:t> </a:t>
            </a:r>
            <a:r>
              <a:rPr lang="ko-KR" altLang="en-US" b="0" i="0" dirty="0" err="1">
                <a:effectLst/>
                <a:latin typeface="Segoe WPC"/>
              </a:rPr>
              <a:t>답변밑에</a:t>
            </a:r>
            <a:r>
              <a:rPr lang="ko-KR" altLang="en-US" b="0" i="0" dirty="0">
                <a:effectLst/>
                <a:latin typeface="Segoe WPC"/>
              </a:rPr>
              <a:t> 처리된 시간을 추가해줘</a:t>
            </a:r>
            <a:r>
              <a:rPr lang="en-US" altLang="ko-KR" b="0" i="0" dirty="0">
                <a:effectLst/>
                <a:latin typeface="Segoe WPC"/>
              </a:rPr>
              <a:t>”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38FA57-DAA6-605B-E673-A42E1918D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400175"/>
            <a:ext cx="96583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98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7D83C-4458-8124-C0B7-D7E64F880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784"/>
            <a:ext cx="10515600" cy="56191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effectLst/>
                <a:latin typeface="Segoe WPC"/>
              </a:rPr>
              <a:t>24. </a:t>
            </a:r>
            <a:r>
              <a:rPr lang="ko-KR" altLang="en-US" b="0" i="0" dirty="0">
                <a:effectLst/>
                <a:latin typeface="Segoe WPC"/>
              </a:rPr>
              <a:t>배경에 </a:t>
            </a:r>
            <a:r>
              <a:rPr lang="ko-KR" altLang="en-US" b="0" i="0" dirty="0" err="1">
                <a:effectLst/>
                <a:latin typeface="Segoe WPC"/>
              </a:rPr>
              <a:t>로보트가</a:t>
            </a:r>
            <a:r>
              <a:rPr lang="ko-KR" altLang="en-US" b="0" i="0" dirty="0">
                <a:effectLst/>
                <a:latin typeface="Segoe WPC"/>
              </a:rPr>
              <a:t> 들어간 그림으로 바꿔줘</a:t>
            </a:r>
            <a:r>
              <a:rPr lang="en-US" altLang="ko-KR" b="0" i="0" dirty="0">
                <a:effectLst/>
                <a:latin typeface="Segoe WPC"/>
              </a:rPr>
              <a:t>. </a:t>
            </a:r>
            <a:r>
              <a:rPr lang="en-US" altLang="ko-KR" b="0" i="0" dirty="0">
                <a:effectLst/>
                <a:latin typeface="Segoe WPC"/>
                <a:sym typeface="Wingdings" panose="05000000000000000000" pitchFamily="2" charset="2"/>
              </a:rPr>
              <a:t>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egoe WPC"/>
                <a:sym typeface="Wingdings" panose="05000000000000000000" pitchFamily="2" charset="2"/>
              </a:rPr>
              <a:t>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Segoe WPC"/>
                <a:sym typeface="Wingdings" panose="05000000000000000000" pitchFamily="2" charset="2"/>
              </a:rPr>
              <a:t>그림은 개발자가 넣어줘야 한다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egoe WPC"/>
                <a:sym typeface="Wingdings" panose="05000000000000000000" pitchFamily="2" charset="2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DD7B7A-B411-A395-9F4E-C733F15A7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75" y="2295525"/>
            <a:ext cx="58864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39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F46E8A-B4C6-EDE3-BE40-362A2ABE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5488"/>
            <a:ext cx="10515600" cy="5701475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effectLst/>
                <a:latin typeface="Segoe WPC"/>
              </a:rPr>
              <a:t>25. “</a:t>
            </a:r>
            <a:r>
              <a:rPr lang="ko-KR" altLang="en-US" b="0" i="0" dirty="0">
                <a:effectLst/>
                <a:latin typeface="Segoe WPC"/>
              </a:rPr>
              <a:t>모델을 업스테이지의 </a:t>
            </a:r>
            <a:r>
              <a:rPr lang="ko-KR" altLang="en-US" b="0" i="0" dirty="0" err="1">
                <a:effectLst/>
                <a:latin typeface="Segoe WPC"/>
              </a:rPr>
              <a:t>솔라프로로</a:t>
            </a:r>
            <a:r>
              <a:rPr lang="ko-KR" altLang="en-US" b="0" i="0" dirty="0">
                <a:effectLst/>
                <a:latin typeface="Segoe WPC"/>
              </a:rPr>
              <a:t> 바꿔줘</a:t>
            </a:r>
            <a:r>
              <a:rPr lang="en-US" altLang="ko-KR" b="0" i="0" dirty="0">
                <a:effectLst/>
                <a:latin typeface="Segoe WPC"/>
              </a:rPr>
              <a:t>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5C1C41-5F26-B411-3793-B28F21CEF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762125"/>
            <a:ext cx="120205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92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ADFF32-9927-87E8-9E46-54C051300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573" y="0"/>
            <a:ext cx="8232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59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7F5406D-7E03-347F-FA14-126207062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90" y="0"/>
            <a:ext cx="9474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4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542999-D4C5-B815-DD54-7BB60BCBA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071" y="0"/>
            <a:ext cx="7735634" cy="34295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E11977-B843-4489-9A23-A19FA448A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653" y="2822829"/>
            <a:ext cx="96107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61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262939-EECA-E296-AE96-BC865A09D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072"/>
            <a:ext cx="10515600" cy="562832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effectLst/>
                <a:latin typeface="Segoe WPC"/>
              </a:rPr>
              <a:t>26. </a:t>
            </a:r>
            <a:r>
              <a:rPr lang="ko-KR" altLang="en-US" b="0" i="0" dirty="0">
                <a:effectLst/>
                <a:latin typeface="Segoe WPC"/>
              </a:rPr>
              <a:t>웹화면에서 입력하는 창의 위치를 화면 맨 아래로 고정시켜줘</a:t>
            </a:r>
            <a:r>
              <a:rPr lang="en-US" altLang="ko-KR" b="0" i="0" dirty="0">
                <a:effectLst/>
                <a:latin typeface="Segoe WPC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DDE71A-9989-38C1-FC85-7A548C9D2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087" y="1229676"/>
            <a:ext cx="2965567" cy="540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854B1-67F4-D5FA-B709-C763D68D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567404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27. “</a:t>
            </a:r>
            <a:r>
              <a:rPr lang="ko-KR" altLang="en-US" b="0" i="0" dirty="0">
                <a:effectLst/>
                <a:latin typeface="Segoe WPC"/>
              </a:rPr>
              <a:t>질의하고 </a:t>
            </a:r>
            <a:r>
              <a:rPr lang="ko-KR" altLang="en-US" b="0" i="0" dirty="0" err="1">
                <a:effectLst/>
                <a:latin typeface="Segoe WPC"/>
              </a:rPr>
              <a:t>답변받을것을</a:t>
            </a:r>
            <a:r>
              <a:rPr lang="ko-KR" altLang="en-US" b="0" i="0" dirty="0">
                <a:effectLst/>
                <a:latin typeface="Segoe WPC"/>
              </a:rPr>
              <a:t> 스크롤기능을 추가해줘</a:t>
            </a:r>
            <a:r>
              <a:rPr lang="en-US" altLang="ko-KR" dirty="0"/>
              <a:t>”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egoe WPC"/>
              </a:rPr>
              <a:t>28. “</a:t>
            </a:r>
            <a:r>
              <a:rPr lang="ko-KR" altLang="en-US" b="0" i="0" dirty="0">
                <a:effectLst/>
                <a:latin typeface="Segoe WPC"/>
              </a:rPr>
              <a:t>질의하고 </a:t>
            </a:r>
            <a:r>
              <a:rPr lang="ko-KR" altLang="en-US" b="0" i="0" dirty="0" err="1">
                <a:effectLst/>
                <a:latin typeface="Segoe WPC"/>
              </a:rPr>
              <a:t>응답받은것을</a:t>
            </a:r>
            <a:r>
              <a:rPr lang="ko-KR" altLang="en-US" b="0" i="0" dirty="0">
                <a:effectLst/>
                <a:latin typeface="Segoe WPC"/>
              </a:rPr>
              <a:t> 노드를 추가하는 방법으로 바꿔줘</a:t>
            </a:r>
            <a:r>
              <a:rPr lang="en-US" altLang="ko-KR" b="0" i="0" dirty="0">
                <a:effectLst/>
                <a:latin typeface="Segoe WPC"/>
              </a:rPr>
              <a:t>.”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3E57F8-5E94-438D-E023-F181C8740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418" y="1627117"/>
            <a:ext cx="2307574" cy="472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910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7AC49-6D8F-65C2-DF1F-835812222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936"/>
            <a:ext cx="10515600" cy="5546027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effectLst/>
                <a:latin typeface="Segoe WPC"/>
              </a:rPr>
              <a:t>29. “</a:t>
            </a:r>
            <a:r>
              <a:rPr lang="ko-KR" altLang="en-US" b="0" i="0" dirty="0">
                <a:effectLst/>
                <a:latin typeface="Segoe WPC"/>
              </a:rPr>
              <a:t>시계를 화면 오른쪽 </a:t>
            </a:r>
            <a:r>
              <a:rPr lang="ko-KR" altLang="en-US" b="0" i="0" dirty="0" err="1">
                <a:effectLst/>
                <a:latin typeface="Segoe WPC"/>
              </a:rPr>
              <a:t>윗쪽으로</a:t>
            </a:r>
            <a:r>
              <a:rPr lang="ko-KR" altLang="en-US" b="0" i="0" dirty="0">
                <a:effectLst/>
                <a:latin typeface="Segoe WPC"/>
              </a:rPr>
              <a:t> 옮겨줘</a:t>
            </a:r>
            <a:r>
              <a:rPr lang="en-US" altLang="ko-KR" b="0" i="0" dirty="0">
                <a:effectLst/>
                <a:latin typeface="Segoe WPC"/>
              </a:rPr>
              <a:t>.”</a:t>
            </a:r>
          </a:p>
          <a:p>
            <a:pPr marL="0" indent="0">
              <a:buNone/>
            </a:pPr>
            <a:r>
              <a:rPr lang="en-US" altLang="ko-KR" b="0" i="0" dirty="0">
                <a:effectLst/>
                <a:latin typeface="Segoe WPC"/>
              </a:rPr>
              <a:t>30. “timer</a:t>
            </a:r>
            <a:r>
              <a:rPr lang="ko-KR" altLang="en-US" b="0" i="0" dirty="0">
                <a:effectLst/>
                <a:latin typeface="Segoe WPC"/>
              </a:rPr>
              <a:t>를 화면 오른쪽 상단으로 바꿔줘</a:t>
            </a:r>
            <a:r>
              <a:rPr lang="en-US" altLang="ko-KR" b="0" i="0" dirty="0">
                <a:effectLst/>
                <a:latin typeface="Segoe WPC"/>
              </a:rPr>
              <a:t>.”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0E07F4-DADA-0711-0CD7-E2F884612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128" y="1532096"/>
            <a:ext cx="8927592" cy="4971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1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444E9-8415-A836-DF03-2A62F4DFD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80873"/>
            <a:ext cx="10515600" cy="4351338"/>
          </a:xfrm>
        </p:spPr>
        <p:txBody>
          <a:bodyPr/>
          <a:lstStyle/>
          <a:p>
            <a:r>
              <a:rPr lang="en-US" altLang="ko-KR" b="1" dirty="0"/>
              <a:t>https://www.cursor.com/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E08EFD-D03C-1D5F-C2A9-5C760F97A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769"/>
            <a:ext cx="12192000" cy="50384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69C1847-88E0-65E0-FE98-284D9F03F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6145149"/>
            <a:ext cx="9525000" cy="438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07905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22BECE-696E-5383-C779-544BA438B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928"/>
            <a:ext cx="10515600" cy="5610035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effectLst/>
                <a:latin typeface="Segoe WPC"/>
              </a:rPr>
              <a:t>31. “timer</a:t>
            </a:r>
            <a:r>
              <a:rPr lang="ko-KR" altLang="en-US" b="0" i="0" dirty="0">
                <a:effectLst/>
                <a:latin typeface="Segoe WPC"/>
              </a:rPr>
              <a:t>를 </a:t>
            </a:r>
            <a:r>
              <a:rPr lang="en-US" altLang="ko-KR" b="0" i="0" dirty="0">
                <a:effectLst/>
                <a:latin typeface="Segoe WPC"/>
              </a:rPr>
              <a:t>content</a:t>
            </a:r>
            <a:r>
              <a:rPr lang="ko-KR" altLang="en-US" b="0" i="0" dirty="0">
                <a:effectLst/>
                <a:latin typeface="Segoe WPC"/>
              </a:rPr>
              <a:t>내에서 오른쪽 상단으로 바꿔줘</a:t>
            </a:r>
            <a:r>
              <a:rPr lang="en-US" altLang="ko-KR" b="0" i="0" dirty="0">
                <a:effectLst/>
                <a:latin typeface="Segoe WPC"/>
              </a:rPr>
              <a:t>”</a:t>
            </a:r>
          </a:p>
          <a:p>
            <a:pPr marL="0" indent="0">
              <a:buNone/>
            </a:pPr>
            <a:r>
              <a:rPr lang="en-US" altLang="ko-KR" dirty="0">
                <a:latin typeface="Segoe WPC"/>
              </a:rPr>
              <a:t>“</a:t>
            </a:r>
            <a:r>
              <a:rPr lang="en-US" altLang="ko-KR" b="0" i="0" dirty="0">
                <a:effectLst/>
                <a:latin typeface="Segoe WPC"/>
              </a:rPr>
              <a:t>timer</a:t>
            </a:r>
            <a:r>
              <a:rPr lang="ko-KR" altLang="en-US" b="0" i="0" dirty="0">
                <a:effectLst/>
                <a:latin typeface="Segoe WPC"/>
              </a:rPr>
              <a:t>를 </a:t>
            </a:r>
            <a:r>
              <a:rPr lang="en-US" altLang="ko-KR" b="0" i="0" dirty="0">
                <a:effectLst/>
                <a:latin typeface="Segoe WPC"/>
              </a:rPr>
              <a:t>content</a:t>
            </a:r>
            <a:r>
              <a:rPr lang="ko-KR" altLang="en-US" b="0" i="0" dirty="0">
                <a:effectLst/>
                <a:latin typeface="Segoe WPC"/>
              </a:rPr>
              <a:t>내부에서 오른쪽 상단으로 이동해줘</a:t>
            </a:r>
            <a:r>
              <a:rPr lang="en-US" altLang="ko-KR" dirty="0">
                <a:latin typeface="Segoe WPC"/>
              </a:rPr>
              <a:t>”</a:t>
            </a:r>
          </a:p>
          <a:p>
            <a:pPr marL="0" indent="0">
              <a:buNone/>
            </a:pPr>
            <a:r>
              <a:rPr lang="en-US" altLang="ko-KR" dirty="0">
                <a:latin typeface="Segoe WPC"/>
              </a:rPr>
              <a:t>“</a:t>
            </a:r>
            <a:r>
              <a:rPr lang="en-US" altLang="ko-KR" b="0" i="0" dirty="0">
                <a:effectLst/>
                <a:latin typeface="Segoe WPC"/>
              </a:rPr>
              <a:t>timer</a:t>
            </a:r>
            <a:r>
              <a:rPr lang="ko-KR" altLang="en-US" b="0" i="0" dirty="0">
                <a:effectLst/>
                <a:latin typeface="Segoe WPC"/>
              </a:rPr>
              <a:t>를 </a:t>
            </a:r>
            <a:r>
              <a:rPr lang="en-US" altLang="ko-KR" b="0" i="0" dirty="0">
                <a:effectLst/>
                <a:latin typeface="Segoe WPC"/>
              </a:rPr>
              <a:t>container</a:t>
            </a:r>
            <a:r>
              <a:rPr lang="ko-KR" altLang="en-US" b="0" i="0" dirty="0">
                <a:effectLst/>
                <a:latin typeface="Segoe WPC"/>
              </a:rPr>
              <a:t>내부에서 오른쪽 상단으로 이동해줘</a:t>
            </a:r>
            <a:r>
              <a:rPr lang="en-US" altLang="ko-KR" dirty="0">
                <a:latin typeface="Segoe WPC"/>
              </a:rPr>
              <a:t>”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978C97-09BF-4BDC-BF67-AA45C379C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2711005"/>
            <a:ext cx="98679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79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99520-756E-2596-5BC4-8DA8E248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360"/>
            <a:ext cx="10515600" cy="55826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effectLst/>
                <a:latin typeface="Segoe WPC"/>
              </a:rPr>
              <a:t>32. llama3.0</a:t>
            </a:r>
            <a:r>
              <a:rPr lang="ko-KR" altLang="en-US" b="0" i="0" dirty="0">
                <a:effectLst/>
                <a:latin typeface="Segoe WPC"/>
              </a:rPr>
              <a:t>으로 바꿔줘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81039C-A75A-1E20-C0A8-E57E50440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345" y="2295144"/>
            <a:ext cx="9251309" cy="12873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0B0876-FDCA-31F5-024D-777C79480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446" y="4802314"/>
            <a:ext cx="52482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41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99520-756E-2596-5BC4-8DA8E248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360"/>
            <a:ext cx="10515600" cy="55826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effectLst/>
                <a:latin typeface="Segoe WPC"/>
              </a:rPr>
              <a:t>33. llama3.1</a:t>
            </a:r>
            <a:r>
              <a:rPr lang="ko-KR" altLang="en-US" b="0" i="0" dirty="0">
                <a:effectLst/>
                <a:latin typeface="Segoe WPC"/>
              </a:rPr>
              <a:t>로 강제적으로 변경해보자</a:t>
            </a:r>
            <a:r>
              <a:rPr lang="en-US" altLang="ko-KR" b="0" i="0" dirty="0">
                <a:effectLst/>
                <a:latin typeface="Segoe WPC"/>
              </a:rPr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0B0876-FDCA-31F5-024D-777C79480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16" y="2286000"/>
            <a:ext cx="8649778" cy="15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02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99520-756E-2596-5BC4-8DA8E248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360"/>
            <a:ext cx="10515600" cy="55826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0" i="0" dirty="0">
                <a:effectLst/>
                <a:latin typeface="Segoe WPC"/>
              </a:rPr>
              <a:t>32. llama3.0</a:t>
            </a:r>
            <a:r>
              <a:rPr lang="ko-KR" altLang="en-US" b="0" i="0" dirty="0">
                <a:effectLst/>
                <a:latin typeface="Segoe WPC"/>
              </a:rPr>
              <a:t>으로 바꿔줘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81039C-A75A-1E20-C0A8-E57E50440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345" y="2295144"/>
            <a:ext cx="9251309" cy="12873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B0B0876-FDCA-31F5-024D-777C79480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446" y="4802314"/>
            <a:ext cx="524827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948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68900-1198-0D07-CE83-ABB8FF6B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7FDAA8-64C0-3B40-AB91-31129C1CD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 모듈을 다운로드 받아서 설치 </a:t>
            </a:r>
            <a:r>
              <a:rPr lang="ko-KR" altLang="en-US" dirty="0" err="1"/>
              <a:t>동작하는거</a:t>
            </a:r>
            <a:r>
              <a:rPr lang="ko-KR" altLang="en-US" dirty="0"/>
              <a:t> 데모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91DC08-1696-39AF-A183-E435756B5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24" y="0"/>
            <a:ext cx="9886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7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191906-DBDF-8C05-5249-706DA7DB6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61181"/>
            <a:ext cx="4591050" cy="933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DEB743-44D6-624A-E608-33E491ED7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6550"/>
            <a:ext cx="4581525" cy="4381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2A2E27-CFA3-BDB1-F358-FAFC18B49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277" y="200025"/>
            <a:ext cx="4391025" cy="66579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F676CFD-5D24-18C8-AE0C-F9ACFFF10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698" y="2802944"/>
            <a:ext cx="1897382" cy="336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13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0AFC0-E8B6-6FDE-A138-75A3F3A34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FEEF5-8834-2A89-8238-A92C59CB3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236AD0-0870-70D1-BD86-67DD24462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747" y="0"/>
            <a:ext cx="9642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77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C330A71-1F1E-3BFA-E842-BF87223D4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398" y="100584"/>
            <a:ext cx="3511411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4285FD4-DE04-42BF-C386-7CD97B182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89" y="100584"/>
            <a:ext cx="4391025" cy="665797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84CC3F4-EB46-026B-5157-C501D4D447DB}"/>
              </a:ext>
            </a:extLst>
          </p:cNvPr>
          <p:cNvSpPr/>
          <p:nvPr/>
        </p:nvSpPr>
        <p:spPr>
          <a:xfrm>
            <a:off x="5340096" y="3191256"/>
            <a:ext cx="1234440" cy="420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05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F31DCD-5311-02F6-EF01-653B90C7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383852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848446D-D6B9-B397-3503-A21B684D0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543" y="384048"/>
            <a:ext cx="6955457" cy="6455664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2E16CF9-03C3-1C63-EB57-47CD9D78F163}"/>
              </a:ext>
            </a:extLst>
          </p:cNvPr>
          <p:cNvSpPr/>
          <p:nvPr/>
        </p:nvSpPr>
        <p:spPr>
          <a:xfrm>
            <a:off x="4508899" y="3214116"/>
            <a:ext cx="727644" cy="4297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35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4D5F59-585C-31DE-1605-ADC732874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9" y="2387346"/>
            <a:ext cx="4591050" cy="8763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75552C-1D1F-D8BC-9115-59405B666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616" y="1057275"/>
            <a:ext cx="4572000" cy="4743450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28C7F9E-0966-C096-530E-69D4AF646E46}"/>
              </a:ext>
            </a:extLst>
          </p:cNvPr>
          <p:cNvSpPr/>
          <p:nvPr/>
        </p:nvSpPr>
        <p:spPr>
          <a:xfrm>
            <a:off x="5325460" y="2610612"/>
            <a:ext cx="727644" cy="4297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35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3523</TotalTime>
  <Words>445</Words>
  <Application>Microsoft Office PowerPoint</Application>
  <PresentationFormat>와이드스크린</PresentationFormat>
  <Paragraphs>46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Segoe WPC</vt:lpstr>
      <vt:lpstr>맑은 고딕</vt:lpstr>
      <vt:lpstr>Arial</vt:lpstr>
      <vt:lpstr>Office 테마</vt:lpstr>
      <vt:lpstr>Cursor편집기</vt:lpstr>
      <vt:lpstr>교육목적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“실전 연습해보기”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calmroad@gmail.com</dc:creator>
  <cp:lastModifiedBy>calmroad@gmail.com</cp:lastModifiedBy>
  <cp:revision>62</cp:revision>
  <dcterms:created xsi:type="dcterms:W3CDTF">2024-09-30T15:04:44Z</dcterms:created>
  <dcterms:modified xsi:type="dcterms:W3CDTF">2024-10-03T01:47:46Z</dcterms:modified>
</cp:coreProperties>
</file>