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26" r:id="rId4"/>
    <p:sldId id="327" r:id="rId5"/>
    <p:sldId id="328" r:id="rId6"/>
    <p:sldId id="329" r:id="rId7"/>
    <p:sldId id="257" r:id="rId8"/>
    <p:sldId id="331" r:id="rId9"/>
    <p:sldId id="333" r:id="rId10"/>
    <p:sldId id="335" r:id="rId11"/>
    <p:sldId id="336" r:id="rId12"/>
    <p:sldId id="338" r:id="rId13"/>
    <p:sldId id="339" r:id="rId14"/>
    <p:sldId id="340" r:id="rId15"/>
    <p:sldId id="324" r:id="rId16"/>
    <p:sldId id="258" r:id="rId17"/>
    <p:sldId id="341" r:id="rId18"/>
    <p:sldId id="342" r:id="rId19"/>
    <p:sldId id="343" r:id="rId20"/>
    <p:sldId id="344" r:id="rId21"/>
    <p:sldId id="33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1520C-F0C6-7443-CFE0-AE51BEAC1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C67107-9740-1353-CCB0-8E6090FE7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8F2E8-BE19-0E56-EFC7-3176ACA9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9819-FB01-4F31-B2A3-9CDE91B2FDD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3B9D1-9C2D-445F-0ECA-2FC477EF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C677F-1686-02AB-2203-F68D156A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B5CE-1BE1-46EC-B908-B7D587AB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7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F278-BB33-5AFA-B095-65E16516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03E01B-5997-C04E-089A-0AAD8034D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9E0FD-D722-8961-7034-DACB596A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9819-FB01-4F31-B2A3-9CDE91B2FDD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A2BBF-70B6-34C5-EF0B-0889EAC0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8C5BD-889A-AF18-144C-88BE779F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B5CE-1BE1-46EC-B908-B7D587AB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7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C5D472-593C-84AE-648C-2D0FC3F74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29D083-2683-83FD-12F1-8E1FDB38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0B5C1-7B50-4EF0-1A6B-2A2D61E3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9819-FB01-4F31-B2A3-9CDE91B2FDD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C9C3B-1514-86F0-DB38-272A9821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C733D-33D4-205C-0623-A810437E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B5CE-1BE1-46EC-B908-B7D587AB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67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93C67-00A1-29B7-4126-6527145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54009-DDAD-EAD9-128C-7777359A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B657F-A571-5B23-AB1B-E6B85B7A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9819-FB01-4F31-B2A3-9CDE91B2FDD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C4CF8-5EEA-CFCB-E2B4-AD007FB2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B9299-6D5C-58B6-95F3-397BB91A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B5CE-1BE1-46EC-B908-B7D587AB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5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CBCDF-5CBE-0CFC-6FF5-794FD52D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041BC-DE8B-6753-69CA-835DF379C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9256C-2946-3DB0-4146-934C7E95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9819-FB01-4F31-B2A3-9CDE91B2FDD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CAF7A-7AFE-06E4-08AA-9ECEDC1F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42253-2E43-416B-9336-073BFBFE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B5CE-1BE1-46EC-B908-B7D587AB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2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957B3-57B0-BE9E-F6EC-FFD53B76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06AF8-B865-51BB-E73A-8A2AB4C7B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DA7B21-187B-C701-6017-081E604C5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36BA0-1D9D-15A5-D6E7-F8DDDB5B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9819-FB01-4F31-B2A3-9CDE91B2FDD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46CC0-C9DD-F1ED-AEEE-6DC8501C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CE3EB6-25BB-F642-C4F1-33292183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B5CE-1BE1-46EC-B908-B7D587AB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7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EF0A4-D3ED-EE39-C8E5-FB785C80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ED3252-DE76-378F-A2F4-4AD62FDC4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947885-5980-7EEB-C500-849583F26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7A1A20-33A3-B666-7C00-5C752B43F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28E39D-70B1-2EF7-50B6-AFDA79D78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D7C730-B205-2252-42E2-6A5F5BC6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9819-FB01-4F31-B2A3-9CDE91B2FDD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FC606B-7E7D-6269-FCF8-E2C44158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4E6591-AFF1-0986-CEE8-91DD7239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B5CE-1BE1-46EC-B908-B7D587AB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8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887BC-F796-5370-458E-A598E9CB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42598B-52B6-24A0-17C6-E41DA2A9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9819-FB01-4F31-B2A3-9CDE91B2FDD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7E310E-29E1-DA54-447D-D0DDC0B4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5DAEB8-0F8C-7E04-2CB0-2EAFCBFC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B5CE-1BE1-46EC-B908-B7D587AB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45850A-7A11-A980-D976-6598399C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9819-FB01-4F31-B2A3-9CDE91B2FDD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0A9EDE-ADB0-5955-D1F8-A1ED6A0D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0CBB7-E56C-D72A-9528-E008D512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B5CE-1BE1-46EC-B908-B7D587AB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5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77BCC-992B-A769-476B-E7015116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14FF5-899D-C7C9-710E-4F17B0167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0818B7-3911-D48B-00E5-7E980064B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678314-DEAD-D59D-04A1-32CB04EA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9819-FB01-4F31-B2A3-9CDE91B2FDD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652539-9891-AC0B-C0E5-469A5450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CF4A3-4983-C3CD-C7F4-C8008AEF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B5CE-1BE1-46EC-B908-B7D587AB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0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62FB5-9DF0-BEA5-69EA-2A63F476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B964F8-9E0E-7F7D-8EC9-A539A76C7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C7462-497A-2840-FBA5-16F839F15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7BFE84-E52E-CF69-32A5-770FE8C8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9819-FB01-4F31-B2A3-9CDE91B2FDD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7EE286-8C57-3179-55CF-FA67967F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27CE8D-354A-8B8A-BEE4-06F26A16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2B5CE-1BE1-46EC-B908-B7D587AB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4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61425-53E5-BBC3-DAD5-80F9113C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E6C79-F9EA-635F-9BF6-7B917709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B7C98-AC1B-1339-375A-B1A7B6C3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F9819-FB01-4F31-B2A3-9CDE91B2FDD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A6243-188D-4A79-2244-C204D0F41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8251C-89A4-3E22-9CCB-ADAFC41F3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92B5CE-1BE1-46EC-B908-B7D587AB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2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B5AA1-4A13-AA11-3C96-576914F94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ko-KR" altLang="en-US" dirty="0"/>
              <a:t>사용법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CB52AA-C222-B07A-BA96-5F374A0AF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5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E61F7-4B73-0DD7-E600-5AFB59D5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r>
              <a:rPr lang="en-US" altLang="ko-KR" dirty="0"/>
              <a:t>-</a:t>
            </a:r>
            <a:r>
              <a:rPr lang="ko-KR" altLang="en-US" dirty="0"/>
              <a:t>기초기능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CAEABD-AA75-4E42-683D-1C75F2399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51" y="0"/>
            <a:ext cx="396727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454BC5-C15B-B2FB-A94C-67CF7D3E016F}"/>
              </a:ext>
            </a:extLst>
          </p:cNvPr>
          <p:cNvSpPr txBox="1"/>
          <p:nvPr/>
        </p:nvSpPr>
        <p:spPr>
          <a:xfrm>
            <a:off x="1280160" y="2717508"/>
            <a:ext cx="3235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오픈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파일이름 변경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복사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다운로드 </a:t>
            </a:r>
            <a:r>
              <a:rPr lang="en-US" altLang="ko-KR" dirty="0"/>
              <a:t>(drag and drop)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등등</a:t>
            </a:r>
          </a:p>
        </p:txBody>
      </p:sp>
    </p:spTree>
    <p:extLst>
      <p:ext uri="{BB962C8B-B14F-4D97-AF65-F5344CB8AC3E}">
        <p14:creationId xmlns:p14="http://schemas.microsoft.com/office/powerpoint/2010/main" val="179536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E61F7-4B73-0DD7-E600-5AFB59D5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r>
              <a:rPr lang="en-US" altLang="ko-KR" dirty="0"/>
              <a:t>-</a:t>
            </a:r>
            <a:r>
              <a:rPr lang="ko-KR" altLang="en-US" dirty="0"/>
              <a:t>기초기능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54BC5-C15B-B2FB-A94C-67CF7D3E016F}"/>
              </a:ext>
            </a:extLst>
          </p:cNvPr>
          <p:cNvSpPr txBox="1"/>
          <p:nvPr/>
        </p:nvSpPr>
        <p:spPr>
          <a:xfrm>
            <a:off x="649224" y="2498052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새로운 노트북 파일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1E0001-BC10-33A4-1B03-A4D4D057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220" y="1442858"/>
            <a:ext cx="7573886" cy="531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2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E61F7-4B73-0DD7-E600-5AFB59D5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r>
              <a:rPr lang="en-US" altLang="ko-KR" dirty="0"/>
              <a:t>-</a:t>
            </a:r>
            <a:r>
              <a:rPr lang="ko-KR" altLang="en-US" dirty="0"/>
              <a:t>기초기능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54BC5-C15B-B2FB-A94C-67CF7D3E016F}"/>
              </a:ext>
            </a:extLst>
          </p:cNvPr>
          <p:cNvSpPr txBox="1"/>
          <p:nvPr/>
        </p:nvSpPr>
        <p:spPr>
          <a:xfrm>
            <a:off x="649224" y="2498052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새로운 노트북 파일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1E0001-BC10-33A4-1B03-A4D4D057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220" y="1442858"/>
            <a:ext cx="7573886" cy="531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6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E61F7-4B73-0DD7-E600-5AFB59D5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r>
              <a:rPr lang="en-US" altLang="ko-KR" dirty="0"/>
              <a:t>-</a:t>
            </a:r>
            <a:r>
              <a:rPr lang="ko-KR" altLang="en-US" dirty="0"/>
              <a:t>기초기능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54BC5-C15B-B2FB-A94C-67CF7D3E016F}"/>
              </a:ext>
            </a:extLst>
          </p:cNvPr>
          <p:cNvSpPr txBox="1"/>
          <p:nvPr/>
        </p:nvSpPr>
        <p:spPr>
          <a:xfrm>
            <a:off x="1481328" y="247062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간단한 명령어 실행하기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1DE8EA-C804-9E47-4BB7-18B70C3D5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492" y="385762"/>
            <a:ext cx="3886200" cy="6086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E499C0-852C-E4B0-419A-738B925F5AFD}"/>
              </a:ext>
            </a:extLst>
          </p:cNvPr>
          <p:cNvSpPr txBox="1"/>
          <p:nvPr/>
        </p:nvSpPr>
        <p:spPr>
          <a:xfrm>
            <a:off x="838200" y="4688752"/>
            <a:ext cx="3166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“</a:t>
            </a:r>
            <a:r>
              <a:rPr lang="ko-KR" altLang="en-US" b="1" dirty="0"/>
              <a:t>my_jupyter1.ipynb</a:t>
            </a:r>
            <a:r>
              <a:rPr lang="en-US" altLang="ko-KR" b="1" dirty="0"/>
              <a:t>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0721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E61F7-4B73-0DD7-E600-5AFB59D5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r>
              <a:rPr lang="en-US" altLang="ko-KR" dirty="0"/>
              <a:t>-</a:t>
            </a:r>
            <a:r>
              <a:rPr lang="ko-KR" altLang="en-US" dirty="0"/>
              <a:t>기초기능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54BC5-C15B-B2FB-A94C-67CF7D3E016F}"/>
              </a:ext>
            </a:extLst>
          </p:cNvPr>
          <p:cNvSpPr txBox="1"/>
          <p:nvPr/>
        </p:nvSpPr>
        <p:spPr>
          <a:xfrm>
            <a:off x="1481328" y="2470620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키보드 입력하기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FB8A2C-23EA-68BD-582E-3ADE2D0A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690688"/>
            <a:ext cx="6477000" cy="2428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C5C98A-D81E-5326-B966-41124220B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4321176"/>
            <a:ext cx="52482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62EA908-3B13-1979-E1C4-D0A955AC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8750"/>
            <a:ext cx="6553200" cy="400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87A7FD-4EA5-4207-1220-E5A41ABAAEA3}"/>
              </a:ext>
            </a:extLst>
          </p:cNvPr>
          <p:cNvSpPr txBox="1"/>
          <p:nvPr/>
        </p:nvSpPr>
        <p:spPr>
          <a:xfrm>
            <a:off x="7544943" y="828585"/>
            <a:ext cx="44074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/>
              <a:t>conda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activate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&lt;</a:t>
            </a:r>
            <a:r>
              <a:rPr lang="ko-KR" altLang="en-US" sz="2400" b="1" dirty="0"/>
              <a:t>가상이름</a:t>
            </a:r>
            <a:r>
              <a:rPr lang="en-US" altLang="ko-KR" sz="2400" b="1" dirty="0"/>
              <a:t>&gt;</a:t>
            </a:r>
          </a:p>
          <a:p>
            <a:r>
              <a:rPr lang="en-US" altLang="ko-KR" sz="2400" b="1" dirty="0" err="1"/>
              <a:t>mkdir</a:t>
            </a:r>
            <a:r>
              <a:rPr lang="en-US" altLang="ko-KR" sz="2400" b="1" dirty="0"/>
              <a:t> &lt;</a:t>
            </a:r>
            <a:r>
              <a:rPr lang="ko-KR" altLang="en-US" sz="2400" b="1" dirty="0"/>
              <a:t>가상이름</a:t>
            </a:r>
            <a:r>
              <a:rPr lang="en-US" altLang="ko-KR" sz="2400" b="1" dirty="0"/>
              <a:t>&gt;</a:t>
            </a:r>
          </a:p>
          <a:p>
            <a:r>
              <a:rPr lang="en-US" altLang="ko-KR" sz="2400" b="1" dirty="0"/>
              <a:t>cd &lt;</a:t>
            </a:r>
            <a:r>
              <a:rPr lang="ko-KR" altLang="en-US" sz="2400" b="1" dirty="0"/>
              <a:t>가상이름</a:t>
            </a:r>
            <a:r>
              <a:rPr lang="en-US" altLang="ko-KR" sz="2400" b="1" dirty="0"/>
              <a:t>&gt;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0DC260-8655-DEBD-6401-B61EF21D3DD4}"/>
              </a:ext>
            </a:extLst>
          </p:cNvPr>
          <p:cNvSpPr txBox="1"/>
          <p:nvPr/>
        </p:nvSpPr>
        <p:spPr>
          <a:xfrm>
            <a:off x="7544942" y="2683502"/>
            <a:ext cx="43148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my_env</a:t>
            </a:r>
            <a:r>
              <a:rPr lang="ko-KR" altLang="en-US" sz="2400" b="1" dirty="0"/>
              <a:t>라는 가상환경을 만드는 방법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 err="1"/>
              <a:t>conda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activate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my_env</a:t>
            </a:r>
            <a:endParaRPr lang="en-US" altLang="ko-KR" sz="2400" b="1" dirty="0"/>
          </a:p>
          <a:p>
            <a:r>
              <a:rPr lang="en-US" altLang="ko-KR" sz="2400" b="1" dirty="0" err="1"/>
              <a:t>mkdir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my_env</a:t>
            </a:r>
            <a:endParaRPr lang="en-US" altLang="ko-KR" sz="2400" b="1" dirty="0"/>
          </a:p>
          <a:p>
            <a:r>
              <a:rPr lang="en-US" altLang="ko-KR" sz="2400" b="1" dirty="0"/>
              <a:t>cd </a:t>
            </a:r>
            <a:r>
              <a:rPr lang="en-US" altLang="ko-KR" sz="2400" b="1" dirty="0" err="1"/>
              <a:t>my_env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933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BD996-08D7-3AE1-89C1-5A11E0FA554E}"/>
              </a:ext>
            </a:extLst>
          </p:cNvPr>
          <p:cNvSpPr txBox="1"/>
          <p:nvPr/>
        </p:nvSpPr>
        <p:spPr>
          <a:xfrm>
            <a:off x="418338" y="363474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또 다른 가상환경 설치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21573-7AF5-095E-64EE-2A08A268BDA2}"/>
              </a:ext>
            </a:extLst>
          </p:cNvPr>
          <p:cNvSpPr txBox="1"/>
          <p:nvPr/>
        </p:nvSpPr>
        <p:spPr>
          <a:xfrm>
            <a:off x="320040" y="92517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/>
              <a:t>conda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create</a:t>
            </a:r>
            <a:r>
              <a:rPr lang="ko-KR" altLang="en-US" sz="1800" b="1" dirty="0"/>
              <a:t> -</a:t>
            </a:r>
            <a:r>
              <a:rPr lang="ko-KR" altLang="en-US" sz="1800" b="1" dirty="0" err="1"/>
              <a:t>n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my_env</a:t>
            </a:r>
            <a:r>
              <a:rPr lang="en-US" altLang="ko-KR" sz="1800" b="1" dirty="0"/>
              <a:t>10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python</a:t>
            </a:r>
            <a:r>
              <a:rPr lang="ko-KR" altLang="en-US" sz="1800" b="1" dirty="0"/>
              <a:t>=3.</a:t>
            </a:r>
            <a:r>
              <a:rPr lang="en-US" altLang="ko-KR" sz="1800" b="1" dirty="0"/>
              <a:t>10</a:t>
            </a:r>
            <a:endParaRPr lang="ko-KR" altLang="en-US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C6BC7C-7339-0F00-80EB-110577FF9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6883"/>
            <a:ext cx="12192000" cy="53711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D2C05A-2148-84AE-B834-F338A4C97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1" y="0"/>
            <a:ext cx="6087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7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CBA91F-EA38-4F5F-49A3-EB5A8379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15" y="3405981"/>
            <a:ext cx="5838825" cy="1190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BE17F-2CC8-BBA4-0C97-B4163F48E40B}"/>
              </a:ext>
            </a:extLst>
          </p:cNvPr>
          <p:cNvSpPr txBox="1"/>
          <p:nvPr/>
        </p:nvSpPr>
        <p:spPr>
          <a:xfrm>
            <a:off x="1055179" y="713232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설치된 가상 목록 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D77EC-F453-9FC7-80FF-4BB4BE0A4DE9}"/>
              </a:ext>
            </a:extLst>
          </p:cNvPr>
          <p:cNvSpPr txBox="1"/>
          <p:nvPr/>
        </p:nvSpPr>
        <p:spPr>
          <a:xfrm>
            <a:off x="4279392" y="185623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conda</a:t>
            </a:r>
            <a:r>
              <a:rPr lang="en-US" altLang="ko-KR" b="1" dirty="0"/>
              <a:t> env 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6711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04C8B8-FC43-4FE0-F8B6-949E4BCE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0444"/>
            <a:ext cx="8601046" cy="1024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D62FEF-EEBB-F2DF-95DF-EB15E151FD5A}"/>
              </a:ext>
            </a:extLst>
          </p:cNvPr>
          <p:cNvSpPr txBox="1"/>
          <p:nvPr/>
        </p:nvSpPr>
        <p:spPr>
          <a:xfrm>
            <a:off x="1055179" y="713232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설치된 가상 빠져 나오기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27540-04BC-CF4C-AE49-D1D39B164B8F}"/>
              </a:ext>
            </a:extLst>
          </p:cNvPr>
          <p:cNvSpPr txBox="1"/>
          <p:nvPr/>
        </p:nvSpPr>
        <p:spPr>
          <a:xfrm>
            <a:off x="4279392" y="1856232"/>
            <a:ext cx="20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conda</a:t>
            </a:r>
            <a:r>
              <a:rPr lang="en-US" altLang="ko-KR" b="1" dirty="0"/>
              <a:t> deactivate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85325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7D8E8-408D-5E0B-FE8A-28F82BEE7AC2}"/>
              </a:ext>
            </a:extLst>
          </p:cNvPr>
          <p:cNvSpPr txBox="1"/>
          <p:nvPr/>
        </p:nvSpPr>
        <p:spPr>
          <a:xfrm>
            <a:off x="1055179" y="713232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Jupyter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kernel</a:t>
            </a:r>
            <a:r>
              <a:rPr lang="ko-KR" altLang="en-US" sz="2400" b="1" dirty="0"/>
              <a:t> 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7932F-A6D7-D4E6-A009-2E7CE24FDD1D}"/>
              </a:ext>
            </a:extLst>
          </p:cNvPr>
          <p:cNvSpPr txBox="1"/>
          <p:nvPr/>
        </p:nvSpPr>
        <p:spPr>
          <a:xfrm>
            <a:off x="4379976" y="1508760"/>
            <a:ext cx="259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pip install </a:t>
            </a:r>
            <a:r>
              <a:rPr lang="en-US" altLang="ko-KR" sz="2000" b="1" dirty="0" err="1"/>
              <a:t>ipykernel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EF3295-715E-1680-6473-E2C4E42D1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" y="2250186"/>
            <a:ext cx="9448800" cy="133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B87E5C-6A77-7F2E-D4EF-15D25E362B4C}"/>
              </a:ext>
            </a:extLst>
          </p:cNvPr>
          <p:cNvSpPr txBox="1"/>
          <p:nvPr/>
        </p:nvSpPr>
        <p:spPr>
          <a:xfrm>
            <a:off x="1055179" y="4139107"/>
            <a:ext cx="9736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python -m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ipykernel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install --user --name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가상환경 이름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--display-name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커널 이름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961A1E-D7C1-10BD-854E-08C94D1FC3DB}"/>
              </a:ext>
            </a:extLst>
          </p:cNvPr>
          <p:cNvSpPr txBox="1"/>
          <p:nvPr/>
        </p:nvSpPr>
        <p:spPr>
          <a:xfrm>
            <a:off x="969835" y="4879194"/>
            <a:ext cx="9736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verdana" panose="020B0604030504040204" pitchFamily="34" charset="0"/>
              </a:rPr>
              <a:t>python -m </a:t>
            </a:r>
            <a:r>
              <a:rPr lang="en-US" altLang="ko-KR" b="0" i="0" dirty="0" err="1">
                <a:effectLst/>
                <a:latin typeface="verdana" panose="020B0604030504040204" pitchFamily="34" charset="0"/>
              </a:rPr>
              <a:t>ipykernel</a:t>
            </a:r>
            <a:r>
              <a:rPr lang="en-US" altLang="ko-KR" b="0" i="0" dirty="0">
                <a:effectLst/>
                <a:latin typeface="verdana" panose="020B0604030504040204" pitchFamily="34" charset="0"/>
              </a:rPr>
              <a:t> install --user --name my_env10 --display-name </a:t>
            </a:r>
            <a:r>
              <a:rPr lang="en-US" altLang="ko-KR" dirty="0">
                <a:latin typeface="verdana" panose="020B0604030504040204" pitchFamily="34" charset="0"/>
              </a:rPr>
              <a:t>my_env10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E53E03-4D37-DD73-C373-ED990D2E2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04" y="5623052"/>
            <a:ext cx="100203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7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6D3DE-D311-C0B1-458B-CA7DC9D9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en-US" altLang="ko-KR" dirty="0" err="1"/>
              <a:t>Jupyter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403D9-DA6D-2E36-AA1D-E39A8D182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https://jupyter.org/install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1A16EE-133E-FADA-667A-921DCBC2E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116"/>
            <a:ext cx="6540102" cy="4321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092FA-AE3E-33B0-A862-898E58523559}"/>
              </a:ext>
            </a:extLst>
          </p:cNvPr>
          <p:cNvSpPr txBox="1"/>
          <p:nvPr/>
        </p:nvSpPr>
        <p:spPr>
          <a:xfrm>
            <a:off x="7835123" y="419443"/>
            <a:ext cx="41232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또 다른 재미난 도구이다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브라우저에서 명령어를 입력하고</a:t>
            </a:r>
            <a:endParaRPr lang="en-US" altLang="ko-KR" dirty="0"/>
          </a:p>
          <a:p>
            <a:r>
              <a:rPr lang="ko-KR" altLang="en-US" dirty="0"/>
              <a:t>실행하면 그 결과를 </a:t>
            </a:r>
            <a:r>
              <a:rPr lang="ko-KR" altLang="en-US" dirty="0" err="1"/>
              <a:t>볼수</a:t>
            </a:r>
            <a:r>
              <a:rPr lang="ko-KR" altLang="en-US" dirty="0"/>
              <a:t> 있는</a:t>
            </a:r>
            <a:endParaRPr lang="en-US" altLang="ko-KR" dirty="0"/>
          </a:p>
          <a:p>
            <a:r>
              <a:rPr lang="ko-KR" altLang="en-US" dirty="0"/>
              <a:t>도구이다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를 배우고</a:t>
            </a:r>
            <a:r>
              <a:rPr lang="en-US" altLang="ko-KR" dirty="0"/>
              <a:t>, </a:t>
            </a:r>
            <a:r>
              <a:rPr lang="ko-KR" altLang="en-US" dirty="0"/>
              <a:t>이해하는데</a:t>
            </a:r>
            <a:endParaRPr lang="en-US" altLang="ko-KR" dirty="0"/>
          </a:p>
          <a:p>
            <a:r>
              <a:rPr lang="ko-KR" altLang="en-US" dirty="0"/>
              <a:t>굉장히 중요한 도구이다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Notebook</a:t>
            </a:r>
            <a:r>
              <a:rPr lang="ko-KR" altLang="en-US" dirty="0"/>
              <a:t>이라고 하는데</a:t>
            </a:r>
            <a:endParaRPr lang="en-US" altLang="ko-KR" dirty="0"/>
          </a:p>
          <a:p>
            <a:r>
              <a:rPr lang="ko-KR" altLang="en-US" dirty="0"/>
              <a:t>우리가 사용하는 노트북과 헷갈리므로</a:t>
            </a:r>
            <a:endParaRPr lang="en-US" altLang="ko-KR" dirty="0"/>
          </a:p>
          <a:p>
            <a:r>
              <a:rPr lang="ko-KR" altLang="en-US" dirty="0" err="1"/>
              <a:t>쥬피터</a:t>
            </a:r>
            <a:r>
              <a:rPr lang="ko-KR" altLang="en-US" dirty="0"/>
              <a:t> 노트북이라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51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9F2488-2384-6E0D-9393-7041D9B44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34" y="0"/>
            <a:ext cx="77442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D8696-DAC1-0063-497F-51884692271C}"/>
              </a:ext>
            </a:extLst>
          </p:cNvPr>
          <p:cNvSpPr txBox="1"/>
          <p:nvPr/>
        </p:nvSpPr>
        <p:spPr>
          <a:xfrm>
            <a:off x="1055179" y="713232"/>
            <a:ext cx="32528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Kernel</a:t>
            </a:r>
            <a:r>
              <a:rPr lang="ko-KR" altLang="en-US" sz="2400" b="1" dirty="0"/>
              <a:t>을 설치하면</a:t>
            </a:r>
            <a:endParaRPr lang="en-US" altLang="ko-KR" sz="2400" b="1" dirty="0"/>
          </a:p>
          <a:p>
            <a:r>
              <a:rPr lang="ko-KR" altLang="en-US" sz="2400" b="1" dirty="0"/>
              <a:t>자동으로</a:t>
            </a:r>
            <a:endParaRPr lang="en-US" altLang="ko-KR" sz="2400" b="1" dirty="0"/>
          </a:p>
          <a:p>
            <a:r>
              <a:rPr lang="ko-KR" altLang="en-US" sz="2400" b="1" dirty="0"/>
              <a:t>웹화면에서</a:t>
            </a:r>
            <a:endParaRPr lang="en-US" altLang="ko-KR" sz="2400" b="1" dirty="0"/>
          </a:p>
          <a:p>
            <a:r>
              <a:rPr lang="ko-KR" altLang="en-US" sz="2400" b="1" dirty="0"/>
              <a:t>새로운 아이콘 생긴다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960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574EAC-9E0C-9168-0842-8A79AAD0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592" y="2909697"/>
            <a:ext cx="5638800" cy="1276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6BE00-6E6E-CE59-ECE8-1E08AFB0CA47}"/>
              </a:ext>
            </a:extLst>
          </p:cNvPr>
          <p:cNvSpPr txBox="1"/>
          <p:nvPr/>
        </p:nvSpPr>
        <p:spPr>
          <a:xfrm>
            <a:off x="1055179" y="713232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설치 버전 확인</a:t>
            </a:r>
          </a:p>
        </p:txBody>
      </p:sp>
    </p:spTree>
    <p:extLst>
      <p:ext uri="{BB962C8B-B14F-4D97-AF65-F5344CB8AC3E}">
        <p14:creationId xmlns:p14="http://schemas.microsoft.com/office/powerpoint/2010/main" val="137552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A4C51D-5886-D118-A750-D573D238F585}"/>
              </a:ext>
            </a:extLst>
          </p:cNvPr>
          <p:cNvSpPr txBox="1"/>
          <p:nvPr/>
        </p:nvSpPr>
        <p:spPr>
          <a:xfrm>
            <a:off x="6373368" y="719236"/>
            <a:ext cx="5818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pip install </a:t>
            </a:r>
            <a:r>
              <a:rPr lang="en-US" altLang="ko-KR" sz="2400" b="1" dirty="0" err="1"/>
              <a:t>jupyterlab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052A40-CCBA-BA73-9F0D-3DE300778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6" y="1214338"/>
            <a:ext cx="6619875" cy="2181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C23362-3319-B212-A8FB-FD23C58D4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46" y="3429000"/>
            <a:ext cx="9720072" cy="320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8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76D8F9-0756-7F9F-4143-A0B5A73E8F24}"/>
              </a:ext>
            </a:extLst>
          </p:cNvPr>
          <p:cNvSpPr txBox="1"/>
          <p:nvPr/>
        </p:nvSpPr>
        <p:spPr>
          <a:xfrm>
            <a:off x="4978908" y="700948"/>
            <a:ext cx="5818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2400" b="1" dirty="0"/>
              <a:t>jupyter lab --ip 0.0.0.0 --port 8889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07F5DD-6487-3CF9-8196-44CCE5C02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1687961"/>
            <a:ext cx="9482328" cy="45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5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D7E03D-47AC-6189-BBE1-344E1AF9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" y="4326636"/>
            <a:ext cx="8443410" cy="483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374A8-D529-4E12-F728-F2B30B704A50}"/>
              </a:ext>
            </a:extLst>
          </p:cNvPr>
          <p:cNvSpPr txBox="1"/>
          <p:nvPr/>
        </p:nvSpPr>
        <p:spPr>
          <a:xfrm>
            <a:off x="576072" y="746668"/>
            <a:ext cx="11393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2000" b="1" dirty="0"/>
              <a:t>http://myserver:8889/lab?token=261aa104446362513e393bd04f93b84d97c71517824ccb55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FA1B0-2E60-2D69-03C9-73D01145F4F0}"/>
              </a:ext>
            </a:extLst>
          </p:cNvPr>
          <p:cNvSpPr txBox="1"/>
          <p:nvPr/>
        </p:nvSpPr>
        <p:spPr>
          <a:xfrm>
            <a:off x="301752" y="1978060"/>
            <a:ext cx="11667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2000" b="1" dirty="0"/>
              <a:t>http://192.168.0.9:8889/lab?token=261aa104446362513e393bd04f93b84d97c71517824ccb55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2F9C084-8E56-2D72-50B2-0BADAA07E8A4}"/>
              </a:ext>
            </a:extLst>
          </p:cNvPr>
          <p:cNvSpPr/>
          <p:nvPr/>
        </p:nvSpPr>
        <p:spPr>
          <a:xfrm>
            <a:off x="5559552" y="1271016"/>
            <a:ext cx="329184" cy="5074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E3D44FC-68E2-A1A2-9E0F-C46B31A80CCA}"/>
              </a:ext>
            </a:extLst>
          </p:cNvPr>
          <p:cNvSpPr/>
          <p:nvPr/>
        </p:nvSpPr>
        <p:spPr>
          <a:xfrm rot="10800000">
            <a:off x="5486400" y="3397790"/>
            <a:ext cx="402336" cy="6583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9B4BF72-1119-10D1-16AC-56F28773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9" y="411480"/>
            <a:ext cx="7365267" cy="500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7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E61F7-4B73-0DD7-E600-5AFB59D5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r>
              <a:rPr lang="en-US" altLang="ko-KR" dirty="0"/>
              <a:t>-</a:t>
            </a:r>
            <a:r>
              <a:rPr lang="ko-KR" altLang="en-US" dirty="0"/>
              <a:t>기초기능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4C994D-AB06-B08E-05A1-6B242F48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859"/>
            <a:ext cx="8077200" cy="809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261D77-79D5-C1B1-D064-EDA96E6B33F3}"/>
              </a:ext>
            </a:extLst>
          </p:cNvPr>
          <p:cNvSpPr txBox="1"/>
          <p:nvPr/>
        </p:nvSpPr>
        <p:spPr>
          <a:xfrm>
            <a:off x="1280160" y="271750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코드 실행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3A153F-F097-3D5E-87AA-B8AAF039D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12" y="2619375"/>
            <a:ext cx="8077200" cy="809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D9C087-7E39-AD84-2A85-B0FB8343563E}"/>
              </a:ext>
            </a:extLst>
          </p:cNvPr>
          <p:cNvSpPr txBox="1"/>
          <p:nvPr/>
        </p:nvSpPr>
        <p:spPr>
          <a:xfrm>
            <a:off x="1280160" y="391620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추가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8230A0B-0B8A-0051-24D9-552CE0DDE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4891278"/>
            <a:ext cx="8134350" cy="847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03C601C-67C0-6B5C-D530-E6733D438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737" y="3594144"/>
            <a:ext cx="8105775" cy="7810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20B9E4-D62D-7FA5-8102-DD10A02F6BF3}"/>
              </a:ext>
            </a:extLst>
          </p:cNvPr>
          <p:cNvSpPr txBox="1"/>
          <p:nvPr/>
        </p:nvSpPr>
        <p:spPr>
          <a:xfrm>
            <a:off x="1280159" y="511490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삭제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B229A-1DEA-6BA7-8AC2-8395C0EC5BDA}"/>
              </a:ext>
            </a:extLst>
          </p:cNvPr>
          <p:cNvSpPr txBox="1"/>
          <p:nvPr/>
        </p:nvSpPr>
        <p:spPr>
          <a:xfrm>
            <a:off x="1203959" y="6026260"/>
            <a:ext cx="241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이름변경</a:t>
            </a:r>
            <a:r>
              <a:rPr lang="en-US" altLang="ko-KR" dirty="0"/>
              <a:t>, 5. reload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64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E61F7-4B73-0DD7-E600-5AFB59D5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r>
              <a:rPr lang="en-US" altLang="ko-KR" dirty="0"/>
              <a:t>-</a:t>
            </a:r>
            <a:r>
              <a:rPr lang="ko-KR" altLang="en-US" dirty="0"/>
              <a:t>기초기능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4C994D-AB06-B08E-05A1-6B242F48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859"/>
            <a:ext cx="8077200" cy="809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261D77-79D5-C1B1-D064-EDA96E6B33F3}"/>
              </a:ext>
            </a:extLst>
          </p:cNvPr>
          <p:cNvSpPr txBox="1"/>
          <p:nvPr/>
        </p:nvSpPr>
        <p:spPr>
          <a:xfrm>
            <a:off x="1280160" y="271750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코드 편집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9C087-7E39-AD84-2A85-B0FB8343563E}"/>
              </a:ext>
            </a:extLst>
          </p:cNvPr>
          <p:cNvSpPr txBox="1"/>
          <p:nvPr/>
        </p:nvSpPr>
        <p:spPr>
          <a:xfrm>
            <a:off x="1280160" y="391620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Raw</a:t>
            </a:r>
            <a:r>
              <a:rPr lang="ko-KR" altLang="en-US" dirty="0"/>
              <a:t>편집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0B9E4-D62D-7FA5-8102-DD10A02F6BF3}"/>
              </a:ext>
            </a:extLst>
          </p:cNvPr>
          <p:cNvSpPr txBox="1"/>
          <p:nvPr/>
        </p:nvSpPr>
        <p:spPr>
          <a:xfrm>
            <a:off x="1280159" y="5114908"/>
            <a:ext cx="201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Markdown</a:t>
            </a:r>
            <a:r>
              <a:rPr lang="ko-KR" altLang="en-US" dirty="0"/>
              <a:t>편집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808C03-93A5-2756-B07A-42F55551B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7" y="2387441"/>
            <a:ext cx="8162925" cy="790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BEF9AD-1B13-6645-AA16-2150D1AE8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737" y="3530218"/>
            <a:ext cx="8134350" cy="8382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9641223-B176-E77F-84C6-C0F45F15F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37" y="4811268"/>
            <a:ext cx="80867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4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E61F7-4B73-0DD7-E600-5AFB59D5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r>
              <a:rPr lang="en-US" altLang="ko-KR" dirty="0"/>
              <a:t>-</a:t>
            </a:r>
            <a:r>
              <a:rPr lang="ko-KR" altLang="en-US" dirty="0"/>
              <a:t>기초기능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4C994D-AB06-B08E-05A1-6B242F48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859"/>
            <a:ext cx="8077200" cy="809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261D77-79D5-C1B1-D064-EDA96E6B33F3}"/>
              </a:ext>
            </a:extLst>
          </p:cNvPr>
          <p:cNvSpPr txBox="1"/>
          <p:nvPr/>
        </p:nvSpPr>
        <p:spPr>
          <a:xfrm>
            <a:off x="1280160" y="271750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코드 편집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9C087-7E39-AD84-2A85-B0FB8343563E}"/>
              </a:ext>
            </a:extLst>
          </p:cNvPr>
          <p:cNvSpPr txBox="1"/>
          <p:nvPr/>
        </p:nvSpPr>
        <p:spPr>
          <a:xfrm>
            <a:off x="1280160" y="391620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Raw</a:t>
            </a:r>
            <a:r>
              <a:rPr lang="ko-KR" altLang="en-US" dirty="0"/>
              <a:t>편집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0B9E4-D62D-7FA5-8102-DD10A02F6BF3}"/>
              </a:ext>
            </a:extLst>
          </p:cNvPr>
          <p:cNvSpPr txBox="1"/>
          <p:nvPr/>
        </p:nvSpPr>
        <p:spPr>
          <a:xfrm>
            <a:off x="1280159" y="5114908"/>
            <a:ext cx="201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Markdown</a:t>
            </a:r>
            <a:r>
              <a:rPr lang="ko-KR" altLang="en-US" dirty="0"/>
              <a:t>편집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808C03-93A5-2756-B07A-42F55551B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7" y="2387441"/>
            <a:ext cx="8162925" cy="790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BEF9AD-1B13-6645-AA16-2150D1AE8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737" y="3530218"/>
            <a:ext cx="8134350" cy="8382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9641223-B176-E77F-84C6-C0F45F15F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37" y="4811268"/>
            <a:ext cx="80867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8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303</Words>
  <Application>Microsoft Office PowerPoint</Application>
  <PresentationFormat>와이드스크린</PresentationFormat>
  <Paragraphs>70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Verdana</vt:lpstr>
      <vt:lpstr>Office 테마</vt:lpstr>
      <vt:lpstr>Jupyter사용법</vt:lpstr>
      <vt:lpstr>6. Jupyter설치</vt:lpstr>
      <vt:lpstr>PowerPoint 프레젠테이션</vt:lpstr>
      <vt:lpstr>PowerPoint 프레젠테이션</vt:lpstr>
      <vt:lpstr>PowerPoint 프레젠테이션</vt:lpstr>
      <vt:lpstr>PowerPoint 프레젠테이션</vt:lpstr>
      <vt:lpstr>사용법-기초기능1</vt:lpstr>
      <vt:lpstr>사용법-기초기능2</vt:lpstr>
      <vt:lpstr>사용법-기초기능3</vt:lpstr>
      <vt:lpstr>사용법-기초기능4</vt:lpstr>
      <vt:lpstr>사용법-기초기능5</vt:lpstr>
      <vt:lpstr>사용법-기초기능6</vt:lpstr>
      <vt:lpstr>사용법-기초기능7</vt:lpstr>
      <vt:lpstr>사용법-기초기능8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calmroad@gmail.com</dc:creator>
  <cp:lastModifiedBy>calmroad@gmail.com</cp:lastModifiedBy>
  <cp:revision>23</cp:revision>
  <dcterms:created xsi:type="dcterms:W3CDTF">2024-09-08T10:47:24Z</dcterms:created>
  <dcterms:modified xsi:type="dcterms:W3CDTF">2024-09-08T14:37:19Z</dcterms:modified>
</cp:coreProperties>
</file>