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4B071-4DD5-8359-D1AA-06BAFC68D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38E58-E2A8-70D6-0321-CA3493ECB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96B55-9289-1F92-2D30-CEB49EF0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8F9-E86D-4B8D-AFAC-C3535DB25E79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5F151-3B51-7122-6154-AF8D2112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66159-EB25-FA58-3D99-1A13E770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EFF-F4A7-4792-B991-E15BCFB0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7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73CFE-2502-F068-8B1A-5E0EAE26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5BD624-B8B6-DBA0-DAE4-988C3F388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722F6-8A97-22AE-1C7A-26545470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8F9-E86D-4B8D-AFAC-C3535DB25E79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87B65-783E-C0B0-7E11-F870B47A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F4ADD-8A49-AC12-F546-961DDC80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EFF-F4A7-4792-B991-E15BCFB0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7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5846B7-9949-E82C-65A8-9DAC68187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532CC-B8D5-2B9D-828E-C1404FE51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3C4F4-B938-32E2-990E-4450C4B9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8F9-E86D-4B8D-AFAC-C3535DB25E79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97F03-DFC0-9EC4-04BC-8046B71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4F2F7-2FDB-90BB-1F69-30F2D81A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EFF-F4A7-4792-B991-E15BCFB0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779BF-6F14-C6DE-4971-CA968D00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C0BE6-0F05-B867-961A-E4F327AB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BBC96-AEAD-1741-DD73-86AD4A83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8F9-E86D-4B8D-AFAC-C3535DB25E79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BBAD3-1BBB-398E-7B7B-14B09236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A0F7C-7E93-4C92-DFB2-B1ED4A58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EFF-F4A7-4792-B991-E15BCFB0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7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DE2C9-F9C5-DA1A-306C-07B4BAAD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E15BA-AEE4-C4D1-46A1-776F6621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426E2-1694-3D74-75E0-D4A7A746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8F9-E86D-4B8D-AFAC-C3535DB25E79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BE949-47CB-F49C-6CB0-700A5C99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D3704-D673-8F52-B290-4442AA9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EFF-F4A7-4792-B991-E15BCFB0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9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7C5A5-CB13-65DB-B256-9BFAC5AF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A5BB1-F30C-2FEB-0BA2-3781911DB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853A89-428E-7915-F36C-FBD7FA341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097CA-3306-5946-8E6E-3CC1CC07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8F9-E86D-4B8D-AFAC-C3535DB25E79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43D45-6645-DA12-986A-EBA75460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0A8C1-1FDB-13B8-33AE-5A455F8C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EFF-F4A7-4792-B991-E15BCFB0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54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9D4F9-8E81-46CC-7F85-0970A01E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101C3-3F87-9788-A358-1DA8D43CA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44278F-02EF-1D5F-1A33-C51CC817E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14B2A6-3653-BA57-F5A4-B39F46333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1005C6-5446-9391-B3CC-55D8BD34A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5630D3-66C9-93A1-81D1-2D364121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8F9-E86D-4B8D-AFAC-C3535DB25E79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19D32-55CC-C6EF-F20C-184A1628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B2FAC5-93C1-7BCC-DFED-A170E1F4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EFF-F4A7-4792-B991-E15BCFB0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3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BEFE1-D4E2-CFAB-D184-9752A3CE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F018E9-4BD4-A74C-2908-6E97E009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8F9-E86D-4B8D-AFAC-C3535DB25E79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957789-8338-386E-EC30-5E0C7881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2A0CC-4EC7-1333-5A81-10C830C2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EFF-F4A7-4792-B991-E15BCFB0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8C09BB-81DA-BAA1-101F-C33DE3BA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8F9-E86D-4B8D-AFAC-C3535DB25E79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0D4FA5-BD70-044A-6059-6D053744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02D6D4-6DE9-74B5-CF90-820B6868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EFF-F4A7-4792-B991-E15BCFB0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48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FCCB3-2BA6-565D-3679-4260F4F0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190A6-1DB1-3C0B-C43E-AE39E317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4F13D-D443-5476-C745-9B786201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3CFA9-DD8B-2B64-3013-40FC6F26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8F9-E86D-4B8D-AFAC-C3535DB25E79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07360-43E5-C600-9088-916A9839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3F404-0A2C-B2CD-1135-9FD8B39C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EFF-F4A7-4792-B991-E15BCFB0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2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8813B-29CA-1BE9-0C9F-1C86D802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7CA10B-EDD2-3578-6EA0-2495B3173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34C1E-411C-D567-08A7-1E1F96BC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AB7909-4E16-8B62-D9A6-2348E457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8F9-E86D-4B8D-AFAC-C3535DB25E79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5B0DE-A41B-65A7-1344-9362BABD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3EF62-E7C5-1B1E-F50F-9AC79366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EEFF-F4A7-4792-B991-E15BCFB0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8045CA-8482-6D35-AA8E-F993C674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8265F-A4BD-6797-1C10-60F0DB39E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779EB-6006-7D10-5E15-17F6E3E08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ED8F9-E86D-4B8D-AFAC-C3535DB25E79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65B07-1826-B557-5A55-FDE41CFE4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79FD0-0034-2392-9836-FF0CB2C2A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FEEFF-F4A7-4792-B991-E15BCFB00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96DAD-E335-9D55-027E-7EDC05F12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LLM</a:t>
            </a:r>
            <a:r>
              <a:rPr lang="ko-KR" altLang="en-US" dirty="0" err="1"/>
              <a:t>모듈설치된</a:t>
            </a:r>
            <a:r>
              <a:rPr lang="ko-KR" altLang="en-US" dirty="0"/>
              <a:t> 환경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B01F22-7622-CE21-596D-9C22A937E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9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58963-0EB6-FB20-4479-6D12CE35E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C923A9-CB25-C472-C78F-57F2D9BB13B4}"/>
              </a:ext>
            </a:extLst>
          </p:cNvPr>
          <p:cNvSpPr txBox="1"/>
          <p:nvPr/>
        </p:nvSpPr>
        <p:spPr>
          <a:xfrm>
            <a:off x="283464" y="365125"/>
            <a:ext cx="2693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주요 </a:t>
            </a:r>
            <a:r>
              <a:rPr lang="en-US" altLang="ko-KR" sz="2400" b="1" dirty="0"/>
              <a:t>LLM models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0B542-808D-1597-7D9E-E4D31FC3FA1E}"/>
              </a:ext>
            </a:extLst>
          </p:cNvPr>
          <p:cNvSpPr txBox="1"/>
          <p:nvPr/>
        </p:nvSpPr>
        <p:spPr>
          <a:xfrm>
            <a:off x="2516886" y="1616702"/>
            <a:ext cx="81175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LG</a:t>
            </a:r>
            <a:r>
              <a:rPr lang="ko-KR" altLang="en-US" sz="2400" dirty="0" err="1"/>
              <a:t>엑사원</a:t>
            </a:r>
            <a:r>
              <a:rPr lang="ko-KR" altLang="en-US" sz="2400" dirty="0"/>
              <a:t>   </a:t>
            </a:r>
            <a:r>
              <a:rPr lang="en-US" altLang="ko-KR" sz="2400" dirty="0"/>
              <a:t>:  </a:t>
            </a:r>
            <a:r>
              <a:rPr lang="ko-KR" altLang="en-US" sz="2400" dirty="0"/>
              <a:t>"jmpark333/</a:t>
            </a:r>
            <a:r>
              <a:rPr lang="ko-KR" altLang="en-US" sz="2400" dirty="0" err="1"/>
              <a:t>exaone</a:t>
            </a:r>
            <a:r>
              <a:rPr lang="ko-KR" altLang="en-US" sz="2400" dirty="0"/>
              <a:t>“</a:t>
            </a:r>
            <a:endParaRPr lang="en-US" altLang="ko-KR" sz="2400" dirty="0"/>
          </a:p>
          <a:p>
            <a:r>
              <a:rPr lang="ko-KR" altLang="en-US" sz="2400" dirty="0" err="1"/>
              <a:t>한국과기대</a:t>
            </a:r>
            <a:r>
              <a:rPr lang="ko-KR" altLang="en-US" sz="2400" dirty="0"/>
              <a:t> </a:t>
            </a:r>
            <a:r>
              <a:rPr lang="en-US" altLang="ko-KR" sz="2400" dirty="0"/>
              <a:t>: "MLP-</a:t>
            </a:r>
            <a:r>
              <a:rPr lang="en-US" altLang="ko-KR" sz="2400" dirty="0" err="1"/>
              <a:t>KTLim</a:t>
            </a:r>
            <a:r>
              <a:rPr lang="en-US" altLang="ko-KR" sz="2400" dirty="0"/>
              <a:t>/llama-3-Korean-Bllossom-8B“</a:t>
            </a:r>
          </a:p>
          <a:p>
            <a:r>
              <a:rPr lang="ko-KR" altLang="en-US" sz="2400" dirty="0"/>
              <a:t>업스테이지 </a:t>
            </a:r>
            <a:r>
              <a:rPr lang="en-US" altLang="ko-KR" sz="2400" dirty="0"/>
              <a:t>: 'upstage/solar-pro-preview-instruct’</a:t>
            </a:r>
          </a:p>
          <a:p>
            <a:r>
              <a:rPr lang="en-US" altLang="ko-KR" sz="2400" dirty="0"/>
              <a:t>'</a:t>
            </a:r>
            <a:r>
              <a:rPr lang="en-US" altLang="ko-KR" sz="2400" dirty="0" err="1"/>
              <a:t>skt</a:t>
            </a:r>
            <a:r>
              <a:rPr lang="en-US" altLang="ko-KR" sz="2400" dirty="0"/>
              <a:t>/kogpt2-base-v2'</a:t>
            </a:r>
          </a:p>
          <a:p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5B916-8D23-858D-C784-D85D7092D78B}"/>
              </a:ext>
            </a:extLst>
          </p:cNvPr>
          <p:cNvSpPr txBox="1"/>
          <p:nvPr/>
        </p:nvSpPr>
        <p:spPr>
          <a:xfrm>
            <a:off x="1615972" y="4504867"/>
            <a:ext cx="87848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리더보드</a:t>
            </a:r>
            <a:r>
              <a:rPr lang="en-US" altLang="ko-KR" b="1" dirty="0"/>
              <a:t>:</a:t>
            </a:r>
            <a:r>
              <a:rPr lang="en-US" altLang="ko-KR" dirty="0"/>
              <a:t> https://www.aihub.or.kr/</a:t>
            </a:r>
          </a:p>
          <a:p>
            <a:endParaRPr lang="en-US" altLang="ko-KR" dirty="0"/>
          </a:p>
          <a:p>
            <a:r>
              <a:rPr lang="ko-KR" altLang="en-US" dirty="0"/>
              <a:t>https://huggingface.co/spaces/upstage/open-ko-llm-leaderboard</a:t>
            </a:r>
          </a:p>
        </p:txBody>
      </p:sp>
    </p:spTree>
    <p:extLst>
      <p:ext uri="{BB962C8B-B14F-4D97-AF65-F5344CB8AC3E}">
        <p14:creationId xmlns:p14="http://schemas.microsoft.com/office/powerpoint/2010/main" val="10654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2E1F4-1FC1-CBCA-08C6-0940D4C1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E7A815-33C1-7AE4-A2BA-F1C5B9C8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700"/>
            <a:ext cx="11972925" cy="521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CF8B9-3954-A5C9-7DBF-3F8A1EBCD137}"/>
              </a:ext>
            </a:extLst>
          </p:cNvPr>
          <p:cNvSpPr txBox="1"/>
          <p:nvPr/>
        </p:nvSpPr>
        <p:spPr>
          <a:xfrm>
            <a:off x="283464" y="365125"/>
            <a:ext cx="2855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model.safetensors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21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3646B1-7C01-5565-9903-F52F8C082FB6}"/>
              </a:ext>
            </a:extLst>
          </p:cNvPr>
          <p:cNvSpPr txBox="1"/>
          <p:nvPr/>
        </p:nvSpPr>
        <p:spPr>
          <a:xfrm>
            <a:off x="283464" y="365125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whisper</a:t>
            </a:r>
            <a:r>
              <a:rPr lang="ko-KR" altLang="en-US" sz="2400" b="1" dirty="0"/>
              <a:t>의 저장소</a:t>
            </a:r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4DBD2E-6675-3E5D-FF86-314F8993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95" y="1328166"/>
            <a:ext cx="5686425" cy="80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0A900A-7CEC-E00E-8190-EE07A36BD515}"/>
              </a:ext>
            </a:extLst>
          </p:cNvPr>
          <p:cNvSpPr txBox="1"/>
          <p:nvPr/>
        </p:nvSpPr>
        <p:spPr>
          <a:xfrm>
            <a:off x="3831336" y="2862072"/>
            <a:ext cx="322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base.pt, small.pt</a:t>
            </a:r>
            <a:r>
              <a:rPr lang="ko-KR" altLang="en-US" dirty="0"/>
              <a:t>는 </a:t>
            </a:r>
            <a:r>
              <a:rPr lang="en-US" altLang="ko-KR" dirty="0"/>
              <a:t>binary file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425DA1-922A-2652-87CA-144ED63A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3635375"/>
            <a:ext cx="9639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3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242989-36E5-64D1-12DE-B825EC11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075"/>
            <a:ext cx="12030075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2A14D-079B-6DDC-EC97-B288AB6CDFCF}"/>
              </a:ext>
            </a:extLst>
          </p:cNvPr>
          <p:cNvSpPr txBox="1"/>
          <p:nvPr/>
        </p:nvSpPr>
        <p:spPr>
          <a:xfrm>
            <a:off x="283464" y="365125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Huggingface</a:t>
            </a:r>
            <a:r>
              <a:rPr lang="ko-KR" altLang="en-US" sz="2400" b="1" dirty="0"/>
              <a:t>의 저장소</a:t>
            </a:r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49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D5776F-7E04-37AF-B880-5F5A6768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722626"/>
            <a:ext cx="12001500" cy="331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C719F-4100-DA16-A07D-DB8B291EE175}"/>
              </a:ext>
            </a:extLst>
          </p:cNvPr>
          <p:cNvSpPr txBox="1"/>
          <p:nvPr/>
        </p:nvSpPr>
        <p:spPr>
          <a:xfrm>
            <a:off x="283464" y="365125"/>
            <a:ext cx="503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Huggingface</a:t>
            </a:r>
            <a:r>
              <a:rPr lang="ko-KR" altLang="en-US" sz="2400" b="1" dirty="0"/>
              <a:t>의 저장소</a:t>
            </a:r>
            <a:r>
              <a:rPr lang="en-US" altLang="ko-KR" sz="2400" b="1" dirty="0"/>
              <a:t>2(</a:t>
            </a:r>
            <a:r>
              <a:rPr lang="ko-KR" altLang="en-US" sz="2400" b="1" dirty="0"/>
              <a:t>주요파일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164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C344E-86A7-8CE4-A4FD-9AFE21C0C9C0}"/>
              </a:ext>
            </a:extLst>
          </p:cNvPr>
          <p:cNvSpPr txBox="1"/>
          <p:nvPr/>
        </p:nvSpPr>
        <p:spPr>
          <a:xfrm>
            <a:off x="283464" y="365125"/>
            <a:ext cx="503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Huggingface</a:t>
            </a:r>
            <a:r>
              <a:rPr lang="ko-KR" altLang="en-US" sz="2400" b="1" dirty="0"/>
              <a:t>의 저장소</a:t>
            </a:r>
            <a:r>
              <a:rPr lang="en-US" altLang="ko-KR" sz="2400" b="1" dirty="0"/>
              <a:t>2(</a:t>
            </a:r>
            <a:r>
              <a:rPr lang="ko-KR" altLang="en-US" sz="2400" b="1" dirty="0"/>
              <a:t>주요파일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CD9375-EAE3-939F-812D-812C1F53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78" y="1027370"/>
            <a:ext cx="9183243" cy="58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4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6F5895-0BA2-7DAD-5E18-372D4A66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709862"/>
            <a:ext cx="11982450" cy="1438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D4165-6EA9-1AAF-1792-2F91EFECE55B}"/>
              </a:ext>
            </a:extLst>
          </p:cNvPr>
          <p:cNvSpPr txBox="1"/>
          <p:nvPr/>
        </p:nvSpPr>
        <p:spPr>
          <a:xfrm>
            <a:off x="283464" y="365125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generation_config.json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3722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ABE9CA-D88A-2D6A-58A7-C4ADFE85F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262062"/>
            <a:ext cx="12001500" cy="433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0A88E-3C15-B28E-78D0-118E45276FB0}"/>
              </a:ext>
            </a:extLst>
          </p:cNvPr>
          <p:cNvSpPr txBox="1"/>
          <p:nvPr/>
        </p:nvSpPr>
        <p:spPr>
          <a:xfrm>
            <a:off x="283464" y="365125"/>
            <a:ext cx="2203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tokenizer.json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205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8FF81C-C737-3885-BA55-EBDA4001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196530"/>
            <a:ext cx="11972925" cy="486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BA9D45-2FC9-99F8-BB6E-82ACBFDF7D44}"/>
              </a:ext>
            </a:extLst>
          </p:cNvPr>
          <p:cNvSpPr txBox="1"/>
          <p:nvPr/>
        </p:nvSpPr>
        <p:spPr>
          <a:xfrm>
            <a:off x="283464" y="365125"/>
            <a:ext cx="328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tokenizer_config.json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9439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7C3FF-B356-F722-4240-3FDA3BB1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792DF0-3578-0CB0-642F-4085AA02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262062"/>
            <a:ext cx="11944350" cy="433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611FB5-2EEB-AA1F-1364-2C29B15E62D9}"/>
              </a:ext>
            </a:extLst>
          </p:cNvPr>
          <p:cNvSpPr txBox="1"/>
          <p:nvPr/>
        </p:nvSpPr>
        <p:spPr>
          <a:xfrm>
            <a:off x="283464" y="365125"/>
            <a:ext cx="374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special_tokens_map.json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133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109</Words>
  <Application>Microsoft Office PowerPoint</Application>
  <PresentationFormat>와이드스크린</PresentationFormat>
  <Paragraphs>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LLM모듈설치된 환경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calmroad@gmail.com</dc:creator>
  <cp:lastModifiedBy>calmroad@gmail.com</cp:lastModifiedBy>
  <cp:revision>22</cp:revision>
  <dcterms:created xsi:type="dcterms:W3CDTF">2024-09-29T15:09:17Z</dcterms:created>
  <dcterms:modified xsi:type="dcterms:W3CDTF">2024-10-14T15:02:10Z</dcterms:modified>
</cp:coreProperties>
</file>