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9" r:id="rId4"/>
    <p:sldId id="283" r:id="rId5"/>
    <p:sldId id="319" r:id="rId6"/>
    <p:sldId id="320" r:id="rId7"/>
    <p:sldId id="321" r:id="rId8"/>
    <p:sldId id="322" r:id="rId9"/>
    <p:sldId id="323" r:id="rId10"/>
    <p:sldId id="325" r:id="rId11"/>
    <p:sldId id="324" r:id="rId12"/>
    <p:sldId id="258" r:id="rId13"/>
    <p:sldId id="326" r:id="rId14"/>
    <p:sldId id="327" r:id="rId15"/>
    <p:sldId id="328" r:id="rId16"/>
    <p:sldId id="329" r:id="rId17"/>
    <p:sldId id="330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9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1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FD74A3-A597-670B-D381-D252B675F9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D81A10-595B-10A1-F0B6-56C8CBB9C7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D709AA-4E3C-18E6-3B2B-C5BA4FB0E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4D82-6AEF-4F29-8BE3-2CD4443FD103}" type="datetimeFigureOut">
              <a:rPr lang="ko-KR" altLang="en-US" smtClean="0"/>
              <a:t>2024-09-08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80EACD-C2B4-8E38-8970-A5985A889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5C9CFB-B503-FED7-084D-3AD47E35D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C0EA2-8BC1-405D-A9A2-2AB2CB47B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547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0BEF89-2807-0B17-763B-7C77B89D7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28E6DC-1E87-293C-8FE9-A3BC3EF55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F7B066-77A2-6B4D-8503-74B94C941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4D82-6AEF-4F29-8BE3-2CD4443FD103}" type="datetimeFigureOut">
              <a:rPr lang="ko-KR" altLang="en-US" smtClean="0"/>
              <a:t>2024-09-08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F9A3F4-D354-C469-E98F-4FC872AAF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56DE92-98E1-4E9C-5A96-A670CEDC2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C0EA2-8BC1-405D-A9A2-2AB2CB47B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160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44F3FFB-A7E2-8A32-73BD-D77AF5E7C2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460248-E69D-924D-0925-D7EEDD53B4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44F433-E7F4-1EB5-EBDF-900FD51C0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4D82-6AEF-4F29-8BE3-2CD4443FD103}" type="datetimeFigureOut">
              <a:rPr lang="ko-KR" altLang="en-US" smtClean="0"/>
              <a:t>2024-09-08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3812F0-1D1C-7C56-B856-899648658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06A6BF-0EA9-90D8-FA25-85306AE73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C0EA2-8BC1-405D-A9A2-2AB2CB47B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80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348107-2AE7-E660-931F-14A2D5F17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AEA887-C8D4-8FEE-91E4-A0DE031CD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6E200A-E3C5-8416-02F7-49B71C963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4D82-6AEF-4F29-8BE3-2CD4443FD103}" type="datetimeFigureOut">
              <a:rPr lang="ko-KR" altLang="en-US" smtClean="0"/>
              <a:t>2024-09-08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8231C8-955F-7AA8-B98B-3CD73F4C6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CB7D63-A4E2-5518-0D92-5D9F3BBBE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C0EA2-8BC1-405D-A9A2-2AB2CB47B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922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EABB21-7511-FF1F-DA2F-F05C9126B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E95647-B775-E962-6C34-3866E664A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F7CD10-DE12-2FCF-B243-5C3E8694D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4D82-6AEF-4F29-8BE3-2CD4443FD103}" type="datetimeFigureOut">
              <a:rPr lang="ko-KR" altLang="en-US" smtClean="0"/>
              <a:t>2024-09-08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47287D-2A20-A735-01C1-5C61E1DF3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275055-F18A-86E4-0A32-7C858E25C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C0EA2-8BC1-405D-A9A2-2AB2CB47B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515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68A3D2-C5F8-4452-FFFD-3A24E5A2D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772376-96AE-CE83-10E7-1B42A0AB6E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B48A35-A8E1-5CB9-3F46-34415B08A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25C172-F923-367F-678D-C214516B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4D82-6AEF-4F29-8BE3-2CD4443FD103}" type="datetimeFigureOut">
              <a:rPr lang="ko-KR" altLang="en-US" smtClean="0"/>
              <a:t>2024-09-08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BC73CD-344F-FFC1-BBB9-8CB98AEA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E2E4E6-E1AD-3006-4E57-6ACE50D57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C0EA2-8BC1-405D-A9A2-2AB2CB47B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180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0EE93-87D6-1671-D4F4-29D9D818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9ECF10-E54F-BF0D-591A-5B9A59A0E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3FFA24-347E-7FC9-11A9-72C0675CF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E7E819-8EA9-442A-BF7E-F31073CCB5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CF389F8-957B-4938-6F14-6EC0714F1D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5086A7-95C9-4720-3668-75D50961B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4D82-6AEF-4F29-8BE3-2CD4443FD103}" type="datetimeFigureOut">
              <a:rPr lang="ko-KR" altLang="en-US" smtClean="0"/>
              <a:t>2024-09-08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9DB2652-C9A9-FB89-4CCC-A6ADCDAD1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BCB3CE6-61FF-F8AF-DB15-7D432DAD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C0EA2-8BC1-405D-A9A2-2AB2CB47B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544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8190EC-0408-1679-B3D0-C9ACE17A6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85F4D7-677D-5635-A272-6CF9CC5B4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4D82-6AEF-4F29-8BE3-2CD4443FD103}" type="datetimeFigureOut">
              <a:rPr lang="ko-KR" altLang="en-US" smtClean="0"/>
              <a:t>2024-09-08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606F080-1857-9655-5DA9-19E637FB7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F9E8CE-563D-F1C0-C1D8-378AF087E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C0EA2-8BC1-405D-A9A2-2AB2CB47B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162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6A3D955-F3B2-4C10-3AFB-8887CC030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4D82-6AEF-4F29-8BE3-2CD4443FD103}" type="datetimeFigureOut">
              <a:rPr lang="ko-KR" altLang="en-US" smtClean="0"/>
              <a:t>2024-09-08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83EFDE-2090-B4B4-30F2-DCEF1C7F0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8ECFA3-1C50-B575-6F32-2EFEA9023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C0EA2-8BC1-405D-A9A2-2AB2CB47B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215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414780-61D6-8C39-EB2F-D1D18426F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6F78EB-6D3F-A437-87BB-A26473A88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53DE95-7714-EB19-CC3F-BD1762396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F4B98F-85BB-D804-A165-B154BB41F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4D82-6AEF-4F29-8BE3-2CD4443FD103}" type="datetimeFigureOut">
              <a:rPr lang="ko-KR" altLang="en-US" smtClean="0"/>
              <a:t>2024-09-08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035D37-4F51-7FBA-F48E-6AB0D1C60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6CC7F8-5BE6-D968-6C0F-3AF2CFECA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C0EA2-8BC1-405D-A9A2-2AB2CB47B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239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202E3E-CE2E-A00D-6D55-74FB56AC3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A3FE748-7B91-244D-FA90-C0F8B777C8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386246-6BA9-3659-64CE-257F280FC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8AA368-9879-5C1F-9B31-E6F7E1FFE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4D82-6AEF-4F29-8BE3-2CD4443FD103}" type="datetimeFigureOut">
              <a:rPr lang="ko-KR" altLang="en-US" smtClean="0"/>
              <a:t>2024-09-08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967258-C88F-FA65-A937-1A80B8DA1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FC7BCA-7BAF-D2D1-2C03-DDA754D0F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C0EA2-8BC1-405D-A9A2-2AB2CB47B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710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C859894-CF1C-9E74-8E81-DF2F2EF8B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E9EB21-24E0-2411-B156-13391BA2D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3251FB-465E-DE09-2A88-F3C7493935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8E4D82-6AEF-4F29-8BE3-2CD4443FD103}" type="datetimeFigureOut">
              <a:rPr lang="ko-KR" altLang="en-US" smtClean="0"/>
              <a:t>2024-09-08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495B72-E9DB-7BD8-FFFB-82908D4546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D94CB5-6BF2-8225-0E54-3EFA4D3F5D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BC0EA2-8BC1-405D-A9A2-2AB2CB47BB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08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FDAB22-C63E-C68F-9B20-4E7391B42A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conda</a:t>
            </a:r>
            <a:r>
              <a:rPr lang="ko-KR" altLang="en-US" dirty="0"/>
              <a:t>사용법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8104E8-874D-8478-6D14-F8FD3423A7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203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E568CFA-9AFA-D06E-5FC5-2614C9CD6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" y="1071903"/>
            <a:ext cx="12192000" cy="19910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5A088A-FB96-9B03-BADF-B9D51B947C8E}"/>
              </a:ext>
            </a:extLst>
          </p:cNvPr>
          <p:cNvSpPr txBox="1"/>
          <p:nvPr/>
        </p:nvSpPr>
        <p:spPr>
          <a:xfrm>
            <a:off x="182880" y="365760"/>
            <a:ext cx="3913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Anaconda</a:t>
            </a:r>
            <a:r>
              <a:rPr lang="ko-KR" altLang="en-US" b="1" dirty="0"/>
              <a:t>의 핵심 파일 설치된 내용</a:t>
            </a:r>
          </a:p>
        </p:txBody>
      </p:sp>
    </p:spTree>
    <p:extLst>
      <p:ext uri="{BB962C8B-B14F-4D97-AF65-F5344CB8AC3E}">
        <p14:creationId xmlns:p14="http://schemas.microsoft.com/office/powerpoint/2010/main" val="2005517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62EA908-3B13-1979-E1C4-D0A955AC8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428750"/>
            <a:ext cx="6553200" cy="4000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987A7FD-4EA5-4207-1220-E5A41ABAAEA3}"/>
              </a:ext>
            </a:extLst>
          </p:cNvPr>
          <p:cNvSpPr txBox="1"/>
          <p:nvPr/>
        </p:nvSpPr>
        <p:spPr>
          <a:xfrm>
            <a:off x="7544943" y="828585"/>
            <a:ext cx="44074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 err="1"/>
              <a:t>conda</a:t>
            </a:r>
            <a:r>
              <a:rPr lang="ko-KR" altLang="en-US" sz="2400" b="1" dirty="0"/>
              <a:t> </a:t>
            </a:r>
            <a:r>
              <a:rPr lang="ko-KR" altLang="en-US" sz="2400" b="1" dirty="0" err="1"/>
              <a:t>activate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&lt;</a:t>
            </a:r>
            <a:r>
              <a:rPr lang="ko-KR" altLang="en-US" sz="2400" b="1" dirty="0"/>
              <a:t>가상이름</a:t>
            </a:r>
            <a:r>
              <a:rPr lang="en-US" altLang="ko-KR" sz="2400" b="1" dirty="0"/>
              <a:t>&gt;</a:t>
            </a:r>
          </a:p>
          <a:p>
            <a:r>
              <a:rPr lang="en-US" altLang="ko-KR" sz="2400" b="1" dirty="0" err="1"/>
              <a:t>mkdir</a:t>
            </a:r>
            <a:r>
              <a:rPr lang="en-US" altLang="ko-KR" sz="2400" b="1" dirty="0"/>
              <a:t> &lt;</a:t>
            </a:r>
            <a:r>
              <a:rPr lang="ko-KR" altLang="en-US" sz="2400" b="1" dirty="0"/>
              <a:t>가상이름</a:t>
            </a:r>
            <a:r>
              <a:rPr lang="en-US" altLang="ko-KR" sz="2400" b="1" dirty="0"/>
              <a:t>&gt;</a:t>
            </a:r>
          </a:p>
          <a:p>
            <a:r>
              <a:rPr lang="en-US" altLang="ko-KR" sz="2400" b="1" dirty="0"/>
              <a:t>cd &lt;</a:t>
            </a:r>
            <a:r>
              <a:rPr lang="ko-KR" altLang="en-US" sz="2400" b="1" dirty="0"/>
              <a:t>가상이름</a:t>
            </a:r>
            <a:r>
              <a:rPr lang="en-US" altLang="ko-KR" sz="2400" b="1" dirty="0"/>
              <a:t>&gt;</a:t>
            </a:r>
            <a:endParaRPr lang="ko-KR" altLang="en-US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0DC260-8655-DEBD-6401-B61EF21D3DD4}"/>
              </a:ext>
            </a:extLst>
          </p:cNvPr>
          <p:cNvSpPr txBox="1"/>
          <p:nvPr/>
        </p:nvSpPr>
        <p:spPr>
          <a:xfrm>
            <a:off x="7544942" y="2683502"/>
            <a:ext cx="431482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 err="1"/>
              <a:t>my_env</a:t>
            </a:r>
            <a:r>
              <a:rPr lang="ko-KR" altLang="en-US" sz="2400" b="1" dirty="0"/>
              <a:t>라는 가상환경을 만드는 방법</a:t>
            </a:r>
            <a:endParaRPr lang="en-US" altLang="ko-KR" sz="2400" b="1" dirty="0"/>
          </a:p>
          <a:p>
            <a:endParaRPr lang="en-US" altLang="ko-KR" sz="2400" b="1" dirty="0"/>
          </a:p>
          <a:p>
            <a:r>
              <a:rPr lang="ko-KR" altLang="en-US" sz="2400" b="1" dirty="0" err="1"/>
              <a:t>conda</a:t>
            </a:r>
            <a:r>
              <a:rPr lang="ko-KR" altLang="en-US" sz="2400" b="1" dirty="0"/>
              <a:t> </a:t>
            </a:r>
            <a:r>
              <a:rPr lang="ko-KR" altLang="en-US" sz="2400" b="1" dirty="0" err="1"/>
              <a:t>activate</a:t>
            </a:r>
            <a:r>
              <a:rPr lang="ko-KR" altLang="en-US" sz="2400" b="1" dirty="0"/>
              <a:t> </a:t>
            </a:r>
            <a:r>
              <a:rPr lang="ko-KR" altLang="en-US" sz="2400" b="1" dirty="0" err="1"/>
              <a:t>my_env</a:t>
            </a:r>
            <a:endParaRPr lang="en-US" altLang="ko-KR" sz="2400" b="1" dirty="0"/>
          </a:p>
          <a:p>
            <a:r>
              <a:rPr lang="en-US" altLang="ko-KR" sz="2400" b="1" dirty="0" err="1"/>
              <a:t>mkdir</a:t>
            </a:r>
            <a:r>
              <a:rPr lang="en-US" altLang="ko-KR" sz="2400" b="1" dirty="0"/>
              <a:t> </a:t>
            </a:r>
            <a:r>
              <a:rPr lang="en-US" altLang="ko-KR" sz="2400" b="1" dirty="0" err="1"/>
              <a:t>my_env</a:t>
            </a:r>
            <a:endParaRPr lang="en-US" altLang="ko-KR" sz="2400" b="1" dirty="0"/>
          </a:p>
          <a:p>
            <a:r>
              <a:rPr lang="en-US" altLang="ko-KR" sz="2400" b="1" dirty="0"/>
              <a:t>cd </a:t>
            </a:r>
            <a:r>
              <a:rPr lang="en-US" altLang="ko-KR" sz="2400" b="1" dirty="0" err="1"/>
              <a:t>my_env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99331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0BD996-08D7-3AE1-89C1-5A11E0FA554E}"/>
              </a:ext>
            </a:extLst>
          </p:cNvPr>
          <p:cNvSpPr txBox="1"/>
          <p:nvPr/>
        </p:nvSpPr>
        <p:spPr>
          <a:xfrm>
            <a:off x="418338" y="363474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또 다른 가상환경 설치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521573-7AF5-095E-64EE-2A08A268BDA2}"/>
              </a:ext>
            </a:extLst>
          </p:cNvPr>
          <p:cNvSpPr txBox="1"/>
          <p:nvPr/>
        </p:nvSpPr>
        <p:spPr>
          <a:xfrm>
            <a:off x="320040" y="925178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 err="1"/>
              <a:t>conda</a:t>
            </a:r>
            <a:r>
              <a:rPr lang="ko-KR" altLang="en-US" sz="1800" b="1" dirty="0"/>
              <a:t> </a:t>
            </a:r>
            <a:r>
              <a:rPr lang="ko-KR" altLang="en-US" sz="1800" b="1" dirty="0" err="1"/>
              <a:t>create</a:t>
            </a:r>
            <a:r>
              <a:rPr lang="ko-KR" altLang="en-US" sz="1800" b="1" dirty="0"/>
              <a:t> -</a:t>
            </a:r>
            <a:r>
              <a:rPr lang="ko-KR" altLang="en-US" sz="1800" b="1" dirty="0" err="1"/>
              <a:t>n</a:t>
            </a:r>
            <a:r>
              <a:rPr lang="ko-KR" altLang="en-US" sz="1800" b="1" dirty="0"/>
              <a:t> </a:t>
            </a:r>
            <a:r>
              <a:rPr lang="ko-KR" altLang="en-US" sz="1800" b="1" dirty="0" err="1"/>
              <a:t>my_env</a:t>
            </a:r>
            <a:r>
              <a:rPr lang="en-US" altLang="ko-KR" sz="1800" b="1" dirty="0"/>
              <a:t>10</a:t>
            </a:r>
            <a:r>
              <a:rPr lang="ko-KR" altLang="en-US" sz="1800" b="1" dirty="0"/>
              <a:t> </a:t>
            </a:r>
            <a:r>
              <a:rPr lang="ko-KR" altLang="en-US" sz="1800" b="1" dirty="0" err="1"/>
              <a:t>python</a:t>
            </a:r>
            <a:r>
              <a:rPr lang="ko-KR" altLang="en-US" sz="1800" b="1" dirty="0"/>
              <a:t>=3.</a:t>
            </a:r>
            <a:r>
              <a:rPr lang="en-US" altLang="ko-KR" sz="1800" b="1" dirty="0"/>
              <a:t>10</a:t>
            </a:r>
            <a:endParaRPr lang="ko-KR" altLang="en-US" sz="18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DC6BC7C-7339-0F00-80EB-110577FF9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6883"/>
            <a:ext cx="12192000" cy="537111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1D2C05A-2148-84AE-B834-F338A4C97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6421" y="0"/>
            <a:ext cx="60872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071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1CBA91F-EA38-4F5F-49A3-EB5A8379C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915" y="3405981"/>
            <a:ext cx="5838825" cy="1190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BBE17F-2CC8-BBA4-0C97-B4163F48E40B}"/>
              </a:ext>
            </a:extLst>
          </p:cNvPr>
          <p:cNvSpPr txBox="1"/>
          <p:nvPr/>
        </p:nvSpPr>
        <p:spPr>
          <a:xfrm>
            <a:off x="1055179" y="713232"/>
            <a:ext cx="3281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설치된 가상 목록 보기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0D77EC-F453-9FC7-80FF-4BB4BE0A4DE9}"/>
              </a:ext>
            </a:extLst>
          </p:cNvPr>
          <p:cNvSpPr txBox="1"/>
          <p:nvPr/>
        </p:nvSpPr>
        <p:spPr>
          <a:xfrm>
            <a:off x="4279392" y="1856232"/>
            <a:ext cx="172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conda</a:t>
            </a:r>
            <a:r>
              <a:rPr lang="en-US" altLang="ko-KR" b="1" dirty="0"/>
              <a:t> env list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86711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804C8B8-FC43-4FE0-F8B6-949E4BCE7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40444"/>
            <a:ext cx="8601046" cy="10246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D62FEF-EEBB-F2DF-95DF-EB15E151FD5A}"/>
              </a:ext>
            </a:extLst>
          </p:cNvPr>
          <p:cNvSpPr txBox="1"/>
          <p:nvPr/>
        </p:nvSpPr>
        <p:spPr>
          <a:xfrm>
            <a:off x="1055179" y="713232"/>
            <a:ext cx="3589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설치된 가상 빠져 나오기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327540-04BC-CF4C-AE49-D1D39B164B8F}"/>
              </a:ext>
            </a:extLst>
          </p:cNvPr>
          <p:cNvSpPr txBox="1"/>
          <p:nvPr/>
        </p:nvSpPr>
        <p:spPr>
          <a:xfrm>
            <a:off x="4279392" y="1856232"/>
            <a:ext cx="2050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conda</a:t>
            </a:r>
            <a:r>
              <a:rPr lang="en-US" altLang="ko-KR" b="1" dirty="0"/>
              <a:t> deactivate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85325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A7D8E8-408D-5E0B-FE8A-28F82BEE7AC2}"/>
              </a:ext>
            </a:extLst>
          </p:cNvPr>
          <p:cNvSpPr txBox="1"/>
          <p:nvPr/>
        </p:nvSpPr>
        <p:spPr>
          <a:xfrm>
            <a:off x="1055179" y="713232"/>
            <a:ext cx="3007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/>
              <a:t>Jupyter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kernel</a:t>
            </a:r>
            <a:r>
              <a:rPr lang="ko-KR" altLang="en-US" sz="2400" b="1" dirty="0"/>
              <a:t> 설치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B7932F-A6D7-D4E6-A009-2E7CE24FDD1D}"/>
              </a:ext>
            </a:extLst>
          </p:cNvPr>
          <p:cNvSpPr txBox="1"/>
          <p:nvPr/>
        </p:nvSpPr>
        <p:spPr>
          <a:xfrm>
            <a:off x="4379976" y="1508760"/>
            <a:ext cx="2595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pip install </a:t>
            </a:r>
            <a:r>
              <a:rPr lang="en-US" altLang="ko-KR" sz="2000" b="1" dirty="0" err="1"/>
              <a:t>ipykernel</a:t>
            </a:r>
            <a:endParaRPr lang="ko-KR" altLang="en-US" sz="20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DEF3295-715E-1680-6473-E2C4E42D1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104" y="2250186"/>
            <a:ext cx="9448800" cy="1333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B87E5C-6A77-7F2E-D4EF-15D25E362B4C}"/>
              </a:ext>
            </a:extLst>
          </p:cNvPr>
          <p:cNvSpPr txBox="1"/>
          <p:nvPr/>
        </p:nvSpPr>
        <p:spPr>
          <a:xfrm>
            <a:off x="1055179" y="4139107"/>
            <a:ext cx="9736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python -m </a:t>
            </a:r>
            <a:r>
              <a:rPr lang="en-US" altLang="ko-KR" b="0" i="0" dirty="0" err="1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ipykernel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 install --user --name 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가상환경 이름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--display-name 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verdana" panose="020B0604030504040204" pitchFamily="34" charset="0"/>
              </a:rPr>
              <a:t>커널 이름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961A1E-D7C1-10BD-854E-08C94D1FC3DB}"/>
              </a:ext>
            </a:extLst>
          </p:cNvPr>
          <p:cNvSpPr txBox="1"/>
          <p:nvPr/>
        </p:nvSpPr>
        <p:spPr>
          <a:xfrm>
            <a:off x="969835" y="4879194"/>
            <a:ext cx="9736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effectLst/>
                <a:latin typeface="verdana" panose="020B0604030504040204" pitchFamily="34" charset="0"/>
              </a:rPr>
              <a:t>python -m </a:t>
            </a:r>
            <a:r>
              <a:rPr lang="en-US" altLang="ko-KR" b="0" i="0" dirty="0" err="1">
                <a:effectLst/>
                <a:latin typeface="verdana" panose="020B0604030504040204" pitchFamily="34" charset="0"/>
              </a:rPr>
              <a:t>ipykernel</a:t>
            </a:r>
            <a:r>
              <a:rPr lang="en-US" altLang="ko-KR" b="0" i="0" dirty="0">
                <a:effectLst/>
                <a:latin typeface="verdana" panose="020B0604030504040204" pitchFamily="34" charset="0"/>
              </a:rPr>
              <a:t> install --user --name my_env10 --display-name </a:t>
            </a:r>
            <a:r>
              <a:rPr lang="en-US" altLang="ko-KR" dirty="0">
                <a:latin typeface="verdana" panose="020B0604030504040204" pitchFamily="34" charset="0"/>
              </a:rPr>
              <a:t>my_env10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2E53E03-4D37-DD73-C373-ED990D2E2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104" y="5623052"/>
            <a:ext cx="100203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874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69F2488-2384-6E0D-9393-7041D9B44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734" y="0"/>
            <a:ext cx="7744291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3D8696-DAC1-0063-497F-51884692271C}"/>
              </a:ext>
            </a:extLst>
          </p:cNvPr>
          <p:cNvSpPr txBox="1"/>
          <p:nvPr/>
        </p:nvSpPr>
        <p:spPr>
          <a:xfrm>
            <a:off x="1055179" y="713232"/>
            <a:ext cx="32528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Kernel</a:t>
            </a:r>
            <a:r>
              <a:rPr lang="ko-KR" altLang="en-US" sz="2400" b="1" dirty="0"/>
              <a:t>을 설치하면</a:t>
            </a:r>
            <a:endParaRPr lang="en-US" altLang="ko-KR" sz="2400" b="1" dirty="0"/>
          </a:p>
          <a:p>
            <a:r>
              <a:rPr lang="ko-KR" altLang="en-US" sz="2400" b="1" dirty="0"/>
              <a:t>자동으로</a:t>
            </a:r>
            <a:endParaRPr lang="en-US" altLang="ko-KR" sz="2400" b="1" dirty="0"/>
          </a:p>
          <a:p>
            <a:r>
              <a:rPr lang="ko-KR" altLang="en-US" sz="2400" b="1" dirty="0"/>
              <a:t>웹화면에서</a:t>
            </a:r>
            <a:endParaRPr lang="en-US" altLang="ko-KR" sz="2400" b="1" dirty="0"/>
          </a:p>
          <a:p>
            <a:r>
              <a:rPr lang="ko-KR" altLang="en-US" sz="2400" b="1" dirty="0"/>
              <a:t>새로운 아이콘 생긴다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09605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5574EAC-9E0C-9168-0842-8A79AAD0E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592" y="2909697"/>
            <a:ext cx="5638800" cy="12763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E6BE00-6E6E-CE59-ECE8-1E08AFB0CA47}"/>
              </a:ext>
            </a:extLst>
          </p:cNvPr>
          <p:cNvSpPr txBox="1"/>
          <p:nvPr/>
        </p:nvSpPr>
        <p:spPr>
          <a:xfrm>
            <a:off x="1055179" y="713232"/>
            <a:ext cx="2329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/>
              <a:t>설치 버전 확인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75520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C6DFAB-95AF-97A4-6D9D-D65BA5080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Conda</a:t>
            </a:r>
            <a:r>
              <a:rPr lang="ko-KR" altLang="en-US" dirty="0"/>
              <a:t>의 역할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AFF805-71FE-0CD9-49D9-12C0C48C0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하나의 </a:t>
            </a:r>
            <a:r>
              <a:rPr lang="en-US" altLang="ko-KR" dirty="0"/>
              <a:t>OS</a:t>
            </a:r>
            <a:r>
              <a:rPr lang="ko-KR" altLang="en-US" dirty="0"/>
              <a:t>안에서 다양한 </a:t>
            </a:r>
            <a:r>
              <a:rPr lang="en-US" altLang="ko-KR" dirty="0"/>
              <a:t>python </a:t>
            </a:r>
            <a:r>
              <a:rPr lang="ko-KR" altLang="en-US" dirty="0"/>
              <a:t>버전으로 설치와 실행이 가능하도록 해준다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Python</a:t>
            </a:r>
            <a:r>
              <a:rPr lang="ko-KR" altLang="en-US" dirty="0"/>
              <a:t>은 버전에 따라</a:t>
            </a:r>
            <a:r>
              <a:rPr lang="en-US" altLang="ko-KR" dirty="0"/>
              <a:t>, </a:t>
            </a:r>
            <a:r>
              <a:rPr lang="ko-KR" altLang="en-US" dirty="0"/>
              <a:t>실행이 되기도 하고 안되기도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한번에 여러 개의 가상환경을 실행하고</a:t>
            </a:r>
            <a:r>
              <a:rPr lang="en-US" altLang="ko-KR" dirty="0"/>
              <a:t>, </a:t>
            </a:r>
            <a:r>
              <a:rPr lang="en-US" altLang="ko-KR" dirty="0" err="1"/>
              <a:t>jupyter</a:t>
            </a:r>
            <a:r>
              <a:rPr lang="ko-KR" altLang="en-US" dirty="0"/>
              <a:t>로 </a:t>
            </a:r>
            <a:r>
              <a:rPr lang="ko-KR" altLang="en-US" dirty="0" err="1"/>
              <a:t>연결사용할수</a:t>
            </a:r>
            <a:r>
              <a:rPr lang="ko-KR" altLang="en-US" dirty="0"/>
              <a:t> 있다</a:t>
            </a:r>
            <a:r>
              <a:rPr lang="en-US" altLang="ko-KR" dirty="0"/>
              <a:t>. </a:t>
            </a:r>
            <a:r>
              <a:rPr lang="en-US" altLang="ko-KR" dirty="0" err="1"/>
              <a:t>Jupyter</a:t>
            </a:r>
            <a:r>
              <a:rPr lang="en-US" altLang="ko-KR" dirty="0"/>
              <a:t> kernel</a:t>
            </a:r>
            <a:r>
              <a:rPr lang="ko-KR" altLang="en-US" dirty="0"/>
              <a:t>설치 활용</a:t>
            </a:r>
          </a:p>
        </p:txBody>
      </p:sp>
    </p:spTree>
    <p:extLst>
      <p:ext uri="{BB962C8B-B14F-4D97-AF65-F5344CB8AC3E}">
        <p14:creationId xmlns:p14="http://schemas.microsoft.com/office/powerpoint/2010/main" val="1112071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2A3D6-D812-6865-A2C5-27FCE2377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Anaconda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52E2EE-872E-66EB-933B-B0D0315E5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https://www.anaconda.com/download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AF158C4-B999-23C3-37D4-A0C57A855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776" y="2638256"/>
            <a:ext cx="7336536" cy="367364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99D2A0F-6E5F-2727-55C1-EA9752BAE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3840" y="4174442"/>
            <a:ext cx="4072128" cy="193317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6AD97F5-1D7E-2839-8C5A-CEBDF1A7D2B3}"/>
              </a:ext>
            </a:extLst>
          </p:cNvPr>
          <p:cNvSpPr txBox="1"/>
          <p:nvPr/>
        </p:nvSpPr>
        <p:spPr>
          <a:xfrm>
            <a:off x="8045524" y="454789"/>
            <a:ext cx="34820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가상서버를 만들었지만</a:t>
            </a:r>
            <a:endParaRPr lang="en-US" altLang="ko-KR" dirty="0"/>
          </a:p>
          <a:p>
            <a:r>
              <a:rPr lang="en-US" altLang="ko-KR" dirty="0"/>
              <a:t>Python</a:t>
            </a:r>
            <a:r>
              <a:rPr lang="ko-KR" altLang="en-US" dirty="0"/>
              <a:t>에서는 버전별로 사용환경이 다르다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이를 가능하게 </a:t>
            </a:r>
            <a:r>
              <a:rPr lang="ko-KR" altLang="en-US" dirty="0" err="1"/>
              <a:t>해주는것을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가상환경이라고 하는 아나콘다가 대표적인 도구이다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1361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B6AB515-B2D0-A0C7-0257-072B27E35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09" y="1444752"/>
            <a:ext cx="6881330" cy="421538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E009266-BFE6-F05F-39D5-29E82C153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7365" y="1133856"/>
            <a:ext cx="3942586" cy="483717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16118B8-A6B7-78B6-B21C-B73E15865275}"/>
              </a:ext>
            </a:extLst>
          </p:cNvPr>
          <p:cNvSpPr/>
          <p:nvPr/>
        </p:nvSpPr>
        <p:spPr>
          <a:xfrm>
            <a:off x="10232136" y="2788920"/>
            <a:ext cx="1755648" cy="9418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오른쪽마우스</a:t>
            </a:r>
            <a:endParaRPr lang="en-US" altLang="ko-KR" dirty="0"/>
          </a:p>
          <a:p>
            <a:pPr algn="ctr"/>
            <a:r>
              <a:rPr lang="ko-KR" altLang="en-US" dirty="0"/>
              <a:t>링크주소복사</a:t>
            </a:r>
          </a:p>
        </p:txBody>
      </p:sp>
    </p:spTree>
    <p:extLst>
      <p:ext uri="{BB962C8B-B14F-4D97-AF65-F5344CB8AC3E}">
        <p14:creationId xmlns:p14="http://schemas.microsoft.com/office/powerpoint/2010/main" val="2606496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D62B3CF-2CFA-1DC9-BA31-6816F56B3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576" y="1073086"/>
            <a:ext cx="7168896" cy="57117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7508BE-87B8-BE8C-8CBD-B859154C5FB1}"/>
              </a:ext>
            </a:extLst>
          </p:cNvPr>
          <p:cNvSpPr txBox="1"/>
          <p:nvPr/>
        </p:nvSpPr>
        <p:spPr>
          <a:xfrm>
            <a:off x="1355979" y="501134"/>
            <a:ext cx="9480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wget</a:t>
            </a:r>
            <a:r>
              <a:rPr lang="ko-KR" altLang="en-US" dirty="0"/>
              <a:t> https://repo.anaconda.com/archive/Anaconda3-2024.06-1-Linux-x86_64.sh</a:t>
            </a:r>
          </a:p>
        </p:txBody>
      </p:sp>
    </p:spTree>
    <p:extLst>
      <p:ext uri="{BB962C8B-B14F-4D97-AF65-F5344CB8AC3E}">
        <p14:creationId xmlns:p14="http://schemas.microsoft.com/office/powerpoint/2010/main" val="1274592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D536FF9-4751-5C4A-9ED0-F87B4866F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703" y="1053062"/>
            <a:ext cx="7071455" cy="56220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196B3B-1A53-4F05-1542-988D27399147}"/>
              </a:ext>
            </a:extLst>
          </p:cNvPr>
          <p:cNvSpPr txBox="1"/>
          <p:nvPr/>
        </p:nvSpPr>
        <p:spPr>
          <a:xfrm>
            <a:off x="797814" y="354831"/>
            <a:ext cx="80444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 err="1"/>
              <a:t>bash</a:t>
            </a:r>
            <a:r>
              <a:rPr lang="ko-KR" altLang="en-US" sz="2400" dirty="0"/>
              <a:t> Anaconda3-2024.06-1-Linux-x86_64.sh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61EFC2-18B0-ACBE-E4BC-BEFFB60DF2EE}"/>
              </a:ext>
            </a:extLst>
          </p:cNvPr>
          <p:cNvSpPr txBox="1"/>
          <p:nvPr/>
        </p:nvSpPr>
        <p:spPr>
          <a:xfrm>
            <a:off x="8842248" y="816496"/>
            <a:ext cx="21948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좌측 명령어 </a:t>
            </a:r>
            <a:r>
              <a:rPr lang="ko-KR" altLang="en-US" dirty="0" err="1"/>
              <a:t>실행후</a:t>
            </a:r>
            <a:endParaRPr lang="en-US" altLang="ko-KR" dirty="0"/>
          </a:p>
          <a:p>
            <a:r>
              <a:rPr lang="ko-KR" altLang="en-US" dirty="0" err="1"/>
              <a:t>엔터</a:t>
            </a:r>
            <a:endParaRPr lang="en-US" altLang="ko-KR" dirty="0"/>
          </a:p>
          <a:p>
            <a:r>
              <a:rPr lang="ko-KR" altLang="en-US" dirty="0"/>
              <a:t>스페이스 여러 번</a:t>
            </a:r>
            <a:endParaRPr lang="en-US" altLang="ko-KR" dirty="0"/>
          </a:p>
          <a:p>
            <a:r>
              <a:rPr lang="ko-KR" altLang="en-US" dirty="0"/>
              <a:t>마지막에 </a:t>
            </a:r>
            <a:r>
              <a:rPr lang="en-US" altLang="ko-KR" dirty="0"/>
              <a:t>yes</a:t>
            </a:r>
            <a:r>
              <a:rPr lang="ko-KR" altLang="en-US" dirty="0"/>
              <a:t>입력</a:t>
            </a:r>
          </a:p>
        </p:txBody>
      </p:sp>
    </p:spTree>
    <p:extLst>
      <p:ext uri="{BB962C8B-B14F-4D97-AF65-F5344CB8AC3E}">
        <p14:creationId xmlns:p14="http://schemas.microsoft.com/office/powerpoint/2010/main" val="2933032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62E050F-90E9-7B2B-611F-CEB7DA42A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114" y="859536"/>
            <a:ext cx="6105147" cy="53035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DCE0D3-875D-19F1-215C-D65F7BD90D71}"/>
              </a:ext>
            </a:extLst>
          </p:cNvPr>
          <p:cNvSpPr txBox="1"/>
          <p:nvPr/>
        </p:nvSpPr>
        <p:spPr>
          <a:xfrm>
            <a:off x="8842248" y="816496"/>
            <a:ext cx="20152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Yes</a:t>
            </a:r>
            <a:r>
              <a:rPr lang="ko-KR" altLang="en-US" dirty="0" err="1"/>
              <a:t>입력후</a:t>
            </a:r>
            <a:endParaRPr lang="en-US" altLang="ko-KR" dirty="0"/>
          </a:p>
          <a:p>
            <a:r>
              <a:rPr lang="ko-KR" altLang="en-US" dirty="0"/>
              <a:t>한참 설치가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마지막으로</a:t>
            </a:r>
            <a:endParaRPr lang="en-US" altLang="ko-KR" dirty="0"/>
          </a:p>
          <a:p>
            <a:r>
              <a:rPr lang="en-US" altLang="ko-KR" dirty="0"/>
              <a:t>Yes</a:t>
            </a:r>
            <a:r>
              <a:rPr lang="ko-KR" altLang="en-US" dirty="0"/>
              <a:t>입력한다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1885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3BC5AF7-7E8B-CC7C-DD1F-89BD0ABFFC70}"/>
              </a:ext>
            </a:extLst>
          </p:cNvPr>
          <p:cNvSpPr txBox="1"/>
          <p:nvPr/>
        </p:nvSpPr>
        <p:spPr>
          <a:xfrm>
            <a:off x="9122664" y="4535056"/>
            <a:ext cx="241437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마지막에</a:t>
            </a:r>
            <a:endParaRPr lang="en-US" altLang="ko-KR" dirty="0"/>
          </a:p>
          <a:p>
            <a:r>
              <a:rPr lang="en-US" altLang="ko-KR" dirty="0"/>
              <a:t>Yes</a:t>
            </a:r>
            <a:r>
              <a:rPr lang="ko-KR" altLang="en-US" dirty="0"/>
              <a:t>입력하지 않으면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en-US" altLang="ko-KR" dirty="0"/>
              <a:t>source ~/bin/activate</a:t>
            </a:r>
          </a:p>
          <a:p>
            <a:r>
              <a:rPr lang="en-US" altLang="ko-KR" dirty="0" err="1"/>
              <a:t>conda</a:t>
            </a:r>
            <a:r>
              <a:rPr lang="en-US" altLang="ko-KR" dirty="0"/>
              <a:t> </a:t>
            </a:r>
            <a:r>
              <a:rPr lang="en-US" altLang="ko-KR" dirty="0" err="1"/>
              <a:t>init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92B41BD-98F3-B049-3A63-3A3923522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233" y="760857"/>
            <a:ext cx="816292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359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700263-DCF3-9F88-2901-D924364FD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2" y="58120"/>
            <a:ext cx="10515600" cy="1325563"/>
          </a:xfrm>
        </p:spPr>
        <p:txBody>
          <a:bodyPr/>
          <a:lstStyle/>
          <a:p>
            <a:r>
              <a:rPr lang="ko-KR" altLang="en-US" dirty="0"/>
              <a:t>가상환경 만들기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BC82C2-3360-01F8-53F1-B496D59C405A}"/>
              </a:ext>
            </a:extLst>
          </p:cNvPr>
          <p:cNvSpPr txBox="1"/>
          <p:nvPr/>
        </p:nvSpPr>
        <p:spPr>
          <a:xfrm>
            <a:off x="7670531" y="4120841"/>
            <a:ext cx="408547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my_env</a:t>
            </a:r>
            <a:r>
              <a:rPr lang="en-US" altLang="ko-KR" dirty="0"/>
              <a:t> </a:t>
            </a:r>
            <a:r>
              <a:rPr lang="ko-KR" altLang="en-US" dirty="0"/>
              <a:t>라는 가상환경 만들기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이름은 각자가 사용하려는 목적을</a:t>
            </a:r>
            <a:endParaRPr lang="en-US" altLang="ko-KR" dirty="0"/>
          </a:p>
          <a:p>
            <a:r>
              <a:rPr lang="ko-KR" altLang="en-US" dirty="0" err="1"/>
              <a:t>구분가능하도록</a:t>
            </a:r>
            <a:r>
              <a:rPr lang="ko-KR" altLang="en-US" dirty="0"/>
              <a:t> 만들어 사용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사용하려는 </a:t>
            </a:r>
            <a:r>
              <a:rPr lang="en-US" altLang="ko-KR" dirty="0"/>
              <a:t>python</a:t>
            </a:r>
            <a:r>
              <a:rPr lang="ko-KR" altLang="en-US" dirty="0"/>
              <a:t>버전을 지정해주면</a:t>
            </a:r>
            <a:endParaRPr lang="en-US" altLang="ko-KR" dirty="0"/>
          </a:p>
          <a:p>
            <a:r>
              <a:rPr lang="ko-KR" altLang="en-US" dirty="0"/>
              <a:t>자동으로 설치된다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7D81620-D105-AACE-6394-867C843C3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00" y="1383683"/>
            <a:ext cx="6691694" cy="54743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33C8B1-76DC-884E-A11C-1EFF8F742AE3}"/>
              </a:ext>
            </a:extLst>
          </p:cNvPr>
          <p:cNvSpPr txBox="1"/>
          <p:nvPr/>
        </p:nvSpPr>
        <p:spPr>
          <a:xfrm>
            <a:off x="6373368" y="719236"/>
            <a:ext cx="58186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 err="1"/>
              <a:t>conda</a:t>
            </a:r>
            <a:r>
              <a:rPr lang="ko-KR" altLang="en-US" sz="2400" b="1" dirty="0"/>
              <a:t> </a:t>
            </a:r>
            <a:r>
              <a:rPr lang="ko-KR" altLang="en-US" sz="2400" b="1" dirty="0" err="1"/>
              <a:t>create</a:t>
            </a:r>
            <a:r>
              <a:rPr lang="ko-KR" altLang="en-US" sz="2400" b="1" dirty="0"/>
              <a:t> -</a:t>
            </a:r>
            <a:r>
              <a:rPr lang="ko-KR" altLang="en-US" sz="2400" b="1" dirty="0" err="1"/>
              <a:t>n</a:t>
            </a:r>
            <a:r>
              <a:rPr lang="ko-KR" altLang="en-US" sz="2400" b="1" dirty="0"/>
              <a:t> </a:t>
            </a:r>
            <a:r>
              <a:rPr lang="ko-KR" altLang="en-US" sz="2400" b="1" dirty="0" err="1"/>
              <a:t>my_env</a:t>
            </a:r>
            <a:r>
              <a:rPr lang="ko-KR" altLang="en-US" sz="2400" b="1" dirty="0"/>
              <a:t> </a:t>
            </a:r>
            <a:r>
              <a:rPr lang="ko-KR" altLang="en-US" sz="2400" b="1" dirty="0" err="1"/>
              <a:t>python</a:t>
            </a:r>
            <a:r>
              <a:rPr lang="ko-KR" altLang="en-US" sz="2400" b="1" dirty="0"/>
              <a:t>=3.9</a:t>
            </a:r>
          </a:p>
        </p:txBody>
      </p:sp>
    </p:spTree>
    <p:extLst>
      <p:ext uri="{BB962C8B-B14F-4D97-AF65-F5344CB8AC3E}">
        <p14:creationId xmlns:p14="http://schemas.microsoft.com/office/powerpoint/2010/main" val="3771039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274</Words>
  <Application>Microsoft Office PowerPoint</Application>
  <PresentationFormat>와이드스크린</PresentationFormat>
  <Paragraphs>65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Verdana</vt:lpstr>
      <vt:lpstr>Office 테마</vt:lpstr>
      <vt:lpstr>conda사용법</vt:lpstr>
      <vt:lpstr>Conda의 역할</vt:lpstr>
      <vt:lpstr>4. Anaconda설치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가상환경 만들기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calmroad@gmail.com</dc:creator>
  <cp:lastModifiedBy>calmroad@gmail.com</cp:lastModifiedBy>
  <cp:revision>18</cp:revision>
  <dcterms:created xsi:type="dcterms:W3CDTF">2024-09-08T14:00:58Z</dcterms:created>
  <dcterms:modified xsi:type="dcterms:W3CDTF">2024-09-08T14:33:49Z</dcterms:modified>
</cp:coreProperties>
</file>