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2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5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6A80-775E-41BB-B148-EB44B9D84B5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2E14-DB4E-4D2D-8FE4-59AD9CD2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재복습</a:t>
            </a:r>
            <a:r>
              <a:rPr lang="en-US" altLang="ko-KR" dirty="0" smtClean="0"/>
              <a:t>-2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개발도구 준비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리눅스 설치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가상환경 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아나콘다설치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4) AI</a:t>
            </a:r>
            <a:r>
              <a:rPr lang="ko-KR" altLang="en-US" dirty="0" smtClean="0"/>
              <a:t>기반 편집기 설치 </a:t>
            </a:r>
            <a:r>
              <a:rPr lang="en-US" altLang="ko-KR" dirty="0" smtClean="0"/>
              <a:t>(cursor—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편집기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잊지말아야하는</a:t>
            </a:r>
            <a:r>
              <a:rPr lang="ko-KR" altLang="en-US" dirty="0" smtClean="0"/>
              <a:t> 사항</a:t>
            </a:r>
            <a:endParaRPr lang="en-US" altLang="ko-KR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 smtClean="0"/>
              <a:t>	1) </a:t>
            </a:r>
            <a:r>
              <a:rPr lang="ko-KR" altLang="en-US" dirty="0" smtClean="0"/>
              <a:t>가상환경이란 </a:t>
            </a:r>
            <a:r>
              <a:rPr lang="en-US" altLang="ko-KR" dirty="0" smtClean="0"/>
              <a:t>--- </a:t>
            </a:r>
            <a:r>
              <a:rPr lang="ko-KR" altLang="en-US" dirty="0" smtClean="0"/>
              <a:t>하나의 시스템에서 서로 다른 버전으로 사용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순서를 잘 지켜야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아나콘다에서 가장 많은 실수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프롬프트를 지켜라 </a:t>
            </a:r>
            <a:r>
              <a:rPr lang="en-US" altLang="ko-KR" dirty="0" smtClean="0">
                <a:sym typeface="Wingdings" panose="05000000000000000000" pitchFamily="2" charset="2"/>
              </a:rPr>
              <a:t> “/root/</a:t>
            </a:r>
            <a:r>
              <a:rPr lang="en-US" altLang="ko-KR" dirty="0" err="1" smtClean="0">
                <a:sym typeface="Wingdings" panose="05000000000000000000" pitchFamily="2" charset="2"/>
              </a:rPr>
              <a:t>xxxxx</a:t>
            </a:r>
            <a:r>
              <a:rPr lang="en-US" altLang="ko-KR" dirty="0" smtClean="0">
                <a:sym typeface="Wingdings" panose="05000000000000000000" pitchFamily="2" charset="2"/>
              </a:rPr>
              <a:t>”, “/base/</a:t>
            </a:r>
            <a:r>
              <a:rPr lang="en-US" altLang="ko-KR" dirty="0" err="1" smtClean="0">
                <a:sym typeface="Wingdings" panose="05000000000000000000" pitchFamily="2" charset="2"/>
              </a:rPr>
              <a:t>xxxxx</a:t>
            </a:r>
            <a:r>
              <a:rPr lang="en-US" altLang="ko-KR" dirty="0" smtClean="0">
                <a:sym typeface="Wingdings" panose="05000000000000000000" pitchFamily="2" charset="2"/>
              </a:rPr>
              <a:t>”, “/py39/</a:t>
            </a:r>
            <a:r>
              <a:rPr lang="en-US" altLang="ko-KR" dirty="0" err="1" smtClean="0">
                <a:sym typeface="Wingdings" panose="05000000000000000000" pitchFamily="2" charset="2"/>
              </a:rPr>
              <a:t>xxxx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해당 프롬프트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가상환경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설치해야 한다</a:t>
            </a:r>
            <a:r>
              <a:rPr lang="en-US" altLang="ko-KR" dirty="0" smtClean="0">
                <a:sym typeface="Wingdings" panose="05000000000000000000" pitchFamily="2" charset="2"/>
              </a:rPr>
              <a:t>.  “pip install </a:t>
            </a:r>
            <a:r>
              <a:rPr lang="en-US" altLang="ko-KR" dirty="0" err="1" smtClean="0">
                <a:sym typeface="Wingdings" panose="05000000000000000000" pitchFamily="2" charset="2"/>
              </a:rPr>
              <a:t>xxxx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리눅스 명령어는 반드시 </a:t>
            </a:r>
            <a:r>
              <a:rPr lang="en-US" altLang="ko-KR" dirty="0" smtClean="0">
                <a:sym typeface="Wingdings" panose="05000000000000000000" pitchFamily="2" charset="2"/>
              </a:rPr>
              <a:t>“root”</a:t>
            </a:r>
            <a:r>
              <a:rPr lang="ko-KR" altLang="en-US" dirty="0" smtClean="0">
                <a:sym typeface="Wingdings" panose="05000000000000000000" pitchFamily="2" charset="2"/>
              </a:rPr>
              <a:t>로 전환한 다음에서 설치 </a:t>
            </a:r>
            <a:r>
              <a:rPr lang="en-US" altLang="ko-KR" dirty="0" smtClean="0">
                <a:sym typeface="Wingdings" panose="05000000000000000000" pitchFamily="2" charset="2"/>
              </a:rPr>
              <a:t> “apt install xxx”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en-US" altLang="ko-KR" dirty="0" err="1" smtClean="0">
                <a:sym typeface="Wingdings" panose="05000000000000000000" pitchFamily="2" charset="2"/>
              </a:rPr>
              <a:t>sudo</a:t>
            </a:r>
            <a:r>
              <a:rPr lang="en-US" altLang="ko-KR" dirty="0" smtClean="0">
                <a:sym typeface="Wingdings" panose="05000000000000000000" pitchFamily="2" charset="2"/>
              </a:rPr>
              <a:t> apt install </a:t>
            </a:r>
            <a:r>
              <a:rPr lang="en-US" altLang="ko-KR" dirty="0" err="1" smtClean="0">
                <a:sym typeface="Wingdings" panose="05000000000000000000" pitchFamily="2" charset="2"/>
              </a:rPr>
              <a:t>xxxx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r>
              <a:rPr lang="en-US" altLang="ko-KR" dirty="0" smtClean="0">
                <a:sym typeface="Wingdings" panose="05000000000000000000" pitchFamily="2" charset="2"/>
              </a:rPr>
              <a:t>“/root/</a:t>
            </a:r>
            <a:r>
              <a:rPr lang="en-US" altLang="ko-KR" dirty="0" err="1" smtClean="0">
                <a:sym typeface="Wingdings" panose="05000000000000000000" pitchFamily="2" charset="2"/>
              </a:rPr>
              <a:t>xxxx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r>
              <a:rPr lang="ko-KR" altLang="en-US" dirty="0" smtClean="0">
                <a:sym typeface="Wingdings" panose="05000000000000000000" pitchFamily="2" charset="2"/>
              </a:rPr>
              <a:t>에서 프롬프트 변경은</a:t>
            </a:r>
            <a:r>
              <a:rPr lang="en-US" altLang="ko-KR" dirty="0" smtClean="0">
                <a:sym typeface="Wingdings" panose="05000000000000000000" pitchFamily="2" charset="2"/>
              </a:rPr>
              <a:t>,  “cd” ”source anaconda3/bin/activate”  “</a:t>
            </a:r>
            <a:r>
              <a:rPr lang="en-US" altLang="ko-KR" dirty="0" err="1" smtClean="0"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ym typeface="Wingdings" panose="05000000000000000000" pitchFamily="2" charset="2"/>
              </a:rPr>
              <a:t> activate </a:t>
            </a:r>
            <a:r>
              <a:rPr lang="ko-KR" altLang="en-US" dirty="0" err="1" smtClean="0">
                <a:sym typeface="Wingdings" panose="05000000000000000000" pitchFamily="2" charset="2"/>
              </a:rPr>
              <a:t>내환경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“root”</a:t>
            </a:r>
            <a:r>
              <a:rPr lang="ko-KR" altLang="en-US" dirty="0" smtClean="0">
                <a:sym typeface="Wingdings" panose="05000000000000000000" pitchFamily="2" charset="2"/>
              </a:rPr>
              <a:t>인지 아닌지를 확인하는 명령어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en-US" altLang="ko-KR" dirty="0" err="1" smtClean="0">
                <a:sym typeface="Wingdings" panose="05000000000000000000" pitchFamily="2" charset="2"/>
              </a:rPr>
              <a:t>whoami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자신의 홈디렉토리로 이동하는 명령어 </a:t>
            </a:r>
            <a:r>
              <a:rPr lang="en-US" altLang="ko-KR" dirty="0" smtClean="0">
                <a:sym typeface="Wingdings" panose="05000000000000000000" pitchFamily="2" charset="2"/>
              </a:rPr>
              <a:t> “cd”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현재 디렉토리 위치를 알고 </a:t>
            </a:r>
            <a:r>
              <a:rPr lang="ko-KR" altLang="en-US" dirty="0" err="1" smtClean="0">
                <a:sym typeface="Wingdings" panose="05000000000000000000" pitchFamily="2" charset="2"/>
              </a:rPr>
              <a:t>싶을때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en-US" altLang="ko-KR" dirty="0" err="1" smtClean="0">
                <a:sym typeface="Wingdings" panose="05000000000000000000" pitchFamily="2" charset="2"/>
              </a:rPr>
              <a:t>pwd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9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err="1" smtClean="0"/>
              <a:t>쥬피터에서</a:t>
            </a:r>
            <a:r>
              <a:rPr lang="ko-KR" altLang="en-US" b="1" dirty="0" smtClean="0"/>
              <a:t> 가장 많은 실수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AutoNum type="arabicParenR"/>
            </a:pPr>
            <a:r>
              <a:rPr lang="ko-KR" altLang="en-US" dirty="0" err="1" smtClean="0"/>
              <a:t>쥬피터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실행할때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해당하는 가상환경인지 확인하고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 실행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en-US" altLang="ko-KR" dirty="0" err="1" smtClean="0"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ym typeface="Wingdings" panose="05000000000000000000" pitchFamily="2" charset="2"/>
              </a:rPr>
              <a:t> lab --</a:t>
            </a:r>
            <a:r>
              <a:rPr lang="en-US" altLang="ko-KR" dirty="0" err="1" smtClean="0">
                <a:sym typeface="Wingdings" panose="05000000000000000000" pitchFamily="2" charset="2"/>
              </a:rPr>
              <a:t>ip</a:t>
            </a:r>
            <a:r>
              <a:rPr lang="en-US" altLang="ko-KR" dirty="0" smtClean="0">
                <a:sym typeface="Wingdings" panose="05000000000000000000" pitchFamily="2" charset="2"/>
              </a:rPr>
              <a:t>=0.0.0.0 --port=8889”</a:t>
            </a:r>
          </a:p>
          <a:p>
            <a:pPr marL="971550" lvl="1" indent="-514350"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브라우저에서는 리눅스 화면의 토큰을 복사해서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971550" lvl="1" indent="-514350">
              <a:buAutoNum type="arabicParenR"/>
            </a:pPr>
            <a:r>
              <a:rPr lang="ko-KR" altLang="en-US" dirty="0" err="1" smtClean="0">
                <a:sym typeface="Wingdings" panose="05000000000000000000" pitchFamily="2" charset="2"/>
              </a:rPr>
              <a:t>커널선택</a:t>
            </a:r>
            <a:r>
              <a:rPr lang="ko-KR" altLang="en-US" dirty="0" smtClean="0">
                <a:sym typeface="Wingdings" panose="05000000000000000000" pitchFamily="2" charset="2"/>
              </a:rPr>
              <a:t> 아이콘이 나오게 하려면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en-US" altLang="ko-KR" dirty="0"/>
              <a:t>python -m </a:t>
            </a:r>
            <a:r>
              <a:rPr lang="en-US" altLang="ko-KR" dirty="0" err="1"/>
              <a:t>ipykernel</a:t>
            </a:r>
            <a:r>
              <a:rPr lang="en-US" altLang="ko-KR" dirty="0"/>
              <a:t> install --user --name 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 –display-name </a:t>
            </a:r>
            <a:r>
              <a:rPr lang="ko-KR" altLang="en-US" dirty="0" smtClean="0"/>
              <a:t>가상환경이름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971550" lvl="1" indent="-514350"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7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test_hf_rag.ipynb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RAG</a:t>
            </a:r>
            <a:r>
              <a:rPr lang="ko-KR" altLang="en-US" dirty="0" smtClean="0"/>
              <a:t>는 외부 문서를 읽어서 </a:t>
            </a:r>
            <a:r>
              <a:rPr lang="en-US" altLang="ko-KR" dirty="0" err="1" smtClean="0"/>
              <a:t>vectorstore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err="1" smtClean="0"/>
              <a:t>저장한것에</a:t>
            </a:r>
            <a:r>
              <a:rPr lang="ko-KR" altLang="en-US" dirty="0" smtClean="0"/>
              <a:t> 질의와 유사한 문장을 찾아서</a:t>
            </a:r>
            <a:endParaRPr lang="en-US" altLang="ko-KR" dirty="0" smtClean="0"/>
          </a:p>
          <a:p>
            <a:r>
              <a:rPr lang="ko-KR" altLang="en-US" dirty="0" smtClean="0"/>
              <a:t>질의와 합쳐서</a:t>
            </a:r>
            <a:r>
              <a:rPr lang="en-US" altLang="ko-KR" dirty="0" smtClean="0"/>
              <a:t>, LLM</a:t>
            </a:r>
            <a:r>
              <a:rPr lang="ko-KR" altLang="en-US" dirty="0" smtClean="0"/>
              <a:t>에 질의하는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소스에는 </a:t>
            </a:r>
            <a:r>
              <a:rPr lang="ko-KR" altLang="en-US" dirty="0" err="1" smtClean="0"/>
              <a:t>허깅페이스</a:t>
            </a:r>
            <a:r>
              <a:rPr lang="ko-KR" altLang="en-US" dirty="0" smtClean="0"/>
              <a:t> 방식으로 문서를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질의와 유사한 문장을 찾아주는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16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test_llm_rag_general.ipynb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소스에서는 </a:t>
            </a:r>
            <a:r>
              <a:rPr lang="en-US" altLang="ko-KR" dirty="0" smtClean="0"/>
              <a:t>rag</a:t>
            </a:r>
            <a:r>
              <a:rPr lang="ko-KR" altLang="en-US" dirty="0" smtClean="0"/>
              <a:t>방식으로 </a:t>
            </a:r>
            <a:r>
              <a:rPr lang="en-US" altLang="ko-KR" dirty="0" err="1" smtClean="0"/>
              <a:t>llm</a:t>
            </a:r>
            <a:r>
              <a:rPr lang="ko-KR" altLang="en-US" dirty="0" smtClean="0"/>
              <a:t>에 질의를 하고 답변을 </a:t>
            </a:r>
            <a:r>
              <a:rPr lang="ko-KR" altLang="en-US" dirty="0" err="1" smtClean="0"/>
              <a:t>받는것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로컬서버에서 </a:t>
            </a:r>
            <a:r>
              <a:rPr lang="en-US" altLang="ko-KR" dirty="0" smtClean="0"/>
              <a:t>“llama3.2”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ko-KR" altLang="en-US" dirty="0" smtClean="0"/>
              <a:t>응답이 너무 느리다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5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246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재복습-2학년</vt:lpstr>
      <vt:lpstr>PowerPoint 프레젠테이션</vt:lpstr>
      <vt:lpstr>PowerPoint 프레젠테이션</vt:lpstr>
      <vt:lpstr>PowerPoint 프레젠테이션</vt:lpstr>
      <vt:lpstr>“test_hf_rag.ipynb”</vt:lpstr>
      <vt:lpstr>“test_llm_rag_general.ipynb”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재복습-2학년</dc:title>
  <dc:creator>Software</dc:creator>
  <cp:lastModifiedBy>Software</cp:lastModifiedBy>
  <cp:revision>4</cp:revision>
  <dcterms:created xsi:type="dcterms:W3CDTF">2024-11-26T03:27:00Z</dcterms:created>
  <dcterms:modified xsi:type="dcterms:W3CDTF">2024-11-26T03:49:38Z</dcterms:modified>
</cp:coreProperties>
</file>