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449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396" r:id="rId17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F1FF"/>
    <a:srgbClr val="97E1FF"/>
    <a:srgbClr val="00A4E6"/>
    <a:srgbClr val="5BD0FF"/>
    <a:srgbClr val="29C2FF"/>
    <a:srgbClr val="11BBFF"/>
    <a:srgbClr val="21C0FF"/>
    <a:srgbClr val="ABE7FF"/>
    <a:srgbClr val="B7EAFF"/>
    <a:srgbClr val="75D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213" autoAdjust="0"/>
  </p:normalViewPr>
  <p:slideViewPr>
    <p:cSldViewPr>
      <p:cViewPr varScale="1">
        <p:scale>
          <a:sx n="116" d="100"/>
          <a:sy n="116" d="100"/>
        </p:scale>
        <p:origin x="114" y="102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-37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2024-12-03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저작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 pitchFamily="34" charset="0"/>
              <a:buChar char="•"/>
              <a:defRPr sz="18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accent3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21" name="직선 연결선 20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n"/>
              <a:defRPr sz="16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2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200"/>
            </a:lvl3pPr>
            <a:lvl4pPr marL="809625" indent="-180975">
              <a:spcAft>
                <a:spcPts val="300"/>
              </a:spcAft>
              <a:buSzPct val="96000"/>
              <a:defRPr sz="11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171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2B376C9-D375-0A6F-03CE-DF4FD41F8C15}"/>
              </a:ext>
            </a:extLst>
          </p:cNvPr>
          <p:cNvCxnSpPr>
            <a:cxnSpLocks/>
          </p:cNvCxnSpPr>
          <p:nvPr userDrawn="1"/>
        </p:nvCxnSpPr>
        <p:spPr>
          <a:xfrm>
            <a:off x="0" y="831850"/>
            <a:ext cx="9144000" cy="0"/>
          </a:xfrm>
          <a:prstGeom prst="line">
            <a:avLst/>
          </a:prstGeom>
          <a:ln w="76200">
            <a:solidFill>
              <a:srgbClr val="97C25E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548680"/>
          </a:xfrm>
        </p:spPr>
        <p:txBody>
          <a:bodyPr/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95970" y="1010777"/>
            <a:ext cx="8641655" cy="5472608"/>
          </a:xfrm>
        </p:spPr>
        <p:txBody>
          <a:bodyPr/>
          <a:lstStyle>
            <a:lvl1pPr marL="266700" indent="-266700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2000" b="1">
                <a:latin typeface="+mn-ea"/>
                <a:ea typeface="+mn-ea"/>
              </a:defRPr>
            </a:lvl1pPr>
            <a:lvl2pPr marL="447675" indent="-180975">
              <a:lnSpc>
                <a:spcPct val="100000"/>
              </a:lnSpc>
              <a:spcAft>
                <a:spcPts val="40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lnSpc>
                <a:spcPct val="100000"/>
              </a:lnSpc>
              <a:spcAft>
                <a:spcPts val="300"/>
              </a:spcAft>
              <a:buClr>
                <a:schemeClr val="tx1"/>
              </a:buClr>
              <a:defRPr sz="1600"/>
            </a:lvl3pPr>
            <a:lvl4pPr marL="809625" indent="-180975">
              <a:lnSpc>
                <a:spcPct val="100000"/>
              </a:lnSpc>
              <a:spcAft>
                <a:spcPts val="300"/>
              </a:spcAft>
              <a:buSzPct val="96000"/>
              <a:defRPr sz="1100"/>
            </a:lvl4pPr>
            <a:lvl5pPr marL="990600" indent="-180975">
              <a:lnSpc>
                <a:spcPct val="100000"/>
              </a:lnSpc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383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2024-12-03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0F619B-8B40-451D-9B35-EB13D74D0F6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68344" y="1"/>
            <a:ext cx="1475656" cy="8417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6" r:id="rId6"/>
    <p:sldLayoutId id="2147483685" r:id="rId7"/>
    <p:sldLayoutId id="2147483688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1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9BA5066-1C84-4614-98E6-7D7A7827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162"/>
            <a:ext cx="9144000" cy="4703441"/>
          </a:xfrm>
          <a:prstGeom prst="rect">
            <a:avLst/>
          </a:prstGeom>
        </p:spPr>
      </p:pic>
      <p:sp>
        <p:nvSpPr>
          <p:cNvPr id="3" name="TextBox 4"/>
          <p:cNvSpPr txBox="1"/>
          <p:nvPr/>
        </p:nvSpPr>
        <p:spPr>
          <a:xfrm>
            <a:off x="683568" y="1556792"/>
            <a:ext cx="6120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r>
              <a:rPr lang="en-US" altLang="ko-KR" sz="4800" dirty="0">
                <a:solidFill>
                  <a:srgbClr val="7030A0"/>
                </a:solidFill>
                <a:latin typeface="+mj-lt"/>
                <a:ea typeface="HY강B" pitchFamily="18" charset="-127"/>
              </a:rPr>
              <a:t>JSP </a:t>
            </a:r>
            <a:r>
              <a:rPr lang="ko-KR" altLang="en-US" sz="4800" dirty="0">
                <a:solidFill>
                  <a:srgbClr val="7030A0"/>
                </a:solidFill>
                <a:latin typeface="+mj-lt"/>
                <a:ea typeface="HY강B" pitchFamily="18" charset="-127"/>
              </a:rPr>
              <a:t>게시판</a:t>
            </a:r>
            <a:endParaRPr lang="en-US" altLang="ko-KR" sz="4800" dirty="0">
              <a:solidFill>
                <a:srgbClr val="7030A0"/>
              </a:solidFill>
              <a:latin typeface="+mj-lt"/>
              <a:ea typeface="HY강B" pitchFamily="18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14252-5E86-474C-34BD-9832D736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B3710C79-EF91-91F7-5596-7D29BC8F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글수정</a:t>
            </a:r>
            <a:r>
              <a:rPr lang="ko-KR" altLang="en-US" dirty="0"/>
              <a:t>  </a:t>
            </a:r>
            <a:r>
              <a:rPr lang="en-US" altLang="ko-KR" dirty="0" err="1"/>
              <a:t>post_modify.jsp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4244B-8259-5F37-37B5-3D55C7FACD93}"/>
              </a:ext>
            </a:extLst>
          </p:cNvPr>
          <p:cNvSpPr txBox="1"/>
          <p:nvPr/>
        </p:nvSpPr>
        <p:spPr>
          <a:xfrm>
            <a:off x="595923" y="647392"/>
            <a:ext cx="687106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java.sql.ResultSet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java.sql.PreparedStatement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java.sql.DriverManager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java.sql.Connection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"text/html; charset=UTF-8"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pageEncoding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글 수정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글 수정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JDBC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드라이버 연결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Class.forName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com.mysql.jdbc.Driver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://localhost:3306/board"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DriverManager.getConnection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문자열의 인코딩 방식 결정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request.setCharacterEncoding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게시글 번호를 </a:t>
            </a:r>
            <a:r>
              <a:rPr lang="ko-KR" altLang="en-US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파라미터값을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통해 받아와 정수형 변수에 저장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num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MySQL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전송하기 위한 </a:t>
            </a:r>
            <a:r>
              <a:rPr lang="ko-KR" altLang="en-US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쿼리문인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 선언 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읽어온 게시글 번호를 통해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불러올 게시글을 결정함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"SELECT * FROM post WHERE num="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num;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SQL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쿼리문을 실행 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(MySQL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하기 위한 객체 선언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조회된 결과물들을 저장하기 위한 </a:t>
            </a:r>
            <a:r>
              <a:rPr lang="en-US" altLang="ko-KR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객체 선언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psmt.executeQuery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받아온 정보가 있을 때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5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입력값을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전송하기 위한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 method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방식의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form action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선언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post_modify_send.jsp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숨겨진 </a:t>
            </a:r>
            <a:r>
              <a:rPr lang="en-US" altLang="ko-KR" sz="500" u="sng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textbox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에 </a:t>
            </a:r>
            <a:r>
              <a:rPr lang="en-US" altLang="ko-KR" sz="500" u="sng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값을 삽입해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수정 버튼을 누르면 함께 </a:t>
            </a:r>
            <a:r>
              <a:rPr lang="en-US" altLang="ko-KR" sz="5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post_modify_send.jsp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전송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"hidden"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result.getInt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작성자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&lt;td&gt;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옆에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에서 받아온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writer </a:t>
            </a:r>
            <a:r>
              <a:rPr lang="ko-KR" altLang="en-US" sz="5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삽입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"writer"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result.getString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"writer"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제목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&lt;td&gt;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옆에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에서 받아온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lang="ko-KR" altLang="en-US" sz="5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삽입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result.getString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내용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&lt;td&gt;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옆에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에서 받아온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content </a:t>
            </a:r>
            <a:r>
              <a:rPr lang="ko-KR" altLang="en-US" sz="5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삽입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5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result.getString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수정 버튼을 누르면 </a:t>
            </a:r>
            <a:r>
              <a:rPr lang="en-US" altLang="ko-KR" sz="5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post_modify_send.jsp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연결되며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, --&gt;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submit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형식의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을 통해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, post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방식으로 내용 전송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목록으로 버튼을 누르면 </a:t>
            </a:r>
            <a:r>
              <a:rPr lang="en-US" altLang="ko-KR" sz="5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연결됨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altLang="ko-KR" sz="5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목록으로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원상복구 버튼을 누르면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ko-KR" altLang="en-US" sz="5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입력값이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에서 받아왔던 원상태로 모두 초기화 </a:t>
            </a:r>
            <a:r>
              <a:rPr lang="en-US" altLang="ko-KR" sz="5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원상복구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(Exception ex)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오류가 발생했습니다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 메시지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ex.getMessage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5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7822-F45A-4417-F37A-0A4D4AB0B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34CF0D02-6617-434D-0653-482261A0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 dirty="0" err="1"/>
              <a:t>수정글</a:t>
            </a:r>
            <a:r>
              <a:rPr lang="ko-KR" altLang="en-US" dirty="0"/>
              <a:t> 저장  </a:t>
            </a:r>
            <a:r>
              <a:rPr lang="en-US" altLang="ko-KR" dirty="0" err="1"/>
              <a:t>post_modify_send.jsp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319E4-4156-FF63-DAE7-9A2B71F81AB3}"/>
              </a:ext>
            </a:extLst>
          </p:cNvPr>
          <p:cNvSpPr txBox="1"/>
          <p:nvPr/>
        </p:nvSpPr>
        <p:spPr>
          <a:xfrm>
            <a:off x="467544" y="916761"/>
            <a:ext cx="6048672" cy="5586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7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java.sql.DriverManager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7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java.sql.ResultSet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7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java.sql.PreparedStatement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7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java.sql.Connection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"text/html; charset=UTF-8"</a:t>
            </a:r>
            <a:endParaRPr lang="en-US" altLang="ko-KR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pageEncoding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7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US" altLang="ko-KR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JDBC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드라이버 연결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Class.forName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com.mysql.jdbc.Driver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://localhost:3306/board"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DriverManager.getConnection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문자열의 인코딩 방식 결정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request.setCharacterEncoding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파라미터를 통해 전해진 작성자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내용 정보를 받아와 각 문자열 변수에 저장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writer =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"writer"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title =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content =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파라미터를 통해 전해진 게시글 번호를 받아와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num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변수에 저장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num =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MySQL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전송하기 위한 </a:t>
            </a:r>
            <a:r>
              <a:rPr lang="ko-KR" altLang="en-US" sz="7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쿼리문인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 선언 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읽어온 게시글 번호를 통해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수정할 게시글을 다시한번 결정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확인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함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"SELECT * FROM post WHERE num="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num;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SQL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쿼리문을 실행 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(MySQL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하기 위한 객체 선언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조회된 결과물들을 저장하기 위한 </a:t>
            </a:r>
            <a:r>
              <a:rPr lang="en-US" altLang="ko-KR" sz="7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객체 선언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psmt.executeQuery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받아온 정보가 </a:t>
            </a:r>
            <a:r>
              <a:rPr lang="ko-KR" altLang="en-US" sz="7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있을때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MySQL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전송하기 위한 </a:t>
            </a:r>
            <a:r>
              <a:rPr lang="ko-KR" altLang="en-US" sz="7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쿼리문인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insetQuery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 선언 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사용자가 </a:t>
            </a:r>
            <a:r>
              <a:rPr lang="en-US" altLang="ko-KR" sz="7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post_modify.jsp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폼에서 수정한 정보를 전송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"UPDATE post set title=?, writer=?, content=? WHERE num="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num;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SQL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쿼리문을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새로운 내용을 토대로 재실행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VALUES ?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값에 하나씩 삽입하여 전송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psmt.setString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 title);</a:t>
            </a: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psmt.setString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 writer);</a:t>
            </a: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psmt.setString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(3, content);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INSERT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하여 반영된 레코드의 건수결과를 반환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psmt.executeUpdate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모두 완료되면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7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글 목록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폼으로 되돌아 온다</a:t>
            </a:r>
            <a:r>
              <a:rPr lang="en-US" altLang="ko-KR" sz="7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response.sendRedirect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(Exception ex)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오류가 발생했습니다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 메시지 </a:t>
            </a:r>
            <a:r>
              <a:rPr lang="en-US" altLang="ko-KR" sz="7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ex.getMessage</a:t>
            </a:r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7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7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80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C3398-3921-C451-C8CA-A7DFDBA0D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BFDF38A8-30E8-8E1A-17BA-6E089CAA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 dirty="0" err="1"/>
              <a:t>글삭제</a:t>
            </a:r>
            <a:r>
              <a:rPr lang="en-US" altLang="ko-KR" dirty="0"/>
              <a:t> </a:t>
            </a:r>
            <a:r>
              <a:rPr lang="en-US" altLang="ko-KR" dirty="0" err="1"/>
              <a:t>post_delete_send.jsp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011FA-1AF8-7DFB-121E-CD4983CC774B}"/>
              </a:ext>
            </a:extLst>
          </p:cNvPr>
          <p:cNvSpPr txBox="1"/>
          <p:nvPr/>
        </p:nvSpPr>
        <p:spPr>
          <a:xfrm>
            <a:off x="216290" y="1124744"/>
            <a:ext cx="76680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java.sql.PreparedStatement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java.sql.DriverManager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java.sql.Connection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"text/html; charset=UTF-8"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pageEncoding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JDBC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드라이버 연결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Class.forName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com.mysql.jdbc.Driver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://localhost:3306/board"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DriverManager.getConnection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문자열의 인코딩 방식 결정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request.setCharacterEncoding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파라미터를 통해 전해진 게시글 번호를 받아와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num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변수에 저장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num =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MySQL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전송하기 위한 </a:t>
            </a:r>
            <a:r>
              <a:rPr lang="ko-KR" altLang="en-US" sz="9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쿼리문인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 선언 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읽어온 게시글 번호를 통해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수정할 게시글을 다시한번 결정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확인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함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"DELETE FROM post WHERE num="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num;</a:t>
            </a:r>
          </a:p>
          <a:p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SQL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쿼리문을 실행 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(MySQL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하기 위한 객체 선언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DELETE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하여 반영된 레코드의 건수결과를 반환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psmt.executeUpdate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모두 완료되면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글 목록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폼으로 되돌아 온다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response.sendRedirect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(Exception ex)</a:t>
            </a: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오류가 발생했습니다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 메시지 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ex.getMessage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960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573A7-CF79-1B9D-5607-4B15AB8CE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CC349C6E-F709-55A3-4D1C-FD369D07E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569787-DDB9-A666-2983-888087180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240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93530-8DD9-EE96-1CEB-C103AA8A4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84011A08-2154-DF34-07B2-69F666DB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499B8-86E5-3CBC-53A9-8E4BAF11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1936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72F05-A000-7B20-84D1-465DDDC0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70A4F623-734F-89C4-5C0E-8F3A0EBC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37C30-C819-0D66-4BA7-9D5788945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11238"/>
            <a:ext cx="8642350" cy="5472112"/>
          </a:xfrm>
        </p:spPr>
        <p:txBody>
          <a:bodyPr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758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 bwMode="auto">
          <a:xfrm>
            <a:off x="-1642" y="1556792"/>
            <a:ext cx="9144000" cy="252028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b="1" i="0" kern="1200" baseline="0">
                <a:solidFill>
                  <a:schemeClr val="accent6"/>
                </a:solidFill>
                <a:latin typeface="+mn-ea"/>
                <a:ea typeface="+mn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/>
              <a:t>감사합니다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326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E5978-887F-C46E-32B0-D25382C28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게시판 구성도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07285-C6A2-E41A-ED4B-6FEF81C8104B}"/>
              </a:ext>
            </a:extLst>
          </p:cNvPr>
          <p:cNvSpPr txBox="1"/>
          <p:nvPr/>
        </p:nvSpPr>
        <p:spPr>
          <a:xfrm>
            <a:off x="35496" y="3429000"/>
            <a:ext cx="15296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게시판 메인</a:t>
            </a:r>
            <a:endParaRPr lang="en-US" altLang="ko-KR" dirty="0"/>
          </a:p>
          <a:p>
            <a:r>
              <a:rPr lang="ko-KR" altLang="en-US" dirty="0"/>
              <a:t>(</a:t>
            </a:r>
            <a:r>
              <a:rPr lang="ko-KR" altLang="en-US" dirty="0" err="1"/>
              <a:t>main.html</a:t>
            </a:r>
            <a:r>
              <a:rPr lang="ko-KR" alt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463CC-3B72-D452-3772-859506CA5E0D}"/>
              </a:ext>
            </a:extLst>
          </p:cNvPr>
          <p:cNvSpPr txBox="1"/>
          <p:nvPr/>
        </p:nvSpPr>
        <p:spPr>
          <a:xfrm>
            <a:off x="1691680" y="3284984"/>
            <a:ext cx="1800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My-SQL</a:t>
            </a:r>
          </a:p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board</a:t>
            </a:r>
          </a:p>
          <a:p>
            <a:r>
              <a:rPr lang="en-US" altLang="ko-KR" dirty="0"/>
              <a:t>Table : post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F0976A-412A-7936-EB1E-74D0F361CF55}"/>
              </a:ext>
            </a:extLst>
          </p:cNvPr>
          <p:cNvSpPr txBox="1"/>
          <p:nvPr/>
        </p:nvSpPr>
        <p:spPr>
          <a:xfrm>
            <a:off x="3419872" y="3430741"/>
            <a:ext cx="15121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글목록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post_list.jsp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060AD-078C-0636-4587-56E6A5A410C4}"/>
              </a:ext>
            </a:extLst>
          </p:cNvPr>
          <p:cNvSpPr txBox="1"/>
          <p:nvPr/>
        </p:nvSpPr>
        <p:spPr>
          <a:xfrm>
            <a:off x="6372200" y="1412776"/>
            <a:ext cx="16201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글작성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 err="1"/>
              <a:t>post_new.jsp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76D2D-CD74-4C2E-2BC4-BD22035AEC95}"/>
              </a:ext>
            </a:extLst>
          </p:cNvPr>
          <p:cNvSpPr txBox="1"/>
          <p:nvPr/>
        </p:nvSpPr>
        <p:spPr>
          <a:xfrm>
            <a:off x="6372200" y="2056433"/>
            <a:ext cx="2160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글 저장  </a:t>
            </a:r>
            <a:endParaRPr lang="en-US" altLang="ko-KR" dirty="0"/>
          </a:p>
          <a:p>
            <a:r>
              <a:rPr lang="ko-KR" altLang="en-US" dirty="0" err="1"/>
              <a:t>post_new_send.jsp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5A5F6A-4FF6-45ED-4C37-3B1C46AF68C3}"/>
              </a:ext>
            </a:extLst>
          </p:cNvPr>
          <p:cNvSpPr txBox="1"/>
          <p:nvPr/>
        </p:nvSpPr>
        <p:spPr>
          <a:xfrm>
            <a:off x="6372200" y="3212976"/>
            <a:ext cx="2144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글수정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 err="1"/>
              <a:t>post_modify.jsp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93C596-1DB6-A4A1-97A2-E399539A67D6}"/>
              </a:ext>
            </a:extLst>
          </p:cNvPr>
          <p:cNvSpPr txBox="1"/>
          <p:nvPr/>
        </p:nvSpPr>
        <p:spPr>
          <a:xfrm>
            <a:off x="6372200" y="3856633"/>
            <a:ext cx="25000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글 저장  </a:t>
            </a:r>
            <a:endParaRPr lang="en-US" altLang="ko-KR" dirty="0"/>
          </a:p>
          <a:p>
            <a:r>
              <a:rPr lang="ko-KR" altLang="en-US" dirty="0" err="1"/>
              <a:t>post_modify_send.jsp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804733-87F1-4B97-9E16-4B9B2268B662}"/>
              </a:ext>
            </a:extLst>
          </p:cNvPr>
          <p:cNvSpPr txBox="1"/>
          <p:nvPr/>
        </p:nvSpPr>
        <p:spPr>
          <a:xfrm>
            <a:off x="6372200" y="5230941"/>
            <a:ext cx="23059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글삭제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post_delete_send.jsp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5FCC48E-02D3-4187-77B8-9268FB70F481}"/>
              </a:ext>
            </a:extLst>
          </p:cNvPr>
          <p:cNvCxnSpPr/>
          <p:nvPr/>
        </p:nvCxnSpPr>
        <p:spPr>
          <a:xfrm>
            <a:off x="1401381" y="3753906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4432716-285E-C482-200E-7D972CE6EEA9}"/>
              </a:ext>
            </a:extLst>
          </p:cNvPr>
          <p:cNvCxnSpPr/>
          <p:nvPr/>
        </p:nvCxnSpPr>
        <p:spPr>
          <a:xfrm>
            <a:off x="3131840" y="3753906"/>
            <a:ext cx="28803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7968914-F8D2-1B20-26FA-CC25CEB12861}"/>
              </a:ext>
            </a:extLst>
          </p:cNvPr>
          <p:cNvCxnSpPr>
            <a:cxnSpLocks/>
          </p:cNvCxnSpPr>
          <p:nvPr/>
        </p:nvCxnSpPr>
        <p:spPr>
          <a:xfrm>
            <a:off x="5004048" y="3746649"/>
            <a:ext cx="1224136" cy="725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71AB0D5-3C2A-1349-7F26-BE2C678D892A}"/>
              </a:ext>
            </a:extLst>
          </p:cNvPr>
          <p:cNvCxnSpPr>
            <a:cxnSpLocks/>
          </p:cNvCxnSpPr>
          <p:nvPr/>
        </p:nvCxnSpPr>
        <p:spPr>
          <a:xfrm>
            <a:off x="5004048" y="4034667"/>
            <a:ext cx="1224136" cy="141055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CE8344E-3EDB-DACB-10AC-B73B6C4B5511}"/>
              </a:ext>
            </a:extLst>
          </p:cNvPr>
          <p:cNvCxnSpPr>
            <a:cxnSpLocks/>
          </p:cNvCxnSpPr>
          <p:nvPr/>
        </p:nvCxnSpPr>
        <p:spPr>
          <a:xfrm flipV="1">
            <a:off x="5043015" y="2132856"/>
            <a:ext cx="1113161" cy="127175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0DA7080-61B9-F510-627B-E78C52DFEDDD}"/>
              </a:ext>
            </a:extLst>
          </p:cNvPr>
          <p:cNvSpPr/>
          <p:nvPr/>
        </p:nvSpPr>
        <p:spPr>
          <a:xfrm>
            <a:off x="6273558" y="1404905"/>
            <a:ext cx="2305974" cy="13681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045EBBC-B2E2-24BD-CD08-5BBB83BBE939}"/>
              </a:ext>
            </a:extLst>
          </p:cNvPr>
          <p:cNvSpPr/>
          <p:nvPr/>
        </p:nvSpPr>
        <p:spPr>
          <a:xfrm>
            <a:off x="6300189" y="3179915"/>
            <a:ext cx="2572065" cy="13681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BE19D6-54A0-2745-BE11-DD22AC2B5EDE}"/>
              </a:ext>
            </a:extLst>
          </p:cNvPr>
          <p:cNvSpPr/>
          <p:nvPr/>
        </p:nvSpPr>
        <p:spPr>
          <a:xfrm>
            <a:off x="6291314" y="4986262"/>
            <a:ext cx="2386860" cy="1368152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B9342F6-BE85-4AB6-2D97-EEA3ADAE0691}"/>
              </a:ext>
            </a:extLst>
          </p:cNvPr>
          <p:cNvSpPr/>
          <p:nvPr/>
        </p:nvSpPr>
        <p:spPr>
          <a:xfrm>
            <a:off x="70155" y="3307443"/>
            <a:ext cx="1265674" cy="900869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916D60-D436-4D9F-FA5D-FB9EAE39F465}"/>
              </a:ext>
            </a:extLst>
          </p:cNvPr>
          <p:cNvSpPr/>
          <p:nvPr/>
        </p:nvSpPr>
        <p:spPr>
          <a:xfrm>
            <a:off x="1689413" y="3284984"/>
            <a:ext cx="1426856" cy="923326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FE0BC4A-070B-4EDB-DE71-2AC80B33436E}"/>
              </a:ext>
            </a:extLst>
          </p:cNvPr>
          <p:cNvSpPr/>
          <p:nvPr/>
        </p:nvSpPr>
        <p:spPr>
          <a:xfrm>
            <a:off x="3419871" y="3271932"/>
            <a:ext cx="1368148" cy="936378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7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A79A9-DE60-D2D5-95D3-3A7D48403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1B8018FD-6B89-34EF-7B97-C2BA7DE7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파일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AB000AB6-908E-7D35-7939-685640866F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300" y="1075531"/>
            <a:ext cx="6972300" cy="5343525"/>
          </a:xfrm>
        </p:spPr>
      </p:pic>
    </p:spTree>
    <p:extLst>
      <p:ext uri="{BB962C8B-B14F-4D97-AF65-F5344CB8AC3E}">
        <p14:creationId xmlns:p14="http://schemas.microsoft.com/office/powerpoint/2010/main" val="104981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4D784-3551-2E63-DE93-7D6F2917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F0DAB8F6-57D9-5662-B956-EFF9C4325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en-US" altLang="ko-KR" dirty="0"/>
              <a:t>Table </a:t>
            </a:r>
            <a:r>
              <a:rPr lang="ko-KR" altLang="en-US" dirty="0"/>
              <a:t>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85323-7724-9DBE-9214-4D6D146E7988}"/>
              </a:ext>
            </a:extLst>
          </p:cNvPr>
          <p:cNvSpPr txBox="1"/>
          <p:nvPr/>
        </p:nvSpPr>
        <p:spPr>
          <a:xfrm>
            <a:off x="683568" y="1340768"/>
            <a:ext cx="70567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CREATE TABLE </a:t>
            </a:r>
            <a:r>
              <a:rPr lang="en-US" altLang="ko-KR" dirty="0"/>
              <a:t>post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num</a:t>
            </a:r>
            <a:r>
              <a:rPr lang="ko-KR" altLang="en-US" dirty="0"/>
              <a:t> INT NOT NULL AUTO_INCREMENT PRIMARY KEY,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title</a:t>
            </a:r>
            <a:r>
              <a:rPr lang="ko-KR" altLang="en-US" dirty="0"/>
              <a:t> VARCHAR(50) NOT NULL,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writer</a:t>
            </a:r>
            <a:r>
              <a:rPr lang="ko-KR" altLang="en-US" dirty="0"/>
              <a:t> VARCHAR(50) NOT NULL,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content</a:t>
            </a:r>
            <a:r>
              <a:rPr lang="ko-KR" altLang="en-US" dirty="0"/>
              <a:t> TEXT NOT NULL,</a:t>
            </a:r>
          </a:p>
          <a:p>
            <a:r>
              <a:rPr lang="ko-KR" altLang="en-US" dirty="0"/>
              <a:t>  </a:t>
            </a:r>
            <a:r>
              <a:rPr lang="ko-KR" altLang="en-US" dirty="0" err="1"/>
              <a:t>reg_date</a:t>
            </a:r>
            <a:r>
              <a:rPr lang="ko-KR" altLang="en-US" dirty="0"/>
              <a:t> DATETIME NOT NULL</a:t>
            </a:r>
          </a:p>
          <a:p>
            <a:r>
              <a:rPr lang="ko-KR" altLang="en-US" dirty="0"/>
              <a:t>  )</a:t>
            </a:r>
            <a:r>
              <a:rPr lang="en-US" altLang="ko-KR" dirty="0"/>
              <a:t> Engine=</a:t>
            </a:r>
            <a:r>
              <a:rPr lang="en-US" altLang="ko-KR" dirty="0" err="1"/>
              <a:t>InnoDB</a:t>
            </a:r>
            <a:r>
              <a:rPr lang="en-US" altLang="ko-KR" dirty="0"/>
              <a:t> DEFAULT CHARSET=utf8;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220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04E8-4665-1A00-787D-C44993077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BE3662AD-31E3-92ED-B921-37DAC2366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 dirty="0"/>
              <a:t>게시판</a:t>
            </a:r>
            <a:r>
              <a:rPr lang="en-US" altLang="ko-KR" dirty="0"/>
              <a:t> </a:t>
            </a:r>
            <a:r>
              <a:rPr lang="ko-KR" altLang="en-US" dirty="0"/>
              <a:t>메인</a:t>
            </a:r>
            <a:r>
              <a:rPr lang="en-US" altLang="ko-KR" dirty="0"/>
              <a:t>(main.html)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75B1F-9051-C38E-AD10-236BD9E992D1}"/>
              </a:ext>
            </a:extLst>
          </p:cNvPr>
          <p:cNvSpPr txBox="1"/>
          <p:nvPr/>
        </p:nvSpPr>
        <p:spPr>
          <a:xfrm>
            <a:off x="755576" y="1196752"/>
            <a:ext cx="80648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&lt;!DOCTYPE html&gt;</a:t>
            </a:r>
          </a:p>
          <a:p>
            <a:r>
              <a:rPr lang="en-US" altLang="ko-KR" dirty="0"/>
              <a:t>&lt;html&gt;</a:t>
            </a:r>
          </a:p>
          <a:p>
            <a:r>
              <a:rPr lang="en-US" altLang="ko-KR" dirty="0"/>
              <a:t>&lt;head&gt;</a:t>
            </a:r>
          </a:p>
          <a:p>
            <a:r>
              <a:rPr lang="en-US" altLang="ko-KR" dirty="0"/>
              <a:t>&lt;meta charset="UTF-8"&gt;</a:t>
            </a:r>
          </a:p>
          <a:p>
            <a:r>
              <a:rPr lang="en-US" altLang="ko-KR" dirty="0"/>
              <a:t>&lt;title&gt;</a:t>
            </a:r>
            <a:r>
              <a:rPr lang="ko-KR" altLang="en-US" dirty="0"/>
              <a:t>게시판 연습 </a:t>
            </a:r>
            <a:r>
              <a:rPr lang="ko-KR" altLang="en-US" dirty="0" err="1"/>
              <a:t>메인화면</a:t>
            </a:r>
            <a:r>
              <a:rPr lang="en-US" altLang="ko-KR" dirty="0"/>
              <a:t>&lt;/title&gt;</a:t>
            </a:r>
          </a:p>
          <a:p>
            <a:r>
              <a:rPr lang="en-US" altLang="ko-KR" dirty="0"/>
              <a:t>&lt;/head&gt;</a:t>
            </a:r>
          </a:p>
          <a:p>
            <a:r>
              <a:rPr lang="en-US" altLang="ko-KR" dirty="0"/>
              <a:t>&lt;body&gt;</a:t>
            </a:r>
          </a:p>
          <a:p>
            <a:r>
              <a:rPr lang="en-US" altLang="ko-KR" dirty="0"/>
              <a:t>  &lt;h1&gt;</a:t>
            </a:r>
            <a:r>
              <a:rPr lang="ko-KR" altLang="en-US" dirty="0"/>
              <a:t>게시판 연습의 메인 화면입니다</a:t>
            </a:r>
            <a:r>
              <a:rPr lang="en-US" altLang="ko-KR" dirty="0"/>
              <a:t>.&lt;/h1&gt;</a:t>
            </a:r>
          </a:p>
          <a:p>
            <a:r>
              <a:rPr lang="en-US" altLang="ko-KR" dirty="0"/>
              <a:t>  &lt;button type="button" onclick="</a:t>
            </a:r>
            <a:r>
              <a:rPr lang="en-US" altLang="ko-KR" dirty="0" err="1"/>
              <a:t>location.href</a:t>
            </a:r>
            <a:r>
              <a:rPr lang="en-US" altLang="ko-KR" dirty="0"/>
              <a:t>='</a:t>
            </a:r>
            <a:r>
              <a:rPr lang="en-US" altLang="ko-KR" dirty="0" err="1"/>
              <a:t>post_list.jsp</a:t>
            </a:r>
            <a:r>
              <a:rPr lang="en-US" altLang="ko-KR" dirty="0"/>
              <a:t>'"&gt;</a:t>
            </a:r>
          </a:p>
          <a:p>
            <a:r>
              <a:rPr lang="en-US" altLang="ko-KR" dirty="0"/>
              <a:t>&lt;h3&gt;</a:t>
            </a:r>
            <a:r>
              <a:rPr lang="ko-KR" altLang="en-US" dirty="0"/>
              <a:t>글 목록 바로가기</a:t>
            </a:r>
            <a:r>
              <a:rPr lang="en-US" altLang="ko-KR" dirty="0"/>
              <a:t>&lt;/h3&gt;&lt;/button&gt;</a:t>
            </a:r>
          </a:p>
          <a:p>
            <a:r>
              <a:rPr lang="en-US" altLang="ko-KR" dirty="0"/>
              <a:t>&lt;/body&gt;</a:t>
            </a:r>
          </a:p>
          <a:p>
            <a:r>
              <a:rPr lang="en-US" altLang="ko-KR" dirty="0"/>
              <a:t>&lt;/html&gt;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844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43348-F745-0255-C368-A0B8EBBF0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F4DC26C5-40CE-A2AF-CCA5-F550966B2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 dirty="0" err="1"/>
              <a:t>글목록</a:t>
            </a:r>
            <a:r>
              <a:rPr lang="en-US" altLang="ko-KR" dirty="0"/>
              <a:t> </a:t>
            </a:r>
            <a:r>
              <a:rPr lang="en-US" altLang="ko-KR" dirty="0" err="1"/>
              <a:t>post_list.jsp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C8555-4F80-E6F1-A3CE-977A6EB322F7}"/>
              </a:ext>
            </a:extLst>
          </p:cNvPr>
          <p:cNvSpPr txBox="1"/>
          <p:nvPr/>
        </p:nvSpPr>
        <p:spPr>
          <a:xfrm>
            <a:off x="395536" y="1196752"/>
            <a:ext cx="756126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SQL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연결을 위한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import --&gt;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java.sql.ResultSet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java.sql.PreparedStatement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java.sql.DriverManager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java.sql.Connection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"text/html; charset=UTF-8"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pageEncoding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"EUC-KR"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게시글 목록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게시글 목록 폼임을 표시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게시글 목록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JDBC </a:t>
            </a:r>
            <a:r>
              <a:rPr lang="ko-KR" altLang="en-US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드라이버 연결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Class.forName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com.mysql.jdbc.Driver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://localhost:3306/board"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DriverManager.getConnection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MySQL</a:t>
            </a:r>
            <a:r>
              <a:rPr lang="ko-KR" altLang="en-US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전송하기 위한 </a:t>
            </a:r>
            <a:r>
              <a:rPr lang="ko-KR" altLang="en-US" sz="4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쿼리문인</a:t>
            </a:r>
            <a:r>
              <a:rPr lang="ko-KR" altLang="en-US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 선언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"SELECT * FROM post order by num desc"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MySQL </a:t>
            </a:r>
            <a:r>
              <a:rPr lang="ko-KR" altLang="en-US" sz="4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</a:t>
            </a:r>
            <a:r>
              <a:rPr lang="ko-KR" altLang="en-US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실행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쿼리문을 전송해 받아온 정보를 </a:t>
            </a:r>
            <a:r>
              <a:rPr lang="en-US" altLang="ko-KR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result </a:t>
            </a:r>
            <a:r>
              <a:rPr lang="ko-KR" altLang="en-US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객체에 저장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psmt.executeQuery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게시글 목록을 표시할 기본 테이블 생성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게시글 제목 </a:t>
            </a:r>
            <a:r>
              <a:rPr lang="ko-KR" altLang="en-US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클릭시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상세 열람 가능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h3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신규 글 작성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altLang="ko-KR" sz="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post_new.jsp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신규 글 작성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번호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작성일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관리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받아온 정보를 입력하고</a:t>
            </a:r>
            <a:r>
              <a:rPr lang="en-US" altLang="ko-KR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하나씩 커서를 다음으로 넘김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번호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&lt;td&gt;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아래에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에서 받아온 </a:t>
            </a:r>
            <a:r>
              <a:rPr lang="en-US" altLang="ko-KR" sz="400" u="sng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삽입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result.getInt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작성자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&lt;td&gt;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아래에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에서 받아온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writer </a:t>
            </a:r>
            <a:r>
              <a:rPr lang="ko-KR" altLang="en-US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삽입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result.getString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"writer"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제목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&lt;td&gt;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아래에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에서 받아온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title </a:t>
            </a:r>
            <a:r>
              <a:rPr lang="ko-KR" altLang="en-US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삽입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제목 </a:t>
            </a:r>
            <a:r>
              <a:rPr lang="ko-KR" altLang="en-US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클릭시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post_read.jsp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연결되며 </a:t>
            </a:r>
            <a:r>
              <a:rPr lang="en-US" altLang="ko-KR" sz="400" u="sng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칼럼값을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넘김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post_read.jsp?num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result.getInt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result.getString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작성일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&lt;td&gt;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아래에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에서 받아온 </a:t>
            </a:r>
            <a:r>
              <a:rPr lang="en-US" altLang="ko-KR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reg_date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삽입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result.getTimestamp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reg_date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수정 버튼을 누르면 </a:t>
            </a:r>
            <a:r>
              <a:rPr lang="en-US" altLang="ko-KR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post_modify.jsp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연결되며 </a:t>
            </a:r>
            <a:r>
              <a:rPr lang="en-US" altLang="ko-KR" sz="400" u="sng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칼럼값을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넘김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altLang="ko-KR" sz="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post_modify.jsp?num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result.getString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삭제 버튼을 누르면 </a:t>
            </a:r>
            <a:r>
              <a:rPr lang="en-US" altLang="ko-KR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post_delete_send.jsp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연결되며 </a:t>
            </a:r>
            <a:r>
              <a:rPr lang="en-US" altLang="ko-KR" sz="400" u="sng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4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칼럼값을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parameter</a:t>
            </a:r>
            <a:r>
              <a:rPr lang="ko-KR" altLang="en-US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넘김 </a:t>
            </a:r>
            <a:r>
              <a:rPr lang="en-US" altLang="ko-KR" sz="4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altLang="ko-KR" sz="4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post_delete_send.jsp?num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&lt;%=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result.getString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r>
              <a:rPr lang="en-US" altLang="ko-KR" sz="4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삭제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(Exception ex)</a:t>
            </a: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오류가 발생했습니다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 메시지 </a:t>
            </a:r>
            <a:r>
              <a:rPr lang="en-US" altLang="ko-KR" sz="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ex.getMessage</a:t>
            </a:r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4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4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4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54DD-1F56-C8CA-DB1D-1AC7A9CB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AED50590-1968-9F26-3840-342C8242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 dirty="0" err="1"/>
              <a:t>글작성</a:t>
            </a:r>
            <a:r>
              <a:rPr lang="ko-KR" altLang="en-US" dirty="0"/>
              <a:t>  </a:t>
            </a:r>
            <a:r>
              <a:rPr lang="en-US" altLang="ko-KR" dirty="0" err="1"/>
              <a:t>post_new.jsp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C04BB-9281-3ECF-62E2-FD57653446D6}"/>
              </a:ext>
            </a:extLst>
          </p:cNvPr>
          <p:cNvSpPr txBox="1"/>
          <p:nvPr/>
        </p:nvSpPr>
        <p:spPr>
          <a:xfrm>
            <a:off x="250825" y="980728"/>
            <a:ext cx="727350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"text/html; charset=UTF-8"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pageEncoding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9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html&gt;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신규 게시글 작성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신규 게시글 작성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9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입력값을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전송하기 위한 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 method 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방식의 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form action 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선언 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post_new_send.jsp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작성자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"writer"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내용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9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"10"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900" dirty="0" err="1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colspan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저장 버튼을 누르면 </a:t>
            </a:r>
            <a:r>
              <a:rPr lang="en-US" altLang="ko-KR" sz="9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post_read_send.jsp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연결되며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, --&gt;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submit 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형식의 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을 통해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, post 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방식으로 내용 전송 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저장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목록으로 버튼을 누르면 </a:t>
            </a:r>
            <a:r>
              <a:rPr lang="en-US" altLang="ko-KR" sz="9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로 연결됨 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9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location.href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en-US" altLang="ko-KR" sz="9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'"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목록으로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초기화 버튼을 누르면 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text </a:t>
            </a:r>
            <a:r>
              <a:rPr lang="ko-KR" altLang="en-US" sz="900" dirty="0" err="1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입력값이</a:t>
            </a:r>
            <a:r>
              <a:rPr lang="ko-KR" altLang="en-US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 모두 초기화됨 </a:t>
            </a:r>
            <a:r>
              <a:rPr lang="en-US" altLang="ko-KR" sz="900" dirty="0">
                <a:solidFill>
                  <a:srgbClr val="3F5FBF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9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td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tr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9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900" dirty="0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03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67211-9407-89E3-0847-ACD51DF79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71FEC9FE-66B6-7CDF-98E5-6E7CCF30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 dirty="0"/>
              <a:t>게시글 저장  </a:t>
            </a:r>
            <a:r>
              <a:rPr lang="en-US" altLang="ko-KR" dirty="0" err="1"/>
              <a:t>post_new_send.jsp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A7AF32-9B3C-0877-974D-725563E2C443}"/>
              </a:ext>
            </a:extLst>
          </p:cNvPr>
          <p:cNvSpPr txBox="1"/>
          <p:nvPr/>
        </p:nvSpPr>
        <p:spPr>
          <a:xfrm>
            <a:off x="683568" y="1091567"/>
            <a:ext cx="5861977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java.sql.Timestamp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java.sql.DriverManager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java.sql.Connection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java.sql.ResultSet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i="1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java.sql.PreparedStatement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&lt;%@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3F7F7F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"text/html; charset=UTF-8"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7F007F"/>
                </a:solidFill>
                <a:effectLst/>
                <a:latin typeface="Consolas" panose="020B0609020204030204" pitchFamily="49" charset="0"/>
              </a:rPr>
              <a:t>pageEncoding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500" i="1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"EUC-KR"</a:t>
            </a:r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&lt;%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JDBC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드라이버 연결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Class.forName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com.mysql.jdbc.Driver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jdbc:mysql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://localhost:3306/board"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"root"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DriverManager.getConnection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db_address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db_username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db_pwd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문자열의 인코딩 방식 결정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request.setCharacterEncoding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오늘 날짜 정보를 컴퓨터에서 받아올 객체 선언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Timestamp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today_date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Timestamp(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System.currentTimeMillis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파라미터를 통해 전해진 작성자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제목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내용 정보를 받아와 각 문자열 변수에 저장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writer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"writer"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title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content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request.getParameter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게시글 번호를 결정하기 위한 임시 정수형 변수 선언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0;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MySQL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전송하기 위한 </a:t>
            </a:r>
            <a:r>
              <a:rPr lang="ko-KR" altLang="en-US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쿼리문인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 선언 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현재 등록된 게시글의 </a:t>
            </a:r>
            <a:r>
              <a:rPr lang="ko-KR" altLang="en-US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갯수를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파악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"SELECT MAX(num) from post"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SQL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쿼리문을 실행 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(MySQL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하기 위한 객체 선언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PreparedStatement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조회된 결과물들을 저장하기 위한 </a:t>
            </a:r>
            <a:r>
              <a:rPr lang="en-US" altLang="ko-KR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객체 선언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ResultSet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psmt.executeQuery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받아온 정보가 </a:t>
            </a:r>
            <a:r>
              <a:rPr lang="ko-KR" altLang="en-US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있을때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result.next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앞서 임시 선언한 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num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변수에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가져온 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MAX(num) </a:t>
            </a:r>
            <a:r>
              <a:rPr lang="ko-KR" altLang="en-US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칼럼값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+ 1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을 하여 저장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result.getInt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"MAX(num)"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+ 1;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MySQL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로 전송하기 위한 </a:t>
            </a:r>
            <a:r>
              <a:rPr lang="ko-KR" altLang="en-US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쿼리문인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문자열 선언 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사용자가 </a:t>
            </a:r>
            <a:r>
              <a:rPr lang="en-US" altLang="ko-KR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post_new.jsp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폼에서 작성한 정보를 전송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"INSERT INTO post(num, title, writer, content, </a:t>
            </a:r>
            <a:r>
              <a:rPr lang="en-US" altLang="ko-KR" sz="5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reg_date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) VALUES (?, ?, ?, ?, ?)"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SQL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쿼리문을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새로운 내용을 토대로 재실행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connection.prepareStatement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insertQuery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VALUES ?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값에 하나씩 삽입하여 전송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psmt.setInt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(1, num);</a:t>
            </a: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psmt.setString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(2, title);</a:t>
            </a: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psmt.setString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(3, writer);</a:t>
            </a: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psmt.setString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(4, content);</a:t>
            </a: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psmt.setTimestamp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(5,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today_date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INSERT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하여 반영된 레코드의 건수결과를 반환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psmt.executeUpdate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모두 완료되면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500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글 목록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ko-KR" altLang="en-US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폼으로 되돌아 온다</a:t>
            </a:r>
            <a:r>
              <a:rPr lang="en-US" altLang="ko-KR" sz="5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.</a:t>
            </a:r>
            <a:endParaRPr lang="ko-KR" altLang="en-US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response.sendRedirect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 err="1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post_list.jsp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5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(Exception ex)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out.println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오류가 발생했습니다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오류 메시지 </a:t>
            </a:r>
            <a:r>
              <a:rPr lang="en-US" altLang="ko-KR" sz="5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lang="ko-KR" altLang="en-US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5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ex.getMessage</a:t>
            </a:r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sz="5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500" dirty="0">
                <a:solidFill>
                  <a:srgbClr val="BF5F3F"/>
                </a:solidFill>
                <a:effectLst/>
                <a:latin typeface="Consolas" panose="020B0609020204030204" pitchFamily="49" charset="0"/>
              </a:rPr>
              <a:t>%&gt;</a:t>
            </a:r>
            <a:endParaRPr lang="en-US" altLang="ko-KR" sz="5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97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788CC-352E-8179-F2FE-A3CFD3398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E750BDC9-FA17-B256-7816-9B5F3FE58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25" y="104775"/>
            <a:ext cx="7561263" cy="547688"/>
          </a:xfrm>
        </p:spPr>
        <p:txBody>
          <a:bodyPr/>
          <a:lstStyle/>
          <a:p>
            <a:r>
              <a:rPr lang="ko-KR" altLang="en-US" dirty="0"/>
              <a:t>글</a:t>
            </a:r>
            <a:r>
              <a:rPr lang="en-US" altLang="ko-KR" dirty="0"/>
              <a:t> </a:t>
            </a:r>
            <a:r>
              <a:rPr lang="ko-KR" altLang="en-US" dirty="0"/>
              <a:t>열람  </a:t>
            </a:r>
            <a:r>
              <a:rPr lang="en-US" altLang="ko-KR" dirty="0" err="1"/>
              <a:t>post_read.jsp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E0775-D914-0533-36F6-D3CA66BB081C}"/>
              </a:ext>
            </a:extLst>
          </p:cNvPr>
          <p:cNvSpPr txBox="1"/>
          <p:nvPr/>
        </p:nvSpPr>
        <p:spPr>
          <a:xfrm>
            <a:off x="885465" y="998656"/>
            <a:ext cx="440661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" dirty="0"/>
              <a:t>&lt;%@</a:t>
            </a:r>
            <a:r>
              <a:rPr lang="ko-KR" altLang="en-US" sz="400" dirty="0" err="1"/>
              <a:t>page</a:t>
            </a:r>
            <a:r>
              <a:rPr lang="ko-KR" altLang="en-US" sz="400" dirty="0"/>
              <a:t> </a:t>
            </a:r>
            <a:r>
              <a:rPr lang="ko-KR" altLang="en-US" sz="400" dirty="0" err="1"/>
              <a:t>import</a:t>
            </a:r>
            <a:r>
              <a:rPr lang="ko-KR" altLang="en-US" sz="400" dirty="0"/>
              <a:t>="</a:t>
            </a:r>
            <a:r>
              <a:rPr lang="ko-KR" altLang="en-US" sz="400" dirty="0" err="1"/>
              <a:t>java.sql.ResultSet</a:t>
            </a:r>
            <a:r>
              <a:rPr lang="ko-KR" altLang="en-US" sz="400" dirty="0"/>
              <a:t>"%&gt;</a:t>
            </a:r>
          </a:p>
          <a:p>
            <a:r>
              <a:rPr lang="ko-KR" altLang="en-US" sz="400" dirty="0"/>
              <a:t>&lt;%@</a:t>
            </a:r>
            <a:r>
              <a:rPr lang="ko-KR" altLang="en-US" sz="400" dirty="0" err="1"/>
              <a:t>page</a:t>
            </a:r>
            <a:r>
              <a:rPr lang="ko-KR" altLang="en-US" sz="400" dirty="0"/>
              <a:t> </a:t>
            </a:r>
            <a:r>
              <a:rPr lang="ko-KR" altLang="en-US" sz="400" dirty="0" err="1"/>
              <a:t>import</a:t>
            </a:r>
            <a:r>
              <a:rPr lang="ko-KR" altLang="en-US" sz="400" dirty="0"/>
              <a:t>="</a:t>
            </a:r>
            <a:r>
              <a:rPr lang="ko-KR" altLang="en-US" sz="400" dirty="0" err="1"/>
              <a:t>java.sql.PreparedStatement</a:t>
            </a:r>
            <a:r>
              <a:rPr lang="ko-KR" altLang="en-US" sz="400" dirty="0"/>
              <a:t>"%&gt;</a:t>
            </a:r>
          </a:p>
          <a:p>
            <a:r>
              <a:rPr lang="ko-KR" altLang="en-US" sz="400" dirty="0"/>
              <a:t>&lt;%@</a:t>
            </a:r>
            <a:r>
              <a:rPr lang="ko-KR" altLang="en-US" sz="400" dirty="0" err="1"/>
              <a:t>page</a:t>
            </a:r>
            <a:r>
              <a:rPr lang="ko-KR" altLang="en-US" sz="400" dirty="0"/>
              <a:t> </a:t>
            </a:r>
            <a:r>
              <a:rPr lang="ko-KR" altLang="en-US" sz="400" dirty="0" err="1"/>
              <a:t>import</a:t>
            </a:r>
            <a:r>
              <a:rPr lang="ko-KR" altLang="en-US" sz="400" dirty="0"/>
              <a:t>="</a:t>
            </a:r>
            <a:r>
              <a:rPr lang="ko-KR" altLang="en-US" sz="400" dirty="0" err="1"/>
              <a:t>java.sql.DriverManager</a:t>
            </a:r>
            <a:r>
              <a:rPr lang="ko-KR" altLang="en-US" sz="400" dirty="0"/>
              <a:t>"%&gt;</a:t>
            </a:r>
          </a:p>
          <a:p>
            <a:r>
              <a:rPr lang="ko-KR" altLang="en-US" sz="400" dirty="0"/>
              <a:t>&lt;%@</a:t>
            </a:r>
            <a:r>
              <a:rPr lang="ko-KR" altLang="en-US" sz="400" dirty="0" err="1"/>
              <a:t>page</a:t>
            </a:r>
            <a:r>
              <a:rPr lang="ko-KR" altLang="en-US" sz="400" dirty="0"/>
              <a:t> </a:t>
            </a:r>
            <a:r>
              <a:rPr lang="ko-KR" altLang="en-US" sz="400" dirty="0" err="1"/>
              <a:t>import</a:t>
            </a:r>
            <a:r>
              <a:rPr lang="ko-KR" altLang="en-US" sz="400" dirty="0"/>
              <a:t>="</a:t>
            </a:r>
            <a:r>
              <a:rPr lang="ko-KR" altLang="en-US" sz="400" dirty="0" err="1"/>
              <a:t>java.sql.Connection</a:t>
            </a:r>
            <a:r>
              <a:rPr lang="ko-KR" altLang="en-US" sz="400" dirty="0"/>
              <a:t>"%&gt;</a:t>
            </a:r>
          </a:p>
          <a:p>
            <a:r>
              <a:rPr lang="ko-KR" altLang="en-US" sz="400" dirty="0"/>
              <a:t>&lt;%@ </a:t>
            </a:r>
            <a:r>
              <a:rPr lang="ko-KR" altLang="en-US" sz="400" dirty="0" err="1"/>
              <a:t>page</a:t>
            </a:r>
            <a:r>
              <a:rPr lang="ko-KR" altLang="en-US" sz="400" dirty="0"/>
              <a:t> </a:t>
            </a:r>
            <a:r>
              <a:rPr lang="ko-KR" altLang="en-US" sz="400" dirty="0" err="1"/>
              <a:t>language</a:t>
            </a:r>
            <a:r>
              <a:rPr lang="ko-KR" altLang="en-US" sz="400" dirty="0"/>
              <a:t>="</a:t>
            </a:r>
            <a:r>
              <a:rPr lang="ko-KR" altLang="en-US" sz="400" dirty="0" err="1"/>
              <a:t>java</a:t>
            </a:r>
            <a:r>
              <a:rPr lang="ko-KR" altLang="en-US" sz="400" dirty="0"/>
              <a:t>" </a:t>
            </a:r>
            <a:r>
              <a:rPr lang="ko-KR" altLang="en-US" sz="400" dirty="0" err="1"/>
              <a:t>contentType</a:t>
            </a:r>
            <a:r>
              <a:rPr lang="ko-KR" altLang="en-US" sz="400" dirty="0"/>
              <a:t>="</a:t>
            </a:r>
            <a:r>
              <a:rPr lang="ko-KR" altLang="en-US" sz="400" dirty="0" err="1"/>
              <a:t>text</a:t>
            </a:r>
            <a:r>
              <a:rPr lang="ko-KR" altLang="en-US" sz="400" dirty="0"/>
              <a:t>/</a:t>
            </a:r>
            <a:r>
              <a:rPr lang="ko-KR" altLang="en-US" sz="400" dirty="0" err="1"/>
              <a:t>html</a:t>
            </a:r>
            <a:r>
              <a:rPr lang="ko-KR" altLang="en-US" sz="400" dirty="0"/>
              <a:t>; </a:t>
            </a:r>
            <a:r>
              <a:rPr lang="ko-KR" altLang="en-US" sz="400" dirty="0" err="1"/>
              <a:t>charset</a:t>
            </a:r>
            <a:r>
              <a:rPr lang="ko-KR" altLang="en-US" sz="400" dirty="0"/>
              <a:t>=EUC-KR"</a:t>
            </a:r>
          </a:p>
          <a:p>
            <a:r>
              <a:rPr lang="ko-KR" altLang="en-US" sz="400" dirty="0"/>
              <a:t>    </a:t>
            </a:r>
            <a:r>
              <a:rPr lang="ko-KR" altLang="en-US" sz="400" dirty="0" err="1"/>
              <a:t>pageEncoding</a:t>
            </a:r>
            <a:r>
              <a:rPr lang="ko-KR" altLang="en-US" sz="400" dirty="0"/>
              <a:t>="EUC-KR"%&gt;</a:t>
            </a:r>
          </a:p>
          <a:p>
            <a:r>
              <a:rPr lang="ko-KR" altLang="en-US" sz="400" dirty="0"/>
              <a:t>&lt;!DOCTYPE </a:t>
            </a:r>
            <a:r>
              <a:rPr lang="ko-KR" altLang="en-US" sz="400" dirty="0" err="1"/>
              <a:t>html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&lt;</a:t>
            </a:r>
            <a:r>
              <a:rPr lang="ko-KR" altLang="en-US" sz="400" dirty="0" err="1"/>
              <a:t>html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&lt;</a:t>
            </a:r>
            <a:r>
              <a:rPr lang="ko-KR" altLang="en-US" sz="400" dirty="0" err="1"/>
              <a:t>head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&lt;</a:t>
            </a:r>
            <a:r>
              <a:rPr lang="ko-KR" altLang="en-US" sz="400" dirty="0" err="1"/>
              <a:t>meta</a:t>
            </a:r>
            <a:r>
              <a:rPr lang="ko-KR" altLang="en-US" sz="400" dirty="0"/>
              <a:t> </a:t>
            </a:r>
            <a:r>
              <a:rPr lang="ko-KR" altLang="en-US" sz="400" dirty="0" err="1"/>
              <a:t>charset</a:t>
            </a:r>
            <a:r>
              <a:rPr lang="ko-KR" altLang="en-US" sz="400" dirty="0"/>
              <a:t>="EUC-KR"&gt;</a:t>
            </a:r>
          </a:p>
          <a:p>
            <a:r>
              <a:rPr lang="ko-KR" altLang="en-US" sz="400" dirty="0"/>
              <a:t>&lt;</a:t>
            </a:r>
            <a:r>
              <a:rPr lang="ko-KR" altLang="en-US" sz="400" dirty="0" err="1"/>
              <a:t>title</a:t>
            </a:r>
            <a:r>
              <a:rPr lang="ko-KR" altLang="en-US" sz="400" dirty="0"/>
              <a:t>&gt;게시글 상세 열람&lt;/</a:t>
            </a:r>
            <a:r>
              <a:rPr lang="ko-KR" altLang="en-US" sz="400" dirty="0" err="1"/>
              <a:t>title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&lt;/</a:t>
            </a:r>
            <a:r>
              <a:rPr lang="ko-KR" altLang="en-US" sz="400" dirty="0" err="1"/>
              <a:t>head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&lt;</a:t>
            </a:r>
            <a:r>
              <a:rPr lang="ko-KR" altLang="en-US" sz="400" dirty="0" err="1"/>
              <a:t>body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&lt;h1&gt;게시글 상세 열람&lt;/h1&gt;</a:t>
            </a:r>
          </a:p>
          <a:p>
            <a:r>
              <a:rPr lang="ko-KR" altLang="en-US" sz="400" dirty="0"/>
              <a:t>    &lt;%</a:t>
            </a:r>
          </a:p>
          <a:p>
            <a:r>
              <a:rPr lang="ko-KR" altLang="en-US" sz="400" dirty="0"/>
              <a:t>    </a:t>
            </a:r>
            <a:r>
              <a:rPr lang="ko-KR" altLang="en-US" sz="400" dirty="0" err="1"/>
              <a:t>try</a:t>
            </a:r>
            <a:endParaRPr lang="ko-KR" altLang="en-US" sz="400" dirty="0"/>
          </a:p>
          <a:p>
            <a:r>
              <a:rPr lang="ko-KR" altLang="en-US" sz="400" dirty="0"/>
              <a:t>    {</a:t>
            </a:r>
          </a:p>
          <a:p>
            <a:r>
              <a:rPr lang="ko-KR" altLang="en-US" sz="400" dirty="0"/>
              <a:t>        // JDBC 드라이버 연결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Class.forName</a:t>
            </a:r>
            <a:r>
              <a:rPr lang="ko-KR" altLang="en-US" sz="400" dirty="0"/>
              <a:t>("</a:t>
            </a:r>
            <a:r>
              <a:rPr lang="ko-KR" altLang="en-US" sz="400" dirty="0" err="1"/>
              <a:t>com.mysql.jdbc.Driver</a:t>
            </a:r>
            <a:r>
              <a:rPr lang="ko-KR" altLang="en-US" sz="400" dirty="0"/>
              <a:t>");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String</a:t>
            </a:r>
            <a:r>
              <a:rPr lang="ko-KR" altLang="en-US" sz="400" dirty="0"/>
              <a:t> </a:t>
            </a:r>
            <a:r>
              <a:rPr lang="ko-KR" altLang="en-US" sz="400" dirty="0" err="1"/>
              <a:t>db_address</a:t>
            </a:r>
            <a:r>
              <a:rPr lang="ko-KR" altLang="en-US" sz="400" dirty="0"/>
              <a:t> = "</a:t>
            </a:r>
            <a:r>
              <a:rPr lang="ko-KR" altLang="en-US" sz="400" dirty="0" err="1"/>
              <a:t>jdbc:mysql</a:t>
            </a:r>
            <a:r>
              <a:rPr lang="ko-KR" altLang="en-US" sz="400" dirty="0"/>
              <a:t>://localhost:3306/</a:t>
            </a:r>
            <a:r>
              <a:rPr lang="ko-KR" altLang="en-US" sz="400" dirty="0" err="1"/>
              <a:t>pratice_board</a:t>
            </a:r>
            <a:r>
              <a:rPr lang="ko-KR" altLang="en-US" sz="400" dirty="0"/>
              <a:t>";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String</a:t>
            </a:r>
            <a:r>
              <a:rPr lang="ko-KR" altLang="en-US" sz="400" dirty="0"/>
              <a:t> </a:t>
            </a:r>
            <a:r>
              <a:rPr lang="ko-KR" altLang="en-US" sz="400" dirty="0" err="1"/>
              <a:t>db_username</a:t>
            </a:r>
            <a:r>
              <a:rPr lang="ko-KR" altLang="en-US" sz="400" dirty="0"/>
              <a:t> = "</a:t>
            </a:r>
            <a:r>
              <a:rPr lang="ko-KR" altLang="en-US" sz="400" dirty="0" err="1"/>
              <a:t>root</a:t>
            </a:r>
            <a:r>
              <a:rPr lang="ko-KR" altLang="en-US" sz="400" dirty="0"/>
              <a:t>";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String</a:t>
            </a:r>
            <a:r>
              <a:rPr lang="ko-KR" altLang="en-US" sz="400" dirty="0"/>
              <a:t> </a:t>
            </a:r>
            <a:r>
              <a:rPr lang="ko-KR" altLang="en-US" sz="400" dirty="0" err="1"/>
              <a:t>db_pwd</a:t>
            </a:r>
            <a:r>
              <a:rPr lang="ko-KR" altLang="en-US" sz="400" dirty="0"/>
              <a:t> = "</a:t>
            </a:r>
            <a:r>
              <a:rPr lang="ko-KR" altLang="en-US" sz="400" dirty="0" err="1"/>
              <a:t>root</a:t>
            </a:r>
            <a:r>
              <a:rPr lang="ko-KR" altLang="en-US" sz="400" dirty="0"/>
              <a:t>";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Connection</a:t>
            </a:r>
            <a:r>
              <a:rPr lang="ko-KR" altLang="en-US" sz="400" dirty="0"/>
              <a:t> </a:t>
            </a:r>
            <a:r>
              <a:rPr lang="ko-KR" altLang="en-US" sz="400" dirty="0" err="1"/>
              <a:t>connection</a:t>
            </a:r>
            <a:r>
              <a:rPr lang="ko-KR" altLang="en-US" sz="400" dirty="0"/>
              <a:t> = </a:t>
            </a:r>
            <a:r>
              <a:rPr lang="ko-KR" altLang="en-US" sz="400" dirty="0" err="1"/>
              <a:t>DriverManager.getConnection</a:t>
            </a:r>
            <a:r>
              <a:rPr lang="ko-KR" altLang="en-US" sz="400" dirty="0"/>
              <a:t>(</a:t>
            </a:r>
            <a:r>
              <a:rPr lang="ko-KR" altLang="en-US" sz="400" dirty="0" err="1"/>
              <a:t>db_address</a:t>
            </a:r>
            <a:r>
              <a:rPr lang="ko-KR" altLang="en-US" sz="400" dirty="0"/>
              <a:t>, </a:t>
            </a:r>
            <a:r>
              <a:rPr lang="ko-KR" altLang="en-US" sz="400" dirty="0" err="1"/>
              <a:t>db_username</a:t>
            </a:r>
            <a:r>
              <a:rPr lang="ko-KR" altLang="en-US" sz="400" dirty="0"/>
              <a:t>, </a:t>
            </a:r>
            <a:r>
              <a:rPr lang="ko-KR" altLang="en-US" sz="400" dirty="0" err="1"/>
              <a:t>db_pwd</a:t>
            </a:r>
            <a:r>
              <a:rPr lang="ko-KR" altLang="en-US" sz="400" dirty="0"/>
              <a:t>);</a:t>
            </a:r>
          </a:p>
          <a:p>
            <a:r>
              <a:rPr lang="ko-KR" altLang="en-US" sz="400" dirty="0"/>
              <a:t>        </a:t>
            </a:r>
          </a:p>
          <a:p>
            <a:r>
              <a:rPr lang="ko-KR" altLang="en-US" sz="400" dirty="0"/>
              <a:t>        // 받아오는 문자열의 인코딩 방식 결정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request.setCharacterEncoding</a:t>
            </a:r>
            <a:r>
              <a:rPr lang="ko-KR" altLang="en-US" sz="400" dirty="0"/>
              <a:t>("UTF-8");</a:t>
            </a:r>
          </a:p>
          <a:p>
            <a:r>
              <a:rPr lang="ko-KR" altLang="en-US" sz="400" dirty="0"/>
              <a:t>        </a:t>
            </a:r>
          </a:p>
          <a:p>
            <a:r>
              <a:rPr lang="ko-KR" altLang="en-US" sz="400" dirty="0"/>
              <a:t>        // 파라미터를 통해 전해진 게시글 번호를 받아와, </a:t>
            </a:r>
            <a:r>
              <a:rPr lang="ko-KR" altLang="en-US" sz="400" dirty="0" err="1"/>
              <a:t>num</a:t>
            </a:r>
            <a:r>
              <a:rPr lang="ko-KR" altLang="en-US" sz="400" dirty="0"/>
              <a:t> 변수에 저장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String</a:t>
            </a:r>
            <a:r>
              <a:rPr lang="ko-KR" altLang="en-US" sz="400" dirty="0"/>
              <a:t> </a:t>
            </a:r>
            <a:r>
              <a:rPr lang="ko-KR" altLang="en-US" sz="400" dirty="0" err="1"/>
              <a:t>num</a:t>
            </a:r>
            <a:r>
              <a:rPr lang="ko-KR" altLang="en-US" sz="400" dirty="0"/>
              <a:t> = </a:t>
            </a:r>
            <a:r>
              <a:rPr lang="ko-KR" altLang="en-US" sz="400" dirty="0" err="1"/>
              <a:t>request.getParameter</a:t>
            </a:r>
            <a:r>
              <a:rPr lang="ko-KR" altLang="en-US" sz="400" dirty="0"/>
              <a:t>("</a:t>
            </a:r>
            <a:r>
              <a:rPr lang="ko-KR" altLang="en-US" sz="400" dirty="0" err="1"/>
              <a:t>num</a:t>
            </a:r>
            <a:r>
              <a:rPr lang="ko-KR" altLang="en-US" sz="400" dirty="0"/>
              <a:t>");</a:t>
            </a:r>
          </a:p>
          <a:p>
            <a:r>
              <a:rPr lang="ko-KR" altLang="en-US" sz="400" dirty="0"/>
              <a:t>        </a:t>
            </a:r>
          </a:p>
          <a:p>
            <a:r>
              <a:rPr lang="ko-KR" altLang="en-US" sz="400" dirty="0"/>
              <a:t>        // </a:t>
            </a:r>
            <a:r>
              <a:rPr lang="ko-KR" altLang="en-US" sz="400" dirty="0" err="1"/>
              <a:t>MySQL로</a:t>
            </a:r>
            <a:r>
              <a:rPr lang="ko-KR" altLang="en-US" sz="400" dirty="0"/>
              <a:t> 전송하기 위한 </a:t>
            </a:r>
            <a:r>
              <a:rPr lang="ko-KR" altLang="en-US" sz="400" dirty="0" err="1"/>
              <a:t>쿼리문인</a:t>
            </a:r>
            <a:r>
              <a:rPr lang="ko-KR" altLang="en-US" sz="400" dirty="0"/>
              <a:t> </a:t>
            </a:r>
            <a:r>
              <a:rPr lang="ko-KR" altLang="en-US" sz="400" dirty="0" err="1"/>
              <a:t>insertQuery</a:t>
            </a:r>
            <a:r>
              <a:rPr lang="ko-KR" altLang="en-US" sz="400" dirty="0"/>
              <a:t> 문자열 선언 (읽어온 게시글 번호를 통해, 불러올 게시글을 결정함)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String</a:t>
            </a:r>
            <a:r>
              <a:rPr lang="ko-KR" altLang="en-US" sz="400" dirty="0"/>
              <a:t> </a:t>
            </a:r>
            <a:r>
              <a:rPr lang="ko-KR" altLang="en-US" sz="400" dirty="0" err="1"/>
              <a:t>insertQuery</a:t>
            </a:r>
            <a:r>
              <a:rPr lang="ko-KR" altLang="en-US" sz="400" dirty="0"/>
              <a:t> = "SELECT * FROM </a:t>
            </a:r>
            <a:r>
              <a:rPr lang="ko-KR" altLang="en-US" sz="400" dirty="0" err="1"/>
              <a:t>pratice_board.post</a:t>
            </a:r>
            <a:r>
              <a:rPr lang="ko-KR" altLang="en-US" sz="400" dirty="0"/>
              <a:t> WHERE </a:t>
            </a:r>
            <a:r>
              <a:rPr lang="ko-KR" altLang="en-US" sz="400" dirty="0" err="1"/>
              <a:t>num</a:t>
            </a:r>
            <a:r>
              <a:rPr lang="ko-KR" altLang="en-US" sz="400" dirty="0"/>
              <a:t>=" + </a:t>
            </a:r>
            <a:r>
              <a:rPr lang="ko-KR" altLang="en-US" sz="400" dirty="0" err="1"/>
              <a:t>num</a:t>
            </a:r>
            <a:r>
              <a:rPr lang="ko-KR" altLang="en-US" sz="400" dirty="0"/>
              <a:t>;</a:t>
            </a:r>
          </a:p>
          <a:p>
            <a:r>
              <a:rPr lang="ko-KR" altLang="en-US" sz="400" dirty="0"/>
              <a:t>        </a:t>
            </a:r>
          </a:p>
          <a:p>
            <a:r>
              <a:rPr lang="ko-KR" altLang="en-US" sz="400" dirty="0"/>
              <a:t>        // SQL 쿼리문을 실행 (</a:t>
            </a:r>
            <a:r>
              <a:rPr lang="ko-KR" altLang="en-US" sz="400" dirty="0" err="1"/>
              <a:t>MySQL로</a:t>
            </a:r>
            <a:r>
              <a:rPr lang="ko-KR" altLang="en-US" sz="400" dirty="0"/>
              <a:t> 전송)하기 위한 객체 선언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PreparedStatement</a:t>
            </a:r>
            <a:r>
              <a:rPr lang="ko-KR" altLang="en-US" sz="400" dirty="0"/>
              <a:t> </a:t>
            </a:r>
            <a:r>
              <a:rPr lang="ko-KR" altLang="en-US" sz="400" dirty="0" err="1"/>
              <a:t>psmt</a:t>
            </a:r>
            <a:r>
              <a:rPr lang="ko-KR" altLang="en-US" sz="400" dirty="0"/>
              <a:t> = </a:t>
            </a:r>
            <a:r>
              <a:rPr lang="ko-KR" altLang="en-US" sz="400" dirty="0" err="1"/>
              <a:t>connection.prepareStatement</a:t>
            </a:r>
            <a:r>
              <a:rPr lang="ko-KR" altLang="en-US" sz="400" dirty="0"/>
              <a:t>(</a:t>
            </a:r>
            <a:r>
              <a:rPr lang="ko-KR" altLang="en-US" sz="400" dirty="0" err="1"/>
              <a:t>insertQuery</a:t>
            </a:r>
            <a:r>
              <a:rPr lang="ko-KR" altLang="en-US" sz="400" dirty="0"/>
              <a:t>);</a:t>
            </a:r>
          </a:p>
          <a:p>
            <a:r>
              <a:rPr lang="ko-KR" altLang="en-US" sz="400" dirty="0"/>
              <a:t>        </a:t>
            </a:r>
          </a:p>
          <a:p>
            <a:r>
              <a:rPr lang="ko-KR" altLang="en-US" sz="400" dirty="0"/>
              <a:t>        // 조회된 결과물들을 저장하기 위한 </a:t>
            </a:r>
            <a:r>
              <a:rPr lang="ko-KR" altLang="en-US" sz="400" dirty="0" err="1"/>
              <a:t>ResultSet</a:t>
            </a:r>
            <a:r>
              <a:rPr lang="ko-KR" altLang="en-US" sz="400" dirty="0"/>
              <a:t> 객체 선언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ResultSet</a:t>
            </a:r>
            <a:r>
              <a:rPr lang="ko-KR" altLang="en-US" sz="400" dirty="0"/>
              <a:t> </a:t>
            </a:r>
            <a:r>
              <a:rPr lang="ko-KR" altLang="en-US" sz="400" dirty="0" err="1"/>
              <a:t>result</a:t>
            </a:r>
            <a:r>
              <a:rPr lang="ko-KR" altLang="en-US" sz="400" dirty="0"/>
              <a:t> = </a:t>
            </a:r>
            <a:r>
              <a:rPr lang="ko-KR" altLang="en-US" sz="400" dirty="0" err="1"/>
              <a:t>psmt.executeQuery</a:t>
            </a:r>
            <a:r>
              <a:rPr lang="ko-KR" altLang="en-US" sz="400" dirty="0"/>
              <a:t>(); %&gt;</a:t>
            </a:r>
          </a:p>
          <a:p>
            <a:r>
              <a:rPr lang="ko-KR" altLang="en-US" sz="400" dirty="0"/>
              <a:t>        </a:t>
            </a:r>
          </a:p>
          <a:p>
            <a:r>
              <a:rPr lang="ko-KR" altLang="en-US" sz="400" dirty="0"/>
              <a:t>        &lt;</a:t>
            </a:r>
            <a:r>
              <a:rPr lang="ko-KR" altLang="en-US" sz="400" dirty="0" err="1"/>
              <a:t>table</a:t>
            </a:r>
            <a:r>
              <a:rPr lang="ko-KR" altLang="en-US" sz="400" dirty="0"/>
              <a:t> </a:t>
            </a:r>
            <a:r>
              <a:rPr lang="ko-KR" altLang="en-US" sz="400" dirty="0" err="1"/>
              <a:t>border</a:t>
            </a:r>
            <a:r>
              <a:rPr lang="ko-KR" altLang="en-US" sz="400" dirty="0"/>
              <a:t>="1"&gt;</a:t>
            </a:r>
          </a:p>
          <a:p>
            <a:r>
              <a:rPr lang="ko-KR" altLang="en-US" sz="400" dirty="0"/>
              <a:t>            &lt;%</a:t>
            </a:r>
          </a:p>
          <a:p>
            <a:r>
              <a:rPr lang="ko-KR" altLang="en-US" sz="400" dirty="0"/>
              <a:t>            // 받아온 정보가 </a:t>
            </a:r>
            <a:r>
              <a:rPr lang="ko-KR" altLang="en-US" sz="400" dirty="0" err="1"/>
              <a:t>있을때</a:t>
            </a:r>
            <a:endParaRPr lang="ko-KR" altLang="en-US" sz="400" dirty="0"/>
          </a:p>
          <a:p>
            <a:r>
              <a:rPr lang="ko-KR" altLang="en-US" sz="400" dirty="0"/>
              <a:t>            </a:t>
            </a:r>
            <a:r>
              <a:rPr lang="ko-KR" altLang="en-US" sz="400" dirty="0" err="1"/>
              <a:t>while</a:t>
            </a:r>
            <a:r>
              <a:rPr lang="ko-KR" altLang="en-US" sz="400" dirty="0"/>
              <a:t>(</a:t>
            </a:r>
            <a:r>
              <a:rPr lang="ko-KR" altLang="en-US" sz="400" dirty="0" err="1"/>
              <a:t>result.next</a:t>
            </a:r>
            <a:r>
              <a:rPr lang="ko-KR" altLang="en-US" sz="400" dirty="0"/>
              <a:t>())</a:t>
            </a:r>
          </a:p>
          <a:p>
            <a:r>
              <a:rPr lang="ko-KR" altLang="en-US" sz="400" dirty="0"/>
              <a:t>            {%&gt;</a:t>
            </a:r>
          </a:p>
          <a:p>
            <a:r>
              <a:rPr lang="ko-KR" altLang="en-US" sz="400" dirty="0"/>
              <a:t>            	&lt;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&lt;!-- 번호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 옆에 </a:t>
            </a:r>
            <a:r>
              <a:rPr lang="ko-KR" altLang="en-US" sz="400" dirty="0" err="1"/>
              <a:t>DB에서</a:t>
            </a:r>
            <a:r>
              <a:rPr lang="ko-KR" altLang="en-US" sz="400" dirty="0"/>
              <a:t> 받아온 </a:t>
            </a:r>
            <a:r>
              <a:rPr lang="ko-KR" altLang="en-US" sz="400" dirty="0" err="1"/>
              <a:t>num</a:t>
            </a:r>
            <a:r>
              <a:rPr lang="ko-KR" altLang="en-US" sz="400" dirty="0"/>
              <a:t> </a:t>
            </a:r>
            <a:r>
              <a:rPr lang="ko-KR" altLang="en-US" sz="400" dirty="0" err="1"/>
              <a:t>칼럼값</a:t>
            </a:r>
            <a:r>
              <a:rPr lang="ko-KR" altLang="en-US" sz="400" dirty="0"/>
              <a:t> 삽입 --&gt;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&gt;번호&lt;/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&gt;&lt;%=</a:t>
            </a:r>
            <a:r>
              <a:rPr lang="ko-KR" altLang="en-US" sz="400" dirty="0" err="1"/>
              <a:t>result.getInt</a:t>
            </a:r>
            <a:r>
              <a:rPr lang="ko-KR" altLang="en-US" sz="400" dirty="0"/>
              <a:t>("</a:t>
            </a:r>
            <a:r>
              <a:rPr lang="ko-KR" altLang="en-US" sz="400" dirty="0" err="1"/>
              <a:t>num</a:t>
            </a:r>
            <a:r>
              <a:rPr lang="ko-KR" altLang="en-US" sz="400" dirty="0"/>
              <a:t>") %&gt;&lt;/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&lt;/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&lt;!-- 작성일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 옆에 </a:t>
            </a:r>
            <a:r>
              <a:rPr lang="ko-KR" altLang="en-US" sz="400" dirty="0" err="1"/>
              <a:t>DB에서</a:t>
            </a:r>
            <a:r>
              <a:rPr lang="ko-KR" altLang="en-US" sz="400" dirty="0"/>
              <a:t> 받아온 </a:t>
            </a:r>
            <a:r>
              <a:rPr lang="ko-KR" altLang="en-US" sz="400" dirty="0" err="1"/>
              <a:t>reg_date</a:t>
            </a:r>
            <a:r>
              <a:rPr lang="ko-KR" altLang="en-US" sz="400" dirty="0"/>
              <a:t> </a:t>
            </a:r>
            <a:r>
              <a:rPr lang="ko-KR" altLang="en-US" sz="400" dirty="0" err="1"/>
              <a:t>칼럼값</a:t>
            </a:r>
            <a:r>
              <a:rPr lang="ko-KR" altLang="en-US" sz="400" dirty="0"/>
              <a:t> 삽입 --&gt;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&gt;작성일&lt;/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&gt;&lt;%=</a:t>
            </a:r>
            <a:r>
              <a:rPr lang="ko-KR" altLang="en-US" sz="400" dirty="0" err="1"/>
              <a:t>result.getTimestamp</a:t>
            </a:r>
            <a:r>
              <a:rPr lang="ko-KR" altLang="en-US" sz="400" dirty="0"/>
              <a:t>("</a:t>
            </a:r>
            <a:r>
              <a:rPr lang="ko-KR" altLang="en-US" sz="400" dirty="0" err="1"/>
              <a:t>reg_date</a:t>
            </a:r>
            <a:r>
              <a:rPr lang="ko-KR" altLang="en-US" sz="400" dirty="0"/>
              <a:t>") %&gt;&lt;/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&lt;/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&lt;!-- 작성자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 옆에 </a:t>
            </a:r>
            <a:r>
              <a:rPr lang="ko-KR" altLang="en-US" sz="400" dirty="0" err="1"/>
              <a:t>DB에서</a:t>
            </a:r>
            <a:r>
              <a:rPr lang="ko-KR" altLang="en-US" sz="400" dirty="0"/>
              <a:t> 받아온 </a:t>
            </a:r>
            <a:r>
              <a:rPr lang="ko-KR" altLang="en-US" sz="400" dirty="0" err="1"/>
              <a:t>writer</a:t>
            </a:r>
            <a:r>
              <a:rPr lang="ko-KR" altLang="en-US" sz="400" dirty="0"/>
              <a:t> </a:t>
            </a:r>
            <a:r>
              <a:rPr lang="ko-KR" altLang="en-US" sz="400" dirty="0" err="1"/>
              <a:t>칼럼값</a:t>
            </a:r>
            <a:r>
              <a:rPr lang="ko-KR" altLang="en-US" sz="400" dirty="0"/>
              <a:t> 삽입 --&gt;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&gt;작성자&lt;/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&gt;&lt;%=</a:t>
            </a:r>
            <a:r>
              <a:rPr lang="ko-KR" altLang="en-US" sz="400" dirty="0" err="1"/>
              <a:t>result.getString</a:t>
            </a:r>
            <a:r>
              <a:rPr lang="ko-KR" altLang="en-US" sz="400" dirty="0"/>
              <a:t>("</a:t>
            </a:r>
            <a:r>
              <a:rPr lang="ko-KR" altLang="en-US" sz="400" dirty="0" err="1"/>
              <a:t>writer</a:t>
            </a:r>
            <a:r>
              <a:rPr lang="ko-KR" altLang="en-US" sz="400" dirty="0"/>
              <a:t>") %&gt;&lt;/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&lt;/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&lt;!-- 제목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 옆에 </a:t>
            </a:r>
            <a:r>
              <a:rPr lang="ko-KR" altLang="en-US" sz="400" dirty="0" err="1"/>
              <a:t>DB에서</a:t>
            </a:r>
            <a:r>
              <a:rPr lang="ko-KR" altLang="en-US" sz="400" dirty="0"/>
              <a:t> 받아온 </a:t>
            </a:r>
            <a:r>
              <a:rPr lang="ko-KR" altLang="en-US" sz="400" dirty="0" err="1"/>
              <a:t>title</a:t>
            </a:r>
            <a:r>
              <a:rPr lang="ko-KR" altLang="en-US" sz="400" dirty="0"/>
              <a:t> </a:t>
            </a:r>
            <a:r>
              <a:rPr lang="ko-KR" altLang="en-US" sz="400" dirty="0" err="1"/>
              <a:t>칼럼값</a:t>
            </a:r>
            <a:r>
              <a:rPr lang="ko-KR" altLang="en-US" sz="400" dirty="0"/>
              <a:t> 삽입 --&gt;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&gt;제목&lt;/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&gt;&lt;%=</a:t>
            </a:r>
            <a:r>
              <a:rPr lang="ko-KR" altLang="en-US" sz="400" dirty="0" err="1"/>
              <a:t>result.getString</a:t>
            </a:r>
            <a:r>
              <a:rPr lang="ko-KR" altLang="en-US" sz="400" dirty="0"/>
              <a:t>("</a:t>
            </a:r>
            <a:r>
              <a:rPr lang="ko-KR" altLang="en-US" sz="400" dirty="0" err="1"/>
              <a:t>title</a:t>
            </a:r>
            <a:r>
              <a:rPr lang="ko-KR" altLang="en-US" sz="400" dirty="0"/>
              <a:t>") %&gt;&lt;/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&lt;/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&lt;!-- 내용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 옆에 </a:t>
            </a:r>
            <a:r>
              <a:rPr lang="ko-KR" altLang="en-US" sz="400" dirty="0" err="1"/>
              <a:t>DB에서</a:t>
            </a:r>
            <a:r>
              <a:rPr lang="ko-KR" altLang="en-US" sz="400" dirty="0"/>
              <a:t> 받아온 </a:t>
            </a:r>
            <a:r>
              <a:rPr lang="ko-KR" altLang="en-US" sz="400" dirty="0" err="1"/>
              <a:t>content</a:t>
            </a:r>
            <a:r>
              <a:rPr lang="ko-KR" altLang="en-US" sz="400" dirty="0"/>
              <a:t> </a:t>
            </a:r>
            <a:r>
              <a:rPr lang="ko-KR" altLang="en-US" sz="400" dirty="0" err="1"/>
              <a:t>칼럼값</a:t>
            </a:r>
            <a:r>
              <a:rPr lang="ko-KR" altLang="en-US" sz="400" dirty="0"/>
              <a:t> 삽입 --&gt;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&gt;내용&lt;/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&gt;&lt;%=</a:t>
            </a:r>
            <a:r>
              <a:rPr lang="ko-KR" altLang="en-US" sz="400" dirty="0" err="1"/>
              <a:t>result.getString</a:t>
            </a:r>
            <a:r>
              <a:rPr lang="ko-KR" altLang="en-US" sz="400" dirty="0"/>
              <a:t>("</a:t>
            </a:r>
            <a:r>
              <a:rPr lang="ko-KR" altLang="en-US" sz="400" dirty="0" err="1"/>
              <a:t>content</a:t>
            </a:r>
            <a:r>
              <a:rPr lang="ko-KR" altLang="en-US" sz="400" dirty="0"/>
              <a:t>") %&gt;&lt;/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&lt;/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</a:t>
            </a:r>
            <a:r>
              <a:rPr lang="ko-KR" altLang="en-US" sz="400" dirty="0" err="1"/>
              <a:t>td</a:t>
            </a:r>
            <a:r>
              <a:rPr lang="ko-KR" altLang="en-US" sz="400" dirty="0"/>
              <a:t> </a:t>
            </a:r>
            <a:r>
              <a:rPr lang="ko-KR" altLang="en-US" sz="400" dirty="0" err="1"/>
              <a:t>colspan</a:t>
            </a:r>
            <a:r>
              <a:rPr lang="ko-KR" altLang="en-US" sz="400" dirty="0"/>
              <a:t>="2"&gt;</a:t>
            </a:r>
          </a:p>
          <a:p>
            <a:r>
              <a:rPr lang="ko-KR" altLang="en-US" sz="400" dirty="0"/>
              <a:t>            	        &lt;!-- 목록으로 버튼을 누르면 </a:t>
            </a:r>
            <a:r>
              <a:rPr lang="ko-KR" altLang="en-US" sz="400" dirty="0" err="1"/>
              <a:t>post_list.jsp로</a:t>
            </a:r>
            <a:r>
              <a:rPr lang="ko-KR" altLang="en-US" sz="400" dirty="0"/>
              <a:t> 연결됨 --&gt;</a:t>
            </a:r>
          </a:p>
          <a:p>
            <a:r>
              <a:rPr lang="ko-KR" altLang="en-US" sz="400" dirty="0"/>
              <a:t>            	        &lt;</a:t>
            </a:r>
            <a:r>
              <a:rPr lang="ko-KR" altLang="en-US" sz="400" dirty="0" err="1"/>
              <a:t>button</a:t>
            </a:r>
            <a:r>
              <a:rPr lang="ko-KR" altLang="en-US" sz="400" dirty="0"/>
              <a:t> </a:t>
            </a:r>
            <a:r>
              <a:rPr lang="ko-KR" altLang="en-US" sz="400" dirty="0" err="1"/>
              <a:t>type</a:t>
            </a:r>
            <a:r>
              <a:rPr lang="ko-KR" altLang="en-US" sz="400" dirty="0"/>
              <a:t>=</a:t>
            </a:r>
            <a:r>
              <a:rPr lang="ko-KR" altLang="en-US" sz="400" dirty="0" err="1"/>
              <a:t>button</a:t>
            </a:r>
            <a:r>
              <a:rPr lang="ko-KR" altLang="en-US" sz="400" dirty="0"/>
              <a:t> </a:t>
            </a:r>
            <a:r>
              <a:rPr lang="ko-KR" altLang="en-US" sz="400" dirty="0" err="1"/>
              <a:t>onclick</a:t>
            </a:r>
            <a:r>
              <a:rPr lang="ko-KR" altLang="en-US" sz="400" dirty="0"/>
              <a:t>="</a:t>
            </a:r>
            <a:r>
              <a:rPr lang="ko-KR" altLang="en-US" sz="400" dirty="0" err="1"/>
              <a:t>location.href</a:t>
            </a:r>
            <a:r>
              <a:rPr lang="ko-KR" altLang="en-US" sz="400" dirty="0"/>
              <a:t>='</a:t>
            </a:r>
            <a:r>
              <a:rPr lang="ko-KR" altLang="en-US" sz="400" dirty="0" err="1"/>
              <a:t>post_list.jsp</a:t>
            </a:r>
            <a:r>
              <a:rPr lang="ko-KR" altLang="en-US" sz="400" dirty="0"/>
              <a:t>'"&gt;목록으로&lt;/</a:t>
            </a:r>
            <a:r>
              <a:rPr lang="ko-KR" altLang="en-US" sz="400" dirty="0" err="1"/>
              <a:t>button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    &lt;/</a:t>
            </a:r>
            <a:r>
              <a:rPr lang="ko-KR" altLang="en-US" sz="400" dirty="0" err="1"/>
              <a:t>td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&lt;/</a:t>
            </a:r>
            <a:r>
              <a:rPr lang="ko-KR" altLang="en-US" sz="400" dirty="0" err="1"/>
              <a:t>tr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    	&lt;%            	</a:t>
            </a:r>
          </a:p>
          <a:p>
            <a:r>
              <a:rPr lang="ko-KR" altLang="en-US" sz="400" dirty="0"/>
              <a:t>            }%&gt;</a:t>
            </a:r>
          </a:p>
          <a:p>
            <a:r>
              <a:rPr lang="ko-KR" altLang="en-US" sz="400" dirty="0"/>
              <a:t>        &lt;/</a:t>
            </a:r>
            <a:r>
              <a:rPr lang="ko-KR" altLang="en-US" sz="400" dirty="0" err="1"/>
              <a:t>table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        &lt;%</a:t>
            </a:r>
          </a:p>
          <a:p>
            <a:r>
              <a:rPr lang="ko-KR" altLang="en-US" sz="400" dirty="0"/>
              <a:t>    }</a:t>
            </a:r>
          </a:p>
          <a:p>
            <a:r>
              <a:rPr lang="ko-KR" altLang="en-US" sz="400" dirty="0"/>
              <a:t>    </a:t>
            </a:r>
            <a:r>
              <a:rPr lang="ko-KR" altLang="en-US" sz="400" dirty="0" err="1"/>
              <a:t>catch</a:t>
            </a:r>
            <a:r>
              <a:rPr lang="ko-KR" altLang="en-US" sz="400" dirty="0"/>
              <a:t> (</a:t>
            </a:r>
            <a:r>
              <a:rPr lang="ko-KR" altLang="en-US" sz="400" dirty="0" err="1"/>
              <a:t>Exception</a:t>
            </a:r>
            <a:r>
              <a:rPr lang="ko-KR" altLang="en-US" sz="400" dirty="0"/>
              <a:t> </a:t>
            </a:r>
            <a:r>
              <a:rPr lang="ko-KR" altLang="en-US" sz="400" dirty="0" err="1"/>
              <a:t>ex</a:t>
            </a:r>
            <a:r>
              <a:rPr lang="ko-KR" altLang="en-US" sz="400" dirty="0"/>
              <a:t>)</a:t>
            </a:r>
          </a:p>
          <a:p>
            <a:r>
              <a:rPr lang="ko-KR" altLang="en-US" sz="400" dirty="0"/>
              <a:t>    {</a:t>
            </a:r>
          </a:p>
          <a:p>
            <a:r>
              <a:rPr lang="ko-KR" altLang="en-US" sz="400" dirty="0"/>
              <a:t>        </a:t>
            </a:r>
            <a:r>
              <a:rPr lang="ko-KR" altLang="en-US" sz="400" dirty="0" err="1"/>
              <a:t>out.println</a:t>
            </a:r>
            <a:r>
              <a:rPr lang="ko-KR" altLang="en-US" sz="400" dirty="0"/>
              <a:t>("오류가 발생했습니다. 오류 메시지 : " + </a:t>
            </a:r>
            <a:r>
              <a:rPr lang="ko-KR" altLang="en-US" sz="400" dirty="0" err="1"/>
              <a:t>ex.getMessage</a:t>
            </a:r>
            <a:r>
              <a:rPr lang="ko-KR" altLang="en-US" sz="400" dirty="0"/>
              <a:t>());</a:t>
            </a:r>
          </a:p>
          <a:p>
            <a:r>
              <a:rPr lang="ko-KR" altLang="en-US" sz="400" dirty="0"/>
              <a:t>    }%&gt;</a:t>
            </a:r>
          </a:p>
          <a:p>
            <a:endParaRPr lang="ko-KR" altLang="en-US" sz="400" dirty="0"/>
          </a:p>
          <a:p>
            <a:r>
              <a:rPr lang="ko-KR" altLang="en-US" sz="400" dirty="0"/>
              <a:t>&lt;/</a:t>
            </a:r>
            <a:r>
              <a:rPr lang="ko-KR" altLang="en-US" sz="400" dirty="0" err="1"/>
              <a:t>body</a:t>
            </a:r>
            <a:r>
              <a:rPr lang="ko-KR" altLang="en-US" sz="400" dirty="0"/>
              <a:t>&gt;</a:t>
            </a:r>
          </a:p>
          <a:p>
            <a:r>
              <a:rPr lang="ko-KR" altLang="en-US" sz="400" dirty="0"/>
              <a:t>&lt;/</a:t>
            </a:r>
            <a:r>
              <a:rPr lang="ko-KR" altLang="en-US" sz="400" dirty="0" err="1"/>
              <a:t>html</a:t>
            </a:r>
            <a:r>
              <a:rPr lang="ko-KR" altLang="en-US" sz="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6698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Hunting</Template>
  <TotalTime>5947</TotalTime>
  <Words>3793</Words>
  <Application>Microsoft Office PowerPoint</Application>
  <PresentationFormat>화면 슬라이드 쇼(4:3)</PresentationFormat>
  <Paragraphs>476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HY견고딕</vt:lpstr>
      <vt:lpstr>맑은 고딕</vt:lpstr>
      <vt:lpstr>Arial</vt:lpstr>
      <vt:lpstr>Consolas</vt:lpstr>
      <vt:lpstr>Wingdings</vt:lpstr>
      <vt:lpstr>Office 테마</vt:lpstr>
      <vt:lpstr>PowerPoint 프레젠테이션</vt:lpstr>
      <vt:lpstr>게시판 구성도</vt:lpstr>
      <vt:lpstr>JSP 파일</vt:lpstr>
      <vt:lpstr>Table 생성</vt:lpstr>
      <vt:lpstr>게시판 메인(main.html)</vt:lpstr>
      <vt:lpstr>글목록 post_list.jsp</vt:lpstr>
      <vt:lpstr>글작성  post_new.jsp</vt:lpstr>
      <vt:lpstr>게시글 저장  post_new_send.jsp</vt:lpstr>
      <vt:lpstr>글 열람  post_read.jsp</vt:lpstr>
      <vt:lpstr> 글수정  post_modify.jsp</vt:lpstr>
      <vt:lpstr>수정글 저장  post_modify_send.jsp</vt:lpstr>
      <vt:lpstr>글삭제 post_delete_send.jsp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박병준</dc:creator>
  <cp:lastModifiedBy>vision</cp:lastModifiedBy>
  <cp:revision>735</cp:revision>
  <dcterms:created xsi:type="dcterms:W3CDTF">2012-07-11T10:23:22Z</dcterms:created>
  <dcterms:modified xsi:type="dcterms:W3CDTF">2024-12-03T13:16:55Z</dcterms:modified>
</cp:coreProperties>
</file>