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329" r:id="rId4"/>
    <p:sldId id="324" r:id="rId5"/>
    <p:sldId id="332" r:id="rId6"/>
    <p:sldId id="333" r:id="rId7"/>
    <p:sldId id="312" r:id="rId8"/>
    <p:sldId id="300" r:id="rId9"/>
    <p:sldId id="33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1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58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32" y="4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220DE84-7540-4BAE-93D5-32991EEC6BB9}" type="datetime1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3B71138-478F-4AEB-9727-F1F86C7B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57928EC-C307-4355-BD2A-8EA0425DE4BE}" type="datetime1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94DA0389-68DE-4DAA-A876-A2D284F6F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DA0389-68DE-4DAA-A876-A2D284F6FF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5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DA0389-68DE-4DAA-A876-A2D284F6FF4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6284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>
            <a:spLocks noChangeArrowheads="1"/>
          </p:cNvSpPr>
          <p:nvPr/>
        </p:nvSpPr>
        <p:spPr>
          <a:xfrm>
            <a:off x="2984500" y="3633916"/>
            <a:ext cx="6223000" cy="68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900" b="1" i="0" u="none" strike="noStrike" kern="1200" cap="none" spc="0" normalizeH="0" baseline="0">
                <a:solidFill>
                  <a:prstClr val="white"/>
                </a:solidFill>
                <a:latin typeface="나눔고딕"/>
                <a:ea typeface="나눔고딕"/>
                <a:sym typeface="PangMenZhengDao"/>
              </a:rPr>
              <a:t>프로젝트 주제발표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112418" y="4418806"/>
            <a:ext cx="3967163" cy="0"/>
          </a:xfrm>
          <a:prstGeom prst="line">
            <a:avLst/>
          </a:prstGeom>
          <a:ln w="0">
            <a:solidFill>
              <a:srgbClr val="AED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D0B060-62CB-432B-828A-A361D3D1EFDF}"/>
              </a:ext>
            </a:extLst>
          </p:cNvPr>
          <p:cNvGrpSpPr/>
          <p:nvPr/>
        </p:nvGrpSpPr>
        <p:grpSpPr>
          <a:xfrm>
            <a:off x="2376488" y="4579938"/>
            <a:ext cx="7361237" cy="730250"/>
            <a:chOff x="3493119" y="4376948"/>
            <a:chExt cx="7360973" cy="730804"/>
          </a:xfrm>
        </p:grpSpPr>
        <p:grpSp>
          <p:nvGrpSpPr>
            <p:cNvPr id="16" name="组合 481">
              <a:extLst>
                <a:ext uri="{FF2B5EF4-FFF2-40B4-BE49-F238E27FC236}">
                  <a16:creationId xmlns:a16="http://schemas.microsoft.com/office/drawing/2014/main" id="{D17ADAAC-AC8B-4A1C-912C-1AE6472CEF00}"/>
                </a:ext>
              </a:extLst>
            </p:cNvPr>
            <p:cNvGrpSpPr/>
            <p:nvPr/>
          </p:nvGrpSpPr>
          <p:grpSpPr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CEF984B-35E9-430E-A8B6-CF8E9C96C7B7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590658B-9876-481B-8B30-D2A3CB4E565A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483">
              <a:extLst>
                <a:ext uri="{FF2B5EF4-FFF2-40B4-BE49-F238E27FC236}">
                  <a16:creationId xmlns:a16="http://schemas.microsoft.com/office/drawing/2014/main" id="{BAAB87DE-916E-4D06-BA74-BC442C1B8507}"/>
                </a:ext>
              </a:extLst>
            </p:cNvPr>
            <p:cNvGrpSpPr/>
            <p:nvPr/>
          </p:nvGrpSpPr>
          <p:grpSpPr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170C162-1786-4743-AED8-E9B594502D8D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A8E2451-6630-4159-B258-41B70A67E30E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CCA25C-AB37-4B5A-A36B-11A9ED222813}"/>
              </a:ext>
            </a:extLst>
          </p:cNvPr>
          <p:cNvGrpSpPr/>
          <p:nvPr/>
        </p:nvGrpSpPr>
        <p:grpSpPr>
          <a:xfrm flipH="1" flipV="1">
            <a:off x="2376488" y="1519238"/>
            <a:ext cx="7361237" cy="730250"/>
            <a:chOff x="3424715" y="4465315"/>
            <a:chExt cx="7360973" cy="730804"/>
          </a:xfrm>
        </p:grpSpPr>
        <p:grpSp>
          <p:nvGrpSpPr>
            <p:cNvPr id="27" name="组合 729">
              <a:extLst>
                <a:ext uri="{FF2B5EF4-FFF2-40B4-BE49-F238E27FC236}">
                  <a16:creationId xmlns:a16="http://schemas.microsoft.com/office/drawing/2014/main" id="{6BBE38FF-A4C7-4AEA-B030-DCB81FD5B93B}"/>
                </a:ext>
              </a:extLst>
            </p:cNvPr>
            <p:cNvGrpSpPr/>
            <p:nvPr/>
          </p:nvGrpSpPr>
          <p:grpSpPr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F4AB344-66AF-4F3C-9A1B-6C1306FF6FB7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5BC4578-E758-4ECF-86B3-D4731C6C2920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730">
              <a:extLst>
                <a:ext uri="{FF2B5EF4-FFF2-40B4-BE49-F238E27FC236}">
                  <a16:creationId xmlns:a16="http://schemas.microsoft.com/office/drawing/2014/main" id="{C1E7F912-BF73-4D74-948D-E8FAEA9C040E}"/>
                </a:ext>
              </a:extLst>
            </p:cNvPr>
            <p:cNvGrpSpPr/>
            <p:nvPr/>
          </p:nvGrpSpPr>
          <p:grpSpPr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5A0E172-F791-4C64-B0E8-E66BB194FA8E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9954188-EA53-40FD-9621-87B90B641950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262"/>
          <p:cNvSpPr txBox="1"/>
          <p:nvPr/>
        </p:nvSpPr>
        <p:spPr>
          <a:xfrm>
            <a:off x="3131862" y="1771656"/>
            <a:ext cx="3056315" cy="144688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lvl="0">
              <a:defRPr/>
            </a:pPr>
            <a:r>
              <a:rPr lang="en-US" altLang="ko-KR" sz="8800" b="1" dirty="0">
                <a:solidFill>
                  <a:schemeClr val="bg1"/>
                </a:solidFill>
              </a:rPr>
              <a:t>Term project</a:t>
            </a:r>
            <a:endParaRPr kumimoji="0" lang="zh-CN" altLang="en-US" sz="9600" b="0" i="0" u="none" strike="noStrike" kern="1200" cap="none" spc="0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uLnTx/>
              <a:uFillTx/>
              <a:latin typeface="PangMenZhengDao"/>
              <a:ea typeface="PangMenZhengDao"/>
              <a:sym typeface="PangMenZhengDa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mc:Ignorable="p14" p14:dur="1000">
        <p:wipe/>
      </p:transition>
    </mc:Choice>
    <mc:Fallback>
      <p:transition xmlns:mc="http://schemas.openxmlformats.org/markup-compatibility/2006" xmlns:hp="http://schemas.haansoft.com/office/presentation/8.0" spd="med" advClick="0" mc:Ignorable="hp" hp:hslDur="1000">
        <p:wip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990164"/>
            <a:ext cx="5029200" cy="3329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ngMenZhengDao" panose="02010600030101010101" pitchFamily="2" charset="-122"/>
              <a:ea typeface="PangMenZhengDao" panose="02010600030101010101" pitchFamily="2" charset="-122"/>
              <a:sym typeface="PangMenZhengDao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468" y="2000707"/>
            <a:ext cx="152504" cy="3329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ngMenZhengDao" panose="02010600030101010101" pitchFamily="2" charset="-122"/>
              <a:ea typeface="PangMenZhengDao" panose="02010600030101010101" pitchFamily="2" charset="-122"/>
              <a:sym typeface="PangMenZhengDao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11020" y="2740232"/>
            <a:ext cx="543739" cy="5529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defRPr/>
            </a:pPr>
            <a:r>
              <a:rPr lang="ko-KO" altLang="ko-KO" sz="4700">
                <a:solidFill>
                  <a:schemeClr val="accent4"/>
                </a:solidFill>
                <a:latin typeface="나눔고딕"/>
                <a:ea typeface="나눔고딕"/>
                <a:sym typeface="PangMenZhengDao"/>
              </a:rPr>
              <a:t>01</a:t>
            </a:r>
            <a:endParaRPr lang="zh-CN" altLang="en-US" sz="4700">
              <a:solidFill>
                <a:schemeClr val="accent4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89717" y="3833812"/>
            <a:ext cx="681597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defRPr/>
            </a:pPr>
            <a:r>
              <a:rPr lang="ko-KO" altLang="ko-KO" sz="4700">
                <a:solidFill>
                  <a:schemeClr val="accent4"/>
                </a:solidFill>
                <a:latin typeface="나눔고딕"/>
                <a:ea typeface="나눔고딕"/>
                <a:sym typeface="PangMenZhengDao"/>
              </a:rPr>
              <a:t>02</a:t>
            </a:r>
            <a:endParaRPr lang="zh-CN" altLang="en-US" sz="4700">
              <a:solidFill>
                <a:schemeClr val="accent4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>
          <a:xfrm>
            <a:off x="6743830" y="2832811"/>
            <a:ext cx="3390780" cy="596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sz="26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주제</a:t>
            </a:r>
            <a:r>
              <a:rPr lang="en-US" altLang="ko-KR" sz="26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</a:t>
            </a:r>
            <a:r>
              <a:rPr lang="ko-KR" altLang="en-US" sz="26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소개</a:t>
            </a: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>
          <a:xfrm>
            <a:off x="6759148" y="3995388"/>
            <a:ext cx="3393643" cy="605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sz="26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각자 맡은 역할 소개</a:t>
            </a:r>
          </a:p>
        </p:txBody>
      </p:sp>
      <p:sp>
        <p:nvSpPr>
          <p:cNvPr id="18" name="KSO_Shape"/>
          <p:cNvSpPr/>
          <p:nvPr/>
        </p:nvSpPr>
        <p:spPr>
          <a:xfrm>
            <a:off x="2256860" y="2117435"/>
            <a:ext cx="2503396" cy="3051722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O" altLang="ko-KO">
                <a:solidFill>
                  <a:srgbClr val="FFFFFF"/>
                </a:solidFill>
                <a:latin typeface="NanumGothic"/>
                <a:ea typeface="NanumGothic"/>
                <a:sym typeface="PangMenZhengDao" panose="02010600030101010101" pitchFamily="2" charset="-122"/>
              </a:rPr>
              <a:t>+-+------------------------------------------------------</a:t>
            </a:r>
            <a:endParaRPr lang="zh-CN" altLang="en-US">
              <a:solidFill>
                <a:srgbClr val="FFFFFF"/>
              </a:solidFill>
              <a:latin typeface="PangMenZhengDao" panose="02010600030101010101" pitchFamily="2" charset="-122"/>
              <a:ea typeface="PangMenZhengDao" panose="02010600030101010101" pitchFamily="2" charset="-122"/>
              <a:sym typeface="PangMenZhengDao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44027" y="2894960"/>
            <a:ext cx="3466805" cy="10058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ko-KO" altLang="ko-KO" sz="6000" b="1">
                <a:solidFill>
                  <a:schemeClr val="accent4"/>
                </a:solidFill>
                <a:latin typeface="NanumGothic"/>
                <a:ea typeface="NanumGothic"/>
                <a:sym typeface="PangMenZhengDao" panose="02010600030101010101" pitchFamily="2" charset="-122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mc:Ignorable="p14" p14:dur="1000">
        <p:wipe/>
      </p:transition>
    </mc:Choice>
    <mc:Fallback>
      <p:transition xmlns:mc="http://schemas.openxmlformats.org/markup-compatibility/2006" xmlns:hp="http://schemas.haansoft.com/office/presentation/8.0" spd="med" advClick="0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1" animBg="1"/>
      <p:bldP spid="33" grpId="2"/>
      <p:bldP spid="29" grpId="3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/>
          <p:nvPr/>
        </p:nvSpPr>
        <p:spPr>
          <a:xfrm>
            <a:off x="2163618" y="3917671"/>
            <a:ext cx="2045542" cy="13667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quadBezTo>
                  <a:pt x="19" y="671"/>
                  <a:pt x="19" y="671"/>
                </a:quadBezTo>
                <a:cubicBezTo>
                  <a:pt x="0" y="637"/>
                  <a:pt x="0" y="581"/>
                  <a:pt x="19" y="547"/>
                </a:cubicBezTo>
                <a:quadBezTo>
                  <a:pt x="299" y="62"/>
                  <a:pt x="299" y="62"/>
                </a:quadBezTo>
                <a:cubicBezTo>
                  <a:pt x="319" y="28"/>
                  <a:pt x="368" y="0"/>
                  <a:pt x="407" y="0"/>
                </a:cubicBezTo>
                <a:quadBezTo>
                  <a:pt x="967" y="0"/>
                  <a:pt x="967" y="0"/>
                </a:quadBezTo>
                <a:cubicBezTo>
                  <a:pt x="1007" y="0"/>
                  <a:pt x="1055" y="28"/>
                  <a:pt x="1075" y="62"/>
                </a:cubicBezTo>
                <a:quadBezTo>
                  <a:pt x="1355" y="547"/>
                  <a:pt x="1355" y="547"/>
                </a:quadBezTo>
                <a:cubicBezTo>
                  <a:pt x="1375" y="581"/>
                  <a:pt x="1375" y="637"/>
                  <a:pt x="1355" y="671"/>
                </a:cubicBezTo>
                <a:quadBezTo>
                  <a:pt x="1075" y="1156"/>
                  <a:pt x="1075" y="1156"/>
                </a:quad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12700">
            <a:noFill/>
          </a:ln>
          <a:effectLst>
            <a:outerShdw blurRad="330200" dist="127000" dir="2700000" algn="tl" rotWithShape="0">
              <a:srgbClr val="000000">
                <a:alpha val="30980"/>
              </a:srgbClr>
            </a:outerShdw>
          </a:effectLst>
        </p:spPr>
        <p:txBody>
          <a:bodyPr vert="horz" wrap="square" lIns="68580" tIns="34290" rIns="68580" bIns="3429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20" name="任意多边形 7"/>
          <p:cNvSpPr/>
          <p:nvPr/>
        </p:nvSpPr>
        <p:spPr>
          <a:xfrm>
            <a:off x="5677269" y="1469826"/>
            <a:ext cx="3315422" cy="1595121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quadBezTo>
                  <a:pt x="1168160" y="0"/>
                  <a:pt x="1168160" y="0"/>
                </a:quad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quadBezTo>
                  <a:pt x="1745864" y="0"/>
                  <a:pt x="1745864" y="0"/>
                </a:quad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quadBezTo>
                  <a:pt x="2291630" y="0"/>
                  <a:pt x="2291630" y="0"/>
                </a:quad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quadBezTo>
                  <a:pt x="2580482" y="0"/>
                  <a:pt x="2580482" y="0"/>
                </a:quad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quadBezTo>
                  <a:pt x="3717686" y="0"/>
                  <a:pt x="3717686" y="0"/>
                </a:quadBezTo>
                <a:cubicBezTo>
                  <a:pt x="3766245" y="0"/>
                  <a:pt x="3824516" y="34010"/>
                  <a:pt x="3848796" y="75308"/>
                </a:cubicBezTo>
                <a:quadBezTo>
                  <a:pt x="4188713" y="664408"/>
                  <a:pt x="4188713" y="664408"/>
                </a:quadBezTo>
                <a:cubicBezTo>
                  <a:pt x="4212993" y="705706"/>
                  <a:pt x="4212993" y="773726"/>
                  <a:pt x="4188713" y="815024"/>
                </a:cubicBezTo>
                <a:quadBezTo>
                  <a:pt x="3848796" y="1404124"/>
                  <a:pt x="3848796" y="1404124"/>
                </a:quad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quadBezTo>
                  <a:pt x="17299" y="815024"/>
                  <a:pt x="17299" y="815024"/>
                </a:quadBezTo>
                <a:cubicBezTo>
                  <a:pt x="-5767" y="773726"/>
                  <a:pt x="-5767" y="705706"/>
                  <a:pt x="17299" y="664408"/>
                </a:cubicBezTo>
                <a:quadBezTo>
                  <a:pt x="357216" y="75308"/>
                  <a:pt x="357216" y="75308"/>
                </a:quad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rgbClr val="D9D9D9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2700000" scaled="1"/>
          </a:gradFill>
          <a:ln w="19050">
            <a:gradFill flip="none"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D9D9D9">
                    <a:alpha val="100000"/>
                  </a:srgbClr>
                </a:gs>
              </a:gsLst>
              <a:lin ang="2700000" scaled="1"/>
            </a:gradFill>
          </a:ln>
          <a:effectLst>
            <a:outerShdw blurRad="330200" dist="127000" dir="2700000" algn="tl" rotWithShape="0">
              <a:srgbClr val="000000">
                <a:alpha val="30980"/>
              </a:srgbClr>
            </a:outerShdw>
          </a:effectLst>
        </p:spPr>
        <p:txBody>
          <a:bodyPr vert="horz" wrap="square" lIns="68580" tIns="34290" rIns="68580" bIns="34290" anchor="t" anchorCtr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22" name="文本框 68"/>
          <p:cNvSpPr txBox="1"/>
          <p:nvPr/>
        </p:nvSpPr>
        <p:spPr>
          <a:xfrm>
            <a:off x="2250383" y="4284773"/>
            <a:ext cx="1825413" cy="959819"/>
          </a:xfrm>
          <a:prstGeom prst="rect">
            <a:avLst/>
          </a:prstGeom>
          <a:noFill/>
        </p:spPr>
        <p:txBody>
          <a:bodyPr wrap="square" lIns="68580" tIns="34290" rIns="68580" bIns="34290">
            <a:norm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팀이름</a:t>
            </a:r>
          </a:p>
        </p:txBody>
      </p:sp>
      <p:sp>
        <p:nvSpPr>
          <p:cNvPr id="23" name="任意多边形 7"/>
          <p:cNvSpPr/>
          <p:nvPr/>
        </p:nvSpPr>
        <p:spPr>
          <a:xfrm>
            <a:off x="4584192" y="3970232"/>
            <a:ext cx="5749400" cy="127442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quadBezTo>
                  <a:pt x="1168160" y="0"/>
                  <a:pt x="1168160" y="0"/>
                </a:quad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quadBezTo>
                  <a:pt x="1745864" y="0"/>
                  <a:pt x="1745864" y="0"/>
                </a:quad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quadBezTo>
                  <a:pt x="2291630" y="0"/>
                  <a:pt x="2291630" y="0"/>
                </a:quad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quadBezTo>
                  <a:pt x="2580482" y="0"/>
                  <a:pt x="2580482" y="0"/>
                </a:quad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quadBezTo>
                  <a:pt x="3717686" y="0"/>
                  <a:pt x="3717686" y="0"/>
                </a:quadBezTo>
                <a:cubicBezTo>
                  <a:pt x="3766245" y="0"/>
                  <a:pt x="3824516" y="34010"/>
                  <a:pt x="3848796" y="75308"/>
                </a:cubicBezTo>
                <a:quadBezTo>
                  <a:pt x="4188713" y="664408"/>
                  <a:pt x="4188713" y="664408"/>
                </a:quadBezTo>
                <a:cubicBezTo>
                  <a:pt x="4212993" y="705706"/>
                  <a:pt x="4212993" y="773726"/>
                  <a:pt x="4188713" y="815024"/>
                </a:cubicBezTo>
                <a:quadBezTo>
                  <a:pt x="3848796" y="1404124"/>
                  <a:pt x="3848796" y="1404124"/>
                </a:quad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quadBezTo>
                  <a:pt x="17299" y="815024"/>
                  <a:pt x="17299" y="815024"/>
                </a:quadBezTo>
                <a:cubicBezTo>
                  <a:pt x="-5767" y="773726"/>
                  <a:pt x="-5767" y="705706"/>
                  <a:pt x="17299" y="664408"/>
                </a:cubicBezTo>
                <a:quadBezTo>
                  <a:pt x="357216" y="75308"/>
                  <a:pt x="357216" y="75308"/>
                </a:quad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rgbClr val="D9D9D9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2700000" scaled="1"/>
          </a:gradFill>
          <a:ln w="19050">
            <a:gradFill flip="none"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D9D9D9">
                    <a:alpha val="100000"/>
                  </a:srgbClr>
                </a:gs>
              </a:gsLst>
              <a:lin ang="2700000" scaled="1"/>
            </a:gradFill>
          </a:ln>
          <a:effectLst>
            <a:outerShdw blurRad="330200" dist="127000" dir="2700000" algn="tl" rotWithShape="0">
              <a:srgbClr val="000000">
                <a:alpha val="30980"/>
              </a:srgbClr>
            </a:outerShdw>
          </a:effectLst>
        </p:spPr>
        <p:txBody>
          <a:bodyPr vert="horz" wrap="square" lIns="68580" tIns="34290" rIns="68580" bIns="34290" anchor="t" anchorCtr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000000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24" name="文本框 68"/>
          <p:cNvSpPr txBox="1"/>
          <p:nvPr/>
        </p:nvSpPr>
        <p:spPr>
          <a:xfrm>
            <a:off x="4938347" y="4224639"/>
            <a:ext cx="4942669" cy="1123764"/>
          </a:xfrm>
          <a:prstGeom prst="rect">
            <a:avLst/>
          </a:prstGeom>
          <a:noFill/>
        </p:spPr>
        <p:txBody>
          <a:bodyPr wrap="square" lIns="68580" tIns="34290" rIns="68580" bIns="34290">
            <a:norm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schemeClr val="tx1"/>
                </a:solidFill>
                <a:latin typeface="나눔고딕"/>
                <a:ea typeface="나눔고딕"/>
                <a:sym typeface="PangMenZhengDao"/>
              </a:rPr>
              <a:t>Term Games studio</a:t>
            </a:r>
          </a:p>
        </p:txBody>
      </p:sp>
      <p:sp>
        <p:nvSpPr>
          <p:cNvPr id="25" name="矩形 14"/>
          <p:cNvSpPr/>
          <p:nvPr/>
        </p:nvSpPr>
        <p:spPr>
          <a:xfrm>
            <a:off x="104184" y="95908"/>
            <a:ext cx="2156410" cy="5889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01.</a:t>
            </a:r>
            <a:r>
              <a:rPr kumimoji="0" lang="ko-KR" altLang="en-US" sz="2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 주제 소개</a:t>
            </a:r>
          </a:p>
        </p:txBody>
      </p:sp>
      <p:sp>
        <p:nvSpPr>
          <p:cNvPr id="26" name="文本框 68"/>
          <p:cNvSpPr txBox="1"/>
          <p:nvPr/>
        </p:nvSpPr>
        <p:spPr>
          <a:xfrm>
            <a:off x="6096000" y="1728501"/>
            <a:ext cx="2426443" cy="1243562"/>
          </a:xfrm>
          <a:prstGeom prst="rect">
            <a:avLst/>
          </a:prstGeom>
          <a:noFill/>
        </p:spPr>
        <p:txBody>
          <a:bodyPr wrap="square" lIns="68580" tIns="34290" rIns="68580" bIns="34290">
            <a:normAutofit lnSpcReduction="10000"/>
          </a:bodyPr>
          <a:lstStyle/>
          <a:p>
            <a:pPr algn="ctr">
              <a:defRPr/>
            </a:pPr>
            <a:r>
              <a:rPr lang="ko-KR" altLang="en-US" sz="7764" b="1">
                <a:solidFill>
                  <a:schemeClr val="accent4"/>
                </a:solidFill>
                <a:latin typeface="나눔고딕"/>
                <a:ea typeface="나눔고딕"/>
                <a:sym typeface="PangMenZhengDao"/>
              </a:rPr>
              <a:t>게임</a:t>
            </a:r>
            <a:r>
              <a:rPr lang="ko-KR" altLang="en-US" sz="3600" b="1">
                <a:solidFill>
                  <a:schemeClr val="accent4"/>
                </a:solidFill>
                <a:latin typeface="나눔고딕"/>
                <a:ea typeface="나눔고딕"/>
                <a:sym typeface="PangMenZhengDao"/>
              </a:rPr>
              <a:t> </a:t>
            </a:r>
          </a:p>
        </p:txBody>
      </p:sp>
      <p:sp>
        <p:nvSpPr>
          <p:cNvPr id="27" name="Freeform 5"/>
          <p:cNvSpPr/>
          <p:nvPr/>
        </p:nvSpPr>
        <p:spPr>
          <a:xfrm>
            <a:off x="3270795" y="1426882"/>
            <a:ext cx="2072801" cy="1688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quadBezTo>
                  <a:pt x="19" y="671"/>
                  <a:pt x="19" y="671"/>
                </a:quadBezTo>
                <a:cubicBezTo>
                  <a:pt x="0" y="637"/>
                  <a:pt x="0" y="581"/>
                  <a:pt x="19" y="547"/>
                </a:cubicBezTo>
                <a:quadBezTo>
                  <a:pt x="299" y="62"/>
                  <a:pt x="299" y="62"/>
                </a:quadBezTo>
                <a:cubicBezTo>
                  <a:pt x="319" y="28"/>
                  <a:pt x="368" y="0"/>
                  <a:pt x="407" y="0"/>
                </a:cubicBezTo>
                <a:quadBezTo>
                  <a:pt x="967" y="0"/>
                  <a:pt x="967" y="0"/>
                </a:quadBezTo>
                <a:cubicBezTo>
                  <a:pt x="1007" y="0"/>
                  <a:pt x="1055" y="28"/>
                  <a:pt x="1075" y="62"/>
                </a:cubicBezTo>
                <a:quadBezTo>
                  <a:pt x="1355" y="547"/>
                  <a:pt x="1355" y="547"/>
                </a:quadBezTo>
                <a:cubicBezTo>
                  <a:pt x="1375" y="581"/>
                  <a:pt x="1375" y="637"/>
                  <a:pt x="1355" y="671"/>
                </a:cubicBezTo>
                <a:quadBezTo>
                  <a:pt x="1075" y="1156"/>
                  <a:pt x="1075" y="1156"/>
                </a:quad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12700">
            <a:noFill/>
          </a:ln>
          <a:effectLst>
            <a:outerShdw blurRad="330200" dist="127000" dir="2700000" algn="tl" rotWithShape="0">
              <a:srgbClr val="000000">
                <a:alpha val="30980"/>
              </a:srgbClr>
            </a:outerShdw>
          </a:effectLst>
        </p:spPr>
        <p:txBody>
          <a:bodyPr vert="horz" wrap="square" lIns="68580" tIns="34290" rIns="68580" bIns="3429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28" name="文本框 68"/>
          <p:cNvSpPr txBox="1"/>
          <p:nvPr/>
        </p:nvSpPr>
        <p:spPr>
          <a:xfrm>
            <a:off x="3470671" y="1829703"/>
            <a:ext cx="1658489" cy="1076875"/>
          </a:xfrm>
          <a:prstGeom prst="rect">
            <a:avLst/>
          </a:prstGeom>
          <a:noFill/>
        </p:spPr>
        <p:txBody>
          <a:bodyPr wrap="square" lIns="68580" tIns="34290" rIns="68580" bIns="34290">
            <a:norm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403693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mc:Ignorable="p14" p14:dur="1000">
        <p:wipe/>
      </p:transition>
    </mc:Choice>
    <mc:Fallback>
      <p:transition xmlns:mc="http://schemas.openxmlformats.org/markup-compatibility/2006" xmlns:hp="http://schemas.haansoft.com/office/presentation/8.0" spd="med" advClick="0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1" animBg="1"/>
      <p:bldP spid="27" grpId="2" animBg="1"/>
      <p:bldP spid="28" grpId="3" animBg="1"/>
      <p:bldP spid="19" grpId="4" animBg="1"/>
      <p:bldP spid="22" grpId="5" animBg="1"/>
      <p:bldP spid="23" grpId="6" animBg="1"/>
      <p:bldP spid="24" grpId="7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69" y="163898"/>
            <a:ext cx="5659431" cy="115110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7000" b="1">
                <a:solidFill>
                  <a:schemeClr val="bg1"/>
                </a:solidFill>
                <a:ea typeface="맑은 고딕"/>
              </a:rPr>
              <a:t>&lt;</a:t>
            </a:r>
            <a:r>
              <a:rPr lang="ko-KR" altLang="en-US" sz="5400" b="1">
                <a:solidFill>
                  <a:schemeClr val="bg1"/>
                </a:solidFill>
                <a:ea typeface="맑은 고딕"/>
              </a:rPr>
              <a:t>주제 선정 이유</a:t>
            </a:r>
            <a:r>
              <a:rPr lang="en-US" altLang="ko-KR" sz="7000" b="1">
                <a:solidFill>
                  <a:schemeClr val="bg1"/>
                </a:solidFill>
                <a:ea typeface="맑은 고딕"/>
              </a:rPr>
              <a:t>&gt;</a:t>
            </a:r>
            <a:endParaRPr lang="en-US" altLang="ko-KR" sz="7000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7" name="그림 6" descr="책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094" y="4201887"/>
            <a:ext cx="1850572" cy="1850572"/>
          </a:xfrm>
          <a:prstGeom prst="rect">
            <a:avLst/>
          </a:prstGeom>
        </p:spPr>
      </p:pic>
      <p:pic>
        <p:nvPicPr>
          <p:cNvPr id="8" name="그림 7" descr="커튼, 극장 커튼, 극장, 공연 예술 센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3887" y="2008414"/>
            <a:ext cx="2125133" cy="1526876"/>
          </a:xfrm>
          <a:prstGeom prst="rect">
            <a:avLst/>
          </a:prstGeom>
        </p:spPr>
      </p:pic>
      <p:pic>
        <p:nvPicPr>
          <p:cNvPr id="9" name="그림 8" descr="강당, 영화관, 실내, 영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55514" y="4206712"/>
            <a:ext cx="2680659" cy="1522563"/>
          </a:xfrm>
          <a:prstGeom prst="rect">
            <a:avLst/>
          </a:prstGeom>
        </p:spPr>
      </p:pic>
      <p:pic>
        <p:nvPicPr>
          <p:cNvPr id="10" name="그림 9" descr="스크린샷, 디자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4993" y="2013856"/>
            <a:ext cx="1790318" cy="1415144"/>
          </a:xfrm>
          <a:prstGeom prst="rect">
            <a:avLst/>
          </a:prstGeom>
        </p:spPr>
      </p:pic>
      <p:pic>
        <p:nvPicPr>
          <p:cNvPr id="11" name="그림 10" descr="게임 컨트롤러, 조이스틱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7460" y="4217394"/>
            <a:ext cx="1864161" cy="18431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42657" y="3467101"/>
            <a:ext cx="82314" cy="34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5000" y="3804558"/>
            <a:ext cx="82314" cy="34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96000" y="3793672"/>
            <a:ext cx="82314" cy="34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22771" y="3467100"/>
            <a:ext cx="82314" cy="34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45485" y="3804557"/>
            <a:ext cx="82314" cy="34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오른쪽 19"/>
          <p:cNvSpPr/>
          <p:nvPr/>
        </p:nvSpPr>
        <p:spPr>
          <a:xfrm>
            <a:off x="252589" y="3724653"/>
            <a:ext cx="11681352" cy="14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8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1" animBg="1"/>
      <p:bldP spid="16" grpId="2" animBg="1"/>
      <p:bldP spid="17" grpId="3" animBg="1"/>
      <p:bldP spid="18" grpId="4" animBg="1"/>
      <p:bldP spid="20" grpId="5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4183" y="95908"/>
            <a:ext cx="2292559" cy="61698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>
              <a:defRPr/>
            </a:pPr>
            <a:r>
              <a:rPr lang="en-US" altLang="ko-KR" sz="2700" b="1" dirty="0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01.</a:t>
            </a:r>
            <a:r>
              <a:rPr lang="ko-KR" altLang="en-US" sz="2700" b="1" dirty="0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주제 소개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3307" y="1519891"/>
            <a:ext cx="4308159" cy="24269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81380" y="4262445"/>
            <a:ext cx="3586886" cy="21513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1757958"/>
            <a:ext cx="5681930" cy="3342083"/>
          </a:xfrm>
          <a:prstGeom prst="rect">
            <a:avLst/>
          </a:prstGeom>
        </p:spPr>
      </p:pic>
      <p:sp>
        <p:nvSpPr>
          <p:cNvPr id="22" name="Freeform 5"/>
          <p:cNvSpPr/>
          <p:nvPr/>
        </p:nvSpPr>
        <p:spPr>
          <a:xfrm>
            <a:off x="3151837" y="298169"/>
            <a:ext cx="1459629" cy="107508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quadBezTo>
                  <a:pt x="19" y="671"/>
                  <a:pt x="19" y="671"/>
                </a:quadBezTo>
                <a:cubicBezTo>
                  <a:pt x="0" y="637"/>
                  <a:pt x="0" y="581"/>
                  <a:pt x="19" y="547"/>
                </a:cubicBezTo>
                <a:quadBezTo>
                  <a:pt x="299" y="62"/>
                  <a:pt x="299" y="62"/>
                </a:quadBezTo>
                <a:cubicBezTo>
                  <a:pt x="319" y="28"/>
                  <a:pt x="368" y="0"/>
                  <a:pt x="407" y="0"/>
                </a:cubicBezTo>
                <a:quadBezTo>
                  <a:pt x="967" y="0"/>
                  <a:pt x="967" y="0"/>
                </a:quadBezTo>
                <a:cubicBezTo>
                  <a:pt x="1007" y="0"/>
                  <a:pt x="1055" y="28"/>
                  <a:pt x="1075" y="62"/>
                </a:cubicBezTo>
                <a:quadBezTo>
                  <a:pt x="1355" y="547"/>
                  <a:pt x="1355" y="547"/>
                </a:quadBezTo>
                <a:cubicBezTo>
                  <a:pt x="1375" y="581"/>
                  <a:pt x="1375" y="637"/>
                  <a:pt x="1355" y="671"/>
                </a:cubicBezTo>
                <a:quadBezTo>
                  <a:pt x="1075" y="1156"/>
                  <a:pt x="1075" y="1156"/>
                </a:quad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12700">
            <a:noFill/>
          </a:ln>
          <a:effectLst>
            <a:outerShdw blurRad="330200" dist="127000" dir="2700000" algn="tl" rotWithShape="0">
              <a:srgbClr val="000000">
                <a:alpha val="30980"/>
              </a:srgbClr>
            </a:outerShdw>
          </a:effectLst>
        </p:spPr>
        <p:txBody>
          <a:bodyPr vert="horz" wrap="square" lIns="68580" tIns="34290" rIns="68580" bIns="3429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23" name="文本框 68"/>
          <p:cNvSpPr txBox="1"/>
          <p:nvPr/>
        </p:nvSpPr>
        <p:spPr>
          <a:xfrm>
            <a:off x="3274322" y="564069"/>
            <a:ext cx="1229864" cy="689922"/>
          </a:xfrm>
          <a:prstGeom prst="rect">
            <a:avLst/>
          </a:prstGeom>
          <a:noFill/>
        </p:spPr>
        <p:txBody>
          <a:bodyPr wrap="square" lIns="68580" tIns="34290" rIns="68580" bIns="34290">
            <a:norm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장르</a:t>
            </a:r>
            <a:endParaRPr kumimoji="0" lang="ko-KR" altLang="en-US" sz="3300" b="1" i="0" u="none" strike="noStrike" kern="1200" cap="none" spc="0" normalizeH="0" baseline="0">
              <a:solidFill>
                <a:srgbClr val="ffffff"/>
              </a:solidFill>
              <a:latin typeface="나눔고딕"/>
              <a:ea typeface="나눔고딕"/>
              <a:sym typeface="PangMenZhengDao"/>
            </a:endParaRPr>
          </a:p>
        </p:txBody>
      </p:sp>
      <p:sp>
        <p:nvSpPr>
          <p:cNvPr id="24" name="任意多边形 7"/>
          <p:cNvSpPr/>
          <p:nvPr/>
        </p:nvSpPr>
        <p:spPr>
          <a:xfrm>
            <a:off x="4882224" y="350732"/>
            <a:ext cx="4362319" cy="1012487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quadBezTo>
                  <a:pt x="1168160" y="0"/>
                  <a:pt x="1168160" y="0"/>
                </a:quad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quadBezTo>
                  <a:pt x="1745864" y="0"/>
                  <a:pt x="1745864" y="0"/>
                </a:quad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quadBezTo>
                  <a:pt x="2291630" y="0"/>
                  <a:pt x="2291630" y="0"/>
                </a:quad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quadBezTo>
                  <a:pt x="2580482" y="0"/>
                  <a:pt x="2580482" y="0"/>
                </a:quad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quadBezTo>
                  <a:pt x="3717686" y="0"/>
                  <a:pt x="3717686" y="0"/>
                </a:quadBezTo>
                <a:cubicBezTo>
                  <a:pt x="3766245" y="0"/>
                  <a:pt x="3824516" y="34010"/>
                  <a:pt x="3848796" y="75308"/>
                </a:cubicBezTo>
                <a:quadBezTo>
                  <a:pt x="4188713" y="664408"/>
                  <a:pt x="4188713" y="664408"/>
                </a:quadBezTo>
                <a:cubicBezTo>
                  <a:pt x="4212993" y="705706"/>
                  <a:pt x="4212993" y="773726"/>
                  <a:pt x="4188713" y="815024"/>
                </a:cubicBezTo>
                <a:quadBezTo>
                  <a:pt x="3848796" y="1404124"/>
                  <a:pt x="3848796" y="1404124"/>
                </a:quad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quadBezTo>
                  <a:pt x="17299" y="815024"/>
                  <a:pt x="17299" y="815024"/>
                </a:quadBezTo>
                <a:cubicBezTo>
                  <a:pt x="-5767" y="773726"/>
                  <a:pt x="-5767" y="705706"/>
                  <a:pt x="17299" y="664408"/>
                </a:cubicBezTo>
                <a:quadBezTo>
                  <a:pt x="357216" y="75308"/>
                  <a:pt x="357216" y="75308"/>
                </a:quad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gradFill>
            <a:gsLst>
              <a:gs pos="0">
                <a:srgbClr val="D9D9D9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2700000" scaled="1"/>
          </a:gradFill>
          <a:ln w="19050">
            <a:gradFill flip="none"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D9D9D9">
                    <a:alpha val="100000"/>
                  </a:srgbClr>
                </a:gs>
              </a:gsLst>
              <a:lin ang="2700000" scaled="1"/>
            </a:gradFill>
          </a:ln>
          <a:effectLst>
            <a:outerShdw blurRad="330200" dist="127000" dir="2700000" algn="tl" rotWithShape="0">
              <a:srgbClr val="000000">
                <a:alpha val="30980"/>
              </a:srgbClr>
            </a:outerShdw>
          </a:effectLst>
        </p:spPr>
        <p:txBody>
          <a:bodyPr vert="horz" wrap="square" lIns="68580" tIns="34290" rIns="68580" bIns="34290" anchor="t" anchorCtr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zh-CN" altLang="en-US" sz="1800" b="0" i="0" u="none" strike="noStrike" kern="1200" cap="none" spc="0" normalizeH="0" baseline="0">
              <a:solidFill>
                <a:srgbClr val="000000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25" name="文本框 68"/>
          <p:cNvSpPr txBox="1"/>
          <p:nvPr/>
        </p:nvSpPr>
        <p:spPr>
          <a:xfrm>
            <a:off x="5384697" y="539461"/>
            <a:ext cx="3208945" cy="719328"/>
          </a:xfrm>
          <a:prstGeom prst="rect">
            <a:avLst/>
          </a:prstGeom>
          <a:noFill/>
        </p:spPr>
        <p:txBody>
          <a:bodyPr wrap="square" lIns="68580" tIns="34290" rIns="68580" bIns="34290">
            <a:no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</a:t>
            </a:r>
            <a:r>
              <a:rPr lang="ko-KR" altLang="en-US" sz="3200" b="1">
                <a:solidFill>
                  <a:schemeClr val="tx1"/>
                </a:solidFill>
                <a:latin typeface="나눔고딕"/>
                <a:ea typeface="나눔고딕"/>
                <a:sym typeface="PangMenZhengDao"/>
              </a:rPr>
              <a:t> 3인칭</a:t>
            </a:r>
            <a:r>
              <a:rPr lang="en-US" altLang="ko-KR" sz="3200" b="1">
                <a:solidFill>
                  <a:schemeClr val="tx1"/>
                </a:solidFill>
                <a:latin typeface="나눔고딕"/>
                <a:ea typeface="나눔고딕"/>
                <a:sym typeface="PangMenZhengDao"/>
              </a:rPr>
              <a:t>,</a:t>
            </a:r>
            <a:r>
              <a:rPr lang="ko-KR" altLang="en-US" sz="3200" b="1">
                <a:solidFill>
                  <a:schemeClr val="tx1"/>
                </a:solidFill>
                <a:latin typeface="나눔고딕"/>
                <a:ea typeface="나눔고딕"/>
                <a:sym typeface="PangMenZhengDao"/>
              </a:rPr>
              <a:t> 슈팅게임</a:t>
            </a:r>
            <a:endParaRPr kumimoji="0" lang="en-US" altLang="ko-KR" sz="3200" b="1" i="0" u="none" strike="noStrike" kern="1200" cap="none" spc="0" normalizeH="0" baseline="0">
              <a:solidFill>
                <a:schemeClr val="tx1"/>
              </a:solidFill>
              <a:latin typeface="나눔고딕"/>
              <a:ea typeface="나눔고딕"/>
              <a:sym typeface="PangMenZhengDa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CD2C0-7661-2DCE-0727-981A85EBC58E}"/>
              </a:ext>
            </a:extLst>
          </p:cNvPr>
          <p:cNvSpPr txBox="1"/>
          <p:nvPr/>
        </p:nvSpPr>
        <p:spPr>
          <a:xfrm>
            <a:off x="296514" y="3985446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bg1">
                    <a:alpha val="70000"/>
                  </a:schemeClr>
                </a:solidFill>
              </a:rPr>
              <a:t>헬다이버즈</a:t>
            </a:r>
            <a:r>
              <a:rPr lang="en-US" altLang="ko-KR" sz="1200" b="1" dirty="0">
                <a:solidFill>
                  <a:schemeClr val="bg1">
                    <a:alpha val="70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bg1">
                    <a:alpha val="70000"/>
                  </a:schemeClr>
                </a:solidFill>
              </a:rPr>
              <a:t>인게임</a:t>
            </a:r>
            <a:r>
              <a:rPr lang="ko-KR" altLang="en-US" sz="1200" b="1" dirty="0">
                <a:solidFill>
                  <a:schemeClr val="bg1">
                    <a:alpha val="70000"/>
                  </a:schemeClr>
                </a:solidFill>
              </a:rPr>
              <a:t>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5A3C1-6198-D129-5AFF-EAB6CB86A1D7}"/>
              </a:ext>
            </a:extLst>
          </p:cNvPr>
          <p:cNvSpPr txBox="1"/>
          <p:nvPr/>
        </p:nvSpPr>
        <p:spPr>
          <a:xfrm>
            <a:off x="2088208" y="6485093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bg1">
                    <a:alpha val="70000"/>
                  </a:schemeClr>
                </a:solidFill>
              </a:rPr>
              <a:t>배틀그라운드</a:t>
            </a:r>
            <a:r>
              <a:rPr lang="ko-KR" altLang="en-US" sz="1200" b="1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bg1">
                    <a:alpha val="70000"/>
                  </a:schemeClr>
                </a:solidFill>
              </a:rPr>
              <a:t>인게임</a:t>
            </a:r>
            <a:r>
              <a:rPr lang="ko-KR" altLang="en-US" sz="1200" b="1" dirty="0">
                <a:solidFill>
                  <a:schemeClr val="bg1">
                    <a:alpha val="70000"/>
                  </a:schemeClr>
                </a:solidFill>
              </a:rPr>
              <a:t>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525C6-E5A4-C61C-D8EF-F7F8D85870DA}"/>
              </a:ext>
            </a:extLst>
          </p:cNvPr>
          <p:cNvSpPr txBox="1"/>
          <p:nvPr/>
        </p:nvSpPr>
        <p:spPr>
          <a:xfrm>
            <a:off x="6088023" y="5199609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bg1">
                    <a:alpha val="70000"/>
                  </a:schemeClr>
                </a:solidFill>
              </a:rPr>
              <a:t>언차티드</a:t>
            </a:r>
            <a:r>
              <a:rPr lang="en-US" altLang="ko-KR" sz="1200" b="1" dirty="0">
                <a:solidFill>
                  <a:schemeClr val="bg1">
                    <a:alpha val="70000"/>
                  </a:schemeClr>
                </a:solidFill>
              </a:rPr>
              <a:t>4 </a:t>
            </a:r>
            <a:r>
              <a:rPr lang="ko-KR" altLang="en-US" sz="1200" b="1" dirty="0" err="1">
                <a:solidFill>
                  <a:schemeClr val="bg1">
                    <a:alpha val="70000"/>
                  </a:schemeClr>
                </a:solidFill>
              </a:rPr>
              <a:t>인게임</a:t>
            </a:r>
            <a:r>
              <a:rPr lang="ko-KR" altLang="en-US" sz="1200" b="1" dirty="0">
                <a:solidFill>
                  <a:schemeClr val="bg1">
                    <a:alpha val="70000"/>
                  </a:schemeClr>
                </a:solidFill>
              </a:rPr>
              <a:t> 화면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mc:Ignorable="p14" p14:dur="1400">
        <p:split dir="in"/>
      </p:transition>
    </mc:Choice>
    <mc:Fallback>
      <p:transition xmlns:mc="http://schemas.openxmlformats.org/markup-compatibility/2006" xmlns:hp="http://schemas.haansoft.com/office/presentation/8.0" spd="med" advClick="0" mc:Ignorable="hp" hp:hslDur="1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1" animBg="1"/>
      <p:bldP spid="24" grpId="2" animBg="1"/>
      <p:bldP spid="25" grpId="3" animBg="1"/>
      <p:bldP spid="2" grpId="4"/>
      <p:bldP spid="3" grpId="5"/>
      <p:bldP spid="4" grpId="6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6571872" y="2236349"/>
            <a:ext cx="2230426" cy="21132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ko-KR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&lt;</a:t>
            </a:r>
            <a:r>
              <a:rPr lang="ko-KR" altLang="en-US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신윤섭 </a:t>
            </a:r>
            <a:r>
              <a:rPr lang="en-US" altLang="ko-KR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&gt;</a:t>
            </a:r>
            <a:endParaRPr lang="en-US" altLang="ko-KR" sz="1700" b="1">
              <a:solidFill>
                <a:schemeClr val="bg1"/>
              </a:solidFill>
              <a:latin typeface="나눔고딕"/>
              <a:ea typeface="나눔고딕"/>
              <a:sym typeface="PangMenZhengDao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-</a:t>
            </a:r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프로그래머, </a:t>
            </a:r>
            <a:endParaRPr lang="ko-KR" altLang="en-US" sz="1400" b="1">
              <a:solidFill>
                <a:schemeClr val="bg1"/>
              </a:solidFill>
              <a:latin typeface="나눔고딕"/>
              <a:ea typeface="나눔고딕"/>
              <a:sym typeface="PangMenZhengDao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월드&amp;그래픽 디자이너</a:t>
            </a:r>
            <a:endParaRPr lang="ko-KR" altLang="en-US" sz="1400"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43" name="矩形 3"/>
          <p:cNvSpPr>
            <a:spLocks noChangeArrowheads="1"/>
          </p:cNvSpPr>
          <p:nvPr/>
        </p:nvSpPr>
        <p:spPr>
          <a:xfrm>
            <a:off x="245539" y="140213"/>
            <a:ext cx="2522287" cy="461609"/>
          </a:xfrm>
          <a:prstGeom prst="rect">
            <a:avLst/>
          </a:prstGeom>
          <a:noFill/>
          <a:ln>
            <a:noFill/>
          </a:ln>
        </p:spPr>
        <p:txBody>
          <a:bodyPr wrap="none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lvl="0">
              <a:defRPr/>
            </a:pPr>
            <a:r>
              <a:rPr lang="en-US" altLang="ko-KR" sz="2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02.</a:t>
            </a:r>
            <a:r>
              <a:rPr lang="ko-KR" altLang="en-US" sz="2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각자 맡은 역할 소개</a:t>
            </a:r>
            <a:endParaRPr lang="ko-KR" altLang="en-US" sz="2700" b="1">
              <a:solidFill>
                <a:schemeClr val="bg1"/>
              </a:solidFill>
              <a:latin typeface="나눔고딕"/>
              <a:ea typeface="나눔고딕"/>
              <a:sym typeface="PangMenZhengDao"/>
            </a:endParaRPr>
          </a:p>
        </p:txBody>
      </p:sp>
      <p:sp>
        <p:nvSpPr>
          <p:cNvPr id="45" name="椭圆 20"/>
          <p:cNvSpPr/>
          <p:nvPr/>
        </p:nvSpPr>
        <p:spPr>
          <a:xfrm>
            <a:off x="720637" y="2210541"/>
            <a:ext cx="2230426" cy="2113235"/>
          </a:xfrm>
          <a:prstGeom prst="ellipse">
            <a:avLst/>
          </a:prstGeom>
          <a:solidFill>
            <a:srgbClr val="00b0f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&lt;</a:t>
            </a:r>
            <a:r>
              <a:rPr lang="ko-KR" altLang="en-US" sz="20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김민성</a:t>
            </a:r>
            <a:r>
              <a:rPr lang="en-US" altLang="ko-KR" sz="20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&gt;</a:t>
            </a:r>
            <a:endParaRPr lang="en-US" altLang="ko-KR" sz="2000" b="1">
              <a:solidFill>
                <a:schemeClr val="bg1"/>
              </a:solidFill>
              <a:latin typeface="나눔고딕"/>
              <a:ea typeface="나눔고딕"/>
              <a:sym typeface="PangMenZhengDao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altLang="ko-KR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-</a:t>
            </a:r>
            <a:r>
              <a:rPr lang="ko-KR" altLang="en-US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프로그래머</a:t>
            </a:r>
            <a:r>
              <a:rPr lang="en-US" altLang="ko-KR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,</a:t>
            </a:r>
            <a:r>
              <a:rPr lang="ko-KR" altLang="en-US" sz="1700" b="1">
                <a:solidFill>
                  <a:schemeClr val="bg1"/>
                </a:solidFill>
                <a:latin typeface="나눔고딕"/>
                <a:ea typeface="나눔고딕"/>
                <a:sym typeface="PangMenZhengDao"/>
              </a:rPr>
              <a:t> 총책임</a:t>
            </a:r>
            <a:endParaRPr lang="ko-KR" altLang="en-US" sz="1700" b="1">
              <a:solidFill>
                <a:schemeClr val="bg1"/>
              </a:solidFill>
              <a:latin typeface="나눔고딕"/>
              <a:ea typeface="나눔고딕"/>
              <a:sym typeface="PangMenZhengDao"/>
            </a:endParaRPr>
          </a:p>
        </p:txBody>
      </p:sp>
      <p:sp>
        <p:nvSpPr>
          <p:cNvPr id="46" name="椭圆 20"/>
          <p:cNvSpPr/>
          <p:nvPr/>
        </p:nvSpPr>
        <p:spPr>
          <a:xfrm>
            <a:off x="3675888" y="2212608"/>
            <a:ext cx="2230426" cy="2113235"/>
          </a:xfrm>
          <a:prstGeom prst="ellipse">
            <a:avLst/>
          </a:prstGeom>
          <a:solidFill>
            <a:srgbClr val="00b0f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&lt;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홍선진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&gt;</a:t>
            </a:r>
            <a:endParaRPr kumimoji="0" lang="en-US" altLang="ko-KR" sz="2000" b="1" i="0" u="none" strike="noStrike" kern="1200" cap="none" spc="0" normalizeH="0" baseline="0">
              <a:solidFill>
                <a:srgbClr val="ffffff"/>
              </a:solidFill>
              <a:latin typeface="나눔고딕"/>
              <a:ea typeface="나눔고딕"/>
              <a:sym typeface="PangMenZhengDao"/>
            </a:endParaRPr>
          </a:p>
          <a:p>
            <a:pPr marL="0" indent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 프로그래머,</a:t>
            </a:r>
            <a:endParaRPr kumimoji="0" lang="ko-KR" altLang="en-US" sz="1700" b="1" i="0" u="none" strike="noStrike" kern="1200" cap="none" spc="0" normalizeH="0" baseline="0">
              <a:solidFill>
                <a:srgbClr val="ffffff"/>
              </a:solidFill>
              <a:latin typeface="나눔고딕"/>
              <a:ea typeface="나눔고딕"/>
              <a:sym typeface="PangMenZhengDao"/>
            </a:endParaRPr>
          </a:p>
          <a:p>
            <a:pPr marL="0" indent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 메인 기획 디렉터</a:t>
            </a:r>
            <a:endParaRPr kumimoji="0" lang="zh-CN" altLang="en-US" sz="1700" b="0" i="0" u="none" strike="noStrike" kern="1200" cap="none" spc="0" normalizeH="0" baseline="0">
              <a:solidFill>
                <a:srgbClr val="ffffff"/>
              </a:solidFill>
              <a:latin typeface="PangMenZhengDao"/>
              <a:ea typeface="PangMenZhengDao"/>
              <a:sym typeface="PangMenZhengDao"/>
            </a:endParaRPr>
          </a:p>
        </p:txBody>
      </p:sp>
      <p:sp>
        <p:nvSpPr>
          <p:cNvPr id="47" name="椭圆 20"/>
          <p:cNvSpPr/>
          <p:nvPr/>
        </p:nvSpPr>
        <p:spPr>
          <a:xfrm>
            <a:off x="9316064" y="2286350"/>
            <a:ext cx="2230426" cy="2113235"/>
          </a:xfrm>
          <a:prstGeom prst="ellipse">
            <a:avLst/>
          </a:prstGeom>
          <a:solidFill>
            <a:srgbClr val="00b0f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>
              <a:lnSpc>
                <a:spcPct val="120000"/>
              </a:lnSpc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&lt;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임서현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&gt;</a:t>
            </a:r>
            <a:endParaRPr kumimoji="0" lang="en-US" altLang="ko-KR" sz="2000" b="1" i="0" u="none" strike="noStrike" kern="1200" cap="none" spc="0" normalizeH="0" baseline="0">
              <a:solidFill>
                <a:srgbClr val="ffffff"/>
              </a:solidFill>
              <a:latin typeface="나눔고딕"/>
              <a:ea typeface="나눔고딕"/>
              <a:sym typeface="PangMenZhengDao"/>
            </a:endParaRPr>
          </a:p>
          <a:p>
            <a:pPr marL="0" indent="0" algn="ctr" defTabSz="914400">
              <a:lnSpc>
                <a:spcPct val="120000"/>
              </a:lnSpc>
              <a:buNone/>
              <a:defRPr/>
            </a:pPr>
            <a:r>
              <a:rPr kumimoji="0" lang="ko-KR" altLang="en-US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 프로그래머, </a:t>
            </a:r>
            <a:endParaRPr kumimoji="0" lang="ko-KR" altLang="en-US" sz="1700" b="1" i="0" u="none" strike="noStrike" kern="1200" cap="none" spc="0" normalizeH="0" baseline="0">
              <a:solidFill>
                <a:srgbClr val="ffffff"/>
              </a:solidFill>
              <a:latin typeface="나눔고딕"/>
              <a:ea typeface="나눔고딕"/>
              <a:sym typeface="PangMenZhengDao"/>
            </a:endParaRPr>
          </a:p>
          <a:p>
            <a:pPr marL="0" indent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sym typeface="PangMenZhengDao"/>
              </a:rPr>
              <a:t>자료조사</a:t>
            </a:r>
            <a:endParaRPr kumimoji="0" lang="zh-CN" altLang="en-US" sz="1700" b="0" i="0" u="none" strike="noStrike" kern="1200" cap="none" spc="0" normalizeH="0" baseline="0">
              <a:solidFill>
                <a:srgbClr val="ffffff"/>
              </a:solidFill>
              <a:latin typeface="PangMenZhengDao"/>
              <a:ea typeface="PangMenZhengDao"/>
              <a:sym typeface="PangMenZhengDao"/>
            </a:endParaRPr>
          </a:p>
        </p:txBody>
      </p:sp>
      <p:grpSp>
        <p:nvGrpSpPr>
          <p:cNvPr id="54" name="组合 21"/>
          <p:cNvGrpSpPr/>
          <p:nvPr/>
        </p:nvGrpSpPr>
        <p:grpSpPr>
          <a:xfrm rot="5400000">
            <a:off x="7464364" y="1655636"/>
            <a:ext cx="321386" cy="6103710"/>
            <a:chOff x="3225404" y="2330829"/>
            <a:chExt cx="100432" cy="1906597"/>
          </a:xfrm>
        </p:grpSpPr>
        <p:cxnSp>
          <p:nvCxnSpPr>
            <p:cNvPr id="55" name="直接连接符 13"/>
            <p:cNvCxnSpPr>
              <a:cxnSpLocks noChangeShapeType="1"/>
              <a:endCxn id="57" idx="4"/>
            </p:cNvCxnSpPr>
            <p:nvPr/>
          </p:nvCxnSpPr>
          <p:spPr>
            <a:xfrm rot="5400000">
              <a:off x="2330160" y="3285150"/>
              <a:ext cx="1895711" cy="8821"/>
            </a:xfrm>
            <a:prstGeom prst="lin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</p:cxnSp>
        <p:sp>
          <p:nvSpPr>
            <p:cNvPr id="56" name="椭圆 15"/>
            <p:cNvSpPr>
              <a:spLocks noChangeArrowheads="1"/>
            </p:cNvSpPr>
            <p:nvPr/>
          </p:nvSpPr>
          <p:spPr>
            <a:xfrm>
              <a:off x="3229396" y="2330829"/>
              <a:ext cx="96440" cy="96439"/>
            </a:xfrm>
            <a:prstGeom prst="ellips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68580" tIns="34290" rIns="68580" bIns="34290"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zh-CN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PangMenZhengDao"/>
                <a:ea typeface="PangMenZhengDao"/>
                <a:sym typeface="PangMenZhengDao"/>
              </a:endParaRPr>
            </a:p>
          </p:txBody>
        </p:sp>
        <p:sp>
          <p:nvSpPr>
            <p:cNvPr id="57" name="椭圆 16"/>
            <p:cNvSpPr>
              <a:spLocks noChangeArrowheads="1"/>
            </p:cNvSpPr>
            <p:nvPr/>
          </p:nvSpPr>
          <p:spPr>
            <a:xfrm>
              <a:off x="3225404" y="4140986"/>
              <a:ext cx="96440" cy="96441"/>
            </a:xfrm>
            <a:prstGeom prst="ellips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68580" tIns="34290" rIns="68580" bIns="34290"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zh-CN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PangMenZhengDao"/>
                <a:ea typeface="PangMenZhengDao"/>
                <a:sym typeface="PangMenZhengDao"/>
              </a:endParaRPr>
            </a:p>
          </p:txBody>
        </p:sp>
        <p:sp>
          <p:nvSpPr>
            <p:cNvPr id="58" name="椭圆 15"/>
            <p:cNvSpPr>
              <a:spLocks noChangeArrowheads="1"/>
            </p:cNvSpPr>
            <p:nvPr/>
          </p:nvSpPr>
          <p:spPr>
            <a:xfrm>
              <a:off x="3225404" y="3214821"/>
              <a:ext cx="96440" cy="96439"/>
            </a:xfrm>
            <a:prstGeom prst="ellips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68580" tIns="34290" rIns="68580" bIns="34290"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zh-CN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PangMenZhengDao"/>
                <a:ea typeface="PangMenZhengDao"/>
                <a:sym typeface="PangMenZhengDao"/>
              </a:endParaRPr>
            </a:p>
          </p:txBody>
        </p:sp>
      </p:grpSp>
      <p:sp>
        <p:nvSpPr>
          <p:cNvPr id="59" name="TextBox 15"/>
          <p:cNvSpPr txBox="1"/>
          <p:nvPr/>
        </p:nvSpPr>
        <p:spPr>
          <a:xfrm>
            <a:off x="3516792" y="1068103"/>
            <a:ext cx="2826118" cy="5934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프로그래밍</a:t>
            </a: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0" name="TextBox 39"/>
          <p:cNvSpPr txBox="1"/>
          <p:nvPr/>
        </p:nvSpPr>
        <p:spPr>
          <a:xfrm>
            <a:off x="6096000" y="5053333"/>
            <a:ext cx="3282289" cy="59462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그래픽 디자인</a:t>
            </a: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62" name="组合 21"/>
          <p:cNvGrpSpPr/>
          <p:nvPr/>
        </p:nvGrpSpPr>
        <p:grpSpPr>
          <a:xfrm rot="5400000">
            <a:off x="4550329" y="-1147786"/>
            <a:ext cx="321386" cy="6103710"/>
            <a:chOff x="3225404" y="2330829"/>
            <a:chExt cx="100432" cy="1906597"/>
          </a:xfrm>
        </p:grpSpPr>
        <p:cxnSp>
          <p:nvCxnSpPr>
            <p:cNvPr id="63" name="直接连接符 13"/>
            <p:cNvCxnSpPr>
              <a:cxnSpLocks noChangeShapeType="1"/>
              <a:endCxn id="65" idx="4"/>
            </p:cNvCxnSpPr>
            <p:nvPr/>
          </p:nvCxnSpPr>
          <p:spPr>
            <a:xfrm rot="5400000">
              <a:off x="2330160" y="3285150"/>
              <a:ext cx="1895711" cy="8821"/>
            </a:xfrm>
            <a:prstGeom prst="lin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</p:cxnSp>
        <p:sp>
          <p:nvSpPr>
            <p:cNvPr id="64" name="椭圆 15"/>
            <p:cNvSpPr>
              <a:spLocks noChangeArrowheads="1"/>
            </p:cNvSpPr>
            <p:nvPr/>
          </p:nvSpPr>
          <p:spPr>
            <a:xfrm>
              <a:off x="3229396" y="2330829"/>
              <a:ext cx="96440" cy="96439"/>
            </a:xfrm>
            <a:prstGeom prst="ellips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68580" tIns="34290" rIns="68580" bIns="34290"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zh-CN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PangMenZhengDao"/>
                <a:ea typeface="PangMenZhengDao"/>
                <a:sym typeface="PangMenZhengDao"/>
              </a:endParaRPr>
            </a:p>
          </p:txBody>
        </p:sp>
        <p:sp>
          <p:nvSpPr>
            <p:cNvPr id="65" name="椭圆 16"/>
            <p:cNvSpPr>
              <a:spLocks noChangeArrowheads="1"/>
            </p:cNvSpPr>
            <p:nvPr/>
          </p:nvSpPr>
          <p:spPr>
            <a:xfrm>
              <a:off x="3225404" y="4140986"/>
              <a:ext cx="96440" cy="96441"/>
            </a:xfrm>
            <a:prstGeom prst="ellips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68580" tIns="34290" rIns="68580" bIns="34290"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zh-CN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PangMenZhengDao"/>
                <a:ea typeface="PangMenZhengDao"/>
                <a:sym typeface="PangMenZhengDao"/>
              </a:endParaRPr>
            </a:p>
          </p:txBody>
        </p:sp>
        <p:sp>
          <p:nvSpPr>
            <p:cNvPr id="66" name="椭圆 15"/>
            <p:cNvSpPr>
              <a:spLocks noChangeArrowheads="1"/>
            </p:cNvSpPr>
            <p:nvPr/>
          </p:nvSpPr>
          <p:spPr>
            <a:xfrm>
              <a:off x="3225404" y="3214821"/>
              <a:ext cx="96440" cy="96439"/>
            </a:xfrm>
            <a:prstGeom prst="ellipse">
              <a:avLst/>
            </a:prstGeom>
            <a:gradFill>
              <a:gsLst>
                <a:gs pos="100000">
                  <a:srgbClr val="ffffff">
                    <a:alpha val="100000"/>
                  </a:srgbClr>
                </a:gs>
                <a:gs pos="0">
                  <a:srgbClr val="d9d9d9">
                    <a:alpha val="100000"/>
                  </a:srgb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d9d9">
                      <a:alpha val="100000"/>
                    </a:srgbClr>
                  </a:gs>
                </a:gsLst>
                <a:lin ang="2700000" scaled="1"/>
              </a:gradFill>
              <a:prstDash val="solid"/>
            </a:ln>
            <a:effectLst>
              <a:outerShdw blurRad="254000" dist="101600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68580" tIns="34290" rIns="68580" bIns="34290"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zh-CN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PangMenZhengDao"/>
                <a:ea typeface="PangMenZhengDao"/>
                <a:sym typeface="PangMenZhengDa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mc:Ignorable="p14" p14:dur="1000">
        <p:wipe/>
      </p:transition>
    </mc:Choice>
    <mc:Fallback>
      <p:transition xmlns:mc="http://schemas.openxmlformats.org/markup-compatibility/2006" xmlns:hp="http://schemas.haansoft.com/office/presentation/8.0" spd="med" advClick="0" mc:Ignorable="hp" hp:hslDur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1" animBg="1"/>
      <p:bldP spid="46" grpId="2" animBg="1"/>
      <p:bldP spid="47" grpId="3" animBg="1"/>
      <p:bldP spid="54" grpId="4" animBg="1"/>
      <p:bldP spid="59" grpId="5" animBg="1"/>
      <p:bldP spid="60" grpId="6" animBg="1"/>
      <p:bldP spid="62" grpId="7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>
            <a:spLocks noChangeArrowheads="1"/>
          </p:cNvSpPr>
          <p:nvPr/>
        </p:nvSpPr>
        <p:spPr>
          <a:xfrm>
            <a:off x="2984500" y="2956560"/>
            <a:ext cx="6223000" cy="472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3200" b="1">
                <a:solidFill>
                  <a:prstClr val="white"/>
                </a:solidFill>
                <a:latin typeface="나눔고딕"/>
                <a:ea typeface="나눔고딕"/>
                <a:sym typeface="PangMenZhengDao"/>
              </a:rPr>
              <a:t>시청 </a:t>
            </a:r>
            <a:r>
              <a:rPr lang="ko-KO" altLang="ko-KO" sz="3200" b="1">
                <a:solidFill>
                  <a:prstClr val="white"/>
                </a:solidFill>
                <a:latin typeface="나눔고딕"/>
                <a:ea typeface="나눔고딕"/>
                <a:sym typeface="PangMenZhengDao"/>
              </a:rPr>
              <a:t>해주셔서 감사합니다</a:t>
            </a:r>
            <a:endParaRPr lang="ko-KO" altLang="ko-KO" sz="3200" b="1"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sym typeface="PangMenZhengDao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180681" y="3632994"/>
            <a:ext cx="3967163" cy="0"/>
          </a:xfrm>
          <a:prstGeom prst="line">
            <a:avLst/>
          </a:prstGeom>
          <a:ln w="0">
            <a:solidFill>
              <a:srgbClr val="AED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D0B060-62CB-432B-828A-A361D3D1EFDF}"/>
              </a:ext>
            </a:extLst>
          </p:cNvPr>
          <p:cNvGrpSpPr/>
          <p:nvPr/>
        </p:nvGrpSpPr>
        <p:grpSpPr>
          <a:xfrm>
            <a:off x="2376488" y="4579938"/>
            <a:ext cx="7361237" cy="730250"/>
            <a:chOff x="3493119" y="4376948"/>
            <a:chExt cx="7360973" cy="730804"/>
          </a:xfrm>
        </p:grpSpPr>
        <p:grpSp>
          <p:nvGrpSpPr>
            <p:cNvPr id="16" name="组合 481">
              <a:extLst>
                <a:ext uri="{FF2B5EF4-FFF2-40B4-BE49-F238E27FC236}">
                  <a16:creationId xmlns:a16="http://schemas.microsoft.com/office/drawing/2014/main" id="{D17ADAAC-AC8B-4A1C-912C-1AE6472CEF00}"/>
                </a:ext>
              </a:extLst>
            </p:cNvPr>
            <p:cNvGrpSpPr/>
            <p:nvPr/>
          </p:nvGrpSpPr>
          <p:grpSpPr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CEF984B-35E9-430E-A8B6-CF8E9C96C7B7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590658B-9876-481B-8B30-D2A3CB4E565A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483">
              <a:extLst>
                <a:ext uri="{FF2B5EF4-FFF2-40B4-BE49-F238E27FC236}">
                  <a16:creationId xmlns:a16="http://schemas.microsoft.com/office/drawing/2014/main" id="{BAAB87DE-916E-4D06-BA74-BC442C1B8507}"/>
                </a:ext>
              </a:extLst>
            </p:cNvPr>
            <p:cNvGrpSpPr/>
            <p:nvPr/>
          </p:nvGrpSpPr>
          <p:grpSpPr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170C162-1786-4743-AED8-E9B594502D8D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A8E2451-6630-4159-B258-41B70A67E30E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CCA25C-AB37-4B5A-A36B-11A9ED222813}"/>
              </a:ext>
            </a:extLst>
          </p:cNvPr>
          <p:cNvGrpSpPr/>
          <p:nvPr/>
        </p:nvGrpSpPr>
        <p:grpSpPr>
          <a:xfrm flipH="1" flipV="1">
            <a:off x="2376488" y="1519238"/>
            <a:ext cx="7361237" cy="730250"/>
            <a:chOff x="3424715" y="4465315"/>
            <a:chExt cx="7360973" cy="730804"/>
          </a:xfrm>
        </p:grpSpPr>
        <p:grpSp>
          <p:nvGrpSpPr>
            <p:cNvPr id="27" name="组合 729">
              <a:extLst>
                <a:ext uri="{FF2B5EF4-FFF2-40B4-BE49-F238E27FC236}">
                  <a16:creationId xmlns:a16="http://schemas.microsoft.com/office/drawing/2014/main" id="{6BBE38FF-A4C7-4AEA-B030-DCB81FD5B93B}"/>
                </a:ext>
              </a:extLst>
            </p:cNvPr>
            <p:cNvGrpSpPr/>
            <p:nvPr/>
          </p:nvGrpSpPr>
          <p:grpSpPr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F4AB344-66AF-4F3C-9A1B-6C1306FF6FB7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5BC4578-E758-4ECF-86B3-D4731C6C2920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730">
              <a:extLst>
                <a:ext uri="{FF2B5EF4-FFF2-40B4-BE49-F238E27FC236}">
                  <a16:creationId xmlns:a16="http://schemas.microsoft.com/office/drawing/2014/main" id="{C1E7F912-BF73-4D74-948D-E8FAEA9C040E}"/>
                </a:ext>
              </a:extLst>
            </p:cNvPr>
            <p:cNvGrpSpPr/>
            <p:nvPr/>
          </p:nvGrpSpPr>
          <p:grpSpPr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5A0E172-F791-4C64-B0E8-E66BB194FA8E}"/>
                  </a:ext>
                </a:extLst>
              </p:cNvPr>
              <p:cNvCxnSpPr/>
              <p:nvPr/>
            </p:nvCxnSpPr>
            <p:spPr>
              <a:xfrm flipH="1"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9954188-EA53-40FD-9621-87B90B641950}"/>
                  </a:ext>
                </a:extLst>
              </p:cNvPr>
              <p:cNvCxnSpPr/>
              <p:nvPr/>
            </p:nvCxnSpPr>
            <p:spPr>
              <a:xfrm rot="5400000" flipH="1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813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mc:Ignorable="p14" p14:dur="1000">
        <p:wipe/>
      </p:transition>
    </mc:Choice>
    <mc:Fallback>
      <p:transition xmlns:mc="http://schemas.openxmlformats.org/markup-compatibility/2006" xmlns:hp="http://schemas.haansoft.com/office/presentation/8.0" spd="med" advClick="0" mc:Ignorable="hp" hp:hslDur="1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ff0000"/>
      </a:accent1>
      <a:accent2>
        <a:srgbClr val="ffff00"/>
      </a:accent2>
      <a:accent3>
        <a:srgbClr val="92d050"/>
      </a:accent3>
      <a:accent4>
        <a:srgbClr val="00b0f0"/>
      </a:accent4>
      <a:accent5>
        <a:srgbClr val="7030a0"/>
      </a:accent5>
      <a:accent6>
        <a:srgbClr val="00b050"/>
      </a:accent6>
      <a:hlink>
        <a:srgbClr val="5fc6b5"/>
      </a:hlink>
      <a:folHlink>
        <a:srgbClr val="276f63"/>
      </a:folHlink>
    </a:clrScheme>
    <a:fontScheme name="Office">
      <a:majorFont>
        <a:latin typeface="Calibri Light"/>
        <a:ea typeface="Calibri Light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>와이드스크린</ep:PresentationFormat>
  <ep:Paragraphs>49</ep:Paragraphs>
  <ep:Slides>7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第一PPT，www.1ppt.com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2014-11-18T07:27:00.000</dcterms:created>
  <dc:creator>www.1ppt.com</dc:creator>
  <cp:lastModifiedBy>naseoji</cp:lastModifiedBy>
  <dcterms:modified xsi:type="dcterms:W3CDTF">2024-09-07T13:34:42.469</dcterms:modified>
  <cp:revision>1303</cp:revision>
  <dc:title>www.1ppt.com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