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00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14461925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png"/><Relationship Id="rId7" Type="http://schemas.openxmlformats.org/officeDocument/2006/relationships/image" Target="../media/image18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427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18846034" cy="10287000"/>
          <a:chOff x="0" y="0"/>
          <a:chExt cx="18846034" cy="1028700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2" name="rect89512471984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525" y="1000125"/>
            <a:ext cx="16931509" cy="8293319"/>
          </a:xfrm>
          <a:prstGeom prst="rect">
            <a:avLst/>
          </a:prstGeom>
        </p:spPr>
      </p:pic>
      <p:pic>
        <p:nvPicPr>
          <p:cNvPr id="3" name="text289254285515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025" y="2409825"/>
            <a:ext cx="5698247" cy="322898"/>
          </a:xfrm>
          <a:prstGeom prst="rect">
            <a:avLst/>
          </a:prstGeom>
        </p:spPr>
      </p:pic>
      <p:pic>
        <p:nvPicPr>
          <p:cNvPr id="4" name="text203568984281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6675" y="4371975"/>
            <a:ext cx="11111890" cy="1549908"/>
          </a:xfrm>
          <a:prstGeom prst="rect">
            <a:avLst/>
          </a:prstGeom>
        </p:spPr>
      </p:pic>
      <p:pic>
        <p:nvPicPr>
          <p:cNvPr id="5" name="drawline230211244630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06900" y="5133975"/>
            <a:ext cx="516487" cy="28575"/>
          </a:xfrm>
          <a:prstGeom prst="rect">
            <a:avLst/>
          </a:prstGeom>
        </p:spPr>
      </p:pic>
      <p:pic>
        <p:nvPicPr>
          <p:cNvPr id="6" name="rect676933464702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9225" y="2038350"/>
            <a:ext cx="211398" cy="2258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427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1343025" y="1476375"/>
          <a:ext cx="22649822" cy="7149179"/>
          <a:chOff x="1343025" y="1476375"/>
          <a:chExt cx="22649822" cy="7149179"/>
        </a:xfrm>
      </p:grpSpPr>
      <p:pic>
        <p:nvPicPr>
          <p:cNvPr id="7" name="text429936940608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1476375"/>
            <a:ext cx="5353435" cy="882587"/>
          </a:xfrm>
          <a:prstGeom prst="rect">
            <a:avLst/>
          </a:prstGeom>
        </p:spPr>
      </p:pic>
      <p:pic>
        <p:nvPicPr>
          <p:cNvPr id="2" name="text804744715284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438400"/>
            <a:ext cx="2944329" cy="731901"/>
          </a:xfrm>
          <a:prstGeom prst="rect">
            <a:avLst/>
          </a:prstGeom>
        </p:spPr>
      </p:pic>
      <p:pic>
        <p:nvPicPr>
          <p:cNvPr id="3" name="text661246710895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3625" y="3781425"/>
            <a:ext cx="12696197" cy="957929"/>
          </a:xfrm>
          <a:prstGeom prst="rect">
            <a:avLst/>
          </a:prstGeom>
        </p:spPr>
      </p:pic>
      <p:pic>
        <p:nvPicPr>
          <p:cNvPr id="4" name="text2503001711500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6075" y="3781425"/>
            <a:ext cx="2484692" cy="957929"/>
          </a:xfrm>
          <a:prstGeom prst="rect">
            <a:avLst/>
          </a:prstGeom>
        </p:spPr>
      </p:pic>
      <p:pic>
        <p:nvPicPr>
          <p:cNvPr id="5" name="text84565480659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3625" y="6191250"/>
            <a:ext cx="12696197" cy="957929"/>
          </a:xfrm>
          <a:prstGeom prst="rect">
            <a:avLst/>
          </a:prstGeom>
        </p:spPr>
      </p:pic>
      <p:pic>
        <p:nvPicPr>
          <p:cNvPr id="6" name="text6345923539127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6075" y="6162675"/>
            <a:ext cx="2484692" cy="9579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427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1143000" y="1038225"/>
          <a:ext cx="10707287" cy="4408170"/>
          <a:chOff x="1143000" y="1038225"/>
          <a:chExt cx="10707287" cy="4408170"/>
        </a:xfrm>
      </p:grpSpPr>
      <p:pic>
        <p:nvPicPr>
          <p:cNvPr id="5" name="text384958421390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3672077"/>
            <a:ext cx="8849912" cy="645795"/>
          </a:xfrm>
          <a:prstGeom prst="rect">
            <a:avLst/>
          </a:prstGeom>
        </p:spPr>
      </p:pic>
      <p:pic>
        <p:nvPicPr>
          <p:cNvPr id="2" name="text206107965562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5" y="1038225"/>
            <a:ext cx="3924554" cy="1033272"/>
          </a:xfrm>
          <a:prstGeom prst="rect">
            <a:avLst/>
          </a:prstGeom>
        </p:spPr>
      </p:pic>
      <p:pic>
        <p:nvPicPr>
          <p:cNvPr id="3" name="text173878233959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280" y="2445068"/>
            <a:ext cx="2837660" cy="774954"/>
          </a:xfrm>
          <a:prstGeom prst="rect">
            <a:avLst/>
          </a:prstGeom>
        </p:spPr>
      </p:pic>
      <p:pic>
        <p:nvPicPr>
          <p:cNvPr id="4" name="rect421730224209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1209675"/>
            <a:ext cx="295478" cy="315633"/>
          </a:xfrm>
          <a:prstGeom prst="rect">
            <a:avLst/>
          </a:prstGeom>
        </p:spPr>
      </p:pic>
      <p:pic>
        <p:nvPicPr>
          <p:cNvPr id="9" name="그림 8" descr="의류, 사람, 건물, 야외이(가) 표시된 사진&#10;&#10;자동 생성된 설명">
            <a:extLst>
              <a:ext uri="{FF2B5EF4-FFF2-40B4-BE49-F238E27FC236}">
                <a16:creationId xmlns:a16="http://schemas.microsoft.com/office/drawing/2014/main" id="{D2EEFED7-4A2D-3165-27D7-4B778A4BC9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24120" y="977226"/>
            <a:ext cx="7259758" cy="413324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547295" lon="1726325" rev="21531631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1" name="그림 10" descr="야외, 하늘, 장례, 나무이(가) 표시된 사진&#10;&#10;자동 생성된 설명">
            <a:extLst>
              <a:ext uri="{FF2B5EF4-FFF2-40B4-BE49-F238E27FC236}">
                <a16:creationId xmlns:a16="http://schemas.microsoft.com/office/drawing/2014/main" id="{C014B78A-5B26-3310-E225-71633B76FB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33" y="5143500"/>
            <a:ext cx="6953250" cy="43434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298855" lon="20101137" rev="26212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7" name="그림 16" descr="PC 게임, 액션 어드벤처 게임, 전략 비디오 게임, 비디오 게임 소프트웨어이(가) 표시된 사진&#10;&#10;자동 생성된 설명">
            <a:extLst>
              <a:ext uri="{FF2B5EF4-FFF2-40B4-BE49-F238E27FC236}">
                <a16:creationId xmlns:a16="http://schemas.microsoft.com/office/drawing/2014/main" id="{6FF1585C-9907-F6E0-A7BE-41442ADD44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383" y="5872842"/>
            <a:ext cx="5544616" cy="3123467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427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933450" y="723900"/>
          <a:ext cx="11019000" cy="7667530"/>
          <a:chOff x="933450" y="723900"/>
          <a:chExt cx="11019000" cy="7667530"/>
        </a:xfrm>
      </p:grpSpPr>
      <p:pic>
        <p:nvPicPr>
          <p:cNvPr id="8" name="text984441511110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723900"/>
            <a:ext cx="5508856" cy="721138"/>
          </a:xfrm>
          <a:prstGeom prst="rect">
            <a:avLst/>
          </a:prstGeom>
        </p:spPr>
      </p:pic>
      <p:pic>
        <p:nvPicPr>
          <p:cNvPr id="2" name="rect805328449327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904875"/>
            <a:ext cx="328284" cy="350677"/>
          </a:xfrm>
          <a:prstGeom prst="rect">
            <a:avLst/>
          </a:prstGeom>
        </p:spPr>
      </p:pic>
      <p:pic>
        <p:nvPicPr>
          <p:cNvPr id="3" name="text492786554989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625" y="3114675"/>
            <a:ext cx="9066375" cy="4552855"/>
          </a:xfrm>
          <a:prstGeom prst="rect">
            <a:avLst/>
          </a:prstGeom>
        </p:spPr>
      </p:pic>
      <p:pic>
        <p:nvPicPr>
          <p:cNvPr id="4" name="rect5226971487429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8275" y="3201826"/>
            <a:ext cx="283320" cy="283320"/>
          </a:xfrm>
          <a:prstGeom prst="rect">
            <a:avLst/>
          </a:prstGeom>
        </p:spPr>
      </p:pic>
      <p:pic>
        <p:nvPicPr>
          <p:cNvPr id="5" name="rect420503024789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8275" y="4402058"/>
            <a:ext cx="283320" cy="283320"/>
          </a:xfrm>
          <a:prstGeom prst="rect">
            <a:avLst/>
          </a:prstGeom>
        </p:spPr>
      </p:pic>
      <p:pic>
        <p:nvPicPr>
          <p:cNvPr id="6" name="rect283796733432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8275" y="5525254"/>
            <a:ext cx="283320" cy="283320"/>
          </a:xfrm>
          <a:prstGeom prst="rect">
            <a:avLst/>
          </a:prstGeom>
        </p:spPr>
      </p:pic>
      <p:pic>
        <p:nvPicPr>
          <p:cNvPr id="7" name="rect7636530352426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8275" y="6648450"/>
            <a:ext cx="283320" cy="2833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427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18846034" cy="10287000"/>
          <a:chOff x="0" y="0"/>
          <a:chExt cx="18846034" cy="1028700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2" name="rect404288334004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525" y="1000125"/>
            <a:ext cx="16931509" cy="8293319"/>
          </a:xfrm>
          <a:prstGeom prst="rect">
            <a:avLst/>
          </a:prstGeom>
        </p:spPr>
      </p:pic>
      <p:pic>
        <p:nvPicPr>
          <p:cNvPr id="3" name="text485283340508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1825" y="4857750"/>
            <a:ext cx="6807709" cy="1119378"/>
          </a:xfrm>
          <a:prstGeom prst="rect">
            <a:avLst/>
          </a:prstGeom>
        </p:spPr>
      </p:pic>
      <p:pic>
        <p:nvPicPr>
          <p:cNvPr id="4" name="text957616766361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3775" y="4305300"/>
            <a:ext cx="4354650" cy="215265"/>
          </a:xfrm>
          <a:prstGeom prst="rect">
            <a:avLst/>
          </a:prstGeom>
        </p:spPr>
      </p:pic>
      <p:pic>
        <p:nvPicPr>
          <p:cNvPr id="5" name="rect8648644852710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1825" y="4333875"/>
            <a:ext cx="161552" cy="1725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76">
  <a:themeElements>
    <a:clrScheme name="Theme7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76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7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Theme76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신윤섭</cp:lastModifiedBy>
  <cp:revision>2</cp:revision>
  <dcterms:created xsi:type="dcterms:W3CDTF">2024-09-04T10:27:32Z</dcterms:created>
  <dcterms:modified xsi:type="dcterms:W3CDTF">2024-09-04T10:32:01Z</dcterms:modified>
  <cp:category/>
</cp:coreProperties>
</file>