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07" r:id="rId2"/>
    <p:sldId id="277" r:id="rId3"/>
    <p:sldId id="550" r:id="rId4"/>
    <p:sldId id="571" r:id="rId5"/>
    <p:sldId id="572" r:id="rId6"/>
    <p:sldId id="548" r:id="rId7"/>
    <p:sldId id="573" r:id="rId8"/>
    <p:sldId id="574" r:id="rId9"/>
    <p:sldId id="575" r:id="rId10"/>
    <p:sldId id="576" r:id="rId11"/>
    <p:sldId id="577" r:id="rId12"/>
    <p:sldId id="551" r:id="rId13"/>
    <p:sldId id="578" r:id="rId14"/>
    <p:sldId id="580" r:id="rId15"/>
    <p:sldId id="579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90" r:id="rId25"/>
    <p:sldId id="589" r:id="rId26"/>
    <p:sldId id="54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1AF"/>
    <a:srgbClr val="BADBDC"/>
    <a:srgbClr val="E6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72"/>
      </p:cViewPr>
      <p:guideLst>
        <p:guide orient="horz" pos="25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16649-02A7-4BAC-907C-6A59D11AF6CD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B1757-8956-4EB9-A61B-2BB94BC071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4D6F74-634D-4233-BDBC-8BE3983B5CC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32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7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7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4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62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83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56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3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7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696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5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96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7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25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3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989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798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44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45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37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482600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51922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288864" y="1707043"/>
            <a:ext cx="1927395" cy="341136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hone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297880" y="2194794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1953998" y="2194794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5124606" y="2194794"/>
            <a:ext cx="1927637" cy="3403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 userDrawn="1"/>
        </p:nvSpPr>
        <p:spPr>
          <a:xfrm rot="10800000">
            <a:off x="11464428" y="510908"/>
            <a:ext cx="727571" cy="44343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62419" y="545146"/>
            <a:ext cx="6120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6BF0A5B-CA18-47D2-801E-5D97420A52F4}" type="slidenum">
              <a:rPr lang="id-ID" smtClean="0"/>
              <a:t>‹#›</a:t>
            </a:fld>
            <a:endParaRPr lang="id-ID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43008" y="6356352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400106" y="510295"/>
            <a:ext cx="2700124" cy="1475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121901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498" algn="l"/>
              </a:tabLst>
              <a:defRPr sz="2999" b="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defRPr>
            </a:lvl1pPr>
          </a:lstStyle>
          <a:p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of your</a:t>
            </a:r>
            <a:br>
              <a:rPr lang="en-US" dirty="0"/>
            </a:br>
            <a:r>
              <a:rPr lang="en-US" dirty="0"/>
              <a:t>top slide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910347" y="3393000"/>
            <a:ext cx="2699636" cy="2951986"/>
          </a:xfrm>
          <a:prstGeom prst="rect">
            <a:avLst/>
          </a:prstGeom>
        </p:spPr>
        <p:txBody>
          <a:bodyPr/>
          <a:lstStyle>
            <a:lvl1pPr>
              <a:defRPr lang="en-US" sz="1000" b="0" i="0" baseline="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993712" y="1110721"/>
            <a:ext cx="314068" cy="229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909859" y="510295"/>
            <a:ext cx="2699636" cy="633707"/>
          </a:xfrm>
          <a:prstGeom prst="rect">
            <a:avLst/>
          </a:prstGeom>
        </p:spPr>
        <p:txBody>
          <a:bodyPr/>
          <a:lstStyle>
            <a:lvl1pPr>
              <a:defRPr lang="en-US" sz="1750" b="0" i="0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Name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67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ebook vs Twitter 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6787380" y="2499506"/>
            <a:ext cx="4134990" cy="23100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Pad App Comp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756950" y="2166309"/>
            <a:ext cx="2739366" cy="344836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373904"/>
            <a:ext cx="4137675" cy="26106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sponsive device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7073727" y="4594633"/>
            <a:ext cx="527112" cy="9250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6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163797" y="2566120"/>
            <a:ext cx="3793652" cy="212986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788589" y="3869995"/>
            <a:ext cx="1238522" cy="164971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7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2768491" y="3948439"/>
            <a:ext cx="2432019" cy="153850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</p:sldLayoutIdLst>
  <p:hf hdr="0" ftr="0" dt="0"/>
  <p:txStyles>
    <p:titleStyle>
      <a:lvl1pPr algn="l" defTabSz="1218565" rtl="0" eaLnBrk="1" latinLnBrk="0" hangingPunct="1">
        <a:spcBef>
          <a:spcPct val="0"/>
        </a:spcBef>
        <a:buNone/>
        <a:defRPr sz="3735" b="1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None/>
        <a:defRPr sz="4265" kern="1200">
          <a:solidFill>
            <a:schemeClr val="bg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矩形 5"/>
          <p:cNvSpPr/>
          <p:nvPr>
            <p:custDataLst>
              <p:tags r:id="rId1"/>
            </p:custDataLst>
          </p:nvPr>
        </p:nvSpPr>
        <p:spPr>
          <a:xfrm>
            <a:off x="2942033" y="1696885"/>
            <a:ext cx="6307931" cy="3514726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  <a:effectLst>
            <a:outerShdw blurRad="508000" dist="190500" dir="54000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PA_文本框 6"/>
          <p:cNvSpPr txBox="1"/>
          <p:nvPr>
            <p:custDataLst>
              <p:tags r:id="rId2"/>
            </p:custDataLst>
          </p:nvPr>
        </p:nvSpPr>
        <p:spPr>
          <a:xfrm>
            <a:off x="3458855" y="204927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庞门正道标题体" panose="02010600030101010101" pitchFamily="2" charset="-122"/>
                <a:ea typeface="庞门正道标题体" panose="02010600030101010101" pitchFamily="2" charset="-122"/>
                <a:cs typeface="+mn-cs"/>
              </a:rPr>
              <a:t>活动墙</a:t>
            </a:r>
          </a:p>
        </p:txBody>
      </p:sp>
      <p:sp>
        <p:nvSpPr>
          <p:cNvPr id="8" name="PA_文本框 7"/>
          <p:cNvSpPr txBox="1"/>
          <p:nvPr>
            <p:custDataLst>
              <p:tags r:id="rId3"/>
            </p:custDataLst>
          </p:nvPr>
        </p:nvSpPr>
        <p:spPr>
          <a:xfrm>
            <a:off x="3943405" y="4637895"/>
            <a:ext cx="4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190" dirty="0">
                <a:solidFill>
                  <a:schemeClr val="accent3">
                    <a:lumMod val="75000"/>
                  </a:schemeClr>
                </a:solidFill>
              </a:rPr>
              <a:t>校内活动发布网站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01F2B0-3737-4059-BE91-4EFEAE0E3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6608" y="3201682"/>
            <a:ext cx="3111986" cy="1162729"/>
          </a:xfrm>
          <a:prstGeom prst="rect">
            <a:avLst/>
          </a:prstGeom>
        </p:spPr>
      </p:pic>
      <p:sp>
        <p:nvSpPr>
          <p:cNvPr id="9" name="PA_文本框 6">
            <a:extLst>
              <a:ext uri="{FF2B5EF4-FFF2-40B4-BE49-F238E27FC236}">
                <a16:creationId xmlns:a16="http://schemas.microsoft.com/office/drawing/2014/main" id="{ABD16A4F-79A9-4433-8CD6-6D3C24C22EC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76938" y="34173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庞门正道标题体" panose="02010600030101010101" pitchFamily="2" charset="-122"/>
                <a:ea typeface="庞门正道标题体" panose="02010600030101010101" pitchFamily="2" charset="-122"/>
                <a:cs typeface="+mn-cs"/>
              </a:rPr>
              <a:t>系统设计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A91ACA-2FA7-4553-816E-61FB6C2BAE34}"/>
              </a:ext>
            </a:extLst>
          </p:cNvPr>
          <p:cNvSpPr txBox="1"/>
          <p:nvPr/>
        </p:nvSpPr>
        <p:spPr>
          <a:xfrm>
            <a:off x="6639339" y="5751443"/>
            <a:ext cx="499607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张伟鹏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项目组成员：徐啸威 王子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璇 亢卓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张汗青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14:window dir="ver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2266" y="60034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4.1 </a:t>
            </a:r>
            <a:r>
              <a:rPr lang="zh-CN" altLang="en-US" sz="2400" dirty="0">
                <a:latin typeface="+mj-lt"/>
              </a:rPr>
              <a:t>数据库</a:t>
            </a:r>
            <a:r>
              <a:rPr lang="en-US" altLang="zh-CN" sz="2400" dirty="0">
                <a:latin typeface="+mj-lt"/>
              </a:rPr>
              <a:t>E-R</a:t>
            </a:r>
            <a:r>
              <a:rPr lang="zh-CN" altLang="en-US" sz="2400" dirty="0">
                <a:latin typeface="+mj-lt"/>
              </a:rPr>
              <a:t>图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图片 1">
            <a:extLst>
              <a:ext uri="{FF2B5EF4-FFF2-40B4-BE49-F238E27FC236}">
                <a16:creationId xmlns:a16="http://schemas.microsoft.com/office/drawing/2014/main" id="{EF8EAC1C-374E-4A77-B734-9735449A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672" y="1363662"/>
            <a:ext cx="7616656" cy="529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2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9787" y="600349"/>
            <a:ext cx="2544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4.2 </a:t>
            </a:r>
            <a:r>
              <a:rPr lang="zh-CN" altLang="en-US" sz="2400" dirty="0">
                <a:latin typeface="+mj-lt"/>
              </a:rPr>
              <a:t>系统数据库表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0134F58-5721-4C3F-A07E-89A886F7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07" y="1904912"/>
            <a:ext cx="8170386" cy="42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6BF0A5B-CA18-47D2-801E-5D97420A52F4}" type="slidenum">
              <a:rPr lang="id-ID" smtClean="0"/>
              <a:t>12</a:t>
            </a:fld>
            <a:endParaRPr lang="id-ID" dirty="0"/>
          </a:p>
        </p:txBody>
      </p:sp>
      <p:sp>
        <p:nvSpPr>
          <p:cNvPr id="51" name="TextBox 50"/>
          <p:cNvSpPr txBox="1"/>
          <p:nvPr/>
        </p:nvSpPr>
        <p:spPr>
          <a:xfrm>
            <a:off x="4819793" y="600349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4.2 </a:t>
            </a:r>
            <a:r>
              <a:rPr lang="zh-CN" altLang="en-US" sz="2400" dirty="0"/>
              <a:t>系统数据库表</a:t>
            </a:r>
            <a:endParaRPr lang="id-ID" altLang="zh-CN" sz="2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36894" y="1075776"/>
            <a:ext cx="2310439" cy="3248996"/>
            <a:chOff x="5900403" y="2227020"/>
            <a:chExt cx="2310439" cy="3248996"/>
          </a:xfrm>
        </p:grpSpPr>
        <p:sp>
          <p:nvSpPr>
            <p:cNvPr id="57" name="Freeform 89"/>
            <p:cNvSpPr/>
            <p:nvPr/>
          </p:nvSpPr>
          <p:spPr bwMode="auto">
            <a:xfrm>
              <a:off x="5944780" y="2259812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5 h 130"/>
                <a:gd name="T8" fmla="*/ 33 w 68"/>
                <a:gd name="T9" fmla="*/ 0 h 130"/>
                <a:gd name="T10" fmla="*/ 0 w 68"/>
                <a:gd name="T11" fmla="*/ 5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54" y="0"/>
                    <a:pt x="33" y="0"/>
                  </a:cubicBezTo>
                  <a:cubicBezTo>
                    <a:pt x="12" y="0"/>
                    <a:pt x="0" y="5"/>
                    <a:pt x="0" y="5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0" name="Freeform 92"/>
            <p:cNvSpPr/>
            <p:nvPr/>
          </p:nvSpPr>
          <p:spPr bwMode="auto">
            <a:xfrm>
              <a:off x="6210563" y="2259812"/>
              <a:ext cx="2000279" cy="704153"/>
            </a:xfrm>
            <a:custGeom>
              <a:avLst/>
              <a:gdLst>
                <a:gd name="T0" fmla="*/ 913 w 1159"/>
                <a:gd name="T1" fmla="*/ 0 h 408"/>
                <a:gd name="T2" fmla="*/ 0 w 1159"/>
                <a:gd name="T3" fmla="*/ 70 h 408"/>
                <a:gd name="T4" fmla="*/ 0 w 1159"/>
                <a:gd name="T5" fmla="*/ 324 h 408"/>
                <a:gd name="T6" fmla="*/ 913 w 1159"/>
                <a:gd name="T7" fmla="*/ 408 h 408"/>
                <a:gd name="T8" fmla="*/ 1159 w 1159"/>
                <a:gd name="T9" fmla="*/ 216 h 408"/>
                <a:gd name="T10" fmla="*/ 1159 w 1159"/>
                <a:gd name="T11" fmla="*/ 195 h 408"/>
                <a:gd name="T12" fmla="*/ 913 w 1159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408">
                  <a:moveTo>
                    <a:pt x="913" y="0"/>
                  </a:moveTo>
                  <a:lnTo>
                    <a:pt x="0" y="70"/>
                  </a:lnTo>
                  <a:lnTo>
                    <a:pt x="0" y="324"/>
                  </a:lnTo>
                  <a:lnTo>
                    <a:pt x="913" y="408"/>
                  </a:lnTo>
                  <a:lnTo>
                    <a:pt x="1159" y="216"/>
                  </a:lnTo>
                  <a:lnTo>
                    <a:pt x="1159" y="195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1" name="Freeform 93"/>
            <p:cNvSpPr/>
            <p:nvPr/>
          </p:nvSpPr>
          <p:spPr bwMode="auto">
            <a:xfrm>
              <a:off x="6210563" y="2227020"/>
              <a:ext cx="2000279" cy="704153"/>
            </a:xfrm>
            <a:custGeom>
              <a:avLst/>
              <a:gdLst>
                <a:gd name="T0" fmla="*/ 905 w 1159"/>
                <a:gd name="T1" fmla="*/ 0 h 408"/>
                <a:gd name="T2" fmla="*/ 0 w 1159"/>
                <a:gd name="T3" fmla="*/ 68 h 408"/>
                <a:gd name="T4" fmla="*/ 0 w 1159"/>
                <a:gd name="T5" fmla="*/ 324 h 408"/>
                <a:gd name="T6" fmla="*/ 905 w 1159"/>
                <a:gd name="T7" fmla="*/ 408 h 408"/>
                <a:gd name="T8" fmla="*/ 1159 w 1159"/>
                <a:gd name="T9" fmla="*/ 214 h 408"/>
                <a:gd name="T10" fmla="*/ 905 w 1159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408">
                  <a:moveTo>
                    <a:pt x="905" y="0"/>
                  </a:moveTo>
                  <a:lnTo>
                    <a:pt x="0" y="68"/>
                  </a:lnTo>
                  <a:lnTo>
                    <a:pt x="0" y="324"/>
                  </a:lnTo>
                  <a:lnTo>
                    <a:pt x="905" y="408"/>
                  </a:lnTo>
                  <a:lnTo>
                    <a:pt x="1159" y="214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44780" y="2415572"/>
              <a:ext cx="21259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1    </a:t>
              </a:r>
              <a:r>
                <a:rPr lang="zh-CN" altLang="en-US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活动信息表</a:t>
              </a:r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(</a:t>
              </a:r>
              <a:r>
                <a:rPr lang="id-ID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tb_activity)</a:t>
              </a:r>
            </a:p>
          </p:txBody>
        </p:sp>
        <p:sp>
          <p:nvSpPr>
            <p:cNvPr id="97" name="TextBox 69">
              <a:extLst>
                <a:ext uri="{FF2B5EF4-FFF2-40B4-BE49-F238E27FC236}">
                  <a16:creationId xmlns:a16="http://schemas.microsoft.com/office/drawing/2014/main" id="{CE94A6EE-9CD3-44FD-B879-CFA85EAC055D}"/>
                </a:ext>
              </a:extLst>
            </p:cNvPr>
            <p:cNvSpPr txBox="1"/>
            <p:nvPr/>
          </p:nvSpPr>
          <p:spPr>
            <a:xfrm>
              <a:off x="5944780" y="5179597"/>
              <a:ext cx="2089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1)  </a:t>
              </a:r>
              <a:r>
                <a:rPr lang="zh-CN" altLang="en-US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活动信息表</a:t>
              </a:r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(</a:t>
              </a:r>
              <a:r>
                <a:rPr lang="id-ID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tb_activity)</a:t>
              </a:r>
            </a:p>
          </p:txBody>
        </p:sp>
        <p:sp>
          <p:nvSpPr>
            <p:cNvPr id="104" name="TextBox 69">
              <a:extLst>
                <a:ext uri="{FF2B5EF4-FFF2-40B4-BE49-F238E27FC236}">
                  <a16:creationId xmlns:a16="http://schemas.microsoft.com/office/drawing/2014/main" id="{C970A458-A824-4831-8374-F2A58BA324CB}"/>
                </a:ext>
              </a:extLst>
            </p:cNvPr>
            <p:cNvSpPr txBox="1"/>
            <p:nvPr/>
          </p:nvSpPr>
          <p:spPr>
            <a:xfrm>
              <a:off x="5900403" y="5199017"/>
              <a:ext cx="2089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1)  </a:t>
              </a:r>
              <a:r>
                <a:rPr lang="zh-CN" altLang="en-US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活动信息表</a:t>
              </a:r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(</a:t>
              </a:r>
              <a:r>
                <a:rPr lang="id-ID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tb_activity)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85014" y="3342625"/>
            <a:ext cx="4081826" cy="1461827"/>
            <a:chOff x="517634" y="3165871"/>
            <a:chExt cx="4081826" cy="1461827"/>
          </a:xfrm>
        </p:grpSpPr>
        <p:sp>
          <p:nvSpPr>
            <p:cNvPr id="58" name="Freeform 90"/>
            <p:cNvSpPr/>
            <p:nvPr/>
          </p:nvSpPr>
          <p:spPr bwMode="auto">
            <a:xfrm>
              <a:off x="517634" y="3950287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5 h 130"/>
                <a:gd name="T8" fmla="*/ 33 w 68"/>
                <a:gd name="T9" fmla="*/ 0 h 130"/>
                <a:gd name="T10" fmla="*/ 0 w 68"/>
                <a:gd name="T11" fmla="*/ 5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54" y="0"/>
                    <a:pt x="33" y="0"/>
                  </a:cubicBezTo>
                  <a:cubicBezTo>
                    <a:pt x="12" y="0"/>
                    <a:pt x="0" y="5"/>
                    <a:pt x="0" y="5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4" name="Freeform 96"/>
            <p:cNvSpPr/>
            <p:nvPr/>
          </p:nvSpPr>
          <p:spPr bwMode="auto">
            <a:xfrm rot="10800000">
              <a:off x="783417" y="3923545"/>
              <a:ext cx="2000279" cy="704153"/>
            </a:xfrm>
            <a:custGeom>
              <a:avLst/>
              <a:gdLst>
                <a:gd name="T0" fmla="*/ 246 w 1159"/>
                <a:gd name="T1" fmla="*/ 0 h 408"/>
                <a:gd name="T2" fmla="*/ 1159 w 1159"/>
                <a:gd name="T3" fmla="*/ 70 h 408"/>
                <a:gd name="T4" fmla="*/ 1159 w 1159"/>
                <a:gd name="T5" fmla="*/ 324 h 408"/>
                <a:gd name="T6" fmla="*/ 246 w 1159"/>
                <a:gd name="T7" fmla="*/ 408 h 408"/>
                <a:gd name="T8" fmla="*/ 0 w 1159"/>
                <a:gd name="T9" fmla="*/ 216 h 408"/>
                <a:gd name="T10" fmla="*/ 0 w 1159"/>
                <a:gd name="T11" fmla="*/ 197 h 408"/>
                <a:gd name="T12" fmla="*/ 246 w 1159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408">
                  <a:moveTo>
                    <a:pt x="246" y="0"/>
                  </a:moveTo>
                  <a:lnTo>
                    <a:pt x="1159" y="70"/>
                  </a:lnTo>
                  <a:lnTo>
                    <a:pt x="1159" y="324"/>
                  </a:lnTo>
                  <a:lnTo>
                    <a:pt x="246" y="408"/>
                  </a:lnTo>
                  <a:lnTo>
                    <a:pt x="0" y="216"/>
                  </a:lnTo>
                  <a:lnTo>
                    <a:pt x="0" y="19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5" name="Freeform 97"/>
            <p:cNvSpPr/>
            <p:nvPr/>
          </p:nvSpPr>
          <p:spPr bwMode="auto">
            <a:xfrm rot="10800000">
              <a:off x="783417" y="3890754"/>
              <a:ext cx="2000279" cy="704153"/>
            </a:xfrm>
            <a:custGeom>
              <a:avLst/>
              <a:gdLst>
                <a:gd name="T0" fmla="*/ 251 w 1159"/>
                <a:gd name="T1" fmla="*/ 0 h 408"/>
                <a:gd name="T2" fmla="*/ 1159 w 1159"/>
                <a:gd name="T3" fmla="*/ 70 h 408"/>
                <a:gd name="T4" fmla="*/ 1159 w 1159"/>
                <a:gd name="T5" fmla="*/ 324 h 408"/>
                <a:gd name="T6" fmla="*/ 251 w 1159"/>
                <a:gd name="T7" fmla="*/ 408 h 408"/>
                <a:gd name="T8" fmla="*/ 0 w 1159"/>
                <a:gd name="T9" fmla="*/ 216 h 408"/>
                <a:gd name="T10" fmla="*/ 251 w 1159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408">
                  <a:moveTo>
                    <a:pt x="251" y="0"/>
                  </a:moveTo>
                  <a:lnTo>
                    <a:pt x="1159" y="70"/>
                  </a:lnTo>
                  <a:lnTo>
                    <a:pt x="1159" y="324"/>
                  </a:lnTo>
                  <a:lnTo>
                    <a:pt x="251" y="408"/>
                  </a:lnTo>
                  <a:lnTo>
                    <a:pt x="0" y="21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51179" y="3165871"/>
              <a:ext cx="348281" cy="348282"/>
              <a:chOff x="5653088" y="-98425"/>
              <a:chExt cx="630237" cy="630238"/>
            </a:xfrm>
            <a:solidFill>
              <a:schemeClr val="bg1"/>
            </a:solidFill>
          </p:grpSpPr>
          <p:sp>
            <p:nvSpPr>
              <p:cNvPr id="87" name="Freeform 5"/>
              <p:cNvSpPr/>
              <p:nvPr/>
            </p:nvSpPr>
            <p:spPr bwMode="auto">
              <a:xfrm>
                <a:off x="5751513" y="-28575"/>
                <a:ext cx="69850" cy="68263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5653088" y="177800"/>
                <a:ext cx="79375" cy="39688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6205538" y="217488"/>
                <a:ext cx="77787" cy="38100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6145213" y="0"/>
                <a:ext cx="69850" cy="69850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1" name="Freeform 9"/>
              <p:cNvSpPr/>
              <p:nvPr/>
            </p:nvSpPr>
            <p:spPr bwMode="auto">
              <a:xfrm>
                <a:off x="5969000" y="-98425"/>
                <a:ext cx="38100" cy="79375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2" name="Freeform 10"/>
              <p:cNvSpPr>
                <a:spLocks noEditPoints="1"/>
              </p:cNvSpPr>
              <p:nvPr/>
            </p:nvSpPr>
            <p:spPr bwMode="auto">
              <a:xfrm>
                <a:off x="5810250" y="58738"/>
                <a:ext cx="315912" cy="354013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3" name="Freeform 11"/>
              <p:cNvSpPr/>
              <p:nvPr/>
            </p:nvSpPr>
            <p:spPr bwMode="auto">
              <a:xfrm>
                <a:off x="5889625" y="452438"/>
                <a:ext cx="157162" cy="79375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11116" y="2193405"/>
            <a:ext cx="2266062" cy="735220"/>
            <a:chOff x="5944780" y="3794106"/>
            <a:chExt cx="2266062" cy="735220"/>
          </a:xfrm>
        </p:grpSpPr>
        <p:sp>
          <p:nvSpPr>
            <p:cNvPr id="59" name="Freeform 91"/>
            <p:cNvSpPr/>
            <p:nvPr/>
          </p:nvSpPr>
          <p:spPr bwMode="auto">
            <a:xfrm>
              <a:off x="5944780" y="3807913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4 h 130"/>
                <a:gd name="T8" fmla="*/ 33 w 68"/>
                <a:gd name="T9" fmla="*/ 0 h 130"/>
                <a:gd name="T10" fmla="*/ 0 w 68"/>
                <a:gd name="T11" fmla="*/ 4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54" y="0"/>
                    <a:pt x="33" y="0"/>
                  </a:cubicBezTo>
                  <a:cubicBezTo>
                    <a:pt x="12" y="0"/>
                    <a:pt x="0" y="4"/>
                    <a:pt x="0" y="4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2" name="Freeform 94"/>
            <p:cNvSpPr/>
            <p:nvPr/>
          </p:nvSpPr>
          <p:spPr bwMode="auto">
            <a:xfrm>
              <a:off x="6210563" y="3826898"/>
              <a:ext cx="2000279" cy="702428"/>
            </a:xfrm>
            <a:custGeom>
              <a:avLst/>
              <a:gdLst>
                <a:gd name="T0" fmla="*/ 913 w 1159"/>
                <a:gd name="T1" fmla="*/ 0 h 407"/>
                <a:gd name="T2" fmla="*/ 0 w 1159"/>
                <a:gd name="T3" fmla="*/ 70 h 407"/>
                <a:gd name="T4" fmla="*/ 0 w 1159"/>
                <a:gd name="T5" fmla="*/ 324 h 407"/>
                <a:gd name="T6" fmla="*/ 913 w 1159"/>
                <a:gd name="T7" fmla="*/ 407 h 407"/>
                <a:gd name="T8" fmla="*/ 1159 w 1159"/>
                <a:gd name="T9" fmla="*/ 216 h 407"/>
                <a:gd name="T10" fmla="*/ 1159 w 1159"/>
                <a:gd name="T11" fmla="*/ 194 h 407"/>
                <a:gd name="T12" fmla="*/ 913 w 1159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407">
                  <a:moveTo>
                    <a:pt x="913" y="0"/>
                  </a:moveTo>
                  <a:lnTo>
                    <a:pt x="0" y="70"/>
                  </a:lnTo>
                  <a:lnTo>
                    <a:pt x="0" y="324"/>
                  </a:lnTo>
                  <a:lnTo>
                    <a:pt x="913" y="407"/>
                  </a:lnTo>
                  <a:lnTo>
                    <a:pt x="1159" y="216"/>
                  </a:lnTo>
                  <a:lnTo>
                    <a:pt x="1159" y="19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3" name="Freeform 95"/>
            <p:cNvSpPr/>
            <p:nvPr/>
          </p:nvSpPr>
          <p:spPr bwMode="auto">
            <a:xfrm>
              <a:off x="6210563" y="3794106"/>
              <a:ext cx="2000279" cy="702428"/>
            </a:xfrm>
            <a:custGeom>
              <a:avLst/>
              <a:gdLst>
                <a:gd name="T0" fmla="*/ 905 w 1159"/>
                <a:gd name="T1" fmla="*/ 0 h 407"/>
                <a:gd name="T2" fmla="*/ 0 w 1159"/>
                <a:gd name="T3" fmla="*/ 67 h 407"/>
                <a:gd name="T4" fmla="*/ 0 w 1159"/>
                <a:gd name="T5" fmla="*/ 324 h 407"/>
                <a:gd name="T6" fmla="*/ 905 w 1159"/>
                <a:gd name="T7" fmla="*/ 407 h 407"/>
                <a:gd name="T8" fmla="*/ 1159 w 1159"/>
                <a:gd name="T9" fmla="*/ 213 h 407"/>
                <a:gd name="T10" fmla="*/ 905 w 1159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407">
                  <a:moveTo>
                    <a:pt x="905" y="0"/>
                  </a:moveTo>
                  <a:lnTo>
                    <a:pt x="0" y="67"/>
                  </a:lnTo>
                  <a:lnTo>
                    <a:pt x="0" y="324"/>
                  </a:lnTo>
                  <a:lnTo>
                    <a:pt x="905" y="407"/>
                  </a:lnTo>
                  <a:lnTo>
                    <a:pt x="1159" y="213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EC8A866-9DD2-4C29-A543-81FA4471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86" y="1858976"/>
            <a:ext cx="4457045" cy="215677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658789-43E2-4744-8CFD-49113925A618}"/>
              </a:ext>
            </a:extLst>
          </p:cNvPr>
          <p:cNvSpPr/>
          <p:nvPr/>
        </p:nvSpPr>
        <p:spPr>
          <a:xfrm>
            <a:off x="885014" y="4295994"/>
            <a:ext cx="23631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2  </a:t>
            </a: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管理员表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(</a:t>
            </a:r>
            <a:r>
              <a:rPr lang="en-US" altLang="zh-CN" sz="1200" b="1" dirty="0" err="1">
                <a:solidFill>
                  <a:schemeClr val="bg1"/>
                </a:solidFill>
                <a:latin typeface="Raleway" panose="020B0003030101060003" pitchFamily="34" charset="0"/>
              </a:rPr>
              <a:t>tb_administrator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)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1AA1B0-4077-4B89-AC38-36FC4685A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186" y="5175433"/>
            <a:ext cx="4984289" cy="11591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9D9306-C306-4EEF-8C11-17748D932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945" y="3090423"/>
            <a:ext cx="4814418" cy="16244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849CAF-F25B-4D2B-B940-48E3D4B68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072" y="4403624"/>
            <a:ext cx="4774492" cy="882720"/>
          </a:xfrm>
          <a:prstGeom prst="rect">
            <a:avLst/>
          </a:prstGeom>
        </p:spPr>
      </p:pic>
      <p:sp>
        <p:nvSpPr>
          <p:cNvPr id="107" name="矩形 106">
            <a:extLst>
              <a:ext uri="{FF2B5EF4-FFF2-40B4-BE49-F238E27FC236}">
                <a16:creationId xmlns:a16="http://schemas.microsoft.com/office/drawing/2014/main" id="{23F04F88-F7D0-4A19-A61A-21A84563B978}"/>
              </a:ext>
            </a:extLst>
          </p:cNvPr>
          <p:cNvSpPr/>
          <p:nvPr/>
        </p:nvSpPr>
        <p:spPr>
          <a:xfrm>
            <a:off x="6911116" y="2387995"/>
            <a:ext cx="18934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3    </a:t>
            </a: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用户信息表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(</a:t>
            </a:r>
            <a:r>
              <a:rPr lang="en-US" altLang="zh-CN" sz="1200" b="1" dirty="0" err="1">
                <a:solidFill>
                  <a:schemeClr val="bg1"/>
                </a:solidFill>
                <a:latin typeface="Raleway" panose="020B0003030101060003" pitchFamily="34" charset="0"/>
              </a:rPr>
              <a:t>tb_user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)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6BF0A5B-CA18-47D2-801E-5D97420A52F4}" type="slidenum">
              <a:rPr lang="id-ID" smtClean="0"/>
              <a:t>13</a:t>
            </a:fld>
            <a:endParaRPr lang="id-ID" dirty="0"/>
          </a:p>
        </p:txBody>
      </p:sp>
      <p:sp>
        <p:nvSpPr>
          <p:cNvPr id="51" name="TextBox 50"/>
          <p:cNvSpPr txBox="1"/>
          <p:nvPr/>
        </p:nvSpPr>
        <p:spPr>
          <a:xfrm>
            <a:off x="4819793" y="600349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4.2 </a:t>
            </a:r>
            <a:r>
              <a:rPr lang="zh-CN" altLang="en-US" sz="2400" dirty="0"/>
              <a:t>系统数据库表</a:t>
            </a:r>
            <a:endParaRPr lang="id-ID" altLang="zh-CN" sz="2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836894" y="1287443"/>
            <a:ext cx="2310439" cy="3028862"/>
            <a:chOff x="5900403" y="2447154"/>
            <a:chExt cx="2310439" cy="3028862"/>
          </a:xfrm>
        </p:grpSpPr>
        <p:sp>
          <p:nvSpPr>
            <p:cNvPr id="57" name="Freeform 89"/>
            <p:cNvSpPr/>
            <p:nvPr/>
          </p:nvSpPr>
          <p:spPr bwMode="auto">
            <a:xfrm>
              <a:off x="5944780" y="2505345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5 h 130"/>
                <a:gd name="T8" fmla="*/ 33 w 68"/>
                <a:gd name="T9" fmla="*/ 0 h 130"/>
                <a:gd name="T10" fmla="*/ 0 w 68"/>
                <a:gd name="T11" fmla="*/ 5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54" y="0"/>
                    <a:pt x="33" y="0"/>
                  </a:cubicBezTo>
                  <a:cubicBezTo>
                    <a:pt x="12" y="0"/>
                    <a:pt x="0" y="5"/>
                    <a:pt x="0" y="5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0" name="Freeform 92"/>
            <p:cNvSpPr/>
            <p:nvPr/>
          </p:nvSpPr>
          <p:spPr bwMode="auto">
            <a:xfrm>
              <a:off x="6210563" y="2479946"/>
              <a:ext cx="2000279" cy="704153"/>
            </a:xfrm>
            <a:custGeom>
              <a:avLst/>
              <a:gdLst>
                <a:gd name="T0" fmla="*/ 913 w 1159"/>
                <a:gd name="T1" fmla="*/ 0 h 408"/>
                <a:gd name="T2" fmla="*/ 0 w 1159"/>
                <a:gd name="T3" fmla="*/ 70 h 408"/>
                <a:gd name="T4" fmla="*/ 0 w 1159"/>
                <a:gd name="T5" fmla="*/ 324 h 408"/>
                <a:gd name="T6" fmla="*/ 913 w 1159"/>
                <a:gd name="T7" fmla="*/ 408 h 408"/>
                <a:gd name="T8" fmla="*/ 1159 w 1159"/>
                <a:gd name="T9" fmla="*/ 216 h 408"/>
                <a:gd name="T10" fmla="*/ 1159 w 1159"/>
                <a:gd name="T11" fmla="*/ 195 h 408"/>
                <a:gd name="T12" fmla="*/ 913 w 1159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408">
                  <a:moveTo>
                    <a:pt x="913" y="0"/>
                  </a:moveTo>
                  <a:lnTo>
                    <a:pt x="0" y="70"/>
                  </a:lnTo>
                  <a:lnTo>
                    <a:pt x="0" y="324"/>
                  </a:lnTo>
                  <a:lnTo>
                    <a:pt x="913" y="408"/>
                  </a:lnTo>
                  <a:lnTo>
                    <a:pt x="1159" y="216"/>
                  </a:lnTo>
                  <a:lnTo>
                    <a:pt x="1159" y="195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1" name="Freeform 93"/>
            <p:cNvSpPr/>
            <p:nvPr/>
          </p:nvSpPr>
          <p:spPr bwMode="auto">
            <a:xfrm>
              <a:off x="6210563" y="2447154"/>
              <a:ext cx="2000279" cy="704153"/>
            </a:xfrm>
            <a:custGeom>
              <a:avLst/>
              <a:gdLst>
                <a:gd name="T0" fmla="*/ 905 w 1159"/>
                <a:gd name="T1" fmla="*/ 0 h 408"/>
                <a:gd name="T2" fmla="*/ 0 w 1159"/>
                <a:gd name="T3" fmla="*/ 68 h 408"/>
                <a:gd name="T4" fmla="*/ 0 w 1159"/>
                <a:gd name="T5" fmla="*/ 324 h 408"/>
                <a:gd name="T6" fmla="*/ 905 w 1159"/>
                <a:gd name="T7" fmla="*/ 408 h 408"/>
                <a:gd name="T8" fmla="*/ 1159 w 1159"/>
                <a:gd name="T9" fmla="*/ 214 h 408"/>
                <a:gd name="T10" fmla="*/ 905 w 1159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408">
                  <a:moveTo>
                    <a:pt x="905" y="0"/>
                  </a:moveTo>
                  <a:lnTo>
                    <a:pt x="0" y="68"/>
                  </a:lnTo>
                  <a:lnTo>
                    <a:pt x="0" y="324"/>
                  </a:lnTo>
                  <a:lnTo>
                    <a:pt x="905" y="408"/>
                  </a:lnTo>
                  <a:lnTo>
                    <a:pt x="1159" y="214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44780" y="2635706"/>
              <a:ext cx="2164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4   </a:t>
              </a:r>
              <a:r>
                <a:rPr lang="zh-CN" altLang="en-US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活动信息类别表</a:t>
              </a:r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(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Raleway" panose="020B0003030101060003" pitchFamily="34" charset="0"/>
                </a:rPr>
                <a:t>tb_type</a:t>
              </a:r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)</a:t>
              </a:r>
              <a:endParaRPr lang="id-ID" sz="1200" b="1" dirty="0">
                <a:solidFill>
                  <a:schemeClr val="bg1"/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97" name="TextBox 69">
              <a:extLst>
                <a:ext uri="{FF2B5EF4-FFF2-40B4-BE49-F238E27FC236}">
                  <a16:creationId xmlns:a16="http://schemas.microsoft.com/office/drawing/2014/main" id="{CE94A6EE-9CD3-44FD-B879-CFA85EAC055D}"/>
                </a:ext>
              </a:extLst>
            </p:cNvPr>
            <p:cNvSpPr txBox="1"/>
            <p:nvPr/>
          </p:nvSpPr>
          <p:spPr>
            <a:xfrm>
              <a:off x="5944780" y="5179597"/>
              <a:ext cx="2089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1)  </a:t>
              </a:r>
              <a:r>
                <a:rPr lang="zh-CN" altLang="en-US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活动信息表</a:t>
              </a:r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(</a:t>
              </a:r>
              <a:r>
                <a:rPr lang="id-ID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tb_activity)</a:t>
              </a:r>
            </a:p>
          </p:txBody>
        </p:sp>
        <p:sp>
          <p:nvSpPr>
            <p:cNvPr id="104" name="TextBox 69">
              <a:extLst>
                <a:ext uri="{FF2B5EF4-FFF2-40B4-BE49-F238E27FC236}">
                  <a16:creationId xmlns:a16="http://schemas.microsoft.com/office/drawing/2014/main" id="{C970A458-A824-4831-8374-F2A58BA324CB}"/>
                </a:ext>
              </a:extLst>
            </p:cNvPr>
            <p:cNvSpPr txBox="1"/>
            <p:nvPr/>
          </p:nvSpPr>
          <p:spPr>
            <a:xfrm>
              <a:off x="5900403" y="5199017"/>
              <a:ext cx="2089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1)  </a:t>
              </a:r>
              <a:r>
                <a:rPr lang="zh-CN" altLang="en-US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活动信息表</a:t>
              </a:r>
              <a:r>
                <a:rPr lang="en-US" altLang="zh-CN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(</a:t>
              </a:r>
              <a:r>
                <a:rPr lang="id-ID" sz="1200" b="1" dirty="0">
                  <a:solidFill>
                    <a:schemeClr val="bg1"/>
                  </a:solidFill>
                  <a:latin typeface="Raleway" panose="020B0003030101060003" pitchFamily="34" charset="0"/>
                </a:rPr>
                <a:t>tb_activity)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85014" y="3342625"/>
            <a:ext cx="4081826" cy="1461827"/>
            <a:chOff x="517634" y="3165871"/>
            <a:chExt cx="4081826" cy="1461827"/>
          </a:xfrm>
        </p:grpSpPr>
        <p:sp>
          <p:nvSpPr>
            <p:cNvPr id="58" name="Freeform 90"/>
            <p:cNvSpPr/>
            <p:nvPr/>
          </p:nvSpPr>
          <p:spPr bwMode="auto">
            <a:xfrm>
              <a:off x="517634" y="3950287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5 h 130"/>
                <a:gd name="T8" fmla="*/ 33 w 68"/>
                <a:gd name="T9" fmla="*/ 0 h 130"/>
                <a:gd name="T10" fmla="*/ 0 w 68"/>
                <a:gd name="T11" fmla="*/ 5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54" y="0"/>
                    <a:pt x="33" y="0"/>
                  </a:cubicBezTo>
                  <a:cubicBezTo>
                    <a:pt x="12" y="0"/>
                    <a:pt x="0" y="5"/>
                    <a:pt x="0" y="5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4" name="Freeform 96"/>
            <p:cNvSpPr/>
            <p:nvPr/>
          </p:nvSpPr>
          <p:spPr bwMode="auto">
            <a:xfrm rot="10800000">
              <a:off x="783417" y="3923545"/>
              <a:ext cx="2000279" cy="704153"/>
            </a:xfrm>
            <a:custGeom>
              <a:avLst/>
              <a:gdLst>
                <a:gd name="T0" fmla="*/ 246 w 1159"/>
                <a:gd name="T1" fmla="*/ 0 h 408"/>
                <a:gd name="T2" fmla="*/ 1159 w 1159"/>
                <a:gd name="T3" fmla="*/ 70 h 408"/>
                <a:gd name="T4" fmla="*/ 1159 w 1159"/>
                <a:gd name="T5" fmla="*/ 324 h 408"/>
                <a:gd name="T6" fmla="*/ 246 w 1159"/>
                <a:gd name="T7" fmla="*/ 408 h 408"/>
                <a:gd name="T8" fmla="*/ 0 w 1159"/>
                <a:gd name="T9" fmla="*/ 216 h 408"/>
                <a:gd name="T10" fmla="*/ 0 w 1159"/>
                <a:gd name="T11" fmla="*/ 197 h 408"/>
                <a:gd name="T12" fmla="*/ 246 w 1159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408">
                  <a:moveTo>
                    <a:pt x="246" y="0"/>
                  </a:moveTo>
                  <a:lnTo>
                    <a:pt x="1159" y="70"/>
                  </a:lnTo>
                  <a:lnTo>
                    <a:pt x="1159" y="324"/>
                  </a:lnTo>
                  <a:lnTo>
                    <a:pt x="246" y="408"/>
                  </a:lnTo>
                  <a:lnTo>
                    <a:pt x="0" y="216"/>
                  </a:lnTo>
                  <a:lnTo>
                    <a:pt x="0" y="19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5" name="Freeform 97"/>
            <p:cNvSpPr/>
            <p:nvPr/>
          </p:nvSpPr>
          <p:spPr bwMode="auto">
            <a:xfrm rot="10800000">
              <a:off x="783417" y="3890754"/>
              <a:ext cx="2000279" cy="704153"/>
            </a:xfrm>
            <a:custGeom>
              <a:avLst/>
              <a:gdLst>
                <a:gd name="T0" fmla="*/ 251 w 1159"/>
                <a:gd name="T1" fmla="*/ 0 h 408"/>
                <a:gd name="T2" fmla="*/ 1159 w 1159"/>
                <a:gd name="T3" fmla="*/ 70 h 408"/>
                <a:gd name="T4" fmla="*/ 1159 w 1159"/>
                <a:gd name="T5" fmla="*/ 324 h 408"/>
                <a:gd name="T6" fmla="*/ 251 w 1159"/>
                <a:gd name="T7" fmla="*/ 408 h 408"/>
                <a:gd name="T8" fmla="*/ 0 w 1159"/>
                <a:gd name="T9" fmla="*/ 216 h 408"/>
                <a:gd name="T10" fmla="*/ 251 w 1159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408">
                  <a:moveTo>
                    <a:pt x="251" y="0"/>
                  </a:moveTo>
                  <a:lnTo>
                    <a:pt x="1159" y="70"/>
                  </a:lnTo>
                  <a:lnTo>
                    <a:pt x="1159" y="324"/>
                  </a:lnTo>
                  <a:lnTo>
                    <a:pt x="251" y="408"/>
                  </a:lnTo>
                  <a:lnTo>
                    <a:pt x="0" y="21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5AB1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51179" y="3165871"/>
              <a:ext cx="348281" cy="348282"/>
              <a:chOff x="5653088" y="-98425"/>
              <a:chExt cx="630237" cy="630238"/>
            </a:xfrm>
            <a:solidFill>
              <a:schemeClr val="bg1"/>
            </a:solidFill>
          </p:grpSpPr>
          <p:sp>
            <p:nvSpPr>
              <p:cNvPr id="87" name="Freeform 5"/>
              <p:cNvSpPr/>
              <p:nvPr/>
            </p:nvSpPr>
            <p:spPr bwMode="auto">
              <a:xfrm>
                <a:off x="5751513" y="-28575"/>
                <a:ext cx="69850" cy="68263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8" name="Freeform 6"/>
              <p:cNvSpPr/>
              <p:nvPr/>
            </p:nvSpPr>
            <p:spPr bwMode="auto">
              <a:xfrm>
                <a:off x="5653088" y="177800"/>
                <a:ext cx="79375" cy="39688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89" name="Freeform 7"/>
              <p:cNvSpPr/>
              <p:nvPr/>
            </p:nvSpPr>
            <p:spPr bwMode="auto">
              <a:xfrm>
                <a:off x="6205538" y="217488"/>
                <a:ext cx="77787" cy="38100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0" name="Freeform 8"/>
              <p:cNvSpPr/>
              <p:nvPr/>
            </p:nvSpPr>
            <p:spPr bwMode="auto">
              <a:xfrm>
                <a:off x="6145213" y="0"/>
                <a:ext cx="69850" cy="69850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1" name="Freeform 9"/>
              <p:cNvSpPr/>
              <p:nvPr/>
            </p:nvSpPr>
            <p:spPr bwMode="auto">
              <a:xfrm>
                <a:off x="5969000" y="-98425"/>
                <a:ext cx="38100" cy="79375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2" name="Freeform 10"/>
              <p:cNvSpPr>
                <a:spLocks noEditPoints="1"/>
              </p:cNvSpPr>
              <p:nvPr/>
            </p:nvSpPr>
            <p:spPr bwMode="auto">
              <a:xfrm>
                <a:off x="5810250" y="58738"/>
                <a:ext cx="315912" cy="354013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93" name="Freeform 11"/>
              <p:cNvSpPr/>
              <p:nvPr/>
            </p:nvSpPr>
            <p:spPr bwMode="auto">
              <a:xfrm>
                <a:off x="5889625" y="452438"/>
                <a:ext cx="157162" cy="79375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7071992" y="1337056"/>
            <a:ext cx="2266062" cy="735220"/>
            <a:chOff x="5944780" y="3794106"/>
            <a:chExt cx="2266062" cy="735220"/>
          </a:xfrm>
        </p:grpSpPr>
        <p:sp>
          <p:nvSpPr>
            <p:cNvPr id="59" name="Freeform 91"/>
            <p:cNvSpPr/>
            <p:nvPr/>
          </p:nvSpPr>
          <p:spPr bwMode="auto">
            <a:xfrm>
              <a:off x="5944780" y="3807913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4 h 130"/>
                <a:gd name="T8" fmla="*/ 33 w 68"/>
                <a:gd name="T9" fmla="*/ 0 h 130"/>
                <a:gd name="T10" fmla="*/ 0 w 68"/>
                <a:gd name="T11" fmla="*/ 4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54" y="0"/>
                    <a:pt x="33" y="0"/>
                  </a:cubicBezTo>
                  <a:cubicBezTo>
                    <a:pt x="12" y="0"/>
                    <a:pt x="0" y="4"/>
                    <a:pt x="0" y="4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2" name="Freeform 94"/>
            <p:cNvSpPr/>
            <p:nvPr/>
          </p:nvSpPr>
          <p:spPr bwMode="auto">
            <a:xfrm>
              <a:off x="6210563" y="3826898"/>
              <a:ext cx="2000279" cy="702428"/>
            </a:xfrm>
            <a:custGeom>
              <a:avLst/>
              <a:gdLst>
                <a:gd name="T0" fmla="*/ 913 w 1159"/>
                <a:gd name="T1" fmla="*/ 0 h 407"/>
                <a:gd name="T2" fmla="*/ 0 w 1159"/>
                <a:gd name="T3" fmla="*/ 70 h 407"/>
                <a:gd name="T4" fmla="*/ 0 w 1159"/>
                <a:gd name="T5" fmla="*/ 324 h 407"/>
                <a:gd name="T6" fmla="*/ 913 w 1159"/>
                <a:gd name="T7" fmla="*/ 407 h 407"/>
                <a:gd name="T8" fmla="*/ 1159 w 1159"/>
                <a:gd name="T9" fmla="*/ 216 h 407"/>
                <a:gd name="T10" fmla="*/ 1159 w 1159"/>
                <a:gd name="T11" fmla="*/ 194 h 407"/>
                <a:gd name="T12" fmla="*/ 913 w 1159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407">
                  <a:moveTo>
                    <a:pt x="913" y="0"/>
                  </a:moveTo>
                  <a:lnTo>
                    <a:pt x="0" y="70"/>
                  </a:lnTo>
                  <a:lnTo>
                    <a:pt x="0" y="324"/>
                  </a:lnTo>
                  <a:lnTo>
                    <a:pt x="913" y="407"/>
                  </a:lnTo>
                  <a:lnTo>
                    <a:pt x="1159" y="216"/>
                  </a:lnTo>
                  <a:lnTo>
                    <a:pt x="1159" y="194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3" name="Freeform 95"/>
            <p:cNvSpPr/>
            <p:nvPr/>
          </p:nvSpPr>
          <p:spPr bwMode="auto">
            <a:xfrm>
              <a:off x="6210563" y="3794106"/>
              <a:ext cx="2000279" cy="702428"/>
            </a:xfrm>
            <a:custGeom>
              <a:avLst/>
              <a:gdLst>
                <a:gd name="T0" fmla="*/ 905 w 1159"/>
                <a:gd name="T1" fmla="*/ 0 h 407"/>
                <a:gd name="T2" fmla="*/ 0 w 1159"/>
                <a:gd name="T3" fmla="*/ 67 h 407"/>
                <a:gd name="T4" fmla="*/ 0 w 1159"/>
                <a:gd name="T5" fmla="*/ 324 h 407"/>
                <a:gd name="T6" fmla="*/ 905 w 1159"/>
                <a:gd name="T7" fmla="*/ 407 h 407"/>
                <a:gd name="T8" fmla="*/ 1159 w 1159"/>
                <a:gd name="T9" fmla="*/ 213 h 407"/>
                <a:gd name="T10" fmla="*/ 905 w 1159"/>
                <a:gd name="T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407">
                  <a:moveTo>
                    <a:pt x="905" y="0"/>
                  </a:moveTo>
                  <a:lnTo>
                    <a:pt x="0" y="67"/>
                  </a:lnTo>
                  <a:lnTo>
                    <a:pt x="0" y="324"/>
                  </a:lnTo>
                  <a:lnTo>
                    <a:pt x="905" y="407"/>
                  </a:lnTo>
                  <a:lnTo>
                    <a:pt x="1159" y="213"/>
                  </a:lnTo>
                  <a:lnTo>
                    <a:pt x="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AE658789-43E2-4744-8CFD-49113925A618}"/>
              </a:ext>
            </a:extLst>
          </p:cNvPr>
          <p:cNvSpPr/>
          <p:nvPr/>
        </p:nvSpPr>
        <p:spPr>
          <a:xfrm>
            <a:off x="885014" y="4295994"/>
            <a:ext cx="2254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5    </a:t>
            </a: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用户评论表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(</a:t>
            </a:r>
            <a:r>
              <a:rPr lang="en-US" altLang="zh-CN" sz="1200" b="1" dirty="0" err="1">
                <a:solidFill>
                  <a:schemeClr val="bg1"/>
                </a:solidFill>
                <a:latin typeface="Raleway" panose="020B0003030101060003" pitchFamily="34" charset="0"/>
              </a:rPr>
              <a:t>tb_comment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)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3F04F88-F7D0-4A19-A61A-21A84563B978}"/>
              </a:ext>
            </a:extLst>
          </p:cNvPr>
          <p:cNvSpPr/>
          <p:nvPr/>
        </p:nvSpPr>
        <p:spPr>
          <a:xfrm>
            <a:off x="7071992" y="1473834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AutoNum type="arabicPlain" startAt="6"/>
            </a:pP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  用户发布关联表</a:t>
            </a:r>
            <a:endParaRPr lang="en-US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       (</a:t>
            </a:r>
            <a:r>
              <a:rPr lang="en-US" altLang="zh-CN" sz="1200" b="1" dirty="0" err="1">
                <a:solidFill>
                  <a:schemeClr val="bg1"/>
                </a:solidFill>
                <a:latin typeface="Raleway" panose="020B0003030101060003" pitchFamily="34" charset="0"/>
              </a:rPr>
              <a:t>tb_connection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)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grpSp>
        <p:nvGrpSpPr>
          <p:cNvPr id="34" name="Group 3">
            <a:extLst>
              <a:ext uri="{FF2B5EF4-FFF2-40B4-BE49-F238E27FC236}">
                <a16:creationId xmlns:a16="http://schemas.microsoft.com/office/drawing/2014/main" id="{AB835FE4-39FA-4EF9-86D4-9F4911FD38A1}"/>
              </a:ext>
            </a:extLst>
          </p:cNvPr>
          <p:cNvGrpSpPr/>
          <p:nvPr/>
        </p:nvGrpSpPr>
        <p:grpSpPr>
          <a:xfrm>
            <a:off x="7071992" y="2957774"/>
            <a:ext cx="4081826" cy="1461827"/>
            <a:chOff x="517634" y="3165871"/>
            <a:chExt cx="4081826" cy="1461827"/>
          </a:xfrm>
        </p:grpSpPr>
        <p:sp>
          <p:nvSpPr>
            <p:cNvPr id="35" name="Freeform 90">
              <a:extLst>
                <a:ext uri="{FF2B5EF4-FFF2-40B4-BE49-F238E27FC236}">
                  <a16:creationId xmlns:a16="http://schemas.microsoft.com/office/drawing/2014/main" id="{6CF59E8A-5D7D-4D5E-899B-03B399BB7BE7}"/>
                </a:ext>
              </a:extLst>
            </p:cNvPr>
            <p:cNvSpPr/>
            <p:nvPr/>
          </p:nvSpPr>
          <p:spPr bwMode="auto">
            <a:xfrm>
              <a:off x="517634" y="3950287"/>
              <a:ext cx="317559" cy="605779"/>
            </a:xfrm>
            <a:custGeom>
              <a:avLst/>
              <a:gdLst>
                <a:gd name="T0" fmla="*/ 0 w 68"/>
                <a:gd name="T1" fmla="*/ 128 h 130"/>
                <a:gd name="T2" fmla="*/ 36 w 68"/>
                <a:gd name="T3" fmla="*/ 130 h 130"/>
                <a:gd name="T4" fmla="*/ 68 w 68"/>
                <a:gd name="T5" fmla="*/ 128 h 130"/>
                <a:gd name="T6" fmla="*/ 68 w 68"/>
                <a:gd name="T7" fmla="*/ 5 h 130"/>
                <a:gd name="T8" fmla="*/ 33 w 68"/>
                <a:gd name="T9" fmla="*/ 0 h 130"/>
                <a:gd name="T10" fmla="*/ 0 w 68"/>
                <a:gd name="T11" fmla="*/ 5 h 130"/>
                <a:gd name="T12" fmla="*/ 0 w 68"/>
                <a:gd name="T13" fmla="*/ 12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0">
                  <a:moveTo>
                    <a:pt x="0" y="128"/>
                  </a:moveTo>
                  <a:cubicBezTo>
                    <a:pt x="0" y="128"/>
                    <a:pt x="16" y="130"/>
                    <a:pt x="36" y="130"/>
                  </a:cubicBezTo>
                  <a:cubicBezTo>
                    <a:pt x="55" y="130"/>
                    <a:pt x="68" y="128"/>
                    <a:pt x="68" y="12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54" y="0"/>
                    <a:pt x="33" y="0"/>
                  </a:cubicBezTo>
                  <a:cubicBezTo>
                    <a:pt x="12" y="0"/>
                    <a:pt x="0" y="5"/>
                    <a:pt x="0" y="5"/>
                  </a:cubicBezTo>
                  <a:lnTo>
                    <a:pt x="0" y="12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16E8A2AE-5500-4547-B127-D96FE1DAC4FE}"/>
                </a:ext>
              </a:extLst>
            </p:cNvPr>
            <p:cNvSpPr/>
            <p:nvPr/>
          </p:nvSpPr>
          <p:spPr bwMode="auto">
            <a:xfrm rot="10800000">
              <a:off x="783417" y="3923545"/>
              <a:ext cx="2000279" cy="704153"/>
            </a:xfrm>
            <a:custGeom>
              <a:avLst/>
              <a:gdLst>
                <a:gd name="T0" fmla="*/ 246 w 1159"/>
                <a:gd name="T1" fmla="*/ 0 h 408"/>
                <a:gd name="T2" fmla="*/ 1159 w 1159"/>
                <a:gd name="T3" fmla="*/ 70 h 408"/>
                <a:gd name="T4" fmla="*/ 1159 w 1159"/>
                <a:gd name="T5" fmla="*/ 324 h 408"/>
                <a:gd name="T6" fmla="*/ 246 w 1159"/>
                <a:gd name="T7" fmla="*/ 408 h 408"/>
                <a:gd name="T8" fmla="*/ 0 w 1159"/>
                <a:gd name="T9" fmla="*/ 216 h 408"/>
                <a:gd name="T10" fmla="*/ 0 w 1159"/>
                <a:gd name="T11" fmla="*/ 197 h 408"/>
                <a:gd name="T12" fmla="*/ 246 w 1159"/>
                <a:gd name="T13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9" h="408">
                  <a:moveTo>
                    <a:pt x="246" y="0"/>
                  </a:moveTo>
                  <a:lnTo>
                    <a:pt x="1159" y="70"/>
                  </a:lnTo>
                  <a:lnTo>
                    <a:pt x="1159" y="324"/>
                  </a:lnTo>
                  <a:lnTo>
                    <a:pt x="246" y="408"/>
                  </a:lnTo>
                  <a:lnTo>
                    <a:pt x="0" y="216"/>
                  </a:lnTo>
                  <a:lnTo>
                    <a:pt x="0" y="19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9C5B86A5-6321-4CC1-85E9-1A7C058CF7D9}"/>
                </a:ext>
              </a:extLst>
            </p:cNvPr>
            <p:cNvSpPr/>
            <p:nvPr/>
          </p:nvSpPr>
          <p:spPr bwMode="auto">
            <a:xfrm rot="10800000">
              <a:off x="783417" y="3890754"/>
              <a:ext cx="2000279" cy="704153"/>
            </a:xfrm>
            <a:custGeom>
              <a:avLst/>
              <a:gdLst>
                <a:gd name="T0" fmla="*/ 251 w 1159"/>
                <a:gd name="T1" fmla="*/ 0 h 408"/>
                <a:gd name="T2" fmla="*/ 1159 w 1159"/>
                <a:gd name="T3" fmla="*/ 70 h 408"/>
                <a:gd name="T4" fmla="*/ 1159 w 1159"/>
                <a:gd name="T5" fmla="*/ 324 h 408"/>
                <a:gd name="T6" fmla="*/ 251 w 1159"/>
                <a:gd name="T7" fmla="*/ 408 h 408"/>
                <a:gd name="T8" fmla="*/ 0 w 1159"/>
                <a:gd name="T9" fmla="*/ 216 h 408"/>
                <a:gd name="T10" fmla="*/ 251 w 1159"/>
                <a:gd name="T1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9" h="408">
                  <a:moveTo>
                    <a:pt x="251" y="0"/>
                  </a:moveTo>
                  <a:lnTo>
                    <a:pt x="1159" y="70"/>
                  </a:lnTo>
                  <a:lnTo>
                    <a:pt x="1159" y="324"/>
                  </a:lnTo>
                  <a:lnTo>
                    <a:pt x="251" y="408"/>
                  </a:lnTo>
                  <a:lnTo>
                    <a:pt x="0" y="21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5AB1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dirty="0"/>
            </a:p>
          </p:txBody>
        </p:sp>
        <p:grpSp>
          <p:nvGrpSpPr>
            <p:cNvPr id="38" name="Group 85">
              <a:extLst>
                <a:ext uri="{FF2B5EF4-FFF2-40B4-BE49-F238E27FC236}">
                  <a16:creationId xmlns:a16="http://schemas.microsoft.com/office/drawing/2014/main" id="{D73F93D0-EFAD-4924-B013-EAB1A8572EDF}"/>
                </a:ext>
              </a:extLst>
            </p:cNvPr>
            <p:cNvGrpSpPr/>
            <p:nvPr/>
          </p:nvGrpSpPr>
          <p:grpSpPr>
            <a:xfrm>
              <a:off x="4251179" y="3165871"/>
              <a:ext cx="348281" cy="348282"/>
              <a:chOff x="5653088" y="-98425"/>
              <a:chExt cx="630237" cy="630238"/>
            </a:xfrm>
            <a:solidFill>
              <a:schemeClr val="bg1"/>
            </a:solidFill>
          </p:grpSpPr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201CBE20-4A7F-4547-AC5A-683DD3D0FE56}"/>
                  </a:ext>
                </a:extLst>
              </p:cNvPr>
              <p:cNvSpPr/>
              <p:nvPr/>
            </p:nvSpPr>
            <p:spPr bwMode="auto">
              <a:xfrm>
                <a:off x="5751513" y="-28575"/>
                <a:ext cx="69850" cy="68263"/>
              </a:xfrm>
              <a:custGeom>
                <a:avLst/>
                <a:gdLst>
                  <a:gd name="T0" fmla="*/ 6 w 7"/>
                  <a:gd name="T1" fmla="*/ 4 h 7"/>
                  <a:gd name="T2" fmla="*/ 4 w 7"/>
                  <a:gd name="T3" fmla="*/ 1 h 7"/>
                  <a:gd name="T4" fmla="*/ 1 w 7"/>
                  <a:gd name="T5" fmla="*/ 1 h 7"/>
                  <a:gd name="T6" fmla="*/ 1 w 7"/>
                  <a:gd name="T7" fmla="*/ 4 h 7"/>
                  <a:gd name="T8" fmla="*/ 4 w 7"/>
                  <a:gd name="T9" fmla="*/ 7 h 7"/>
                  <a:gd name="T10" fmla="*/ 6 w 7"/>
                  <a:gd name="T11" fmla="*/ 7 h 7"/>
                  <a:gd name="T12" fmla="*/ 6 w 7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4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6"/>
                      <a:pt x="7" y="5"/>
                      <a:pt x="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BFC1AFCB-2300-497B-A616-3BC4D5D5E56E}"/>
                  </a:ext>
                </a:extLst>
              </p:cNvPr>
              <p:cNvSpPr/>
              <p:nvPr/>
            </p:nvSpPr>
            <p:spPr bwMode="auto">
              <a:xfrm>
                <a:off x="5653088" y="177800"/>
                <a:ext cx="79375" cy="39688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9BD47B62-E646-4A50-A989-DB72AD23EA8E}"/>
                  </a:ext>
                </a:extLst>
              </p:cNvPr>
              <p:cNvSpPr/>
              <p:nvPr/>
            </p:nvSpPr>
            <p:spPr bwMode="auto">
              <a:xfrm>
                <a:off x="6205538" y="217488"/>
                <a:ext cx="77787" cy="38100"/>
              </a:xfrm>
              <a:custGeom>
                <a:avLst/>
                <a:gdLst>
                  <a:gd name="T0" fmla="*/ 6 w 8"/>
                  <a:gd name="T1" fmla="*/ 0 h 4"/>
                  <a:gd name="T2" fmla="*/ 2 w 8"/>
                  <a:gd name="T3" fmla="*/ 0 h 4"/>
                  <a:gd name="T4" fmla="*/ 0 w 8"/>
                  <a:gd name="T5" fmla="*/ 2 h 4"/>
                  <a:gd name="T6" fmla="*/ 2 w 8"/>
                  <a:gd name="T7" fmla="*/ 4 h 4"/>
                  <a:gd name="T8" fmla="*/ 6 w 8"/>
                  <a:gd name="T9" fmla="*/ 4 h 4"/>
                  <a:gd name="T10" fmla="*/ 8 w 8"/>
                  <a:gd name="T11" fmla="*/ 2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4"/>
                      <a:pt x="8" y="3"/>
                      <a:pt x="8" y="2"/>
                    </a:cubicBezTo>
                    <a:cubicBezTo>
                      <a:pt x="8" y="1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33FB6841-659E-4528-B77C-EF7A7CDFFB53}"/>
                  </a:ext>
                </a:extLst>
              </p:cNvPr>
              <p:cNvSpPr/>
              <p:nvPr/>
            </p:nvSpPr>
            <p:spPr bwMode="auto">
              <a:xfrm>
                <a:off x="6145213" y="0"/>
                <a:ext cx="69850" cy="69850"/>
              </a:xfrm>
              <a:custGeom>
                <a:avLst/>
                <a:gdLst>
                  <a:gd name="T0" fmla="*/ 6 w 7"/>
                  <a:gd name="T1" fmla="*/ 1 h 7"/>
                  <a:gd name="T2" fmla="*/ 3 w 7"/>
                  <a:gd name="T3" fmla="*/ 1 h 7"/>
                  <a:gd name="T4" fmla="*/ 0 w 7"/>
                  <a:gd name="T5" fmla="*/ 4 h 7"/>
                  <a:gd name="T6" fmla="*/ 0 w 7"/>
                  <a:gd name="T7" fmla="*/ 6 h 7"/>
                  <a:gd name="T8" fmla="*/ 3 w 7"/>
                  <a:gd name="T9" fmla="*/ 6 h 7"/>
                  <a:gd name="T10" fmla="*/ 6 w 7"/>
                  <a:gd name="T11" fmla="*/ 4 h 7"/>
                  <a:gd name="T12" fmla="*/ 6 w 7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5" y="0"/>
                      <a:pt x="4" y="0"/>
                      <a:pt x="3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6"/>
                      <a:pt x="0" y="6"/>
                    </a:cubicBezTo>
                    <a:cubicBezTo>
                      <a:pt x="1" y="7"/>
                      <a:pt x="2" y="7"/>
                      <a:pt x="3" y="6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7" y="3"/>
                      <a:pt x="7" y="2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B9E76E45-1ABA-4228-8A2D-1D2B3C31F030}"/>
                  </a:ext>
                </a:extLst>
              </p:cNvPr>
              <p:cNvSpPr/>
              <p:nvPr/>
            </p:nvSpPr>
            <p:spPr bwMode="auto">
              <a:xfrm>
                <a:off x="5969000" y="-98425"/>
                <a:ext cx="38100" cy="79375"/>
              </a:xfrm>
              <a:custGeom>
                <a:avLst/>
                <a:gdLst>
                  <a:gd name="T0" fmla="*/ 2 w 4"/>
                  <a:gd name="T1" fmla="*/ 8 h 8"/>
                  <a:gd name="T2" fmla="*/ 3 w 4"/>
                  <a:gd name="T3" fmla="*/ 7 h 8"/>
                  <a:gd name="T4" fmla="*/ 4 w 4"/>
                  <a:gd name="T5" fmla="*/ 6 h 8"/>
                  <a:gd name="T6" fmla="*/ 4 w 4"/>
                  <a:gd name="T7" fmla="*/ 2 h 8"/>
                  <a:gd name="T8" fmla="*/ 2 w 4"/>
                  <a:gd name="T9" fmla="*/ 0 h 8"/>
                  <a:gd name="T10" fmla="*/ 0 w 4"/>
                  <a:gd name="T11" fmla="*/ 1 h 8"/>
                  <a:gd name="T12" fmla="*/ 0 w 4"/>
                  <a:gd name="T13" fmla="*/ 2 h 8"/>
                  <a:gd name="T14" fmla="*/ 0 w 4"/>
                  <a:gd name="T15" fmla="*/ 6 h 8"/>
                  <a:gd name="T16" fmla="*/ 2 w 4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cubicBezTo>
                      <a:pt x="3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ED2561B-7643-48D0-A262-9CF807538F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10250" y="58738"/>
                <a:ext cx="315912" cy="354013"/>
              </a:xfrm>
              <a:custGeom>
                <a:avLst/>
                <a:gdLst>
                  <a:gd name="T0" fmla="*/ 16 w 32"/>
                  <a:gd name="T1" fmla="*/ 0 h 36"/>
                  <a:gd name="T2" fmla="*/ 0 w 32"/>
                  <a:gd name="T3" fmla="*/ 16 h 36"/>
                  <a:gd name="T4" fmla="*/ 8 w 32"/>
                  <a:gd name="T5" fmla="*/ 30 h 36"/>
                  <a:gd name="T6" fmla="*/ 8 w 32"/>
                  <a:gd name="T7" fmla="*/ 36 h 36"/>
                  <a:gd name="T8" fmla="*/ 24 w 32"/>
                  <a:gd name="T9" fmla="*/ 36 h 36"/>
                  <a:gd name="T10" fmla="*/ 24 w 32"/>
                  <a:gd name="T11" fmla="*/ 30 h 36"/>
                  <a:gd name="T12" fmla="*/ 32 w 32"/>
                  <a:gd name="T13" fmla="*/ 16 h 36"/>
                  <a:gd name="T14" fmla="*/ 16 w 32"/>
                  <a:gd name="T15" fmla="*/ 0 h 36"/>
                  <a:gd name="T16" fmla="*/ 22 w 32"/>
                  <a:gd name="T17" fmla="*/ 26 h 36"/>
                  <a:gd name="T18" fmla="*/ 20 w 32"/>
                  <a:gd name="T19" fmla="*/ 27 h 36"/>
                  <a:gd name="T20" fmla="*/ 20 w 32"/>
                  <a:gd name="T21" fmla="*/ 30 h 36"/>
                  <a:gd name="T22" fmla="*/ 20 w 32"/>
                  <a:gd name="T23" fmla="*/ 32 h 36"/>
                  <a:gd name="T24" fmla="*/ 12 w 32"/>
                  <a:gd name="T25" fmla="*/ 32 h 36"/>
                  <a:gd name="T26" fmla="*/ 12 w 32"/>
                  <a:gd name="T27" fmla="*/ 30 h 36"/>
                  <a:gd name="T28" fmla="*/ 12 w 32"/>
                  <a:gd name="T29" fmla="*/ 27 h 36"/>
                  <a:gd name="T30" fmla="*/ 10 w 32"/>
                  <a:gd name="T31" fmla="*/ 26 h 36"/>
                  <a:gd name="T32" fmla="*/ 4 w 32"/>
                  <a:gd name="T33" fmla="*/ 16 h 36"/>
                  <a:gd name="T34" fmla="*/ 16 w 32"/>
                  <a:gd name="T35" fmla="*/ 4 h 36"/>
                  <a:gd name="T36" fmla="*/ 28 w 32"/>
                  <a:gd name="T37" fmla="*/ 16 h 36"/>
                  <a:gd name="T38" fmla="*/ 22 w 32"/>
                  <a:gd name="T39" fmla="*/ 2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6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2"/>
                      <a:pt x="3" y="27"/>
                      <a:pt x="8" y="30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9" y="27"/>
                      <a:pt x="32" y="22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22" y="26"/>
                    </a:move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6" y="24"/>
                      <a:pt x="4" y="20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0"/>
                      <a:pt x="26" y="24"/>
                      <a:pt x="2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2A1D384D-ADD2-4940-B212-3FA8B48B3881}"/>
                  </a:ext>
                </a:extLst>
              </p:cNvPr>
              <p:cNvSpPr/>
              <p:nvPr/>
            </p:nvSpPr>
            <p:spPr bwMode="auto">
              <a:xfrm>
                <a:off x="5889625" y="452438"/>
                <a:ext cx="157162" cy="79375"/>
              </a:xfrm>
              <a:custGeom>
                <a:avLst/>
                <a:gdLst>
                  <a:gd name="T0" fmla="*/ 0 w 16"/>
                  <a:gd name="T1" fmla="*/ 4 h 8"/>
                  <a:gd name="T2" fmla="*/ 4 w 16"/>
                  <a:gd name="T3" fmla="*/ 4 h 8"/>
                  <a:gd name="T4" fmla="*/ 4 w 16"/>
                  <a:gd name="T5" fmla="*/ 4 h 8"/>
                  <a:gd name="T6" fmla="*/ 8 w 16"/>
                  <a:gd name="T7" fmla="*/ 8 h 8"/>
                  <a:gd name="T8" fmla="*/ 12 w 16"/>
                  <a:gd name="T9" fmla="*/ 4 h 8"/>
                  <a:gd name="T10" fmla="*/ 12 w 16"/>
                  <a:gd name="T11" fmla="*/ 4 h 8"/>
                  <a:gd name="T12" fmla="*/ 16 w 16"/>
                  <a:gd name="T13" fmla="*/ 4 h 8"/>
                  <a:gd name="T14" fmla="*/ 16 w 16"/>
                  <a:gd name="T15" fmla="*/ 0 h 8"/>
                  <a:gd name="T16" fmla="*/ 0 w 16"/>
                  <a:gd name="T17" fmla="*/ 0 h 8"/>
                  <a:gd name="T18" fmla="*/ 0 w 16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8">
                    <a:moveTo>
                      <a:pt x="0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6"/>
                      <a:pt x="6" y="8"/>
                      <a:pt x="8" y="8"/>
                    </a:cubicBezTo>
                    <a:cubicBezTo>
                      <a:pt x="10" y="8"/>
                      <a:pt x="12" y="6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/>
              </a:p>
            </p:txBody>
          </p:sp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AEAE2A3B-23D4-4652-A5A6-C8EDB0EF39FD}"/>
              </a:ext>
            </a:extLst>
          </p:cNvPr>
          <p:cNvSpPr/>
          <p:nvPr/>
        </p:nvSpPr>
        <p:spPr>
          <a:xfrm>
            <a:off x="7071992" y="3836026"/>
            <a:ext cx="1957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7     </a:t>
            </a:r>
            <a:r>
              <a:rPr lang="zh-CN" altLang="en-US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用户评论关联表</a:t>
            </a:r>
            <a:endParaRPr lang="en-US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  <a:p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     (</a:t>
            </a:r>
            <a:r>
              <a:rPr lang="en-US" altLang="zh-CN" sz="1200" b="1" dirty="0" err="1">
                <a:solidFill>
                  <a:schemeClr val="bg1"/>
                </a:solidFill>
                <a:latin typeface="Raleway" panose="020B0003030101060003" pitchFamily="34" charset="0"/>
              </a:rPr>
              <a:t>tb_com_connection</a:t>
            </a:r>
            <a:r>
              <a:rPr lang="en-US" altLang="zh-CN" sz="1200" b="1" dirty="0">
                <a:solidFill>
                  <a:schemeClr val="bg1"/>
                </a:solidFill>
                <a:latin typeface="Raleway" panose="020B0003030101060003" pitchFamily="34" charset="0"/>
              </a:rPr>
              <a:t>)</a:t>
            </a:r>
            <a:endParaRPr lang="id-ID" altLang="zh-CN" sz="1200" b="1" dirty="0"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3DF4A4-76BF-4706-8FBB-C99925733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71" y="2276970"/>
            <a:ext cx="4588882" cy="13264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FC6CABB-9A56-45EC-92DE-83DB59EBF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8" y="4831194"/>
            <a:ext cx="4538276" cy="13232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54A278-4A9A-4F64-8E76-6B8534412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734" y="2376539"/>
            <a:ext cx="5118486" cy="9467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78FC4E7-27E5-499F-92A3-0DFB79BF3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992" y="4760570"/>
            <a:ext cx="4624370" cy="10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7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27563" y="600349"/>
            <a:ext cx="1928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4.3 </a:t>
            </a:r>
            <a:r>
              <a:rPr lang="zh-CN" altLang="en-US" sz="2400" dirty="0">
                <a:latin typeface="+mj-lt"/>
              </a:rPr>
              <a:t>表间关系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图片 1">
            <a:extLst>
              <a:ext uri="{FF2B5EF4-FFF2-40B4-BE49-F238E27FC236}">
                <a16:creationId xmlns:a16="http://schemas.microsoft.com/office/drawing/2014/main" id="{A7698476-A77F-4B19-A751-059A08E7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03" y="1173237"/>
            <a:ext cx="6506993" cy="473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D143B0-4395-450C-9EEF-78EE57263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224" y="5982057"/>
            <a:ext cx="2235315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1486749" y="4001550"/>
            <a:ext cx="890444" cy="918868"/>
            <a:chOff x="1770001" y="10043322"/>
            <a:chExt cx="1797976" cy="1855369"/>
          </a:xfrm>
        </p:grpSpPr>
        <p:sp>
          <p:nvSpPr>
            <p:cNvPr id="43" name="Текст 12"/>
            <p:cNvSpPr txBox="1">
              <a:spLocks/>
            </p:cNvSpPr>
            <p:nvPr/>
          </p:nvSpPr>
          <p:spPr>
            <a:xfrm>
              <a:off x="1770001" y="10922766"/>
              <a:ext cx="1797976" cy="975925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引言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030812" y="1004332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419210" y="4001551"/>
            <a:ext cx="1490826" cy="1273775"/>
            <a:chOff x="5452970" y="10022872"/>
            <a:chExt cx="3010261" cy="2571993"/>
          </a:xfrm>
        </p:grpSpPr>
        <p:sp>
          <p:nvSpPr>
            <p:cNvPr id="46" name="Текст 12"/>
            <p:cNvSpPr txBox="1">
              <a:spLocks/>
            </p:cNvSpPr>
            <p:nvPr/>
          </p:nvSpPr>
          <p:spPr>
            <a:xfrm>
              <a:off x="5452970" y="10873799"/>
              <a:ext cx="3010261" cy="17210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系统功能</a:t>
              </a:r>
              <a:endParaRPr lang="en-US" altLang="zh-CN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设计</a:t>
              </a:r>
              <a:endParaRPr lang="ru-RU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45987" y="1002287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045495" y="4001550"/>
            <a:ext cx="1117102" cy="918867"/>
            <a:chOff x="10231104" y="10042536"/>
            <a:chExt cx="2255640" cy="1855367"/>
          </a:xfrm>
        </p:grpSpPr>
        <p:sp>
          <p:nvSpPr>
            <p:cNvPr id="49" name="Текст 12"/>
            <p:cNvSpPr txBox="1">
              <a:spLocks/>
            </p:cNvSpPr>
            <p:nvPr/>
          </p:nvSpPr>
          <p:spPr>
            <a:xfrm>
              <a:off x="10231104" y="10937419"/>
              <a:ext cx="2255640" cy="96048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类设计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204764" y="4001551"/>
            <a:ext cx="1893539" cy="1085848"/>
            <a:chOff x="13995292" y="10268469"/>
            <a:chExt cx="3823415" cy="2192533"/>
          </a:xfrm>
        </p:grpSpPr>
        <p:sp>
          <p:nvSpPr>
            <p:cNvPr id="52" name="Текст 12"/>
            <p:cNvSpPr txBox="1">
              <a:spLocks/>
            </p:cNvSpPr>
            <p:nvPr/>
          </p:nvSpPr>
          <p:spPr>
            <a:xfrm>
              <a:off x="13995292" y="11254284"/>
              <a:ext cx="3823415" cy="1206718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数据库设计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4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796088" y="4001552"/>
            <a:ext cx="1654914" cy="1409569"/>
            <a:chOff x="18949044" y="10268469"/>
            <a:chExt cx="3341586" cy="2846187"/>
          </a:xfrm>
        </p:grpSpPr>
        <p:sp>
          <p:nvSpPr>
            <p:cNvPr id="55" name="Текст 12"/>
            <p:cNvSpPr txBox="1">
              <a:spLocks/>
            </p:cNvSpPr>
            <p:nvPr/>
          </p:nvSpPr>
          <p:spPr>
            <a:xfrm>
              <a:off x="18949044" y="11119394"/>
              <a:ext cx="3341586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Medium" charset="0"/>
                  <a:ea typeface="Roboto Medium" charset="0"/>
                  <a:cs typeface="Roboto Medium" charset="0"/>
                </a:rPr>
                <a:t>接口及</a:t>
              </a:r>
              <a:endParaRPr lang="en-US" altLang="zh-CN" sz="2400" dirty="0">
                <a:solidFill>
                  <a:srgbClr val="5AB1AF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Medium" charset="0"/>
                  <a:ea typeface="Roboto Medium" charset="0"/>
                  <a:cs typeface="Roboto Medium" charset="0"/>
                </a:rPr>
                <a:t>过程设计</a:t>
              </a:r>
              <a:endParaRPr lang="en-US" sz="2400" dirty="0">
                <a:solidFill>
                  <a:srgbClr val="5AB1AF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9688663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765509" y="1774217"/>
            <a:ext cx="1122498" cy="1172985"/>
            <a:chOff x="6159761" y="4596715"/>
            <a:chExt cx="3318379" cy="3467632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6159761" y="4596715"/>
              <a:ext cx="3318379" cy="3467632"/>
              <a:chOff x="6091193" y="4751192"/>
              <a:chExt cx="3318379" cy="4195834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6107145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6091193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>
                  <a:solidFill>
                    <a:srgbClr val="5AB1AF"/>
                  </a:solidFill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 flipH="1">
                <a:off x="6107145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 flipH="1">
                <a:off x="6186903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3">
                    <a:lumMod val="75000"/>
                  </a:schemeClr>
                </a:fgClr>
                <a:bgClr>
                  <a:schemeClr val="accent3">
                    <a:lumMod val="50000"/>
                  </a:schemeClr>
                </a:bgClr>
              </a:pattFill>
            </p:grpSpPr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17" name="Группа 116"/>
            <p:cNvGrpSpPr/>
            <p:nvPr/>
          </p:nvGrpSpPr>
          <p:grpSpPr>
            <a:xfrm>
              <a:off x="7678427" y="5478883"/>
              <a:ext cx="919196" cy="896298"/>
              <a:chOff x="1767623" y="1269637"/>
              <a:chExt cx="289344" cy="282136"/>
            </a:xfrm>
          </p:grpSpPr>
          <p:sp>
            <p:nvSpPr>
              <p:cNvPr id="118" name="Freeform 996"/>
              <p:cNvSpPr>
                <a:spLocks/>
              </p:cNvSpPr>
              <p:nvPr/>
            </p:nvSpPr>
            <p:spPr bwMode="auto">
              <a:xfrm>
                <a:off x="1767623" y="1269637"/>
                <a:ext cx="289344" cy="282136"/>
              </a:xfrm>
              <a:custGeom>
                <a:avLst/>
                <a:gdLst>
                  <a:gd name="T0" fmla="*/ 70 w 140"/>
                  <a:gd name="T1" fmla="*/ 0 h 137"/>
                  <a:gd name="T2" fmla="*/ 0 w 140"/>
                  <a:gd name="T3" fmla="*/ 60 h 137"/>
                  <a:gd name="T4" fmla="*/ 30 w 140"/>
                  <a:gd name="T5" fmla="*/ 109 h 137"/>
                  <a:gd name="T6" fmla="*/ 18 w 140"/>
                  <a:gd name="T7" fmla="*/ 137 h 137"/>
                  <a:gd name="T8" fmla="*/ 54 w 140"/>
                  <a:gd name="T9" fmla="*/ 119 h 137"/>
                  <a:gd name="T10" fmla="*/ 70 w 140"/>
                  <a:gd name="T11" fmla="*/ 120 h 137"/>
                  <a:gd name="T12" fmla="*/ 140 w 140"/>
                  <a:gd name="T13" fmla="*/ 60 h 137"/>
                  <a:gd name="T14" fmla="*/ 70 w 140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37">
                    <a:moveTo>
                      <a:pt x="70" y="0"/>
                    </a:moveTo>
                    <a:cubicBezTo>
                      <a:pt x="31" y="0"/>
                      <a:pt x="0" y="27"/>
                      <a:pt x="0" y="60"/>
                    </a:cubicBezTo>
                    <a:cubicBezTo>
                      <a:pt x="0" y="81"/>
                      <a:pt x="12" y="99"/>
                      <a:pt x="30" y="109"/>
                    </a:cubicBezTo>
                    <a:cubicBezTo>
                      <a:pt x="25" y="119"/>
                      <a:pt x="17" y="137"/>
                      <a:pt x="18" y="137"/>
                    </a:cubicBezTo>
                    <a:cubicBezTo>
                      <a:pt x="18" y="137"/>
                      <a:pt x="42" y="125"/>
                      <a:pt x="54" y="119"/>
                    </a:cubicBezTo>
                    <a:cubicBezTo>
                      <a:pt x="59" y="120"/>
                      <a:pt x="65" y="120"/>
                      <a:pt x="70" y="120"/>
                    </a:cubicBezTo>
                    <a:cubicBezTo>
                      <a:pt x="109" y="120"/>
                      <a:pt x="140" y="93"/>
                      <a:pt x="140" y="60"/>
                    </a:cubicBezTo>
                    <a:cubicBezTo>
                      <a:pt x="140" y="27"/>
                      <a:pt x="109" y="0"/>
                      <a:pt x="7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19" name="Oval 997"/>
              <p:cNvSpPr>
                <a:spLocks noChangeArrowheads="1"/>
              </p:cNvSpPr>
              <p:nvPr/>
            </p:nvSpPr>
            <p:spPr bwMode="auto">
              <a:xfrm>
                <a:off x="1832493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0" name="Oval 998"/>
              <p:cNvSpPr>
                <a:spLocks noChangeArrowheads="1"/>
              </p:cNvSpPr>
              <p:nvPr/>
            </p:nvSpPr>
            <p:spPr bwMode="auto">
              <a:xfrm>
                <a:off x="1892215" y="1378784"/>
                <a:ext cx="4118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1" name="Oval 999"/>
              <p:cNvSpPr>
                <a:spLocks noChangeArrowheads="1"/>
              </p:cNvSpPr>
              <p:nvPr/>
            </p:nvSpPr>
            <p:spPr bwMode="auto">
              <a:xfrm>
                <a:off x="1953997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486749" y="1774217"/>
            <a:ext cx="1122497" cy="1172985"/>
            <a:chOff x="2039666" y="4596715"/>
            <a:chExt cx="3318377" cy="3467632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39666" y="4596715"/>
              <a:ext cx="3318377" cy="3467632"/>
              <a:chOff x="1971098" y="4751192"/>
              <a:chExt cx="3318377" cy="4195834"/>
            </a:xfrm>
          </p:grpSpPr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 flipH="1">
                <a:off x="1987049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 flipH="1">
                <a:off x="1971098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BADBDC"/>
                  </a:solidFill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 flipH="1">
                <a:off x="1987048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 flipH="1">
                <a:off x="2066808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</p:grpSpPr>
            <p:sp>
              <p:nvSpPr>
                <p:cNvPr id="57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</p:grpSp>
        </p:grpSp>
        <p:grpSp>
          <p:nvGrpSpPr>
            <p:cNvPr id="122" name="Группа 121"/>
            <p:cNvGrpSpPr/>
            <p:nvPr/>
          </p:nvGrpSpPr>
          <p:grpSpPr>
            <a:xfrm>
              <a:off x="3521965" y="5488698"/>
              <a:ext cx="700028" cy="876668"/>
              <a:chOff x="3381150" y="1275815"/>
              <a:chExt cx="220354" cy="275957"/>
            </a:xfrm>
          </p:grpSpPr>
          <p:sp>
            <p:nvSpPr>
              <p:cNvPr id="123" name="Freeform 1007"/>
              <p:cNvSpPr>
                <a:spLocks/>
              </p:cNvSpPr>
              <p:nvPr/>
            </p:nvSpPr>
            <p:spPr bwMode="auto">
              <a:xfrm>
                <a:off x="3414100" y="1275815"/>
                <a:ext cx="156513" cy="224473"/>
              </a:xfrm>
              <a:custGeom>
                <a:avLst/>
                <a:gdLst>
                  <a:gd name="T0" fmla="*/ 71 w 76"/>
                  <a:gd name="T1" fmla="*/ 56 h 109"/>
                  <a:gd name="T2" fmla="*/ 71 w 76"/>
                  <a:gd name="T3" fmla="*/ 56 h 109"/>
                  <a:gd name="T4" fmla="*/ 76 w 76"/>
                  <a:gd name="T5" fmla="*/ 38 h 109"/>
                  <a:gd name="T6" fmla="*/ 38 w 76"/>
                  <a:gd name="T7" fmla="*/ 0 h 109"/>
                  <a:gd name="T8" fmla="*/ 0 w 76"/>
                  <a:gd name="T9" fmla="*/ 38 h 109"/>
                  <a:gd name="T10" fmla="*/ 2 w 76"/>
                  <a:gd name="T11" fmla="*/ 52 h 109"/>
                  <a:gd name="T12" fmla="*/ 4 w 76"/>
                  <a:gd name="T13" fmla="*/ 56 h 109"/>
                  <a:gd name="T14" fmla="*/ 4 w 76"/>
                  <a:gd name="T15" fmla="*/ 56 h 109"/>
                  <a:gd name="T16" fmla="*/ 4 w 76"/>
                  <a:gd name="T17" fmla="*/ 56 h 109"/>
                  <a:gd name="T18" fmla="*/ 7 w 76"/>
                  <a:gd name="T19" fmla="*/ 61 h 109"/>
                  <a:gd name="T20" fmla="*/ 38 w 76"/>
                  <a:gd name="T21" fmla="*/ 109 h 109"/>
                  <a:gd name="T22" fmla="*/ 68 w 76"/>
                  <a:gd name="T23" fmla="*/ 61 h 109"/>
                  <a:gd name="T24" fmla="*/ 71 w 76"/>
                  <a:gd name="T2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109">
                    <a:moveTo>
                      <a:pt x="71" y="56"/>
                    </a:move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1"/>
                      <a:pt x="76" y="45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3"/>
                      <a:pt x="1" y="48"/>
                      <a:pt x="2" y="52"/>
                    </a:cubicBezTo>
                    <a:cubicBezTo>
                      <a:pt x="3" y="53"/>
                      <a:pt x="4" y="55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5" y="58"/>
                      <a:pt x="6" y="59"/>
                      <a:pt x="7" y="6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9" y="59"/>
                      <a:pt x="70" y="58"/>
                      <a:pt x="71" y="5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4" name="Oval 1008"/>
              <p:cNvSpPr>
                <a:spLocks noChangeArrowheads="1"/>
              </p:cNvSpPr>
              <p:nvPr/>
            </p:nvSpPr>
            <p:spPr bwMode="auto">
              <a:xfrm>
                <a:off x="3455288" y="1321121"/>
                <a:ext cx="72078" cy="7413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5" name="Freeform 1009"/>
              <p:cNvSpPr>
                <a:spLocks/>
              </p:cNvSpPr>
              <p:nvPr/>
            </p:nvSpPr>
            <p:spPr bwMode="auto">
              <a:xfrm>
                <a:off x="3381150" y="1481753"/>
                <a:ext cx="220354" cy="70019"/>
              </a:xfrm>
              <a:custGeom>
                <a:avLst/>
                <a:gdLst>
                  <a:gd name="T0" fmla="*/ 76 w 107"/>
                  <a:gd name="T1" fmla="*/ 0 h 34"/>
                  <a:gd name="T2" fmla="*/ 107 w 107"/>
                  <a:gd name="T3" fmla="*/ 16 h 34"/>
                  <a:gd name="T4" fmla="*/ 54 w 107"/>
                  <a:gd name="T5" fmla="*/ 34 h 34"/>
                  <a:gd name="T6" fmla="*/ 0 w 107"/>
                  <a:gd name="T7" fmla="*/ 16 h 34"/>
                  <a:gd name="T8" fmla="*/ 32 w 10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4">
                    <a:moveTo>
                      <a:pt x="76" y="0"/>
                    </a:moveTo>
                    <a:cubicBezTo>
                      <a:pt x="94" y="3"/>
                      <a:pt x="107" y="9"/>
                      <a:pt x="107" y="16"/>
                    </a:cubicBezTo>
                    <a:cubicBezTo>
                      <a:pt x="107" y="26"/>
                      <a:pt x="83" y="34"/>
                      <a:pt x="54" y="34"/>
                    </a:cubicBezTo>
                    <a:cubicBezTo>
                      <a:pt x="24" y="34"/>
                      <a:pt x="0" y="26"/>
                      <a:pt x="0" y="16"/>
                    </a:cubicBezTo>
                    <a:cubicBezTo>
                      <a:pt x="0" y="9"/>
                      <a:pt x="13" y="3"/>
                      <a:pt x="32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6" name="Freeform 1011"/>
              <p:cNvSpPr>
                <a:spLocks/>
              </p:cNvSpPr>
              <p:nvPr/>
            </p:nvSpPr>
            <p:spPr bwMode="auto">
              <a:xfrm>
                <a:off x="3461466" y="1510585"/>
                <a:ext cx="59722" cy="8238"/>
              </a:xfrm>
              <a:custGeom>
                <a:avLst/>
                <a:gdLst>
                  <a:gd name="T0" fmla="*/ 29 w 29"/>
                  <a:gd name="T1" fmla="*/ 0 h 4"/>
                  <a:gd name="T2" fmla="*/ 15 w 29"/>
                  <a:gd name="T3" fmla="*/ 4 h 4"/>
                  <a:gd name="T4" fmla="*/ 0 w 2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4">
                    <a:moveTo>
                      <a:pt x="29" y="0"/>
                    </a:moveTo>
                    <a:cubicBezTo>
                      <a:pt x="29" y="2"/>
                      <a:pt x="23" y="4"/>
                      <a:pt x="15" y="4"/>
                    </a:cubicBezTo>
                    <a:cubicBezTo>
                      <a:pt x="7" y="4"/>
                      <a:pt x="0" y="2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4082368" y="1774217"/>
            <a:ext cx="1122497" cy="1172985"/>
            <a:chOff x="10279858" y="4596715"/>
            <a:chExt cx="3318377" cy="3467632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82" name="Группа 81"/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28" name="Freeform 1650"/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9" name="Line 1651"/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0" name="Line 1652"/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1" name="Freeform 1653"/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2" name="Freeform 1654"/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3" name="Rectangle 1655"/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4" name="Freeform 1656"/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519430" y="1542337"/>
            <a:ext cx="1580682" cy="1651778"/>
            <a:chOff x="18520049" y="4596715"/>
            <a:chExt cx="3318377" cy="3467632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18520049" y="4596715"/>
              <a:ext cx="3318377" cy="3467632"/>
              <a:chOff x="18451481" y="4751192"/>
              <a:chExt cx="3318377" cy="4195834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 flipH="1">
                <a:off x="18467432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flipH="1">
                <a:off x="18451481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5AB1AF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flipH="1">
                <a:off x="18467431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08" name="Группа 107"/>
              <p:cNvGrpSpPr/>
              <p:nvPr/>
            </p:nvGrpSpPr>
            <p:grpSpPr>
              <a:xfrm flipH="1">
                <a:off x="18547191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50000"/>
                  </a:schemeClr>
                </a:bgClr>
              </a:pattFill>
            </p:grpSpPr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35" name="Группа 134"/>
            <p:cNvGrpSpPr/>
            <p:nvPr/>
          </p:nvGrpSpPr>
          <p:grpSpPr>
            <a:xfrm>
              <a:off x="19917630" y="5439630"/>
              <a:ext cx="906107" cy="974804"/>
              <a:chOff x="8050803" y="3302249"/>
              <a:chExt cx="285224" cy="306848"/>
            </a:xfrm>
          </p:grpSpPr>
          <p:sp>
            <p:nvSpPr>
              <p:cNvPr id="136" name="Freeform 1713"/>
              <p:cNvSpPr>
                <a:spLocks/>
              </p:cNvSpPr>
              <p:nvPr/>
            </p:nvSpPr>
            <p:spPr bwMode="auto">
              <a:xfrm>
                <a:off x="8167158" y="3302249"/>
                <a:ext cx="168869" cy="164751"/>
              </a:xfrm>
              <a:custGeom>
                <a:avLst/>
                <a:gdLst>
                  <a:gd name="T0" fmla="*/ 12 w 82"/>
                  <a:gd name="T1" fmla="*/ 80 h 80"/>
                  <a:gd name="T2" fmla="*/ 10 w 82"/>
                  <a:gd name="T3" fmla="*/ 78 h 80"/>
                  <a:gd name="T4" fmla="*/ 16 w 82"/>
                  <a:gd name="T5" fmla="*/ 63 h 80"/>
                  <a:gd name="T6" fmla="*/ 0 w 82"/>
                  <a:gd name="T7" fmla="*/ 35 h 80"/>
                  <a:gd name="T8" fmla="*/ 41 w 82"/>
                  <a:gd name="T9" fmla="*/ 0 h 80"/>
                  <a:gd name="T10" fmla="*/ 82 w 82"/>
                  <a:gd name="T11" fmla="*/ 35 h 80"/>
                  <a:gd name="T12" fmla="*/ 41 w 82"/>
                  <a:gd name="T13" fmla="*/ 71 h 80"/>
                  <a:gd name="T14" fmla="*/ 33 w 82"/>
                  <a:gd name="T15" fmla="*/ 70 h 80"/>
                  <a:gd name="T16" fmla="*/ 13 w 82"/>
                  <a:gd name="T17" fmla="*/ 79 h 80"/>
                  <a:gd name="T18" fmla="*/ 12 w 82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0">
                    <a:moveTo>
                      <a:pt x="12" y="80"/>
                    </a:moveTo>
                    <a:cubicBezTo>
                      <a:pt x="12" y="80"/>
                      <a:pt x="11" y="79"/>
                      <a:pt x="10" y="78"/>
                    </a:cubicBezTo>
                    <a:cubicBezTo>
                      <a:pt x="10" y="77"/>
                      <a:pt x="10" y="77"/>
                      <a:pt x="16" y="63"/>
                    </a:cubicBezTo>
                    <a:cubicBezTo>
                      <a:pt x="6" y="56"/>
                      <a:pt x="0" y="46"/>
                      <a:pt x="0" y="35"/>
                    </a:cubicBezTo>
                    <a:cubicBezTo>
                      <a:pt x="0" y="16"/>
                      <a:pt x="19" y="0"/>
                      <a:pt x="41" y="0"/>
                    </a:cubicBezTo>
                    <a:cubicBezTo>
                      <a:pt x="64" y="0"/>
                      <a:pt x="82" y="16"/>
                      <a:pt x="82" y="35"/>
                    </a:cubicBezTo>
                    <a:cubicBezTo>
                      <a:pt x="82" y="55"/>
                      <a:pt x="64" y="71"/>
                      <a:pt x="41" y="71"/>
                    </a:cubicBezTo>
                    <a:cubicBezTo>
                      <a:pt x="38" y="71"/>
                      <a:pt x="36" y="70"/>
                      <a:pt x="33" y="70"/>
                    </a:cubicBezTo>
                    <a:cubicBezTo>
                      <a:pt x="14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2" y="8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7" name="Freeform 1714"/>
              <p:cNvSpPr>
                <a:spLocks/>
              </p:cNvSpPr>
              <p:nvPr/>
            </p:nvSpPr>
            <p:spPr bwMode="auto">
              <a:xfrm>
                <a:off x="8050803" y="3386684"/>
                <a:ext cx="223443" cy="222413"/>
              </a:xfrm>
              <a:custGeom>
                <a:avLst/>
                <a:gdLst>
                  <a:gd name="T0" fmla="*/ 10 w 108"/>
                  <a:gd name="T1" fmla="*/ 16 h 108"/>
                  <a:gd name="T2" fmla="*/ 32 w 108"/>
                  <a:gd name="T3" fmla="*/ 76 h 108"/>
                  <a:gd name="T4" fmla="*/ 92 w 108"/>
                  <a:gd name="T5" fmla="*/ 98 h 108"/>
                  <a:gd name="T6" fmla="*/ 102 w 108"/>
                  <a:gd name="T7" fmla="*/ 79 h 108"/>
                  <a:gd name="T8" fmla="*/ 80 w 108"/>
                  <a:gd name="T9" fmla="*/ 66 h 108"/>
                  <a:gd name="T10" fmla="*/ 46 w 108"/>
                  <a:gd name="T11" fmla="*/ 62 h 108"/>
                  <a:gd name="T12" fmla="*/ 42 w 108"/>
                  <a:gd name="T13" fmla="*/ 28 h 108"/>
                  <a:gd name="T14" fmla="*/ 29 w 108"/>
                  <a:gd name="T15" fmla="*/ 6 h 108"/>
                  <a:gd name="T16" fmla="*/ 10 w 108"/>
                  <a:gd name="T17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8">
                    <a:moveTo>
                      <a:pt x="10" y="16"/>
                    </a:moveTo>
                    <a:cubicBezTo>
                      <a:pt x="0" y="44"/>
                      <a:pt x="32" y="76"/>
                      <a:pt x="32" y="76"/>
                    </a:cubicBezTo>
                    <a:cubicBezTo>
                      <a:pt x="32" y="76"/>
                      <a:pt x="64" y="108"/>
                      <a:pt x="92" y="98"/>
                    </a:cubicBezTo>
                    <a:cubicBezTo>
                      <a:pt x="104" y="94"/>
                      <a:pt x="108" y="85"/>
                      <a:pt x="102" y="79"/>
                    </a:cubicBezTo>
                    <a:cubicBezTo>
                      <a:pt x="96" y="73"/>
                      <a:pt x="85" y="61"/>
                      <a:pt x="80" y="66"/>
                    </a:cubicBezTo>
                    <a:cubicBezTo>
                      <a:pt x="74" y="71"/>
                      <a:pt x="66" y="83"/>
                      <a:pt x="46" y="62"/>
                    </a:cubicBezTo>
                    <a:cubicBezTo>
                      <a:pt x="25" y="42"/>
                      <a:pt x="37" y="34"/>
                      <a:pt x="42" y="28"/>
                    </a:cubicBezTo>
                    <a:cubicBezTo>
                      <a:pt x="47" y="23"/>
                      <a:pt x="35" y="12"/>
                      <a:pt x="29" y="6"/>
                    </a:cubicBezTo>
                    <a:cubicBezTo>
                      <a:pt x="23" y="0"/>
                      <a:pt x="14" y="4"/>
                      <a:pt x="10" y="1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8" name="Freeform 1715"/>
              <p:cNvSpPr>
                <a:spLocks/>
              </p:cNvSpPr>
              <p:nvPr/>
            </p:nvSpPr>
            <p:spPr bwMode="auto">
              <a:xfrm>
                <a:off x="8204227" y="3341377"/>
                <a:ext cx="39128" cy="61782"/>
              </a:xfrm>
              <a:custGeom>
                <a:avLst/>
                <a:gdLst>
                  <a:gd name="T0" fmla="*/ 0 w 19"/>
                  <a:gd name="T1" fmla="*/ 3 h 30"/>
                  <a:gd name="T2" fmla="*/ 9 w 19"/>
                  <a:gd name="T3" fmla="*/ 0 h 30"/>
                  <a:gd name="T4" fmla="*/ 10 w 19"/>
                  <a:gd name="T5" fmla="*/ 20 h 30"/>
                  <a:gd name="T6" fmla="*/ 0 w 19"/>
                  <a:gd name="T7" fmla="*/ 30 h 30"/>
                  <a:gd name="T8" fmla="*/ 16 w 1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0">
                    <a:moveTo>
                      <a:pt x="0" y="3"/>
                    </a:moveTo>
                    <a:cubicBezTo>
                      <a:pt x="0" y="3"/>
                      <a:pt x="3" y="0"/>
                      <a:pt x="9" y="0"/>
                    </a:cubicBezTo>
                    <a:cubicBezTo>
                      <a:pt x="15" y="0"/>
                      <a:pt x="19" y="11"/>
                      <a:pt x="10" y="20"/>
                    </a:cubicBezTo>
                    <a:cubicBezTo>
                      <a:pt x="0" y="28"/>
                      <a:pt x="0" y="30"/>
                      <a:pt x="0" y="30"/>
                    </a:cubicBezTo>
                    <a:cubicBezTo>
                      <a:pt x="16" y="30"/>
                      <a:pt x="16" y="30"/>
                      <a:pt x="16" y="3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9" name="Line 1716"/>
              <p:cNvSpPr>
                <a:spLocks noChangeShapeType="1"/>
              </p:cNvSpPr>
              <p:nvPr/>
            </p:nvSpPr>
            <p:spPr bwMode="auto">
              <a:xfrm flipV="1">
                <a:off x="8286603" y="3341377"/>
                <a:ext cx="0" cy="6178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0" name="Line 1717"/>
              <p:cNvSpPr>
                <a:spLocks noChangeShapeType="1"/>
              </p:cNvSpPr>
              <p:nvPr/>
            </p:nvSpPr>
            <p:spPr bwMode="auto">
              <a:xfrm flipH="1">
                <a:off x="8255712" y="3341377"/>
                <a:ext cx="30891" cy="4324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1" name="Line 1718"/>
              <p:cNvSpPr>
                <a:spLocks noChangeShapeType="1"/>
              </p:cNvSpPr>
              <p:nvPr/>
            </p:nvSpPr>
            <p:spPr bwMode="auto">
              <a:xfrm>
                <a:off x="8255712" y="3384624"/>
                <a:ext cx="43247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17471" y="1772303"/>
            <a:ext cx="1124328" cy="1174899"/>
            <a:chOff x="14399953" y="4611237"/>
            <a:chExt cx="3318377" cy="3467632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95" name="Группа 94"/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96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7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9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3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42" name="Группа 141"/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43" name="Freeform 1018"/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4" name="Freeform 1019"/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5" name="Line 1020"/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6" name="Freeform 1021"/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7" name="Line 1022"/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8" name="Line 1023"/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9" name="Line 1024"/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50" name="Группа 50">
            <a:extLst>
              <a:ext uri="{FF2B5EF4-FFF2-40B4-BE49-F238E27FC236}">
                <a16:creationId xmlns:a16="http://schemas.microsoft.com/office/drawing/2014/main" id="{FD1621C2-F6D0-4829-828F-971934E6B848}"/>
              </a:ext>
            </a:extLst>
          </p:cNvPr>
          <p:cNvGrpSpPr/>
          <p:nvPr/>
        </p:nvGrpSpPr>
        <p:grpSpPr>
          <a:xfrm>
            <a:off x="8307181" y="3994292"/>
            <a:ext cx="692006" cy="1076744"/>
            <a:chOff x="14736523" y="10268469"/>
            <a:chExt cx="1397292" cy="2174150"/>
          </a:xfrm>
        </p:grpSpPr>
        <p:sp>
          <p:nvSpPr>
            <p:cNvPr id="151" name="Текст 12">
              <a:extLst>
                <a:ext uri="{FF2B5EF4-FFF2-40B4-BE49-F238E27FC236}">
                  <a16:creationId xmlns:a16="http://schemas.microsoft.com/office/drawing/2014/main" id="{4CE2AED2-8909-4CCF-B204-AD824C0F802A}"/>
                </a:ext>
              </a:extLst>
            </p:cNvPr>
            <p:cNvSpPr txBox="1">
              <a:spLocks/>
            </p:cNvSpPr>
            <p:nvPr/>
          </p:nvSpPr>
          <p:spPr>
            <a:xfrm>
              <a:off x="14736523" y="11134053"/>
              <a:ext cx="1397292" cy="13085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界面设计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52" name="Овал 52">
              <a:extLst>
                <a:ext uri="{FF2B5EF4-FFF2-40B4-BE49-F238E27FC236}">
                  <a16:creationId xmlns:a16="http://schemas.microsoft.com/office/drawing/2014/main" id="{48E8198D-2AAE-432F-96A1-4B4446A90734}"/>
                </a:ext>
              </a:extLst>
            </p:cNvPr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</p:grpSp>
      <p:grpSp>
        <p:nvGrpSpPr>
          <p:cNvPr id="153" name="Группа 3">
            <a:extLst>
              <a:ext uri="{FF2B5EF4-FFF2-40B4-BE49-F238E27FC236}">
                <a16:creationId xmlns:a16="http://schemas.microsoft.com/office/drawing/2014/main" id="{5F35EE91-0DDA-45B9-8877-5E2D5D77A37F}"/>
              </a:ext>
            </a:extLst>
          </p:cNvPr>
          <p:cNvGrpSpPr/>
          <p:nvPr/>
        </p:nvGrpSpPr>
        <p:grpSpPr>
          <a:xfrm>
            <a:off x="8134553" y="1774217"/>
            <a:ext cx="1122497" cy="1172985"/>
            <a:chOff x="14399953" y="4611237"/>
            <a:chExt cx="3318377" cy="3467632"/>
          </a:xfrm>
        </p:grpSpPr>
        <p:grpSp>
          <p:nvGrpSpPr>
            <p:cNvPr id="154" name="Группа 90">
              <a:extLst>
                <a:ext uri="{FF2B5EF4-FFF2-40B4-BE49-F238E27FC236}">
                  <a16:creationId xmlns:a16="http://schemas.microsoft.com/office/drawing/2014/main" id="{4A605158-2CEB-4003-AB10-9DD31A9D36A3}"/>
                </a:ext>
              </a:extLst>
            </p:cNvPr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54678D56-018F-4E4C-B8CB-C0C67C3E25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8D0CB5A0-7AC3-4135-8441-A151B61DF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14DED974-C78F-4762-BD39-4667523CA0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66" name="Группа 94">
                <a:extLst>
                  <a:ext uri="{FF2B5EF4-FFF2-40B4-BE49-F238E27FC236}">
                    <a16:creationId xmlns:a16="http://schemas.microsoft.com/office/drawing/2014/main" id="{E2E6B88C-65EB-4CD1-9683-9FD3AFF17A46}"/>
                  </a:ext>
                </a:extLst>
              </p:cNvPr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167" name="Freeform 31">
                  <a:extLst>
                    <a:ext uri="{FF2B5EF4-FFF2-40B4-BE49-F238E27FC236}">
                      <a16:creationId xmlns:a16="http://schemas.microsoft.com/office/drawing/2014/main" id="{60E1F402-D088-46CB-BBA0-B3B8FFC08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8" name="Freeform 32">
                  <a:extLst>
                    <a:ext uri="{FF2B5EF4-FFF2-40B4-BE49-F238E27FC236}">
                      <a16:creationId xmlns:a16="http://schemas.microsoft.com/office/drawing/2014/main" id="{47209979-5ED6-45B7-B4DB-F3F1AD6E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9" name="Freeform 33">
                  <a:extLst>
                    <a:ext uri="{FF2B5EF4-FFF2-40B4-BE49-F238E27FC236}">
                      <a16:creationId xmlns:a16="http://schemas.microsoft.com/office/drawing/2014/main" id="{568A60B5-A935-40DE-92CD-FA44FFEE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0" name="Freeform 34">
                  <a:extLst>
                    <a:ext uri="{FF2B5EF4-FFF2-40B4-BE49-F238E27FC236}">
                      <a16:creationId xmlns:a16="http://schemas.microsoft.com/office/drawing/2014/main" id="{012C7D67-ABDC-4D40-98C4-45ACA9C70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1" name="Rectangle 35">
                  <a:extLst>
                    <a:ext uri="{FF2B5EF4-FFF2-40B4-BE49-F238E27FC236}">
                      <a16:creationId xmlns:a16="http://schemas.microsoft.com/office/drawing/2014/main" id="{7B036C82-CE30-4634-81C3-90B0B78B8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2" name="Rectangle 36">
                  <a:extLst>
                    <a:ext uri="{FF2B5EF4-FFF2-40B4-BE49-F238E27FC236}">
                      <a16:creationId xmlns:a16="http://schemas.microsoft.com/office/drawing/2014/main" id="{879E0C2B-96D9-4DD0-B387-5CF6306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3" name="Rectangle 37">
                  <a:extLst>
                    <a:ext uri="{FF2B5EF4-FFF2-40B4-BE49-F238E27FC236}">
                      <a16:creationId xmlns:a16="http://schemas.microsoft.com/office/drawing/2014/main" id="{0D2A32E3-A422-4282-9ADB-44D6C6E56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4" name="Freeform 38">
                  <a:extLst>
                    <a:ext uri="{FF2B5EF4-FFF2-40B4-BE49-F238E27FC236}">
                      <a16:creationId xmlns:a16="http://schemas.microsoft.com/office/drawing/2014/main" id="{71B4F0FB-4E0D-46C4-9C6F-04087C0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55" name="Группа 141">
              <a:extLst>
                <a:ext uri="{FF2B5EF4-FFF2-40B4-BE49-F238E27FC236}">
                  <a16:creationId xmlns:a16="http://schemas.microsoft.com/office/drawing/2014/main" id="{69988170-E474-43E2-B445-B9E6C00D75CD}"/>
                </a:ext>
              </a:extLst>
            </p:cNvPr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56" name="Freeform 1018">
                <a:extLst>
                  <a:ext uri="{FF2B5EF4-FFF2-40B4-BE49-F238E27FC236}">
                    <a16:creationId xmlns:a16="http://schemas.microsoft.com/office/drawing/2014/main" id="{4974B753-E9D3-440B-B170-1E5B88C3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7" name="Freeform 1019">
                <a:extLst>
                  <a:ext uri="{FF2B5EF4-FFF2-40B4-BE49-F238E27FC236}">
                    <a16:creationId xmlns:a16="http://schemas.microsoft.com/office/drawing/2014/main" id="{50094047-760B-4AF5-952C-1F6590FA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8" name="Line 1020">
                <a:extLst>
                  <a:ext uri="{FF2B5EF4-FFF2-40B4-BE49-F238E27FC236}">
                    <a16:creationId xmlns:a16="http://schemas.microsoft.com/office/drawing/2014/main" id="{59145AFC-6063-41B4-9BD5-85EDB46C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9" name="Freeform 1021">
                <a:extLst>
                  <a:ext uri="{FF2B5EF4-FFF2-40B4-BE49-F238E27FC236}">
                    <a16:creationId xmlns:a16="http://schemas.microsoft.com/office/drawing/2014/main" id="{A34222DF-EF75-43A6-AB31-C8F12EF45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0" name="Line 1022">
                <a:extLst>
                  <a:ext uri="{FF2B5EF4-FFF2-40B4-BE49-F238E27FC236}">
                    <a16:creationId xmlns:a16="http://schemas.microsoft.com/office/drawing/2014/main" id="{E7FC78AF-510E-4B91-A04C-177FC1A0B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1" name="Line 1023">
                <a:extLst>
                  <a:ext uri="{FF2B5EF4-FFF2-40B4-BE49-F238E27FC236}">
                    <a16:creationId xmlns:a16="http://schemas.microsoft.com/office/drawing/2014/main" id="{484ADDA1-07FD-44CA-AC00-22D08392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2" name="Line 1024">
                <a:extLst>
                  <a:ext uri="{FF2B5EF4-FFF2-40B4-BE49-F238E27FC236}">
                    <a16:creationId xmlns:a16="http://schemas.microsoft.com/office/drawing/2014/main" id="{EB3ED7A9-3FEB-4431-B30D-ED0B1AD38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75" name="Группа 47">
            <a:extLst>
              <a:ext uri="{FF2B5EF4-FFF2-40B4-BE49-F238E27FC236}">
                <a16:creationId xmlns:a16="http://schemas.microsoft.com/office/drawing/2014/main" id="{E7085786-A1A9-4B2E-B5D6-B1228FDFCF31}"/>
              </a:ext>
            </a:extLst>
          </p:cNvPr>
          <p:cNvGrpSpPr/>
          <p:nvPr/>
        </p:nvGrpSpPr>
        <p:grpSpPr>
          <a:xfrm>
            <a:off x="9587858" y="3976834"/>
            <a:ext cx="689361" cy="811753"/>
            <a:chOff x="10594814" y="10042536"/>
            <a:chExt cx="1391951" cy="1639084"/>
          </a:xfrm>
        </p:grpSpPr>
        <p:sp>
          <p:nvSpPr>
            <p:cNvPr id="176" name="Текст 12">
              <a:extLst>
                <a:ext uri="{FF2B5EF4-FFF2-40B4-BE49-F238E27FC236}">
                  <a16:creationId xmlns:a16="http://schemas.microsoft.com/office/drawing/2014/main" id="{F9F928B7-D813-4B3B-B422-B288DEC96612}"/>
                </a:ext>
              </a:extLst>
            </p:cNvPr>
            <p:cNvSpPr txBox="1">
              <a:spLocks/>
            </p:cNvSpPr>
            <p:nvPr/>
          </p:nvSpPr>
          <p:spPr>
            <a:xfrm>
              <a:off x="10594814" y="10961288"/>
              <a:ext cx="1391951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小结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7" name="Овал 49">
              <a:extLst>
                <a:ext uri="{FF2B5EF4-FFF2-40B4-BE49-F238E27FC236}">
                  <a16:creationId xmlns:a16="http://schemas.microsoft.com/office/drawing/2014/main" id="{F683A91D-9C3C-4FA3-9E84-E7F7F6520A36}"/>
                </a:ext>
              </a:extLst>
            </p:cNvPr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</p:grpSp>
      <p:grpSp>
        <p:nvGrpSpPr>
          <p:cNvPr id="178" name="Группа 4">
            <a:extLst>
              <a:ext uri="{FF2B5EF4-FFF2-40B4-BE49-F238E27FC236}">
                <a16:creationId xmlns:a16="http://schemas.microsoft.com/office/drawing/2014/main" id="{844C3A58-E61B-404B-B3D2-9BBB47471073}"/>
              </a:ext>
            </a:extLst>
          </p:cNvPr>
          <p:cNvGrpSpPr/>
          <p:nvPr/>
        </p:nvGrpSpPr>
        <p:grpSpPr>
          <a:xfrm>
            <a:off x="9444607" y="1749502"/>
            <a:ext cx="1122497" cy="1172985"/>
            <a:chOff x="10279858" y="4596715"/>
            <a:chExt cx="3318377" cy="3467632"/>
          </a:xfrm>
        </p:grpSpPr>
        <p:grpSp>
          <p:nvGrpSpPr>
            <p:cNvPr id="179" name="Группа 77">
              <a:extLst>
                <a:ext uri="{FF2B5EF4-FFF2-40B4-BE49-F238E27FC236}">
                  <a16:creationId xmlns:a16="http://schemas.microsoft.com/office/drawing/2014/main" id="{E6C00268-EEE2-4F34-9C22-71554FDE12CD}"/>
                </a:ext>
              </a:extLst>
            </p:cNvPr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166BD9DE-5512-4506-B8D3-D24D39AF8D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B18E4046-5501-436D-8B4E-0080D441B0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7135BFCF-7F94-4482-9E04-4A03247F11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91" name="Группа 81">
                <a:extLst>
                  <a:ext uri="{FF2B5EF4-FFF2-40B4-BE49-F238E27FC236}">
                    <a16:creationId xmlns:a16="http://schemas.microsoft.com/office/drawing/2014/main" id="{5EC8803E-C8FE-43F9-9175-5B7480BDC021}"/>
                  </a:ext>
                </a:extLst>
              </p:cNvPr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1A9BE1E9-EC6B-4A2B-9D28-58E2C21F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3" name="Freeform 32">
                  <a:extLst>
                    <a:ext uri="{FF2B5EF4-FFF2-40B4-BE49-F238E27FC236}">
                      <a16:creationId xmlns:a16="http://schemas.microsoft.com/office/drawing/2014/main" id="{478AF9A0-5000-43FE-86FF-EA7FA9D14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4" name="Freeform 33">
                  <a:extLst>
                    <a:ext uri="{FF2B5EF4-FFF2-40B4-BE49-F238E27FC236}">
                      <a16:creationId xmlns:a16="http://schemas.microsoft.com/office/drawing/2014/main" id="{DC8040DF-984A-4A82-991D-EB29A0691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5" name="Freeform 34">
                  <a:extLst>
                    <a:ext uri="{FF2B5EF4-FFF2-40B4-BE49-F238E27FC236}">
                      <a16:creationId xmlns:a16="http://schemas.microsoft.com/office/drawing/2014/main" id="{BB7E42D2-D5C9-4F16-8C55-25B07EE3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6" name="Rectangle 35">
                  <a:extLst>
                    <a:ext uri="{FF2B5EF4-FFF2-40B4-BE49-F238E27FC236}">
                      <a16:creationId xmlns:a16="http://schemas.microsoft.com/office/drawing/2014/main" id="{EDE861DA-904E-4DAB-B049-BC33B759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7" name="Rectangle 36">
                  <a:extLst>
                    <a:ext uri="{FF2B5EF4-FFF2-40B4-BE49-F238E27FC236}">
                      <a16:creationId xmlns:a16="http://schemas.microsoft.com/office/drawing/2014/main" id="{D61D0E51-E69C-4BB7-9DF8-29691F516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8" name="Rectangle 37">
                  <a:extLst>
                    <a:ext uri="{FF2B5EF4-FFF2-40B4-BE49-F238E27FC236}">
                      <a16:creationId xmlns:a16="http://schemas.microsoft.com/office/drawing/2014/main" id="{D4518462-CB02-4B51-BDDE-EAC333AD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98B0C178-3B27-4008-9753-6F5F030D8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80" name="Группа 126">
              <a:extLst>
                <a:ext uri="{FF2B5EF4-FFF2-40B4-BE49-F238E27FC236}">
                  <a16:creationId xmlns:a16="http://schemas.microsoft.com/office/drawing/2014/main" id="{6E1DD4F0-90E0-4319-BC0E-2059A71743CF}"/>
                </a:ext>
              </a:extLst>
            </p:cNvPr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81" name="Freeform 1650">
                <a:extLst>
                  <a:ext uri="{FF2B5EF4-FFF2-40B4-BE49-F238E27FC236}">
                    <a16:creationId xmlns:a16="http://schemas.microsoft.com/office/drawing/2014/main" id="{B0D88BBF-2976-45A2-A983-92CE34FD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2" name="Line 1651">
                <a:extLst>
                  <a:ext uri="{FF2B5EF4-FFF2-40B4-BE49-F238E27FC236}">
                    <a16:creationId xmlns:a16="http://schemas.microsoft.com/office/drawing/2014/main" id="{4E323A32-C620-4079-8BCD-22A46412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3" name="Line 1652">
                <a:extLst>
                  <a:ext uri="{FF2B5EF4-FFF2-40B4-BE49-F238E27FC236}">
                    <a16:creationId xmlns:a16="http://schemas.microsoft.com/office/drawing/2014/main" id="{DDAAF284-2681-4345-A26B-6A9491BC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4" name="Freeform 1653">
                <a:extLst>
                  <a:ext uri="{FF2B5EF4-FFF2-40B4-BE49-F238E27FC236}">
                    <a16:creationId xmlns:a16="http://schemas.microsoft.com/office/drawing/2014/main" id="{11F4DA78-CC3B-4392-BA2E-2C61ECC6B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5" name="Freeform 1654">
                <a:extLst>
                  <a:ext uri="{FF2B5EF4-FFF2-40B4-BE49-F238E27FC236}">
                    <a16:creationId xmlns:a16="http://schemas.microsoft.com/office/drawing/2014/main" id="{B42FAA52-AE40-4842-8BB1-3C8B026C8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6" name="Rectangle 1655">
                <a:extLst>
                  <a:ext uri="{FF2B5EF4-FFF2-40B4-BE49-F238E27FC236}">
                    <a16:creationId xmlns:a16="http://schemas.microsoft.com/office/drawing/2014/main" id="{9C9E3F4D-C68A-430C-8BB2-D8532AB6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7" name="Freeform 1656">
                <a:extLst>
                  <a:ext uri="{FF2B5EF4-FFF2-40B4-BE49-F238E27FC236}">
                    <a16:creationId xmlns:a16="http://schemas.microsoft.com/office/drawing/2014/main" id="{20D1C4D7-A6A3-48E2-B7CC-732BC4C8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07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1741" y="600349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5.1 </a:t>
            </a:r>
            <a:r>
              <a:rPr lang="zh-CN" altLang="en-US" sz="2400" dirty="0">
                <a:latin typeface="+mj-lt"/>
              </a:rPr>
              <a:t>信息发布 </a:t>
            </a:r>
            <a:r>
              <a:rPr lang="en-US" altLang="zh-CN" sz="2400" dirty="0">
                <a:latin typeface="+mj-lt"/>
              </a:rPr>
              <a:t>IPO </a:t>
            </a:r>
            <a:r>
              <a:rPr lang="zh-CN" altLang="en-US" sz="2400" dirty="0">
                <a:latin typeface="+mj-lt"/>
              </a:rPr>
              <a:t>表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81D5516-043A-485C-BEC1-91FDD6B4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454" y="1506615"/>
            <a:ext cx="7088856" cy="36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1741" y="600349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5.2 </a:t>
            </a:r>
            <a:r>
              <a:rPr lang="zh-CN" altLang="en-US" sz="2400" dirty="0">
                <a:latin typeface="+mj-lt"/>
              </a:rPr>
              <a:t>信息审核 </a:t>
            </a:r>
            <a:r>
              <a:rPr lang="en-US" altLang="zh-CN" sz="2400" dirty="0">
                <a:latin typeface="+mj-lt"/>
              </a:rPr>
              <a:t>IPO </a:t>
            </a:r>
            <a:r>
              <a:rPr lang="zh-CN" altLang="en-US" sz="2400" dirty="0">
                <a:latin typeface="+mj-lt"/>
              </a:rPr>
              <a:t>表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81D5516-043A-485C-BEC1-91FDD6B4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4" y="1701064"/>
            <a:ext cx="7088856" cy="328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9262" y="600349"/>
            <a:ext cx="310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5.3 </a:t>
            </a:r>
            <a:r>
              <a:rPr lang="zh-CN" altLang="en-US" sz="2400" dirty="0">
                <a:latin typeface="+mj-lt"/>
              </a:rPr>
              <a:t>用户报名 </a:t>
            </a:r>
            <a:r>
              <a:rPr lang="en-US" altLang="zh-CN" sz="2400" dirty="0">
                <a:latin typeface="+mj-lt"/>
              </a:rPr>
              <a:t>IPO </a:t>
            </a:r>
            <a:r>
              <a:rPr lang="zh-CN" altLang="en-US" sz="2400" dirty="0">
                <a:latin typeface="+mj-lt"/>
              </a:rPr>
              <a:t>表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81D5516-043A-485C-BEC1-91FDD6B4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2" y="1657889"/>
            <a:ext cx="7088856" cy="9016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4B1E79-39F3-4656-B77E-553AFAD19A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/>
          <a:stretch/>
        </p:blipFill>
        <p:spPr>
          <a:xfrm>
            <a:off x="2538760" y="2472266"/>
            <a:ext cx="7088854" cy="28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1741" y="600349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5.4 </a:t>
            </a:r>
            <a:r>
              <a:rPr lang="zh-CN" altLang="en-US" sz="2400" dirty="0">
                <a:latin typeface="+mj-lt"/>
              </a:rPr>
              <a:t>用户查询 </a:t>
            </a:r>
            <a:r>
              <a:rPr lang="en-US" altLang="zh-CN" sz="2400" dirty="0">
                <a:latin typeface="+mj-lt"/>
              </a:rPr>
              <a:t>IPO </a:t>
            </a:r>
            <a:r>
              <a:rPr lang="zh-CN" altLang="en-US" sz="2400" dirty="0">
                <a:latin typeface="+mj-lt"/>
              </a:rPr>
              <a:t>表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81D5516-043A-485C-BEC1-91FDD6B4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4" y="2041600"/>
            <a:ext cx="7088856" cy="25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4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1398971" y="4001549"/>
            <a:ext cx="890444" cy="917642"/>
            <a:chOff x="1592761" y="10043322"/>
            <a:chExt cx="1797976" cy="1852894"/>
          </a:xfrm>
        </p:grpSpPr>
        <p:sp>
          <p:nvSpPr>
            <p:cNvPr id="43" name="Текст 12"/>
            <p:cNvSpPr txBox="1">
              <a:spLocks/>
            </p:cNvSpPr>
            <p:nvPr/>
          </p:nvSpPr>
          <p:spPr>
            <a:xfrm>
              <a:off x="1592761" y="10920291"/>
              <a:ext cx="1797976" cy="975925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Medium" charset="0"/>
                  <a:ea typeface="Roboto Medium" charset="0"/>
                  <a:cs typeface="Roboto Medium" charset="0"/>
                </a:rPr>
                <a:t>引言</a:t>
              </a:r>
              <a:endParaRPr lang="ru-RU" sz="1600" dirty="0">
                <a:solidFill>
                  <a:srgbClr val="5AB1AF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030812" y="10043322"/>
              <a:ext cx="720331" cy="720331"/>
            </a:xfrm>
            <a:prstGeom prst="ellipse">
              <a:avLst/>
            </a:prstGeom>
            <a:solidFill>
              <a:srgbClr val="5AB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529396" y="4001551"/>
            <a:ext cx="1155189" cy="1277935"/>
            <a:chOff x="5675456" y="10022872"/>
            <a:chExt cx="2332546" cy="2580393"/>
          </a:xfrm>
        </p:grpSpPr>
        <p:sp>
          <p:nvSpPr>
            <p:cNvPr id="46" name="Текст 12"/>
            <p:cNvSpPr txBox="1">
              <a:spLocks/>
            </p:cNvSpPr>
            <p:nvPr/>
          </p:nvSpPr>
          <p:spPr>
            <a:xfrm>
              <a:off x="5675456" y="10882199"/>
              <a:ext cx="2332546" cy="17210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系统功能</a:t>
              </a:r>
              <a:endParaRPr lang="en-US" altLang="zh-CN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设计</a:t>
              </a:r>
              <a:endParaRPr lang="ru-RU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45987" y="1002287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063398" y="4001551"/>
            <a:ext cx="924351" cy="787038"/>
            <a:chOff x="10267257" y="10042536"/>
            <a:chExt cx="1866440" cy="1589179"/>
          </a:xfrm>
        </p:grpSpPr>
        <p:sp>
          <p:nvSpPr>
            <p:cNvPr id="49" name="Текст 12"/>
            <p:cNvSpPr txBox="1">
              <a:spLocks/>
            </p:cNvSpPr>
            <p:nvPr/>
          </p:nvSpPr>
          <p:spPr>
            <a:xfrm>
              <a:off x="10267257" y="10911383"/>
              <a:ext cx="1866440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类设计</a:t>
              </a:r>
              <a:endParaRPr lang="en-US" sz="1800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480219" y="4001551"/>
            <a:ext cx="922819" cy="1023204"/>
            <a:chOff x="14551488" y="10268469"/>
            <a:chExt cx="1863347" cy="2066043"/>
          </a:xfrm>
        </p:grpSpPr>
        <p:sp>
          <p:nvSpPr>
            <p:cNvPr id="52" name="Текст 12"/>
            <p:cNvSpPr txBox="1">
              <a:spLocks/>
            </p:cNvSpPr>
            <p:nvPr/>
          </p:nvSpPr>
          <p:spPr>
            <a:xfrm>
              <a:off x="14551488" y="11127794"/>
              <a:ext cx="1863347" cy="1206718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数据库设计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4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933705" y="4001552"/>
            <a:ext cx="1654914" cy="1409569"/>
            <a:chOff x="19226919" y="10268469"/>
            <a:chExt cx="3341586" cy="2846187"/>
          </a:xfrm>
        </p:grpSpPr>
        <p:sp>
          <p:nvSpPr>
            <p:cNvPr id="55" name="Текст 12"/>
            <p:cNvSpPr txBox="1">
              <a:spLocks/>
            </p:cNvSpPr>
            <p:nvPr/>
          </p:nvSpPr>
          <p:spPr>
            <a:xfrm>
              <a:off x="19226919" y="11119394"/>
              <a:ext cx="3341586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接口及</a:t>
              </a:r>
              <a:endParaRPr lang="en-US" altLang="zh-CN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过程设计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9688663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765509" y="1774217"/>
            <a:ext cx="1122498" cy="1172985"/>
            <a:chOff x="6159761" y="4596715"/>
            <a:chExt cx="3318379" cy="3467632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6159761" y="4596715"/>
              <a:ext cx="3318379" cy="3467632"/>
              <a:chOff x="6091193" y="4751192"/>
              <a:chExt cx="3318379" cy="4195834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6107145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6091193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 flipH="1">
                <a:off x="6107145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 flipH="1">
                <a:off x="6186903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3">
                    <a:lumMod val="75000"/>
                  </a:schemeClr>
                </a:fgClr>
                <a:bgClr>
                  <a:schemeClr val="accent3">
                    <a:lumMod val="50000"/>
                  </a:schemeClr>
                </a:bgClr>
              </a:pattFill>
            </p:grpSpPr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17" name="Группа 116"/>
            <p:cNvGrpSpPr/>
            <p:nvPr/>
          </p:nvGrpSpPr>
          <p:grpSpPr>
            <a:xfrm>
              <a:off x="7678427" y="5478883"/>
              <a:ext cx="919196" cy="896298"/>
              <a:chOff x="1767623" y="1269637"/>
              <a:chExt cx="289344" cy="282136"/>
            </a:xfrm>
          </p:grpSpPr>
          <p:sp>
            <p:nvSpPr>
              <p:cNvPr id="118" name="Freeform 996"/>
              <p:cNvSpPr>
                <a:spLocks/>
              </p:cNvSpPr>
              <p:nvPr/>
            </p:nvSpPr>
            <p:spPr bwMode="auto">
              <a:xfrm>
                <a:off x="1767623" y="1269637"/>
                <a:ext cx="289344" cy="282136"/>
              </a:xfrm>
              <a:custGeom>
                <a:avLst/>
                <a:gdLst>
                  <a:gd name="T0" fmla="*/ 70 w 140"/>
                  <a:gd name="T1" fmla="*/ 0 h 137"/>
                  <a:gd name="T2" fmla="*/ 0 w 140"/>
                  <a:gd name="T3" fmla="*/ 60 h 137"/>
                  <a:gd name="T4" fmla="*/ 30 w 140"/>
                  <a:gd name="T5" fmla="*/ 109 h 137"/>
                  <a:gd name="T6" fmla="*/ 18 w 140"/>
                  <a:gd name="T7" fmla="*/ 137 h 137"/>
                  <a:gd name="T8" fmla="*/ 54 w 140"/>
                  <a:gd name="T9" fmla="*/ 119 h 137"/>
                  <a:gd name="T10" fmla="*/ 70 w 140"/>
                  <a:gd name="T11" fmla="*/ 120 h 137"/>
                  <a:gd name="T12" fmla="*/ 140 w 140"/>
                  <a:gd name="T13" fmla="*/ 60 h 137"/>
                  <a:gd name="T14" fmla="*/ 70 w 140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37">
                    <a:moveTo>
                      <a:pt x="70" y="0"/>
                    </a:moveTo>
                    <a:cubicBezTo>
                      <a:pt x="31" y="0"/>
                      <a:pt x="0" y="27"/>
                      <a:pt x="0" y="60"/>
                    </a:cubicBezTo>
                    <a:cubicBezTo>
                      <a:pt x="0" y="81"/>
                      <a:pt x="12" y="99"/>
                      <a:pt x="30" y="109"/>
                    </a:cubicBezTo>
                    <a:cubicBezTo>
                      <a:pt x="25" y="119"/>
                      <a:pt x="17" y="137"/>
                      <a:pt x="18" y="137"/>
                    </a:cubicBezTo>
                    <a:cubicBezTo>
                      <a:pt x="18" y="137"/>
                      <a:pt x="42" y="125"/>
                      <a:pt x="54" y="119"/>
                    </a:cubicBezTo>
                    <a:cubicBezTo>
                      <a:pt x="59" y="120"/>
                      <a:pt x="65" y="120"/>
                      <a:pt x="70" y="120"/>
                    </a:cubicBezTo>
                    <a:cubicBezTo>
                      <a:pt x="109" y="120"/>
                      <a:pt x="140" y="93"/>
                      <a:pt x="140" y="60"/>
                    </a:cubicBezTo>
                    <a:cubicBezTo>
                      <a:pt x="140" y="27"/>
                      <a:pt x="109" y="0"/>
                      <a:pt x="7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19" name="Oval 997"/>
              <p:cNvSpPr>
                <a:spLocks noChangeArrowheads="1"/>
              </p:cNvSpPr>
              <p:nvPr/>
            </p:nvSpPr>
            <p:spPr bwMode="auto">
              <a:xfrm>
                <a:off x="1832493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0" name="Oval 998"/>
              <p:cNvSpPr>
                <a:spLocks noChangeArrowheads="1"/>
              </p:cNvSpPr>
              <p:nvPr/>
            </p:nvSpPr>
            <p:spPr bwMode="auto">
              <a:xfrm>
                <a:off x="1892215" y="1378784"/>
                <a:ext cx="4118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1" name="Oval 999"/>
              <p:cNvSpPr>
                <a:spLocks noChangeArrowheads="1"/>
              </p:cNvSpPr>
              <p:nvPr/>
            </p:nvSpPr>
            <p:spPr bwMode="auto">
              <a:xfrm>
                <a:off x="1953997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123512" y="1578514"/>
            <a:ext cx="1567478" cy="1637981"/>
            <a:chOff x="2039666" y="4596715"/>
            <a:chExt cx="3318377" cy="3467632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39666" y="4596715"/>
              <a:ext cx="3318377" cy="3467632"/>
              <a:chOff x="1971098" y="4751192"/>
              <a:chExt cx="3318377" cy="4195834"/>
            </a:xfrm>
          </p:grpSpPr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 flipH="1">
                <a:off x="1987049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 flipH="1">
                <a:off x="1971098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 flipH="1">
                <a:off x="1987048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 flipH="1">
                <a:off x="2066808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</p:grpSpPr>
            <p:sp>
              <p:nvSpPr>
                <p:cNvPr id="57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6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2" name="Группа 121"/>
            <p:cNvGrpSpPr/>
            <p:nvPr/>
          </p:nvGrpSpPr>
          <p:grpSpPr>
            <a:xfrm>
              <a:off x="3521965" y="5488698"/>
              <a:ext cx="700028" cy="876668"/>
              <a:chOff x="3381150" y="1275815"/>
              <a:chExt cx="220354" cy="275957"/>
            </a:xfrm>
          </p:grpSpPr>
          <p:sp>
            <p:nvSpPr>
              <p:cNvPr id="123" name="Freeform 1007"/>
              <p:cNvSpPr>
                <a:spLocks/>
              </p:cNvSpPr>
              <p:nvPr/>
            </p:nvSpPr>
            <p:spPr bwMode="auto">
              <a:xfrm>
                <a:off x="3414100" y="1275815"/>
                <a:ext cx="156513" cy="224473"/>
              </a:xfrm>
              <a:custGeom>
                <a:avLst/>
                <a:gdLst>
                  <a:gd name="T0" fmla="*/ 71 w 76"/>
                  <a:gd name="T1" fmla="*/ 56 h 109"/>
                  <a:gd name="T2" fmla="*/ 71 w 76"/>
                  <a:gd name="T3" fmla="*/ 56 h 109"/>
                  <a:gd name="T4" fmla="*/ 76 w 76"/>
                  <a:gd name="T5" fmla="*/ 38 h 109"/>
                  <a:gd name="T6" fmla="*/ 38 w 76"/>
                  <a:gd name="T7" fmla="*/ 0 h 109"/>
                  <a:gd name="T8" fmla="*/ 0 w 76"/>
                  <a:gd name="T9" fmla="*/ 38 h 109"/>
                  <a:gd name="T10" fmla="*/ 2 w 76"/>
                  <a:gd name="T11" fmla="*/ 52 h 109"/>
                  <a:gd name="T12" fmla="*/ 4 w 76"/>
                  <a:gd name="T13" fmla="*/ 56 h 109"/>
                  <a:gd name="T14" fmla="*/ 4 w 76"/>
                  <a:gd name="T15" fmla="*/ 56 h 109"/>
                  <a:gd name="T16" fmla="*/ 4 w 76"/>
                  <a:gd name="T17" fmla="*/ 56 h 109"/>
                  <a:gd name="T18" fmla="*/ 7 w 76"/>
                  <a:gd name="T19" fmla="*/ 61 h 109"/>
                  <a:gd name="T20" fmla="*/ 38 w 76"/>
                  <a:gd name="T21" fmla="*/ 109 h 109"/>
                  <a:gd name="T22" fmla="*/ 68 w 76"/>
                  <a:gd name="T23" fmla="*/ 61 h 109"/>
                  <a:gd name="T24" fmla="*/ 71 w 76"/>
                  <a:gd name="T2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109">
                    <a:moveTo>
                      <a:pt x="71" y="56"/>
                    </a:move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1"/>
                      <a:pt x="76" y="45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3"/>
                      <a:pt x="1" y="48"/>
                      <a:pt x="2" y="52"/>
                    </a:cubicBezTo>
                    <a:cubicBezTo>
                      <a:pt x="3" y="53"/>
                      <a:pt x="4" y="55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5" y="58"/>
                      <a:pt x="6" y="59"/>
                      <a:pt x="7" y="6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9" y="59"/>
                      <a:pt x="70" y="58"/>
                      <a:pt x="71" y="5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4" name="Oval 1008"/>
              <p:cNvSpPr>
                <a:spLocks noChangeArrowheads="1"/>
              </p:cNvSpPr>
              <p:nvPr/>
            </p:nvSpPr>
            <p:spPr bwMode="auto">
              <a:xfrm>
                <a:off x="3455288" y="1321121"/>
                <a:ext cx="72078" cy="7413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5" name="Freeform 1009"/>
              <p:cNvSpPr>
                <a:spLocks/>
              </p:cNvSpPr>
              <p:nvPr/>
            </p:nvSpPr>
            <p:spPr bwMode="auto">
              <a:xfrm>
                <a:off x="3381150" y="1481753"/>
                <a:ext cx="220354" cy="70019"/>
              </a:xfrm>
              <a:custGeom>
                <a:avLst/>
                <a:gdLst>
                  <a:gd name="T0" fmla="*/ 76 w 107"/>
                  <a:gd name="T1" fmla="*/ 0 h 34"/>
                  <a:gd name="T2" fmla="*/ 107 w 107"/>
                  <a:gd name="T3" fmla="*/ 16 h 34"/>
                  <a:gd name="T4" fmla="*/ 54 w 107"/>
                  <a:gd name="T5" fmla="*/ 34 h 34"/>
                  <a:gd name="T6" fmla="*/ 0 w 107"/>
                  <a:gd name="T7" fmla="*/ 16 h 34"/>
                  <a:gd name="T8" fmla="*/ 32 w 10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4">
                    <a:moveTo>
                      <a:pt x="76" y="0"/>
                    </a:moveTo>
                    <a:cubicBezTo>
                      <a:pt x="94" y="3"/>
                      <a:pt x="107" y="9"/>
                      <a:pt x="107" y="16"/>
                    </a:cubicBezTo>
                    <a:cubicBezTo>
                      <a:pt x="107" y="26"/>
                      <a:pt x="83" y="34"/>
                      <a:pt x="54" y="34"/>
                    </a:cubicBezTo>
                    <a:cubicBezTo>
                      <a:pt x="24" y="34"/>
                      <a:pt x="0" y="26"/>
                      <a:pt x="0" y="16"/>
                    </a:cubicBezTo>
                    <a:cubicBezTo>
                      <a:pt x="0" y="9"/>
                      <a:pt x="13" y="3"/>
                      <a:pt x="32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6" name="Freeform 1011"/>
              <p:cNvSpPr>
                <a:spLocks/>
              </p:cNvSpPr>
              <p:nvPr/>
            </p:nvSpPr>
            <p:spPr bwMode="auto">
              <a:xfrm>
                <a:off x="3461466" y="1510585"/>
                <a:ext cx="59722" cy="8238"/>
              </a:xfrm>
              <a:custGeom>
                <a:avLst/>
                <a:gdLst>
                  <a:gd name="T0" fmla="*/ 29 w 29"/>
                  <a:gd name="T1" fmla="*/ 0 h 4"/>
                  <a:gd name="T2" fmla="*/ 15 w 29"/>
                  <a:gd name="T3" fmla="*/ 4 h 4"/>
                  <a:gd name="T4" fmla="*/ 0 w 2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4">
                    <a:moveTo>
                      <a:pt x="29" y="0"/>
                    </a:moveTo>
                    <a:cubicBezTo>
                      <a:pt x="29" y="2"/>
                      <a:pt x="23" y="4"/>
                      <a:pt x="15" y="4"/>
                    </a:cubicBezTo>
                    <a:cubicBezTo>
                      <a:pt x="7" y="4"/>
                      <a:pt x="0" y="2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4082368" y="1774217"/>
            <a:ext cx="1122497" cy="1172985"/>
            <a:chOff x="10279858" y="4596715"/>
            <a:chExt cx="3318377" cy="3467632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82" name="Группа 81"/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28" name="Freeform 1650"/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9" name="Line 1651"/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0" name="Line 1652"/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1" name="Freeform 1653"/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2" name="Freeform 1654"/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3" name="Rectangle 1655"/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4" name="Freeform 1656"/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763712" y="1774217"/>
            <a:ext cx="1122497" cy="1172985"/>
            <a:chOff x="18520049" y="4596715"/>
            <a:chExt cx="3318377" cy="3467632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18520049" y="4596715"/>
              <a:ext cx="3318377" cy="3467632"/>
              <a:chOff x="18451481" y="4751192"/>
              <a:chExt cx="3318377" cy="4195834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 flipH="1">
                <a:off x="18467432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flipH="1">
                <a:off x="18451481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flipH="1">
                <a:off x="18467431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08" name="Группа 107"/>
              <p:cNvGrpSpPr/>
              <p:nvPr/>
            </p:nvGrpSpPr>
            <p:grpSpPr>
              <a:xfrm flipH="1">
                <a:off x="18547191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50000"/>
                  </a:schemeClr>
                </a:bgClr>
              </a:pattFill>
            </p:grpSpPr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35" name="Группа 134"/>
            <p:cNvGrpSpPr/>
            <p:nvPr/>
          </p:nvGrpSpPr>
          <p:grpSpPr>
            <a:xfrm>
              <a:off x="19917630" y="5439630"/>
              <a:ext cx="906107" cy="974804"/>
              <a:chOff x="8050803" y="3302249"/>
              <a:chExt cx="285224" cy="306848"/>
            </a:xfrm>
          </p:grpSpPr>
          <p:sp>
            <p:nvSpPr>
              <p:cNvPr id="136" name="Freeform 1713"/>
              <p:cNvSpPr>
                <a:spLocks/>
              </p:cNvSpPr>
              <p:nvPr/>
            </p:nvSpPr>
            <p:spPr bwMode="auto">
              <a:xfrm>
                <a:off x="8167158" y="3302249"/>
                <a:ext cx="168869" cy="164751"/>
              </a:xfrm>
              <a:custGeom>
                <a:avLst/>
                <a:gdLst>
                  <a:gd name="T0" fmla="*/ 12 w 82"/>
                  <a:gd name="T1" fmla="*/ 80 h 80"/>
                  <a:gd name="T2" fmla="*/ 10 w 82"/>
                  <a:gd name="T3" fmla="*/ 78 h 80"/>
                  <a:gd name="T4" fmla="*/ 16 w 82"/>
                  <a:gd name="T5" fmla="*/ 63 h 80"/>
                  <a:gd name="T6" fmla="*/ 0 w 82"/>
                  <a:gd name="T7" fmla="*/ 35 h 80"/>
                  <a:gd name="T8" fmla="*/ 41 w 82"/>
                  <a:gd name="T9" fmla="*/ 0 h 80"/>
                  <a:gd name="T10" fmla="*/ 82 w 82"/>
                  <a:gd name="T11" fmla="*/ 35 h 80"/>
                  <a:gd name="T12" fmla="*/ 41 w 82"/>
                  <a:gd name="T13" fmla="*/ 71 h 80"/>
                  <a:gd name="T14" fmla="*/ 33 w 82"/>
                  <a:gd name="T15" fmla="*/ 70 h 80"/>
                  <a:gd name="T16" fmla="*/ 13 w 82"/>
                  <a:gd name="T17" fmla="*/ 79 h 80"/>
                  <a:gd name="T18" fmla="*/ 12 w 82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0">
                    <a:moveTo>
                      <a:pt x="12" y="80"/>
                    </a:moveTo>
                    <a:cubicBezTo>
                      <a:pt x="12" y="80"/>
                      <a:pt x="11" y="79"/>
                      <a:pt x="10" y="78"/>
                    </a:cubicBezTo>
                    <a:cubicBezTo>
                      <a:pt x="10" y="77"/>
                      <a:pt x="10" y="77"/>
                      <a:pt x="16" y="63"/>
                    </a:cubicBezTo>
                    <a:cubicBezTo>
                      <a:pt x="6" y="56"/>
                      <a:pt x="0" y="46"/>
                      <a:pt x="0" y="35"/>
                    </a:cubicBezTo>
                    <a:cubicBezTo>
                      <a:pt x="0" y="16"/>
                      <a:pt x="19" y="0"/>
                      <a:pt x="41" y="0"/>
                    </a:cubicBezTo>
                    <a:cubicBezTo>
                      <a:pt x="64" y="0"/>
                      <a:pt x="82" y="16"/>
                      <a:pt x="82" y="35"/>
                    </a:cubicBezTo>
                    <a:cubicBezTo>
                      <a:pt x="82" y="55"/>
                      <a:pt x="64" y="71"/>
                      <a:pt x="41" y="71"/>
                    </a:cubicBezTo>
                    <a:cubicBezTo>
                      <a:pt x="38" y="71"/>
                      <a:pt x="36" y="70"/>
                      <a:pt x="33" y="70"/>
                    </a:cubicBezTo>
                    <a:cubicBezTo>
                      <a:pt x="14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2" y="8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7" name="Freeform 1714"/>
              <p:cNvSpPr>
                <a:spLocks/>
              </p:cNvSpPr>
              <p:nvPr/>
            </p:nvSpPr>
            <p:spPr bwMode="auto">
              <a:xfrm>
                <a:off x="8050803" y="3386684"/>
                <a:ext cx="223443" cy="222413"/>
              </a:xfrm>
              <a:custGeom>
                <a:avLst/>
                <a:gdLst>
                  <a:gd name="T0" fmla="*/ 10 w 108"/>
                  <a:gd name="T1" fmla="*/ 16 h 108"/>
                  <a:gd name="T2" fmla="*/ 32 w 108"/>
                  <a:gd name="T3" fmla="*/ 76 h 108"/>
                  <a:gd name="T4" fmla="*/ 92 w 108"/>
                  <a:gd name="T5" fmla="*/ 98 h 108"/>
                  <a:gd name="T6" fmla="*/ 102 w 108"/>
                  <a:gd name="T7" fmla="*/ 79 h 108"/>
                  <a:gd name="T8" fmla="*/ 80 w 108"/>
                  <a:gd name="T9" fmla="*/ 66 h 108"/>
                  <a:gd name="T10" fmla="*/ 46 w 108"/>
                  <a:gd name="T11" fmla="*/ 62 h 108"/>
                  <a:gd name="T12" fmla="*/ 42 w 108"/>
                  <a:gd name="T13" fmla="*/ 28 h 108"/>
                  <a:gd name="T14" fmla="*/ 29 w 108"/>
                  <a:gd name="T15" fmla="*/ 6 h 108"/>
                  <a:gd name="T16" fmla="*/ 10 w 108"/>
                  <a:gd name="T17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8">
                    <a:moveTo>
                      <a:pt x="10" y="16"/>
                    </a:moveTo>
                    <a:cubicBezTo>
                      <a:pt x="0" y="44"/>
                      <a:pt x="32" y="76"/>
                      <a:pt x="32" y="76"/>
                    </a:cubicBezTo>
                    <a:cubicBezTo>
                      <a:pt x="32" y="76"/>
                      <a:pt x="64" y="108"/>
                      <a:pt x="92" y="98"/>
                    </a:cubicBezTo>
                    <a:cubicBezTo>
                      <a:pt x="104" y="94"/>
                      <a:pt x="108" y="85"/>
                      <a:pt x="102" y="79"/>
                    </a:cubicBezTo>
                    <a:cubicBezTo>
                      <a:pt x="96" y="73"/>
                      <a:pt x="85" y="61"/>
                      <a:pt x="80" y="66"/>
                    </a:cubicBezTo>
                    <a:cubicBezTo>
                      <a:pt x="74" y="71"/>
                      <a:pt x="66" y="83"/>
                      <a:pt x="46" y="62"/>
                    </a:cubicBezTo>
                    <a:cubicBezTo>
                      <a:pt x="25" y="42"/>
                      <a:pt x="37" y="34"/>
                      <a:pt x="42" y="28"/>
                    </a:cubicBezTo>
                    <a:cubicBezTo>
                      <a:pt x="47" y="23"/>
                      <a:pt x="35" y="12"/>
                      <a:pt x="29" y="6"/>
                    </a:cubicBezTo>
                    <a:cubicBezTo>
                      <a:pt x="23" y="0"/>
                      <a:pt x="14" y="4"/>
                      <a:pt x="10" y="1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8" name="Freeform 1715"/>
              <p:cNvSpPr>
                <a:spLocks/>
              </p:cNvSpPr>
              <p:nvPr/>
            </p:nvSpPr>
            <p:spPr bwMode="auto">
              <a:xfrm>
                <a:off x="8204227" y="3341377"/>
                <a:ext cx="39128" cy="61782"/>
              </a:xfrm>
              <a:custGeom>
                <a:avLst/>
                <a:gdLst>
                  <a:gd name="T0" fmla="*/ 0 w 19"/>
                  <a:gd name="T1" fmla="*/ 3 h 30"/>
                  <a:gd name="T2" fmla="*/ 9 w 19"/>
                  <a:gd name="T3" fmla="*/ 0 h 30"/>
                  <a:gd name="T4" fmla="*/ 10 w 19"/>
                  <a:gd name="T5" fmla="*/ 20 h 30"/>
                  <a:gd name="T6" fmla="*/ 0 w 19"/>
                  <a:gd name="T7" fmla="*/ 30 h 30"/>
                  <a:gd name="T8" fmla="*/ 16 w 1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0">
                    <a:moveTo>
                      <a:pt x="0" y="3"/>
                    </a:moveTo>
                    <a:cubicBezTo>
                      <a:pt x="0" y="3"/>
                      <a:pt x="3" y="0"/>
                      <a:pt x="9" y="0"/>
                    </a:cubicBezTo>
                    <a:cubicBezTo>
                      <a:pt x="15" y="0"/>
                      <a:pt x="19" y="11"/>
                      <a:pt x="10" y="20"/>
                    </a:cubicBezTo>
                    <a:cubicBezTo>
                      <a:pt x="0" y="28"/>
                      <a:pt x="0" y="30"/>
                      <a:pt x="0" y="30"/>
                    </a:cubicBezTo>
                    <a:cubicBezTo>
                      <a:pt x="16" y="30"/>
                      <a:pt x="16" y="30"/>
                      <a:pt x="16" y="3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9" name="Line 1716"/>
              <p:cNvSpPr>
                <a:spLocks noChangeShapeType="1"/>
              </p:cNvSpPr>
              <p:nvPr/>
            </p:nvSpPr>
            <p:spPr bwMode="auto">
              <a:xfrm flipV="1">
                <a:off x="8286603" y="3341377"/>
                <a:ext cx="0" cy="6178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0" name="Line 1717"/>
              <p:cNvSpPr>
                <a:spLocks noChangeShapeType="1"/>
              </p:cNvSpPr>
              <p:nvPr/>
            </p:nvSpPr>
            <p:spPr bwMode="auto">
              <a:xfrm flipH="1">
                <a:off x="8255712" y="3341377"/>
                <a:ext cx="30891" cy="4324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1" name="Line 1718"/>
              <p:cNvSpPr>
                <a:spLocks noChangeShapeType="1"/>
              </p:cNvSpPr>
              <p:nvPr/>
            </p:nvSpPr>
            <p:spPr bwMode="auto">
              <a:xfrm>
                <a:off x="8255712" y="3384624"/>
                <a:ext cx="43247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399227" y="1781477"/>
            <a:ext cx="1122497" cy="1172985"/>
            <a:chOff x="14399953" y="4611237"/>
            <a:chExt cx="3318377" cy="3467632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95" name="Группа 94"/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96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7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9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3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42" name="Группа 141"/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43" name="Freeform 1018"/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4" name="Freeform 1019"/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5" name="Line 1020"/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6" name="Freeform 1021"/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7" name="Line 1022"/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8" name="Line 1023"/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9" name="Line 1024"/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50" name="Группа 50">
            <a:extLst>
              <a:ext uri="{FF2B5EF4-FFF2-40B4-BE49-F238E27FC236}">
                <a16:creationId xmlns:a16="http://schemas.microsoft.com/office/drawing/2014/main" id="{FD1621C2-F6D0-4829-828F-971934E6B848}"/>
              </a:ext>
            </a:extLst>
          </p:cNvPr>
          <p:cNvGrpSpPr/>
          <p:nvPr/>
        </p:nvGrpSpPr>
        <p:grpSpPr>
          <a:xfrm>
            <a:off x="8307181" y="3994292"/>
            <a:ext cx="692006" cy="1076744"/>
            <a:chOff x="14736523" y="10268469"/>
            <a:chExt cx="1397292" cy="2174150"/>
          </a:xfrm>
        </p:grpSpPr>
        <p:sp>
          <p:nvSpPr>
            <p:cNvPr id="151" name="Текст 12">
              <a:extLst>
                <a:ext uri="{FF2B5EF4-FFF2-40B4-BE49-F238E27FC236}">
                  <a16:creationId xmlns:a16="http://schemas.microsoft.com/office/drawing/2014/main" id="{4CE2AED2-8909-4CCF-B204-AD824C0F802A}"/>
                </a:ext>
              </a:extLst>
            </p:cNvPr>
            <p:cNvSpPr txBox="1">
              <a:spLocks/>
            </p:cNvSpPr>
            <p:nvPr/>
          </p:nvSpPr>
          <p:spPr>
            <a:xfrm>
              <a:off x="14736523" y="11134053"/>
              <a:ext cx="1397292" cy="13085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界面设计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52" name="Овал 52">
              <a:extLst>
                <a:ext uri="{FF2B5EF4-FFF2-40B4-BE49-F238E27FC236}">
                  <a16:creationId xmlns:a16="http://schemas.microsoft.com/office/drawing/2014/main" id="{48E8198D-2AAE-432F-96A1-4B4446A90734}"/>
                </a:ext>
              </a:extLst>
            </p:cNvPr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</p:grpSp>
      <p:grpSp>
        <p:nvGrpSpPr>
          <p:cNvPr id="153" name="Группа 3">
            <a:extLst>
              <a:ext uri="{FF2B5EF4-FFF2-40B4-BE49-F238E27FC236}">
                <a16:creationId xmlns:a16="http://schemas.microsoft.com/office/drawing/2014/main" id="{5F35EE91-0DDA-45B9-8877-5E2D5D77A37F}"/>
              </a:ext>
            </a:extLst>
          </p:cNvPr>
          <p:cNvGrpSpPr/>
          <p:nvPr/>
        </p:nvGrpSpPr>
        <p:grpSpPr>
          <a:xfrm>
            <a:off x="8134553" y="1774217"/>
            <a:ext cx="1122497" cy="1172985"/>
            <a:chOff x="14399953" y="4611237"/>
            <a:chExt cx="3318377" cy="3467632"/>
          </a:xfrm>
        </p:grpSpPr>
        <p:grpSp>
          <p:nvGrpSpPr>
            <p:cNvPr id="154" name="Группа 90">
              <a:extLst>
                <a:ext uri="{FF2B5EF4-FFF2-40B4-BE49-F238E27FC236}">
                  <a16:creationId xmlns:a16="http://schemas.microsoft.com/office/drawing/2014/main" id="{4A605158-2CEB-4003-AB10-9DD31A9D36A3}"/>
                </a:ext>
              </a:extLst>
            </p:cNvPr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54678D56-018F-4E4C-B8CB-C0C67C3E25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8D0CB5A0-7AC3-4135-8441-A151B61DF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14DED974-C78F-4762-BD39-4667523CA0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66" name="Группа 94">
                <a:extLst>
                  <a:ext uri="{FF2B5EF4-FFF2-40B4-BE49-F238E27FC236}">
                    <a16:creationId xmlns:a16="http://schemas.microsoft.com/office/drawing/2014/main" id="{E2E6B88C-65EB-4CD1-9683-9FD3AFF17A46}"/>
                  </a:ext>
                </a:extLst>
              </p:cNvPr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167" name="Freeform 31">
                  <a:extLst>
                    <a:ext uri="{FF2B5EF4-FFF2-40B4-BE49-F238E27FC236}">
                      <a16:creationId xmlns:a16="http://schemas.microsoft.com/office/drawing/2014/main" id="{60E1F402-D088-46CB-BBA0-B3B8FFC08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8" name="Freeform 32">
                  <a:extLst>
                    <a:ext uri="{FF2B5EF4-FFF2-40B4-BE49-F238E27FC236}">
                      <a16:creationId xmlns:a16="http://schemas.microsoft.com/office/drawing/2014/main" id="{47209979-5ED6-45B7-B4DB-F3F1AD6E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9" name="Freeform 33">
                  <a:extLst>
                    <a:ext uri="{FF2B5EF4-FFF2-40B4-BE49-F238E27FC236}">
                      <a16:creationId xmlns:a16="http://schemas.microsoft.com/office/drawing/2014/main" id="{568A60B5-A935-40DE-92CD-FA44FFEE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0" name="Freeform 34">
                  <a:extLst>
                    <a:ext uri="{FF2B5EF4-FFF2-40B4-BE49-F238E27FC236}">
                      <a16:creationId xmlns:a16="http://schemas.microsoft.com/office/drawing/2014/main" id="{012C7D67-ABDC-4D40-98C4-45ACA9C70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1" name="Rectangle 35">
                  <a:extLst>
                    <a:ext uri="{FF2B5EF4-FFF2-40B4-BE49-F238E27FC236}">
                      <a16:creationId xmlns:a16="http://schemas.microsoft.com/office/drawing/2014/main" id="{7B036C82-CE30-4634-81C3-90B0B78B8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2" name="Rectangle 36">
                  <a:extLst>
                    <a:ext uri="{FF2B5EF4-FFF2-40B4-BE49-F238E27FC236}">
                      <a16:creationId xmlns:a16="http://schemas.microsoft.com/office/drawing/2014/main" id="{879E0C2B-96D9-4DD0-B387-5CF6306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3" name="Rectangle 37">
                  <a:extLst>
                    <a:ext uri="{FF2B5EF4-FFF2-40B4-BE49-F238E27FC236}">
                      <a16:creationId xmlns:a16="http://schemas.microsoft.com/office/drawing/2014/main" id="{0D2A32E3-A422-4282-9ADB-44D6C6E56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4" name="Freeform 38">
                  <a:extLst>
                    <a:ext uri="{FF2B5EF4-FFF2-40B4-BE49-F238E27FC236}">
                      <a16:creationId xmlns:a16="http://schemas.microsoft.com/office/drawing/2014/main" id="{71B4F0FB-4E0D-46C4-9C6F-04087C0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55" name="Группа 141">
              <a:extLst>
                <a:ext uri="{FF2B5EF4-FFF2-40B4-BE49-F238E27FC236}">
                  <a16:creationId xmlns:a16="http://schemas.microsoft.com/office/drawing/2014/main" id="{69988170-E474-43E2-B445-B9E6C00D75CD}"/>
                </a:ext>
              </a:extLst>
            </p:cNvPr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56" name="Freeform 1018">
                <a:extLst>
                  <a:ext uri="{FF2B5EF4-FFF2-40B4-BE49-F238E27FC236}">
                    <a16:creationId xmlns:a16="http://schemas.microsoft.com/office/drawing/2014/main" id="{4974B753-E9D3-440B-B170-1E5B88C3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7" name="Freeform 1019">
                <a:extLst>
                  <a:ext uri="{FF2B5EF4-FFF2-40B4-BE49-F238E27FC236}">
                    <a16:creationId xmlns:a16="http://schemas.microsoft.com/office/drawing/2014/main" id="{50094047-760B-4AF5-952C-1F6590FA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8" name="Line 1020">
                <a:extLst>
                  <a:ext uri="{FF2B5EF4-FFF2-40B4-BE49-F238E27FC236}">
                    <a16:creationId xmlns:a16="http://schemas.microsoft.com/office/drawing/2014/main" id="{59145AFC-6063-41B4-9BD5-85EDB46C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9" name="Freeform 1021">
                <a:extLst>
                  <a:ext uri="{FF2B5EF4-FFF2-40B4-BE49-F238E27FC236}">
                    <a16:creationId xmlns:a16="http://schemas.microsoft.com/office/drawing/2014/main" id="{A34222DF-EF75-43A6-AB31-C8F12EF45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0" name="Line 1022">
                <a:extLst>
                  <a:ext uri="{FF2B5EF4-FFF2-40B4-BE49-F238E27FC236}">
                    <a16:creationId xmlns:a16="http://schemas.microsoft.com/office/drawing/2014/main" id="{E7FC78AF-510E-4B91-A04C-177FC1A0B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1" name="Line 1023">
                <a:extLst>
                  <a:ext uri="{FF2B5EF4-FFF2-40B4-BE49-F238E27FC236}">
                    <a16:creationId xmlns:a16="http://schemas.microsoft.com/office/drawing/2014/main" id="{484ADDA1-07FD-44CA-AC00-22D08392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2" name="Line 1024">
                <a:extLst>
                  <a:ext uri="{FF2B5EF4-FFF2-40B4-BE49-F238E27FC236}">
                    <a16:creationId xmlns:a16="http://schemas.microsoft.com/office/drawing/2014/main" id="{EB3ED7A9-3FEB-4431-B30D-ED0B1AD38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75" name="Группа 47">
            <a:extLst>
              <a:ext uri="{FF2B5EF4-FFF2-40B4-BE49-F238E27FC236}">
                <a16:creationId xmlns:a16="http://schemas.microsoft.com/office/drawing/2014/main" id="{E7085786-A1A9-4B2E-B5D6-B1228FDFCF31}"/>
              </a:ext>
            </a:extLst>
          </p:cNvPr>
          <p:cNvGrpSpPr/>
          <p:nvPr/>
        </p:nvGrpSpPr>
        <p:grpSpPr>
          <a:xfrm>
            <a:off x="9587858" y="3976834"/>
            <a:ext cx="689361" cy="811753"/>
            <a:chOff x="10594814" y="10042536"/>
            <a:chExt cx="1391951" cy="1639084"/>
          </a:xfrm>
        </p:grpSpPr>
        <p:sp>
          <p:nvSpPr>
            <p:cNvPr id="176" name="Текст 12">
              <a:extLst>
                <a:ext uri="{FF2B5EF4-FFF2-40B4-BE49-F238E27FC236}">
                  <a16:creationId xmlns:a16="http://schemas.microsoft.com/office/drawing/2014/main" id="{F9F928B7-D813-4B3B-B422-B288DEC96612}"/>
                </a:ext>
              </a:extLst>
            </p:cNvPr>
            <p:cNvSpPr txBox="1">
              <a:spLocks/>
            </p:cNvSpPr>
            <p:nvPr/>
          </p:nvSpPr>
          <p:spPr>
            <a:xfrm>
              <a:off x="10594814" y="10961288"/>
              <a:ext cx="1391951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小结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7" name="Овал 49">
              <a:extLst>
                <a:ext uri="{FF2B5EF4-FFF2-40B4-BE49-F238E27FC236}">
                  <a16:creationId xmlns:a16="http://schemas.microsoft.com/office/drawing/2014/main" id="{F683A91D-9C3C-4FA3-9E84-E7F7F6520A36}"/>
                </a:ext>
              </a:extLst>
            </p:cNvPr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</p:grpSp>
      <p:grpSp>
        <p:nvGrpSpPr>
          <p:cNvPr id="178" name="Группа 4">
            <a:extLst>
              <a:ext uri="{FF2B5EF4-FFF2-40B4-BE49-F238E27FC236}">
                <a16:creationId xmlns:a16="http://schemas.microsoft.com/office/drawing/2014/main" id="{844C3A58-E61B-404B-B3D2-9BBB47471073}"/>
              </a:ext>
            </a:extLst>
          </p:cNvPr>
          <p:cNvGrpSpPr/>
          <p:nvPr/>
        </p:nvGrpSpPr>
        <p:grpSpPr>
          <a:xfrm>
            <a:off x="9444607" y="1749502"/>
            <a:ext cx="1122497" cy="1172985"/>
            <a:chOff x="10279858" y="4596715"/>
            <a:chExt cx="3318377" cy="3467632"/>
          </a:xfrm>
        </p:grpSpPr>
        <p:grpSp>
          <p:nvGrpSpPr>
            <p:cNvPr id="179" name="Группа 77">
              <a:extLst>
                <a:ext uri="{FF2B5EF4-FFF2-40B4-BE49-F238E27FC236}">
                  <a16:creationId xmlns:a16="http://schemas.microsoft.com/office/drawing/2014/main" id="{E6C00268-EEE2-4F34-9C22-71554FDE12CD}"/>
                </a:ext>
              </a:extLst>
            </p:cNvPr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166BD9DE-5512-4506-B8D3-D24D39AF8D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B18E4046-5501-436D-8B4E-0080D441B0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7135BFCF-7F94-4482-9E04-4A03247F11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91" name="Группа 81">
                <a:extLst>
                  <a:ext uri="{FF2B5EF4-FFF2-40B4-BE49-F238E27FC236}">
                    <a16:creationId xmlns:a16="http://schemas.microsoft.com/office/drawing/2014/main" id="{5EC8803E-C8FE-43F9-9175-5B7480BDC021}"/>
                  </a:ext>
                </a:extLst>
              </p:cNvPr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1A9BE1E9-EC6B-4A2B-9D28-58E2C21F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3" name="Freeform 32">
                  <a:extLst>
                    <a:ext uri="{FF2B5EF4-FFF2-40B4-BE49-F238E27FC236}">
                      <a16:creationId xmlns:a16="http://schemas.microsoft.com/office/drawing/2014/main" id="{478AF9A0-5000-43FE-86FF-EA7FA9D14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4" name="Freeform 33">
                  <a:extLst>
                    <a:ext uri="{FF2B5EF4-FFF2-40B4-BE49-F238E27FC236}">
                      <a16:creationId xmlns:a16="http://schemas.microsoft.com/office/drawing/2014/main" id="{DC8040DF-984A-4A82-991D-EB29A0691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5" name="Freeform 34">
                  <a:extLst>
                    <a:ext uri="{FF2B5EF4-FFF2-40B4-BE49-F238E27FC236}">
                      <a16:creationId xmlns:a16="http://schemas.microsoft.com/office/drawing/2014/main" id="{BB7E42D2-D5C9-4F16-8C55-25B07EE3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6" name="Rectangle 35">
                  <a:extLst>
                    <a:ext uri="{FF2B5EF4-FFF2-40B4-BE49-F238E27FC236}">
                      <a16:creationId xmlns:a16="http://schemas.microsoft.com/office/drawing/2014/main" id="{EDE861DA-904E-4DAB-B049-BC33B759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7" name="Rectangle 36">
                  <a:extLst>
                    <a:ext uri="{FF2B5EF4-FFF2-40B4-BE49-F238E27FC236}">
                      <a16:creationId xmlns:a16="http://schemas.microsoft.com/office/drawing/2014/main" id="{D61D0E51-E69C-4BB7-9DF8-29691F516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8" name="Rectangle 37">
                  <a:extLst>
                    <a:ext uri="{FF2B5EF4-FFF2-40B4-BE49-F238E27FC236}">
                      <a16:creationId xmlns:a16="http://schemas.microsoft.com/office/drawing/2014/main" id="{D4518462-CB02-4B51-BDDE-EAC333AD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98B0C178-3B27-4008-9753-6F5F030D8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80" name="Группа 126">
              <a:extLst>
                <a:ext uri="{FF2B5EF4-FFF2-40B4-BE49-F238E27FC236}">
                  <a16:creationId xmlns:a16="http://schemas.microsoft.com/office/drawing/2014/main" id="{6E1DD4F0-90E0-4319-BC0E-2059A71743CF}"/>
                </a:ext>
              </a:extLst>
            </p:cNvPr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81" name="Freeform 1650">
                <a:extLst>
                  <a:ext uri="{FF2B5EF4-FFF2-40B4-BE49-F238E27FC236}">
                    <a16:creationId xmlns:a16="http://schemas.microsoft.com/office/drawing/2014/main" id="{B0D88BBF-2976-45A2-A983-92CE34FD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2" name="Line 1651">
                <a:extLst>
                  <a:ext uri="{FF2B5EF4-FFF2-40B4-BE49-F238E27FC236}">
                    <a16:creationId xmlns:a16="http://schemas.microsoft.com/office/drawing/2014/main" id="{4E323A32-C620-4079-8BCD-22A46412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3" name="Line 1652">
                <a:extLst>
                  <a:ext uri="{FF2B5EF4-FFF2-40B4-BE49-F238E27FC236}">
                    <a16:creationId xmlns:a16="http://schemas.microsoft.com/office/drawing/2014/main" id="{DDAAF284-2681-4345-A26B-6A9491BC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4" name="Freeform 1653">
                <a:extLst>
                  <a:ext uri="{FF2B5EF4-FFF2-40B4-BE49-F238E27FC236}">
                    <a16:creationId xmlns:a16="http://schemas.microsoft.com/office/drawing/2014/main" id="{11F4DA78-CC3B-4392-BA2E-2C61ECC6B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5" name="Freeform 1654">
                <a:extLst>
                  <a:ext uri="{FF2B5EF4-FFF2-40B4-BE49-F238E27FC236}">
                    <a16:creationId xmlns:a16="http://schemas.microsoft.com/office/drawing/2014/main" id="{B42FAA52-AE40-4842-8BB1-3C8B026C8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6" name="Rectangle 1655">
                <a:extLst>
                  <a:ext uri="{FF2B5EF4-FFF2-40B4-BE49-F238E27FC236}">
                    <a16:creationId xmlns:a16="http://schemas.microsoft.com/office/drawing/2014/main" id="{9C9E3F4D-C68A-430C-8BB2-D8532AB6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7" name="Freeform 1656">
                <a:extLst>
                  <a:ext uri="{FF2B5EF4-FFF2-40B4-BE49-F238E27FC236}">
                    <a16:creationId xmlns:a16="http://schemas.microsoft.com/office/drawing/2014/main" id="{20D1C4D7-A6A3-48E2-B7CC-732BC4C8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3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81741" y="600349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5.5 </a:t>
            </a:r>
            <a:r>
              <a:rPr lang="zh-CN" altLang="en-US" sz="2400" dirty="0">
                <a:latin typeface="+mj-lt"/>
              </a:rPr>
              <a:t>论坛模块 </a:t>
            </a:r>
            <a:r>
              <a:rPr lang="en-US" altLang="zh-CN" sz="2400" dirty="0">
                <a:latin typeface="+mj-lt"/>
              </a:rPr>
              <a:t>IPO </a:t>
            </a:r>
            <a:r>
              <a:rPr lang="zh-CN" altLang="en-US" sz="2400" dirty="0">
                <a:latin typeface="+mj-lt"/>
              </a:rPr>
              <a:t>表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81D5516-043A-485C-BEC1-91FDD6B4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4" y="2410309"/>
            <a:ext cx="7088856" cy="186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1486749" y="4001550"/>
            <a:ext cx="890444" cy="918868"/>
            <a:chOff x="1770001" y="10043322"/>
            <a:chExt cx="1797976" cy="1855369"/>
          </a:xfrm>
        </p:grpSpPr>
        <p:sp>
          <p:nvSpPr>
            <p:cNvPr id="43" name="Текст 12"/>
            <p:cNvSpPr txBox="1">
              <a:spLocks/>
            </p:cNvSpPr>
            <p:nvPr/>
          </p:nvSpPr>
          <p:spPr>
            <a:xfrm>
              <a:off x="1770001" y="10922766"/>
              <a:ext cx="1797976" cy="975925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引言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030812" y="1004332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419210" y="4001551"/>
            <a:ext cx="1490826" cy="1273775"/>
            <a:chOff x="5452970" y="10022872"/>
            <a:chExt cx="3010261" cy="2571993"/>
          </a:xfrm>
        </p:grpSpPr>
        <p:sp>
          <p:nvSpPr>
            <p:cNvPr id="46" name="Текст 12"/>
            <p:cNvSpPr txBox="1">
              <a:spLocks/>
            </p:cNvSpPr>
            <p:nvPr/>
          </p:nvSpPr>
          <p:spPr>
            <a:xfrm>
              <a:off x="5452970" y="10873799"/>
              <a:ext cx="3010261" cy="17210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系统功能</a:t>
              </a:r>
              <a:endParaRPr lang="en-US" altLang="zh-CN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设计</a:t>
              </a:r>
              <a:endParaRPr lang="ru-RU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45987" y="1002287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045495" y="4001550"/>
            <a:ext cx="1117102" cy="918867"/>
            <a:chOff x="10231104" y="10042536"/>
            <a:chExt cx="2255640" cy="1855367"/>
          </a:xfrm>
        </p:grpSpPr>
        <p:sp>
          <p:nvSpPr>
            <p:cNvPr id="49" name="Текст 12"/>
            <p:cNvSpPr txBox="1">
              <a:spLocks/>
            </p:cNvSpPr>
            <p:nvPr/>
          </p:nvSpPr>
          <p:spPr>
            <a:xfrm>
              <a:off x="10231104" y="10937419"/>
              <a:ext cx="2255640" cy="96048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类设计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204764" y="4001551"/>
            <a:ext cx="1893539" cy="1085848"/>
            <a:chOff x="13995292" y="10268469"/>
            <a:chExt cx="3823415" cy="2192533"/>
          </a:xfrm>
        </p:grpSpPr>
        <p:sp>
          <p:nvSpPr>
            <p:cNvPr id="52" name="Текст 12"/>
            <p:cNvSpPr txBox="1">
              <a:spLocks/>
            </p:cNvSpPr>
            <p:nvPr/>
          </p:nvSpPr>
          <p:spPr>
            <a:xfrm>
              <a:off x="13995292" y="11254284"/>
              <a:ext cx="3823415" cy="1206718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数据库设计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4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796088" y="4001552"/>
            <a:ext cx="1654914" cy="1409569"/>
            <a:chOff x="18949044" y="10268469"/>
            <a:chExt cx="3341586" cy="2846187"/>
          </a:xfrm>
        </p:grpSpPr>
        <p:sp>
          <p:nvSpPr>
            <p:cNvPr id="55" name="Текст 12"/>
            <p:cNvSpPr txBox="1">
              <a:spLocks/>
            </p:cNvSpPr>
            <p:nvPr/>
          </p:nvSpPr>
          <p:spPr>
            <a:xfrm>
              <a:off x="18949044" y="11119394"/>
              <a:ext cx="3341586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接口及</a:t>
              </a:r>
              <a:endParaRPr lang="en-US" altLang="zh-CN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过程设计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9688663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765509" y="1774217"/>
            <a:ext cx="1122498" cy="1172985"/>
            <a:chOff x="6159761" y="4596715"/>
            <a:chExt cx="3318379" cy="3467632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6159761" y="4596715"/>
              <a:ext cx="3318379" cy="3467632"/>
              <a:chOff x="6091193" y="4751192"/>
              <a:chExt cx="3318379" cy="4195834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6107145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6091193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>
                  <a:solidFill>
                    <a:srgbClr val="5AB1AF"/>
                  </a:solidFill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 flipH="1">
                <a:off x="6107145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 flipH="1">
                <a:off x="6186903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3">
                    <a:lumMod val="75000"/>
                  </a:schemeClr>
                </a:fgClr>
                <a:bgClr>
                  <a:schemeClr val="accent3">
                    <a:lumMod val="50000"/>
                  </a:schemeClr>
                </a:bgClr>
              </a:pattFill>
            </p:grpSpPr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17" name="Группа 116"/>
            <p:cNvGrpSpPr/>
            <p:nvPr/>
          </p:nvGrpSpPr>
          <p:grpSpPr>
            <a:xfrm>
              <a:off x="7678427" y="5478883"/>
              <a:ext cx="919196" cy="896298"/>
              <a:chOff x="1767623" y="1269637"/>
              <a:chExt cx="289344" cy="282136"/>
            </a:xfrm>
          </p:grpSpPr>
          <p:sp>
            <p:nvSpPr>
              <p:cNvPr id="118" name="Freeform 996"/>
              <p:cNvSpPr>
                <a:spLocks/>
              </p:cNvSpPr>
              <p:nvPr/>
            </p:nvSpPr>
            <p:spPr bwMode="auto">
              <a:xfrm>
                <a:off x="1767623" y="1269637"/>
                <a:ext cx="289344" cy="282136"/>
              </a:xfrm>
              <a:custGeom>
                <a:avLst/>
                <a:gdLst>
                  <a:gd name="T0" fmla="*/ 70 w 140"/>
                  <a:gd name="T1" fmla="*/ 0 h 137"/>
                  <a:gd name="T2" fmla="*/ 0 w 140"/>
                  <a:gd name="T3" fmla="*/ 60 h 137"/>
                  <a:gd name="T4" fmla="*/ 30 w 140"/>
                  <a:gd name="T5" fmla="*/ 109 h 137"/>
                  <a:gd name="T6" fmla="*/ 18 w 140"/>
                  <a:gd name="T7" fmla="*/ 137 h 137"/>
                  <a:gd name="T8" fmla="*/ 54 w 140"/>
                  <a:gd name="T9" fmla="*/ 119 h 137"/>
                  <a:gd name="T10" fmla="*/ 70 w 140"/>
                  <a:gd name="T11" fmla="*/ 120 h 137"/>
                  <a:gd name="T12" fmla="*/ 140 w 140"/>
                  <a:gd name="T13" fmla="*/ 60 h 137"/>
                  <a:gd name="T14" fmla="*/ 70 w 140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37">
                    <a:moveTo>
                      <a:pt x="70" y="0"/>
                    </a:moveTo>
                    <a:cubicBezTo>
                      <a:pt x="31" y="0"/>
                      <a:pt x="0" y="27"/>
                      <a:pt x="0" y="60"/>
                    </a:cubicBezTo>
                    <a:cubicBezTo>
                      <a:pt x="0" y="81"/>
                      <a:pt x="12" y="99"/>
                      <a:pt x="30" y="109"/>
                    </a:cubicBezTo>
                    <a:cubicBezTo>
                      <a:pt x="25" y="119"/>
                      <a:pt x="17" y="137"/>
                      <a:pt x="18" y="137"/>
                    </a:cubicBezTo>
                    <a:cubicBezTo>
                      <a:pt x="18" y="137"/>
                      <a:pt x="42" y="125"/>
                      <a:pt x="54" y="119"/>
                    </a:cubicBezTo>
                    <a:cubicBezTo>
                      <a:pt x="59" y="120"/>
                      <a:pt x="65" y="120"/>
                      <a:pt x="70" y="120"/>
                    </a:cubicBezTo>
                    <a:cubicBezTo>
                      <a:pt x="109" y="120"/>
                      <a:pt x="140" y="93"/>
                      <a:pt x="140" y="60"/>
                    </a:cubicBezTo>
                    <a:cubicBezTo>
                      <a:pt x="140" y="27"/>
                      <a:pt x="109" y="0"/>
                      <a:pt x="7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19" name="Oval 997"/>
              <p:cNvSpPr>
                <a:spLocks noChangeArrowheads="1"/>
              </p:cNvSpPr>
              <p:nvPr/>
            </p:nvSpPr>
            <p:spPr bwMode="auto">
              <a:xfrm>
                <a:off x="1832493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0" name="Oval 998"/>
              <p:cNvSpPr>
                <a:spLocks noChangeArrowheads="1"/>
              </p:cNvSpPr>
              <p:nvPr/>
            </p:nvSpPr>
            <p:spPr bwMode="auto">
              <a:xfrm>
                <a:off x="1892215" y="1378784"/>
                <a:ext cx="4118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1" name="Oval 999"/>
              <p:cNvSpPr>
                <a:spLocks noChangeArrowheads="1"/>
              </p:cNvSpPr>
              <p:nvPr/>
            </p:nvSpPr>
            <p:spPr bwMode="auto">
              <a:xfrm>
                <a:off x="1953997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486749" y="1774217"/>
            <a:ext cx="1122497" cy="1172985"/>
            <a:chOff x="2039666" y="4596715"/>
            <a:chExt cx="3318377" cy="3467632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39666" y="4596715"/>
              <a:ext cx="3318377" cy="3467632"/>
              <a:chOff x="1971098" y="4751192"/>
              <a:chExt cx="3318377" cy="4195834"/>
            </a:xfrm>
          </p:grpSpPr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 flipH="1">
                <a:off x="1987049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 flipH="1">
                <a:off x="1971098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BADBDC"/>
                  </a:solidFill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 flipH="1">
                <a:off x="1987048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 flipH="1">
                <a:off x="2066808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</p:grpSpPr>
            <p:sp>
              <p:nvSpPr>
                <p:cNvPr id="57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</p:grpSp>
        </p:grpSp>
        <p:grpSp>
          <p:nvGrpSpPr>
            <p:cNvPr id="122" name="Группа 121"/>
            <p:cNvGrpSpPr/>
            <p:nvPr/>
          </p:nvGrpSpPr>
          <p:grpSpPr>
            <a:xfrm>
              <a:off x="3521965" y="5488698"/>
              <a:ext cx="700028" cy="876668"/>
              <a:chOff x="3381150" y="1275815"/>
              <a:chExt cx="220354" cy="275957"/>
            </a:xfrm>
          </p:grpSpPr>
          <p:sp>
            <p:nvSpPr>
              <p:cNvPr id="123" name="Freeform 1007"/>
              <p:cNvSpPr>
                <a:spLocks/>
              </p:cNvSpPr>
              <p:nvPr/>
            </p:nvSpPr>
            <p:spPr bwMode="auto">
              <a:xfrm>
                <a:off x="3414100" y="1275815"/>
                <a:ext cx="156513" cy="224473"/>
              </a:xfrm>
              <a:custGeom>
                <a:avLst/>
                <a:gdLst>
                  <a:gd name="T0" fmla="*/ 71 w 76"/>
                  <a:gd name="T1" fmla="*/ 56 h 109"/>
                  <a:gd name="T2" fmla="*/ 71 w 76"/>
                  <a:gd name="T3" fmla="*/ 56 h 109"/>
                  <a:gd name="T4" fmla="*/ 76 w 76"/>
                  <a:gd name="T5" fmla="*/ 38 h 109"/>
                  <a:gd name="T6" fmla="*/ 38 w 76"/>
                  <a:gd name="T7" fmla="*/ 0 h 109"/>
                  <a:gd name="T8" fmla="*/ 0 w 76"/>
                  <a:gd name="T9" fmla="*/ 38 h 109"/>
                  <a:gd name="T10" fmla="*/ 2 w 76"/>
                  <a:gd name="T11" fmla="*/ 52 h 109"/>
                  <a:gd name="T12" fmla="*/ 4 w 76"/>
                  <a:gd name="T13" fmla="*/ 56 h 109"/>
                  <a:gd name="T14" fmla="*/ 4 w 76"/>
                  <a:gd name="T15" fmla="*/ 56 h 109"/>
                  <a:gd name="T16" fmla="*/ 4 w 76"/>
                  <a:gd name="T17" fmla="*/ 56 h 109"/>
                  <a:gd name="T18" fmla="*/ 7 w 76"/>
                  <a:gd name="T19" fmla="*/ 61 h 109"/>
                  <a:gd name="T20" fmla="*/ 38 w 76"/>
                  <a:gd name="T21" fmla="*/ 109 h 109"/>
                  <a:gd name="T22" fmla="*/ 68 w 76"/>
                  <a:gd name="T23" fmla="*/ 61 h 109"/>
                  <a:gd name="T24" fmla="*/ 71 w 76"/>
                  <a:gd name="T2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109">
                    <a:moveTo>
                      <a:pt x="71" y="56"/>
                    </a:move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1"/>
                      <a:pt x="76" y="45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3"/>
                      <a:pt x="1" y="48"/>
                      <a:pt x="2" y="52"/>
                    </a:cubicBezTo>
                    <a:cubicBezTo>
                      <a:pt x="3" y="53"/>
                      <a:pt x="4" y="55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5" y="58"/>
                      <a:pt x="6" y="59"/>
                      <a:pt x="7" y="6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9" y="59"/>
                      <a:pt x="70" y="58"/>
                      <a:pt x="71" y="5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4" name="Oval 1008"/>
              <p:cNvSpPr>
                <a:spLocks noChangeArrowheads="1"/>
              </p:cNvSpPr>
              <p:nvPr/>
            </p:nvSpPr>
            <p:spPr bwMode="auto">
              <a:xfrm>
                <a:off x="3455288" y="1321121"/>
                <a:ext cx="72078" cy="7413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5" name="Freeform 1009"/>
              <p:cNvSpPr>
                <a:spLocks/>
              </p:cNvSpPr>
              <p:nvPr/>
            </p:nvSpPr>
            <p:spPr bwMode="auto">
              <a:xfrm>
                <a:off x="3381150" y="1481753"/>
                <a:ext cx="220354" cy="70019"/>
              </a:xfrm>
              <a:custGeom>
                <a:avLst/>
                <a:gdLst>
                  <a:gd name="T0" fmla="*/ 76 w 107"/>
                  <a:gd name="T1" fmla="*/ 0 h 34"/>
                  <a:gd name="T2" fmla="*/ 107 w 107"/>
                  <a:gd name="T3" fmla="*/ 16 h 34"/>
                  <a:gd name="T4" fmla="*/ 54 w 107"/>
                  <a:gd name="T5" fmla="*/ 34 h 34"/>
                  <a:gd name="T6" fmla="*/ 0 w 107"/>
                  <a:gd name="T7" fmla="*/ 16 h 34"/>
                  <a:gd name="T8" fmla="*/ 32 w 10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4">
                    <a:moveTo>
                      <a:pt x="76" y="0"/>
                    </a:moveTo>
                    <a:cubicBezTo>
                      <a:pt x="94" y="3"/>
                      <a:pt x="107" y="9"/>
                      <a:pt x="107" y="16"/>
                    </a:cubicBezTo>
                    <a:cubicBezTo>
                      <a:pt x="107" y="26"/>
                      <a:pt x="83" y="34"/>
                      <a:pt x="54" y="34"/>
                    </a:cubicBezTo>
                    <a:cubicBezTo>
                      <a:pt x="24" y="34"/>
                      <a:pt x="0" y="26"/>
                      <a:pt x="0" y="16"/>
                    </a:cubicBezTo>
                    <a:cubicBezTo>
                      <a:pt x="0" y="9"/>
                      <a:pt x="13" y="3"/>
                      <a:pt x="32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6" name="Freeform 1011"/>
              <p:cNvSpPr>
                <a:spLocks/>
              </p:cNvSpPr>
              <p:nvPr/>
            </p:nvSpPr>
            <p:spPr bwMode="auto">
              <a:xfrm>
                <a:off x="3461466" y="1510585"/>
                <a:ext cx="59722" cy="8238"/>
              </a:xfrm>
              <a:custGeom>
                <a:avLst/>
                <a:gdLst>
                  <a:gd name="T0" fmla="*/ 29 w 29"/>
                  <a:gd name="T1" fmla="*/ 0 h 4"/>
                  <a:gd name="T2" fmla="*/ 15 w 29"/>
                  <a:gd name="T3" fmla="*/ 4 h 4"/>
                  <a:gd name="T4" fmla="*/ 0 w 2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4">
                    <a:moveTo>
                      <a:pt x="29" y="0"/>
                    </a:moveTo>
                    <a:cubicBezTo>
                      <a:pt x="29" y="2"/>
                      <a:pt x="23" y="4"/>
                      <a:pt x="15" y="4"/>
                    </a:cubicBezTo>
                    <a:cubicBezTo>
                      <a:pt x="7" y="4"/>
                      <a:pt x="0" y="2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4082368" y="1774217"/>
            <a:ext cx="1122497" cy="1172985"/>
            <a:chOff x="10279858" y="4596715"/>
            <a:chExt cx="3318377" cy="3467632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82" name="Группа 81"/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28" name="Freeform 1650"/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9" name="Line 1651"/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0" name="Line 1652"/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1" name="Freeform 1653"/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2" name="Freeform 1654"/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3" name="Rectangle 1655"/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4" name="Freeform 1656"/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737311" y="1772303"/>
            <a:ext cx="1124329" cy="1174899"/>
            <a:chOff x="18520049" y="4596715"/>
            <a:chExt cx="3318377" cy="3467632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18520049" y="4596715"/>
              <a:ext cx="3318377" cy="3467632"/>
              <a:chOff x="18451481" y="4751192"/>
              <a:chExt cx="3318377" cy="4195834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 flipH="1">
                <a:off x="18467432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flipH="1">
                <a:off x="18451481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flipH="1">
                <a:off x="18467431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08" name="Группа 107"/>
              <p:cNvGrpSpPr/>
              <p:nvPr/>
            </p:nvGrpSpPr>
            <p:grpSpPr>
              <a:xfrm flipH="1">
                <a:off x="18547191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50000"/>
                  </a:schemeClr>
                </a:bgClr>
              </a:pattFill>
            </p:grpSpPr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35" name="Группа 134"/>
            <p:cNvGrpSpPr/>
            <p:nvPr/>
          </p:nvGrpSpPr>
          <p:grpSpPr>
            <a:xfrm>
              <a:off x="19917630" y="5439630"/>
              <a:ext cx="906107" cy="974804"/>
              <a:chOff x="8050803" y="3302249"/>
              <a:chExt cx="285224" cy="306848"/>
            </a:xfrm>
          </p:grpSpPr>
          <p:sp>
            <p:nvSpPr>
              <p:cNvPr id="136" name="Freeform 1713"/>
              <p:cNvSpPr>
                <a:spLocks/>
              </p:cNvSpPr>
              <p:nvPr/>
            </p:nvSpPr>
            <p:spPr bwMode="auto">
              <a:xfrm>
                <a:off x="8167158" y="3302249"/>
                <a:ext cx="168869" cy="164751"/>
              </a:xfrm>
              <a:custGeom>
                <a:avLst/>
                <a:gdLst>
                  <a:gd name="T0" fmla="*/ 12 w 82"/>
                  <a:gd name="T1" fmla="*/ 80 h 80"/>
                  <a:gd name="T2" fmla="*/ 10 w 82"/>
                  <a:gd name="T3" fmla="*/ 78 h 80"/>
                  <a:gd name="T4" fmla="*/ 16 w 82"/>
                  <a:gd name="T5" fmla="*/ 63 h 80"/>
                  <a:gd name="T6" fmla="*/ 0 w 82"/>
                  <a:gd name="T7" fmla="*/ 35 h 80"/>
                  <a:gd name="T8" fmla="*/ 41 w 82"/>
                  <a:gd name="T9" fmla="*/ 0 h 80"/>
                  <a:gd name="T10" fmla="*/ 82 w 82"/>
                  <a:gd name="T11" fmla="*/ 35 h 80"/>
                  <a:gd name="T12" fmla="*/ 41 w 82"/>
                  <a:gd name="T13" fmla="*/ 71 h 80"/>
                  <a:gd name="T14" fmla="*/ 33 w 82"/>
                  <a:gd name="T15" fmla="*/ 70 h 80"/>
                  <a:gd name="T16" fmla="*/ 13 w 82"/>
                  <a:gd name="T17" fmla="*/ 79 h 80"/>
                  <a:gd name="T18" fmla="*/ 12 w 82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0">
                    <a:moveTo>
                      <a:pt x="12" y="80"/>
                    </a:moveTo>
                    <a:cubicBezTo>
                      <a:pt x="12" y="80"/>
                      <a:pt x="11" y="79"/>
                      <a:pt x="10" y="78"/>
                    </a:cubicBezTo>
                    <a:cubicBezTo>
                      <a:pt x="10" y="77"/>
                      <a:pt x="10" y="77"/>
                      <a:pt x="16" y="63"/>
                    </a:cubicBezTo>
                    <a:cubicBezTo>
                      <a:pt x="6" y="56"/>
                      <a:pt x="0" y="46"/>
                      <a:pt x="0" y="35"/>
                    </a:cubicBezTo>
                    <a:cubicBezTo>
                      <a:pt x="0" y="16"/>
                      <a:pt x="19" y="0"/>
                      <a:pt x="41" y="0"/>
                    </a:cubicBezTo>
                    <a:cubicBezTo>
                      <a:pt x="64" y="0"/>
                      <a:pt x="82" y="16"/>
                      <a:pt x="82" y="35"/>
                    </a:cubicBezTo>
                    <a:cubicBezTo>
                      <a:pt x="82" y="55"/>
                      <a:pt x="64" y="71"/>
                      <a:pt x="41" y="71"/>
                    </a:cubicBezTo>
                    <a:cubicBezTo>
                      <a:pt x="38" y="71"/>
                      <a:pt x="36" y="70"/>
                      <a:pt x="33" y="70"/>
                    </a:cubicBezTo>
                    <a:cubicBezTo>
                      <a:pt x="14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2" y="8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7" name="Freeform 1714"/>
              <p:cNvSpPr>
                <a:spLocks/>
              </p:cNvSpPr>
              <p:nvPr/>
            </p:nvSpPr>
            <p:spPr bwMode="auto">
              <a:xfrm>
                <a:off x="8050803" y="3386684"/>
                <a:ext cx="223443" cy="222413"/>
              </a:xfrm>
              <a:custGeom>
                <a:avLst/>
                <a:gdLst>
                  <a:gd name="T0" fmla="*/ 10 w 108"/>
                  <a:gd name="T1" fmla="*/ 16 h 108"/>
                  <a:gd name="T2" fmla="*/ 32 w 108"/>
                  <a:gd name="T3" fmla="*/ 76 h 108"/>
                  <a:gd name="T4" fmla="*/ 92 w 108"/>
                  <a:gd name="T5" fmla="*/ 98 h 108"/>
                  <a:gd name="T6" fmla="*/ 102 w 108"/>
                  <a:gd name="T7" fmla="*/ 79 h 108"/>
                  <a:gd name="T8" fmla="*/ 80 w 108"/>
                  <a:gd name="T9" fmla="*/ 66 h 108"/>
                  <a:gd name="T10" fmla="*/ 46 w 108"/>
                  <a:gd name="T11" fmla="*/ 62 h 108"/>
                  <a:gd name="T12" fmla="*/ 42 w 108"/>
                  <a:gd name="T13" fmla="*/ 28 h 108"/>
                  <a:gd name="T14" fmla="*/ 29 w 108"/>
                  <a:gd name="T15" fmla="*/ 6 h 108"/>
                  <a:gd name="T16" fmla="*/ 10 w 108"/>
                  <a:gd name="T17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8">
                    <a:moveTo>
                      <a:pt x="10" y="16"/>
                    </a:moveTo>
                    <a:cubicBezTo>
                      <a:pt x="0" y="44"/>
                      <a:pt x="32" y="76"/>
                      <a:pt x="32" y="76"/>
                    </a:cubicBezTo>
                    <a:cubicBezTo>
                      <a:pt x="32" y="76"/>
                      <a:pt x="64" y="108"/>
                      <a:pt x="92" y="98"/>
                    </a:cubicBezTo>
                    <a:cubicBezTo>
                      <a:pt x="104" y="94"/>
                      <a:pt x="108" y="85"/>
                      <a:pt x="102" y="79"/>
                    </a:cubicBezTo>
                    <a:cubicBezTo>
                      <a:pt x="96" y="73"/>
                      <a:pt x="85" y="61"/>
                      <a:pt x="80" y="66"/>
                    </a:cubicBezTo>
                    <a:cubicBezTo>
                      <a:pt x="74" y="71"/>
                      <a:pt x="66" y="83"/>
                      <a:pt x="46" y="62"/>
                    </a:cubicBezTo>
                    <a:cubicBezTo>
                      <a:pt x="25" y="42"/>
                      <a:pt x="37" y="34"/>
                      <a:pt x="42" y="28"/>
                    </a:cubicBezTo>
                    <a:cubicBezTo>
                      <a:pt x="47" y="23"/>
                      <a:pt x="35" y="12"/>
                      <a:pt x="29" y="6"/>
                    </a:cubicBezTo>
                    <a:cubicBezTo>
                      <a:pt x="23" y="0"/>
                      <a:pt x="14" y="4"/>
                      <a:pt x="10" y="1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8" name="Freeform 1715"/>
              <p:cNvSpPr>
                <a:spLocks/>
              </p:cNvSpPr>
              <p:nvPr/>
            </p:nvSpPr>
            <p:spPr bwMode="auto">
              <a:xfrm>
                <a:off x="8204227" y="3341377"/>
                <a:ext cx="39128" cy="61782"/>
              </a:xfrm>
              <a:custGeom>
                <a:avLst/>
                <a:gdLst>
                  <a:gd name="T0" fmla="*/ 0 w 19"/>
                  <a:gd name="T1" fmla="*/ 3 h 30"/>
                  <a:gd name="T2" fmla="*/ 9 w 19"/>
                  <a:gd name="T3" fmla="*/ 0 h 30"/>
                  <a:gd name="T4" fmla="*/ 10 w 19"/>
                  <a:gd name="T5" fmla="*/ 20 h 30"/>
                  <a:gd name="T6" fmla="*/ 0 w 19"/>
                  <a:gd name="T7" fmla="*/ 30 h 30"/>
                  <a:gd name="T8" fmla="*/ 16 w 1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0">
                    <a:moveTo>
                      <a:pt x="0" y="3"/>
                    </a:moveTo>
                    <a:cubicBezTo>
                      <a:pt x="0" y="3"/>
                      <a:pt x="3" y="0"/>
                      <a:pt x="9" y="0"/>
                    </a:cubicBezTo>
                    <a:cubicBezTo>
                      <a:pt x="15" y="0"/>
                      <a:pt x="19" y="11"/>
                      <a:pt x="10" y="20"/>
                    </a:cubicBezTo>
                    <a:cubicBezTo>
                      <a:pt x="0" y="28"/>
                      <a:pt x="0" y="30"/>
                      <a:pt x="0" y="30"/>
                    </a:cubicBezTo>
                    <a:cubicBezTo>
                      <a:pt x="16" y="30"/>
                      <a:pt x="16" y="30"/>
                      <a:pt x="16" y="3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9" name="Line 1716"/>
              <p:cNvSpPr>
                <a:spLocks noChangeShapeType="1"/>
              </p:cNvSpPr>
              <p:nvPr/>
            </p:nvSpPr>
            <p:spPr bwMode="auto">
              <a:xfrm flipV="1">
                <a:off x="8286603" y="3341377"/>
                <a:ext cx="0" cy="6178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0" name="Line 1717"/>
              <p:cNvSpPr>
                <a:spLocks noChangeShapeType="1"/>
              </p:cNvSpPr>
              <p:nvPr/>
            </p:nvSpPr>
            <p:spPr bwMode="auto">
              <a:xfrm flipH="1">
                <a:off x="8255712" y="3341377"/>
                <a:ext cx="30891" cy="4324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1" name="Line 1718"/>
              <p:cNvSpPr>
                <a:spLocks noChangeShapeType="1"/>
              </p:cNvSpPr>
              <p:nvPr/>
            </p:nvSpPr>
            <p:spPr bwMode="auto">
              <a:xfrm>
                <a:off x="8255712" y="3384624"/>
                <a:ext cx="43247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17471" y="1772303"/>
            <a:ext cx="1124328" cy="1174899"/>
            <a:chOff x="14399953" y="4611237"/>
            <a:chExt cx="3318377" cy="3467632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95" name="Группа 94"/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96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7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9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3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42" name="Группа 141"/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43" name="Freeform 1018"/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4" name="Freeform 1019"/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5" name="Line 1020"/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6" name="Freeform 1021"/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7" name="Line 1022"/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8" name="Line 1023"/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9" name="Line 1024"/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50" name="Группа 50">
            <a:extLst>
              <a:ext uri="{FF2B5EF4-FFF2-40B4-BE49-F238E27FC236}">
                <a16:creationId xmlns:a16="http://schemas.microsoft.com/office/drawing/2014/main" id="{FD1621C2-F6D0-4829-828F-971934E6B848}"/>
              </a:ext>
            </a:extLst>
          </p:cNvPr>
          <p:cNvGrpSpPr/>
          <p:nvPr/>
        </p:nvGrpSpPr>
        <p:grpSpPr>
          <a:xfrm>
            <a:off x="8264826" y="3994292"/>
            <a:ext cx="838303" cy="1093107"/>
            <a:chOff x="14651004" y="10268469"/>
            <a:chExt cx="1692694" cy="2207190"/>
          </a:xfrm>
        </p:grpSpPr>
        <p:sp>
          <p:nvSpPr>
            <p:cNvPr id="151" name="Текст 12">
              <a:extLst>
                <a:ext uri="{FF2B5EF4-FFF2-40B4-BE49-F238E27FC236}">
                  <a16:creationId xmlns:a16="http://schemas.microsoft.com/office/drawing/2014/main" id="{4CE2AED2-8909-4CCF-B204-AD824C0F802A}"/>
                </a:ext>
              </a:extLst>
            </p:cNvPr>
            <p:cNvSpPr txBox="1">
              <a:spLocks/>
            </p:cNvSpPr>
            <p:nvPr/>
          </p:nvSpPr>
          <p:spPr>
            <a:xfrm>
              <a:off x="14651004" y="11134053"/>
              <a:ext cx="1692694" cy="134160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Medium" charset="0"/>
                  <a:ea typeface="Roboto Medium" charset="0"/>
                  <a:cs typeface="Roboto Medium" charset="0"/>
                </a:rPr>
                <a:t>界面设计</a:t>
              </a:r>
              <a:endParaRPr lang="en-US" sz="2400" dirty="0">
                <a:solidFill>
                  <a:srgbClr val="5AB1AF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52" name="Овал 52">
              <a:extLst>
                <a:ext uri="{FF2B5EF4-FFF2-40B4-BE49-F238E27FC236}">
                  <a16:creationId xmlns:a16="http://schemas.microsoft.com/office/drawing/2014/main" id="{48E8198D-2AAE-432F-96A1-4B4446A90734}"/>
                </a:ext>
              </a:extLst>
            </p:cNvPr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5AB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</p:grpSp>
      <p:grpSp>
        <p:nvGrpSpPr>
          <p:cNvPr id="153" name="Группа 3">
            <a:extLst>
              <a:ext uri="{FF2B5EF4-FFF2-40B4-BE49-F238E27FC236}">
                <a16:creationId xmlns:a16="http://schemas.microsoft.com/office/drawing/2014/main" id="{5F35EE91-0DDA-45B9-8877-5E2D5D77A37F}"/>
              </a:ext>
            </a:extLst>
          </p:cNvPr>
          <p:cNvGrpSpPr/>
          <p:nvPr/>
        </p:nvGrpSpPr>
        <p:grpSpPr>
          <a:xfrm>
            <a:off x="7825924" y="1505652"/>
            <a:ext cx="1605406" cy="1677614"/>
            <a:chOff x="14399953" y="4611237"/>
            <a:chExt cx="3318377" cy="3467632"/>
          </a:xfrm>
        </p:grpSpPr>
        <p:grpSp>
          <p:nvGrpSpPr>
            <p:cNvPr id="154" name="Группа 90">
              <a:extLst>
                <a:ext uri="{FF2B5EF4-FFF2-40B4-BE49-F238E27FC236}">
                  <a16:creationId xmlns:a16="http://schemas.microsoft.com/office/drawing/2014/main" id="{4A605158-2CEB-4003-AB10-9DD31A9D36A3}"/>
                </a:ext>
              </a:extLst>
            </p:cNvPr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54678D56-018F-4E4C-B8CB-C0C67C3E25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8D0CB5A0-7AC3-4135-8441-A151B61DF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5AB1AF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14DED974-C78F-4762-BD39-4667523CA0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66" name="Группа 94">
                <a:extLst>
                  <a:ext uri="{FF2B5EF4-FFF2-40B4-BE49-F238E27FC236}">
                    <a16:creationId xmlns:a16="http://schemas.microsoft.com/office/drawing/2014/main" id="{E2E6B88C-65EB-4CD1-9683-9FD3AFF17A46}"/>
                  </a:ext>
                </a:extLst>
              </p:cNvPr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167" name="Freeform 31">
                  <a:extLst>
                    <a:ext uri="{FF2B5EF4-FFF2-40B4-BE49-F238E27FC236}">
                      <a16:creationId xmlns:a16="http://schemas.microsoft.com/office/drawing/2014/main" id="{60E1F402-D088-46CB-BBA0-B3B8FFC08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8" name="Freeform 32">
                  <a:extLst>
                    <a:ext uri="{FF2B5EF4-FFF2-40B4-BE49-F238E27FC236}">
                      <a16:creationId xmlns:a16="http://schemas.microsoft.com/office/drawing/2014/main" id="{47209979-5ED6-45B7-B4DB-F3F1AD6E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9" name="Freeform 33">
                  <a:extLst>
                    <a:ext uri="{FF2B5EF4-FFF2-40B4-BE49-F238E27FC236}">
                      <a16:creationId xmlns:a16="http://schemas.microsoft.com/office/drawing/2014/main" id="{568A60B5-A935-40DE-92CD-FA44FFEE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0" name="Freeform 34">
                  <a:extLst>
                    <a:ext uri="{FF2B5EF4-FFF2-40B4-BE49-F238E27FC236}">
                      <a16:creationId xmlns:a16="http://schemas.microsoft.com/office/drawing/2014/main" id="{012C7D67-ABDC-4D40-98C4-45ACA9C70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1" name="Rectangle 35">
                  <a:extLst>
                    <a:ext uri="{FF2B5EF4-FFF2-40B4-BE49-F238E27FC236}">
                      <a16:creationId xmlns:a16="http://schemas.microsoft.com/office/drawing/2014/main" id="{7B036C82-CE30-4634-81C3-90B0B78B8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2" name="Rectangle 36">
                  <a:extLst>
                    <a:ext uri="{FF2B5EF4-FFF2-40B4-BE49-F238E27FC236}">
                      <a16:creationId xmlns:a16="http://schemas.microsoft.com/office/drawing/2014/main" id="{879E0C2B-96D9-4DD0-B387-5CF6306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3" name="Rectangle 37">
                  <a:extLst>
                    <a:ext uri="{FF2B5EF4-FFF2-40B4-BE49-F238E27FC236}">
                      <a16:creationId xmlns:a16="http://schemas.microsoft.com/office/drawing/2014/main" id="{0D2A32E3-A422-4282-9ADB-44D6C6E56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4" name="Freeform 38">
                  <a:extLst>
                    <a:ext uri="{FF2B5EF4-FFF2-40B4-BE49-F238E27FC236}">
                      <a16:creationId xmlns:a16="http://schemas.microsoft.com/office/drawing/2014/main" id="{71B4F0FB-4E0D-46C4-9C6F-04087C0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55" name="Группа 141">
              <a:extLst>
                <a:ext uri="{FF2B5EF4-FFF2-40B4-BE49-F238E27FC236}">
                  <a16:creationId xmlns:a16="http://schemas.microsoft.com/office/drawing/2014/main" id="{69988170-E474-43E2-B445-B9E6C00D75CD}"/>
                </a:ext>
              </a:extLst>
            </p:cNvPr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56" name="Freeform 1018">
                <a:extLst>
                  <a:ext uri="{FF2B5EF4-FFF2-40B4-BE49-F238E27FC236}">
                    <a16:creationId xmlns:a16="http://schemas.microsoft.com/office/drawing/2014/main" id="{4974B753-E9D3-440B-B170-1E5B88C3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7" name="Freeform 1019">
                <a:extLst>
                  <a:ext uri="{FF2B5EF4-FFF2-40B4-BE49-F238E27FC236}">
                    <a16:creationId xmlns:a16="http://schemas.microsoft.com/office/drawing/2014/main" id="{50094047-760B-4AF5-952C-1F6590FA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8" name="Line 1020">
                <a:extLst>
                  <a:ext uri="{FF2B5EF4-FFF2-40B4-BE49-F238E27FC236}">
                    <a16:creationId xmlns:a16="http://schemas.microsoft.com/office/drawing/2014/main" id="{59145AFC-6063-41B4-9BD5-85EDB46C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9" name="Freeform 1021">
                <a:extLst>
                  <a:ext uri="{FF2B5EF4-FFF2-40B4-BE49-F238E27FC236}">
                    <a16:creationId xmlns:a16="http://schemas.microsoft.com/office/drawing/2014/main" id="{A34222DF-EF75-43A6-AB31-C8F12EF45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0" name="Line 1022">
                <a:extLst>
                  <a:ext uri="{FF2B5EF4-FFF2-40B4-BE49-F238E27FC236}">
                    <a16:creationId xmlns:a16="http://schemas.microsoft.com/office/drawing/2014/main" id="{E7FC78AF-510E-4B91-A04C-177FC1A0B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1" name="Line 1023">
                <a:extLst>
                  <a:ext uri="{FF2B5EF4-FFF2-40B4-BE49-F238E27FC236}">
                    <a16:creationId xmlns:a16="http://schemas.microsoft.com/office/drawing/2014/main" id="{484ADDA1-07FD-44CA-AC00-22D08392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2" name="Line 1024">
                <a:extLst>
                  <a:ext uri="{FF2B5EF4-FFF2-40B4-BE49-F238E27FC236}">
                    <a16:creationId xmlns:a16="http://schemas.microsoft.com/office/drawing/2014/main" id="{EB3ED7A9-3FEB-4431-B30D-ED0B1AD38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75" name="Группа 47">
            <a:extLst>
              <a:ext uri="{FF2B5EF4-FFF2-40B4-BE49-F238E27FC236}">
                <a16:creationId xmlns:a16="http://schemas.microsoft.com/office/drawing/2014/main" id="{E7085786-A1A9-4B2E-B5D6-B1228FDFCF31}"/>
              </a:ext>
            </a:extLst>
          </p:cNvPr>
          <p:cNvGrpSpPr/>
          <p:nvPr/>
        </p:nvGrpSpPr>
        <p:grpSpPr>
          <a:xfrm>
            <a:off x="9587858" y="3976834"/>
            <a:ext cx="689361" cy="811753"/>
            <a:chOff x="10594814" y="10042536"/>
            <a:chExt cx="1391951" cy="1639084"/>
          </a:xfrm>
        </p:grpSpPr>
        <p:sp>
          <p:nvSpPr>
            <p:cNvPr id="176" name="Текст 12">
              <a:extLst>
                <a:ext uri="{FF2B5EF4-FFF2-40B4-BE49-F238E27FC236}">
                  <a16:creationId xmlns:a16="http://schemas.microsoft.com/office/drawing/2014/main" id="{F9F928B7-D813-4B3B-B422-B288DEC96612}"/>
                </a:ext>
              </a:extLst>
            </p:cNvPr>
            <p:cNvSpPr txBox="1">
              <a:spLocks/>
            </p:cNvSpPr>
            <p:nvPr/>
          </p:nvSpPr>
          <p:spPr>
            <a:xfrm>
              <a:off x="10594814" y="10961288"/>
              <a:ext cx="1391951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小结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7" name="Овал 49">
              <a:extLst>
                <a:ext uri="{FF2B5EF4-FFF2-40B4-BE49-F238E27FC236}">
                  <a16:creationId xmlns:a16="http://schemas.microsoft.com/office/drawing/2014/main" id="{F683A91D-9C3C-4FA3-9E84-E7F7F6520A36}"/>
                </a:ext>
              </a:extLst>
            </p:cNvPr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</p:grpSp>
      <p:grpSp>
        <p:nvGrpSpPr>
          <p:cNvPr id="178" name="Группа 4">
            <a:extLst>
              <a:ext uri="{FF2B5EF4-FFF2-40B4-BE49-F238E27FC236}">
                <a16:creationId xmlns:a16="http://schemas.microsoft.com/office/drawing/2014/main" id="{844C3A58-E61B-404B-B3D2-9BBB47471073}"/>
              </a:ext>
            </a:extLst>
          </p:cNvPr>
          <p:cNvGrpSpPr/>
          <p:nvPr/>
        </p:nvGrpSpPr>
        <p:grpSpPr>
          <a:xfrm>
            <a:off x="9444607" y="1749502"/>
            <a:ext cx="1122497" cy="1172985"/>
            <a:chOff x="10279858" y="4596715"/>
            <a:chExt cx="3318377" cy="3467632"/>
          </a:xfrm>
        </p:grpSpPr>
        <p:grpSp>
          <p:nvGrpSpPr>
            <p:cNvPr id="179" name="Группа 77">
              <a:extLst>
                <a:ext uri="{FF2B5EF4-FFF2-40B4-BE49-F238E27FC236}">
                  <a16:creationId xmlns:a16="http://schemas.microsoft.com/office/drawing/2014/main" id="{E6C00268-EEE2-4F34-9C22-71554FDE12CD}"/>
                </a:ext>
              </a:extLst>
            </p:cNvPr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166BD9DE-5512-4506-B8D3-D24D39AF8D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B18E4046-5501-436D-8B4E-0080D441B0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7135BFCF-7F94-4482-9E04-4A03247F11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91" name="Группа 81">
                <a:extLst>
                  <a:ext uri="{FF2B5EF4-FFF2-40B4-BE49-F238E27FC236}">
                    <a16:creationId xmlns:a16="http://schemas.microsoft.com/office/drawing/2014/main" id="{5EC8803E-C8FE-43F9-9175-5B7480BDC021}"/>
                  </a:ext>
                </a:extLst>
              </p:cNvPr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1A9BE1E9-EC6B-4A2B-9D28-58E2C21F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3" name="Freeform 32">
                  <a:extLst>
                    <a:ext uri="{FF2B5EF4-FFF2-40B4-BE49-F238E27FC236}">
                      <a16:creationId xmlns:a16="http://schemas.microsoft.com/office/drawing/2014/main" id="{478AF9A0-5000-43FE-86FF-EA7FA9D14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4" name="Freeform 33">
                  <a:extLst>
                    <a:ext uri="{FF2B5EF4-FFF2-40B4-BE49-F238E27FC236}">
                      <a16:creationId xmlns:a16="http://schemas.microsoft.com/office/drawing/2014/main" id="{DC8040DF-984A-4A82-991D-EB29A0691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5" name="Freeform 34">
                  <a:extLst>
                    <a:ext uri="{FF2B5EF4-FFF2-40B4-BE49-F238E27FC236}">
                      <a16:creationId xmlns:a16="http://schemas.microsoft.com/office/drawing/2014/main" id="{BB7E42D2-D5C9-4F16-8C55-25B07EE3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6" name="Rectangle 35">
                  <a:extLst>
                    <a:ext uri="{FF2B5EF4-FFF2-40B4-BE49-F238E27FC236}">
                      <a16:creationId xmlns:a16="http://schemas.microsoft.com/office/drawing/2014/main" id="{EDE861DA-904E-4DAB-B049-BC33B759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7" name="Rectangle 36">
                  <a:extLst>
                    <a:ext uri="{FF2B5EF4-FFF2-40B4-BE49-F238E27FC236}">
                      <a16:creationId xmlns:a16="http://schemas.microsoft.com/office/drawing/2014/main" id="{D61D0E51-E69C-4BB7-9DF8-29691F516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8" name="Rectangle 37">
                  <a:extLst>
                    <a:ext uri="{FF2B5EF4-FFF2-40B4-BE49-F238E27FC236}">
                      <a16:creationId xmlns:a16="http://schemas.microsoft.com/office/drawing/2014/main" id="{D4518462-CB02-4B51-BDDE-EAC333AD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98B0C178-3B27-4008-9753-6F5F030D8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80" name="Группа 126">
              <a:extLst>
                <a:ext uri="{FF2B5EF4-FFF2-40B4-BE49-F238E27FC236}">
                  <a16:creationId xmlns:a16="http://schemas.microsoft.com/office/drawing/2014/main" id="{6E1DD4F0-90E0-4319-BC0E-2059A71743CF}"/>
                </a:ext>
              </a:extLst>
            </p:cNvPr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81" name="Freeform 1650">
                <a:extLst>
                  <a:ext uri="{FF2B5EF4-FFF2-40B4-BE49-F238E27FC236}">
                    <a16:creationId xmlns:a16="http://schemas.microsoft.com/office/drawing/2014/main" id="{B0D88BBF-2976-45A2-A983-92CE34FD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2" name="Line 1651">
                <a:extLst>
                  <a:ext uri="{FF2B5EF4-FFF2-40B4-BE49-F238E27FC236}">
                    <a16:creationId xmlns:a16="http://schemas.microsoft.com/office/drawing/2014/main" id="{4E323A32-C620-4079-8BCD-22A46412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3" name="Line 1652">
                <a:extLst>
                  <a:ext uri="{FF2B5EF4-FFF2-40B4-BE49-F238E27FC236}">
                    <a16:creationId xmlns:a16="http://schemas.microsoft.com/office/drawing/2014/main" id="{DDAAF284-2681-4345-A26B-6A9491BC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4" name="Freeform 1653">
                <a:extLst>
                  <a:ext uri="{FF2B5EF4-FFF2-40B4-BE49-F238E27FC236}">
                    <a16:creationId xmlns:a16="http://schemas.microsoft.com/office/drawing/2014/main" id="{11F4DA78-CC3B-4392-BA2E-2C61ECC6B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5" name="Freeform 1654">
                <a:extLst>
                  <a:ext uri="{FF2B5EF4-FFF2-40B4-BE49-F238E27FC236}">
                    <a16:creationId xmlns:a16="http://schemas.microsoft.com/office/drawing/2014/main" id="{B42FAA52-AE40-4842-8BB1-3C8B026C8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6" name="Rectangle 1655">
                <a:extLst>
                  <a:ext uri="{FF2B5EF4-FFF2-40B4-BE49-F238E27FC236}">
                    <a16:creationId xmlns:a16="http://schemas.microsoft.com/office/drawing/2014/main" id="{9C9E3F4D-C68A-430C-8BB2-D8532AB6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7" name="Freeform 1656">
                <a:extLst>
                  <a:ext uri="{FF2B5EF4-FFF2-40B4-BE49-F238E27FC236}">
                    <a16:creationId xmlns:a16="http://schemas.microsoft.com/office/drawing/2014/main" id="{20D1C4D7-A6A3-48E2-B7CC-732BC4C8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6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77307" y="600349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6.1 </a:t>
            </a:r>
            <a:r>
              <a:rPr lang="zh-CN" altLang="en-US" sz="2400" dirty="0">
                <a:latin typeface="+mj-lt"/>
              </a:rPr>
              <a:t>界面转换关系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81D5516-043A-485C-BEC1-91FDD6B4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1032" y="1389152"/>
            <a:ext cx="4881700" cy="474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531" y="600349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6.2 </a:t>
            </a:r>
            <a:r>
              <a:rPr lang="zh-CN" altLang="en-US" sz="2400" dirty="0">
                <a:latin typeface="+mj-lt"/>
              </a:rPr>
              <a:t>界面设计结果示例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2">
            <a:extLst>
              <a:ext uri="{FF2B5EF4-FFF2-40B4-BE49-F238E27FC236}">
                <a16:creationId xmlns:a16="http://schemas.microsoft.com/office/drawing/2014/main" id="{F2E8AD36-A4C4-45B1-9A8F-07F5A656624D}"/>
              </a:ext>
            </a:extLst>
          </p:cNvPr>
          <p:cNvSpPr/>
          <p:nvPr/>
        </p:nvSpPr>
        <p:spPr bwMode="auto">
          <a:xfrm>
            <a:off x="1567393" y="1614942"/>
            <a:ext cx="2370663" cy="479425"/>
          </a:xfrm>
          <a:custGeom>
            <a:avLst/>
            <a:gdLst>
              <a:gd name="T0" fmla="*/ 250 w 2779"/>
              <a:gd name="T1" fmla="*/ 0 h 302"/>
              <a:gd name="T2" fmla="*/ 2779 w 2779"/>
              <a:gd name="T3" fmla="*/ 0 h 302"/>
              <a:gd name="T4" fmla="*/ 2779 w 2779"/>
              <a:gd name="T5" fmla="*/ 302 h 302"/>
              <a:gd name="T6" fmla="*/ 0 w 2779"/>
              <a:gd name="T7" fmla="*/ 302 h 302"/>
              <a:gd name="T8" fmla="*/ 250 w 2779"/>
              <a:gd name="T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302">
                <a:moveTo>
                  <a:pt x="250" y="0"/>
                </a:moveTo>
                <a:lnTo>
                  <a:pt x="2779" y="0"/>
                </a:lnTo>
                <a:lnTo>
                  <a:pt x="2779" y="302"/>
                </a:lnTo>
                <a:lnTo>
                  <a:pt x="0" y="302"/>
                </a:lnTo>
                <a:lnTo>
                  <a:pt x="2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D40F6-4112-49F2-8777-A11350F9EAAB}"/>
              </a:ext>
            </a:extLst>
          </p:cNvPr>
          <p:cNvSpPr txBox="1"/>
          <p:nvPr/>
        </p:nvSpPr>
        <p:spPr>
          <a:xfrm>
            <a:off x="1841514" y="1571147"/>
            <a:ext cx="23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binSketch" panose="020B0503050202020004" pitchFamily="34" charset="0"/>
              </a:rPr>
              <a:t>1  </a:t>
            </a:r>
            <a:r>
              <a:rPr lang="zh-CN" altLang="en-US" sz="2400" dirty="0">
                <a:solidFill>
                  <a:schemeClr val="bg1"/>
                </a:solidFill>
                <a:latin typeface="CabinSketch" panose="020B0503050202020004" pitchFamily="34" charset="0"/>
              </a:rPr>
              <a:t>首页面图</a:t>
            </a:r>
            <a:endParaRPr lang="en-US" sz="3200" dirty="0">
              <a:solidFill>
                <a:schemeClr val="bg1"/>
              </a:solidFill>
              <a:latin typeface="CabinSketch" panose="020B0503050202020004" pitchFamily="34" charset="0"/>
            </a:endParaRPr>
          </a:p>
        </p:txBody>
      </p:sp>
      <p:pic>
        <p:nvPicPr>
          <p:cNvPr id="5126" name="图片 78" descr="IMG_256">
            <a:extLst>
              <a:ext uri="{FF2B5EF4-FFF2-40B4-BE49-F238E27FC236}">
                <a16:creationId xmlns:a16="http://schemas.microsoft.com/office/drawing/2014/main" id="{F6BC3680-5E9B-45C1-A655-C74B261A9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0" y="2603500"/>
            <a:ext cx="5922962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80" descr="IMG_256">
            <a:extLst>
              <a:ext uri="{FF2B5EF4-FFF2-40B4-BE49-F238E27FC236}">
                <a16:creationId xmlns:a16="http://schemas.microsoft.com/office/drawing/2014/main" id="{EB377927-0DE3-49DA-B131-B1C786AD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9"/>
          <a:stretch>
            <a:fillRect/>
          </a:stretch>
        </p:blipFill>
        <p:spPr bwMode="auto">
          <a:xfrm>
            <a:off x="7807325" y="2738438"/>
            <a:ext cx="3349625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Freeform 12">
            <a:extLst>
              <a:ext uri="{FF2B5EF4-FFF2-40B4-BE49-F238E27FC236}">
                <a16:creationId xmlns:a16="http://schemas.microsoft.com/office/drawing/2014/main" id="{9C2D2964-9917-4A02-9F55-07C057D888D9}"/>
              </a:ext>
            </a:extLst>
          </p:cNvPr>
          <p:cNvSpPr/>
          <p:nvPr/>
        </p:nvSpPr>
        <p:spPr bwMode="auto">
          <a:xfrm>
            <a:off x="7705702" y="1604939"/>
            <a:ext cx="2370663" cy="479425"/>
          </a:xfrm>
          <a:custGeom>
            <a:avLst/>
            <a:gdLst>
              <a:gd name="T0" fmla="*/ 250 w 2779"/>
              <a:gd name="T1" fmla="*/ 0 h 302"/>
              <a:gd name="T2" fmla="*/ 2779 w 2779"/>
              <a:gd name="T3" fmla="*/ 0 h 302"/>
              <a:gd name="T4" fmla="*/ 2779 w 2779"/>
              <a:gd name="T5" fmla="*/ 302 h 302"/>
              <a:gd name="T6" fmla="*/ 0 w 2779"/>
              <a:gd name="T7" fmla="*/ 302 h 302"/>
              <a:gd name="T8" fmla="*/ 250 w 2779"/>
              <a:gd name="T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302">
                <a:moveTo>
                  <a:pt x="250" y="0"/>
                </a:moveTo>
                <a:lnTo>
                  <a:pt x="2779" y="0"/>
                </a:lnTo>
                <a:lnTo>
                  <a:pt x="2779" y="302"/>
                </a:lnTo>
                <a:lnTo>
                  <a:pt x="0" y="302"/>
                </a:lnTo>
                <a:lnTo>
                  <a:pt x="2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1443CF-7AF4-424D-9C6E-992AF821ACE6}"/>
              </a:ext>
            </a:extLst>
          </p:cNvPr>
          <p:cNvSpPr txBox="1"/>
          <p:nvPr/>
        </p:nvSpPr>
        <p:spPr>
          <a:xfrm>
            <a:off x="7979823" y="1561144"/>
            <a:ext cx="23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binSketch" panose="020B0503050202020004" pitchFamily="34" charset="0"/>
              </a:rPr>
              <a:t>2  </a:t>
            </a:r>
            <a:r>
              <a:rPr lang="zh-CN" altLang="en-US" sz="2400" dirty="0">
                <a:solidFill>
                  <a:schemeClr val="bg1"/>
                </a:solidFill>
                <a:latin typeface="CabinSketch" panose="020B0503050202020004" pitchFamily="34" charset="0"/>
              </a:rPr>
              <a:t>登录界面</a:t>
            </a:r>
            <a:endParaRPr lang="en-US" sz="3200" dirty="0">
              <a:solidFill>
                <a:schemeClr val="bg1"/>
              </a:solidFill>
              <a:latin typeface="CabinSketch" panose="020B05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3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9531" y="600349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6.2 </a:t>
            </a:r>
            <a:r>
              <a:rPr lang="zh-CN" altLang="en-US" sz="2400" dirty="0">
                <a:latin typeface="+mj-lt"/>
              </a:rPr>
              <a:t>界面设计结果示例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2">
            <a:extLst>
              <a:ext uri="{FF2B5EF4-FFF2-40B4-BE49-F238E27FC236}">
                <a16:creationId xmlns:a16="http://schemas.microsoft.com/office/drawing/2014/main" id="{F2E8AD36-A4C4-45B1-9A8F-07F5A656624D}"/>
              </a:ext>
            </a:extLst>
          </p:cNvPr>
          <p:cNvSpPr/>
          <p:nvPr/>
        </p:nvSpPr>
        <p:spPr bwMode="auto">
          <a:xfrm>
            <a:off x="4910668" y="1552756"/>
            <a:ext cx="2370663" cy="479425"/>
          </a:xfrm>
          <a:custGeom>
            <a:avLst/>
            <a:gdLst>
              <a:gd name="T0" fmla="*/ 250 w 2779"/>
              <a:gd name="T1" fmla="*/ 0 h 302"/>
              <a:gd name="T2" fmla="*/ 2779 w 2779"/>
              <a:gd name="T3" fmla="*/ 0 h 302"/>
              <a:gd name="T4" fmla="*/ 2779 w 2779"/>
              <a:gd name="T5" fmla="*/ 302 h 302"/>
              <a:gd name="T6" fmla="*/ 0 w 2779"/>
              <a:gd name="T7" fmla="*/ 302 h 302"/>
              <a:gd name="T8" fmla="*/ 250 w 2779"/>
              <a:gd name="T9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302">
                <a:moveTo>
                  <a:pt x="250" y="0"/>
                </a:moveTo>
                <a:lnTo>
                  <a:pt x="2779" y="0"/>
                </a:lnTo>
                <a:lnTo>
                  <a:pt x="2779" y="302"/>
                </a:lnTo>
                <a:lnTo>
                  <a:pt x="0" y="302"/>
                </a:lnTo>
                <a:lnTo>
                  <a:pt x="25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5D40F6-4112-49F2-8777-A11350F9EAAB}"/>
              </a:ext>
            </a:extLst>
          </p:cNvPr>
          <p:cNvSpPr txBox="1"/>
          <p:nvPr/>
        </p:nvSpPr>
        <p:spPr>
          <a:xfrm>
            <a:off x="5184789" y="1508961"/>
            <a:ext cx="237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binSketch" panose="020B0503050202020004" pitchFamily="34" charset="0"/>
              </a:rPr>
              <a:t>3  </a:t>
            </a:r>
            <a:r>
              <a:rPr lang="zh-CN" altLang="en-US" sz="2400" dirty="0">
                <a:solidFill>
                  <a:schemeClr val="bg1"/>
                </a:solidFill>
                <a:latin typeface="CabinSketch" panose="020B0503050202020004" pitchFamily="34" charset="0"/>
              </a:rPr>
              <a:t>活动审核界</a:t>
            </a:r>
            <a:endParaRPr lang="en-US" sz="3200" dirty="0">
              <a:solidFill>
                <a:schemeClr val="bg1"/>
              </a:solidFill>
              <a:latin typeface="CabinSketch" panose="020B0503050202020004" pitchFamily="34" charset="0"/>
            </a:endParaRP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DEC1BD1B-9011-4253-9532-1B0C0925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14" y="2683886"/>
            <a:ext cx="7632171" cy="316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4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1486749" y="4001550"/>
            <a:ext cx="890444" cy="918868"/>
            <a:chOff x="1770001" y="10043322"/>
            <a:chExt cx="1797976" cy="1855369"/>
          </a:xfrm>
        </p:grpSpPr>
        <p:sp>
          <p:nvSpPr>
            <p:cNvPr id="43" name="Текст 12"/>
            <p:cNvSpPr txBox="1">
              <a:spLocks/>
            </p:cNvSpPr>
            <p:nvPr/>
          </p:nvSpPr>
          <p:spPr>
            <a:xfrm>
              <a:off x="1770001" y="10922766"/>
              <a:ext cx="1797976" cy="975925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引言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030812" y="1004332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419210" y="4001551"/>
            <a:ext cx="1490826" cy="1273775"/>
            <a:chOff x="5452970" y="10022872"/>
            <a:chExt cx="3010261" cy="2571993"/>
          </a:xfrm>
        </p:grpSpPr>
        <p:sp>
          <p:nvSpPr>
            <p:cNvPr id="46" name="Текст 12"/>
            <p:cNvSpPr txBox="1">
              <a:spLocks/>
            </p:cNvSpPr>
            <p:nvPr/>
          </p:nvSpPr>
          <p:spPr>
            <a:xfrm>
              <a:off x="5452970" y="10873799"/>
              <a:ext cx="3010261" cy="17210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系统功能</a:t>
              </a:r>
              <a:endParaRPr lang="en-US" altLang="zh-CN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设计</a:t>
              </a:r>
              <a:endParaRPr lang="ru-RU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45987" y="1002287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045495" y="4001550"/>
            <a:ext cx="1117102" cy="918867"/>
            <a:chOff x="10231104" y="10042536"/>
            <a:chExt cx="2255640" cy="1855367"/>
          </a:xfrm>
        </p:grpSpPr>
        <p:sp>
          <p:nvSpPr>
            <p:cNvPr id="49" name="Текст 12"/>
            <p:cNvSpPr txBox="1">
              <a:spLocks/>
            </p:cNvSpPr>
            <p:nvPr/>
          </p:nvSpPr>
          <p:spPr>
            <a:xfrm>
              <a:off x="10231104" y="10937419"/>
              <a:ext cx="2255640" cy="96048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类设计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204764" y="4001551"/>
            <a:ext cx="1893539" cy="1085848"/>
            <a:chOff x="13995292" y="10268469"/>
            <a:chExt cx="3823415" cy="2192533"/>
          </a:xfrm>
        </p:grpSpPr>
        <p:sp>
          <p:nvSpPr>
            <p:cNvPr id="52" name="Текст 12"/>
            <p:cNvSpPr txBox="1">
              <a:spLocks/>
            </p:cNvSpPr>
            <p:nvPr/>
          </p:nvSpPr>
          <p:spPr>
            <a:xfrm>
              <a:off x="13995292" y="11254284"/>
              <a:ext cx="3823415" cy="1206718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数据库设计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4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796088" y="4001552"/>
            <a:ext cx="1654914" cy="1409569"/>
            <a:chOff x="18949044" y="10268469"/>
            <a:chExt cx="3341586" cy="2846187"/>
          </a:xfrm>
        </p:grpSpPr>
        <p:sp>
          <p:nvSpPr>
            <p:cNvPr id="55" name="Текст 12"/>
            <p:cNvSpPr txBox="1">
              <a:spLocks/>
            </p:cNvSpPr>
            <p:nvPr/>
          </p:nvSpPr>
          <p:spPr>
            <a:xfrm>
              <a:off x="18949044" y="11119394"/>
              <a:ext cx="3341586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接口及</a:t>
              </a:r>
              <a:endParaRPr lang="en-US" altLang="zh-CN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过程设计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9688663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765509" y="1774217"/>
            <a:ext cx="1122498" cy="1172985"/>
            <a:chOff x="6159761" y="4596715"/>
            <a:chExt cx="3318379" cy="3467632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6159761" y="4596715"/>
              <a:ext cx="3318379" cy="3467632"/>
              <a:chOff x="6091193" y="4751192"/>
              <a:chExt cx="3318379" cy="4195834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6107145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6091193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>
                  <a:solidFill>
                    <a:srgbClr val="5AB1AF"/>
                  </a:solidFill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 flipH="1">
                <a:off x="6107145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 flipH="1">
                <a:off x="6186903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3">
                    <a:lumMod val="75000"/>
                  </a:schemeClr>
                </a:fgClr>
                <a:bgClr>
                  <a:schemeClr val="accent3">
                    <a:lumMod val="50000"/>
                  </a:schemeClr>
                </a:bgClr>
              </a:pattFill>
            </p:grpSpPr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17" name="Группа 116"/>
            <p:cNvGrpSpPr/>
            <p:nvPr/>
          </p:nvGrpSpPr>
          <p:grpSpPr>
            <a:xfrm>
              <a:off x="7678427" y="5478883"/>
              <a:ext cx="919196" cy="896298"/>
              <a:chOff x="1767623" y="1269637"/>
              <a:chExt cx="289344" cy="282136"/>
            </a:xfrm>
          </p:grpSpPr>
          <p:sp>
            <p:nvSpPr>
              <p:cNvPr id="118" name="Freeform 996"/>
              <p:cNvSpPr>
                <a:spLocks/>
              </p:cNvSpPr>
              <p:nvPr/>
            </p:nvSpPr>
            <p:spPr bwMode="auto">
              <a:xfrm>
                <a:off x="1767623" y="1269637"/>
                <a:ext cx="289344" cy="282136"/>
              </a:xfrm>
              <a:custGeom>
                <a:avLst/>
                <a:gdLst>
                  <a:gd name="T0" fmla="*/ 70 w 140"/>
                  <a:gd name="T1" fmla="*/ 0 h 137"/>
                  <a:gd name="T2" fmla="*/ 0 w 140"/>
                  <a:gd name="T3" fmla="*/ 60 h 137"/>
                  <a:gd name="T4" fmla="*/ 30 w 140"/>
                  <a:gd name="T5" fmla="*/ 109 h 137"/>
                  <a:gd name="T6" fmla="*/ 18 w 140"/>
                  <a:gd name="T7" fmla="*/ 137 h 137"/>
                  <a:gd name="T8" fmla="*/ 54 w 140"/>
                  <a:gd name="T9" fmla="*/ 119 h 137"/>
                  <a:gd name="T10" fmla="*/ 70 w 140"/>
                  <a:gd name="T11" fmla="*/ 120 h 137"/>
                  <a:gd name="T12" fmla="*/ 140 w 140"/>
                  <a:gd name="T13" fmla="*/ 60 h 137"/>
                  <a:gd name="T14" fmla="*/ 70 w 140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37">
                    <a:moveTo>
                      <a:pt x="70" y="0"/>
                    </a:moveTo>
                    <a:cubicBezTo>
                      <a:pt x="31" y="0"/>
                      <a:pt x="0" y="27"/>
                      <a:pt x="0" y="60"/>
                    </a:cubicBezTo>
                    <a:cubicBezTo>
                      <a:pt x="0" y="81"/>
                      <a:pt x="12" y="99"/>
                      <a:pt x="30" y="109"/>
                    </a:cubicBezTo>
                    <a:cubicBezTo>
                      <a:pt x="25" y="119"/>
                      <a:pt x="17" y="137"/>
                      <a:pt x="18" y="137"/>
                    </a:cubicBezTo>
                    <a:cubicBezTo>
                      <a:pt x="18" y="137"/>
                      <a:pt x="42" y="125"/>
                      <a:pt x="54" y="119"/>
                    </a:cubicBezTo>
                    <a:cubicBezTo>
                      <a:pt x="59" y="120"/>
                      <a:pt x="65" y="120"/>
                      <a:pt x="70" y="120"/>
                    </a:cubicBezTo>
                    <a:cubicBezTo>
                      <a:pt x="109" y="120"/>
                      <a:pt x="140" y="93"/>
                      <a:pt x="140" y="60"/>
                    </a:cubicBezTo>
                    <a:cubicBezTo>
                      <a:pt x="140" y="27"/>
                      <a:pt x="109" y="0"/>
                      <a:pt x="7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19" name="Oval 997"/>
              <p:cNvSpPr>
                <a:spLocks noChangeArrowheads="1"/>
              </p:cNvSpPr>
              <p:nvPr/>
            </p:nvSpPr>
            <p:spPr bwMode="auto">
              <a:xfrm>
                <a:off x="1832493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0" name="Oval 998"/>
              <p:cNvSpPr>
                <a:spLocks noChangeArrowheads="1"/>
              </p:cNvSpPr>
              <p:nvPr/>
            </p:nvSpPr>
            <p:spPr bwMode="auto">
              <a:xfrm>
                <a:off x="1892215" y="1378784"/>
                <a:ext cx="4118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1" name="Oval 999"/>
              <p:cNvSpPr>
                <a:spLocks noChangeArrowheads="1"/>
              </p:cNvSpPr>
              <p:nvPr/>
            </p:nvSpPr>
            <p:spPr bwMode="auto">
              <a:xfrm>
                <a:off x="1953997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486749" y="1774217"/>
            <a:ext cx="1122497" cy="1172985"/>
            <a:chOff x="2039666" y="4596715"/>
            <a:chExt cx="3318377" cy="3467632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39666" y="4596715"/>
              <a:ext cx="3318377" cy="3467632"/>
              <a:chOff x="1971098" y="4751192"/>
              <a:chExt cx="3318377" cy="4195834"/>
            </a:xfrm>
          </p:grpSpPr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 flipH="1">
                <a:off x="1987049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 flipH="1">
                <a:off x="1971098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BADBDC"/>
                  </a:solidFill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 flipH="1">
                <a:off x="1987048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 flipH="1">
                <a:off x="2066808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</p:grpSpPr>
            <p:sp>
              <p:nvSpPr>
                <p:cNvPr id="57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</p:grpSp>
        </p:grpSp>
        <p:grpSp>
          <p:nvGrpSpPr>
            <p:cNvPr id="122" name="Группа 121"/>
            <p:cNvGrpSpPr/>
            <p:nvPr/>
          </p:nvGrpSpPr>
          <p:grpSpPr>
            <a:xfrm>
              <a:off x="3521965" y="5488698"/>
              <a:ext cx="700028" cy="876668"/>
              <a:chOff x="3381150" y="1275815"/>
              <a:chExt cx="220354" cy="275957"/>
            </a:xfrm>
          </p:grpSpPr>
          <p:sp>
            <p:nvSpPr>
              <p:cNvPr id="123" name="Freeform 1007"/>
              <p:cNvSpPr>
                <a:spLocks/>
              </p:cNvSpPr>
              <p:nvPr/>
            </p:nvSpPr>
            <p:spPr bwMode="auto">
              <a:xfrm>
                <a:off x="3414100" y="1275815"/>
                <a:ext cx="156513" cy="224473"/>
              </a:xfrm>
              <a:custGeom>
                <a:avLst/>
                <a:gdLst>
                  <a:gd name="T0" fmla="*/ 71 w 76"/>
                  <a:gd name="T1" fmla="*/ 56 h 109"/>
                  <a:gd name="T2" fmla="*/ 71 w 76"/>
                  <a:gd name="T3" fmla="*/ 56 h 109"/>
                  <a:gd name="T4" fmla="*/ 76 w 76"/>
                  <a:gd name="T5" fmla="*/ 38 h 109"/>
                  <a:gd name="T6" fmla="*/ 38 w 76"/>
                  <a:gd name="T7" fmla="*/ 0 h 109"/>
                  <a:gd name="T8" fmla="*/ 0 w 76"/>
                  <a:gd name="T9" fmla="*/ 38 h 109"/>
                  <a:gd name="T10" fmla="*/ 2 w 76"/>
                  <a:gd name="T11" fmla="*/ 52 h 109"/>
                  <a:gd name="T12" fmla="*/ 4 w 76"/>
                  <a:gd name="T13" fmla="*/ 56 h 109"/>
                  <a:gd name="T14" fmla="*/ 4 w 76"/>
                  <a:gd name="T15" fmla="*/ 56 h 109"/>
                  <a:gd name="T16" fmla="*/ 4 w 76"/>
                  <a:gd name="T17" fmla="*/ 56 h 109"/>
                  <a:gd name="T18" fmla="*/ 7 w 76"/>
                  <a:gd name="T19" fmla="*/ 61 h 109"/>
                  <a:gd name="T20" fmla="*/ 38 w 76"/>
                  <a:gd name="T21" fmla="*/ 109 h 109"/>
                  <a:gd name="T22" fmla="*/ 68 w 76"/>
                  <a:gd name="T23" fmla="*/ 61 h 109"/>
                  <a:gd name="T24" fmla="*/ 71 w 76"/>
                  <a:gd name="T2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109">
                    <a:moveTo>
                      <a:pt x="71" y="56"/>
                    </a:move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1"/>
                      <a:pt x="76" y="45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3"/>
                      <a:pt x="1" y="48"/>
                      <a:pt x="2" y="52"/>
                    </a:cubicBezTo>
                    <a:cubicBezTo>
                      <a:pt x="3" y="53"/>
                      <a:pt x="4" y="55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5" y="58"/>
                      <a:pt x="6" y="59"/>
                      <a:pt x="7" y="6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9" y="59"/>
                      <a:pt x="70" y="58"/>
                      <a:pt x="71" y="5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4" name="Oval 1008"/>
              <p:cNvSpPr>
                <a:spLocks noChangeArrowheads="1"/>
              </p:cNvSpPr>
              <p:nvPr/>
            </p:nvSpPr>
            <p:spPr bwMode="auto">
              <a:xfrm>
                <a:off x="3455288" y="1321121"/>
                <a:ext cx="72078" cy="7413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5" name="Freeform 1009"/>
              <p:cNvSpPr>
                <a:spLocks/>
              </p:cNvSpPr>
              <p:nvPr/>
            </p:nvSpPr>
            <p:spPr bwMode="auto">
              <a:xfrm>
                <a:off x="3381150" y="1481753"/>
                <a:ext cx="220354" cy="70019"/>
              </a:xfrm>
              <a:custGeom>
                <a:avLst/>
                <a:gdLst>
                  <a:gd name="T0" fmla="*/ 76 w 107"/>
                  <a:gd name="T1" fmla="*/ 0 h 34"/>
                  <a:gd name="T2" fmla="*/ 107 w 107"/>
                  <a:gd name="T3" fmla="*/ 16 h 34"/>
                  <a:gd name="T4" fmla="*/ 54 w 107"/>
                  <a:gd name="T5" fmla="*/ 34 h 34"/>
                  <a:gd name="T6" fmla="*/ 0 w 107"/>
                  <a:gd name="T7" fmla="*/ 16 h 34"/>
                  <a:gd name="T8" fmla="*/ 32 w 10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4">
                    <a:moveTo>
                      <a:pt x="76" y="0"/>
                    </a:moveTo>
                    <a:cubicBezTo>
                      <a:pt x="94" y="3"/>
                      <a:pt x="107" y="9"/>
                      <a:pt x="107" y="16"/>
                    </a:cubicBezTo>
                    <a:cubicBezTo>
                      <a:pt x="107" y="26"/>
                      <a:pt x="83" y="34"/>
                      <a:pt x="54" y="34"/>
                    </a:cubicBezTo>
                    <a:cubicBezTo>
                      <a:pt x="24" y="34"/>
                      <a:pt x="0" y="26"/>
                      <a:pt x="0" y="16"/>
                    </a:cubicBezTo>
                    <a:cubicBezTo>
                      <a:pt x="0" y="9"/>
                      <a:pt x="13" y="3"/>
                      <a:pt x="32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6" name="Freeform 1011"/>
              <p:cNvSpPr>
                <a:spLocks/>
              </p:cNvSpPr>
              <p:nvPr/>
            </p:nvSpPr>
            <p:spPr bwMode="auto">
              <a:xfrm>
                <a:off x="3461466" y="1510585"/>
                <a:ext cx="59722" cy="8238"/>
              </a:xfrm>
              <a:custGeom>
                <a:avLst/>
                <a:gdLst>
                  <a:gd name="T0" fmla="*/ 29 w 29"/>
                  <a:gd name="T1" fmla="*/ 0 h 4"/>
                  <a:gd name="T2" fmla="*/ 15 w 29"/>
                  <a:gd name="T3" fmla="*/ 4 h 4"/>
                  <a:gd name="T4" fmla="*/ 0 w 2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4">
                    <a:moveTo>
                      <a:pt x="29" y="0"/>
                    </a:moveTo>
                    <a:cubicBezTo>
                      <a:pt x="29" y="2"/>
                      <a:pt x="23" y="4"/>
                      <a:pt x="15" y="4"/>
                    </a:cubicBezTo>
                    <a:cubicBezTo>
                      <a:pt x="7" y="4"/>
                      <a:pt x="0" y="2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4082368" y="1774217"/>
            <a:ext cx="1122497" cy="1172985"/>
            <a:chOff x="10279858" y="4596715"/>
            <a:chExt cx="3318377" cy="3467632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82" name="Группа 81"/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28" name="Freeform 1650"/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9" name="Line 1651"/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0" name="Line 1652"/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1" name="Freeform 1653"/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2" name="Freeform 1654"/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3" name="Rectangle 1655"/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4" name="Freeform 1656"/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737311" y="1772303"/>
            <a:ext cx="1124329" cy="1174899"/>
            <a:chOff x="18520049" y="4596715"/>
            <a:chExt cx="3318377" cy="3467632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18520049" y="4596715"/>
              <a:ext cx="3318377" cy="3467632"/>
              <a:chOff x="18451481" y="4751192"/>
              <a:chExt cx="3318377" cy="4195834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 flipH="1">
                <a:off x="18467432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flipH="1">
                <a:off x="18451481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flipH="1">
                <a:off x="18467431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08" name="Группа 107"/>
              <p:cNvGrpSpPr/>
              <p:nvPr/>
            </p:nvGrpSpPr>
            <p:grpSpPr>
              <a:xfrm flipH="1">
                <a:off x="18547191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50000"/>
                  </a:schemeClr>
                </a:bgClr>
              </a:pattFill>
            </p:grpSpPr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35" name="Группа 134"/>
            <p:cNvGrpSpPr/>
            <p:nvPr/>
          </p:nvGrpSpPr>
          <p:grpSpPr>
            <a:xfrm>
              <a:off x="19917630" y="5439630"/>
              <a:ext cx="906107" cy="974804"/>
              <a:chOff x="8050803" y="3302249"/>
              <a:chExt cx="285224" cy="306848"/>
            </a:xfrm>
          </p:grpSpPr>
          <p:sp>
            <p:nvSpPr>
              <p:cNvPr id="136" name="Freeform 1713"/>
              <p:cNvSpPr>
                <a:spLocks/>
              </p:cNvSpPr>
              <p:nvPr/>
            </p:nvSpPr>
            <p:spPr bwMode="auto">
              <a:xfrm>
                <a:off x="8167158" y="3302249"/>
                <a:ext cx="168869" cy="164751"/>
              </a:xfrm>
              <a:custGeom>
                <a:avLst/>
                <a:gdLst>
                  <a:gd name="T0" fmla="*/ 12 w 82"/>
                  <a:gd name="T1" fmla="*/ 80 h 80"/>
                  <a:gd name="T2" fmla="*/ 10 w 82"/>
                  <a:gd name="T3" fmla="*/ 78 h 80"/>
                  <a:gd name="T4" fmla="*/ 16 w 82"/>
                  <a:gd name="T5" fmla="*/ 63 h 80"/>
                  <a:gd name="T6" fmla="*/ 0 w 82"/>
                  <a:gd name="T7" fmla="*/ 35 h 80"/>
                  <a:gd name="T8" fmla="*/ 41 w 82"/>
                  <a:gd name="T9" fmla="*/ 0 h 80"/>
                  <a:gd name="T10" fmla="*/ 82 w 82"/>
                  <a:gd name="T11" fmla="*/ 35 h 80"/>
                  <a:gd name="T12" fmla="*/ 41 w 82"/>
                  <a:gd name="T13" fmla="*/ 71 h 80"/>
                  <a:gd name="T14" fmla="*/ 33 w 82"/>
                  <a:gd name="T15" fmla="*/ 70 h 80"/>
                  <a:gd name="T16" fmla="*/ 13 w 82"/>
                  <a:gd name="T17" fmla="*/ 79 h 80"/>
                  <a:gd name="T18" fmla="*/ 12 w 82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0">
                    <a:moveTo>
                      <a:pt x="12" y="80"/>
                    </a:moveTo>
                    <a:cubicBezTo>
                      <a:pt x="12" y="80"/>
                      <a:pt x="11" y="79"/>
                      <a:pt x="10" y="78"/>
                    </a:cubicBezTo>
                    <a:cubicBezTo>
                      <a:pt x="10" y="77"/>
                      <a:pt x="10" y="77"/>
                      <a:pt x="16" y="63"/>
                    </a:cubicBezTo>
                    <a:cubicBezTo>
                      <a:pt x="6" y="56"/>
                      <a:pt x="0" y="46"/>
                      <a:pt x="0" y="35"/>
                    </a:cubicBezTo>
                    <a:cubicBezTo>
                      <a:pt x="0" y="16"/>
                      <a:pt x="19" y="0"/>
                      <a:pt x="41" y="0"/>
                    </a:cubicBezTo>
                    <a:cubicBezTo>
                      <a:pt x="64" y="0"/>
                      <a:pt x="82" y="16"/>
                      <a:pt x="82" y="35"/>
                    </a:cubicBezTo>
                    <a:cubicBezTo>
                      <a:pt x="82" y="55"/>
                      <a:pt x="64" y="71"/>
                      <a:pt x="41" y="71"/>
                    </a:cubicBezTo>
                    <a:cubicBezTo>
                      <a:pt x="38" y="71"/>
                      <a:pt x="36" y="70"/>
                      <a:pt x="33" y="70"/>
                    </a:cubicBezTo>
                    <a:cubicBezTo>
                      <a:pt x="14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2" y="8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7" name="Freeform 1714"/>
              <p:cNvSpPr>
                <a:spLocks/>
              </p:cNvSpPr>
              <p:nvPr/>
            </p:nvSpPr>
            <p:spPr bwMode="auto">
              <a:xfrm>
                <a:off x="8050803" y="3386684"/>
                <a:ext cx="223443" cy="222413"/>
              </a:xfrm>
              <a:custGeom>
                <a:avLst/>
                <a:gdLst>
                  <a:gd name="T0" fmla="*/ 10 w 108"/>
                  <a:gd name="T1" fmla="*/ 16 h 108"/>
                  <a:gd name="T2" fmla="*/ 32 w 108"/>
                  <a:gd name="T3" fmla="*/ 76 h 108"/>
                  <a:gd name="T4" fmla="*/ 92 w 108"/>
                  <a:gd name="T5" fmla="*/ 98 h 108"/>
                  <a:gd name="T6" fmla="*/ 102 w 108"/>
                  <a:gd name="T7" fmla="*/ 79 h 108"/>
                  <a:gd name="T8" fmla="*/ 80 w 108"/>
                  <a:gd name="T9" fmla="*/ 66 h 108"/>
                  <a:gd name="T10" fmla="*/ 46 w 108"/>
                  <a:gd name="T11" fmla="*/ 62 h 108"/>
                  <a:gd name="T12" fmla="*/ 42 w 108"/>
                  <a:gd name="T13" fmla="*/ 28 h 108"/>
                  <a:gd name="T14" fmla="*/ 29 w 108"/>
                  <a:gd name="T15" fmla="*/ 6 h 108"/>
                  <a:gd name="T16" fmla="*/ 10 w 108"/>
                  <a:gd name="T17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8">
                    <a:moveTo>
                      <a:pt x="10" y="16"/>
                    </a:moveTo>
                    <a:cubicBezTo>
                      <a:pt x="0" y="44"/>
                      <a:pt x="32" y="76"/>
                      <a:pt x="32" y="76"/>
                    </a:cubicBezTo>
                    <a:cubicBezTo>
                      <a:pt x="32" y="76"/>
                      <a:pt x="64" y="108"/>
                      <a:pt x="92" y="98"/>
                    </a:cubicBezTo>
                    <a:cubicBezTo>
                      <a:pt x="104" y="94"/>
                      <a:pt x="108" y="85"/>
                      <a:pt x="102" y="79"/>
                    </a:cubicBezTo>
                    <a:cubicBezTo>
                      <a:pt x="96" y="73"/>
                      <a:pt x="85" y="61"/>
                      <a:pt x="80" y="66"/>
                    </a:cubicBezTo>
                    <a:cubicBezTo>
                      <a:pt x="74" y="71"/>
                      <a:pt x="66" y="83"/>
                      <a:pt x="46" y="62"/>
                    </a:cubicBezTo>
                    <a:cubicBezTo>
                      <a:pt x="25" y="42"/>
                      <a:pt x="37" y="34"/>
                      <a:pt x="42" y="28"/>
                    </a:cubicBezTo>
                    <a:cubicBezTo>
                      <a:pt x="47" y="23"/>
                      <a:pt x="35" y="12"/>
                      <a:pt x="29" y="6"/>
                    </a:cubicBezTo>
                    <a:cubicBezTo>
                      <a:pt x="23" y="0"/>
                      <a:pt x="14" y="4"/>
                      <a:pt x="10" y="1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8" name="Freeform 1715"/>
              <p:cNvSpPr>
                <a:spLocks/>
              </p:cNvSpPr>
              <p:nvPr/>
            </p:nvSpPr>
            <p:spPr bwMode="auto">
              <a:xfrm>
                <a:off x="8204227" y="3341377"/>
                <a:ext cx="39128" cy="61782"/>
              </a:xfrm>
              <a:custGeom>
                <a:avLst/>
                <a:gdLst>
                  <a:gd name="T0" fmla="*/ 0 w 19"/>
                  <a:gd name="T1" fmla="*/ 3 h 30"/>
                  <a:gd name="T2" fmla="*/ 9 w 19"/>
                  <a:gd name="T3" fmla="*/ 0 h 30"/>
                  <a:gd name="T4" fmla="*/ 10 w 19"/>
                  <a:gd name="T5" fmla="*/ 20 h 30"/>
                  <a:gd name="T6" fmla="*/ 0 w 19"/>
                  <a:gd name="T7" fmla="*/ 30 h 30"/>
                  <a:gd name="T8" fmla="*/ 16 w 1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0">
                    <a:moveTo>
                      <a:pt x="0" y="3"/>
                    </a:moveTo>
                    <a:cubicBezTo>
                      <a:pt x="0" y="3"/>
                      <a:pt x="3" y="0"/>
                      <a:pt x="9" y="0"/>
                    </a:cubicBezTo>
                    <a:cubicBezTo>
                      <a:pt x="15" y="0"/>
                      <a:pt x="19" y="11"/>
                      <a:pt x="10" y="20"/>
                    </a:cubicBezTo>
                    <a:cubicBezTo>
                      <a:pt x="0" y="28"/>
                      <a:pt x="0" y="30"/>
                      <a:pt x="0" y="30"/>
                    </a:cubicBezTo>
                    <a:cubicBezTo>
                      <a:pt x="16" y="30"/>
                      <a:pt x="16" y="30"/>
                      <a:pt x="16" y="3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9" name="Line 1716"/>
              <p:cNvSpPr>
                <a:spLocks noChangeShapeType="1"/>
              </p:cNvSpPr>
              <p:nvPr/>
            </p:nvSpPr>
            <p:spPr bwMode="auto">
              <a:xfrm flipV="1">
                <a:off x="8286603" y="3341377"/>
                <a:ext cx="0" cy="6178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0" name="Line 1717"/>
              <p:cNvSpPr>
                <a:spLocks noChangeShapeType="1"/>
              </p:cNvSpPr>
              <p:nvPr/>
            </p:nvSpPr>
            <p:spPr bwMode="auto">
              <a:xfrm flipH="1">
                <a:off x="8255712" y="3341377"/>
                <a:ext cx="30891" cy="4324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1" name="Line 1718"/>
              <p:cNvSpPr>
                <a:spLocks noChangeShapeType="1"/>
              </p:cNvSpPr>
              <p:nvPr/>
            </p:nvSpPr>
            <p:spPr bwMode="auto">
              <a:xfrm>
                <a:off x="8255712" y="3384624"/>
                <a:ext cx="43247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417471" y="1772303"/>
            <a:ext cx="1124328" cy="1174899"/>
            <a:chOff x="14399953" y="4611237"/>
            <a:chExt cx="3318377" cy="3467632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95" name="Группа 94"/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96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7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9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3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42" name="Группа 141"/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43" name="Freeform 1018"/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4" name="Freeform 1019"/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5" name="Line 1020"/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6" name="Freeform 1021"/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7" name="Line 1022"/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8" name="Line 1023"/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9" name="Line 1024"/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50" name="Группа 50">
            <a:extLst>
              <a:ext uri="{FF2B5EF4-FFF2-40B4-BE49-F238E27FC236}">
                <a16:creationId xmlns:a16="http://schemas.microsoft.com/office/drawing/2014/main" id="{FD1621C2-F6D0-4829-828F-971934E6B848}"/>
              </a:ext>
            </a:extLst>
          </p:cNvPr>
          <p:cNvGrpSpPr/>
          <p:nvPr/>
        </p:nvGrpSpPr>
        <p:grpSpPr>
          <a:xfrm>
            <a:off x="8264826" y="3994292"/>
            <a:ext cx="838303" cy="1093107"/>
            <a:chOff x="14651004" y="10268469"/>
            <a:chExt cx="1692694" cy="2207190"/>
          </a:xfrm>
        </p:grpSpPr>
        <p:sp>
          <p:nvSpPr>
            <p:cNvPr id="151" name="Текст 12">
              <a:extLst>
                <a:ext uri="{FF2B5EF4-FFF2-40B4-BE49-F238E27FC236}">
                  <a16:creationId xmlns:a16="http://schemas.microsoft.com/office/drawing/2014/main" id="{4CE2AED2-8909-4CCF-B204-AD824C0F802A}"/>
                </a:ext>
              </a:extLst>
            </p:cNvPr>
            <p:cNvSpPr txBox="1">
              <a:spLocks/>
            </p:cNvSpPr>
            <p:nvPr/>
          </p:nvSpPr>
          <p:spPr>
            <a:xfrm>
              <a:off x="14651004" y="11134053"/>
              <a:ext cx="1692694" cy="134160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界面设计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52" name="Овал 52">
              <a:extLst>
                <a:ext uri="{FF2B5EF4-FFF2-40B4-BE49-F238E27FC236}">
                  <a16:creationId xmlns:a16="http://schemas.microsoft.com/office/drawing/2014/main" id="{48E8198D-2AAE-432F-96A1-4B4446A90734}"/>
                </a:ext>
              </a:extLst>
            </p:cNvPr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</p:grpSp>
      <p:grpSp>
        <p:nvGrpSpPr>
          <p:cNvPr id="153" name="Группа 3">
            <a:extLst>
              <a:ext uri="{FF2B5EF4-FFF2-40B4-BE49-F238E27FC236}">
                <a16:creationId xmlns:a16="http://schemas.microsoft.com/office/drawing/2014/main" id="{5F35EE91-0DDA-45B9-8877-5E2D5D77A37F}"/>
              </a:ext>
            </a:extLst>
          </p:cNvPr>
          <p:cNvGrpSpPr/>
          <p:nvPr/>
        </p:nvGrpSpPr>
        <p:grpSpPr>
          <a:xfrm>
            <a:off x="8087763" y="1760231"/>
            <a:ext cx="1127333" cy="1178038"/>
            <a:chOff x="14399953" y="4611237"/>
            <a:chExt cx="3318377" cy="3467632"/>
          </a:xfrm>
        </p:grpSpPr>
        <p:grpSp>
          <p:nvGrpSpPr>
            <p:cNvPr id="154" name="Группа 90">
              <a:extLst>
                <a:ext uri="{FF2B5EF4-FFF2-40B4-BE49-F238E27FC236}">
                  <a16:creationId xmlns:a16="http://schemas.microsoft.com/office/drawing/2014/main" id="{4A605158-2CEB-4003-AB10-9DD31A9D36A3}"/>
                </a:ext>
              </a:extLst>
            </p:cNvPr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54678D56-018F-4E4C-B8CB-C0C67C3E25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8D0CB5A0-7AC3-4135-8441-A151B61DF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14DED974-C78F-4762-BD39-4667523CA0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66" name="Группа 94">
                <a:extLst>
                  <a:ext uri="{FF2B5EF4-FFF2-40B4-BE49-F238E27FC236}">
                    <a16:creationId xmlns:a16="http://schemas.microsoft.com/office/drawing/2014/main" id="{E2E6B88C-65EB-4CD1-9683-9FD3AFF17A46}"/>
                  </a:ext>
                </a:extLst>
              </p:cNvPr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167" name="Freeform 31">
                  <a:extLst>
                    <a:ext uri="{FF2B5EF4-FFF2-40B4-BE49-F238E27FC236}">
                      <a16:creationId xmlns:a16="http://schemas.microsoft.com/office/drawing/2014/main" id="{60E1F402-D088-46CB-BBA0-B3B8FFC08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8" name="Freeform 32">
                  <a:extLst>
                    <a:ext uri="{FF2B5EF4-FFF2-40B4-BE49-F238E27FC236}">
                      <a16:creationId xmlns:a16="http://schemas.microsoft.com/office/drawing/2014/main" id="{47209979-5ED6-45B7-B4DB-F3F1AD6E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9" name="Freeform 33">
                  <a:extLst>
                    <a:ext uri="{FF2B5EF4-FFF2-40B4-BE49-F238E27FC236}">
                      <a16:creationId xmlns:a16="http://schemas.microsoft.com/office/drawing/2014/main" id="{568A60B5-A935-40DE-92CD-FA44FFEE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0" name="Freeform 34">
                  <a:extLst>
                    <a:ext uri="{FF2B5EF4-FFF2-40B4-BE49-F238E27FC236}">
                      <a16:creationId xmlns:a16="http://schemas.microsoft.com/office/drawing/2014/main" id="{012C7D67-ABDC-4D40-98C4-45ACA9C70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1" name="Rectangle 35">
                  <a:extLst>
                    <a:ext uri="{FF2B5EF4-FFF2-40B4-BE49-F238E27FC236}">
                      <a16:creationId xmlns:a16="http://schemas.microsoft.com/office/drawing/2014/main" id="{7B036C82-CE30-4634-81C3-90B0B78B8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2" name="Rectangle 36">
                  <a:extLst>
                    <a:ext uri="{FF2B5EF4-FFF2-40B4-BE49-F238E27FC236}">
                      <a16:creationId xmlns:a16="http://schemas.microsoft.com/office/drawing/2014/main" id="{879E0C2B-96D9-4DD0-B387-5CF6306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3" name="Rectangle 37">
                  <a:extLst>
                    <a:ext uri="{FF2B5EF4-FFF2-40B4-BE49-F238E27FC236}">
                      <a16:creationId xmlns:a16="http://schemas.microsoft.com/office/drawing/2014/main" id="{0D2A32E3-A422-4282-9ADB-44D6C6E56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4" name="Freeform 38">
                  <a:extLst>
                    <a:ext uri="{FF2B5EF4-FFF2-40B4-BE49-F238E27FC236}">
                      <a16:creationId xmlns:a16="http://schemas.microsoft.com/office/drawing/2014/main" id="{71B4F0FB-4E0D-46C4-9C6F-04087C0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55" name="Группа 141">
              <a:extLst>
                <a:ext uri="{FF2B5EF4-FFF2-40B4-BE49-F238E27FC236}">
                  <a16:creationId xmlns:a16="http://schemas.microsoft.com/office/drawing/2014/main" id="{69988170-E474-43E2-B445-B9E6C00D75CD}"/>
                </a:ext>
              </a:extLst>
            </p:cNvPr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56" name="Freeform 1018">
                <a:extLst>
                  <a:ext uri="{FF2B5EF4-FFF2-40B4-BE49-F238E27FC236}">
                    <a16:creationId xmlns:a16="http://schemas.microsoft.com/office/drawing/2014/main" id="{4974B753-E9D3-440B-B170-1E5B88C3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7" name="Freeform 1019">
                <a:extLst>
                  <a:ext uri="{FF2B5EF4-FFF2-40B4-BE49-F238E27FC236}">
                    <a16:creationId xmlns:a16="http://schemas.microsoft.com/office/drawing/2014/main" id="{50094047-760B-4AF5-952C-1F6590FA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8" name="Line 1020">
                <a:extLst>
                  <a:ext uri="{FF2B5EF4-FFF2-40B4-BE49-F238E27FC236}">
                    <a16:creationId xmlns:a16="http://schemas.microsoft.com/office/drawing/2014/main" id="{59145AFC-6063-41B4-9BD5-85EDB46C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9" name="Freeform 1021">
                <a:extLst>
                  <a:ext uri="{FF2B5EF4-FFF2-40B4-BE49-F238E27FC236}">
                    <a16:creationId xmlns:a16="http://schemas.microsoft.com/office/drawing/2014/main" id="{A34222DF-EF75-43A6-AB31-C8F12EF45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0" name="Line 1022">
                <a:extLst>
                  <a:ext uri="{FF2B5EF4-FFF2-40B4-BE49-F238E27FC236}">
                    <a16:creationId xmlns:a16="http://schemas.microsoft.com/office/drawing/2014/main" id="{E7FC78AF-510E-4B91-A04C-177FC1A0B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1" name="Line 1023">
                <a:extLst>
                  <a:ext uri="{FF2B5EF4-FFF2-40B4-BE49-F238E27FC236}">
                    <a16:creationId xmlns:a16="http://schemas.microsoft.com/office/drawing/2014/main" id="{484ADDA1-07FD-44CA-AC00-22D08392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2" name="Line 1024">
                <a:extLst>
                  <a:ext uri="{FF2B5EF4-FFF2-40B4-BE49-F238E27FC236}">
                    <a16:creationId xmlns:a16="http://schemas.microsoft.com/office/drawing/2014/main" id="{EB3ED7A9-3FEB-4431-B30D-ED0B1AD38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75" name="Группа 47">
            <a:extLst>
              <a:ext uri="{FF2B5EF4-FFF2-40B4-BE49-F238E27FC236}">
                <a16:creationId xmlns:a16="http://schemas.microsoft.com/office/drawing/2014/main" id="{E7085786-A1A9-4B2E-B5D6-B1228FDFCF31}"/>
              </a:ext>
            </a:extLst>
          </p:cNvPr>
          <p:cNvGrpSpPr/>
          <p:nvPr/>
        </p:nvGrpSpPr>
        <p:grpSpPr>
          <a:xfrm>
            <a:off x="9476983" y="3976834"/>
            <a:ext cx="838303" cy="828425"/>
            <a:chOff x="10370934" y="10042536"/>
            <a:chExt cx="1692693" cy="1672748"/>
          </a:xfrm>
        </p:grpSpPr>
        <p:sp>
          <p:nvSpPr>
            <p:cNvPr id="176" name="Текст 12">
              <a:extLst>
                <a:ext uri="{FF2B5EF4-FFF2-40B4-BE49-F238E27FC236}">
                  <a16:creationId xmlns:a16="http://schemas.microsoft.com/office/drawing/2014/main" id="{F9F928B7-D813-4B3B-B422-B288DEC96612}"/>
                </a:ext>
              </a:extLst>
            </p:cNvPr>
            <p:cNvSpPr txBox="1">
              <a:spLocks/>
            </p:cNvSpPr>
            <p:nvPr/>
          </p:nvSpPr>
          <p:spPr>
            <a:xfrm>
              <a:off x="10370934" y="10994954"/>
              <a:ext cx="1692693" cy="720330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Medium" charset="0"/>
                  <a:ea typeface="Roboto Medium" charset="0"/>
                  <a:cs typeface="Roboto Medium" charset="0"/>
                </a:rPr>
                <a:t>小结</a:t>
              </a:r>
              <a:endParaRPr lang="ru-RU" sz="1600" dirty="0">
                <a:solidFill>
                  <a:srgbClr val="5AB1AF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7" name="Овал 49">
              <a:extLst>
                <a:ext uri="{FF2B5EF4-FFF2-40B4-BE49-F238E27FC236}">
                  <a16:creationId xmlns:a16="http://schemas.microsoft.com/office/drawing/2014/main" id="{F683A91D-9C3C-4FA3-9E84-E7F7F6520A36}"/>
                </a:ext>
              </a:extLst>
            </p:cNvPr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5AB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</p:grpSp>
      <p:grpSp>
        <p:nvGrpSpPr>
          <p:cNvPr id="178" name="Группа 4">
            <a:extLst>
              <a:ext uri="{FF2B5EF4-FFF2-40B4-BE49-F238E27FC236}">
                <a16:creationId xmlns:a16="http://schemas.microsoft.com/office/drawing/2014/main" id="{844C3A58-E61B-404B-B3D2-9BBB47471073}"/>
              </a:ext>
            </a:extLst>
          </p:cNvPr>
          <p:cNvGrpSpPr/>
          <p:nvPr/>
        </p:nvGrpSpPr>
        <p:grpSpPr>
          <a:xfrm>
            <a:off x="9318350" y="1538232"/>
            <a:ext cx="1504714" cy="1572393"/>
            <a:chOff x="10279858" y="4596715"/>
            <a:chExt cx="3318377" cy="3467632"/>
          </a:xfrm>
        </p:grpSpPr>
        <p:grpSp>
          <p:nvGrpSpPr>
            <p:cNvPr id="179" name="Группа 77">
              <a:extLst>
                <a:ext uri="{FF2B5EF4-FFF2-40B4-BE49-F238E27FC236}">
                  <a16:creationId xmlns:a16="http://schemas.microsoft.com/office/drawing/2014/main" id="{E6C00268-EEE2-4F34-9C22-71554FDE12CD}"/>
                </a:ext>
              </a:extLst>
            </p:cNvPr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166BD9DE-5512-4506-B8D3-D24D39AF8D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B18E4046-5501-436D-8B4E-0080D441B0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5AB1AF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7135BFCF-7F94-4482-9E04-4A03247F11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91" name="Группа 81">
                <a:extLst>
                  <a:ext uri="{FF2B5EF4-FFF2-40B4-BE49-F238E27FC236}">
                    <a16:creationId xmlns:a16="http://schemas.microsoft.com/office/drawing/2014/main" id="{5EC8803E-C8FE-43F9-9175-5B7480BDC021}"/>
                  </a:ext>
                </a:extLst>
              </p:cNvPr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1A9BE1E9-EC6B-4A2B-9D28-58E2C21F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3" name="Freeform 32">
                  <a:extLst>
                    <a:ext uri="{FF2B5EF4-FFF2-40B4-BE49-F238E27FC236}">
                      <a16:creationId xmlns:a16="http://schemas.microsoft.com/office/drawing/2014/main" id="{478AF9A0-5000-43FE-86FF-EA7FA9D14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4" name="Freeform 33">
                  <a:extLst>
                    <a:ext uri="{FF2B5EF4-FFF2-40B4-BE49-F238E27FC236}">
                      <a16:creationId xmlns:a16="http://schemas.microsoft.com/office/drawing/2014/main" id="{DC8040DF-984A-4A82-991D-EB29A0691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5" name="Freeform 34">
                  <a:extLst>
                    <a:ext uri="{FF2B5EF4-FFF2-40B4-BE49-F238E27FC236}">
                      <a16:creationId xmlns:a16="http://schemas.microsoft.com/office/drawing/2014/main" id="{BB7E42D2-D5C9-4F16-8C55-25B07EE3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6" name="Rectangle 35">
                  <a:extLst>
                    <a:ext uri="{FF2B5EF4-FFF2-40B4-BE49-F238E27FC236}">
                      <a16:creationId xmlns:a16="http://schemas.microsoft.com/office/drawing/2014/main" id="{EDE861DA-904E-4DAB-B049-BC33B759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7" name="Rectangle 36">
                  <a:extLst>
                    <a:ext uri="{FF2B5EF4-FFF2-40B4-BE49-F238E27FC236}">
                      <a16:creationId xmlns:a16="http://schemas.microsoft.com/office/drawing/2014/main" id="{D61D0E51-E69C-4BB7-9DF8-29691F516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8" name="Rectangle 37">
                  <a:extLst>
                    <a:ext uri="{FF2B5EF4-FFF2-40B4-BE49-F238E27FC236}">
                      <a16:creationId xmlns:a16="http://schemas.microsoft.com/office/drawing/2014/main" id="{D4518462-CB02-4B51-BDDE-EAC333AD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98B0C178-3B27-4008-9753-6F5F030D8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80" name="Группа 126">
              <a:extLst>
                <a:ext uri="{FF2B5EF4-FFF2-40B4-BE49-F238E27FC236}">
                  <a16:creationId xmlns:a16="http://schemas.microsoft.com/office/drawing/2014/main" id="{6E1DD4F0-90E0-4319-BC0E-2059A71743CF}"/>
                </a:ext>
              </a:extLst>
            </p:cNvPr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81" name="Freeform 1650">
                <a:extLst>
                  <a:ext uri="{FF2B5EF4-FFF2-40B4-BE49-F238E27FC236}">
                    <a16:creationId xmlns:a16="http://schemas.microsoft.com/office/drawing/2014/main" id="{B0D88BBF-2976-45A2-A983-92CE34FD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2" name="Line 1651">
                <a:extLst>
                  <a:ext uri="{FF2B5EF4-FFF2-40B4-BE49-F238E27FC236}">
                    <a16:creationId xmlns:a16="http://schemas.microsoft.com/office/drawing/2014/main" id="{4E323A32-C620-4079-8BCD-22A46412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3" name="Line 1652">
                <a:extLst>
                  <a:ext uri="{FF2B5EF4-FFF2-40B4-BE49-F238E27FC236}">
                    <a16:creationId xmlns:a16="http://schemas.microsoft.com/office/drawing/2014/main" id="{DDAAF284-2681-4345-A26B-6A9491BC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4" name="Freeform 1653">
                <a:extLst>
                  <a:ext uri="{FF2B5EF4-FFF2-40B4-BE49-F238E27FC236}">
                    <a16:creationId xmlns:a16="http://schemas.microsoft.com/office/drawing/2014/main" id="{11F4DA78-CC3B-4392-BA2E-2C61ECC6B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5" name="Freeform 1654">
                <a:extLst>
                  <a:ext uri="{FF2B5EF4-FFF2-40B4-BE49-F238E27FC236}">
                    <a16:creationId xmlns:a16="http://schemas.microsoft.com/office/drawing/2014/main" id="{B42FAA52-AE40-4842-8BB1-3C8B026C8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6" name="Rectangle 1655">
                <a:extLst>
                  <a:ext uri="{FF2B5EF4-FFF2-40B4-BE49-F238E27FC236}">
                    <a16:creationId xmlns:a16="http://schemas.microsoft.com/office/drawing/2014/main" id="{9C9E3F4D-C68A-430C-8BB2-D8532AB6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7" name="Freeform 1656">
                <a:extLst>
                  <a:ext uri="{FF2B5EF4-FFF2-40B4-BE49-F238E27FC236}">
                    <a16:creationId xmlns:a16="http://schemas.microsoft.com/office/drawing/2014/main" id="{20D1C4D7-A6A3-48E2-B7CC-732BC4C8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07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A5B-CA18-47D2-801E-5D97420A52F4}" type="slidenum">
              <a:rPr lang="id-ID" smtClean="0"/>
              <a:t>26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640527" y="6003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+mj-lt"/>
              </a:rPr>
              <a:t>小结</a:t>
            </a:r>
            <a:endParaRPr lang="id-ID" sz="2800" dirty="0">
              <a:latin typeface="+mj-lt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556758" y="2122488"/>
            <a:ext cx="10342562" cy="3702050"/>
            <a:chOff x="1639888" y="2122488"/>
            <a:chExt cx="10342562" cy="3702050"/>
          </a:xfrm>
          <a:solidFill>
            <a:schemeClr val="bg1"/>
          </a:solidFill>
        </p:grpSpPr>
        <p:sp>
          <p:nvSpPr>
            <p:cNvPr id="14" name="Freeform 12"/>
            <p:cNvSpPr/>
            <p:nvPr/>
          </p:nvSpPr>
          <p:spPr bwMode="auto">
            <a:xfrm>
              <a:off x="1639888" y="2122488"/>
              <a:ext cx="55562" cy="50800"/>
            </a:xfrm>
            <a:custGeom>
              <a:avLst/>
              <a:gdLst>
                <a:gd name="T0" fmla="*/ 11 w 14"/>
                <a:gd name="T1" fmla="*/ 13 h 13"/>
                <a:gd name="T2" fmla="*/ 0 w 14"/>
                <a:gd name="T3" fmla="*/ 11 h 13"/>
                <a:gd name="T4" fmla="*/ 2 w 14"/>
                <a:gd name="T5" fmla="*/ 0 h 13"/>
                <a:gd name="T6" fmla="*/ 14 w 14"/>
                <a:gd name="T7" fmla="*/ 3 h 13"/>
                <a:gd name="T8" fmla="*/ 11 w 14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13"/>
                  </a:moveTo>
                  <a:cubicBezTo>
                    <a:pt x="8" y="13"/>
                    <a:pt x="4" y="12"/>
                    <a:pt x="0" y="1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1"/>
                    <a:pt x="10" y="2"/>
                    <a:pt x="14" y="3"/>
                  </a:cubicBezTo>
                  <a:lnTo>
                    <a:pt x="11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1774825" y="2162175"/>
              <a:ext cx="4832350" cy="3662363"/>
            </a:xfrm>
            <a:custGeom>
              <a:avLst/>
              <a:gdLst>
                <a:gd name="T0" fmla="*/ 959 w 1211"/>
                <a:gd name="T1" fmla="*/ 905 h 916"/>
                <a:gd name="T2" fmla="*/ 1211 w 1211"/>
                <a:gd name="T3" fmla="*/ 916 h 916"/>
                <a:gd name="T4" fmla="*/ 1164 w 1211"/>
                <a:gd name="T5" fmla="*/ 916 h 916"/>
                <a:gd name="T6" fmla="*/ 1116 w 1211"/>
                <a:gd name="T7" fmla="*/ 916 h 916"/>
                <a:gd name="T8" fmla="*/ 1068 w 1211"/>
                <a:gd name="T9" fmla="*/ 916 h 916"/>
                <a:gd name="T10" fmla="*/ 1020 w 1211"/>
                <a:gd name="T11" fmla="*/ 916 h 916"/>
                <a:gd name="T12" fmla="*/ 924 w 1211"/>
                <a:gd name="T13" fmla="*/ 913 h 916"/>
                <a:gd name="T14" fmla="*/ 877 w 1211"/>
                <a:gd name="T15" fmla="*/ 896 h 916"/>
                <a:gd name="T16" fmla="*/ 840 w 1211"/>
                <a:gd name="T17" fmla="*/ 864 h 916"/>
                <a:gd name="T18" fmla="*/ 815 w 1211"/>
                <a:gd name="T19" fmla="*/ 821 h 916"/>
                <a:gd name="T20" fmla="*/ 801 w 1211"/>
                <a:gd name="T21" fmla="*/ 774 h 916"/>
                <a:gd name="T22" fmla="*/ 795 w 1211"/>
                <a:gd name="T23" fmla="*/ 726 h 916"/>
                <a:gd name="T24" fmla="*/ 806 w 1211"/>
                <a:gd name="T25" fmla="*/ 720 h 916"/>
                <a:gd name="T26" fmla="*/ 795 w 1211"/>
                <a:gd name="T27" fmla="*/ 678 h 916"/>
                <a:gd name="T28" fmla="*/ 795 w 1211"/>
                <a:gd name="T29" fmla="*/ 630 h 916"/>
                <a:gd name="T30" fmla="*/ 795 w 1211"/>
                <a:gd name="T31" fmla="*/ 582 h 916"/>
                <a:gd name="T32" fmla="*/ 286 w 1211"/>
                <a:gd name="T33" fmla="*/ 569 h 916"/>
                <a:gd name="T34" fmla="*/ 237 w 1211"/>
                <a:gd name="T35" fmla="*/ 575 h 916"/>
                <a:gd name="T36" fmla="*/ 331 w 1211"/>
                <a:gd name="T37" fmla="*/ 562 h 916"/>
                <a:gd name="T38" fmla="*/ 191 w 1211"/>
                <a:gd name="T39" fmla="*/ 556 h 916"/>
                <a:gd name="T40" fmla="*/ 374 w 1211"/>
                <a:gd name="T41" fmla="*/ 544 h 916"/>
                <a:gd name="T42" fmla="*/ 155 w 1211"/>
                <a:gd name="T43" fmla="*/ 523 h 916"/>
                <a:gd name="T44" fmla="*/ 795 w 1211"/>
                <a:gd name="T45" fmla="*/ 534 h 916"/>
                <a:gd name="T46" fmla="*/ 409 w 1211"/>
                <a:gd name="T47" fmla="*/ 514 h 916"/>
                <a:gd name="T48" fmla="*/ 129 w 1211"/>
                <a:gd name="T49" fmla="*/ 481 h 916"/>
                <a:gd name="T50" fmla="*/ 795 w 1211"/>
                <a:gd name="T51" fmla="*/ 487 h 916"/>
                <a:gd name="T52" fmla="*/ 435 w 1211"/>
                <a:gd name="T53" fmla="*/ 476 h 916"/>
                <a:gd name="T54" fmla="*/ 115 w 1211"/>
                <a:gd name="T55" fmla="*/ 434 h 916"/>
                <a:gd name="T56" fmla="*/ 795 w 1211"/>
                <a:gd name="T57" fmla="*/ 439 h 916"/>
                <a:gd name="T58" fmla="*/ 451 w 1211"/>
                <a:gd name="T59" fmla="*/ 432 h 916"/>
                <a:gd name="T60" fmla="*/ 463 w 1211"/>
                <a:gd name="T61" fmla="*/ 428 h 916"/>
                <a:gd name="T62" fmla="*/ 123 w 1211"/>
                <a:gd name="T63" fmla="*/ 409 h 916"/>
                <a:gd name="T64" fmla="*/ 794 w 1211"/>
                <a:gd name="T65" fmla="*/ 391 h 916"/>
                <a:gd name="T66" fmla="*/ 467 w 1211"/>
                <a:gd name="T67" fmla="*/ 387 h 916"/>
                <a:gd name="T68" fmla="*/ 123 w 1211"/>
                <a:gd name="T69" fmla="*/ 362 h 916"/>
                <a:gd name="T70" fmla="*/ 783 w 1211"/>
                <a:gd name="T71" fmla="*/ 346 h 916"/>
                <a:gd name="T72" fmla="*/ 479 w 1211"/>
                <a:gd name="T73" fmla="*/ 342 h 916"/>
                <a:gd name="T74" fmla="*/ 123 w 1211"/>
                <a:gd name="T75" fmla="*/ 314 h 916"/>
                <a:gd name="T76" fmla="*/ 762 w 1211"/>
                <a:gd name="T77" fmla="*/ 305 h 916"/>
                <a:gd name="T78" fmla="*/ 501 w 1211"/>
                <a:gd name="T79" fmla="*/ 301 h 916"/>
                <a:gd name="T80" fmla="*/ 731 w 1211"/>
                <a:gd name="T81" fmla="*/ 272 h 916"/>
                <a:gd name="T82" fmla="*/ 534 w 1211"/>
                <a:gd name="T83" fmla="*/ 269 h 916"/>
                <a:gd name="T84" fmla="*/ 123 w 1211"/>
                <a:gd name="T85" fmla="*/ 266 h 916"/>
                <a:gd name="T86" fmla="*/ 690 w 1211"/>
                <a:gd name="T87" fmla="*/ 251 h 916"/>
                <a:gd name="T88" fmla="*/ 575 w 1211"/>
                <a:gd name="T89" fmla="*/ 249 h 916"/>
                <a:gd name="T90" fmla="*/ 644 w 1211"/>
                <a:gd name="T91" fmla="*/ 242 h 916"/>
                <a:gd name="T92" fmla="*/ 645 w 1211"/>
                <a:gd name="T93" fmla="*/ 231 h 916"/>
                <a:gd name="T94" fmla="*/ 123 w 1211"/>
                <a:gd name="T95" fmla="*/ 194 h 916"/>
                <a:gd name="T96" fmla="*/ 111 w 1211"/>
                <a:gd name="T97" fmla="*/ 147 h 916"/>
                <a:gd name="T98" fmla="*/ 98 w 1211"/>
                <a:gd name="T99" fmla="*/ 102 h 916"/>
                <a:gd name="T100" fmla="*/ 75 w 1211"/>
                <a:gd name="T101" fmla="*/ 63 h 916"/>
                <a:gd name="T102" fmla="*/ 41 w 1211"/>
                <a:gd name="T103" fmla="*/ 31 h 916"/>
                <a:gd name="T104" fmla="*/ 0 w 1211"/>
                <a:gd name="T105" fmla="*/ 1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1" h="916">
                  <a:moveTo>
                    <a:pt x="959" y="916"/>
                  </a:moveTo>
                  <a:cubicBezTo>
                    <a:pt x="955" y="916"/>
                    <a:pt x="952" y="916"/>
                    <a:pt x="948" y="916"/>
                  </a:cubicBezTo>
                  <a:cubicBezTo>
                    <a:pt x="949" y="905"/>
                    <a:pt x="949" y="905"/>
                    <a:pt x="949" y="905"/>
                  </a:cubicBezTo>
                  <a:cubicBezTo>
                    <a:pt x="952" y="905"/>
                    <a:pt x="956" y="905"/>
                    <a:pt x="959" y="905"/>
                  </a:cubicBezTo>
                  <a:cubicBezTo>
                    <a:pt x="959" y="905"/>
                    <a:pt x="959" y="905"/>
                    <a:pt x="959" y="905"/>
                  </a:cubicBezTo>
                  <a:cubicBezTo>
                    <a:pt x="972" y="905"/>
                    <a:pt x="972" y="905"/>
                    <a:pt x="972" y="905"/>
                  </a:cubicBezTo>
                  <a:cubicBezTo>
                    <a:pt x="972" y="916"/>
                    <a:pt x="972" y="916"/>
                    <a:pt x="972" y="916"/>
                  </a:cubicBezTo>
                  <a:cubicBezTo>
                    <a:pt x="959" y="916"/>
                    <a:pt x="959" y="916"/>
                    <a:pt x="959" y="916"/>
                  </a:cubicBezTo>
                  <a:cubicBezTo>
                    <a:pt x="959" y="916"/>
                    <a:pt x="959" y="916"/>
                    <a:pt x="959" y="916"/>
                  </a:cubicBezTo>
                  <a:close/>
                  <a:moveTo>
                    <a:pt x="1211" y="916"/>
                  </a:moveTo>
                  <a:cubicBezTo>
                    <a:pt x="1187" y="916"/>
                    <a:pt x="1187" y="916"/>
                    <a:pt x="1187" y="916"/>
                  </a:cubicBezTo>
                  <a:cubicBezTo>
                    <a:pt x="1187" y="905"/>
                    <a:pt x="1187" y="905"/>
                    <a:pt x="1187" y="905"/>
                  </a:cubicBezTo>
                  <a:cubicBezTo>
                    <a:pt x="1211" y="905"/>
                    <a:pt x="1211" y="905"/>
                    <a:pt x="1211" y="905"/>
                  </a:cubicBezTo>
                  <a:lnTo>
                    <a:pt x="1211" y="916"/>
                  </a:lnTo>
                  <a:close/>
                  <a:moveTo>
                    <a:pt x="1164" y="916"/>
                  </a:moveTo>
                  <a:cubicBezTo>
                    <a:pt x="1140" y="916"/>
                    <a:pt x="1140" y="916"/>
                    <a:pt x="1140" y="916"/>
                  </a:cubicBezTo>
                  <a:cubicBezTo>
                    <a:pt x="1140" y="905"/>
                    <a:pt x="1140" y="905"/>
                    <a:pt x="1140" y="905"/>
                  </a:cubicBezTo>
                  <a:cubicBezTo>
                    <a:pt x="1164" y="905"/>
                    <a:pt x="1164" y="905"/>
                    <a:pt x="1164" y="905"/>
                  </a:cubicBezTo>
                  <a:lnTo>
                    <a:pt x="1164" y="916"/>
                  </a:lnTo>
                  <a:close/>
                  <a:moveTo>
                    <a:pt x="1116" y="916"/>
                  </a:moveTo>
                  <a:cubicBezTo>
                    <a:pt x="1092" y="916"/>
                    <a:pt x="1092" y="916"/>
                    <a:pt x="1092" y="916"/>
                  </a:cubicBezTo>
                  <a:cubicBezTo>
                    <a:pt x="1092" y="905"/>
                    <a:pt x="1092" y="905"/>
                    <a:pt x="1092" y="905"/>
                  </a:cubicBezTo>
                  <a:cubicBezTo>
                    <a:pt x="1116" y="905"/>
                    <a:pt x="1116" y="905"/>
                    <a:pt x="1116" y="905"/>
                  </a:cubicBezTo>
                  <a:lnTo>
                    <a:pt x="1116" y="916"/>
                  </a:lnTo>
                  <a:close/>
                  <a:moveTo>
                    <a:pt x="1068" y="916"/>
                  </a:moveTo>
                  <a:cubicBezTo>
                    <a:pt x="1044" y="916"/>
                    <a:pt x="1044" y="916"/>
                    <a:pt x="1044" y="916"/>
                  </a:cubicBezTo>
                  <a:cubicBezTo>
                    <a:pt x="1044" y="905"/>
                    <a:pt x="1044" y="905"/>
                    <a:pt x="1044" y="905"/>
                  </a:cubicBezTo>
                  <a:cubicBezTo>
                    <a:pt x="1068" y="905"/>
                    <a:pt x="1068" y="905"/>
                    <a:pt x="1068" y="905"/>
                  </a:cubicBezTo>
                  <a:lnTo>
                    <a:pt x="1068" y="916"/>
                  </a:lnTo>
                  <a:close/>
                  <a:moveTo>
                    <a:pt x="1020" y="916"/>
                  </a:moveTo>
                  <a:cubicBezTo>
                    <a:pt x="996" y="916"/>
                    <a:pt x="996" y="916"/>
                    <a:pt x="996" y="916"/>
                  </a:cubicBezTo>
                  <a:cubicBezTo>
                    <a:pt x="996" y="905"/>
                    <a:pt x="996" y="905"/>
                    <a:pt x="996" y="905"/>
                  </a:cubicBezTo>
                  <a:cubicBezTo>
                    <a:pt x="1020" y="905"/>
                    <a:pt x="1020" y="905"/>
                    <a:pt x="1020" y="905"/>
                  </a:cubicBezTo>
                  <a:lnTo>
                    <a:pt x="1020" y="916"/>
                  </a:lnTo>
                  <a:close/>
                  <a:moveTo>
                    <a:pt x="924" y="913"/>
                  </a:moveTo>
                  <a:cubicBezTo>
                    <a:pt x="915" y="911"/>
                    <a:pt x="907" y="909"/>
                    <a:pt x="900" y="906"/>
                  </a:cubicBezTo>
                  <a:cubicBezTo>
                    <a:pt x="903" y="896"/>
                    <a:pt x="903" y="896"/>
                    <a:pt x="903" y="896"/>
                  </a:cubicBezTo>
                  <a:cubicBezTo>
                    <a:pt x="910" y="899"/>
                    <a:pt x="918" y="901"/>
                    <a:pt x="926" y="902"/>
                  </a:cubicBezTo>
                  <a:lnTo>
                    <a:pt x="924" y="913"/>
                  </a:lnTo>
                  <a:close/>
                  <a:moveTo>
                    <a:pt x="877" y="896"/>
                  </a:moveTo>
                  <a:cubicBezTo>
                    <a:pt x="870" y="892"/>
                    <a:pt x="863" y="887"/>
                    <a:pt x="857" y="881"/>
                  </a:cubicBezTo>
                  <a:cubicBezTo>
                    <a:pt x="864" y="873"/>
                    <a:pt x="864" y="873"/>
                    <a:pt x="864" y="873"/>
                  </a:cubicBezTo>
                  <a:cubicBezTo>
                    <a:pt x="870" y="878"/>
                    <a:pt x="876" y="883"/>
                    <a:pt x="883" y="886"/>
                  </a:cubicBezTo>
                  <a:lnTo>
                    <a:pt x="877" y="896"/>
                  </a:lnTo>
                  <a:close/>
                  <a:moveTo>
                    <a:pt x="840" y="864"/>
                  </a:moveTo>
                  <a:cubicBezTo>
                    <a:pt x="835" y="857"/>
                    <a:pt x="830" y="851"/>
                    <a:pt x="826" y="843"/>
                  </a:cubicBezTo>
                  <a:cubicBezTo>
                    <a:pt x="835" y="838"/>
                    <a:pt x="835" y="838"/>
                    <a:pt x="835" y="838"/>
                  </a:cubicBezTo>
                  <a:cubicBezTo>
                    <a:pt x="839" y="845"/>
                    <a:pt x="843" y="851"/>
                    <a:pt x="848" y="857"/>
                  </a:cubicBezTo>
                  <a:lnTo>
                    <a:pt x="840" y="864"/>
                  </a:lnTo>
                  <a:close/>
                  <a:moveTo>
                    <a:pt x="815" y="821"/>
                  </a:moveTo>
                  <a:cubicBezTo>
                    <a:pt x="812" y="814"/>
                    <a:pt x="809" y="806"/>
                    <a:pt x="806" y="798"/>
                  </a:cubicBezTo>
                  <a:cubicBezTo>
                    <a:pt x="817" y="795"/>
                    <a:pt x="817" y="795"/>
                    <a:pt x="817" y="795"/>
                  </a:cubicBezTo>
                  <a:cubicBezTo>
                    <a:pt x="819" y="803"/>
                    <a:pt x="822" y="810"/>
                    <a:pt x="825" y="817"/>
                  </a:cubicBezTo>
                  <a:lnTo>
                    <a:pt x="815" y="821"/>
                  </a:lnTo>
                  <a:close/>
                  <a:moveTo>
                    <a:pt x="801" y="774"/>
                  </a:moveTo>
                  <a:cubicBezTo>
                    <a:pt x="799" y="767"/>
                    <a:pt x="798" y="758"/>
                    <a:pt x="797" y="750"/>
                  </a:cubicBezTo>
                  <a:cubicBezTo>
                    <a:pt x="808" y="749"/>
                    <a:pt x="808" y="749"/>
                    <a:pt x="808" y="749"/>
                  </a:cubicBezTo>
                  <a:cubicBezTo>
                    <a:pt x="808" y="757"/>
                    <a:pt x="810" y="765"/>
                    <a:pt x="811" y="772"/>
                  </a:cubicBezTo>
                  <a:lnTo>
                    <a:pt x="801" y="774"/>
                  </a:lnTo>
                  <a:close/>
                  <a:moveTo>
                    <a:pt x="795" y="726"/>
                  </a:moveTo>
                  <a:cubicBezTo>
                    <a:pt x="795" y="725"/>
                    <a:pt x="795" y="724"/>
                    <a:pt x="795" y="723"/>
                  </a:cubicBezTo>
                  <a:cubicBezTo>
                    <a:pt x="795" y="721"/>
                    <a:pt x="795" y="720"/>
                    <a:pt x="795" y="720"/>
                  </a:cubicBezTo>
                  <a:cubicBezTo>
                    <a:pt x="795" y="702"/>
                    <a:pt x="795" y="702"/>
                    <a:pt x="795" y="702"/>
                  </a:cubicBezTo>
                  <a:cubicBezTo>
                    <a:pt x="806" y="702"/>
                    <a:pt x="806" y="702"/>
                    <a:pt x="806" y="702"/>
                  </a:cubicBezTo>
                  <a:cubicBezTo>
                    <a:pt x="806" y="720"/>
                    <a:pt x="806" y="720"/>
                    <a:pt x="806" y="720"/>
                  </a:cubicBezTo>
                  <a:cubicBezTo>
                    <a:pt x="806" y="720"/>
                    <a:pt x="806" y="721"/>
                    <a:pt x="806" y="723"/>
                  </a:cubicBezTo>
                  <a:cubicBezTo>
                    <a:pt x="806" y="724"/>
                    <a:pt x="806" y="725"/>
                    <a:pt x="806" y="726"/>
                  </a:cubicBezTo>
                  <a:lnTo>
                    <a:pt x="795" y="726"/>
                  </a:lnTo>
                  <a:close/>
                  <a:moveTo>
                    <a:pt x="806" y="678"/>
                  </a:moveTo>
                  <a:cubicBezTo>
                    <a:pt x="795" y="678"/>
                    <a:pt x="795" y="678"/>
                    <a:pt x="795" y="678"/>
                  </a:cubicBezTo>
                  <a:cubicBezTo>
                    <a:pt x="795" y="654"/>
                    <a:pt x="795" y="654"/>
                    <a:pt x="795" y="654"/>
                  </a:cubicBezTo>
                  <a:cubicBezTo>
                    <a:pt x="806" y="654"/>
                    <a:pt x="806" y="654"/>
                    <a:pt x="806" y="654"/>
                  </a:cubicBezTo>
                  <a:lnTo>
                    <a:pt x="806" y="678"/>
                  </a:lnTo>
                  <a:close/>
                  <a:moveTo>
                    <a:pt x="806" y="630"/>
                  </a:moveTo>
                  <a:cubicBezTo>
                    <a:pt x="795" y="630"/>
                    <a:pt x="795" y="630"/>
                    <a:pt x="795" y="630"/>
                  </a:cubicBezTo>
                  <a:cubicBezTo>
                    <a:pt x="795" y="606"/>
                    <a:pt x="795" y="606"/>
                    <a:pt x="795" y="606"/>
                  </a:cubicBezTo>
                  <a:cubicBezTo>
                    <a:pt x="806" y="606"/>
                    <a:pt x="806" y="606"/>
                    <a:pt x="806" y="606"/>
                  </a:cubicBezTo>
                  <a:lnTo>
                    <a:pt x="806" y="630"/>
                  </a:lnTo>
                  <a:close/>
                  <a:moveTo>
                    <a:pt x="806" y="582"/>
                  </a:moveTo>
                  <a:cubicBezTo>
                    <a:pt x="795" y="582"/>
                    <a:pt x="795" y="582"/>
                    <a:pt x="795" y="582"/>
                  </a:cubicBezTo>
                  <a:cubicBezTo>
                    <a:pt x="795" y="558"/>
                    <a:pt x="795" y="558"/>
                    <a:pt x="795" y="558"/>
                  </a:cubicBezTo>
                  <a:cubicBezTo>
                    <a:pt x="806" y="558"/>
                    <a:pt x="806" y="558"/>
                    <a:pt x="806" y="558"/>
                  </a:cubicBezTo>
                  <a:lnTo>
                    <a:pt x="806" y="582"/>
                  </a:lnTo>
                  <a:close/>
                  <a:moveTo>
                    <a:pt x="286" y="580"/>
                  </a:moveTo>
                  <a:cubicBezTo>
                    <a:pt x="286" y="569"/>
                    <a:pt x="286" y="569"/>
                    <a:pt x="286" y="569"/>
                  </a:cubicBezTo>
                  <a:cubicBezTo>
                    <a:pt x="293" y="569"/>
                    <a:pt x="301" y="568"/>
                    <a:pt x="309" y="567"/>
                  </a:cubicBezTo>
                  <a:cubicBezTo>
                    <a:pt x="310" y="578"/>
                    <a:pt x="310" y="578"/>
                    <a:pt x="310" y="578"/>
                  </a:cubicBezTo>
                  <a:cubicBezTo>
                    <a:pt x="302" y="579"/>
                    <a:pt x="294" y="579"/>
                    <a:pt x="286" y="580"/>
                  </a:cubicBezTo>
                  <a:close/>
                  <a:moveTo>
                    <a:pt x="261" y="579"/>
                  </a:moveTo>
                  <a:cubicBezTo>
                    <a:pt x="253" y="578"/>
                    <a:pt x="245" y="577"/>
                    <a:pt x="237" y="575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47" y="566"/>
                    <a:pt x="254" y="567"/>
                    <a:pt x="262" y="568"/>
                  </a:cubicBezTo>
                  <a:lnTo>
                    <a:pt x="261" y="579"/>
                  </a:lnTo>
                  <a:close/>
                  <a:moveTo>
                    <a:pt x="334" y="573"/>
                  </a:moveTo>
                  <a:cubicBezTo>
                    <a:pt x="331" y="562"/>
                    <a:pt x="331" y="562"/>
                    <a:pt x="331" y="562"/>
                  </a:cubicBezTo>
                  <a:cubicBezTo>
                    <a:pt x="339" y="560"/>
                    <a:pt x="346" y="558"/>
                    <a:pt x="353" y="555"/>
                  </a:cubicBezTo>
                  <a:cubicBezTo>
                    <a:pt x="357" y="564"/>
                    <a:pt x="357" y="564"/>
                    <a:pt x="357" y="564"/>
                  </a:cubicBezTo>
                  <a:cubicBezTo>
                    <a:pt x="350" y="568"/>
                    <a:pt x="342" y="570"/>
                    <a:pt x="334" y="573"/>
                  </a:cubicBezTo>
                  <a:close/>
                  <a:moveTo>
                    <a:pt x="213" y="568"/>
                  </a:moveTo>
                  <a:cubicBezTo>
                    <a:pt x="206" y="564"/>
                    <a:pt x="198" y="561"/>
                    <a:pt x="191" y="556"/>
                  </a:cubicBezTo>
                  <a:cubicBezTo>
                    <a:pt x="197" y="547"/>
                    <a:pt x="197" y="547"/>
                    <a:pt x="197" y="547"/>
                  </a:cubicBezTo>
                  <a:cubicBezTo>
                    <a:pt x="203" y="551"/>
                    <a:pt x="210" y="555"/>
                    <a:pt x="217" y="558"/>
                  </a:cubicBezTo>
                  <a:lnTo>
                    <a:pt x="213" y="568"/>
                  </a:lnTo>
                  <a:close/>
                  <a:moveTo>
                    <a:pt x="379" y="553"/>
                  </a:moveTo>
                  <a:cubicBezTo>
                    <a:pt x="374" y="544"/>
                    <a:pt x="374" y="544"/>
                    <a:pt x="374" y="544"/>
                  </a:cubicBezTo>
                  <a:cubicBezTo>
                    <a:pt x="380" y="540"/>
                    <a:pt x="386" y="535"/>
                    <a:pt x="392" y="530"/>
                  </a:cubicBezTo>
                  <a:cubicBezTo>
                    <a:pt x="399" y="538"/>
                    <a:pt x="399" y="538"/>
                    <a:pt x="399" y="538"/>
                  </a:cubicBezTo>
                  <a:cubicBezTo>
                    <a:pt x="393" y="544"/>
                    <a:pt x="386" y="549"/>
                    <a:pt x="379" y="553"/>
                  </a:cubicBezTo>
                  <a:close/>
                  <a:moveTo>
                    <a:pt x="172" y="541"/>
                  </a:moveTo>
                  <a:cubicBezTo>
                    <a:pt x="166" y="536"/>
                    <a:pt x="160" y="530"/>
                    <a:pt x="155" y="523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68" y="523"/>
                    <a:pt x="173" y="528"/>
                    <a:pt x="179" y="533"/>
                  </a:cubicBezTo>
                  <a:lnTo>
                    <a:pt x="172" y="541"/>
                  </a:lnTo>
                  <a:close/>
                  <a:moveTo>
                    <a:pt x="806" y="534"/>
                  </a:moveTo>
                  <a:cubicBezTo>
                    <a:pt x="795" y="534"/>
                    <a:pt x="795" y="534"/>
                    <a:pt x="795" y="534"/>
                  </a:cubicBezTo>
                  <a:cubicBezTo>
                    <a:pt x="795" y="510"/>
                    <a:pt x="795" y="510"/>
                    <a:pt x="795" y="510"/>
                  </a:cubicBezTo>
                  <a:cubicBezTo>
                    <a:pt x="806" y="510"/>
                    <a:pt x="806" y="510"/>
                    <a:pt x="806" y="510"/>
                  </a:cubicBezTo>
                  <a:lnTo>
                    <a:pt x="806" y="534"/>
                  </a:lnTo>
                  <a:close/>
                  <a:moveTo>
                    <a:pt x="417" y="521"/>
                  </a:moveTo>
                  <a:cubicBezTo>
                    <a:pt x="409" y="514"/>
                    <a:pt x="409" y="514"/>
                    <a:pt x="409" y="514"/>
                  </a:cubicBezTo>
                  <a:cubicBezTo>
                    <a:pt x="414" y="508"/>
                    <a:pt x="419" y="502"/>
                    <a:pt x="423" y="496"/>
                  </a:cubicBezTo>
                  <a:cubicBezTo>
                    <a:pt x="432" y="502"/>
                    <a:pt x="432" y="502"/>
                    <a:pt x="432" y="502"/>
                  </a:cubicBezTo>
                  <a:cubicBezTo>
                    <a:pt x="427" y="509"/>
                    <a:pt x="422" y="515"/>
                    <a:pt x="417" y="521"/>
                  </a:cubicBezTo>
                  <a:close/>
                  <a:moveTo>
                    <a:pt x="141" y="503"/>
                  </a:moveTo>
                  <a:cubicBezTo>
                    <a:pt x="137" y="496"/>
                    <a:pt x="133" y="489"/>
                    <a:pt x="129" y="481"/>
                  </a:cubicBezTo>
                  <a:cubicBezTo>
                    <a:pt x="139" y="477"/>
                    <a:pt x="139" y="477"/>
                    <a:pt x="139" y="477"/>
                  </a:cubicBezTo>
                  <a:cubicBezTo>
                    <a:pt x="142" y="484"/>
                    <a:pt x="146" y="491"/>
                    <a:pt x="150" y="498"/>
                  </a:cubicBezTo>
                  <a:lnTo>
                    <a:pt x="141" y="503"/>
                  </a:lnTo>
                  <a:close/>
                  <a:moveTo>
                    <a:pt x="806" y="487"/>
                  </a:moveTo>
                  <a:cubicBezTo>
                    <a:pt x="795" y="487"/>
                    <a:pt x="795" y="487"/>
                    <a:pt x="795" y="487"/>
                  </a:cubicBezTo>
                  <a:cubicBezTo>
                    <a:pt x="795" y="463"/>
                    <a:pt x="795" y="463"/>
                    <a:pt x="795" y="463"/>
                  </a:cubicBezTo>
                  <a:cubicBezTo>
                    <a:pt x="806" y="463"/>
                    <a:pt x="806" y="463"/>
                    <a:pt x="806" y="463"/>
                  </a:cubicBezTo>
                  <a:lnTo>
                    <a:pt x="806" y="487"/>
                  </a:lnTo>
                  <a:close/>
                  <a:moveTo>
                    <a:pt x="444" y="481"/>
                  </a:moveTo>
                  <a:cubicBezTo>
                    <a:pt x="435" y="476"/>
                    <a:pt x="435" y="476"/>
                    <a:pt x="435" y="476"/>
                  </a:cubicBezTo>
                  <a:cubicBezTo>
                    <a:pt x="438" y="469"/>
                    <a:pt x="442" y="462"/>
                    <a:pt x="444" y="454"/>
                  </a:cubicBezTo>
                  <a:cubicBezTo>
                    <a:pt x="454" y="458"/>
                    <a:pt x="454" y="458"/>
                    <a:pt x="454" y="458"/>
                  </a:cubicBezTo>
                  <a:cubicBezTo>
                    <a:pt x="451" y="466"/>
                    <a:pt x="448" y="473"/>
                    <a:pt x="444" y="481"/>
                  </a:cubicBezTo>
                  <a:close/>
                  <a:moveTo>
                    <a:pt x="121" y="458"/>
                  </a:moveTo>
                  <a:cubicBezTo>
                    <a:pt x="119" y="450"/>
                    <a:pt x="117" y="442"/>
                    <a:pt x="115" y="434"/>
                  </a:cubicBezTo>
                  <a:cubicBezTo>
                    <a:pt x="126" y="432"/>
                    <a:pt x="126" y="432"/>
                    <a:pt x="126" y="432"/>
                  </a:cubicBezTo>
                  <a:cubicBezTo>
                    <a:pt x="127" y="440"/>
                    <a:pt x="129" y="447"/>
                    <a:pt x="131" y="455"/>
                  </a:cubicBezTo>
                  <a:lnTo>
                    <a:pt x="121" y="458"/>
                  </a:lnTo>
                  <a:close/>
                  <a:moveTo>
                    <a:pt x="806" y="439"/>
                  </a:moveTo>
                  <a:cubicBezTo>
                    <a:pt x="795" y="439"/>
                    <a:pt x="795" y="439"/>
                    <a:pt x="795" y="439"/>
                  </a:cubicBezTo>
                  <a:cubicBezTo>
                    <a:pt x="795" y="415"/>
                    <a:pt x="795" y="415"/>
                    <a:pt x="795" y="415"/>
                  </a:cubicBezTo>
                  <a:cubicBezTo>
                    <a:pt x="806" y="415"/>
                    <a:pt x="806" y="415"/>
                    <a:pt x="806" y="415"/>
                  </a:cubicBezTo>
                  <a:lnTo>
                    <a:pt x="806" y="439"/>
                  </a:lnTo>
                  <a:close/>
                  <a:moveTo>
                    <a:pt x="462" y="435"/>
                  </a:moveTo>
                  <a:cubicBezTo>
                    <a:pt x="451" y="432"/>
                    <a:pt x="451" y="432"/>
                    <a:pt x="451" y="432"/>
                  </a:cubicBezTo>
                  <a:cubicBezTo>
                    <a:pt x="452" y="431"/>
                    <a:pt x="452" y="430"/>
                    <a:pt x="452" y="429"/>
                  </a:cubicBezTo>
                  <a:cubicBezTo>
                    <a:pt x="452" y="429"/>
                    <a:pt x="452" y="428"/>
                    <a:pt x="452" y="428"/>
                  </a:cubicBezTo>
                  <a:cubicBezTo>
                    <a:pt x="452" y="425"/>
                    <a:pt x="452" y="418"/>
                    <a:pt x="453" y="409"/>
                  </a:cubicBezTo>
                  <a:cubicBezTo>
                    <a:pt x="463" y="410"/>
                    <a:pt x="463" y="410"/>
                    <a:pt x="463" y="410"/>
                  </a:cubicBezTo>
                  <a:cubicBezTo>
                    <a:pt x="463" y="419"/>
                    <a:pt x="463" y="425"/>
                    <a:pt x="463" y="428"/>
                  </a:cubicBezTo>
                  <a:cubicBezTo>
                    <a:pt x="463" y="429"/>
                    <a:pt x="463" y="429"/>
                    <a:pt x="463" y="429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3" y="430"/>
                    <a:pt x="463" y="430"/>
                    <a:pt x="463" y="430"/>
                  </a:cubicBezTo>
                  <a:cubicBezTo>
                    <a:pt x="463" y="431"/>
                    <a:pt x="462" y="432"/>
                    <a:pt x="462" y="435"/>
                  </a:cubicBezTo>
                  <a:close/>
                  <a:moveTo>
                    <a:pt x="123" y="409"/>
                  </a:moveTo>
                  <a:cubicBezTo>
                    <a:pt x="112" y="409"/>
                    <a:pt x="112" y="409"/>
                    <a:pt x="112" y="409"/>
                  </a:cubicBezTo>
                  <a:cubicBezTo>
                    <a:pt x="112" y="385"/>
                    <a:pt x="112" y="385"/>
                    <a:pt x="112" y="385"/>
                  </a:cubicBezTo>
                  <a:cubicBezTo>
                    <a:pt x="123" y="385"/>
                    <a:pt x="123" y="385"/>
                    <a:pt x="123" y="385"/>
                  </a:cubicBezTo>
                  <a:lnTo>
                    <a:pt x="123" y="409"/>
                  </a:lnTo>
                  <a:close/>
                  <a:moveTo>
                    <a:pt x="794" y="391"/>
                  </a:moveTo>
                  <a:cubicBezTo>
                    <a:pt x="793" y="384"/>
                    <a:pt x="792" y="376"/>
                    <a:pt x="790" y="368"/>
                  </a:cubicBezTo>
                  <a:cubicBezTo>
                    <a:pt x="801" y="366"/>
                    <a:pt x="801" y="366"/>
                    <a:pt x="801" y="366"/>
                  </a:cubicBezTo>
                  <a:cubicBezTo>
                    <a:pt x="802" y="374"/>
                    <a:pt x="804" y="382"/>
                    <a:pt x="805" y="390"/>
                  </a:cubicBezTo>
                  <a:lnTo>
                    <a:pt x="794" y="391"/>
                  </a:lnTo>
                  <a:close/>
                  <a:moveTo>
                    <a:pt x="467" y="387"/>
                  </a:moveTo>
                  <a:cubicBezTo>
                    <a:pt x="456" y="385"/>
                    <a:pt x="456" y="385"/>
                    <a:pt x="456" y="385"/>
                  </a:cubicBezTo>
                  <a:cubicBezTo>
                    <a:pt x="458" y="377"/>
                    <a:pt x="459" y="369"/>
                    <a:pt x="461" y="361"/>
                  </a:cubicBezTo>
                  <a:cubicBezTo>
                    <a:pt x="472" y="364"/>
                    <a:pt x="472" y="364"/>
                    <a:pt x="472" y="364"/>
                  </a:cubicBezTo>
                  <a:cubicBezTo>
                    <a:pt x="470" y="371"/>
                    <a:pt x="468" y="379"/>
                    <a:pt x="467" y="387"/>
                  </a:cubicBezTo>
                  <a:close/>
                  <a:moveTo>
                    <a:pt x="123" y="362"/>
                  </a:moveTo>
                  <a:cubicBezTo>
                    <a:pt x="112" y="362"/>
                    <a:pt x="112" y="362"/>
                    <a:pt x="112" y="362"/>
                  </a:cubicBezTo>
                  <a:cubicBezTo>
                    <a:pt x="112" y="338"/>
                    <a:pt x="112" y="338"/>
                    <a:pt x="112" y="338"/>
                  </a:cubicBezTo>
                  <a:cubicBezTo>
                    <a:pt x="123" y="338"/>
                    <a:pt x="123" y="338"/>
                    <a:pt x="123" y="338"/>
                  </a:cubicBezTo>
                  <a:lnTo>
                    <a:pt x="123" y="362"/>
                  </a:lnTo>
                  <a:close/>
                  <a:moveTo>
                    <a:pt x="783" y="346"/>
                  </a:moveTo>
                  <a:cubicBezTo>
                    <a:pt x="781" y="339"/>
                    <a:pt x="778" y="331"/>
                    <a:pt x="774" y="325"/>
                  </a:cubicBezTo>
                  <a:cubicBezTo>
                    <a:pt x="784" y="320"/>
                    <a:pt x="784" y="320"/>
                    <a:pt x="784" y="320"/>
                  </a:cubicBezTo>
                  <a:cubicBezTo>
                    <a:pt x="787" y="327"/>
                    <a:pt x="791" y="335"/>
                    <a:pt x="793" y="342"/>
                  </a:cubicBezTo>
                  <a:lnTo>
                    <a:pt x="783" y="346"/>
                  </a:lnTo>
                  <a:close/>
                  <a:moveTo>
                    <a:pt x="479" y="342"/>
                  </a:moveTo>
                  <a:cubicBezTo>
                    <a:pt x="469" y="338"/>
                    <a:pt x="469" y="338"/>
                    <a:pt x="469" y="338"/>
                  </a:cubicBezTo>
                  <a:cubicBezTo>
                    <a:pt x="472" y="330"/>
                    <a:pt x="476" y="322"/>
                    <a:pt x="480" y="315"/>
                  </a:cubicBezTo>
                  <a:cubicBezTo>
                    <a:pt x="489" y="320"/>
                    <a:pt x="489" y="320"/>
                    <a:pt x="489" y="320"/>
                  </a:cubicBezTo>
                  <a:cubicBezTo>
                    <a:pt x="485" y="327"/>
                    <a:pt x="482" y="334"/>
                    <a:pt x="479" y="342"/>
                  </a:cubicBezTo>
                  <a:close/>
                  <a:moveTo>
                    <a:pt x="123" y="314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290"/>
                    <a:pt x="112" y="290"/>
                    <a:pt x="112" y="290"/>
                  </a:cubicBezTo>
                  <a:cubicBezTo>
                    <a:pt x="123" y="290"/>
                    <a:pt x="123" y="290"/>
                    <a:pt x="123" y="290"/>
                  </a:cubicBezTo>
                  <a:lnTo>
                    <a:pt x="123" y="314"/>
                  </a:lnTo>
                  <a:close/>
                  <a:moveTo>
                    <a:pt x="762" y="305"/>
                  </a:moveTo>
                  <a:cubicBezTo>
                    <a:pt x="758" y="298"/>
                    <a:pt x="753" y="292"/>
                    <a:pt x="748" y="287"/>
                  </a:cubicBezTo>
                  <a:cubicBezTo>
                    <a:pt x="755" y="280"/>
                    <a:pt x="755" y="280"/>
                    <a:pt x="755" y="280"/>
                  </a:cubicBezTo>
                  <a:cubicBezTo>
                    <a:pt x="761" y="285"/>
                    <a:pt x="766" y="292"/>
                    <a:pt x="771" y="299"/>
                  </a:cubicBezTo>
                  <a:lnTo>
                    <a:pt x="762" y="305"/>
                  </a:lnTo>
                  <a:close/>
                  <a:moveTo>
                    <a:pt x="501" y="301"/>
                  </a:moveTo>
                  <a:cubicBezTo>
                    <a:pt x="493" y="294"/>
                    <a:pt x="493" y="294"/>
                    <a:pt x="493" y="294"/>
                  </a:cubicBezTo>
                  <a:cubicBezTo>
                    <a:pt x="498" y="288"/>
                    <a:pt x="503" y="281"/>
                    <a:pt x="509" y="276"/>
                  </a:cubicBezTo>
                  <a:cubicBezTo>
                    <a:pt x="516" y="283"/>
                    <a:pt x="516" y="283"/>
                    <a:pt x="516" y="283"/>
                  </a:cubicBezTo>
                  <a:cubicBezTo>
                    <a:pt x="511" y="289"/>
                    <a:pt x="506" y="295"/>
                    <a:pt x="501" y="301"/>
                  </a:cubicBezTo>
                  <a:close/>
                  <a:moveTo>
                    <a:pt x="731" y="272"/>
                  </a:moveTo>
                  <a:cubicBezTo>
                    <a:pt x="724" y="267"/>
                    <a:pt x="718" y="263"/>
                    <a:pt x="711" y="260"/>
                  </a:cubicBezTo>
                  <a:cubicBezTo>
                    <a:pt x="716" y="250"/>
                    <a:pt x="716" y="250"/>
                    <a:pt x="716" y="250"/>
                  </a:cubicBezTo>
                  <a:cubicBezTo>
                    <a:pt x="723" y="254"/>
                    <a:pt x="730" y="258"/>
                    <a:pt x="737" y="263"/>
                  </a:cubicBezTo>
                  <a:lnTo>
                    <a:pt x="731" y="272"/>
                  </a:lnTo>
                  <a:close/>
                  <a:moveTo>
                    <a:pt x="534" y="269"/>
                  </a:moveTo>
                  <a:cubicBezTo>
                    <a:pt x="528" y="260"/>
                    <a:pt x="528" y="260"/>
                    <a:pt x="528" y="260"/>
                  </a:cubicBezTo>
                  <a:cubicBezTo>
                    <a:pt x="535" y="255"/>
                    <a:pt x="542" y="251"/>
                    <a:pt x="549" y="248"/>
                  </a:cubicBezTo>
                  <a:cubicBezTo>
                    <a:pt x="554" y="257"/>
                    <a:pt x="554" y="257"/>
                    <a:pt x="554" y="257"/>
                  </a:cubicBezTo>
                  <a:cubicBezTo>
                    <a:pt x="547" y="261"/>
                    <a:pt x="540" y="264"/>
                    <a:pt x="534" y="269"/>
                  </a:cubicBezTo>
                  <a:close/>
                  <a:moveTo>
                    <a:pt x="123" y="266"/>
                  </a:moveTo>
                  <a:cubicBezTo>
                    <a:pt x="112" y="266"/>
                    <a:pt x="112" y="266"/>
                    <a:pt x="112" y="266"/>
                  </a:cubicBezTo>
                  <a:cubicBezTo>
                    <a:pt x="112" y="242"/>
                    <a:pt x="112" y="242"/>
                    <a:pt x="112" y="242"/>
                  </a:cubicBezTo>
                  <a:cubicBezTo>
                    <a:pt x="123" y="242"/>
                    <a:pt x="123" y="242"/>
                    <a:pt x="123" y="242"/>
                  </a:cubicBezTo>
                  <a:lnTo>
                    <a:pt x="123" y="266"/>
                  </a:lnTo>
                  <a:close/>
                  <a:moveTo>
                    <a:pt x="690" y="251"/>
                  </a:moveTo>
                  <a:cubicBezTo>
                    <a:pt x="683" y="248"/>
                    <a:pt x="675" y="246"/>
                    <a:pt x="667" y="245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78" y="236"/>
                    <a:pt x="686" y="238"/>
                    <a:pt x="693" y="240"/>
                  </a:cubicBezTo>
                  <a:lnTo>
                    <a:pt x="690" y="251"/>
                  </a:lnTo>
                  <a:close/>
                  <a:moveTo>
                    <a:pt x="575" y="249"/>
                  </a:moveTo>
                  <a:cubicBezTo>
                    <a:pt x="572" y="239"/>
                    <a:pt x="572" y="239"/>
                    <a:pt x="572" y="239"/>
                  </a:cubicBezTo>
                  <a:cubicBezTo>
                    <a:pt x="580" y="236"/>
                    <a:pt x="588" y="235"/>
                    <a:pt x="596" y="233"/>
                  </a:cubicBezTo>
                  <a:cubicBezTo>
                    <a:pt x="598" y="244"/>
                    <a:pt x="598" y="244"/>
                    <a:pt x="598" y="244"/>
                  </a:cubicBezTo>
                  <a:cubicBezTo>
                    <a:pt x="590" y="245"/>
                    <a:pt x="583" y="247"/>
                    <a:pt x="575" y="249"/>
                  </a:cubicBezTo>
                  <a:close/>
                  <a:moveTo>
                    <a:pt x="644" y="242"/>
                  </a:moveTo>
                  <a:cubicBezTo>
                    <a:pt x="640" y="242"/>
                    <a:pt x="635" y="241"/>
                    <a:pt x="631" y="241"/>
                  </a:cubicBezTo>
                  <a:cubicBezTo>
                    <a:pt x="628" y="241"/>
                    <a:pt x="624" y="242"/>
                    <a:pt x="621" y="242"/>
                  </a:cubicBezTo>
                  <a:cubicBezTo>
                    <a:pt x="621" y="231"/>
                    <a:pt x="621" y="231"/>
                    <a:pt x="621" y="231"/>
                  </a:cubicBezTo>
                  <a:cubicBezTo>
                    <a:pt x="624" y="231"/>
                    <a:pt x="627" y="231"/>
                    <a:pt x="631" y="231"/>
                  </a:cubicBezTo>
                  <a:cubicBezTo>
                    <a:pt x="636" y="231"/>
                    <a:pt x="641" y="231"/>
                    <a:pt x="645" y="231"/>
                  </a:cubicBezTo>
                  <a:lnTo>
                    <a:pt x="644" y="242"/>
                  </a:lnTo>
                  <a:close/>
                  <a:moveTo>
                    <a:pt x="123" y="218"/>
                  </a:moveTo>
                  <a:cubicBezTo>
                    <a:pt x="112" y="218"/>
                    <a:pt x="112" y="218"/>
                    <a:pt x="112" y="218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123" y="194"/>
                    <a:pt x="123" y="194"/>
                    <a:pt x="123" y="194"/>
                  </a:cubicBezTo>
                  <a:lnTo>
                    <a:pt x="123" y="218"/>
                  </a:lnTo>
                  <a:close/>
                  <a:moveTo>
                    <a:pt x="123" y="170"/>
                  </a:moveTo>
                  <a:cubicBezTo>
                    <a:pt x="112" y="170"/>
                    <a:pt x="112" y="170"/>
                    <a:pt x="112" y="170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64"/>
                    <a:pt x="112" y="157"/>
                    <a:pt x="111" y="147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3" y="157"/>
                    <a:pt x="123" y="164"/>
                    <a:pt x="123" y="164"/>
                  </a:cubicBezTo>
                  <a:lnTo>
                    <a:pt x="123" y="170"/>
                  </a:lnTo>
                  <a:close/>
                  <a:moveTo>
                    <a:pt x="106" y="124"/>
                  </a:moveTo>
                  <a:cubicBezTo>
                    <a:pt x="104" y="117"/>
                    <a:pt x="101" y="109"/>
                    <a:pt x="98" y="102"/>
                  </a:cubicBezTo>
                  <a:cubicBezTo>
                    <a:pt x="108" y="98"/>
                    <a:pt x="108" y="98"/>
                    <a:pt x="108" y="98"/>
                  </a:cubicBezTo>
                  <a:cubicBezTo>
                    <a:pt x="111" y="106"/>
                    <a:pt x="114" y="114"/>
                    <a:pt x="116" y="121"/>
                  </a:cubicBezTo>
                  <a:lnTo>
                    <a:pt x="106" y="124"/>
                  </a:lnTo>
                  <a:close/>
                  <a:moveTo>
                    <a:pt x="88" y="82"/>
                  </a:moveTo>
                  <a:cubicBezTo>
                    <a:pt x="84" y="75"/>
                    <a:pt x="79" y="69"/>
                    <a:pt x="75" y="63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8" y="62"/>
                    <a:pt x="93" y="69"/>
                    <a:pt x="97" y="76"/>
                  </a:cubicBezTo>
                  <a:lnTo>
                    <a:pt x="88" y="82"/>
                  </a:lnTo>
                  <a:close/>
                  <a:moveTo>
                    <a:pt x="59" y="46"/>
                  </a:moveTo>
                  <a:cubicBezTo>
                    <a:pt x="53" y="41"/>
                    <a:pt x="47" y="36"/>
                    <a:pt x="41" y="3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54" y="27"/>
                    <a:pt x="60" y="32"/>
                    <a:pt x="66" y="38"/>
                  </a:cubicBezTo>
                  <a:lnTo>
                    <a:pt x="59" y="46"/>
                  </a:lnTo>
                  <a:close/>
                  <a:moveTo>
                    <a:pt x="21" y="19"/>
                  </a:moveTo>
                  <a:cubicBezTo>
                    <a:pt x="14" y="16"/>
                    <a:pt x="7" y="13"/>
                    <a:pt x="0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1" y="3"/>
                    <a:pt x="19" y="6"/>
                    <a:pt x="26" y="10"/>
                  </a:cubicBezTo>
                  <a:lnTo>
                    <a:pt x="2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704013" y="5781675"/>
              <a:ext cx="4762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6870700" y="5768975"/>
              <a:ext cx="55562" cy="52388"/>
            </a:xfrm>
            <a:custGeom>
              <a:avLst/>
              <a:gdLst>
                <a:gd name="T0" fmla="*/ 11 w 14"/>
                <a:gd name="T1" fmla="*/ 0 h 13"/>
                <a:gd name="T2" fmla="*/ 0 w 14"/>
                <a:gd name="T3" fmla="*/ 3 h 13"/>
                <a:gd name="T4" fmla="*/ 2 w 14"/>
                <a:gd name="T5" fmla="*/ 13 h 13"/>
                <a:gd name="T6" fmla="*/ 14 w 14"/>
                <a:gd name="T7" fmla="*/ 11 h 13"/>
                <a:gd name="T8" fmla="*/ 11 w 14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1" y="0"/>
                  </a:moveTo>
                  <a:cubicBezTo>
                    <a:pt x="8" y="1"/>
                    <a:pt x="4" y="2"/>
                    <a:pt x="0" y="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6" y="13"/>
                    <a:pt x="10" y="12"/>
                    <a:pt x="14" y="11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7007225" y="2122488"/>
              <a:ext cx="4832350" cy="3662363"/>
            </a:xfrm>
            <a:custGeom>
              <a:avLst/>
              <a:gdLst>
                <a:gd name="T0" fmla="*/ 959 w 1211"/>
                <a:gd name="T1" fmla="*/ 11 h 916"/>
                <a:gd name="T2" fmla="*/ 1211 w 1211"/>
                <a:gd name="T3" fmla="*/ 11 h 916"/>
                <a:gd name="T4" fmla="*/ 1163 w 1211"/>
                <a:gd name="T5" fmla="*/ 11 h 916"/>
                <a:gd name="T6" fmla="*/ 1116 w 1211"/>
                <a:gd name="T7" fmla="*/ 11 h 916"/>
                <a:gd name="T8" fmla="*/ 1068 w 1211"/>
                <a:gd name="T9" fmla="*/ 11 h 916"/>
                <a:gd name="T10" fmla="*/ 1020 w 1211"/>
                <a:gd name="T11" fmla="*/ 11 h 916"/>
                <a:gd name="T12" fmla="*/ 926 w 1211"/>
                <a:gd name="T13" fmla="*/ 14 h 916"/>
                <a:gd name="T14" fmla="*/ 883 w 1211"/>
                <a:gd name="T15" fmla="*/ 29 h 916"/>
                <a:gd name="T16" fmla="*/ 848 w 1211"/>
                <a:gd name="T17" fmla="*/ 59 h 916"/>
                <a:gd name="T18" fmla="*/ 824 w 1211"/>
                <a:gd name="T19" fmla="*/ 99 h 916"/>
                <a:gd name="T20" fmla="*/ 811 w 1211"/>
                <a:gd name="T21" fmla="*/ 144 h 916"/>
                <a:gd name="T22" fmla="*/ 806 w 1211"/>
                <a:gd name="T23" fmla="*/ 190 h 916"/>
                <a:gd name="T24" fmla="*/ 795 w 1211"/>
                <a:gd name="T25" fmla="*/ 196 h 916"/>
                <a:gd name="T26" fmla="*/ 795 w 1211"/>
                <a:gd name="T27" fmla="*/ 262 h 916"/>
                <a:gd name="T28" fmla="*/ 795 w 1211"/>
                <a:gd name="T29" fmla="*/ 310 h 916"/>
                <a:gd name="T30" fmla="*/ 795 w 1211"/>
                <a:gd name="T31" fmla="*/ 358 h 916"/>
                <a:gd name="T32" fmla="*/ 309 w 1211"/>
                <a:gd name="T33" fmla="*/ 349 h 916"/>
                <a:gd name="T34" fmla="*/ 239 w 1211"/>
                <a:gd name="T35" fmla="*/ 351 h 916"/>
                <a:gd name="T36" fmla="*/ 353 w 1211"/>
                <a:gd name="T37" fmla="*/ 361 h 916"/>
                <a:gd name="T38" fmla="*/ 197 w 1211"/>
                <a:gd name="T39" fmla="*/ 369 h 916"/>
                <a:gd name="T40" fmla="*/ 392 w 1211"/>
                <a:gd name="T41" fmla="*/ 386 h 916"/>
                <a:gd name="T42" fmla="*/ 163 w 1211"/>
                <a:gd name="T43" fmla="*/ 399 h 916"/>
                <a:gd name="T44" fmla="*/ 795 w 1211"/>
                <a:gd name="T45" fmla="*/ 405 h 916"/>
                <a:gd name="T46" fmla="*/ 423 w 1211"/>
                <a:gd name="T47" fmla="*/ 420 h 916"/>
                <a:gd name="T48" fmla="*/ 139 w 1211"/>
                <a:gd name="T49" fmla="*/ 439 h 916"/>
                <a:gd name="T50" fmla="*/ 795 w 1211"/>
                <a:gd name="T51" fmla="*/ 453 h 916"/>
                <a:gd name="T52" fmla="*/ 444 w 1211"/>
                <a:gd name="T53" fmla="*/ 462 h 916"/>
                <a:gd name="T54" fmla="*/ 126 w 1211"/>
                <a:gd name="T55" fmla="*/ 484 h 916"/>
                <a:gd name="T56" fmla="*/ 795 w 1211"/>
                <a:gd name="T57" fmla="*/ 501 h 916"/>
                <a:gd name="T58" fmla="*/ 463 w 1211"/>
                <a:gd name="T59" fmla="*/ 486 h 916"/>
                <a:gd name="T60" fmla="*/ 452 w 1211"/>
                <a:gd name="T61" fmla="*/ 488 h 916"/>
                <a:gd name="T62" fmla="*/ 123 w 1211"/>
                <a:gd name="T63" fmla="*/ 530 h 916"/>
                <a:gd name="T64" fmla="*/ 805 w 1211"/>
                <a:gd name="T65" fmla="*/ 526 h 916"/>
                <a:gd name="T66" fmla="*/ 472 w 1211"/>
                <a:gd name="T67" fmla="*/ 552 h 916"/>
                <a:gd name="T68" fmla="*/ 123 w 1211"/>
                <a:gd name="T69" fmla="*/ 578 h 916"/>
                <a:gd name="T70" fmla="*/ 793 w 1211"/>
                <a:gd name="T71" fmla="*/ 573 h 916"/>
                <a:gd name="T72" fmla="*/ 489 w 1211"/>
                <a:gd name="T73" fmla="*/ 595 h 916"/>
                <a:gd name="T74" fmla="*/ 123 w 1211"/>
                <a:gd name="T75" fmla="*/ 626 h 916"/>
                <a:gd name="T76" fmla="*/ 771 w 1211"/>
                <a:gd name="T77" fmla="*/ 617 h 916"/>
                <a:gd name="T78" fmla="*/ 516 w 1211"/>
                <a:gd name="T79" fmla="*/ 632 h 916"/>
                <a:gd name="T80" fmla="*/ 737 w 1211"/>
                <a:gd name="T81" fmla="*/ 653 h 916"/>
                <a:gd name="T82" fmla="*/ 554 w 1211"/>
                <a:gd name="T83" fmla="*/ 659 h 916"/>
                <a:gd name="T84" fmla="*/ 123 w 1211"/>
                <a:gd name="T85" fmla="*/ 674 h 916"/>
                <a:gd name="T86" fmla="*/ 693 w 1211"/>
                <a:gd name="T87" fmla="*/ 675 h 916"/>
                <a:gd name="T88" fmla="*/ 598 w 1211"/>
                <a:gd name="T89" fmla="*/ 672 h 916"/>
                <a:gd name="T90" fmla="*/ 645 w 1211"/>
                <a:gd name="T91" fmla="*/ 685 h 916"/>
                <a:gd name="T92" fmla="*/ 644 w 1211"/>
                <a:gd name="T93" fmla="*/ 674 h 916"/>
                <a:gd name="T94" fmla="*/ 123 w 1211"/>
                <a:gd name="T95" fmla="*/ 698 h 916"/>
                <a:gd name="T96" fmla="*/ 112 w 1211"/>
                <a:gd name="T97" fmla="*/ 752 h 916"/>
                <a:gd name="T98" fmla="*/ 108 w 1211"/>
                <a:gd name="T99" fmla="*/ 818 h 916"/>
                <a:gd name="T100" fmla="*/ 83 w 1211"/>
                <a:gd name="T101" fmla="*/ 860 h 916"/>
                <a:gd name="T102" fmla="*/ 47 w 1211"/>
                <a:gd name="T103" fmla="*/ 893 h 916"/>
                <a:gd name="T104" fmla="*/ 3 w 1211"/>
                <a:gd name="T105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1" h="916">
                  <a:moveTo>
                    <a:pt x="959" y="0"/>
                  </a:moveTo>
                  <a:cubicBezTo>
                    <a:pt x="972" y="0"/>
                    <a:pt x="972" y="0"/>
                    <a:pt x="972" y="0"/>
                  </a:cubicBezTo>
                  <a:cubicBezTo>
                    <a:pt x="972" y="11"/>
                    <a:pt x="972" y="11"/>
                    <a:pt x="972" y="11"/>
                  </a:cubicBezTo>
                  <a:cubicBezTo>
                    <a:pt x="959" y="11"/>
                    <a:pt x="959" y="11"/>
                    <a:pt x="959" y="11"/>
                  </a:cubicBezTo>
                  <a:cubicBezTo>
                    <a:pt x="959" y="11"/>
                    <a:pt x="959" y="11"/>
                    <a:pt x="959" y="11"/>
                  </a:cubicBezTo>
                  <a:cubicBezTo>
                    <a:pt x="956" y="11"/>
                    <a:pt x="952" y="11"/>
                    <a:pt x="948" y="11"/>
                  </a:cubicBezTo>
                  <a:cubicBezTo>
                    <a:pt x="948" y="0"/>
                    <a:pt x="948" y="0"/>
                    <a:pt x="948" y="0"/>
                  </a:cubicBezTo>
                  <a:cubicBezTo>
                    <a:pt x="952" y="0"/>
                    <a:pt x="955" y="0"/>
                    <a:pt x="959" y="0"/>
                  </a:cubicBezTo>
                  <a:cubicBezTo>
                    <a:pt x="959" y="0"/>
                    <a:pt x="959" y="0"/>
                    <a:pt x="959" y="0"/>
                  </a:cubicBezTo>
                  <a:close/>
                  <a:moveTo>
                    <a:pt x="1211" y="11"/>
                  </a:moveTo>
                  <a:cubicBezTo>
                    <a:pt x="1187" y="11"/>
                    <a:pt x="1187" y="11"/>
                    <a:pt x="1187" y="11"/>
                  </a:cubicBezTo>
                  <a:cubicBezTo>
                    <a:pt x="1187" y="0"/>
                    <a:pt x="1187" y="0"/>
                    <a:pt x="1187" y="0"/>
                  </a:cubicBezTo>
                  <a:cubicBezTo>
                    <a:pt x="1211" y="0"/>
                    <a:pt x="1211" y="0"/>
                    <a:pt x="1211" y="0"/>
                  </a:cubicBezTo>
                  <a:lnTo>
                    <a:pt x="1211" y="11"/>
                  </a:lnTo>
                  <a:close/>
                  <a:moveTo>
                    <a:pt x="1163" y="11"/>
                  </a:moveTo>
                  <a:cubicBezTo>
                    <a:pt x="1140" y="11"/>
                    <a:pt x="1140" y="11"/>
                    <a:pt x="1140" y="11"/>
                  </a:cubicBezTo>
                  <a:cubicBezTo>
                    <a:pt x="1140" y="0"/>
                    <a:pt x="1140" y="0"/>
                    <a:pt x="1140" y="0"/>
                  </a:cubicBezTo>
                  <a:cubicBezTo>
                    <a:pt x="1163" y="0"/>
                    <a:pt x="1163" y="0"/>
                    <a:pt x="1163" y="0"/>
                  </a:cubicBezTo>
                  <a:lnTo>
                    <a:pt x="1163" y="11"/>
                  </a:lnTo>
                  <a:close/>
                  <a:moveTo>
                    <a:pt x="1116" y="11"/>
                  </a:moveTo>
                  <a:cubicBezTo>
                    <a:pt x="1092" y="11"/>
                    <a:pt x="1092" y="11"/>
                    <a:pt x="1092" y="11"/>
                  </a:cubicBezTo>
                  <a:cubicBezTo>
                    <a:pt x="1092" y="0"/>
                    <a:pt x="1092" y="0"/>
                    <a:pt x="1092" y="0"/>
                  </a:cubicBezTo>
                  <a:cubicBezTo>
                    <a:pt x="1116" y="0"/>
                    <a:pt x="1116" y="0"/>
                    <a:pt x="1116" y="0"/>
                  </a:cubicBezTo>
                  <a:lnTo>
                    <a:pt x="1116" y="11"/>
                  </a:lnTo>
                  <a:close/>
                  <a:moveTo>
                    <a:pt x="1068" y="11"/>
                  </a:moveTo>
                  <a:cubicBezTo>
                    <a:pt x="1044" y="11"/>
                    <a:pt x="1044" y="11"/>
                    <a:pt x="1044" y="11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1068" y="0"/>
                    <a:pt x="1068" y="0"/>
                    <a:pt x="1068" y="0"/>
                  </a:cubicBezTo>
                  <a:lnTo>
                    <a:pt x="1068" y="11"/>
                  </a:lnTo>
                  <a:close/>
                  <a:moveTo>
                    <a:pt x="1020" y="11"/>
                  </a:moveTo>
                  <a:cubicBezTo>
                    <a:pt x="996" y="11"/>
                    <a:pt x="996" y="11"/>
                    <a:pt x="996" y="11"/>
                  </a:cubicBezTo>
                  <a:cubicBezTo>
                    <a:pt x="996" y="0"/>
                    <a:pt x="996" y="0"/>
                    <a:pt x="996" y="0"/>
                  </a:cubicBezTo>
                  <a:cubicBezTo>
                    <a:pt x="1020" y="0"/>
                    <a:pt x="1020" y="0"/>
                    <a:pt x="1020" y="0"/>
                  </a:cubicBezTo>
                  <a:lnTo>
                    <a:pt x="1020" y="11"/>
                  </a:lnTo>
                  <a:close/>
                  <a:moveTo>
                    <a:pt x="926" y="14"/>
                  </a:moveTo>
                  <a:cubicBezTo>
                    <a:pt x="918" y="15"/>
                    <a:pt x="910" y="17"/>
                    <a:pt x="903" y="20"/>
                  </a:cubicBezTo>
                  <a:cubicBezTo>
                    <a:pt x="900" y="10"/>
                    <a:pt x="900" y="10"/>
                    <a:pt x="900" y="10"/>
                  </a:cubicBezTo>
                  <a:cubicBezTo>
                    <a:pt x="907" y="7"/>
                    <a:pt x="915" y="5"/>
                    <a:pt x="924" y="3"/>
                  </a:cubicBezTo>
                  <a:lnTo>
                    <a:pt x="926" y="14"/>
                  </a:lnTo>
                  <a:close/>
                  <a:moveTo>
                    <a:pt x="883" y="29"/>
                  </a:moveTo>
                  <a:cubicBezTo>
                    <a:pt x="876" y="33"/>
                    <a:pt x="870" y="38"/>
                    <a:pt x="864" y="43"/>
                  </a:cubicBezTo>
                  <a:cubicBezTo>
                    <a:pt x="857" y="35"/>
                    <a:pt x="857" y="35"/>
                    <a:pt x="857" y="35"/>
                  </a:cubicBezTo>
                  <a:cubicBezTo>
                    <a:pt x="863" y="29"/>
                    <a:pt x="870" y="24"/>
                    <a:pt x="877" y="20"/>
                  </a:cubicBezTo>
                  <a:lnTo>
                    <a:pt x="883" y="29"/>
                  </a:lnTo>
                  <a:close/>
                  <a:moveTo>
                    <a:pt x="848" y="59"/>
                  </a:moveTo>
                  <a:cubicBezTo>
                    <a:pt x="843" y="65"/>
                    <a:pt x="839" y="71"/>
                    <a:pt x="835" y="78"/>
                  </a:cubicBezTo>
                  <a:cubicBezTo>
                    <a:pt x="826" y="73"/>
                    <a:pt x="826" y="73"/>
                    <a:pt x="826" y="73"/>
                  </a:cubicBezTo>
                  <a:cubicBezTo>
                    <a:pt x="830" y="65"/>
                    <a:pt x="835" y="59"/>
                    <a:pt x="840" y="52"/>
                  </a:cubicBezTo>
                  <a:lnTo>
                    <a:pt x="848" y="59"/>
                  </a:lnTo>
                  <a:close/>
                  <a:moveTo>
                    <a:pt x="824" y="99"/>
                  </a:moveTo>
                  <a:cubicBezTo>
                    <a:pt x="821" y="106"/>
                    <a:pt x="819" y="113"/>
                    <a:pt x="817" y="121"/>
                  </a:cubicBezTo>
                  <a:cubicBezTo>
                    <a:pt x="806" y="118"/>
                    <a:pt x="806" y="118"/>
                    <a:pt x="806" y="118"/>
                  </a:cubicBezTo>
                  <a:cubicBezTo>
                    <a:pt x="809" y="110"/>
                    <a:pt x="811" y="102"/>
                    <a:pt x="815" y="95"/>
                  </a:cubicBezTo>
                  <a:lnTo>
                    <a:pt x="824" y="99"/>
                  </a:lnTo>
                  <a:close/>
                  <a:moveTo>
                    <a:pt x="811" y="144"/>
                  </a:moveTo>
                  <a:cubicBezTo>
                    <a:pt x="809" y="151"/>
                    <a:pt x="808" y="159"/>
                    <a:pt x="807" y="167"/>
                  </a:cubicBezTo>
                  <a:cubicBezTo>
                    <a:pt x="797" y="166"/>
                    <a:pt x="797" y="166"/>
                    <a:pt x="797" y="166"/>
                  </a:cubicBezTo>
                  <a:cubicBezTo>
                    <a:pt x="798" y="157"/>
                    <a:pt x="799" y="149"/>
                    <a:pt x="800" y="141"/>
                  </a:cubicBezTo>
                  <a:lnTo>
                    <a:pt x="811" y="144"/>
                  </a:lnTo>
                  <a:close/>
                  <a:moveTo>
                    <a:pt x="806" y="190"/>
                  </a:moveTo>
                  <a:cubicBezTo>
                    <a:pt x="806" y="191"/>
                    <a:pt x="806" y="192"/>
                    <a:pt x="806" y="193"/>
                  </a:cubicBezTo>
                  <a:cubicBezTo>
                    <a:pt x="806" y="195"/>
                    <a:pt x="806" y="196"/>
                    <a:pt x="806" y="196"/>
                  </a:cubicBezTo>
                  <a:cubicBezTo>
                    <a:pt x="806" y="214"/>
                    <a:pt x="806" y="214"/>
                    <a:pt x="806" y="214"/>
                  </a:cubicBezTo>
                  <a:cubicBezTo>
                    <a:pt x="795" y="214"/>
                    <a:pt x="795" y="214"/>
                    <a:pt x="795" y="214"/>
                  </a:cubicBezTo>
                  <a:cubicBezTo>
                    <a:pt x="795" y="196"/>
                    <a:pt x="795" y="196"/>
                    <a:pt x="795" y="196"/>
                  </a:cubicBezTo>
                  <a:cubicBezTo>
                    <a:pt x="795" y="196"/>
                    <a:pt x="795" y="195"/>
                    <a:pt x="795" y="193"/>
                  </a:cubicBezTo>
                  <a:cubicBezTo>
                    <a:pt x="795" y="192"/>
                    <a:pt x="795" y="191"/>
                    <a:pt x="795" y="190"/>
                  </a:cubicBezTo>
                  <a:lnTo>
                    <a:pt x="806" y="190"/>
                  </a:lnTo>
                  <a:close/>
                  <a:moveTo>
                    <a:pt x="806" y="262"/>
                  </a:moveTo>
                  <a:cubicBezTo>
                    <a:pt x="795" y="262"/>
                    <a:pt x="795" y="262"/>
                    <a:pt x="795" y="262"/>
                  </a:cubicBezTo>
                  <a:cubicBezTo>
                    <a:pt x="795" y="238"/>
                    <a:pt x="795" y="238"/>
                    <a:pt x="795" y="238"/>
                  </a:cubicBezTo>
                  <a:cubicBezTo>
                    <a:pt x="806" y="238"/>
                    <a:pt x="806" y="238"/>
                    <a:pt x="806" y="238"/>
                  </a:cubicBezTo>
                  <a:lnTo>
                    <a:pt x="806" y="262"/>
                  </a:lnTo>
                  <a:close/>
                  <a:moveTo>
                    <a:pt x="806" y="310"/>
                  </a:moveTo>
                  <a:cubicBezTo>
                    <a:pt x="795" y="310"/>
                    <a:pt x="795" y="310"/>
                    <a:pt x="795" y="310"/>
                  </a:cubicBezTo>
                  <a:cubicBezTo>
                    <a:pt x="795" y="286"/>
                    <a:pt x="795" y="286"/>
                    <a:pt x="795" y="286"/>
                  </a:cubicBezTo>
                  <a:cubicBezTo>
                    <a:pt x="806" y="286"/>
                    <a:pt x="806" y="286"/>
                    <a:pt x="806" y="286"/>
                  </a:cubicBezTo>
                  <a:lnTo>
                    <a:pt x="806" y="310"/>
                  </a:lnTo>
                  <a:close/>
                  <a:moveTo>
                    <a:pt x="806" y="358"/>
                  </a:moveTo>
                  <a:cubicBezTo>
                    <a:pt x="795" y="358"/>
                    <a:pt x="795" y="358"/>
                    <a:pt x="795" y="358"/>
                  </a:cubicBezTo>
                  <a:cubicBezTo>
                    <a:pt x="795" y="334"/>
                    <a:pt x="795" y="334"/>
                    <a:pt x="795" y="334"/>
                  </a:cubicBezTo>
                  <a:cubicBezTo>
                    <a:pt x="806" y="334"/>
                    <a:pt x="806" y="334"/>
                    <a:pt x="806" y="334"/>
                  </a:cubicBezTo>
                  <a:lnTo>
                    <a:pt x="806" y="358"/>
                  </a:lnTo>
                  <a:close/>
                  <a:moveTo>
                    <a:pt x="310" y="338"/>
                  </a:moveTo>
                  <a:cubicBezTo>
                    <a:pt x="309" y="349"/>
                    <a:pt x="309" y="349"/>
                    <a:pt x="309" y="349"/>
                  </a:cubicBezTo>
                  <a:cubicBezTo>
                    <a:pt x="301" y="348"/>
                    <a:pt x="293" y="347"/>
                    <a:pt x="285" y="347"/>
                  </a:cubicBezTo>
                  <a:cubicBezTo>
                    <a:pt x="286" y="336"/>
                    <a:pt x="286" y="336"/>
                    <a:pt x="286" y="336"/>
                  </a:cubicBezTo>
                  <a:cubicBezTo>
                    <a:pt x="294" y="337"/>
                    <a:pt x="302" y="337"/>
                    <a:pt x="310" y="338"/>
                  </a:cubicBezTo>
                  <a:close/>
                  <a:moveTo>
                    <a:pt x="262" y="348"/>
                  </a:moveTo>
                  <a:cubicBezTo>
                    <a:pt x="254" y="348"/>
                    <a:pt x="247" y="350"/>
                    <a:pt x="239" y="351"/>
                  </a:cubicBezTo>
                  <a:cubicBezTo>
                    <a:pt x="237" y="341"/>
                    <a:pt x="237" y="341"/>
                    <a:pt x="237" y="341"/>
                  </a:cubicBezTo>
                  <a:cubicBezTo>
                    <a:pt x="245" y="339"/>
                    <a:pt x="253" y="338"/>
                    <a:pt x="261" y="337"/>
                  </a:cubicBezTo>
                  <a:lnTo>
                    <a:pt x="262" y="348"/>
                  </a:lnTo>
                  <a:close/>
                  <a:moveTo>
                    <a:pt x="357" y="351"/>
                  </a:moveTo>
                  <a:cubicBezTo>
                    <a:pt x="353" y="361"/>
                    <a:pt x="353" y="361"/>
                    <a:pt x="353" y="361"/>
                  </a:cubicBezTo>
                  <a:cubicBezTo>
                    <a:pt x="346" y="358"/>
                    <a:pt x="339" y="356"/>
                    <a:pt x="331" y="354"/>
                  </a:cubicBezTo>
                  <a:cubicBezTo>
                    <a:pt x="334" y="343"/>
                    <a:pt x="334" y="343"/>
                    <a:pt x="334" y="343"/>
                  </a:cubicBezTo>
                  <a:cubicBezTo>
                    <a:pt x="342" y="345"/>
                    <a:pt x="350" y="348"/>
                    <a:pt x="357" y="351"/>
                  </a:cubicBezTo>
                  <a:close/>
                  <a:moveTo>
                    <a:pt x="217" y="358"/>
                  </a:moveTo>
                  <a:cubicBezTo>
                    <a:pt x="210" y="361"/>
                    <a:pt x="203" y="365"/>
                    <a:pt x="197" y="369"/>
                  </a:cubicBezTo>
                  <a:cubicBezTo>
                    <a:pt x="191" y="360"/>
                    <a:pt x="191" y="360"/>
                    <a:pt x="191" y="360"/>
                  </a:cubicBezTo>
                  <a:cubicBezTo>
                    <a:pt x="198" y="355"/>
                    <a:pt x="206" y="351"/>
                    <a:pt x="213" y="348"/>
                  </a:cubicBezTo>
                  <a:lnTo>
                    <a:pt x="217" y="358"/>
                  </a:lnTo>
                  <a:close/>
                  <a:moveTo>
                    <a:pt x="399" y="377"/>
                  </a:moveTo>
                  <a:cubicBezTo>
                    <a:pt x="392" y="386"/>
                    <a:pt x="392" y="386"/>
                    <a:pt x="392" y="386"/>
                  </a:cubicBezTo>
                  <a:cubicBezTo>
                    <a:pt x="386" y="381"/>
                    <a:pt x="380" y="376"/>
                    <a:pt x="374" y="372"/>
                  </a:cubicBezTo>
                  <a:cubicBezTo>
                    <a:pt x="379" y="363"/>
                    <a:pt x="379" y="363"/>
                    <a:pt x="379" y="363"/>
                  </a:cubicBezTo>
                  <a:cubicBezTo>
                    <a:pt x="386" y="367"/>
                    <a:pt x="393" y="372"/>
                    <a:pt x="399" y="377"/>
                  </a:cubicBezTo>
                  <a:close/>
                  <a:moveTo>
                    <a:pt x="179" y="382"/>
                  </a:moveTo>
                  <a:cubicBezTo>
                    <a:pt x="173" y="387"/>
                    <a:pt x="168" y="393"/>
                    <a:pt x="163" y="399"/>
                  </a:cubicBezTo>
                  <a:cubicBezTo>
                    <a:pt x="154" y="392"/>
                    <a:pt x="154" y="392"/>
                    <a:pt x="154" y="392"/>
                  </a:cubicBezTo>
                  <a:cubicBezTo>
                    <a:pt x="160" y="386"/>
                    <a:pt x="165" y="380"/>
                    <a:pt x="171" y="374"/>
                  </a:cubicBezTo>
                  <a:lnTo>
                    <a:pt x="179" y="382"/>
                  </a:lnTo>
                  <a:close/>
                  <a:moveTo>
                    <a:pt x="806" y="405"/>
                  </a:moveTo>
                  <a:cubicBezTo>
                    <a:pt x="795" y="405"/>
                    <a:pt x="795" y="405"/>
                    <a:pt x="795" y="405"/>
                  </a:cubicBezTo>
                  <a:cubicBezTo>
                    <a:pt x="795" y="382"/>
                    <a:pt x="795" y="382"/>
                    <a:pt x="795" y="382"/>
                  </a:cubicBezTo>
                  <a:cubicBezTo>
                    <a:pt x="806" y="382"/>
                    <a:pt x="806" y="382"/>
                    <a:pt x="806" y="382"/>
                  </a:cubicBezTo>
                  <a:lnTo>
                    <a:pt x="806" y="405"/>
                  </a:lnTo>
                  <a:close/>
                  <a:moveTo>
                    <a:pt x="432" y="414"/>
                  </a:moveTo>
                  <a:cubicBezTo>
                    <a:pt x="423" y="420"/>
                    <a:pt x="423" y="420"/>
                    <a:pt x="423" y="420"/>
                  </a:cubicBezTo>
                  <a:cubicBezTo>
                    <a:pt x="418" y="414"/>
                    <a:pt x="414" y="407"/>
                    <a:pt x="409" y="402"/>
                  </a:cubicBezTo>
                  <a:cubicBezTo>
                    <a:pt x="417" y="395"/>
                    <a:pt x="417" y="395"/>
                    <a:pt x="417" y="395"/>
                  </a:cubicBezTo>
                  <a:cubicBezTo>
                    <a:pt x="422" y="401"/>
                    <a:pt x="427" y="407"/>
                    <a:pt x="432" y="414"/>
                  </a:cubicBezTo>
                  <a:close/>
                  <a:moveTo>
                    <a:pt x="150" y="418"/>
                  </a:moveTo>
                  <a:cubicBezTo>
                    <a:pt x="146" y="425"/>
                    <a:pt x="142" y="432"/>
                    <a:pt x="139" y="439"/>
                  </a:cubicBezTo>
                  <a:cubicBezTo>
                    <a:pt x="129" y="435"/>
                    <a:pt x="129" y="435"/>
                    <a:pt x="129" y="435"/>
                  </a:cubicBezTo>
                  <a:cubicBezTo>
                    <a:pt x="133" y="427"/>
                    <a:pt x="136" y="420"/>
                    <a:pt x="140" y="413"/>
                  </a:cubicBezTo>
                  <a:lnTo>
                    <a:pt x="150" y="418"/>
                  </a:lnTo>
                  <a:close/>
                  <a:moveTo>
                    <a:pt x="806" y="453"/>
                  </a:moveTo>
                  <a:cubicBezTo>
                    <a:pt x="795" y="453"/>
                    <a:pt x="795" y="453"/>
                    <a:pt x="795" y="453"/>
                  </a:cubicBezTo>
                  <a:cubicBezTo>
                    <a:pt x="795" y="429"/>
                    <a:pt x="795" y="429"/>
                    <a:pt x="795" y="429"/>
                  </a:cubicBezTo>
                  <a:cubicBezTo>
                    <a:pt x="806" y="429"/>
                    <a:pt x="806" y="429"/>
                    <a:pt x="806" y="429"/>
                  </a:cubicBezTo>
                  <a:lnTo>
                    <a:pt x="806" y="453"/>
                  </a:lnTo>
                  <a:close/>
                  <a:moveTo>
                    <a:pt x="454" y="458"/>
                  </a:moveTo>
                  <a:cubicBezTo>
                    <a:pt x="444" y="462"/>
                    <a:pt x="444" y="462"/>
                    <a:pt x="444" y="462"/>
                  </a:cubicBezTo>
                  <a:cubicBezTo>
                    <a:pt x="441" y="454"/>
                    <a:pt x="438" y="447"/>
                    <a:pt x="435" y="440"/>
                  </a:cubicBezTo>
                  <a:cubicBezTo>
                    <a:pt x="444" y="435"/>
                    <a:pt x="444" y="435"/>
                    <a:pt x="444" y="435"/>
                  </a:cubicBezTo>
                  <a:cubicBezTo>
                    <a:pt x="448" y="443"/>
                    <a:pt x="451" y="450"/>
                    <a:pt x="454" y="458"/>
                  </a:cubicBezTo>
                  <a:close/>
                  <a:moveTo>
                    <a:pt x="131" y="461"/>
                  </a:moveTo>
                  <a:cubicBezTo>
                    <a:pt x="129" y="468"/>
                    <a:pt x="127" y="476"/>
                    <a:pt x="126" y="484"/>
                  </a:cubicBezTo>
                  <a:cubicBezTo>
                    <a:pt x="115" y="482"/>
                    <a:pt x="115" y="482"/>
                    <a:pt x="115" y="482"/>
                  </a:cubicBezTo>
                  <a:cubicBezTo>
                    <a:pt x="117" y="474"/>
                    <a:pt x="119" y="466"/>
                    <a:pt x="121" y="458"/>
                  </a:cubicBezTo>
                  <a:lnTo>
                    <a:pt x="131" y="461"/>
                  </a:lnTo>
                  <a:close/>
                  <a:moveTo>
                    <a:pt x="806" y="501"/>
                  </a:moveTo>
                  <a:cubicBezTo>
                    <a:pt x="795" y="501"/>
                    <a:pt x="795" y="501"/>
                    <a:pt x="795" y="501"/>
                  </a:cubicBezTo>
                  <a:cubicBezTo>
                    <a:pt x="795" y="477"/>
                    <a:pt x="795" y="477"/>
                    <a:pt x="795" y="477"/>
                  </a:cubicBezTo>
                  <a:cubicBezTo>
                    <a:pt x="806" y="477"/>
                    <a:pt x="806" y="477"/>
                    <a:pt x="806" y="477"/>
                  </a:cubicBezTo>
                  <a:lnTo>
                    <a:pt x="806" y="501"/>
                  </a:lnTo>
                  <a:close/>
                  <a:moveTo>
                    <a:pt x="462" y="485"/>
                  </a:moveTo>
                  <a:cubicBezTo>
                    <a:pt x="463" y="486"/>
                    <a:pt x="463" y="486"/>
                    <a:pt x="463" y="486"/>
                  </a:cubicBezTo>
                  <a:cubicBezTo>
                    <a:pt x="463" y="486"/>
                    <a:pt x="463" y="486"/>
                    <a:pt x="463" y="486"/>
                  </a:cubicBezTo>
                  <a:cubicBezTo>
                    <a:pt x="463" y="487"/>
                    <a:pt x="463" y="487"/>
                    <a:pt x="463" y="488"/>
                  </a:cubicBezTo>
                  <a:cubicBezTo>
                    <a:pt x="463" y="491"/>
                    <a:pt x="463" y="497"/>
                    <a:pt x="463" y="506"/>
                  </a:cubicBezTo>
                  <a:cubicBezTo>
                    <a:pt x="453" y="507"/>
                    <a:pt x="453" y="507"/>
                    <a:pt x="453" y="507"/>
                  </a:cubicBezTo>
                  <a:cubicBezTo>
                    <a:pt x="452" y="498"/>
                    <a:pt x="452" y="491"/>
                    <a:pt x="452" y="488"/>
                  </a:cubicBezTo>
                  <a:cubicBezTo>
                    <a:pt x="452" y="488"/>
                    <a:pt x="452" y="487"/>
                    <a:pt x="452" y="487"/>
                  </a:cubicBezTo>
                  <a:cubicBezTo>
                    <a:pt x="452" y="486"/>
                    <a:pt x="451" y="485"/>
                    <a:pt x="451" y="484"/>
                  </a:cubicBezTo>
                  <a:cubicBezTo>
                    <a:pt x="462" y="481"/>
                    <a:pt x="462" y="481"/>
                    <a:pt x="462" y="481"/>
                  </a:cubicBezTo>
                  <a:cubicBezTo>
                    <a:pt x="462" y="484"/>
                    <a:pt x="462" y="485"/>
                    <a:pt x="462" y="485"/>
                  </a:cubicBezTo>
                  <a:close/>
                  <a:moveTo>
                    <a:pt x="123" y="530"/>
                  </a:moveTo>
                  <a:cubicBezTo>
                    <a:pt x="112" y="530"/>
                    <a:pt x="112" y="530"/>
                    <a:pt x="112" y="530"/>
                  </a:cubicBezTo>
                  <a:cubicBezTo>
                    <a:pt x="112" y="506"/>
                    <a:pt x="112" y="506"/>
                    <a:pt x="112" y="506"/>
                  </a:cubicBezTo>
                  <a:cubicBezTo>
                    <a:pt x="123" y="506"/>
                    <a:pt x="123" y="506"/>
                    <a:pt x="123" y="506"/>
                  </a:cubicBezTo>
                  <a:lnTo>
                    <a:pt x="123" y="530"/>
                  </a:lnTo>
                  <a:close/>
                  <a:moveTo>
                    <a:pt x="805" y="526"/>
                  </a:moveTo>
                  <a:cubicBezTo>
                    <a:pt x="804" y="534"/>
                    <a:pt x="802" y="542"/>
                    <a:pt x="800" y="550"/>
                  </a:cubicBezTo>
                  <a:cubicBezTo>
                    <a:pt x="790" y="547"/>
                    <a:pt x="790" y="547"/>
                    <a:pt x="790" y="547"/>
                  </a:cubicBezTo>
                  <a:cubicBezTo>
                    <a:pt x="792" y="540"/>
                    <a:pt x="793" y="532"/>
                    <a:pt x="794" y="524"/>
                  </a:cubicBezTo>
                  <a:lnTo>
                    <a:pt x="805" y="526"/>
                  </a:lnTo>
                  <a:close/>
                  <a:moveTo>
                    <a:pt x="472" y="552"/>
                  </a:moveTo>
                  <a:cubicBezTo>
                    <a:pt x="461" y="555"/>
                    <a:pt x="461" y="555"/>
                    <a:pt x="461" y="555"/>
                  </a:cubicBezTo>
                  <a:cubicBezTo>
                    <a:pt x="459" y="547"/>
                    <a:pt x="457" y="539"/>
                    <a:pt x="456" y="531"/>
                  </a:cubicBezTo>
                  <a:cubicBezTo>
                    <a:pt x="467" y="529"/>
                    <a:pt x="467" y="529"/>
                    <a:pt x="467" y="529"/>
                  </a:cubicBezTo>
                  <a:cubicBezTo>
                    <a:pt x="468" y="537"/>
                    <a:pt x="470" y="545"/>
                    <a:pt x="472" y="552"/>
                  </a:cubicBezTo>
                  <a:close/>
                  <a:moveTo>
                    <a:pt x="123" y="578"/>
                  </a:moveTo>
                  <a:cubicBezTo>
                    <a:pt x="112" y="578"/>
                    <a:pt x="112" y="578"/>
                    <a:pt x="112" y="578"/>
                  </a:cubicBezTo>
                  <a:cubicBezTo>
                    <a:pt x="112" y="554"/>
                    <a:pt x="112" y="554"/>
                    <a:pt x="112" y="554"/>
                  </a:cubicBezTo>
                  <a:cubicBezTo>
                    <a:pt x="123" y="554"/>
                    <a:pt x="123" y="554"/>
                    <a:pt x="123" y="554"/>
                  </a:cubicBezTo>
                  <a:lnTo>
                    <a:pt x="123" y="578"/>
                  </a:lnTo>
                  <a:close/>
                  <a:moveTo>
                    <a:pt x="793" y="573"/>
                  </a:moveTo>
                  <a:cubicBezTo>
                    <a:pt x="791" y="581"/>
                    <a:pt x="787" y="589"/>
                    <a:pt x="784" y="596"/>
                  </a:cubicBezTo>
                  <a:cubicBezTo>
                    <a:pt x="774" y="591"/>
                    <a:pt x="774" y="591"/>
                    <a:pt x="774" y="591"/>
                  </a:cubicBezTo>
                  <a:cubicBezTo>
                    <a:pt x="778" y="584"/>
                    <a:pt x="781" y="577"/>
                    <a:pt x="783" y="570"/>
                  </a:cubicBezTo>
                  <a:lnTo>
                    <a:pt x="793" y="573"/>
                  </a:lnTo>
                  <a:close/>
                  <a:moveTo>
                    <a:pt x="489" y="595"/>
                  </a:moveTo>
                  <a:cubicBezTo>
                    <a:pt x="479" y="601"/>
                    <a:pt x="479" y="601"/>
                    <a:pt x="479" y="601"/>
                  </a:cubicBezTo>
                  <a:cubicBezTo>
                    <a:pt x="476" y="594"/>
                    <a:pt x="472" y="586"/>
                    <a:pt x="469" y="578"/>
                  </a:cubicBezTo>
                  <a:cubicBezTo>
                    <a:pt x="479" y="574"/>
                    <a:pt x="479" y="574"/>
                    <a:pt x="479" y="574"/>
                  </a:cubicBezTo>
                  <a:cubicBezTo>
                    <a:pt x="482" y="582"/>
                    <a:pt x="485" y="589"/>
                    <a:pt x="489" y="595"/>
                  </a:cubicBezTo>
                  <a:close/>
                  <a:moveTo>
                    <a:pt x="123" y="626"/>
                  </a:moveTo>
                  <a:cubicBezTo>
                    <a:pt x="112" y="626"/>
                    <a:pt x="112" y="626"/>
                    <a:pt x="112" y="626"/>
                  </a:cubicBezTo>
                  <a:cubicBezTo>
                    <a:pt x="112" y="602"/>
                    <a:pt x="112" y="602"/>
                    <a:pt x="112" y="602"/>
                  </a:cubicBezTo>
                  <a:cubicBezTo>
                    <a:pt x="123" y="602"/>
                    <a:pt x="123" y="602"/>
                    <a:pt x="123" y="602"/>
                  </a:cubicBezTo>
                  <a:lnTo>
                    <a:pt x="123" y="626"/>
                  </a:lnTo>
                  <a:close/>
                  <a:moveTo>
                    <a:pt x="771" y="617"/>
                  </a:moveTo>
                  <a:cubicBezTo>
                    <a:pt x="766" y="624"/>
                    <a:pt x="761" y="630"/>
                    <a:pt x="755" y="636"/>
                  </a:cubicBezTo>
                  <a:cubicBezTo>
                    <a:pt x="748" y="629"/>
                    <a:pt x="748" y="629"/>
                    <a:pt x="748" y="629"/>
                  </a:cubicBezTo>
                  <a:cubicBezTo>
                    <a:pt x="753" y="623"/>
                    <a:pt x="758" y="617"/>
                    <a:pt x="762" y="611"/>
                  </a:cubicBezTo>
                  <a:lnTo>
                    <a:pt x="771" y="617"/>
                  </a:lnTo>
                  <a:close/>
                  <a:moveTo>
                    <a:pt x="516" y="632"/>
                  </a:moveTo>
                  <a:cubicBezTo>
                    <a:pt x="509" y="640"/>
                    <a:pt x="509" y="640"/>
                    <a:pt x="509" y="640"/>
                  </a:cubicBezTo>
                  <a:cubicBezTo>
                    <a:pt x="503" y="634"/>
                    <a:pt x="498" y="628"/>
                    <a:pt x="493" y="621"/>
                  </a:cubicBezTo>
                  <a:cubicBezTo>
                    <a:pt x="501" y="615"/>
                    <a:pt x="501" y="615"/>
                    <a:pt x="501" y="615"/>
                  </a:cubicBezTo>
                  <a:cubicBezTo>
                    <a:pt x="506" y="621"/>
                    <a:pt x="511" y="627"/>
                    <a:pt x="516" y="632"/>
                  </a:cubicBezTo>
                  <a:close/>
                  <a:moveTo>
                    <a:pt x="737" y="653"/>
                  </a:moveTo>
                  <a:cubicBezTo>
                    <a:pt x="730" y="658"/>
                    <a:pt x="723" y="662"/>
                    <a:pt x="716" y="666"/>
                  </a:cubicBezTo>
                  <a:cubicBezTo>
                    <a:pt x="711" y="656"/>
                    <a:pt x="711" y="656"/>
                    <a:pt x="711" y="656"/>
                  </a:cubicBezTo>
                  <a:cubicBezTo>
                    <a:pt x="718" y="653"/>
                    <a:pt x="724" y="649"/>
                    <a:pt x="730" y="644"/>
                  </a:cubicBezTo>
                  <a:lnTo>
                    <a:pt x="737" y="653"/>
                  </a:lnTo>
                  <a:close/>
                  <a:moveTo>
                    <a:pt x="554" y="659"/>
                  </a:moveTo>
                  <a:cubicBezTo>
                    <a:pt x="549" y="668"/>
                    <a:pt x="549" y="668"/>
                    <a:pt x="549" y="668"/>
                  </a:cubicBezTo>
                  <a:cubicBezTo>
                    <a:pt x="542" y="665"/>
                    <a:pt x="535" y="661"/>
                    <a:pt x="528" y="656"/>
                  </a:cubicBezTo>
                  <a:cubicBezTo>
                    <a:pt x="534" y="647"/>
                    <a:pt x="534" y="647"/>
                    <a:pt x="534" y="647"/>
                  </a:cubicBezTo>
                  <a:cubicBezTo>
                    <a:pt x="540" y="651"/>
                    <a:pt x="547" y="655"/>
                    <a:pt x="554" y="659"/>
                  </a:cubicBezTo>
                  <a:close/>
                  <a:moveTo>
                    <a:pt x="123" y="674"/>
                  </a:moveTo>
                  <a:cubicBezTo>
                    <a:pt x="112" y="674"/>
                    <a:pt x="112" y="674"/>
                    <a:pt x="112" y="674"/>
                  </a:cubicBezTo>
                  <a:cubicBezTo>
                    <a:pt x="112" y="650"/>
                    <a:pt x="112" y="650"/>
                    <a:pt x="112" y="650"/>
                  </a:cubicBezTo>
                  <a:cubicBezTo>
                    <a:pt x="123" y="650"/>
                    <a:pt x="123" y="650"/>
                    <a:pt x="123" y="650"/>
                  </a:cubicBezTo>
                  <a:lnTo>
                    <a:pt x="123" y="674"/>
                  </a:lnTo>
                  <a:close/>
                  <a:moveTo>
                    <a:pt x="693" y="675"/>
                  </a:moveTo>
                  <a:cubicBezTo>
                    <a:pt x="686" y="678"/>
                    <a:pt x="678" y="680"/>
                    <a:pt x="669" y="682"/>
                  </a:cubicBezTo>
                  <a:cubicBezTo>
                    <a:pt x="667" y="671"/>
                    <a:pt x="667" y="671"/>
                    <a:pt x="667" y="671"/>
                  </a:cubicBezTo>
                  <a:cubicBezTo>
                    <a:pt x="675" y="670"/>
                    <a:pt x="683" y="668"/>
                    <a:pt x="690" y="665"/>
                  </a:cubicBezTo>
                  <a:lnTo>
                    <a:pt x="693" y="675"/>
                  </a:lnTo>
                  <a:close/>
                  <a:moveTo>
                    <a:pt x="598" y="672"/>
                  </a:moveTo>
                  <a:cubicBezTo>
                    <a:pt x="596" y="683"/>
                    <a:pt x="596" y="683"/>
                    <a:pt x="596" y="683"/>
                  </a:cubicBezTo>
                  <a:cubicBezTo>
                    <a:pt x="588" y="681"/>
                    <a:pt x="580" y="679"/>
                    <a:pt x="572" y="677"/>
                  </a:cubicBezTo>
                  <a:cubicBezTo>
                    <a:pt x="575" y="667"/>
                    <a:pt x="575" y="667"/>
                    <a:pt x="575" y="667"/>
                  </a:cubicBezTo>
                  <a:cubicBezTo>
                    <a:pt x="583" y="669"/>
                    <a:pt x="590" y="671"/>
                    <a:pt x="598" y="672"/>
                  </a:cubicBezTo>
                  <a:close/>
                  <a:moveTo>
                    <a:pt x="645" y="685"/>
                  </a:moveTo>
                  <a:cubicBezTo>
                    <a:pt x="640" y="685"/>
                    <a:pt x="636" y="685"/>
                    <a:pt x="631" y="685"/>
                  </a:cubicBezTo>
                  <a:cubicBezTo>
                    <a:pt x="627" y="685"/>
                    <a:pt x="624" y="685"/>
                    <a:pt x="621" y="685"/>
                  </a:cubicBezTo>
                  <a:cubicBezTo>
                    <a:pt x="621" y="674"/>
                    <a:pt x="621" y="674"/>
                    <a:pt x="621" y="674"/>
                  </a:cubicBezTo>
                  <a:cubicBezTo>
                    <a:pt x="624" y="674"/>
                    <a:pt x="628" y="674"/>
                    <a:pt x="631" y="674"/>
                  </a:cubicBezTo>
                  <a:cubicBezTo>
                    <a:pt x="635" y="674"/>
                    <a:pt x="640" y="674"/>
                    <a:pt x="644" y="674"/>
                  </a:cubicBezTo>
                  <a:lnTo>
                    <a:pt x="645" y="685"/>
                  </a:lnTo>
                  <a:close/>
                  <a:moveTo>
                    <a:pt x="123" y="722"/>
                  </a:moveTo>
                  <a:cubicBezTo>
                    <a:pt x="112" y="722"/>
                    <a:pt x="112" y="722"/>
                    <a:pt x="112" y="722"/>
                  </a:cubicBezTo>
                  <a:cubicBezTo>
                    <a:pt x="112" y="698"/>
                    <a:pt x="112" y="698"/>
                    <a:pt x="112" y="698"/>
                  </a:cubicBezTo>
                  <a:cubicBezTo>
                    <a:pt x="123" y="698"/>
                    <a:pt x="123" y="698"/>
                    <a:pt x="123" y="698"/>
                  </a:cubicBezTo>
                  <a:lnTo>
                    <a:pt x="123" y="722"/>
                  </a:lnTo>
                  <a:close/>
                  <a:moveTo>
                    <a:pt x="123" y="752"/>
                  </a:moveTo>
                  <a:cubicBezTo>
                    <a:pt x="123" y="752"/>
                    <a:pt x="123" y="759"/>
                    <a:pt x="121" y="770"/>
                  </a:cubicBezTo>
                  <a:cubicBezTo>
                    <a:pt x="111" y="769"/>
                    <a:pt x="111" y="769"/>
                    <a:pt x="111" y="769"/>
                  </a:cubicBezTo>
                  <a:cubicBezTo>
                    <a:pt x="112" y="759"/>
                    <a:pt x="112" y="752"/>
                    <a:pt x="112" y="752"/>
                  </a:cubicBezTo>
                  <a:cubicBezTo>
                    <a:pt x="112" y="746"/>
                    <a:pt x="112" y="746"/>
                    <a:pt x="112" y="746"/>
                  </a:cubicBezTo>
                  <a:cubicBezTo>
                    <a:pt x="123" y="746"/>
                    <a:pt x="123" y="746"/>
                    <a:pt x="123" y="746"/>
                  </a:cubicBezTo>
                  <a:lnTo>
                    <a:pt x="123" y="752"/>
                  </a:lnTo>
                  <a:close/>
                  <a:moveTo>
                    <a:pt x="116" y="794"/>
                  </a:moveTo>
                  <a:cubicBezTo>
                    <a:pt x="114" y="802"/>
                    <a:pt x="111" y="810"/>
                    <a:pt x="108" y="818"/>
                  </a:cubicBezTo>
                  <a:cubicBezTo>
                    <a:pt x="98" y="813"/>
                    <a:pt x="98" y="813"/>
                    <a:pt x="98" y="813"/>
                  </a:cubicBezTo>
                  <a:cubicBezTo>
                    <a:pt x="101" y="806"/>
                    <a:pt x="104" y="799"/>
                    <a:pt x="106" y="792"/>
                  </a:cubicBezTo>
                  <a:lnTo>
                    <a:pt x="116" y="794"/>
                  </a:lnTo>
                  <a:close/>
                  <a:moveTo>
                    <a:pt x="97" y="840"/>
                  </a:moveTo>
                  <a:cubicBezTo>
                    <a:pt x="93" y="847"/>
                    <a:pt x="88" y="854"/>
                    <a:pt x="83" y="860"/>
                  </a:cubicBezTo>
                  <a:cubicBezTo>
                    <a:pt x="75" y="853"/>
                    <a:pt x="75" y="853"/>
                    <a:pt x="75" y="853"/>
                  </a:cubicBezTo>
                  <a:cubicBezTo>
                    <a:pt x="79" y="847"/>
                    <a:pt x="84" y="841"/>
                    <a:pt x="88" y="834"/>
                  </a:cubicBezTo>
                  <a:lnTo>
                    <a:pt x="97" y="840"/>
                  </a:lnTo>
                  <a:close/>
                  <a:moveTo>
                    <a:pt x="66" y="878"/>
                  </a:moveTo>
                  <a:cubicBezTo>
                    <a:pt x="60" y="884"/>
                    <a:pt x="54" y="889"/>
                    <a:pt x="47" y="893"/>
                  </a:cubicBezTo>
                  <a:cubicBezTo>
                    <a:pt x="41" y="885"/>
                    <a:pt x="41" y="885"/>
                    <a:pt x="41" y="885"/>
                  </a:cubicBezTo>
                  <a:cubicBezTo>
                    <a:pt x="47" y="880"/>
                    <a:pt x="53" y="875"/>
                    <a:pt x="59" y="870"/>
                  </a:cubicBezTo>
                  <a:lnTo>
                    <a:pt x="66" y="878"/>
                  </a:lnTo>
                  <a:close/>
                  <a:moveTo>
                    <a:pt x="26" y="906"/>
                  </a:moveTo>
                  <a:cubicBezTo>
                    <a:pt x="19" y="910"/>
                    <a:pt x="11" y="913"/>
                    <a:pt x="3" y="916"/>
                  </a:cubicBezTo>
                  <a:cubicBezTo>
                    <a:pt x="0" y="906"/>
                    <a:pt x="0" y="906"/>
                    <a:pt x="0" y="906"/>
                  </a:cubicBezTo>
                  <a:cubicBezTo>
                    <a:pt x="7" y="903"/>
                    <a:pt x="14" y="900"/>
                    <a:pt x="21" y="896"/>
                  </a:cubicBezTo>
                  <a:lnTo>
                    <a:pt x="26" y="9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934825" y="2122488"/>
              <a:ext cx="4762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26817" y="1872453"/>
            <a:ext cx="102899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       校内活动发布网站是基于互联网的信息发布与查询系统。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/>
              <a:t>       </a:t>
            </a:r>
            <a:r>
              <a:rPr lang="zh-CN" altLang="zh-CN" dirty="0"/>
              <a:t>本网站包括活动信息发布、报名信息管理、社团列表管理、活动信息审核、论坛信息管理、活动信息查询、活动报名、论坛使用八个主要功能，每个功能对应一个页面，十余个扩展功能，通过相关按钮进行功能选择。前端页面部分主要分为信息开放部分及后台个人中心，分别实现不同的功能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系统提供学校、学院、社团的活动发布功能，且全部活动信息自动提交管理员审核，审核通过即可发布，保证发布活动的积极意义。同时系统提供全部校内人员通过网站进行信息查询及活动线上报名，支持站内论坛讨论，简化报名流程，提供便捷的报名、讨论、参与方式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       </a:t>
            </a:r>
            <a:r>
              <a:rPr lang="zh-CN" altLang="zh-CN" dirty="0"/>
              <a:t>本次迭代完成了系统整体的功能模块设计及全部的类设计、数据库设计、接口设计及界面设计。同时，目前大部分设计相关代码已编写完成，部分网页测试完成并且改正了发现的问题，其余部分正在编写当中。</a:t>
            </a:r>
          </a:p>
          <a:p>
            <a:endParaRPr lang="id-ID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id-ID" dirty="0"/>
          </a:p>
        </p:txBody>
      </p:sp>
      <p:sp>
        <p:nvSpPr>
          <p:cNvPr id="5" name="Freeform 4"/>
          <p:cNvSpPr/>
          <p:nvPr/>
        </p:nvSpPr>
        <p:spPr bwMode="auto">
          <a:xfrm>
            <a:off x="989092" y="1470961"/>
            <a:ext cx="3936398" cy="3949510"/>
          </a:xfrm>
          <a:custGeom>
            <a:avLst/>
            <a:gdLst>
              <a:gd name="T0" fmla="*/ 365 w 2340"/>
              <a:gd name="T1" fmla="*/ 542 h 2348"/>
              <a:gd name="T2" fmla="*/ 805 w 2340"/>
              <a:gd name="T3" fmla="*/ 220 h 2348"/>
              <a:gd name="T4" fmla="*/ 1001 w 2340"/>
              <a:gd name="T5" fmla="*/ 167 h 2348"/>
              <a:gd name="T6" fmla="*/ 1122 w 2340"/>
              <a:gd name="T7" fmla="*/ 155 h 2348"/>
              <a:gd name="T8" fmla="*/ 1230 w 2340"/>
              <a:gd name="T9" fmla="*/ 156 h 2348"/>
              <a:gd name="T10" fmla="*/ 1341 w 2340"/>
              <a:gd name="T11" fmla="*/ 169 h 2348"/>
              <a:gd name="T12" fmla="*/ 1513 w 2340"/>
              <a:gd name="T13" fmla="*/ 215 h 2348"/>
              <a:gd name="T14" fmla="*/ 1590 w 2340"/>
              <a:gd name="T15" fmla="*/ 246 h 2348"/>
              <a:gd name="T16" fmla="*/ 1708 w 2340"/>
              <a:gd name="T17" fmla="*/ 310 h 2348"/>
              <a:gd name="T18" fmla="*/ 1818 w 2340"/>
              <a:gd name="T19" fmla="*/ 389 h 2348"/>
              <a:gd name="T20" fmla="*/ 1940 w 2340"/>
              <a:gd name="T21" fmla="*/ 510 h 2348"/>
              <a:gd name="T22" fmla="*/ 2014 w 2340"/>
              <a:gd name="T23" fmla="*/ 608 h 2348"/>
              <a:gd name="T24" fmla="*/ 2076 w 2340"/>
              <a:gd name="T25" fmla="*/ 714 h 2348"/>
              <a:gd name="T26" fmla="*/ 2137 w 2340"/>
              <a:gd name="T27" fmla="*/ 860 h 2348"/>
              <a:gd name="T28" fmla="*/ 2174 w 2340"/>
              <a:gd name="T29" fmla="*/ 1015 h 2348"/>
              <a:gd name="T30" fmla="*/ 2186 w 2340"/>
              <a:gd name="T31" fmla="*/ 1192 h 2348"/>
              <a:gd name="T32" fmla="*/ 2174 w 2340"/>
              <a:gd name="T33" fmla="*/ 1333 h 2348"/>
              <a:gd name="T34" fmla="*/ 2131 w 2340"/>
              <a:gd name="T35" fmla="*/ 1505 h 2348"/>
              <a:gd name="T36" fmla="*/ 2077 w 2340"/>
              <a:gd name="T37" fmla="*/ 1634 h 2348"/>
              <a:gd name="T38" fmla="*/ 1985 w 2340"/>
              <a:gd name="T39" fmla="*/ 1782 h 2348"/>
              <a:gd name="T40" fmla="*/ 1859 w 2340"/>
              <a:gd name="T41" fmla="*/ 1922 h 2348"/>
              <a:gd name="T42" fmla="*/ 1740 w 2340"/>
              <a:gd name="T43" fmla="*/ 2017 h 2348"/>
              <a:gd name="T44" fmla="*/ 1611 w 2340"/>
              <a:gd name="T45" fmla="*/ 2092 h 2348"/>
              <a:gd name="T46" fmla="*/ 1382 w 2340"/>
              <a:gd name="T47" fmla="*/ 2171 h 2348"/>
              <a:gd name="T48" fmla="*/ 1167 w 2340"/>
              <a:gd name="T49" fmla="*/ 2194 h 2348"/>
              <a:gd name="T50" fmla="*/ 1018 w 2340"/>
              <a:gd name="T51" fmla="*/ 2183 h 2348"/>
              <a:gd name="T52" fmla="*/ 906 w 2340"/>
              <a:gd name="T53" fmla="*/ 2161 h 2348"/>
              <a:gd name="T54" fmla="*/ 775 w 2340"/>
              <a:gd name="T55" fmla="*/ 2117 h 2348"/>
              <a:gd name="T56" fmla="*/ 669 w 2340"/>
              <a:gd name="T57" fmla="*/ 2065 h 2348"/>
              <a:gd name="T58" fmla="*/ 435 w 2340"/>
              <a:gd name="T59" fmla="*/ 1886 h 2348"/>
              <a:gd name="T60" fmla="*/ 486 w 2340"/>
              <a:gd name="T61" fmla="*/ 1739 h 2348"/>
              <a:gd name="T62" fmla="*/ 283 w 2340"/>
              <a:gd name="T63" fmla="*/ 1948 h 2348"/>
              <a:gd name="T64" fmla="*/ 532 w 2340"/>
              <a:gd name="T65" fmla="*/ 2162 h 2348"/>
              <a:gd name="T66" fmla="*/ 660 w 2340"/>
              <a:gd name="T67" fmla="*/ 2234 h 2348"/>
              <a:gd name="T68" fmla="*/ 836 w 2340"/>
              <a:gd name="T69" fmla="*/ 2301 h 2348"/>
              <a:gd name="T70" fmla="*/ 963 w 2340"/>
              <a:gd name="T71" fmla="*/ 2331 h 2348"/>
              <a:gd name="T72" fmla="*/ 1098 w 2340"/>
              <a:gd name="T73" fmla="*/ 2346 h 2348"/>
              <a:gd name="T74" fmla="*/ 1343 w 2340"/>
              <a:gd name="T75" fmla="*/ 2335 h 2348"/>
              <a:gd name="T76" fmla="*/ 1626 w 2340"/>
              <a:gd name="T77" fmla="*/ 2254 h 2348"/>
              <a:gd name="T78" fmla="*/ 1795 w 2340"/>
              <a:gd name="T79" fmla="*/ 2166 h 2348"/>
              <a:gd name="T80" fmla="*/ 1949 w 2340"/>
              <a:gd name="T81" fmla="*/ 2049 h 2348"/>
              <a:gd name="T82" fmla="*/ 2072 w 2340"/>
              <a:gd name="T83" fmla="*/ 1921 h 2348"/>
              <a:gd name="T84" fmla="*/ 2195 w 2340"/>
              <a:gd name="T85" fmla="*/ 1739 h 2348"/>
              <a:gd name="T86" fmla="*/ 2267 w 2340"/>
              <a:gd name="T87" fmla="*/ 1583 h 2348"/>
              <a:gd name="T88" fmla="*/ 2306 w 2340"/>
              <a:gd name="T89" fmla="*/ 1457 h 2348"/>
              <a:gd name="T90" fmla="*/ 2336 w 2340"/>
              <a:gd name="T91" fmla="*/ 1276 h 2348"/>
              <a:gd name="T92" fmla="*/ 2334 w 2340"/>
              <a:gd name="T93" fmla="*/ 1052 h 2348"/>
              <a:gd name="T94" fmla="*/ 2301 w 2340"/>
              <a:gd name="T95" fmla="*/ 871 h 2348"/>
              <a:gd name="T96" fmla="*/ 2231 w 2340"/>
              <a:gd name="T97" fmla="*/ 680 h 2348"/>
              <a:gd name="T98" fmla="*/ 2164 w 2340"/>
              <a:gd name="T99" fmla="*/ 556 h 2348"/>
              <a:gd name="T100" fmla="*/ 2083 w 2340"/>
              <a:gd name="T101" fmla="*/ 441 h 2348"/>
              <a:gd name="T102" fmla="*/ 1990 w 2340"/>
              <a:gd name="T103" fmla="*/ 337 h 2348"/>
              <a:gd name="T104" fmla="*/ 1854 w 2340"/>
              <a:gd name="T105" fmla="*/ 223 h 2348"/>
              <a:gd name="T106" fmla="*/ 1680 w 2340"/>
              <a:gd name="T107" fmla="*/ 118 h 2348"/>
              <a:gd name="T108" fmla="*/ 1583 w 2340"/>
              <a:gd name="T109" fmla="*/ 76 h 2348"/>
              <a:gd name="T110" fmla="*/ 1439 w 2340"/>
              <a:gd name="T111" fmla="*/ 32 h 2348"/>
              <a:gd name="T112" fmla="*/ 1276 w 2340"/>
              <a:gd name="T113" fmla="*/ 5 h 2348"/>
              <a:gd name="T114" fmla="*/ 1168 w 2340"/>
              <a:gd name="T115" fmla="*/ 0 h 2348"/>
              <a:gd name="T116" fmla="*/ 1045 w 2340"/>
              <a:gd name="T117" fmla="*/ 6 h 2348"/>
              <a:gd name="T118" fmla="*/ 844 w 2340"/>
              <a:gd name="T119" fmla="*/ 45 h 2348"/>
              <a:gd name="T120" fmla="*/ 579 w 2340"/>
              <a:gd name="T121" fmla="*/ 157 h 2348"/>
              <a:gd name="T122" fmla="*/ 3 w 2340"/>
              <a:gd name="T123" fmla="*/ 1014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40" h="2348">
                <a:moveTo>
                  <a:pt x="153" y="1052"/>
                </a:moveTo>
                <a:cubicBezTo>
                  <a:pt x="153" y="1052"/>
                  <a:pt x="154" y="1046"/>
                  <a:pt x="155" y="1035"/>
                </a:cubicBezTo>
                <a:cubicBezTo>
                  <a:pt x="157" y="1024"/>
                  <a:pt x="159" y="1007"/>
                  <a:pt x="164" y="985"/>
                </a:cubicBezTo>
                <a:cubicBezTo>
                  <a:pt x="172" y="941"/>
                  <a:pt x="186" y="878"/>
                  <a:pt x="217" y="801"/>
                </a:cubicBezTo>
                <a:cubicBezTo>
                  <a:pt x="224" y="781"/>
                  <a:pt x="233" y="761"/>
                  <a:pt x="242" y="740"/>
                </a:cubicBezTo>
                <a:cubicBezTo>
                  <a:pt x="253" y="720"/>
                  <a:pt x="263" y="698"/>
                  <a:pt x="275" y="677"/>
                </a:cubicBezTo>
                <a:cubicBezTo>
                  <a:pt x="300" y="633"/>
                  <a:pt x="329" y="588"/>
                  <a:pt x="365" y="542"/>
                </a:cubicBezTo>
                <a:cubicBezTo>
                  <a:pt x="401" y="497"/>
                  <a:pt x="443" y="452"/>
                  <a:pt x="491" y="409"/>
                </a:cubicBezTo>
                <a:cubicBezTo>
                  <a:pt x="540" y="366"/>
                  <a:pt x="595" y="326"/>
                  <a:pt x="656" y="290"/>
                </a:cubicBezTo>
                <a:cubicBezTo>
                  <a:pt x="672" y="281"/>
                  <a:pt x="688" y="273"/>
                  <a:pt x="704" y="265"/>
                </a:cubicBezTo>
                <a:cubicBezTo>
                  <a:pt x="712" y="260"/>
                  <a:pt x="720" y="256"/>
                  <a:pt x="728" y="253"/>
                </a:cubicBezTo>
                <a:cubicBezTo>
                  <a:pt x="737" y="249"/>
                  <a:pt x="745" y="245"/>
                  <a:pt x="753" y="241"/>
                </a:cubicBezTo>
                <a:cubicBezTo>
                  <a:pt x="762" y="237"/>
                  <a:pt x="770" y="234"/>
                  <a:pt x="779" y="230"/>
                </a:cubicBezTo>
                <a:cubicBezTo>
                  <a:pt x="787" y="227"/>
                  <a:pt x="796" y="223"/>
                  <a:pt x="805" y="220"/>
                </a:cubicBezTo>
                <a:cubicBezTo>
                  <a:pt x="823" y="213"/>
                  <a:pt x="840" y="207"/>
                  <a:pt x="859" y="201"/>
                </a:cubicBezTo>
                <a:cubicBezTo>
                  <a:pt x="868" y="198"/>
                  <a:pt x="877" y="195"/>
                  <a:pt x="886" y="193"/>
                </a:cubicBezTo>
                <a:cubicBezTo>
                  <a:pt x="896" y="190"/>
                  <a:pt x="905" y="188"/>
                  <a:pt x="914" y="185"/>
                </a:cubicBezTo>
                <a:cubicBezTo>
                  <a:pt x="919" y="184"/>
                  <a:pt x="924" y="183"/>
                  <a:pt x="929" y="182"/>
                </a:cubicBezTo>
                <a:cubicBezTo>
                  <a:pt x="933" y="181"/>
                  <a:pt x="938" y="180"/>
                  <a:pt x="943" y="179"/>
                </a:cubicBezTo>
                <a:cubicBezTo>
                  <a:pt x="952" y="177"/>
                  <a:pt x="962" y="174"/>
                  <a:pt x="972" y="172"/>
                </a:cubicBezTo>
                <a:cubicBezTo>
                  <a:pt x="981" y="170"/>
                  <a:pt x="991" y="169"/>
                  <a:pt x="1001" y="167"/>
                </a:cubicBezTo>
                <a:cubicBezTo>
                  <a:pt x="1011" y="166"/>
                  <a:pt x="1021" y="164"/>
                  <a:pt x="1031" y="163"/>
                </a:cubicBezTo>
                <a:cubicBezTo>
                  <a:pt x="1041" y="162"/>
                  <a:pt x="1051" y="161"/>
                  <a:pt x="1061" y="159"/>
                </a:cubicBezTo>
                <a:cubicBezTo>
                  <a:pt x="1068" y="159"/>
                  <a:pt x="1068" y="159"/>
                  <a:pt x="1068" y="159"/>
                </a:cubicBezTo>
                <a:cubicBezTo>
                  <a:pt x="1071" y="158"/>
                  <a:pt x="1073" y="158"/>
                  <a:pt x="1076" y="158"/>
                </a:cubicBezTo>
                <a:cubicBezTo>
                  <a:pt x="1081" y="158"/>
                  <a:pt x="1086" y="157"/>
                  <a:pt x="1091" y="157"/>
                </a:cubicBezTo>
                <a:cubicBezTo>
                  <a:pt x="1096" y="157"/>
                  <a:pt x="1101" y="156"/>
                  <a:pt x="1106" y="156"/>
                </a:cubicBezTo>
                <a:cubicBezTo>
                  <a:pt x="1111" y="156"/>
                  <a:pt x="1116" y="155"/>
                  <a:pt x="1122" y="155"/>
                </a:cubicBezTo>
                <a:cubicBezTo>
                  <a:pt x="1132" y="155"/>
                  <a:pt x="1142" y="154"/>
                  <a:pt x="1152" y="154"/>
                </a:cubicBezTo>
                <a:cubicBezTo>
                  <a:pt x="1158" y="154"/>
                  <a:pt x="1163" y="154"/>
                  <a:pt x="1168" y="154"/>
                </a:cubicBezTo>
                <a:cubicBezTo>
                  <a:pt x="1173" y="154"/>
                  <a:pt x="1178" y="154"/>
                  <a:pt x="1183" y="154"/>
                </a:cubicBezTo>
                <a:cubicBezTo>
                  <a:pt x="1194" y="155"/>
                  <a:pt x="1204" y="155"/>
                  <a:pt x="1215" y="155"/>
                </a:cubicBezTo>
                <a:cubicBezTo>
                  <a:pt x="1219" y="155"/>
                  <a:pt x="1219" y="155"/>
                  <a:pt x="1219" y="155"/>
                </a:cubicBezTo>
                <a:cubicBezTo>
                  <a:pt x="1223" y="156"/>
                  <a:pt x="1223" y="156"/>
                  <a:pt x="1223" y="156"/>
                </a:cubicBezTo>
                <a:cubicBezTo>
                  <a:pt x="1230" y="156"/>
                  <a:pt x="1230" y="156"/>
                  <a:pt x="1230" y="156"/>
                </a:cubicBezTo>
                <a:cubicBezTo>
                  <a:pt x="1236" y="157"/>
                  <a:pt x="1241" y="157"/>
                  <a:pt x="1246" y="157"/>
                </a:cubicBezTo>
                <a:cubicBezTo>
                  <a:pt x="1251" y="158"/>
                  <a:pt x="1257" y="158"/>
                  <a:pt x="1262" y="159"/>
                </a:cubicBezTo>
                <a:cubicBezTo>
                  <a:pt x="1270" y="159"/>
                  <a:pt x="1270" y="159"/>
                  <a:pt x="1270" y="159"/>
                </a:cubicBezTo>
                <a:cubicBezTo>
                  <a:pt x="1272" y="159"/>
                  <a:pt x="1275" y="160"/>
                  <a:pt x="1278" y="160"/>
                </a:cubicBezTo>
                <a:cubicBezTo>
                  <a:pt x="1288" y="161"/>
                  <a:pt x="1299" y="163"/>
                  <a:pt x="1309" y="164"/>
                </a:cubicBezTo>
                <a:cubicBezTo>
                  <a:pt x="1314" y="165"/>
                  <a:pt x="1320" y="165"/>
                  <a:pt x="1325" y="166"/>
                </a:cubicBezTo>
                <a:cubicBezTo>
                  <a:pt x="1330" y="167"/>
                  <a:pt x="1335" y="168"/>
                  <a:pt x="1341" y="169"/>
                </a:cubicBezTo>
                <a:cubicBezTo>
                  <a:pt x="1351" y="171"/>
                  <a:pt x="1362" y="173"/>
                  <a:pt x="1372" y="175"/>
                </a:cubicBezTo>
                <a:cubicBezTo>
                  <a:pt x="1383" y="177"/>
                  <a:pt x="1393" y="180"/>
                  <a:pt x="1404" y="182"/>
                </a:cubicBezTo>
                <a:cubicBezTo>
                  <a:pt x="1409" y="183"/>
                  <a:pt x="1414" y="184"/>
                  <a:pt x="1419" y="186"/>
                </a:cubicBezTo>
                <a:cubicBezTo>
                  <a:pt x="1425" y="187"/>
                  <a:pt x="1430" y="189"/>
                  <a:pt x="1435" y="190"/>
                </a:cubicBezTo>
                <a:cubicBezTo>
                  <a:pt x="1446" y="193"/>
                  <a:pt x="1456" y="196"/>
                  <a:pt x="1466" y="199"/>
                </a:cubicBezTo>
                <a:cubicBezTo>
                  <a:pt x="1477" y="202"/>
                  <a:pt x="1487" y="206"/>
                  <a:pt x="1498" y="209"/>
                </a:cubicBezTo>
                <a:cubicBezTo>
                  <a:pt x="1503" y="211"/>
                  <a:pt x="1508" y="213"/>
                  <a:pt x="1513" y="215"/>
                </a:cubicBezTo>
                <a:cubicBezTo>
                  <a:pt x="1516" y="215"/>
                  <a:pt x="1518" y="216"/>
                  <a:pt x="1521" y="217"/>
                </a:cubicBezTo>
                <a:cubicBezTo>
                  <a:pt x="1528" y="220"/>
                  <a:pt x="1528" y="220"/>
                  <a:pt x="1528" y="220"/>
                </a:cubicBezTo>
                <a:cubicBezTo>
                  <a:pt x="1539" y="224"/>
                  <a:pt x="1549" y="228"/>
                  <a:pt x="1559" y="233"/>
                </a:cubicBezTo>
                <a:cubicBezTo>
                  <a:pt x="1563" y="234"/>
                  <a:pt x="1563" y="234"/>
                  <a:pt x="1563" y="234"/>
                </a:cubicBezTo>
                <a:cubicBezTo>
                  <a:pt x="1567" y="236"/>
                  <a:pt x="1567" y="236"/>
                  <a:pt x="1567" y="236"/>
                </a:cubicBezTo>
                <a:cubicBezTo>
                  <a:pt x="1574" y="239"/>
                  <a:pt x="1574" y="239"/>
                  <a:pt x="1574" y="239"/>
                </a:cubicBezTo>
                <a:cubicBezTo>
                  <a:pt x="1590" y="246"/>
                  <a:pt x="1590" y="246"/>
                  <a:pt x="1590" y="246"/>
                </a:cubicBezTo>
                <a:cubicBezTo>
                  <a:pt x="1605" y="253"/>
                  <a:pt x="1605" y="253"/>
                  <a:pt x="1605" y="253"/>
                </a:cubicBezTo>
                <a:cubicBezTo>
                  <a:pt x="1607" y="254"/>
                  <a:pt x="1610" y="255"/>
                  <a:pt x="1612" y="257"/>
                </a:cubicBezTo>
                <a:cubicBezTo>
                  <a:pt x="1620" y="260"/>
                  <a:pt x="1620" y="260"/>
                  <a:pt x="1620" y="260"/>
                </a:cubicBezTo>
                <a:cubicBezTo>
                  <a:pt x="1630" y="265"/>
                  <a:pt x="1640" y="270"/>
                  <a:pt x="1649" y="276"/>
                </a:cubicBezTo>
                <a:cubicBezTo>
                  <a:pt x="1659" y="281"/>
                  <a:pt x="1669" y="287"/>
                  <a:pt x="1679" y="292"/>
                </a:cubicBezTo>
                <a:cubicBezTo>
                  <a:pt x="1693" y="301"/>
                  <a:pt x="1693" y="301"/>
                  <a:pt x="1693" y="301"/>
                </a:cubicBezTo>
                <a:cubicBezTo>
                  <a:pt x="1698" y="303"/>
                  <a:pt x="1703" y="307"/>
                  <a:pt x="1708" y="310"/>
                </a:cubicBezTo>
                <a:cubicBezTo>
                  <a:pt x="1717" y="316"/>
                  <a:pt x="1727" y="322"/>
                  <a:pt x="1736" y="328"/>
                </a:cubicBezTo>
                <a:cubicBezTo>
                  <a:pt x="1745" y="334"/>
                  <a:pt x="1755" y="341"/>
                  <a:pt x="1764" y="348"/>
                </a:cubicBezTo>
                <a:cubicBezTo>
                  <a:pt x="1768" y="351"/>
                  <a:pt x="1773" y="354"/>
                  <a:pt x="1778" y="358"/>
                </a:cubicBezTo>
                <a:cubicBezTo>
                  <a:pt x="1791" y="368"/>
                  <a:pt x="1791" y="368"/>
                  <a:pt x="1791" y="368"/>
                </a:cubicBezTo>
                <a:cubicBezTo>
                  <a:pt x="1804" y="379"/>
                  <a:pt x="1804" y="379"/>
                  <a:pt x="1804" y="379"/>
                </a:cubicBezTo>
                <a:cubicBezTo>
                  <a:pt x="1811" y="384"/>
                  <a:pt x="1811" y="384"/>
                  <a:pt x="1811" y="384"/>
                </a:cubicBezTo>
                <a:cubicBezTo>
                  <a:pt x="1813" y="386"/>
                  <a:pt x="1816" y="387"/>
                  <a:pt x="1818" y="389"/>
                </a:cubicBezTo>
                <a:cubicBezTo>
                  <a:pt x="1835" y="404"/>
                  <a:pt x="1853" y="419"/>
                  <a:pt x="1869" y="435"/>
                </a:cubicBezTo>
                <a:cubicBezTo>
                  <a:pt x="1882" y="447"/>
                  <a:pt x="1882" y="447"/>
                  <a:pt x="1882" y="447"/>
                </a:cubicBezTo>
                <a:cubicBezTo>
                  <a:pt x="1888" y="453"/>
                  <a:pt x="1888" y="453"/>
                  <a:pt x="1888" y="453"/>
                </a:cubicBezTo>
                <a:cubicBezTo>
                  <a:pt x="1894" y="459"/>
                  <a:pt x="1894" y="459"/>
                  <a:pt x="1894" y="459"/>
                </a:cubicBezTo>
                <a:cubicBezTo>
                  <a:pt x="1902" y="468"/>
                  <a:pt x="1910" y="476"/>
                  <a:pt x="1918" y="484"/>
                </a:cubicBezTo>
                <a:cubicBezTo>
                  <a:pt x="1922" y="489"/>
                  <a:pt x="1925" y="493"/>
                  <a:pt x="1929" y="497"/>
                </a:cubicBezTo>
                <a:cubicBezTo>
                  <a:pt x="1940" y="510"/>
                  <a:pt x="1940" y="510"/>
                  <a:pt x="1940" y="510"/>
                </a:cubicBezTo>
                <a:cubicBezTo>
                  <a:pt x="1952" y="524"/>
                  <a:pt x="1952" y="524"/>
                  <a:pt x="1952" y="524"/>
                </a:cubicBezTo>
                <a:cubicBezTo>
                  <a:pt x="1956" y="528"/>
                  <a:pt x="1959" y="533"/>
                  <a:pt x="1963" y="537"/>
                </a:cubicBezTo>
                <a:cubicBezTo>
                  <a:pt x="1970" y="546"/>
                  <a:pt x="1977" y="556"/>
                  <a:pt x="1984" y="565"/>
                </a:cubicBezTo>
                <a:cubicBezTo>
                  <a:pt x="1991" y="574"/>
                  <a:pt x="1998" y="584"/>
                  <a:pt x="2004" y="593"/>
                </a:cubicBezTo>
                <a:cubicBezTo>
                  <a:pt x="2010" y="600"/>
                  <a:pt x="2010" y="600"/>
                  <a:pt x="2010" y="600"/>
                </a:cubicBezTo>
                <a:cubicBezTo>
                  <a:pt x="2012" y="604"/>
                  <a:pt x="2012" y="604"/>
                  <a:pt x="2012" y="604"/>
                </a:cubicBezTo>
                <a:cubicBezTo>
                  <a:pt x="2014" y="608"/>
                  <a:pt x="2014" y="608"/>
                  <a:pt x="2014" y="608"/>
                </a:cubicBezTo>
                <a:cubicBezTo>
                  <a:pt x="2024" y="622"/>
                  <a:pt x="2024" y="622"/>
                  <a:pt x="2024" y="622"/>
                </a:cubicBezTo>
                <a:cubicBezTo>
                  <a:pt x="2033" y="637"/>
                  <a:pt x="2033" y="637"/>
                  <a:pt x="2033" y="637"/>
                </a:cubicBezTo>
                <a:cubicBezTo>
                  <a:pt x="2038" y="644"/>
                  <a:pt x="2038" y="644"/>
                  <a:pt x="2038" y="644"/>
                </a:cubicBezTo>
                <a:cubicBezTo>
                  <a:pt x="2040" y="647"/>
                  <a:pt x="2041" y="649"/>
                  <a:pt x="2042" y="652"/>
                </a:cubicBezTo>
                <a:cubicBezTo>
                  <a:pt x="2048" y="662"/>
                  <a:pt x="2054" y="672"/>
                  <a:pt x="2060" y="682"/>
                </a:cubicBezTo>
                <a:cubicBezTo>
                  <a:pt x="2063" y="687"/>
                  <a:pt x="2066" y="693"/>
                  <a:pt x="2068" y="698"/>
                </a:cubicBezTo>
                <a:cubicBezTo>
                  <a:pt x="2076" y="714"/>
                  <a:pt x="2076" y="714"/>
                  <a:pt x="2076" y="714"/>
                </a:cubicBezTo>
                <a:cubicBezTo>
                  <a:pt x="2084" y="729"/>
                  <a:pt x="2084" y="729"/>
                  <a:pt x="2084" y="729"/>
                </a:cubicBezTo>
                <a:cubicBezTo>
                  <a:pt x="2087" y="734"/>
                  <a:pt x="2089" y="740"/>
                  <a:pt x="2092" y="745"/>
                </a:cubicBezTo>
                <a:cubicBezTo>
                  <a:pt x="2096" y="756"/>
                  <a:pt x="2101" y="767"/>
                  <a:pt x="2106" y="777"/>
                </a:cubicBezTo>
                <a:cubicBezTo>
                  <a:pt x="2110" y="788"/>
                  <a:pt x="2115" y="799"/>
                  <a:pt x="2119" y="810"/>
                </a:cubicBezTo>
                <a:cubicBezTo>
                  <a:pt x="2121" y="816"/>
                  <a:pt x="2124" y="821"/>
                  <a:pt x="2125" y="827"/>
                </a:cubicBezTo>
                <a:cubicBezTo>
                  <a:pt x="2131" y="843"/>
                  <a:pt x="2131" y="843"/>
                  <a:pt x="2131" y="843"/>
                </a:cubicBezTo>
                <a:cubicBezTo>
                  <a:pt x="2137" y="860"/>
                  <a:pt x="2137" y="860"/>
                  <a:pt x="2137" y="860"/>
                </a:cubicBezTo>
                <a:cubicBezTo>
                  <a:pt x="2139" y="866"/>
                  <a:pt x="2141" y="871"/>
                  <a:pt x="2142" y="877"/>
                </a:cubicBezTo>
                <a:cubicBezTo>
                  <a:pt x="2152" y="911"/>
                  <a:pt x="2152" y="911"/>
                  <a:pt x="2152" y="911"/>
                </a:cubicBezTo>
                <a:cubicBezTo>
                  <a:pt x="2154" y="920"/>
                  <a:pt x="2154" y="920"/>
                  <a:pt x="2154" y="920"/>
                </a:cubicBezTo>
                <a:cubicBezTo>
                  <a:pt x="2156" y="928"/>
                  <a:pt x="2156" y="928"/>
                  <a:pt x="2156" y="928"/>
                </a:cubicBezTo>
                <a:cubicBezTo>
                  <a:pt x="2160" y="945"/>
                  <a:pt x="2160" y="945"/>
                  <a:pt x="2160" y="945"/>
                </a:cubicBezTo>
                <a:cubicBezTo>
                  <a:pt x="2163" y="957"/>
                  <a:pt x="2166" y="968"/>
                  <a:pt x="2167" y="980"/>
                </a:cubicBezTo>
                <a:cubicBezTo>
                  <a:pt x="2174" y="1015"/>
                  <a:pt x="2174" y="1015"/>
                  <a:pt x="2174" y="1015"/>
                </a:cubicBezTo>
                <a:cubicBezTo>
                  <a:pt x="2176" y="1027"/>
                  <a:pt x="2177" y="1038"/>
                  <a:pt x="2178" y="1050"/>
                </a:cubicBezTo>
                <a:cubicBezTo>
                  <a:pt x="2181" y="1068"/>
                  <a:pt x="2181" y="1068"/>
                  <a:pt x="2181" y="1068"/>
                </a:cubicBezTo>
                <a:cubicBezTo>
                  <a:pt x="2181" y="1074"/>
                  <a:pt x="2182" y="1080"/>
                  <a:pt x="2182" y="1086"/>
                </a:cubicBezTo>
                <a:cubicBezTo>
                  <a:pt x="2185" y="1121"/>
                  <a:pt x="2185" y="1121"/>
                  <a:pt x="2185" y="1121"/>
                </a:cubicBezTo>
                <a:cubicBezTo>
                  <a:pt x="2186" y="1156"/>
                  <a:pt x="2186" y="1156"/>
                  <a:pt x="2186" y="1156"/>
                </a:cubicBezTo>
                <a:cubicBezTo>
                  <a:pt x="2186" y="1174"/>
                  <a:pt x="2186" y="1174"/>
                  <a:pt x="2186" y="1174"/>
                </a:cubicBezTo>
                <a:cubicBezTo>
                  <a:pt x="2186" y="1192"/>
                  <a:pt x="2186" y="1192"/>
                  <a:pt x="2186" y="1192"/>
                </a:cubicBezTo>
                <a:cubicBezTo>
                  <a:pt x="2185" y="1228"/>
                  <a:pt x="2185" y="1228"/>
                  <a:pt x="2185" y="1228"/>
                </a:cubicBezTo>
                <a:cubicBezTo>
                  <a:pt x="2182" y="1263"/>
                  <a:pt x="2182" y="1263"/>
                  <a:pt x="2182" y="1263"/>
                </a:cubicBezTo>
                <a:cubicBezTo>
                  <a:pt x="2182" y="1269"/>
                  <a:pt x="2181" y="1275"/>
                  <a:pt x="2181" y="1281"/>
                </a:cubicBezTo>
                <a:cubicBezTo>
                  <a:pt x="2178" y="1298"/>
                  <a:pt x="2178" y="1298"/>
                  <a:pt x="2178" y="1298"/>
                </a:cubicBezTo>
                <a:cubicBezTo>
                  <a:pt x="2176" y="1316"/>
                  <a:pt x="2176" y="1316"/>
                  <a:pt x="2176" y="1316"/>
                </a:cubicBezTo>
                <a:cubicBezTo>
                  <a:pt x="2175" y="1325"/>
                  <a:pt x="2175" y="1325"/>
                  <a:pt x="2175" y="1325"/>
                </a:cubicBezTo>
                <a:cubicBezTo>
                  <a:pt x="2175" y="1327"/>
                  <a:pt x="2174" y="1330"/>
                  <a:pt x="2174" y="1333"/>
                </a:cubicBezTo>
                <a:cubicBezTo>
                  <a:pt x="2169" y="1357"/>
                  <a:pt x="2166" y="1380"/>
                  <a:pt x="2160" y="1403"/>
                </a:cubicBezTo>
                <a:cubicBezTo>
                  <a:pt x="2156" y="1420"/>
                  <a:pt x="2156" y="1420"/>
                  <a:pt x="2156" y="1420"/>
                </a:cubicBezTo>
                <a:cubicBezTo>
                  <a:pt x="2154" y="1429"/>
                  <a:pt x="2154" y="1429"/>
                  <a:pt x="2154" y="1429"/>
                </a:cubicBezTo>
                <a:cubicBezTo>
                  <a:pt x="2152" y="1437"/>
                  <a:pt x="2152" y="1437"/>
                  <a:pt x="2152" y="1437"/>
                </a:cubicBezTo>
                <a:cubicBezTo>
                  <a:pt x="2149" y="1448"/>
                  <a:pt x="2145" y="1460"/>
                  <a:pt x="2142" y="1471"/>
                </a:cubicBezTo>
                <a:cubicBezTo>
                  <a:pt x="2141" y="1477"/>
                  <a:pt x="2139" y="1482"/>
                  <a:pt x="2137" y="1488"/>
                </a:cubicBezTo>
                <a:cubicBezTo>
                  <a:pt x="2131" y="1505"/>
                  <a:pt x="2131" y="1505"/>
                  <a:pt x="2131" y="1505"/>
                </a:cubicBezTo>
                <a:cubicBezTo>
                  <a:pt x="2125" y="1521"/>
                  <a:pt x="2125" y="1521"/>
                  <a:pt x="2125" y="1521"/>
                </a:cubicBezTo>
                <a:cubicBezTo>
                  <a:pt x="2125" y="1524"/>
                  <a:pt x="2124" y="1527"/>
                  <a:pt x="2122" y="1529"/>
                </a:cubicBezTo>
                <a:cubicBezTo>
                  <a:pt x="2119" y="1538"/>
                  <a:pt x="2119" y="1538"/>
                  <a:pt x="2119" y="1538"/>
                </a:cubicBezTo>
                <a:cubicBezTo>
                  <a:pt x="2115" y="1549"/>
                  <a:pt x="2111" y="1559"/>
                  <a:pt x="2106" y="1570"/>
                </a:cubicBezTo>
                <a:cubicBezTo>
                  <a:pt x="2101" y="1581"/>
                  <a:pt x="2097" y="1592"/>
                  <a:pt x="2092" y="1602"/>
                </a:cubicBezTo>
                <a:cubicBezTo>
                  <a:pt x="2089" y="1608"/>
                  <a:pt x="2087" y="1613"/>
                  <a:pt x="2085" y="1618"/>
                </a:cubicBezTo>
                <a:cubicBezTo>
                  <a:pt x="2077" y="1634"/>
                  <a:pt x="2077" y="1634"/>
                  <a:pt x="2077" y="1634"/>
                </a:cubicBezTo>
                <a:cubicBezTo>
                  <a:pt x="2069" y="1649"/>
                  <a:pt x="2069" y="1649"/>
                  <a:pt x="2069" y="1649"/>
                </a:cubicBezTo>
                <a:cubicBezTo>
                  <a:pt x="2066" y="1655"/>
                  <a:pt x="2063" y="1660"/>
                  <a:pt x="2060" y="1665"/>
                </a:cubicBezTo>
                <a:cubicBezTo>
                  <a:pt x="2055" y="1675"/>
                  <a:pt x="2049" y="1685"/>
                  <a:pt x="2043" y="1695"/>
                </a:cubicBezTo>
                <a:cubicBezTo>
                  <a:pt x="2039" y="1703"/>
                  <a:pt x="2039" y="1703"/>
                  <a:pt x="2039" y="1703"/>
                </a:cubicBezTo>
                <a:cubicBezTo>
                  <a:pt x="2034" y="1710"/>
                  <a:pt x="2034" y="1710"/>
                  <a:pt x="2034" y="1710"/>
                </a:cubicBezTo>
                <a:cubicBezTo>
                  <a:pt x="2025" y="1725"/>
                  <a:pt x="2025" y="1725"/>
                  <a:pt x="2025" y="1725"/>
                </a:cubicBezTo>
                <a:cubicBezTo>
                  <a:pt x="2012" y="1744"/>
                  <a:pt x="1999" y="1763"/>
                  <a:pt x="1985" y="1782"/>
                </a:cubicBezTo>
                <a:cubicBezTo>
                  <a:pt x="1978" y="1791"/>
                  <a:pt x="1971" y="1800"/>
                  <a:pt x="1964" y="1809"/>
                </a:cubicBezTo>
                <a:cubicBezTo>
                  <a:pt x="1953" y="1823"/>
                  <a:pt x="1953" y="1823"/>
                  <a:pt x="1953" y="1823"/>
                </a:cubicBezTo>
                <a:cubicBezTo>
                  <a:pt x="1942" y="1836"/>
                  <a:pt x="1942" y="1836"/>
                  <a:pt x="1942" y="1836"/>
                </a:cubicBezTo>
                <a:cubicBezTo>
                  <a:pt x="1934" y="1844"/>
                  <a:pt x="1927" y="1853"/>
                  <a:pt x="1919" y="1862"/>
                </a:cubicBezTo>
                <a:cubicBezTo>
                  <a:pt x="1911" y="1870"/>
                  <a:pt x="1904" y="1878"/>
                  <a:pt x="1896" y="1887"/>
                </a:cubicBezTo>
                <a:cubicBezTo>
                  <a:pt x="1888" y="1895"/>
                  <a:pt x="1880" y="1903"/>
                  <a:pt x="1871" y="1911"/>
                </a:cubicBezTo>
                <a:cubicBezTo>
                  <a:pt x="1859" y="1922"/>
                  <a:pt x="1859" y="1922"/>
                  <a:pt x="1859" y="1922"/>
                </a:cubicBezTo>
                <a:cubicBezTo>
                  <a:pt x="1853" y="1928"/>
                  <a:pt x="1853" y="1928"/>
                  <a:pt x="1853" y="1928"/>
                </a:cubicBezTo>
                <a:cubicBezTo>
                  <a:pt x="1851" y="1930"/>
                  <a:pt x="1849" y="1932"/>
                  <a:pt x="1846" y="1934"/>
                </a:cubicBezTo>
                <a:cubicBezTo>
                  <a:pt x="1838" y="1941"/>
                  <a:pt x="1829" y="1949"/>
                  <a:pt x="1821" y="1956"/>
                </a:cubicBezTo>
                <a:cubicBezTo>
                  <a:pt x="1819" y="1958"/>
                  <a:pt x="1816" y="1960"/>
                  <a:pt x="1814" y="1962"/>
                </a:cubicBezTo>
                <a:cubicBezTo>
                  <a:pt x="1808" y="1967"/>
                  <a:pt x="1808" y="1967"/>
                  <a:pt x="1808" y="1967"/>
                </a:cubicBezTo>
                <a:cubicBezTo>
                  <a:pt x="1794" y="1977"/>
                  <a:pt x="1794" y="1977"/>
                  <a:pt x="1794" y="1977"/>
                </a:cubicBezTo>
                <a:cubicBezTo>
                  <a:pt x="1777" y="1992"/>
                  <a:pt x="1758" y="2004"/>
                  <a:pt x="1740" y="2017"/>
                </a:cubicBezTo>
                <a:cubicBezTo>
                  <a:pt x="1736" y="2021"/>
                  <a:pt x="1731" y="2023"/>
                  <a:pt x="1726" y="2027"/>
                </a:cubicBezTo>
                <a:cubicBezTo>
                  <a:pt x="1712" y="2036"/>
                  <a:pt x="1712" y="2036"/>
                  <a:pt x="1712" y="2036"/>
                </a:cubicBezTo>
                <a:cubicBezTo>
                  <a:pt x="1698" y="2045"/>
                  <a:pt x="1698" y="2045"/>
                  <a:pt x="1698" y="2045"/>
                </a:cubicBezTo>
                <a:cubicBezTo>
                  <a:pt x="1693" y="2048"/>
                  <a:pt x="1688" y="2050"/>
                  <a:pt x="1684" y="2053"/>
                </a:cubicBezTo>
                <a:cubicBezTo>
                  <a:pt x="1674" y="2059"/>
                  <a:pt x="1664" y="2064"/>
                  <a:pt x="1655" y="2070"/>
                </a:cubicBezTo>
                <a:cubicBezTo>
                  <a:pt x="1645" y="2075"/>
                  <a:pt x="1635" y="2080"/>
                  <a:pt x="1625" y="2085"/>
                </a:cubicBezTo>
                <a:cubicBezTo>
                  <a:pt x="1621" y="2087"/>
                  <a:pt x="1616" y="2090"/>
                  <a:pt x="1611" y="2092"/>
                </a:cubicBezTo>
                <a:cubicBezTo>
                  <a:pt x="1606" y="2095"/>
                  <a:pt x="1601" y="2097"/>
                  <a:pt x="1596" y="2099"/>
                </a:cubicBezTo>
                <a:cubicBezTo>
                  <a:pt x="1586" y="2104"/>
                  <a:pt x="1576" y="2108"/>
                  <a:pt x="1566" y="2113"/>
                </a:cubicBezTo>
                <a:cubicBezTo>
                  <a:pt x="1526" y="2129"/>
                  <a:pt x="1485" y="2145"/>
                  <a:pt x="1444" y="2156"/>
                </a:cubicBezTo>
                <a:cubicBezTo>
                  <a:pt x="1439" y="2157"/>
                  <a:pt x="1434" y="2158"/>
                  <a:pt x="1429" y="2160"/>
                </a:cubicBezTo>
                <a:cubicBezTo>
                  <a:pt x="1421" y="2162"/>
                  <a:pt x="1421" y="2162"/>
                  <a:pt x="1421" y="2162"/>
                </a:cubicBezTo>
                <a:cubicBezTo>
                  <a:pt x="1413" y="2164"/>
                  <a:pt x="1413" y="2164"/>
                  <a:pt x="1413" y="2164"/>
                </a:cubicBezTo>
                <a:cubicBezTo>
                  <a:pt x="1403" y="2166"/>
                  <a:pt x="1392" y="2169"/>
                  <a:pt x="1382" y="2171"/>
                </a:cubicBezTo>
                <a:cubicBezTo>
                  <a:pt x="1372" y="2174"/>
                  <a:pt x="1362" y="2175"/>
                  <a:pt x="1351" y="2177"/>
                </a:cubicBezTo>
                <a:cubicBezTo>
                  <a:pt x="1341" y="2179"/>
                  <a:pt x="1331" y="2181"/>
                  <a:pt x="1320" y="2183"/>
                </a:cubicBezTo>
                <a:cubicBezTo>
                  <a:pt x="1310" y="2184"/>
                  <a:pt x="1300" y="2185"/>
                  <a:pt x="1289" y="2186"/>
                </a:cubicBezTo>
                <a:cubicBezTo>
                  <a:pt x="1284" y="2187"/>
                  <a:pt x="1279" y="2188"/>
                  <a:pt x="1274" y="2188"/>
                </a:cubicBezTo>
                <a:cubicBezTo>
                  <a:pt x="1269" y="2189"/>
                  <a:pt x="1264" y="2189"/>
                  <a:pt x="1258" y="2190"/>
                </a:cubicBezTo>
                <a:cubicBezTo>
                  <a:pt x="1238" y="2191"/>
                  <a:pt x="1218" y="2193"/>
                  <a:pt x="1197" y="2193"/>
                </a:cubicBezTo>
                <a:cubicBezTo>
                  <a:pt x="1187" y="2194"/>
                  <a:pt x="1177" y="2194"/>
                  <a:pt x="1167" y="2194"/>
                </a:cubicBezTo>
                <a:cubicBezTo>
                  <a:pt x="1157" y="2194"/>
                  <a:pt x="1146" y="2194"/>
                  <a:pt x="1136" y="2194"/>
                </a:cubicBezTo>
                <a:cubicBezTo>
                  <a:pt x="1126" y="2194"/>
                  <a:pt x="1116" y="2193"/>
                  <a:pt x="1106" y="2192"/>
                </a:cubicBezTo>
                <a:cubicBezTo>
                  <a:pt x="1102" y="2192"/>
                  <a:pt x="1097" y="2192"/>
                  <a:pt x="1092" y="2191"/>
                </a:cubicBezTo>
                <a:cubicBezTo>
                  <a:pt x="1084" y="2191"/>
                  <a:pt x="1084" y="2191"/>
                  <a:pt x="1084" y="2191"/>
                </a:cubicBezTo>
                <a:cubicBezTo>
                  <a:pt x="1077" y="2190"/>
                  <a:pt x="1077" y="2190"/>
                  <a:pt x="1077" y="2190"/>
                </a:cubicBezTo>
                <a:cubicBezTo>
                  <a:pt x="1067" y="2189"/>
                  <a:pt x="1057" y="2188"/>
                  <a:pt x="1047" y="2187"/>
                </a:cubicBezTo>
                <a:cubicBezTo>
                  <a:pt x="1038" y="2186"/>
                  <a:pt x="1028" y="2185"/>
                  <a:pt x="1018" y="2183"/>
                </a:cubicBezTo>
                <a:cubicBezTo>
                  <a:pt x="1014" y="2183"/>
                  <a:pt x="1009" y="2182"/>
                  <a:pt x="1004" y="2181"/>
                </a:cubicBezTo>
                <a:cubicBezTo>
                  <a:pt x="999" y="2181"/>
                  <a:pt x="994" y="2180"/>
                  <a:pt x="990" y="2179"/>
                </a:cubicBezTo>
                <a:cubicBezTo>
                  <a:pt x="985" y="2178"/>
                  <a:pt x="980" y="2177"/>
                  <a:pt x="975" y="2176"/>
                </a:cubicBezTo>
                <a:cubicBezTo>
                  <a:pt x="971" y="2175"/>
                  <a:pt x="966" y="2175"/>
                  <a:pt x="961" y="2174"/>
                </a:cubicBezTo>
                <a:cubicBezTo>
                  <a:pt x="952" y="2172"/>
                  <a:pt x="943" y="2170"/>
                  <a:pt x="933" y="2167"/>
                </a:cubicBezTo>
                <a:cubicBezTo>
                  <a:pt x="929" y="2167"/>
                  <a:pt x="924" y="2165"/>
                  <a:pt x="920" y="2164"/>
                </a:cubicBezTo>
                <a:cubicBezTo>
                  <a:pt x="915" y="2163"/>
                  <a:pt x="910" y="2162"/>
                  <a:pt x="906" y="2161"/>
                </a:cubicBezTo>
                <a:cubicBezTo>
                  <a:pt x="901" y="2159"/>
                  <a:pt x="897" y="2158"/>
                  <a:pt x="892" y="2157"/>
                </a:cubicBezTo>
                <a:cubicBezTo>
                  <a:pt x="888" y="2156"/>
                  <a:pt x="883" y="2154"/>
                  <a:pt x="879" y="2153"/>
                </a:cubicBezTo>
                <a:cubicBezTo>
                  <a:pt x="870" y="2150"/>
                  <a:pt x="861" y="2148"/>
                  <a:pt x="852" y="2145"/>
                </a:cubicBezTo>
                <a:cubicBezTo>
                  <a:pt x="844" y="2142"/>
                  <a:pt x="835" y="2139"/>
                  <a:pt x="826" y="2136"/>
                </a:cubicBezTo>
                <a:cubicBezTo>
                  <a:pt x="822" y="2135"/>
                  <a:pt x="818" y="2133"/>
                  <a:pt x="813" y="2132"/>
                </a:cubicBezTo>
                <a:cubicBezTo>
                  <a:pt x="809" y="2130"/>
                  <a:pt x="805" y="2128"/>
                  <a:pt x="801" y="2127"/>
                </a:cubicBezTo>
                <a:cubicBezTo>
                  <a:pt x="792" y="2123"/>
                  <a:pt x="784" y="2120"/>
                  <a:pt x="775" y="2117"/>
                </a:cubicBezTo>
                <a:cubicBezTo>
                  <a:pt x="767" y="2113"/>
                  <a:pt x="759" y="2110"/>
                  <a:pt x="751" y="2106"/>
                </a:cubicBezTo>
                <a:cubicBezTo>
                  <a:pt x="743" y="2103"/>
                  <a:pt x="735" y="2099"/>
                  <a:pt x="727" y="2095"/>
                </a:cubicBezTo>
                <a:cubicBezTo>
                  <a:pt x="723" y="2093"/>
                  <a:pt x="719" y="2091"/>
                  <a:pt x="715" y="2089"/>
                </a:cubicBezTo>
                <a:cubicBezTo>
                  <a:pt x="709" y="2086"/>
                  <a:pt x="709" y="2086"/>
                  <a:pt x="709" y="2086"/>
                </a:cubicBezTo>
                <a:cubicBezTo>
                  <a:pt x="703" y="2083"/>
                  <a:pt x="703" y="2083"/>
                  <a:pt x="703" y="2083"/>
                </a:cubicBezTo>
                <a:cubicBezTo>
                  <a:pt x="696" y="2079"/>
                  <a:pt x="688" y="2075"/>
                  <a:pt x="680" y="2071"/>
                </a:cubicBezTo>
                <a:cubicBezTo>
                  <a:pt x="677" y="2069"/>
                  <a:pt x="673" y="2067"/>
                  <a:pt x="669" y="2065"/>
                </a:cubicBezTo>
                <a:cubicBezTo>
                  <a:pt x="665" y="2063"/>
                  <a:pt x="662" y="2061"/>
                  <a:pt x="658" y="2059"/>
                </a:cubicBezTo>
                <a:cubicBezTo>
                  <a:pt x="643" y="2051"/>
                  <a:pt x="629" y="2041"/>
                  <a:pt x="615" y="2033"/>
                </a:cubicBezTo>
                <a:cubicBezTo>
                  <a:pt x="610" y="2029"/>
                  <a:pt x="610" y="2029"/>
                  <a:pt x="610" y="2029"/>
                </a:cubicBezTo>
                <a:cubicBezTo>
                  <a:pt x="605" y="2026"/>
                  <a:pt x="605" y="2026"/>
                  <a:pt x="605" y="2026"/>
                </a:cubicBezTo>
                <a:cubicBezTo>
                  <a:pt x="601" y="2024"/>
                  <a:pt x="598" y="2021"/>
                  <a:pt x="594" y="2019"/>
                </a:cubicBezTo>
                <a:cubicBezTo>
                  <a:pt x="588" y="2014"/>
                  <a:pt x="581" y="2010"/>
                  <a:pt x="574" y="2005"/>
                </a:cubicBezTo>
                <a:cubicBezTo>
                  <a:pt x="522" y="1967"/>
                  <a:pt x="475" y="1927"/>
                  <a:pt x="435" y="1886"/>
                </a:cubicBezTo>
                <a:cubicBezTo>
                  <a:pt x="425" y="1875"/>
                  <a:pt x="415" y="1865"/>
                  <a:pt x="406" y="1854"/>
                </a:cubicBezTo>
                <a:cubicBezTo>
                  <a:pt x="403" y="1852"/>
                  <a:pt x="401" y="1849"/>
                  <a:pt x="399" y="1846"/>
                </a:cubicBezTo>
                <a:cubicBezTo>
                  <a:pt x="398" y="1845"/>
                  <a:pt x="397" y="1844"/>
                  <a:pt x="396" y="1843"/>
                </a:cubicBezTo>
                <a:cubicBezTo>
                  <a:pt x="394" y="1841"/>
                  <a:pt x="392" y="1839"/>
                  <a:pt x="391" y="1837"/>
                </a:cubicBezTo>
                <a:cubicBezTo>
                  <a:pt x="388" y="1833"/>
                  <a:pt x="385" y="1831"/>
                  <a:pt x="384" y="1829"/>
                </a:cubicBezTo>
                <a:cubicBezTo>
                  <a:pt x="382" y="1827"/>
                  <a:pt x="381" y="1826"/>
                  <a:pt x="381" y="1826"/>
                </a:cubicBezTo>
                <a:cubicBezTo>
                  <a:pt x="486" y="1739"/>
                  <a:pt x="486" y="1739"/>
                  <a:pt x="486" y="1739"/>
                </a:cubicBezTo>
                <a:cubicBezTo>
                  <a:pt x="368" y="1708"/>
                  <a:pt x="247" y="1648"/>
                  <a:pt x="138" y="1558"/>
                </a:cubicBezTo>
                <a:cubicBezTo>
                  <a:pt x="114" y="1697"/>
                  <a:pt x="119" y="1853"/>
                  <a:pt x="158" y="2011"/>
                </a:cubicBezTo>
                <a:cubicBezTo>
                  <a:pt x="263" y="1924"/>
                  <a:pt x="263" y="1924"/>
                  <a:pt x="263" y="1924"/>
                </a:cubicBezTo>
                <a:cubicBezTo>
                  <a:pt x="263" y="1924"/>
                  <a:pt x="264" y="1925"/>
                  <a:pt x="265" y="1928"/>
                </a:cubicBezTo>
                <a:cubicBezTo>
                  <a:pt x="267" y="1930"/>
                  <a:pt x="270" y="1933"/>
                  <a:pt x="274" y="1937"/>
                </a:cubicBezTo>
                <a:cubicBezTo>
                  <a:pt x="275" y="1939"/>
                  <a:pt x="277" y="1941"/>
                  <a:pt x="280" y="1944"/>
                </a:cubicBezTo>
                <a:cubicBezTo>
                  <a:pt x="281" y="1945"/>
                  <a:pt x="282" y="1946"/>
                  <a:pt x="283" y="1948"/>
                </a:cubicBezTo>
                <a:cubicBezTo>
                  <a:pt x="286" y="1951"/>
                  <a:pt x="288" y="1954"/>
                  <a:pt x="291" y="1957"/>
                </a:cubicBezTo>
                <a:cubicBezTo>
                  <a:pt x="302" y="1969"/>
                  <a:pt x="313" y="1981"/>
                  <a:pt x="325" y="1993"/>
                </a:cubicBezTo>
                <a:cubicBezTo>
                  <a:pt x="371" y="2040"/>
                  <a:pt x="424" y="2087"/>
                  <a:pt x="485" y="2131"/>
                </a:cubicBezTo>
                <a:cubicBezTo>
                  <a:pt x="492" y="2136"/>
                  <a:pt x="500" y="2141"/>
                  <a:pt x="508" y="2146"/>
                </a:cubicBezTo>
                <a:cubicBezTo>
                  <a:pt x="512" y="2149"/>
                  <a:pt x="516" y="2152"/>
                  <a:pt x="520" y="2154"/>
                </a:cubicBezTo>
                <a:cubicBezTo>
                  <a:pt x="526" y="2158"/>
                  <a:pt x="526" y="2158"/>
                  <a:pt x="526" y="2158"/>
                </a:cubicBezTo>
                <a:cubicBezTo>
                  <a:pt x="532" y="2162"/>
                  <a:pt x="532" y="2162"/>
                  <a:pt x="532" y="2162"/>
                </a:cubicBezTo>
                <a:cubicBezTo>
                  <a:pt x="548" y="2172"/>
                  <a:pt x="564" y="2183"/>
                  <a:pt x="581" y="2192"/>
                </a:cubicBezTo>
                <a:cubicBezTo>
                  <a:pt x="585" y="2195"/>
                  <a:pt x="590" y="2197"/>
                  <a:pt x="594" y="2200"/>
                </a:cubicBezTo>
                <a:cubicBezTo>
                  <a:pt x="598" y="2202"/>
                  <a:pt x="603" y="2205"/>
                  <a:pt x="607" y="2207"/>
                </a:cubicBezTo>
                <a:cubicBezTo>
                  <a:pt x="616" y="2211"/>
                  <a:pt x="625" y="2216"/>
                  <a:pt x="633" y="2221"/>
                </a:cubicBezTo>
                <a:cubicBezTo>
                  <a:pt x="640" y="2224"/>
                  <a:pt x="640" y="2224"/>
                  <a:pt x="640" y="2224"/>
                </a:cubicBezTo>
                <a:cubicBezTo>
                  <a:pt x="647" y="2227"/>
                  <a:pt x="647" y="2227"/>
                  <a:pt x="647" y="2227"/>
                </a:cubicBezTo>
                <a:cubicBezTo>
                  <a:pt x="651" y="2230"/>
                  <a:pt x="656" y="2232"/>
                  <a:pt x="660" y="2234"/>
                </a:cubicBezTo>
                <a:cubicBezTo>
                  <a:pt x="670" y="2238"/>
                  <a:pt x="679" y="2243"/>
                  <a:pt x="688" y="2247"/>
                </a:cubicBezTo>
                <a:cubicBezTo>
                  <a:pt x="698" y="2251"/>
                  <a:pt x="707" y="2255"/>
                  <a:pt x="716" y="2259"/>
                </a:cubicBezTo>
                <a:cubicBezTo>
                  <a:pt x="726" y="2263"/>
                  <a:pt x="736" y="2267"/>
                  <a:pt x="745" y="2270"/>
                </a:cubicBezTo>
                <a:cubicBezTo>
                  <a:pt x="750" y="2272"/>
                  <a:pt x="755" y="2274"/>
                  <a:pt x="760" y="2276"/>
                </a:cubicBezTo>
                <a:cubicBezTo>
                  <a:pt x="765" y="2278"/>
                  <a:pt x="770" y="2280"/>
                  <a:pt x="775" y="2281"/>
                </a:cubicBezTo>
                <a:cubicBezTo>
                  <a:pt x="785" y="2285"/>
                  <a:pt x="795" y="2288"/>
                  <a:pt x="805" y="2292"/>
                </a:cubicBezTo>
                <a:cubicBezTo>
                  <a:pt x="815" y="2295"/>
                  <a:pt x="825" y="2298"/>
                  <a:pt x="836" y="2301"/>
                </a:cubicBezTo>
                <a:cubicBezTo>
                  <a:pt x="841" y="2302"/>
                  <a:pt x="846" y="2304"/>
                  <a:pt x="851" y="2305"/>
                </a:cubicBezTo>
                <a:cubicBezTo>
                  <a:pt x="856" y="2307"/>
                  <a:pt x="862" y="2308"/>
                  <a:pt x="867" y="2310"/>
                </a:cubicBezTo>
                <a:cubicBezTo>
                  <a:pt x="872" y="2311"/>
                  <a:pt x="877" y="2312"/>
                  <a:pt x="883" y="2314"/>
                </a:cubicBezTo>
                <a:cubicBezTo>
                  <a:pt x="888" y="2315"/>
                  <a:pt x="893" y="2316"/>
                  <a:pt x="898" y="2318"/>
                </a:cubicBezTo>
                <a:cubicBezTo>
                  <a:pt x="909" y="2320"/>
                  <a:pt x="920" y="2322"/>
                  <a:pt x="931" y="2325"/>
                </a:cubicBezTo>
                <a:cubicBezTo>
                  <a:pt x="936" y="2326"/>
                  <a:pt x="941" y="2327"/>
                  <a:pt x="947" y="2328"/>
                </a:cubicBezTo>
                <a:cubicBezTo>
                  <a:pt x="952" y="2329"/>
                  <a:pt x="958" y="2330"/>
                  <a:pt x="963" y="2331"/>
                </a:cubicBezTo>
                <a:cubicBezTo>
                  <a:pt x="969" y="2332"/>
                  <a:pt x="974" y="2333"/>
                  <a:pt x="980" y="2334"/>
                </a:cubicBezTo>
                <a:cubicBezTo>
                  <a:pt x="985" y="2334"/>
                  <a:pt x="991" y="2335"/>
                  <a:pt x="996" y="2336"/>
                </a:cubicBezTo>
                <a:cubicBezTo>
                  <a:pt x="1007" y="2337"/>
                  <a:pt x="1018" y="2339"/>
                  <a:pt x="1030" y="2340"/>
                </a:cubicBezTo>
                <a:cubicBezTo>
                  <a:pt x="1041" y="2341"/>
                  <a:pt x="1052" y="2343"/>
                  <a:pt x="1063" y="2344"/>
                </a:cubicBezTo>
                <a:cubicBezTo>
                  <a:pt x="1072" y="2345"/>
                  <a:pt x="1072" y="2345"/>
                  <a:pt x="1072" y="2345"/>
                </a:cubicBezTo>
                <a:cubicBezTo>
                  <a:pt x="1081" y="2345"/>
                  <a:pt x="1081" y="2345"/>
                  <a:pt x="1081" y="2345"/>
                </a:cubicBezTo>
                <a:cubicBezTo>
                  <a:pt x="1086" y="2345"/>
                  <a:pt x="1092" y="2346"/>
                  <a:pt x="1098" y="2346"/>
                </a:cubicBezTo>
                <a:cubicBezTo>
                  <a:pt x="1109" y="2347"/>
                  <a:pt x="1121" y="2348"/>
                  <a:pt x="1132" y="2348"/>
                </a:cubicBezTo>
                <a:cubicBezTo>
                  <a:pt x="1144" y="2348"/>
                  <a:pt x="1155" y="2348"/>
                  <a:pt x="1167" y="2348"/>
                </a:cubicBezTo>
                <a:cubicBezTo>
                  <a:pt x="1178" y="2348"/>
                  <a:pt x="1190" y="2348"/>
                  <a:pt x="1202" y="2347"/>
                </a:cubicBezTo>
                <a:cubicBezTo>
                  <a:pt x="1225" y="2347"/>
                  <a:pt x="1249" y="2345"/>
                  <a:pt x="1272" y="2343"/>
                </a:cubicBezTo>
                <a:cubicBezTo>
                  <a:pt x="1278" y="2343"/>
                  <a:pt x="1284" y="2343"/>
                  <a:pt x="1290" y="2342"/>
                </a:cubicBezTo>
                <a:cubicBezTo>
                  <a:pt x="1296" y="2341"/>
                  <a:pt x="1302" y="2340"/>
                  <a:pt x="1308" y="2339"/>
                </a:cubicBezTo>
                <a:cubicBezTo>
                  <a:pt x="1320" y="2338"/>
                  <a:pt x="1331" y="2336"/>
                  <a:pt x="1343" y="2335"/>
                </a:cubicBezTo>
                <a:cubicBezTo>
                  <a:pt x="1355" y="2333"/>
                  <a:pt x="1367" y="2331"/>
                  <a:pt x="1379" y="2329"/>
                </a:cubicBezTo>
                <a:cubicBezTo>
                  <a:pt x="1391" y="2326"/>
                  <a:pt x="1403" y="2325"/>
                  <a:pt x="1415" y="2322"/>
                </a:cubicBezTo>
                <a:cubicBezTo>
                  <a:pt x="1427" y="2319"/>
                  <a:pt x="1438" y="2316"/>
                  <a:pt x="1450" y="2313"/>
                </a:cubicBezTo>
                <a:cubicBezTo>
                  <a:pt x="1459" y="2311"/>
                  <a:pt x="1459" y="2311"/>
                  <a:pt x="1459" y="2311"/>
                </a:cubicBezTo>
                <a:cubicBezTo>
                  <a:pt x="1468" y="2309"/>
                  <a:pt x="1468" y="2309"/>
                  <a:pt x="1468" y="2309"/>
                </a:cubicBezTo>
                <a:cubicBezTo>
                  <a:pt x="1474" y="2307"/>
                  <a:pt x="1480" y="2305"/>
                  <a:pt x="1486" y="2304"/>
                </a:cubicBezTo>
                <a:cubicBezTo>
                  <a:pt x="1533" y="2291"/>
                  <a:pt x="1580" y="2273"/>
                  <a:pt x="1626" y="2254"/>
                </a:cubicBezTo>
                <a:cubicBezTo>
                  <a:pt x="1638" y="2249"/>
                  <a:pt x="1649" y="2244"/>
                  <a:pt x="1661" y="2239"/>
                </a:cubicBezTo>
                <a:cubicBezTo>
                  <a:pt x="1667" y="2236"/>
                  <a:pt x="1672" y="2234"/>
                  <a:pt x="1678" y="2231"/>
                </a:cubicBezTo>
                <a:cubicBezTo>
                  <a:pt x="1684" y="2228"/>
                  <a:pt x="1689" y="2225"/>
                  <a:pt x="1695" y="2222"/>
                </a:cubicBezTo>
                <a:cubicBezTo>
                  <a:pt x="1706" y="2216"/>
                  <a:pt x="1718" y="2211"/>
                  <a:pt x="1729" y="2205"/>
                </a:cubicBezTo>
                <a:cubicBezTo>
                  <a:pt x="1740" y="2198"/>
                  <a:pt x="1751" y="2192"/>
                  <a:pt x="1762" y="2186"/>
                </a:cubicBezTo>
                <a:cubicBezTo>
                  <a:pt x="1767" y="2182"/>
                  <a:pt x="1773" y="2180"/>
                  <a:pt x="1778" y="2176"/>
                </a:cubicBezTo>
                <a:cubicBezTo>
                  <a:pt x="1784" y="2173"/>
                  <a:pt x="1789" y="2169"/>
                  <a:pt x="1795" y="2166"/>
                </a:cubicBezTo>
                <a:cubicBezTo>
                  <a:pt x="1800" y="2162"/>
                  <a:pt x="1805" y="2159"/>
                  <a:pt x="1811" y="2155"/>
                </a:cubicBezTo>
                <a:cubicBezTo>
                  <a:pt x="1816" y="2152"/>
                  <a:pt x="1822" y="2148"/>
                  <a:pt x="1827" y="2145"/>
                </a:cubicBezTo>
                <a:cubicBezTo>
                  <a:pt x="1848" y="2130"/>
                  <a:pt x="1869" y="2115"/>
                  <a:pt x="1889" y="2099"/>
                </a:cubicBezTo>
                <a:cubicBezTo>
                  <a:pt x="1905" y="2087"/>
                  <a:pt x="1905" y="2087"/>
                  <a:pt x="1905" y="2087"/>
                </a:cubicBezTo>
                <a:cubicBezTo>
                  <a:pt x="1912" y="2081"/>
                  <a:pt x="1912" y="2081"/>
                  <a:pt x="1912" y="2081"/>
                </a:cubicBezTo>
                <a:cubicBezTo>
                  <a:pt x="1915" y="2079"/>
                  <a:pt x="1917" y="2076"/>
                  <a:pt x="1920" y="2074"/>
                </a:cubicBezTo>
                <a:cubicBezTo>
                  <a:pt x="1930" y="2066"/>
                  <a:pt x="1939" y="2057"/>
                  <a:pt x="1949" y="2049"/>
                </a:cubicBezTo>
                <a:cubicBezTo>
                  <a:pt x="1952" y="2046"/>
                  <a:pt x="1954" y="2044"/>
                  <a:pt x="1957" y="2042"/>
                </a:cubicBezTo>
                <a:cubicBezTo>
                  <a:pt x="1964" y="2035"/>
                  <a:pt x="1964" y="2035"/>
                  <a:pt x="1964" y="2035"/>
                </a:cubicBezTo>
                <a:cubicBezTo>
                  <a:pt x="1978" y="2022"/>
                  <a:pt x="1978" y="2022"/>
                  <a:pt x="1978" y="2022"/>
                </a:cubicBezTo>
                <a:cubicBezTo>
                  <a:pt x="1987" y="2013"/>
                  <a:pt x="1997" y="2004"/>
                  <a:pt x="2006" y="1994"/>
                </a:cubicBezTo>
                <a:cubicBezTo>
                  <a:pt x="2015" y="1985"/>
                  <a:pt x="2024" y="1975"/>
                  <a:pt x="2033" y="1966"/>
                </a:cubicBezTo>
                <a:cubicBezTo>
                  <a:pt x="2042" y="1956"/>
                  <a:pt x="2050" y="1946"/>
                  <a:pt x="2059" y="1936"/>
                </a:cubicBezTo>
                <a:cubicBezTo>
                  <a:pt x="2072" y="1921"/>
                  <a:pt x="2072" y="1921"/>
                  <a:pt x="2072" y="1921"/>
                </a:cubicBezTo>
                <a:cubicBezTo>
                  <a:pt x="2084" y="1905"/>
                  <a:pt x="2084" y="1905"/>
                  <a:pt x="2084" y="1905"/>
                </a:cubicBezTo>
                <a:cubicBezTo>
                  <a:pt x="2093" y="1895"/>
                  <a:pt x="2101" y="1884"/>
                  <a:pt x="2109" y="1874"/>
                </a:cubicBezTo>
                <a:cubicBezTo>
                  <a:pt x="2124" y="1852"/>
                  <a:pt x="2140" y="1831"/>
                  <a:pt x="2154" y="1808"/>
                </a:cubicBezTo>
                <a:cubicBezTo>
                  <a:pt x="2165" y="1791"/>
                  <a:pt x="2165" y="1791"/>
                  <a:pt x="2165" y="1791"/>
                </a:cubicBezTo>
                <a:cubicBezTo>
                  <a:pt x="2170" y="1783"/>
                  <a:pt x="2170" y="1783"/>
                  <a:pt x="2170" y="1783"/>
                </a:cubicBezTo>
                <a:cubicBezTo>
                  <a:pt x="2175" y="1774"/>
                  <a:pt x="2175" y="1774"/>
                  <a:pt x="2175" y="1774"/>
                </a:cubicBezTo>
                <a:cubicBezTo>
                  <a:pt x="2182" y="1762"/>
                  <a:pt x="2189" y="1751"/>
                  <a:pt x="2195" y="1739"/>
                </a:cubicBezTo>
                <a:cubicBezTo>
                  <a:pt x="2199" y="1733"/>
                  <a:pt x="2202" y="1727"/>
                  <a:pt x="2205" y="1721"/>
                </a:cubicBezTo>
                <a:cubicBezTo>
                  <a:pt x="2214" y="1703"/>
                  <a:pt x="2214" y="1703"/>
                  <a:pt x="2214" y="1703"/>
                </a:cubicBezTo>
                <a:cubicBezTo>
                  <a:pt x="2223" y="1685"/>
                  <a:pt x="2223" y="1685"/>
                  <a:pt x="2223" y="1685"/>
                </a:cubicBezTo>
                <a:cubicBezTo>
                  <a:pt x="2226" y="1679"/>
                  <a:pt x="2229" y="1673"/>
                  <a:pt x="2232" y="1667"/>
                </a:cubicBezTo>
                <a:cubicBezTo>
                  <a:pt x="2237" y="1655"/>
                  <a:pt x="2243" y="1643"/>
                  <a:pt x="2248" y="1630"/>
                </a:cubicBezTo>
                <a:cubicBezTo>
                  <a:pt x="2253" y="1618"/>
                  <a:pt x="2258" y="1605"/>
                  <a:pt x="2263" y="1593"/>
                </a:cubicBezTo>
                <a:cubicBezTo>
                  <a:pt x="2267" y="1583"/>
                  <a:pt x="2267" y="1583"/>
                  <a:pt x="2267" y="1583"/>
                </a:cubicBezTo>
                <a:cubicBezTo>
                  <a:pt x="2268" y="1580"/>
                  <a:pt x="2269" y="1577"/>
                  <a:pt x="2270" y="1574"/>
                </a:cubicBezTo>
                <a:cubicBezTo>
                  <a:pt x="2277" y="1554"/>
                  <a:pt x="2277" y="1554"/>
                  <a:pt x="2277" y="1554"/>
                </a:cubicBezTo>
                <a:cubicBezTo>
                  <a:pt x="2283" y="1535"/>
                  <a:pt x="2283" y="1535"/>
                  <a:pt x="2283" y="1535"/>
                </a:cubicBezTo>
                <a:cubicBezTo>
                  <a:pt x="2286" y="1529"/>
                  <a:pt x="2288" y="1522"/>
                  <a:pt x="2289" y="1516"/>
                </a:cubicBezTo>
                <a:cubicBezTo>
                  <a:pt x="2293" y="1503"/>
                  <a:pt x="2297" y="1490"/>
                  <a:pt x="2301" y="1477"/>
                </a:cubicBezTo>
                <a:cubicBezTo>
                  <a:pt x="2303" y="1467"/>
                  <a:pt x="2303" y="1467"/>
                  <a:pt x="2303" y="1467"/>
                </a:cubicBezTo>
                <a:cubicBezTo>
                  <a:pt x="2306" y="1457"/>
                  <a:pt x="2306" y="1457"/>
                  <a:pt x="2306" y="1457"/>
                </a:cubicBezTo>
                <a:cubicBezTo>
                  <a:pt x="2310" y="1437"/>
                  <a:pt x="2310" y="1437"/>
                  <a:pt x="2310" y="1437"/>
                </a:cubicBezTo>
                <a:cubicBezTo>
                  <a:pt x="2317" y="1411"/>
                  <a:pt x="2321" y="1384"/>
                  <a:pt x="2326" y="1357"/>
                </a:cubicBezTo>
                <a:cubicBezTo>
                  <a:pt x="2327" y="1354"/>
                  <a:pt x="2327" y="1350"/>
                  <a:pt x="2327" y="1347"/>
                </a:cubicBezTo>
                <a:cubicBezTo>
                  <a:pt x="2329" y="1337"/>
                  <a:pt x="2329" y="1337"/>
                  <a:pt x="2329" y="1337"/>
                </a:cubicBezTo>
                <a:cubicBezTo>
                  <a:pt x="2331" y="1317"/>
                  <a:pt x="2331" y="1317"/>
                  <a:pt x="2331" y="1317"/>
                </a:cubicBezTo>
                <a:cubicBezTo>
                  <a:pt x="2334" y="1296"/>
                  <a:pt x="2334" y="1296"/>
                  <a:pt x="2334" y="1296"/>
                </a:cubicBezTo>
                <a:cubicBezTo>
                  <a:pt x="2335" y="1290"/>
                  <a:pt x="2335" y="1283"/>
                  <a:pt x="2336" y="1276"/>
                </a:cubicBezTo>
                <a:cubicBezTo>
                  <a:pt x="2339" y="1235"/>
                  <a:pt x="2339" y="1235"/>
                  <a:pt x="2339" y="1235"/>
                </a:cubicBezTo>
                <a:cubicBezTo>
                  <a:pt x="2340" y="1195"/>
                  <a:pt x="2340" y="1195"/>
                  <a:pt x="2340" y="1195"/>
                </a:cubicBezTo>
                <a:cubicBezTo>
                  <a:pt x="2340" y="1174"/>
                  <a:pt x="2340" y="1174"/>
                  <a:pt x="2340" y="1174"/>
                </a:cubicBezTo>
                <a:cubicBezTo>
                  <a:pt x="2340" y="1154"/>
                  <a:pt x="2340" y="1154"/>
                  <a:pt x="2340" y="1154"/>
                </a:cubicBezTo>
                <a:cubicBezTo>
                  <a:pt x="2339" y="1113"/>
                  <a:pt x="2339" y="1113"/>
                  <a:pt x="2339" y="1113"/>
                </a:cubicBezTo>
                <a:cubicBezTo>
                  <a:pt x="2336" y="1072"/>
                  <a:pt x="2336" y="1072"/>
                  <a:pt x="2336" y="1072"/>
                </a:cubicBezTo>
                <a:cubicBezTo>
                  <a:pt x="2335" y="1066"/>
                  <a:pt x="2335" y="1059"/>
                  <a:pt x="2334" y="1052"/>
                </a:cubicBezTo>
                <a:cubicBezTo>
                  <a:pt x="2331" y="1032"/>
                  <a:pt x="2331" y="1032"/>
                  <a:pt x="2331" y="1032"/>
                </a:cubicBezTo>
                <a:cubicBezTo>
                  <a:pt x="2330" y="1018"/>
                  <a:pt x="2328" y="1005"/>
                  <a:pt x="2326" y="991"/>
                </a:cubicBezTo>
                <a:cubicBezTo>
                  <a:pt x="2319" y="951"/>
                  <a:pt x="2319" y="951"/>
                  <a:pt x="2319" y="951"/>
                </a:cubicBezTo>
                <a:cubicBezTo>
                  <a:pt x="2317" y="938"/>
                  <a:pt x="2313" y="924"/>
                  <a:pt x="2310" y="911"/>
                </a:cubicBezTo>
                <a:cubicBezTo>
                  <a:pt x="2306" y="891"/>
                  <a:pt x="2306" y="891"/>
                  <a:pt x="2306" y="891"/>
                </a:cubicBezTo>
                <a:cubicBezTo>
                  <a:pt x="2303" y="881"/>
                  <a:pt x="2303" y="881"/>
                  <a:pt x="2303" y="881"/>
                </a:cubicBezTo>
                <a:cubicBezTo>
                  <a:pt x="2301" y="871"/>
                  <a:pt x="2301" y="871"/>
                  <a:pt x="2301" y="871"/>
                </a:cubicBezTo>
                <a:cubicBezTo>
                  <a:pt x="2289" y="832"/>
                  <a:pt x="2289" y="832"/>
                  <a:pt x="2289" y="832"/>
                </a:cubicBezTo>
                <a:cubicBezTo>
                  <a:pt x="2288" y="826"/>
                  <a:pt x="2285" y="819"/>
                  <a:pt x="2283" y="813"/>
                </a:cubicBezTo>
                <a:cubicBezTo>
                  <a:pt x="2277" y="793"/>
                  <a:pt x="2277" y="793"/>
                  <a:pt x="2277" y="793"/>
                </a:cubicBezTo>
                <a:cubicBezTo>
                  <a:pt x="2270" y="774"/>
                  <a:pt x="2270" y="774"/>
                  <a:pt x="2270" y="774"/>
                </a:cubicBezTo>
                <a:cubicBezTo>
                  <a:pt x="2268" y="768"/>
                  <a:pt x="2265" y="762"/>
                  <a:pt x="2263" y="755"/>
                </a:cubicBezTo>
                <a:cubicBezTo>
                  <a:pt x="2258" y="743"/>
                  <a:pt x="2253" y="730"/>
                  <a:pt x="2248" y="717"/>
                </a:cubicBezTo>
                <a:cubicBezTo>
                  <a:pt x="2242" y="705"/>
                  <a:pt x="2237" y="693"/>
                  <a:pt x="2231" y="680"/>
                </a:cubicBezTo>
                <a:cubicBezTo>
                  <a:pt x="2229" y="674"/>
                  <a:pt x="2226" y="668"/>
                  <a:pt x="2223" y="662"/>
                </a:cubicBezTo>
                <a:cubicBezTo>
                  <a:pt x="2214" y="644"/>
                  <a:pt x="2214" y="644"/>
                  <a:pt x="2214" y="644"/>
                </a:cubicBezTo>
                <a:cubicBezTo>
                  <a:pt x="2204" y="626"/>
                  <a:pt x="2204" y="626"/>
                  <a:pt x="2204" y="626"/>
                </a:cubicBezTo>
                <a:cubicBezTo>
                  <a:pt x="2201" y="620"/>
                  <a:pt x="2198" y="614"/>
                  <a:pt x="2195" y="608"/>
                </a:cubicBezTo>
                <a:cubicBezTo>
                  <a:pt x="2188" y="596"/>
                  <a:pt x="2181" y="585"/>
                  <a:pt x="2175" y="573"/>
                </a:cubicBezTo>
                <a:cubicBezTo>
                  <a:pt x="2173" y="570"/>
                  <a:pt x="2171" y="567"/>
                  <a:pt x="2170" y="564"/>
                </a:cubicBezTo>
                <a:cubicBezTo>
                  <a:pt x="2164" y="556"/>
                  <a:pt x="2164" y="556"/>
                  <a:pt x="2164" y="556"/>
                </a:cubicBezTo>
                <a:cubicBezTo>
                  <a:pt x="2153" y="539"/>
                  <a:pt x="2153" y="539"/>
                  <a:pt x="2153" y="539"/>
                </a:cubicBezTo>
                <a:cubicBezTo>
                  <a:pt x="2142" y="522"/>
                  <a:pt x="2142" y="522"/>
                  <a:pt x="2142" y="522"/>
                </a:cubicBezTo>
                <a:cubicBezTo>
                  <a:pt x="2140" y="518"/>
                  <a:pt x="2140" y="518"/>
                  <a:pt x="2140" y="518"/>
                </a:cubicBezTo>
                <a:cubicBezTo>
                  <a:pt x="2137" y="513"/>
                  <a:pt x="2137" y="513"/>
                  <a:pt x="2137" y="513"/>
                </a:cubicBezTo>
                <a:cubicBezTo>
                  <a:pt x="2131" y="505"/>
                  <a:pt x="2131" y="505"/>
                  <a:pt x="2131" y="505"/>
                </a:cubicBezTo>
                <a:cubicBezTo>
                  <a:pt x="2123" y="494"/>
                  <a:pt x="2115" y="483"/>
                  <a:pt x="2108" y="473"/>
                </a:cubicBezTo>
                <a:cubicBezTo>
                  <a:pt x="2100" y="462"/>
                  <a:pt x="2091" y="451"/>
                  <a:pt x="2083" y="441"/>
                </a:cubicBezTo>
                <a:cubicBezTo>
                  <a:pt x="2079" y="436"/>
                  <a:pt x="2075" y="430"/>
                  <a:pt x="2071" y="425"/>
                </a:cubicBezTo>
                <a:cubicBezTo>
                  <a:pt x="2057" y="410"/>
                  <a:pt x="2057" y="410"/>
                  <a:pt x="2057" y="410"/>
                </a:cubicBezTo>
                <a:cubicBezTo>
                  <a:pt x="2044" y="395"/>
                  <a:pt x="2044" y="395"/>
                  <a:pt x="2044" y="395"/>
                </a:cubicBezTo>
                <a:cubicBezTo>
                  <a:pt x="2040" y="390"/>
                  <a:pt x="2036" y="385"/>
                  <a:pt x="2031" y="380"/>
                </a:cubicBezTo>
                <a:cubicBezTo>
                  <a:pt x="2022" y="371"/>
                  <a:pt x="2013" y="361"/>
                  <a:pt x="2004" y="351"/>
                </a:cubicBezTo>
                <a:cubicBezTo>
                  <a:pt x="1997" y="344"/>
                  <a:pt x="1997" y="344"/>
                  <a:pt x="1997" y="344"/>
                </a:cubicBezTo>
                <a:cubicBezTo>
                  <a:pt x="1990" y="337"/>
                  <a:pt x="1990" y="337"/>
                  <a:pt x="1990" y="337"/>
                </a:cubicBezTo>
                <a:cubicBezTo>
                  <a:pt x="1975" y="324"/>
                  <a:pt x="1975" y="324"/>
                  <a:pt x="1975" y="324"/>
                </a:cubicBezTo>
                <a:cubicBezTo>
                  <a:pt x="1956" y="305"/>
                  <a:pt x="1936" y="288"/>
                  <a:pt x="1916" y="271"/>
                </a:cubicBezTo>
                <a:cubicBezTo>
                  <a:pt x="1914" y="269"/>
                  <a:pt x="1911" y="267"/>
                  <a:pt x="1909" y="265"/>
                </a:cubicBezTo>
                <a:cubicBezTo>
                  <a:pt x="1901" y="259"/>
                  <a:pt x="1901" y="259"/>
                  <a:pt x="1901" y="259"/>
                </a:cubicBezTo>
                <a:cubicBezTo>
                  <a:pt x="1886" y="246"/>
                  <a:pt x="1886" y="246"/>
                  <a:pt x="1886" y="246"/>
                </a:cubicBezTo>
                <a:cubicBezTo>
                  <a:pt x="1870" y="234"/>
                  <a:pt x="1870" y="234"/>
                  <a:pt x="1870" y="234"/>
                </a:cubicBezTo>
                <a:cubicBezTo>
                  <a:pt x="1865" y="230"/>
                  <a:pt x="1859" y="227"/>
                  <a:pt x="1854" y="223"/>
                </a:cubicBezTo>
                <a:cubicBezTo>
                  <a:pt x="1844" y="215"/>
                  <a:pt x="1833" y="208"/>
                  <a:pt x="1822" y="200"/>
                </a:cubicBezTo>
                <a:cubicBezTo>
                  <a:pt x="1811" y="193"/>
                  <a:pt x="1800" y="186"/>
                  <a:pt x="1789" y="179"/>
                </a:cubicBezTo>
                <a:cubicBezTo>
                  <a:pt x="1784" y="176"/>
                  <a:pt x="1779" y="172"/>
                  <a:pt x="1773" y="169"/>
                </a:cubicBezTo>
                <a:cubicBezTo>
                  <a:pt x="1756" y="159"/>
                  <a:pt x="1756" y="159"/>
                  <a:pt x="1756" y="159"/>
                </a:cubicBezTo>
                <a:cubicBezTo>
                  <a:pt x="1745" y="153"/>
                  <a:pt x="1734" y="146"/>
                  <a:pt x="1723" y="140"/>
                </a:cubicBezTo>
                <a:cubicBezTo>
                  <a:pt x="1711" y="134"/>
                  <a:pt x="1700" y="128"/>
                  <a:pt x="1688" y="122"/>
                </a:cubicBezTo>
                <a:cubicBezTo>
                  <a:pt x="1680" y="118"/>
                  <a:pt x="1680" y="118"/>
                  <a:pt x="1680" y="118"/>
                </a:cubicBezTo>
                <a:cubicBezTo>
                  <a:pt x="1677" y="117"/>
                  <a:pt x="1674" y="115"/>
                  <a:pt x="1671" y="114"/>
                </a:cubicBezTo>
                <a:cubicBezTo>
                  <a:pt x="1665" y="111"/>
                  <a:pt x="1659" y="109"/>
                  <a:pt x="1654" y="106"/>
                </a:cubicBezTo>
                <a:cubicBezTo>
                  <a:pt x="1648" y="103"/>
                  <a:pt x="1642" y="101"/>
                  <a:pt x="1636" y="98"/>
                </a:cubicBezTo>
                <a:cubicBezTo>
                  <a:pt x="1627" y="94"/>
                  <a:pt x="1627" y="94"/>
                  <a:pt x="1627" y="94"/>
                </a:cubicBezTo>
                <a:cubicBezTo>
                  <a:pt x="1623" y="92"/>
                  <a:pt x="1623" y="92"/>
                  <a:pt x="1623" y="92"/>
                </a:cubicBezTo>
                <a:cubicBezTo>
                  <a:pt x="1619" y="90"/>
                  <a:pt x="1619" y="90"/>
                  <a:pt x="1619" y="90"/>
                </a:cubicBezTo>
                <a:cubicBezTo>
                  <a:pt x="1607" y="86"/>
                  <a:pt x="1595" y="81"/>
                  <a:pt x="1583" y="76"/>
                </a:cubicBezTo>
                <a:cubicBezTo>
                  <a:pt x="1574" y="73"/>
                  <a:pt x="1574" y="73"/>
                  <a:pt x="1574" y="73"/>
                </a:cubicBezTo>
                <a:cubicBezTo>
                  <a:pt x="1571" y="72"/>
                  <a:pt x="1569" y="71"/>
                  <a:pt x="1566" y="70"/>
                </a:cubicBezTo>
                <a:cubicBezTo>
                  <a:pt x="1560" y="68"/>
                  <a:pt x="1554" y="66"/>
                  <a:pt x="1548" y="64"/>
                </a:cubicBezTo>
                <a:cubicBezTo>
                  <a:pt x="1536" y="60"/>
                  <a:pt x="1524" y="55"/>
                  <a:pt x="1512" y="52"/>
                </a:cubicBezTo>
                <a:cubicBezTo>
                  <a:pt x="1500" y="48"/>
                  <a:pt x="1488" y="45"/>
                  <a:pt x="1476" y="41"/>
                </a:cubicBezTo>
                <a:cubicBezTo>
                  <a:pt x="1470" y="40"/>
                  <a:pt x="1464" y="38"/>
                  <a:pt x="1458" y="36"/>
                </a:cubicBezTo>
                <a:cubicBezTo>
                  <a:pt x="1452" y="35"/>
                  <a:pt x="1445" y="34"/>
                  <a:pt x="1439" y="32"/>
                </a:cubicBezTo>
                <a:cubicBezTo>
                  <a:pt x="1427" y="29"/>
                  <a:pt x="1415" y="27"/>
                  <a:pt x="1403" y="24"/>
                </a:cubicBezTo>
                <a:cubicBezTo>
                  <a:pt x="1391" y="22"/>
                  <a:pt x="1379" y="19"/>
                  <a:pt x="1367" y="17"/>
                </a:cubicBezTo>
                <a:cubicBezTo>
                  <a:pt x="1361" y="16"/>
                  <a:pt x="1355" y="15"/>
                  <a:pt x="1349" y="14"/>
                </a:cubicBezTo>
                <a:cubicBezTo>
                  <a:pt x="1343" y="13"/>
                  <a:pt x="1337" y="12"/>
                  <a:pt x="1330" y="12"/>
                </a:cubicBezTo>
                <a:cubicBezTo>
                  <a:pt x="1318" y="10"/>
                  <a:pt x="1306" y="8"/>
                  <a:pt x="1294" y="7"/>
                </a:cubicBezTo>
                <a:cubicBezTo>
                  <a:pt x="1291" y="7"/>
                  <a:pt x="1288" y="6"/>
                  <a:pt x="1285" y="6"/>
                </a:cubicBezTo>
                <a:cubicBezTo>
                  <a:pt x="1276" y="5"/>
                  <a:pt x="1276" y="5"/>
                  <a:pt x="1276" y="5"/>
                </a:cubicBezTo>
                <a:cubicBezTo>
                  <a:pt x="1270" y="5"/>
                  <a:pt x="1264" y="4"/>
                  <a:pt x="1258" y="4"/>
                </a:cubicBezTo>
                <a:cubicBezTo>
                  <a:pt x="1252" y="3"/>
                  <a:pt x="1246" y="3"/>
                  <a:pt x="1240" y="2"/>
                </a:cubicBezTo>
                <a:cubicBezTo>
                  <a:pt x="1231" y="2"/>
                  <a:pt x="1231" y="2"/>
                  <a:pt x="1231" y="2"/>
                </a:cubicBezTo>
                <a:cubicBezTo>
                  <a:pt x="1226" y="1"/>
                  <a:pt x="1226" y="1"/>
                  <a:pt x="1226" y="1"/>
                </a:cubicBezTo>
                <a:cubicBezTo>
                  <a:pt x="1222" y="1"/>
                  <a:pt x="1222" y="1"/>
                  <a:pt x="1222" y="1"/>
                </a:cubicBezTo>
                <a:cubicBezTo>
                  <a:pt x="1210" y="1"/>
                  <a:pt x="1198" y="1"/>
                  <a:pt x="1186" y="0"/>
                </a:cubicBezTo>
                <a:cubicBezTo>
                  <a:pt x="1180" y="0"/>
                  <a:pt x="1174" y="0"/>
                  <a:pt x="1168" y="0"/>
                </a:cubicBezTo>
                <a:cubicBezTo>
                  <a:pt x="1162" y="0"/>
                  <a:pt x="1156" y="0"/>
                  <a:pt x="1150" y="0"/>
                </a:cubicBezTo>
                <a:cubicBezTo>
                  <a:pt x="1139" y="0"/>
                  <a:pt x="1127" y="1"/>
                  <a:pt x="1115" y="1"/>
                </a:cubicBezTo>
                <a:cubicBezTo>
                  <a:pt x="1109" y="1"/>
                  <a:pt x="1103" y="2"/>
                  <a:pt x="1097" y="2"/>
                </a:cubicBezTo>
                <a:cubicBezTo>
                  <a:pt x="1092" y="2"/>
                  <a:pt x="1086" y="3"/>
                  <a:pt x="1080" y="3"/>
                </a:cubicBezTo>
                <a:cubicBezTo>
                  <a:pt x="1074" y="4"/>
                  <a:pt x="1068" y="4"/>
                  <a:pt x="1062" y="4"/>
                </a:cubicBezTo>
                <a:cubicBezTo>
                  <a:pt x="1059" y="5"/>
                  <a:pt x="1057" y="5"/>
                  <a:pt x="1054" y="5"/>
                </a:cubicBezTo>
                <a:cubicBezTo>
                  <a:pt x="1045" y="6"/>
                  <a:pt x="1045" y="6"/>
                  <a:pt x="1045" y="6"/>
                </a:cubicBezTo>
                <a:cubicBezTo>
                  <a:pt x="1033" y="8"/>
                  <a:pt x="1022" y="9"/>
                  <a:pt x="1010" y="10"/>
                </a:cubicBezTo>
                <a:cubicBezTo>
                  <a:pt x="999" y="11"/>
                  <a:pt x="988" y="14"/>
                  <a:pt x="976" y="15"/>
                </a:cubicBezTo>
                <a:cubicBezTo>
                  <a:pt x="965" y="17"/>
                  <a:pt x="954" y="19"/>
                  <a:pt x="943" y="21"/>
                </a:cubicBezTo>
                <a:cubicBezTo>
                  <a:pt x="931" y="24"/>
                  <a:pt x="920" y="26"/>
                  <a:pt x="909" y="28"/>
                </a:cubicBezTo>
                <a:cubicBezTo>
                  <a:pt x="904" y="29"/>
                  <a:pt x="898" y="31"/>
                  <a:pt x="893" y="32"/>
                </a:cubicBezTo>
                <a:cubicBezTo>
                  <a:pt x="887" y="33"/>
                  <a:pt x="882" y="35"/>
                  <a:pt x="876" y="36"/>
                </a:cubicBezTo>
                <a:cubicBezTo>
                  <a:pt x="866" y="39"/>
                  <a:pt x="855" y="42"/>
                  <a:pt x="844" y="45"/>
                </a:cubicBezTo>
                <a:cubicBezTo>
                  <a:pt x="833" y="48"/>
                  <a:pt x="823" y="51"/>
                  <a:pt x="812" y="54"/>
                </a:cubicBezTo>
                <a:cubicBezTo>
                  <a:pt x="791" y="60"/>
                  <a:pt x="771" y="68"/>
                  <a:pt x="750" y="76"/>
                </a:cubicBezTo>
                <a:cubicBezTo>
                  <a:pt x="740" y="79"/>
                  <a:pt x="730" y="84"/>
                  <a:pt x="720" y="88"/>
                </a:cubicBezTo>
                <a:cubicBezTo>
                  <a:pt x="710" y="92"/>
                  <a:pt x="701" y="96"/>
                  <a:pt x="691" y="100"/>
                </a:cubicBezTo>
                <a:cubicBezTo>
                  <a:pt x="681" y="104"/>
                  <a:pt x="672" y="109"/>
                  <a:pt x="662" y="113"/>
                </a:cubicBezTo>
                <a:cubicBezTo>
                  <a:pt x="653" y="118"/>
                  <a:pt x="643" y="122"/>
                  <a:pt x="634" y="127"/>
                </a:cubicBezTo>
                <a:cubicBezTo>
                  <a:pt x="615" y="137"/>
                  <a:pt x="597" y="146"/>
                  <a:pt x="579" y="157"/>
                </a:cubicBezTo>
                <a:cubicBezTo>
                  <a:pt x="509" y="198"/>
                  <a:pt x="445" y="244"/>
                  <a:pt x="389" y="294"/>
                </a:cubicBezTo>
                <a:cubicBezTo>
                  <a:pt x="333" y="343"/>
                  <a:pt x="285" y="395"/>
                  <a:pt x="244" y="447"/>
                </a:cubicBezTo>
                <a:cubicBezTo>
                  <a:pt x="203" y="499"/>
                  <a:pt x="169" y="551"/>
                  <a:pt x="141" y="601"/>
                </a:cubicBezTo>
                <a:cubicBezTo>
                  <a:pt x="126" y="626"/>
                  <a:pt x="115" y="651"/>
                  <a:pt x="103" y="675"/>
                </a:cubicBezTo>
                <a:cubicBezTo>
                  <a:pt x="92" y="699"/>
                  <a:pt x="82" y="722"/>
                  <a:pt x="73" y="744"/>
                </a:cubicBezTo>
                <a:cubicBezTo>
                  <a:pt x="38" y="833"/>
                  <a:pt x="21" y="906"/>
                  <a:pt x="12" y="957"/>
                </a:cubicBezTo>
                <a:cubicBezTo>
                  <a:pt x="7" y="982"/>
                  <a:pt x="5" y="1001"/>
                  <a:pt x="3" y="1014"/>
                </a:cubicBezTo>
                <a:cubicBezTo>
                  <a:pt x="1" y="1027"/>
                  <a:pt x="0" y="1034"/>
                  <a:pt x="0" y="1034"/>
                </a:cubicBezTo>
                <a:lnTo>
                  <a:pt x="153" y="1052"/>
                </a:lnTo>
                <a:close/>
              </a:path>
            </a:pathLst>
          </a:custGeom>
          <a:solidFill>
            <a:schemeClr val="bg2">
              <a:alpha val="4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754951" y="3550615"/>
            <a:ext cx="200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5AB1AF"/>
                </a:solidFill>
                <a:latin typeface="+mj-lt"/>
              </a:rPr>
              <a:t>引言</a:t>
            </a:r>
            <a:endParaRPr lang="id-ID" sz="2400" b="1" dirty="0">
              <a:solidFill>
                <a:srgbClr val="5AB1AF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073210" y="972100"/>
            <a:ext cx="1323605" cy="13236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Oval 15"/>
          <p:cNvSpPr/>
          <p:nvPr/>
        </p:nvSpPr>
        <p:spPr>
          <a:xfrm>
            <a:off x="1073210" y="4500355"/>
            <a:ext cx="1323605" cy="132360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2867644" y="2687187"/>
            <a:ext cx="1323605" cy="132360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2" name="Group 31"/>
          <p:cNvGrpSpPr/>
          <p:nvPr/>
        </p:nvGrpSpPr>
        <p:grpSpPr>
          <a:xfrm>
            <a:off x="1442485" y="2845554"/>
            <a:ext cx="613773" cy="559361"/>
            <a:chOff x="2481918" y="3140596"/>
            <a:chExt cx="831298" cy="757602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533014" y="3741961"/>
              <a:ext cx="156237" cy="1562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2741330" y="3636820"/>
              <a:ext cx="156237" cy="2613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949646" y="3532662"/>
              <a:ext cx="156237" cy="3655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3157962" y="3428504"/>
              <a:ext cx="155254" cy="4696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2481918" y="3140596"/>
              <a:ext cx="831298" cy="496224"/>
            </a:xfrm>
            <a:custGeom>
              <a:avLst/>
              <a:gdLst>
                <a:gd name="T0" fmla="*/ 727 w 846"/>
                <a:gd name="T1" fmla="*/ 120 h 505"/>
                <a:gd name="T2" fmla="*/ 569 w 846"/>
                <a:gd name="T3" fmla="*/ 120 h 505"/>
                <a:gd name="T4" fmla="*/ 370 w 846"/>
                <a:gd name="T5" fmla="*/ 266 h 505"/>
                <a:gd name="T6" fmla="*/ 264 w 846"/>
                <a:gd name="T7" fmla="*/ 213 h 505"/>
                <a:gd name="T8" fmla="*/ 0 w 846"/>
                <a:gd name="T9" fmla="*/ 439 h 505"/>
                <a:gd name="T10" fmla="*/ 0 w 846"/>
                <a:gd name="T11" fmla="*/ 505 h 505"/>
                <a:gd name="T12" fmla="*/ 264 w 846"/>
                <a:gd name="T13" fmla="*/ 279 h 505"/>
                <a:gd name="T14" fmla="*/ 370 w 846"/>
                <a:gd name="T15" fmla="*/ 333 h 505"/>
                <a:gd name="T16" fmla="*/ 595 w 846"/>
                <a:gd name="T17" fmla="*/ 173 h 505"/>
                <a:gd name="T18" fmla="*/ 754 w 846"/>
                <a:gd name="T19" fmla="*/ 173 h 505"/>
                <a:gd name="T20" fmla="*/ 846 w 846"/>
                <a:gd name="T21" fmla="*/ 80 h 505"/>
                <a:gd name="T22" fmla="*/ 846 w 846"/>
                <a:gd name="T23" fmla="*/ 0 h 505"/>
                <a:gd name="T24" fmla="*/ 727 w 846"/>
                <a:gd name="T25" fmla="*/ 12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6" h="505">
                  <a:moveTo>
                    <a:pt x="727" y="120"/>
                  </a:moveTo>
                  <a:lnTo>
                    <a:pt x="569" y="120"/>
                  </a:lnTo>
                  <a:lnTo>
                    <a:pt x="370" y="266"/>
                  </a:lnTo>
                  <a:lnTo>
                    <a:pt x="264" y="213"/>
                  </a:lnTo>
                  <a:lnTo>
                    <a:pt x="0" y="439"/>
                  </a:lnTo>
                  <a:lnTo>
                    <a:pt x="0" y="505"/>
                  </a:lnTo>
                  <a:lnTo>
                    <a:pt x="264" y="279"/>
                  </a:lnTo>
                  <a:lnTo>
                    <a:pt x="370" y="333"/>
                  </a:lnTo>
                  <a:lnTo>
                    <a:pt x="595" y="173"/>
                  </a:lnTo>
                  <a:lnTo>
                    <a:pt x="754" y="173"/>
                  </a:lnTo>
                  <a:lnTo>
                    <a:pt x="846" y="80"/>
                  </a:lnTo>
                  <a:lnTo>
                    <a:pt x="846" y="0"/>
                  </a:lnTo>
                  <a:lnTo>
                    <a:pt x="727" y="1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834721" y="1018528"/>
            <a:ext cx="22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Raleway" panose="020B0003030101060003" pitchFamily="34" charset="0"/>
              </a:rPr>
              <a:t>编写目的</a:t>
            </a:r>
            <a:endParaRPr lang="id-ID" b="1" dirty="0">
              <a:latin typeface="Raleway" panose="020B00030301010600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866095" y="1382103"/>
            <a:ext cx="73760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</a:rPr>
              <a:t>为了分析目标用户，确定目标用户的具体需求以及开发团队能提供的具体服务，帮助客户了解本系统的运行流程和内在逻辑。</a:t>
            </a:r>
          </a:p>
          <a:p>
            <a:r>
              <a:rPr lang="zh-CN" altLang="en-US" sz="1400" dirty="0">
                <a:solidFill>
                  <a:schemeClr val="tx2"/>
                </a:solidFill>
              </a:rPr>
              <a:t>本软件系统为了校园活动的发布者和参与者开发，预期读者为组内成员以及客户（网站管理人员）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9217" y="33819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bg1"/>
                </a:solidFill>
              </a:rPr>
              <a:t>Act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1015" y="1727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编写目的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11847" y="5207629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定义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16975" y="344643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背景</a:t>
            </a:r>
            <a:endParaRPr lang="id-ID" b="1" dirty="0">
              <a:solidFill>
                <a:schemeClr val="bg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42490" y="1242760"/>
            <a:ext cx="427198" cy="403017"/>
            <a:chOff x="3498850" y="1541463"/>
            <a:chExt cx="504825" cy="476250"/>
          </a:xfrm>
          <a:solidFill>
            <a:schemeClr val="bg1"/>
          </a:solidFill>
        </p:grpSpPr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3743325" y="1801813"/>
              <a:ext cx="61913" cy="61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7" name="Freeform 6"/>
            <p:cNvSpPr>
              <a:spLocks noEditPoints="1"/>
            </p:cNvSpPr>
            <p:nvPr/>
          </p:nvSpPr>
          <p:spPr bwMode="auto">
            <a:xfrm>
              <a:off x="3498850" y="1541463"/>
              <a:ext cx="504825" cy="476250"/>
            </a:xfrm>
            <a:custGeom>
              <a:avLst/>
              <a:gdLst>
                <a:gd name="T0" fmla="*/ 116 w 132"/>
                <a:gd name="T1" fmla="*/ 48 h 124"/>
                <a:gd name="T2" fmla="*/ 116 w 132"/>
                <a:gd name="T3" fmla="*/ 22 h 124"/>
                <a:gd name="T4" fmla="*/ 104 w 132"/>
                <a:gd name="T5" fmla="*/ 0 h 124"/>
                <a:gd name="T6" fmla="*/ 22 w 132"/>
                <a:gd name="T7" fmla="*/ 0 h 124"/>
                <a:gd name="T8" fmla="*/ 0 w 132"/>
                <a:gd name="T9" fmla="*/ 102 h 124"/>
                <a:gd name="T10" fmla="*/ 94 w 132"/>
                <a:gd name="T11" fmla="*/ 124 h 124"/>
                <a:gd name="T12" fmla="*/ 116 w 132"/>
                <a:gd name="T13" fmla="*/ 96 h 124"/>
                <a:gd name="T14" fmla="*/ 116 w 132"/>
                <a:gd name="T15" fmla="*/ 48 h 124"/>
                <a:gd name="T16" fmla="*/ 88 w 132"/>
                <a:gd name="T17" fmla="*/ 8 h 124"/>
                <a:gd name="T18" fmla="*/ 108 w 132"/>
                <a:gd name="T19" fmla="*/ 12 h 124"/>
                <a:gd name="T20" fmla="*/ 108 w 132"/>
                <a:gd name="T21" fmla="*/ 24 h 124"/>
                <a:gd name="T22" fmla="*/ 104 w 132"/>
                <a:gd name="T23" fmla="*/ 36 h 124"/>
                <a:gd name="T24" fmla="*/ 104 w 132"/>
                <a:gd name="T25" fmla="*/ 32 h 124"/>
                <a:gd name="T26" fmla="*/ 104 w 132"/>
                <a:gd name="T27" fmla="*/ 16 h 124"/>
                <a:gd name="T28" fmla="*/ 16 w 132"/>
                <a:gd name="T29" fmla="*/ 12 h 124"/>
                <a:gd name="T30" fmla="*/ 12 w 132"/>
                <a:gd name="T31" fmla="*/ 24 h 124"/>
                <a:gd name="T32" fmla="*/ 8 w 132"/>
                <a:gd name="T33" fmla="*/ 22 h 124"/>
                <a:gd name="T34" fmla="*/ 100 w 132"/>
                <a:gd name="T35" fmla="*/ 20 h 124"/>
                <a:gd name="T36" fmla="*/ 16 w 132"/>
                <a:gd name="T37" fmla="*/ 16 h 124"/>
                <a:gd name="T38" fmla="*/ 100 w 132"/>
                <a:gd name="T39" fmla="*/ 20 h 124"/>
                <a:gd name="T40" fmla="*/ 100 w 132"/>
                <a:gd name="T41" fmla="*/ 28 h 124"/>
                <a:gd name="T42" fmla="*/ 16 w 132"/>
                <a:gd name="T43" fmla="*/ 24 h 124"/>
                <a:gd name="T44" fmla="*/ 100 w 132"/>
                <a:gd name="T45" fmla="*/ 32 h 124"/>
                <a:gd name="T46" fmla="*/ 88 w 132"/>
                <a:gd name="T47" fmla="*/ 36 h 124"/>
                <a:gd name="T48" fmla="*/ 16 w 132"/>
                <a:gd name="T49" fmla="*/ 35 h 124"/>
                <a:gd name="T50" fmla="*/ 100 w 132"/>
                <a:gd name="T51" fmla="*/ 32 h 124"/>
                <a:gd name="T52" fmla="*/ 94 w 132"/>
                <a:gd name="T53" fmla="*/ 116 h 124"/>
                <a:gd name="T54" fmla="*/ 8 w 132"/>
                <a:gd name="T55" fmla="*/ 102 h 124"/>
                <a:gd name="T56" fmla="*/ 22 w 132"/>
                <a:gd name="T57" fmla="*/ 44 h 124"/>
                <a:gd name="T58" fmla="*/ 104 w 132"/>
                <a:gd name="T59" fmla="*/ 44 h 124"/>
                <a:gd name="T60" fmla="*/ 108 w 132"/>
                <a:gd name="T61" fmla="*/ 56 h 124"/>
                <a:gd name="T62" fmla="*/ 52 w 132"/>
                <a:gd name="T63" fmla="*/ 76 h 124"/>
                <a:gd name="T64" fmla="*/ 108 w 132"/>
                <a:gd name="T65" fmla="*/ 96 h 124"/>
                <a:gd name="T66" fmla="*/ 113 w 132"/>
                <a:gd name="T67" fmla="*/ 88 h 124"/>
                <a:gd name="T68" fmla="*/ 60 w 132"/>
                <a:gd name="T69" fmla="*/ 76 h 124"/>
                <a:gd name="T70" fmla="*/ 108 w 132"/>
                <a:gd name="T71" fmla="*/ 64 h 124"/>
                <a:gd name="T72" fmla="*/ 115 w 132"/>
                <a:gd name="T73" fmla="*/ 59 h 124"/>
                <a:gd name="T74" fmla="*/ 120 w 132"/>
                <a:gd name="T75" fmla="*/ 7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2" h="124"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11" y="0"/>
                    <a:pt x="10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10" y="124"/>
                    <a:pt x="22" y="124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106" y="124"/>
                    <a:pt x="116" y="114"/>
                    <a:pt x="116" y="102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32" y="84"/>
                    <a:pt x="132" y="60"/>
                    <a:pt x="116" y="48"/>
                  </a:cubicBezTo>
                  <a:close/>
                  <a:moveTo>
                    <a:pt x="22" y="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8" y="10"/>
                    <a:pt x="108" y="1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7" y="36"/>
                    <a:pt x="105" y="36"/>
                    <a:pt x="10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4"/>
                    <a:pt x="102" y="12"/>
                    <a:pt x="100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12" y="14"/>
                    <a:pt x="12" y="16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0" y="29"/>
                    <a:pt x="8" y="26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lose/>
                  <a:moveTo>
                    <a:pt x="100" y="20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00" y="16"/>
                    <a:pt x="100" y="16"/>
                    <a:pt x="100" y="16"/>
                  </a:cubicBezTo>
                  <a:lnTo>
                    <a:pt x="100" y="20"/>
                  </a:lnTo>
                  <a:close/>
                  <a:moveTo>
                    <a:pt x="100" y="24"/>
                  </a:moveTo>
                  <a:cubicBezTo>
                    <a:pt x="100" y="28"/>
                    <a:pt x="100" y="28"/>
                    <a:pt x="10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4"/>
                    <a:pt x="16" y="24"/>
                    <a:pt x="16" y="24"/>
                  </a:cubicBezTo>
                  <a:lnTo>
                    <a:pt x="100" y="24"/>
                  </a:lnTo>
                  <a:close/>
                  <a:moveTo>
                    <a:pt x="100" y="32"/>
                  </a:moveTo>
                  <a:cubicBezTo>
                    <a:pt x="100" y="36"/>
                    <a:pt x="100" y="36"/>
                    <a:pt x="100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0" y="36"/>
                    <a:pt x="18" y="35"/>
                    <a:pt x="16" y="35"/>
                  </a:cubicBezTo>
                  <a:cubicBezTo>
                    <a:pt x="16" y="32"/>
                    <a:pt x="16" y="32"/>
                    <a:pt x="16" y="32"/>
                  </a:cubicBezTo>
                  <a:lnTo>
                    <a:pt x="100" y="32"/>
                  </a:lnTo>
                  <a:close/>
                  <a:moveTo>
                    <a:pt x="108" y="102"/>
                  </a:moveTo>
                  <a:cubicBezTo>
                    <a:pt x="108" y="110"/>
                    <a:pt x="102" y="116"/>
                    <a:pt x="94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14" y="116"/>
                    <a:pt x="8" y="110"/>
                    <a:pt x="8" y="102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42"/>
                    <a:pt x="17" y="44"/>
                    <a:pt x="22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4"/>
                    <a:pt x="108" y="46"/>
                    <a:pt x="108" y="48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61" y="56"/>
                    <a:pt x="52" y="65"/>
                    <a:pt x="52" y="76"/>
                  </a:cubicBezTo>
                  <a:cubicBezTo>
                    <a:pt x="52" y="87"/>
                    <a:pt x="61" y="96"/>
                    <a:pt x="72" y="96"/>
                  </a:cubicBezTo>
                  <a:cubicBezTo>
                    <a:pt x="108" y="96"/>
                    <a:pt x="108" y="96"/>
                    <a:pt x="108" y="96"/>
                  </a:cubicBezTo>
                  <a:lnTo>
                    <a:pt x="108" y="102"/>
                  </a:lnTo>
                  <a:close/>
                  <a:moveTo>
                    <a:pt x="113" y="88"/>
                  </a:moveTo>
                  <a:cubicBezTo>
                    <a:pt x="72" y="88"/>
                    <a:pt x="72" y="88"/>
                    <a:pt x="72" y="88"/>
                  </a:cubicBezTo>
                  <a:cubicBezTo>
                    <a:pt x="65" y="88"/>
                    <a:pt x="60" y="83"/>
                    <a:pt x="60" y="76"/>
                  </a:cubicBezTo>
                  <a:cubicBezTo>
                    <a:pt x="60" y="69"/>
                    <a:pt x="65" y="64"/>
                    <a:pt x="72" y="6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10" y="64"/>
                    <a:pt x="113" y="63"/>
                    <a:pt x="114" y="61"/>
                  </a:cubicBezTo>
                  <a:cubicBezTo>
                    <a:pt x="115" y="60"/>
                    <a:pt x="115" y="60"/>
                    <a:pt x="115" y="59"/>
                  </a:cubicBezTo>
                  <a:cubicBezTo>
                    <a:pt x="115" y="59"/>
                    <a:pt x="116" y="59"/>
                    <a:pt x="116" y="59"/>
                  </a:cubicBezTo>
                  <a:cubicBezTo>
                    <a:pt x="118" y="62"/>
                    <a:pt x="120" y="67"/>
                    <a:pt x="120" y="72"/>
                  </a:cubicBezTo>
                  <a:cubicBezTo>
                    <a:pt x="120" y="78"/>
                    <a:pt x="118" y="84"/>
                    <a:pt x="1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85" name="Freeform 60"/>
          <p:cNvSpPr>
            <a:spLocks noEditPoints="1"/>
          </p:cNvSpPr>
          <p:nvPr/>
        </p:nvSpPr>
        <p:spPr bwMode="auto">
          <a:xfrm>
            <a:off x="3317987" y="3018760"/>
            <a:ext cx="400024" cy="400024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86" name="Group 85"/>
          <p:cNvGrpSpPr/>
          <p:nvPr/>
        </p:nvGrpSpPr>
        <p:grpSpPr>
          <a:xfrm>
            <a:off x="1535000" y="4861946"/>
            <a:ext cx="400024" cy="348536"/>
            <a:chOff x="837205" y="5167510"/>
            <a:chExt cx="400024" cy="348536"/>
          </a:xfrm>
          <a:solidFill>
            <a:schemeClr val="bg1"/>
          </a:solidFill>
        </p:grpSpPr>
        <p:sp>
          <p:nvSpPr>
            <p:cNvPr id="87" name="Freeform 44"/>
            <p:cNvSpPr>
              <a:spLocks noEditPoints="1"/>
            </p:cNvSpPr>
            <p:nvPr/>
          </p:nvSpPr>
          <p:spPr bwMode="auto">
            <a:xfrm>
              <a:off x="837205" y="5167510"/>
              <a:ext cx="400024" cy="286486"/>
            </a:xfrm>
            <a:custGeom>
              <a:avLst/>
              <a:gdLst>
                <a:gd name="T0" fmla="*/ 128 w 128"/>
                <a:gd name="T1" fmla="*/ 24 h 92"/>
                <a:gd name="T2" fmla="*/ 119 w 128"/>
                <a:gd name="T3" fmla="*/ 12 h 92"/>
                <a:gd name="T4" fmla="*/ 67 w 128"/>
                <a:gd name="T5" fmla="*/ 0 h 92"/>
                <a:gd name="T6" fmla="*/ 64 w 128"/>
                <a:gd name="T7" fmla="*/ 0 h 92"/>
                <a:gd name="T8" fmla="*/ 61 w 128"/>
                <a:gd name="T9" fmla="*/ 0 h 92"/>
                <a:gd name="T10" fmla="*/ 9 w 128"/>
                <a:gd name="T11" fmla="*/ 12 h 92"/>
                <a:gd name="T12" fmla="*/ 0 w 128"/>
                <a:gd name="T13" fmla="*/ 24 h 92"/>
                <a:gd name="T14" fmla="*/ 9 w 128"/>
                <a:gd name="T15" fmla="*/ 36 h 92"/>
                <a:gd name="T16" fmla="*/ 20 w 128"/>
                <a:gd name="T17" fmla="*/ 38 h 92"/>
                <a:gd name="T18" fmla="*/ 20 w 128"/>
                <a:gd name="T19" fmla="*/ 72 h 92"/>
                <a:gd name="T20" fmla="*/ 64 w 128"/>
                <a:gd name="T21" fmla="*/ 92 h 92"/>
                <a:gd name="T22" fmla="*/ 108 w 128"/>
                <a:gd name="T23" fmla="*/ 72 h 92"/>
                <a:gd name="T24" fmla="*/ 108 w 128"/>
                <a:gd name="T25" fmla="*/ 38 h 92"/>
                <a:gd name="T26" fmla="*/ 119 w 128"/>
                <a:gd name="T27" fmla="*/ 36 h 92"/>
                <a:gd name="T28" fmla="*/ 128 w 128"/>
                <a:gd name="T29" fmla="*/ 24 h 92"/>
                <a:gd name="T30" fmla="*/ 100 w 128"/>
                <a:gd name="T31" fmla="*/ 72 h 92"/>
                <a:gd name="T32" fmla="*/ 64 w 128"/>
                <a:gd name="T33" fmla="*/ 84 h 92"/>
                <a:gd name="T34" fmla="*/ 28 w 128"/>
                <a:gd name="T35" fmla="*/ 72 h 92"/>
                <a:gd name="T36" fmla="*/ 28 w 128"/>
                <a:gd name="T37" fmla="*/ 40 h 92"/>
                <a:gd name="T38" fmla="*/ 61 w 128"/>
                <a:gd name="T39" fmla="*/ 48 h 92"/>
                <a:gd name="T40" fmla="*/ 64 w 128"/>
                <a:gd name="T41" fmla="*/ 48 h 92"/>
                <a:gd name="T42" fmla="*/ 67 w 128"/>
                <a:gd name="T43" fmla="*/ 48 h 92"/>
                <a:gd name="T44" fmla="*/ 100 w 128"/>
                <a:gd name="T45" fmla="*/ 40 h 92"/>
                <a:gd name="T46" fmla="*/ 100 w 128"/>
                <a:gd name="T47" fmla="*/ 72 h 92"/>
                <a:gd name="T48" fmla="*/ 65 w 128"/>
                <a:gd name="T49" fmla="*/ 40 h 92"/>
                <a:gd name="T50" fmla="*/ 64 w 128"/>
                <a:gd name="T51" fmla="*/ 40 h 92"/>
                <a:gd name="T52" fmla="*/ 63 w 128"/>
                <a:gd name="T53" fmla="*/ 40 h 92"/>
                <a:gd name="T54" fmla="*/ 11 w 128"/>
                <a:gd name="T55" fmla="*/ 28 h 92"/>
                <a:gd name="T56" fmla="*/ 8 w 128"/>
                <a:gd name="T57" fmla="*/ 24 h 92"/>
                <a:gd name="T58" fmla="*/ 11 w 128"/>
                <a:gd name="T59" fmla="*/ 20 h 92"/>
                <a:gd name="T60" fmla="*/ 63 w 128"/>
                <a:gd name="T61" fmla="*/ 8 h 92"/>
                <a:gd name="T62" fmla="*/ 64 w 128"/>
                <a:gd name="T63" fmla="*/ 8 h 92"/>
                <a:gd name="T64" fmla="*/ 65 w 128"/>
                <a:gd name="T65" fmla="*/ 8 h 92"/>
                <a:gd name="T66" fmla="*/ 117 w 128"/>
                <a:gd name="T67" fmla="*/ 20 h 92"/>
                <a:gd name="T68" fmla="*/ 120 w 128"/>
                <a:gd name="T69" fmla="*/ 24 h 92"/>
                <a:gd name="T70" fmla="*/ 117 w 128"/>
                <a:gd name="T71" fmla="*/ 28 h 92"/>
                <a:gd name="T72" fmla="*/ 65 w 128"/>
                <a:gd name="T73" fmla="*/ 4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92">
                  <a:moveTo>
                    <a:pt x="128" y="24"/>
                  </a:moveTo>
                  <a:cubicBezTo>
                    <a:pt x="128" y="18"/>
                    <a:pt x="124" y="14"/>
                    <a:pt x="119" y="1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3" y="0"/>
                    <a:pt x="62" y="0"/>
                    <a:pt x="61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4" y="14"/>
                    <a:pt x="0" y="18"/>
                    <a:pt x="0" y="24"/>
                  </a:cubicBezTo>
                  <a:cubicBezTo>
                    <a:pt x="0" y="30"/>
                    <a:pt x="4" y="34"/>
                    <a:pt x="9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83"/>
                    <a:pt x="32" y="92"/>
                    <a:pt x="64" y="92"/>
                  </a:cubicBezTo>
                  <a:cubicBezTo>
                    <a:pt x="96" y="92"/>
                    <a:pt x="108" y="83"/>
                    <a:pt x="108" y="7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9" y="36"/>
                    <a:pt x="119" y="36"/>
                    <a:pt x="119" y="36"/>
                  </a:cubicBezTo>
                  <a:cubicBezTo>
                    <a:pt x="124" y="34"/>
                    <a:pt x="128" y="30"/>
                    <a:pt x="128" y="24"/>
                  </a:cubicBezTo>
                  <a:close/>
                  <a:moveTo>
                    <a:pt x="100" y="72"/>
                  </a:moveTo>
                  <a:cubicBezTo>
                    <a:pt x="100" y="76"/>
                    <a:pt x="88" y="84"/>
                    <a:pt x="64" y="84"/>
                  </a:cubicBezTo>
                  <a:cubicBezTo>
                    <a:pt x="40" y="84"/>
                    <a:pt x="28" y="76"/>
                    <a:pt x="28" y="7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2" y="48"/>
                    <a:pt x="63" y="48"/>
                    <a:pt x="64" y="48"/>
                  </a:cubicBezTo>
                  <a:cubicBezTo>
                    <a:pt x="65" y="48"/>
                    <a:pt x="66" y="48"/>
                    <a:pt x="67" y="48"/>
                  </a:cubicBezTo>
                  <a:cubicBezTo>
                    <a:pt x="100" y="40"/>
                    <a:pt x="100" y="40"/>
                    <a:pt x="100" y="40"/>
                  </a:cubicBezTo>
                  <a:lnTo>
                    <a:pt x="100" y="72"/>
                  </a:lnTo>
                  <a:close/>
                  <a:moveTo>
                    <a:pt x="65" y="40"/>
                  </a:moveTo>
                  <a:cubicBezTo>
                    <a:pt x="65" y="40"/>
                    <a:pt x="64" y="40"/>
                    <a:pt x="64" y="40"/>
                  </a:cubicBezTo>
                  <a:cubicBezTo>
                    <a:pt x="64" y="40"/>
                    <a:pt x="63" y="40"/>
                    <a:pt x="63" y="40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7"/>
                    <a:pt x="8" y="26"/>
                    <a:pt x="8" y="24"/>
                  </a:cubicBezTo>
                  <a:cubicBezTo>
                    <a:pt x="8" y="22"/>
                    <a:pt x="9" y="21"/>
                    <a:pt x="11" y="2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3" y="8"/>
                    <a:pt x="64" y="8"/>
                    <a:pt x="64" y="8"/>
                  </a:cubicBezTo>
                  <a:cubicBezTo>
                    <a:pt x="64" y="8"/>
                    <a:pt x="65" y="8"/>
                    <a:pt x="65" y="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1"/>
                    <a:pt x="120" y="22"/>
                    <a:pt x="120" y="24"/>
                  </a:cubicBezTo>
                  <a:cubicBezTo>
                    <a:pt x="120" y="26"/>
                    <a:pt x="119" y="27"/>
                    <a:pt x="117" y="28"/>
                  </a:cubicBezTo>
                  <a:lnTo>
                    <a:pt x="65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8" name="Freeform 45"/>
            <p:cNvSpPr/>
            <p:nvPr/>
          </p:nvSpPr>
          <p:spPr bwMode="auto">
            <a:xfrm>
              <a:off x="1200263" y="5291610"/>
              <a:ext cx="23764" cy="137302"/>
            </a:xfrm>
            <a:custGeom>
              <a:avLst/>
              <a:gdLst>
                <a:gd name="T0" fmla="*/ 0 w 8"/>
                <a:gd name="T1" fmla="*/ 4 h 44"/>
                <a:gd name="T2" fmla="*/ 0 w 8"/>
                <a:gd name="T3" fmla="*/ 40 h 44"/>
                <a:gd name="T4" fmla="*/ 4 w 8"/>
                <a:gd name="T5" fmla="*/ 44 h 44"/>
                <a:gd name="T6" fmla="*/ 8 w 8"/>
                <a:gd name="T7" fmla="*/ 40 h 44"/>
                <a:gd name="T8" fmla="*/ 8 w 8"/>
                <a:gd name="T9" fmla="*/ 4 h 44"/>
                <a:gd name="T10" fmla="*/ 4 w 8"/>
                <a:gd name="T11" fmla="*/ 0 h 44"/>
                <a:gd name="T12" fmla="*/ 0 w 8"/>
                <a:gd name="T13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4">
                  <a:moveTo>
                    <a:pt x="0" y="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8" y="42"/>
                    <a:pt x="8" y="4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Oval 46"/>
            <p:cNvSpPr>
              <a:spLocks noChangeArrowheads="1"/>
            </p:cNvSpPr>
            <p:nvPr/>
          </p:nvSpPr>
          <p:spPr bwMode="auto">
            <a:xfrm>
              <a:off x="1187061" y="5442114"/>
              <a:ext cx="50168" cy="7393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53" name="TextBox 40">
            <a:extLst>
              <a:ext uri="{FF2B5EF4-FFF2-40B4-BE49-F238E27FC236}">
                <a16:creationId xmlns:a16="http://schemas.microsoft.com/office/drawing/2014/main" id="{F6D6CAB5-7ED1-4567-B1E0-12611292DDAE}"/>
              </a:ext>
            </a:extLst>
          </p:cNvPr>
          <p:cNvSpPr txBox="1"/>
          <p:nvPr/>
        </p:nvSpPr>
        <p:spPr>
          <a:xfrm>
            <a:off x="4637883" y="2660888"/>
            <a:ext cx="22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Raleway" panose="020B0003030101060003" pitchFamily="34" charset="0"/>
              </a:rPr>
              <a:t>背景</a:t>
            </a:r>
            <a:endParaRPr lang="id-ID" b="1" dirty="0">
              <a:latin typeface="Raleway" panose="020B0003030101060003" pitchFamily="34" charset="0"/>
            </a:endParaRPr>
          </a:p>
        </p:txBody>
      </p:sp>
      <p:sp>
        <p:nvSpPr>
          <p:cNvPr id="54" name="Rectangle 41">
            <a:extLst>
              <a:ext uri="{FF2B5EF4-FFF2-40B4-BE49-F238E27FC236}">
                <a16:creationId xmlns:a16="http://schemas.microsoft.com/office/drawing/2014/main" id="{C07185D4-1C6A-4088-B19B-9DA25D454D67}"/>
              </a:ext>
            </a:extLst>
          </p:cNvPr>
          <p:cNvSpPr/>
          <p:nvPr/>
        </p:nvSpPr>
        <p:spPr>
          <a:xfrm>
            <a:off x="4669258" y="3024463"/>
            <a:ext cx="5734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</a:rPr>
              <a:t>a</a:t>
            </a:r>
            <a:r>
              <a:rPr lang="zh-CN" altLang="en-US" sz="1400" dirty="0">
                <a:solidFill>
                  <a:schemeClr val="tx2"/>
                </a:solidFill>
              </a:rPr>
              <a:t>．软件系统名为“活动墙”，是一个大学生校内活动发布网站；</a:t>
            </a:r>
          </a:p>
          <a:p>
            <a:r>
              <a:rPr lang="en-US" altLang="zh-CN" sz="1400" dirty="0">
                <a:solidFill>
                  <a:schemeClr val="tx2"/>
                </a:solidFill>
              </a:rPr>
              <a:t>b</a:t>
            </a:r>
            <a:r>
              <a:rPr lang="zh-CN" altLang="en-US" sz="1400" dirty="0">
                <a:solidFill>
                  <a:schemeClr val="tx2"/>
                </a:solidFill>
              </a:rPr>
              <a:t>．本项目的任务提出者、开发者：东大“活动墙”项目开发小组</a:t>
            </a:r>
          </a:p>
          <a:p>
            <a:r>
              <a:rPr lang="zh-CN" altLang="en-US" sz="1400" dirty="0">
                <a:solidFill>
                  <a:schemeClr val="tx2"/>
                </a:solidFill>
              </a:rPr>
              <a:t>      用户：校团委、各个学院、社团及其他在校大学生</a:t>
            </a:r>
          </a:p>
          <a:p>
            <a:r>
              <a:rPr lang="zh-CN" altLang="en-US" sz="1400" dirty="0">
                <a:solidFill>
                  <a:schemeClr val="tx2"/>
                </a:solidFill>
              </a:rPr>
              <a:t>      实现该软件的计算中心或计算机网络：个人电脑及学校公用电脑</a:t>
            </a:r>
          </a:p>
        </p:txBody>
      </p:sp>
      <p:sp>
        <p:nvSpPr>
          <p:cNvPr id="55" name="TextBox 40">
            <a:extLst>
              <a:ext uri="{FF2B5EF4-FFF2-40B4-BE49-F238E27FC236}">
                <a16:creationId xmlns:a16="http://schemas.microsoft.com/office/drawing/2014/main" id="{6C2B33C8-159F-4D71-90D4-BD954DB1F28C}"/>
              </a:ext>
            </a:extLst>
          </p:cNvPr>
          <p:cNvSpPr txBox="1"/>
          <p:nvPr/>
        </p:nvSpPr>
        <p:spPr>
          <a:xfrm>
            <a:off x="2834721" y="4745540"/>
            <a:ext cx="223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Raleway" panose="020B0003030101060003" pitchFamily="34" charset="0"/>
              </a:rPr>
              <a:t>定义</a:t>
            </a:r>
            <a:endParaRPr lang="id-ID" b="1" dirty="0">
              <a:latin typeface="Raleway" panose="020B0003030101060003" pitchFamily="34" charset="0"/>
            </a:endParaRP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C9AAB07E-EA85-4B2C-B5AA-B6E438A77E85}"/>
              </a:ext>
            </a:extLst>
          </p:cNvPr>
          <p:cNvSpPr/>
          <p:nvPr/>
        </p:nvSpPr>
        <p:spPr>
          <a:xfrm>
            <a:off x="2866096" y="5109115"/>
            <a:ext cx="5734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2"/>
                </a:solidFill>
              </a:rPr>
              <a:t>产品列表、产品增量、计划会、每日立会、</a:t>
            </a:r>
            <a:endParaRPr lang="en-US" altLang="zh-CN" sz="1400" dirty="0">
              <a:solidFill>
                <a:schemeClr val="tx2"/>
              </a:solidFill>
            </a:endParaRPr>
          </a:p>
          <a:p>
            <a:r>
              <a:rPr lang="zh-CN" altLang="en-US" sz="1400" dirty="0">
                <a:solidFill>
                  <a:schemeClr val="tx2"/>
                </a:solidFill>
              </a:rPr>
              <a:t>评审会、反思会</a:t>
            </a:r>
            <a:r>
              <a:rPr lang="en-US" altLang="zh-CN" sz="1400" dirty="0">
                <a:solidFill>
                  <a:schemeClr val="tx2"/>
                </a:solidFill>
              </a:rPr>
              <a:t>/</a:t>
            </a:r>
            <a:r>
              <a:rPr lang="zh-CN" altLang="en-US" sz="1400" dirty="0">
                <a:solidFill>
                  <a:schemeClr val="tx2"/>
                </a:solidFill>
              </a:rPr>
              <a:t>回顾会、冲刺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5" grpId="0" animBg="1"/>
      <p:bldP spid="16" grpId="0" animBg="1"/>
      <p:bldP spid="17" grpId="0" animBg="1"/>
      <p:bldP spid="41" grpId="0"/>
      <p:bldP spid="42" grpId="0"/>
      <p:bldP spid="61" grpId="0"/>
      <p:bldP spid="62" grpId="0"/>
      <p:bldP spid="63" grpId="0"/>
      <p:bldP spid="64" grpId="0"/>
      <p:bldP spid="85" grpId="0" animBg="1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1486749" y="4001550"/>
            <a:ext cx="890444" cy="918868"/>
            <a:chOff x="1770001" y="10043322"/>
            <a:chExt cx="1797976" cy="1855369"/>
          </a:xfrm>
        </p:grpSpPr>
        <p:sp>
          <p:nvSpPr>
            <p:cNvPr id="43" name="Текст 12"/>
            <p:cNvSpPr txBox="1">
              <a:spLocks/>
            </p:cNvSpPr>
            <p:nvPr/>
          </p:nvSpPr>
          <p:spPr>
            <a:xfrm>
              <a:off x="1770001" y="10922766"/>
              <a:ext cx="1797976" cy="975925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引言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030812" y="1004332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419210" y="4001551"/>
            <a:ext cx="1490826" cy="1273775"/>
            <a:chOff x="5452970" y="10022872"/>
            <a:chExt cx="3010261" cy="2571993"/>
          </a:xfrm>
        </p:grpSpPr>
        <p:sp>
          <p:nvSpPr>
            <p:cNvPr id="46" name="Текст 12"/>
            <p:cNvSpPr txBox="1">
              <a:spLocks/>
            </p:cNvSpPr>
            <p:nvPr/>
          </p:nvSpPr>
          <p:spPr>
            <a:xfrm>
              <a:off x="5452970" y="10873799"/>
              <a:ext cx="3010261" cy="17210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Light" charset="0"/>
                  <a:ea typeface="Roboto Light" charset="0"/>
                  <a:cs typeface="Roboto Light" charset="0"/>
                </a:rPr>
                <a:t>系统功能</a:t>
              </a:r>
              <a:endParaRPr lang="en-US" altLang="zh-CN" sz="2400" dirty="0">
                <a:solidFill>
                  <a:srgbClr val="5AB1AF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Light" charset="0"/>
                  <a:ea typeface="Roboto Light" charset="0"/>
                  <a:cs typeface="Roboto Light" charset="0"/>
                </a:rPr>
                <a:t>设计</a:t>
              </a:r>
              <a:endParaRPr lang="ru-RU" sz="2400" dirty="0">
                <a:solidFill>
                  <a:srgbClr val="5AB1AF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45987" y="10022872"/>
              <a:ext cx="720331" cy="720331"/>
            </a:xfrm>
            <a:prstGeom prst="ellipse">
              <a:avLst/>
            </a:prstGeom>
            <a:solidFill>
              <a:srgbClr val="5AB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063398" y="4001551"/>
            <a:ext cx="924351" cy="787038"/>
            <a:chOff x="10267257" y="10042536"/>
            <a:chExt cx="1866440" cy="1589179"/>
          </a:xfrm>
        </p:grpSpPr>
        <p:sp>
          <p:nvSpPr>
            <p:cNvPr id="49" name="Текст 12"/>
            <p:cNvSpPr txBox="1">
              <a:spLocks/>
            </p:cNvSpPr>
            <p:nvPr/>
          </p:nvSpPr>
          <p:spPr>
            <a:xfrm>
              <a:off x="10267257" y="10911383"/>
              <a:ext cx="1866440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accent3"/>
                  </a:solidFill>
                  <a:latin typeface="Roboto Medium" charset="0"/>
                  <a:ea typeface="Roboto Medium" charset="0"/>
                  <a:cs typeface="Roboto Medium" charset="0"/>
                </a:rPr>
                <a:t>类设计</a:t>
              </a:r>
              <a:endParaRPr lang="en-US" sz="1800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480219" y="4001551"/>
            <a:ext cx="922819" cy="1023204"/>
            <a:chOff x="14551488" y="10268469"/>
            <a:chExt cx="1863347" cy="2066043"/>
          </a:xfrm>
        </p:grpSpPr>
        <p:sp>
          <p:nvSpPr>
            <p:cNvPr id="52" name="Текст 12"/>
            <p:cNvSpPr txBox="1">
              <a:spLocks/>
            </p:cNvSpPr>
            <p:nvPr/>
          </p:nvSpPr>
          <p:spPr>
            <a:xfrm>
              <a:off x="14551488" y="11127794"/>
              <a:ext cx="1863347" cy="1206718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数据库设计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4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933705" y="4001552"/>
            <a:ext cx="1654914" cy="1409569"/>
            <a:chOff x="19226919" y="10268469"/>
            <a:chExt cx="3341586" cy="2846187"/>
          </a:xfrm>
        </p:grpSpPr>
        <p:sp>
          <p:nvSpPr>
            <p:cNvPr id="55" name="Текст 12"/>
            <p:cNvSpPr txBox="1">
              <a:spLocks/>
            </p:cNvSpPr>
            <p:nvPr/>
          </p:nvSpPr>
          <p:spPr>
            <a:xfrm>
              <a:off x="19226919" y="11119394"/>
              <a:ext cx="3341586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接口及</a:t>
              </a:r>
              <a:endParaRPr lang="en-US" altLang="zh-CN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过程设计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9688663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595001" y="1616112"/>
            <a:ext cx="1479417" cy="1545957"/>
            <a:chOff x="6159761" y="4596715"/>
            <a:chExt cx="3318379" cy="3467632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6159761" y="4596715"/>
              <a:ext cx="3318379" cy="3467632"/>
              <a:chOff x="6091193" y="4751192"/>
              <a:chExt cx="3318379" cy="4195834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6107145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6091193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5AB1AF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>
                  <a:solidFill>
                    <a:srgbClr val="5AB1AF"/>
                  </a:solidFill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 flipH="1">
                <a:off x="6107145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 flipH="1">
                <a:off x="6186903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3">
                    <a:lumMod val="75000"/>
                  </a:schemeClr>
                </a:fgClr>
                <a:bgClr>
                  <a:schemeClr val="accent3">
                    <a:lumMod val="50000"/>
                  </a:schemeClr>
                </a:bgClr>
              </a:pattFill>
            </p:grpSpPr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17" name="Группа 116"/>
            <p:cNvGrpSpPr/>
            <p:nvPr/>
          </p:nvGrpSpPr>
          <p:grpSpPr>
            <a:xfrm>
              <a:off x="7678427" y="5478883"/>
              <a:ext cx="919196" cy="896298"/>
              <a:chOff x="1767623" y="1269637"/>
              <a:chExt cx="289344" cy="282136"/>
            </a:xfrm>
          </p:grpSpPr>
          <p:sp>
            <p:nvSpPr>
              <p:cNvPr id="118" name="Freeform 996"/>
              <p:cNvSpPr>
                <a:spLocks/>
              </p:cNvSpPr>
              <p:nvPr/>
            </p:nvSpPr>
            <p:spPr bwMode="auto">
              <a:xfrm>
                <a:off x="1767623" y="1269637"/>
                <a:ext cx="289344" cy="282136"/>
              </a:xfrm>
              <a:custGeom>
                <a:avLst/>
                <a:gdLst>
                  <a:gd name="T0" fmla="*/ 70 w 140"/>
                  <a:gd name="T1" fmla="*/ 0 h 137"/>
                  <a:gd name="T2" fmla="*/ 0 w 140"/>
                  <a:gd name="T3" fmla="*/ 60 h 137"/>
                  <a:gd name="T4" fmla="*/ 30 w 140"/>
                  <a:gd name="T5" fmla="*/ 109 h 137"/>
                  <a:gd name="T6" fmla="*/ 18 w 140"/>
                  <a:gd name="T7" fmla="*/ 137 h 137"/>
                  <a:gd name="T8" fmla="*/ 54 w 140"/>
                  <a:gd name="T9" fmla="*/ 119 h 137"/>
                  <a:gd name="T10" fmla="*/ 70 w 140"/>
                  <a:gd name="T11" fmla="*/ 120 h 137"/>
                  <a:gd name="T12" fmla="*/ 140 w 140"/>
                  <a:gd name="T13" fmla="*/ 60 h 137"/>
                  <a:gd name="T14" fmla="*/ 70 w 140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37">
                    <a:moveTo>
                      <a:pt x="70" y="0"/>
                    </a:moveTo>
                    <a:cubicBezTo>
                      <a:pt x="31" y="0"/>
                      <a:pt x="0" y="27"/>
                      <a:pt x="0" y="60"/>
                    </a:cubicBezTo>
                    <a:cubicBezTo>
                      <a:pt x="0" y="81"/>
                      <a:pt x="12" y="99"/>
                      <a:pt x="30" y="109"/>
                    </a:cubicBezTo>
                    <a:cubicBezTo>
                      <a:pt x="25" y="119"/>
                      <a:pt x="17" y="137"/>
                      <a:pt x="18" y="137"/>
                    </a:cubicBezTo>
                    <a:cubicBezTo>
                      <a:pt x="18" y="137"/>
                      <a:pt x="42" y="125"/>
                      <a:pt x="54" y="119"/>
                    </a:cubicBezTo>
                    <a:cubicBezTo>
                      <a:pt x="59" y="120"/>
                      <a:pt x="65" y="120"/>
                      <a:pt x="70" y="120"/>
                    </a:cubicBezTo>
                    <a:cubicBezTo>
                      <a:pt x="109" y="120"/>
                      <a:pt x="140" y="93"/>
                      <a:pt x="140" y="60"/>
                    </a:cubicBezTo>
                    <a:cubicBezTo>
                      <a:pt x="140" y="27"/>
                      <a:pt x="109" y="0"/>
                      <a:pt x="7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19" name="Oval 997"/>
              <p:cNvSpPr>
                <a:spLocks noChangeArrowheads="1"/>
              </p:cNvSpPr>
              <p:nvPr/>
            </p:nvSpPr>
            <p:spPr bwMode="auto">
              <a:xfrm>
                <a:off x="1832493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0" name="Oval 998"/>
              <p:cNvSpPr>
                <a:spLocks noChangeArrowheads="1"/>
              </p:cNvSpPr>
              <p:nvPr/>
            </p:nvSpPr>
            <p:spPr bwMode="auto">
              <a:xfrm>
                <a:off x="1892215" y="1378784"/>
                <a:ext cx="4118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1" name="Oval 999"/>
              <p:cNvSpPr>
                <a:spLocks noChangeArrowheads="1"/>
              </p:cNvSpPr>
              <p:nvPr/>
            </p:nvSpPr>
            <p:spPr bwMode="auto">
              <a:xfrm>
                <a:off x="1953997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486749" y="1774217"/>
            <a:ext cx="1122497" cy="1172985"/>
            <a:chOff x="2039666" y="4596715"/>
            <a:chExt cx="3318377" cy="3467632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39666" y="4596715"/>
              <a:ext cx="3318377" cy="3467632"/>
              <a:chOff x="1971098" y="4751192"/>
              <a:chExt cx="3318377" cy="4195834"/>
            </a:xfrm>
          </p:grpSpPr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 flipH="1">
                <a:off x="1987049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 flipH="1">
                <a:off x="1971098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BADBDC"/>
                  </a:solidFill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 flipH="1">
                <a:off x="1987048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 flipH="1">
                <a:off x="2066808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</p:grpSpPr>
            <p:sp>
              <p:nvSpPr>
                <p:cNvPr id="57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</p:grpSp>
        </p:grpSp>
        <p:grpSp>
          <p:nvGrpSpPr>
            <p:cNvPr id="122" name="Группа 121"/>
            <p:cNvGrpSpPr/>
            <p:nvPr/>
          </p:nvGrpSpPr>
          <p:grpSpPr>
            <a:xfrm>
              <a:off x="3521965" y="5488698"/>
              <a:ext cx="700028" cy="876668"/>
              <a:chOff x="3381150" y="1275815"/>
              <a:chExt cx="220354" cy="275957"/>
            </a:xfrm>
          </p:grpSpPr>
          <p:sp>
            <p:nvSpPr>
              <p:cNvPr id="123" name="Freeform 1007"/>
              <p:cNvSpPr>
                <a:spLocks/>
              </p:cNvSpPr>
              <p:nvPr/>
            </p:nvSpPr>
            <p:spPr bwMode="auto">
              <a:xfrm>
                <a:off x="3414100" y="1275815"/>
                <a:ext cx="156513" cy="224473"/>
              </a:xfrm>
              <a:custGeom>
                <a:avLst/>
                <a:gdLst>
                  <a:gd name="T0" fmla="*/ 71 w 76"/>
                  <a:gd name="T1" fmla="*/ 56 h 109"/>
                  <a:gd name="T2" fmla="*/ 71 w 76"/>
                  <a:gd name="T3" fmla="*/ 56 h 109"/>
                  <a:gd name="T4" fmla="*/ 76 w 76"/>
                  <a:gd name="T5" fmla="*/ 38 h 109"/>
                  <a:gd name="T6" fmla="*/ 38 w 76"/>
                  <a:gd name="T7" fmla="*/ 0 h 109"/>
                  <a:gd name="T8" fmla="*/ 0 w 76"/>
                  <a:gd name="T9" fmla="*/ 38 h 109"/>
                  <a:gd name="T10" fmla="*/ 2 w 76"/>
                  <a:gd name="T11" fmla="*/ 52 h 109"/>
                  <a:gd name="T12" fmla="*/ 4 w 76"/>
                  <a:gd name="T13" fmla="*/ 56 h 109"/>
                  <a:gd name="T14" fmla="*/ 4 w 76"/>
                  <a:gd name="T15" fmla="*/ 56 h 109"/>
                  <a:gd name="T16" fmla="*/ 4 w 76"/>
                  <a:gd name="T17" fmla="*/ 56 h 109"/>
                  <a:gd name="T18" fmla="*/ 7 w 76"/>
                  <a:gd name="T19" fmla="*/ 61 h 109"/>
                  <a:gd name="T20" fmla="*/ 38 w 76"/>
                  <a:gd name="T21" fmla="*/ 109 h 109"/>
                  <a:gd name="T22" fmla="*/ 68 w 76"/>
                  <a:gd name="T23" fmla="*/ 61 h 109"/>
                  <a:gd name="T24" fmla="*/ 71 w 76"/>
                  <a:gd name="T2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109">
                    <a:moveTo>
                      <a:pt x="71" y="56"/>
                    </a:move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1"/>
                      <a:pt x="76" y="45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3"/>
                      <a:pt x="1" y="48"/>
                      <a:pt x="2" y="52"/>
                    </a:cubicBezTo>
                    <a:cubicBezTo>
                      <a:pt x="3" y="53"/>
                      <a:pt x="4" y="55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5" y="58"/>
                      <a:pt x="6" y="59"/>
                      <a:pt x="7" y="6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9" y="59"/>
                      <a:pt x="70" y="58"/>
                      <a:pt x="71" y="5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4" name="Oval 1008"/>
              <p:cNvSpPr>
                <a:spLocks noChangeArrowheads="1"/>
              </p:cNvSpPr>
              <p:nvPr/>
            </p:nvSpPr>
            <p:spPr bwMode="auto">
              <a:xfrm>
                <a:off x="3455288" y="1321121"/>
                <a:ext cx="72078" cy="7413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5" name="Freeform 1009"/>
              <p:cNvSpPr>
                <a:spLocks/>
              </p:cNvSpPr>
              <p:nvPr/>
            </p:nvSpPr>
            <p:spPr bwMode="auto">
              <a:xfrm>
                <a:off x="3381150" y="1481753"/>
                <a:ext cx="220354" cy="70019"/>
              </a:xfrm>
              <a:custGeom>
                <a:avLst/>
                <a:gdLst>
                  <a:gd name="T0" fmla="*/ 76 w 107"/>
                  <a:gd name="T1" fmla="*/ 0 h 34"/>
                  <a:gd name="T2" fmla="*/ 107 w 107"/>
                  <a:gd name="T3" fmla="*/ 16 h 34"/>
                  <a:gd name="T4" fmla="*/ 54 w 107"/>
                  <a:gd name="T5" fmla="*/ 34 h 34"/>
                  <a:gd name="T6" fmla="*/ 0 w 107"/>
                  <a:gd name="T7" fmla="*/ 16 h 34"/>
                  <a:gd name="T8" fmla="*/ 32 w 10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4">
                    <a:moveTo>
                      <a:pt x="76" y="0"/>
                    </a:moveTo>
                    <a:cubicBezTo>
                      <a:pt x="94" y="3"/>
                      <a:pt x="107" y="9"/>
                      <a:pt x="107" y="16"/>
                    </a:cubicBezTo>
                    <a:cubicBezTo>
                      <a:pt x="107" y="26"/>
                      <a:pt x="83" y="34"/>
                      <a:pt x="54" y="34"/>
                    </a:cubicBezTo>
                    <a:cubicBezTo>
                      <a:pt x="24" y="34"/>
                      <a:pt x="0" y="26"/>
                      <a:pt x="0" y="16"/>
                    </a:cubicBezTo>
                    <a:cubicBezTo>
                      <a:pt x="0" y="9"/>
                      <a:pt x="13" y="3"/>
                      <a:pt x="32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6" name="Freeform 1011"/>
              <p:cNvSpPr>
                <a:spLocks/>
              </p:cNvSpPr>
              <p:nvPr/>
            </p:nvSpPr>
            <p:spPr bwMode="auto">
              <a:xfrm>
                <a:off x="3461466" y="1510585"/>
                <a:ext cx="59722" cy="8238"/>
              </a:xfrm>
              <a:custGeom>
                <a:avLst/>
                <a:gdLst>
                  <a:gd name="T0" fmla="*/ 29 w 29"/>
                  <a:gd name="T1" fmla="*/ 0 h 4"/>
                  <a:gd name="T2" fmla="*/ 15 w 29"/>
                  <a:gd name="T3" fmla="*/ 4 h 4"/>
                  <a:gd name="T4" fmla="*/ 0 w 2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4">
                    <a:moveTo>
                      <a:pt x="29" y="0"/>
                    </a:moveTo>
                    <a:cubicBezTo>
                      <a:pt x="29" y="2"/>
                      <a:pt x="23" y="4"/>
                      <a:pt x="15" y="4"/>
                    </a:cubicBezTo>
                    <a:cubicBezTo>
                      <a:pt x="7" y="4"/>
                      <a:pt x="0" y="2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4082368" y="1774217"/>
            <a:ext cx="1122497" cy="1172985"/>
            <a:chOff x="10279858" y="4596715"/>
            <a:chExt cx="3318377" cy="3467632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82" name="Группа 81"/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28" name="Freeform 1650"/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9" name="Line 1651"/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0" name="Line 1652"/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1" name="Freeform 1653"/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2" name="Freeform 1654"/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3" name="Rectangle 1655"/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4" name="Freeform 1656"/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763712" y="1774217"/>
            <a:ext cx="1122497" cy="1172985"/>
            <a:chOff x="18520049" y="4596715"/>
            <a:chExt cx="3318377" cy="3467632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18520049" y="4596715"/>
              <a:ext cx="3318377" cy="3467632"/>
              <a:chOff x="18451481" y="4751192"/>
              <a:chExt cx="3318377" cy="4195834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 flipH="1">
                <a:off x="18467432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flipH="1">
                <a:off x="18451481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flipH="1">
                <a:off x="18467431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08" name="Группа 107"/>
              <p:cNvGrpSpPr/>
              <p:nvPr/>
            </p:nvGrpSpPr>
            <p:grpSpPr>
              <a:xfrm flipH="1">
                <a:off x="18547191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50000"/>
                  </a:schemeClr>
                </a:bgClr>
              </a:pattFill>
            </p:grpSpPr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35" name="Группа 134"/>
            <p:cNvGrpSpPr/>
            <p:nvPr/>
          </p:nvGrpSpPr>
          <p:grpSpPr>
            <a:xfrm>
              <a:off x="19917630" y="5439630"/>
              <a:ext cx="906107" cy="974804"/>
              <a:chOff x="8050803" y="3302249"/>
              <a:chExt cx="285224" cy="306848"/>
            </a:xfrm>
          </p:grpSpPr>
          <p:sp>
            <p:nvSpPr>
              <p:cNvPr id="136" name="Freeform 1713"/>
              <p:cNvSpPr>
                <a:spLocks/>
              </p:cNvSpPr>
              <p:nvPr/>
            </p:nvSpPr>
            <p:spPr bwMode="auto">
              <a:xfrm>
                <a:off x="8167158" y="3302249"/>
                <a:ext cx="168869" cy="164751"/>
              </a:xfrm>
              <a:custGeom>
                <a:avLst/>
                <a:gdLst>
                  <a:gd name="T0" fmla="*/ 12 w 82"/>
                  <a:gd name="T1" fmla="*/ 80 h 80"/>
                  <a:gd name="T2" fmla="*/ 10 w 82"/>
                  <a:gd name="T3" fmla="*/ 78 h 80"/>
                  <a:gd name="T4" fmla="*/ 16 w 82"/>
                  <a:gd name="T5" fmla="*/ 63 h 80"/>
                  <a:gd name="T6" fmla="*/ 0 w 82"/>
                  <a:gd name="T7" fmla="*/ 35 h 80"/>
                  <a:gd name="T8" fmla="*/ 41 w 82"/>
                  <a:gd name="T9" fmla="*/ 0 h 80"/>
                  <a:gd name="T10" fmla="*/ 82 w 82"/>
                  <a:gd name="T11" fmla="*/ 35 h 80"/>
                  <a:gd name="T12" fmla="*/ 41 w 82"/>
                  <a:gd name="T13" fmla="*/ 71 h 80"/>
                  <a:gd name="T14" fmla="*/ 33 w 82"/>
                  <a:gd name="T15" fmla="*/ 70 h 80"/>
                  <a:gd name="T16" fmla="*/ 13 w 82"/>
                  <a:gd name="T17" fmla="*/ 79 h 80"/>
                  <a:gd name="T18" fmla="*/ 12 w 82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0">
                    <a:moveTo>
                      <a:pt x="12" y="80"/>
                    </a:moveTo>
                    <a:cubicBezTo>
                      <a:pt x="12" y="80"/>
                      <a:pt x="11" y="79"/>
                      <a:pt x="10" y="78"/>
                    </a:cubicBezTo>
                    <a:cubicBezTo>
                      <a:pt x="10" y="77"/>
                      <a:pt x="10" y="77"/>
                      <a:pt x="16" y="63"/>
                    </a:cubicBezTo>
                    <a:cubicBezTo>
                      <a:pt x="6" y="56"/>
                      <a:pt x="0" y="46"/>
                      <a:pt x="0" y="35"/>
                    </a:cubicBezTo>
                    <a:cubicBezTo>
                      <a:pt x="0" y="16"/>
                      <a:pt x="19" y="0"/>
                      <a:pt x="41" y="0"/>
                    </a:cubicBezTo>
                    <a:cubicBezTo>
                      <a:pt x="64" y="0"/>
                      <a:pt x="82" y="16"/>
                      <a:pt x="82" y="35"/>
                    </a:cubicBezTo>
                    <a:cubicBezTo>
                      <a:pt x="82" y="55"/>
                      <a:pt x="64" y="71"/>
                      <a:pt x="41" y="71"/>
                    </a:cubicBezTo>
                    <a:cubicBezTo>
                      <a:pt x="38" y="71"/>
                      <a:pt x="36" y="70"/>
                      <a:pt x="33" y="70"/>
                    </a:cubicBezTo>
                    <a:cubicBezTo>
                      <a:pt x="14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2" y="8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7" name="Freeform 1714"/>
              <p:cNvSpPr>
                <a:spLocks/>
              </p:cNvSpPr>
              <p:nvPr/>
            </p:nvSpPr>
            <p:spPr bwMode="auto">
              <a:xfrm>
                <a:off x="8050803" y="3386684"/>
                <a:ext cx="223443" cy="222413"/>
              </a:xfrm>
              <a:custGeom>
                <a:avLst/>
                <a:gdLst>
                  <a:gd name="T0" fmla="*/ 10 w 108"/>
                  <a:gd name="T1" fmla="*/ 16 h 108"/>
                  <a:gd name="T2" fmla="*/ 32 w 108"/>
                  <a:gd name="T3" fmla="*/ 76 h 108"/>
                  <a:gd name="T4" fmla="*/ 92 w 108"/>
                  <a:gd name="T5" fmla="*/ 98 h 108"/>
                  <a:gd name="T6" fmla="*/ 102 w 108"/>
                  <a:gd name="T7" fmla="*/ 79 h 108"/>
                  <a:gd name="T8" fmla="*/ 80 w 108"/>
                  <a:gd name="T9" fmla="*/ 66 h 108"/>
                  <a:gd name="T10" fmla="*/ 46 w 108"/>
                  <a:gd name="T11" fmla="*/ 62 h 108"/>
                  <a:gd name="T12" fmla="*/ 42 w 108"/>
                  <a:gd name="T13" fmla="*/ 28 h 108"/>
                  <a:gd name="T14" fmla="*/ 29 w 108"/>
                  <a:gd name="T15" fmla="*/ 6 h 108"/>
                  <a:gd name="T16" fmla="*/ 10 w 108"/>
                  <a:gd name="T17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8">
                    <a:moveTo>
                      <a:pt x="10" y="16"/>
                    </a:moveTo>
                    <a:cubicBezTo>
                      <a:pt x="0" y="44"/>
                      <a:pt x="32" y="76"/>
                      <a:pt x="32" y="76"/>
                    </a:cubicBezTo>
                    <a:cubicBezTo>
                      <a:pt x="32" y="76"/>
                      <a:pt x="64" y="108"/>
                      <a:pt x="92" y="98"/>
                    </a:cubicBezTo>
                    <a:cubicBezTo>
                      <a:pt x="104" y="94"/>
                      <a:pt x="108" y="85"/>
                      <a:pt x="102" y="79"/>
                    </a:cubicBezTo>
                    <a:cubicBezTo>
                      <a:pt x="96" y="73"/>
                      <a:pt x="85" y="61"/>
                      <a:pt x="80" y="66"/>
                    </a:cubicBezTo>
                    <a:cubicBezTo>
                      <a:pt x="74" y="71"/>
                      <a:pt x="66" y="83"/>
                      <a:pt x="46" y="62"/>
                    </a:cubicBezTo>
                    <a:cubicBezTo>
                      <a:pt x="25" y="42"/>
                      <a:pt x="37" y="34"/>
                      <a:pt x="42" y="28"/>
                    </a:cubicBezTo>
                    <a:cubicBezTo>
                      <a:pt x="47" y="23"/>
                      <a:pt x="35" y="12"/>
                      <a:pt x="29" y="6"/>
                    </a:cubicBezTo>
                    <a:cubicBezTo>
                      <a:pt x="23" y="0"/>
                      <a:pt x="14" y="4"/>
                      <a:pt x="10" y="1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8" name="Freeform 1715"/>
              <p:cNvSpPr>
                <a:spLocks/>
              </p:cNvSpPr>
              <p:nvPr/>
            </p:nvSpPr>
            <p:spPr bwMode="auto">
              <a:xfrm>
                <a:off x="8204227" y="3341377"/>
                <a:ext cx="39128" cy="61782"/>
              </a:xfrm>
              <a:custGeom>
                <a:avLst/>
                <a:gdLst>
                  <a:gd name="T0" fmla="*/ 0 w 19"/>
                  <a:gd name="T1" fmla="*/ 3 h 30"/>
                  <a:gd name="T2" fmla="*/ 9 w 19"/>
                  <a:gd name="T3" fmla="*/ 0 h 30"/>
                  <a:gd name="T4" fmla="*/ 10 w 19"/>
                  <a:gd name="T5" fmla="*/ 20 h 30"/>
                  <a:gd name="T6" fmla="*/ 0 w 19"/>
                  <a:gd name="T7" fmla="*/ 30 h 30"/>
                  <a:gd name="T8" fmla="*/ 16 w 1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0">
                    <a:moveTo>
                      <a:pt x="0" y="3"/>
                    </a:moveTo>
                    <a:cubicBezTo>
                      <a:pt x="0" y="3"/>
                      <a:pt x="3" y="0"/>
                      <a:pt x="9" y="0"/>
                    </a:cubicBezTo>
                    <a:cubicBezTo>
                      <a:pt x="15" y="0"/>
                      <a:pt x="19" y="11"/>
                      <a:pt x="10" y="20"/>
                    </a:cubicBezTo>
                    <a:cubicBezTo>
                      <a:pt x="0" y="28"/>
                      <a:pt x="0" y="30"/>
                      <a:pt x="0" y="30"/>
                    </a:cubicBezTo>
                    <a:cubicBezTo>
                      <a:pt x="16" y="30"/>
                      <a:pt x="16" y="30"/>
                      <a:pt x="16" y="3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9" name="Line 1716"/>
              <p:cNvSpPr>
                <a:spLocks noChangeShapeType="1"/>
              </p:cNvSpPr>
              <p:nvPr/>
            </p:nvSpPr>
            <p:spPr bwMode="auto">
              <a:xfrm flipV="1">
                <a:off x="8286603" y="3341377"/>
                <a:ext cx="0" cy="6178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0" name="Line 1717"/>
              <p:cNvSpPr>
                <a:spLocks noChangeShapeType="1"/>
              </p:cNvSpPr>
              <p:nvPr/>
            </p:nvSpPr>
            <p:spPr bwMode="auto">
              <a:xfrm flipH="1">
                <a:off x="8255712" y="3341377"/>
                <a:ext cx="30891" cy="4324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1" name="Line 1718"/>
              <p:cNvSpPr>
                <a:spLocks noChangeShapeType="1"/>
              </p:cNvSpPr>
              <p:nvPr/>
            </p:nvSpPr>
            <p:spPr bwMode="auto">
              <a:xfrm>
                <a:off x="8255712" y="3384624"/>
                <a:ext cx="43247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399227" y="1781477"/>
            <a:ext cx="1122497" cy="1172985"/>
            <a:chOff x="14399953" y="4611237"/>
            <a:chExt cx="3318377" cy="3467632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95" name="Группа 94"/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96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7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9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3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42" name="Группа 141"/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43" name="Freeform 1018"/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4" name="Freeform 1019"/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5" name="Line 1020"/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6" name="Freeform 1021"/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7" name="Line 1022"/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8" name="Line 1023"/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9" name="Line 1024"/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50" name="Группа 50">
            <a:extLst>
              <a:ext uri="{FF2B5EF4-FFF2-40B4-BE49-F238E27FC236}">
                <a16:creationId xmlns:a16="http://schemas.microsoft.com/office/drawing/2014/main" id="{FD1621C2-F6D0-4829-828F-971934E6B848}"/>
              </a:ext>
            </a:extLst>
          </p:cNvPr>
          <p:cNvGrpSpPr/>
          <p:nvPr/>
        </p:nvGrpSpPr>
        <p:grpSpPr>
          <a:xfrm>
            <a:off x="8307181" y="3994292"/>
            <a:ext cx="692006" cy="1076744"/>
            <a:chOff x="14736523" y="10268469"/>
            <a:chExt cx="1397292" cy="2174150"/>
          </a:xfrm>
        </p:grpSpPr>
        <p:sp>
          <p:nvSpPr>
            <p:cNvPr id="151" name="Текст 12">
              <a:extLst>
                <a:ext uri="{FF2B5EF4-FFF2-40B4-BE49-F238E27FC236}">
                  <a16:creationId xmlns:a16="http://schemas.microsoft.com/office/drawing/2014/main" id="{4CE2AED2-8909-4CCF-B204-AD824C0F802A}"/>
                </a:ext>
              </a:extLst>
            </p:cNvPr>
            <p:cNvSpPr txBox="1">
              <a:spLocks/>
            </p:cNvSpPr>
            <p:nvPr/>
          </p:nvSpPr>
          <p:spPr>
            <a:xfrm>
              <a:off x="14736523" y="11134053"/>
              <a:ext cx="1397292" cy="13085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界面设计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52" name="Овал 52">
              <a:extLst>
                <a:ext uri="{FF2B5EF4-FFF2-40B4-BE49-F238E27FC236}">
                  <a16:creationId xmlns:a16="http://schemas.microsoft.com/office/drawing/2014/main" id="{48E8198D-2AAE-432F-96A1-4B4446A90734}"/>
                </a:ext>
              </a:extLst>
            </p:cNvPr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</p:grpSp>
      <p:grpSp>
        <p:nvGrpSpPr>
          <p:cNvPr id="153" name="Группа 3">
            <a:extLst>
              <a:ext uri="{FF2B5EF4-FFF2-40B4-BE49-F238E27FC236}">
                <a16:creationId xmlns:a16="http://schemas.microsoft.com/office/drawing/2014/main" id="{5F35EE91-0DDA-45B9-8877-5E2D5D77A37F}"/>
              </a:ext>
            </a:extLst>
          </p:cNvPr>
          <p:cNvGrpSpPr/>
          <p:nvPr/>
        </p:nvGrpSpPr>
        <p:grpSpPr>
          <a:xfrm>
            <a:off x="8134553" y="1774217"/>
            <a:ext cx="1122497" cy="1172985"/>
            <a:chOff x="14399953" y="4611237"/>
            <a:chExt cx="3318377" cy="3467632"/>
          </a:xfrm>
        </p:grpSpPr>
        <p:grpSp>
          <p:nvGrpSpPr>
            <p:cNvPr id="154" name="Группа 90">
              <a:extLst>
                <a:ext uri="{FF2B5EF4-FFF2-40B4-BE49-F238E27FC236}">
                  <a16:creationId xmlns:a16="http://schemas.microsoft.com/office/drawing/2014/main" id="{4A605158-2CEB-4003-AB10-9DD31A9D36A3}"/>
                </a:ext>
              </a:extLst>
            </p:cNvPr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54678D56-018F-4E4C-B8CB-C0C67C3E25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8D0CB5A0-7AC3-4135-8441-A151B61DF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14DED974-C78F-4762-BD39-4667523CA0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66" name="Группа 94">
                <a:extLst>
                  <a:ext uri="{FF2B5EF4-FFF2-40B4-BE49-F238E27FC236}">
                    <a16:creationId xmlns:a16="http://schemas.microsoft.com/office/drawing/2014/main" id="{E2E6B88C-65EB-4CD1-9683-9FD3AFF17A46}"/>
                  </a:ext>
                </a:extLst>
              </p:cNvPr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167" name="Freeform 31">
                  <a:extLst>
                    <a:ext uri="{FF2B5EF4-FFF2-40B4-BE49-F238E27FC236}">
                      <a16:creationId xmlns:a16="http://schemas.microsoft.com/office/drawing/2014/main" id="{60E1F402-D088-46CB-BBA0-B3B8FFC08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8" name="Freeform 32">
                  <a:extLst>
                    <a:ext uri="{FF2B5EF4-FFF2-40B4-BE49-F238E27FC236}">
                      <a16:creationId xmlns:a16="http://schemas.microsoft.com/office/drawing/2014/main" id="{47209979-5ED6-45B7-B4DB-F3F1AD6E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9" name="Freeform 33">
                  <a:extLst>
                    <a:ext uri="{FF2B5EF4-FFF2-40B4-BE49-F238E27FC236}">
                      <a16:creationId xmlns:a16="http://schemas.microsoft.com/office/drawing/2014/main" id="{568A60B5-A935-40DE-92CD-FA44FFEE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0" name="Freeform 34">
                  <a:extLst>
                    <a:ext uri="{FF2B5EF4-FFF2-40B4-BE49-F238E27FC236}">
                      <a16:creationId xmlns:a16="http://schemas.microsoft.com/office/drawing/2014/main" id="{012C7D67-ABDC-4D40-98C4-45ACA9C70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1" name="Rectangle 35">
                  <a:extLst>
                    <a:ext uri="{FF2B5EF4-FFF2-40B4-BE49-F238E27FC236}">
                      <a16:creationId xmlns:a16="http://schemas.microsoft.com/office/drawing/2014/main" id="{7B036C82-CE30-4634-81C3-90B0B78B8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2" name="Rectangle 36">
                  <a:extLst>
                    <a:ext uri="{FF2B5EF4-FFF2-40B4-BE49-F238E27FC236}">
                      <a16:creationId xmlns:a16="http://schemas.microsoft.com/office/drawing/2014/main" id="{879E0C2B-96D9-4DD0-B387-5CF6306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3" name="Rectangle 37">
                  <a:extLst>
                    <a:ext uri="{FF2B5EF4-FFF2-40B4-BE49-F238E27FC236}">
                      <a16:creationId xmlns:a16="http://schemas.microsoft.com/office/drawing/2014/main" id="{0D2A32E3-A422-4282-9ADB-44D6C6E56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4" name="Freeform 38">
                  <a:extLst>
                    <a:ext uri="{FF2B5EF4-FFF2-40B4-BE49-F238E27FC236}">
                      <a16:creationId xmlns:a16="http://schemas.microsoft.com/office/drawing/2014/main" id="{71B4F0FB-4E0D-46C4-9C6F-04087C0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55" name="Группа 141">
              <a:extLst>
                <a:ext uri="{FF2B5EF4-FFF2-40B4-BE49-F238E27FC236}">
                  <a16:creationId xmlns:a16="http://schemas.microsoft.com/office/drawing/2014/main" id="{69988170-E474-43E2-B445-B9E6C00D75CD}"/>
                </a:ext>
              </a:extLst>
            </p:cNvPr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56" name="Freeform 1018">
                <a:extLst>
                  <a:ext uri="{FF2B5EF4-FFF2-40B4-BE49-F238E27FC236}">
                    <a16:creationId xmlns:a16="http://schemas.microsoft.com/office/drawing/2014/main" id="{4974B753-E9D3-440B-B170-1E5B88C3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7" name="Freeform 1019">
                <a:extLst>
                  <a:ext uri="{FF2B5EF4-FFF2-40B4-BE49-F238E27FC236}">
                    <a16:creationId xmlns:a16="http://schemas.microsoft.com/office/drawing/2014/main" id="{50094047-760B-4AF5-952C-1F6590FA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8" name="Line 1020">
                <a:extLst>
                  <a:ext uri="{FF2B5EF4-FFF2-40B4-BE49-F238E27FC236}">
                    <a16:creationId xmlns:a16="http://schemas.microsoft.com/office/drawing/2014/main" id="{59145AFC-6063-41B4-9BD5-85EDB46C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9" name="Freeform 1021">
                <a:extLst>
                  <a:ext uri="{FF2B5EF4-FFF2-40B4-BE49-F238E27FC236}">
                    <a16:creationId xmlns:a16="http://schemas.microsoft.com/office/drawing/2014/main" id="{A34222DF-EF75-43A6-AB31-C8F12EF45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0" name="Line 1022">
                <a:extLst>
                  <a:ext uri="{FF2B5EF4-FFF2-40B4-BE49-F238E27FC236}">
                    <a16:creationId xmlns:a16="http://schemas.microsoft.com/office/drawing/2014/main" id="{E7FC78AF-510E-4B91-A04C-177FC1A0B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1" name="Line 1023">
                <a:extLst>
                  <a:ext uri="{FF2B5EF4-FFF2-40B4-BE49-F238E27FC236}">
                    <a16:creationId xmlns:a16="http://schemas.microsoft.com/office/drawing/2014/main" id="{484ADDA1-07FD-44CA-AC00-22D08392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2" name="Line 1024">
                <a:extLst>
                  <a:ext uri="{FF2B5EF4-FFF2-40B4-BE49-F238E27FC236}">
                    <a16:creationId xmlns:a16="http://schemas.microsoft.com/office/drawing/2014/main" id="{EB3ED7A9-3FEB-4431-B30D-ED0B1AD38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75" name="Группа 47">
            <a:extLst>
              <a:ext uri="{FF2B5EF4-FFF2-40B4-BE49-F238E27FC236}">
                <a16:creationId xmlns:a16="http://schemas.microsoft.com/office/drawing/2014/main" id="{E7085786-A1A9-4B2E-B5D6-B1228FDFCF31}"/>
              </a:ext>
            </a:extLst>
          </p:cNvPr>
          <p:cNvGrpSpPr/>
          <p:nvPr/>
        </p:nvGrpSpPr>
        <p:grpSpPr>
          <a:xfrm>
            <a:off x="9587858" y="3976834"/>
            <a:ext cx="689361" cy="811753"/>
            <a:chOff x="10594814" y="10042536"/>
            <a:chExt cx="1391951" cy="1639084"/>
          </a:xfrm>
        </p:grpSpPr>
        <p:sp>
          <p:nvSpPr>
            <p:cNvPr id="176" name="Текст 12">
              <a:extLst>
                <a:ext uri="{FF2B5EF4-FFF2-40B4-BE49-F238E27FC236}">
                  <a16:creationId xmlns:a16="http://schemas.microsoft.com/office/drawing/2014/main" id="{F9F928B7-D813-4B3B-B422-B288DEC96612}"/>
                </a:ext>
              </a:extLst>
            </p:cNvPr>
            <p:cNvSpPr txBox="1">
              <a:spLocks/>
            </p:cNvSpPr>
            <p:nvPr/>
          </p:nvSpPr>
          <p:spPr>
            <a:xfrm>
              <a:off x="10594814" y="10961288"/>
              <a:ext cx="1391951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小结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7" name="Овал 49">
              <a:extLst>
                <a:ext uri="{FF2B5EF4-FFF2-40B4-BE49-F238E27FC236}">
                  <a16:creationId xmlns:a16="http://schemas.microsoft.com/office/drawing/2014/main" id="{F683A91D-9C3C-4FA3-9E84-E7F7F6520A36}"/>
                </a:ext>
              </a:extLst>
            </p:cNvPr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</p:grpSp>
      <p:grpSp>
        <p:nvGrpSpPr>
          <p:cNvPr id="178" name="Группа 4">
            <a:extLst>
              <a:ext uri="{FF2B5EF4-FFF2-40B4-BE49-F238E27FC236}">
                <a16:creationId xmlns:a16="http://schemas.microsoft.com/office/drawing/2014/main" id="{844C3A58-E61B-404B-B3D2-9BBB47471073}"/>
              </a:ext>
            </a:extLst>
          </p:cNvPr>
          <p:cNvGrpSpPr/>
          <p:nvPr/>
        </p:nvGrpSpPr>
        <p:grpSpPr>
          <a:xfrm>
            <a:off x="9444607" y="1749502"/>
            <a:ext cx="1122497" cy="1172985"/>
            <a:chOff x="10279858" y="4596715"/>
            <a:chExt cx="3318377" cy="3467632"/>
          </a:xfrm>
        </p:grpSpPr>
        <p:grpSp>
          <p:nvGrpSpPr>
            <p:cNvPr id="179" name="Группа 77">
              <a:extLst>
                <a:ext uri="{FF2B5EF4-FFF2-40B4-BE49-F238E27FC236}">
                  <a16:creationId xmlns:a16="http://schemas.microsoft.com/office/drawing/2014/main" id="{E6C00268-EEE2-4F34-9C22-71554FDE12CD}"/>
                </a:ext>
              </a:extLst>
            </p:cNvPr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166BD9DE-5512-4506-B8D3-D24D39AF8D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B18E4046-5501-436D-8B4E-0080D441B0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7135BFCF-7F94-4482-9E04-4A03247F11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91" name="Группа 81">
                <a:extLst>
                  <a:ext uri="{FF2B5EF4-FFF2-40B4-BE49-F238E27FC236}">
                    <a16:creationId xmlns:a16="http://schemas.microsoft.com/office/drawing/2014/main" id="{5EC8803E-C8FE-43F9-9175-5B7480BDC021}"/>
                  </a:ext>
                </a:extLst>
              </p:cNvPr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1A9BE1E9-EC6B-4A2B-9D28-58E2C21F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3" name="Freeform 32">
                  <a:extLst>
                    <a:ext uri="{FF2B5EF4-FFF2-40B4-BE49-F238E27FC236}">
                      <a16:creationId xmlns:a16="http://schemas.microsoft.com/office/drawing/2014/main" id="{478AF9A0-5000-43FE-86FF-EA7FA9D14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4" name="Freeform 33">
                  <a:extLst>
                    <a:ext uri="{FF2B5EF4-FFF2-40B4-BE49-F238E27FC236}">
                      <a16:creationId xmlns:a16="http://schemas.microsoft.com/office/drawing/2014/main" id="{DC8040DF-984A-4A82-991D-EB29A0691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5" name="Freeform 34">
                  <a:extLst>
                    <a:ext uri="{FF2B5EF4-FFF2-40B4-BE49-F238E27FC236}">
                      <a16:creationId xmlns:a16="http://schemas.microsoft.com/office/drawing/2014/main" id="{BB7E42D2-D5C9-4F16-8C55-25B07EE3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6" name="Rectangle 35">
                  <a:extLst>
                    <a:ext uri="{FF2B5EF4-FFF2-40B4-BE49-F238E27FC236}">
                      <a16:creationId xmlns:a16="http://schemas.microsoft.com/office/drawing/2014/main" id="{EDE861DA-904E-4DAB-B049-BC33B759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7" name="Rectangle 36">
                  <a:extLst>
                    <a:ext uri="{FF2B5EF4-FFF2-40B4-BE49-F238E27FC236}">
                      <a16:creationId xmlns:a16="http://schemas.microsoft.com/office/drawing/2014/main" id="{D61D0E51-E69C-4BB7-9DF8-29691F516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8" name="Rectangle 37">
                  <a:extLst>
                    <a:ext uri="{FF2B5EF4-FFF2-40B4-BE49-F238E27FC236}">
                      <a16:creationId xmlns:a16="http://schemas.microsoft.com/office/drawing/2014/main" id="{D4518462-CB02-4B51-BDDE-EAC333AD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98B0C178-3B27-4008-9753-6F5F030D8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80" name="Группа 126">
              <a:extLst>
                <a:ext uri="{FF2B5EF4-FFF2-40B4-BE49-F238E27FC236}">
                  <a16:creationId xmlns:a16="http://schemas.microsoft.com/office/drawing/2014/main" id="{6E1DD4F0-90E0-4319-BC0E-2059A71743CF}"/>
                </a:ext>
              </a:extLst>
            </p:cNvPr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81" name="Freeform 1650">
                <a:extLst>
                  <a:ext uri="{FF2B5EF4-FFF2-40B4-BE49-F238E27FC236}">
                    <a16:creationId xmlns:a16="http://schemas.microsoft.com/office/drawing/2014/main" id="{B0D88BBF-2976-45A2-A983-92CE34FD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2" name="Line 1651">
                <a:extLst>
                  <a:ext uri="{FF2B5EF4-FFF2-40B4-BE49-F238E27FC236}">
                    <a16:creationId xmlns:a16="http://schemas.microsoft.com/office/drawing/2014/main" id="{4E323A32-C620-4079-8BCD-22A46412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3" name="Line 1652">
                <a:extLst>
                  <a:ext uri="{FF2B5EF4-FFF2-40B4-BE49-F238E27FC236}">
                    <a16:creationId xmlns:a16="http://schemas.microsoft.com/office/drawing/2014/main" id="{DDAAF284-2681-4345-A26B-6A9491BC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4" name="Freeform 1653">
                <a:extLst>
                  <a:ext uri="{FF2B5EF4-FFF2-40B4-BE49-F238E27FC236}">
                    <a16:creationId xmlns:a16="http://schemas.microsoft.com/office/drawing/2014/main" id="{11F4DA78-CC3B-4392-BA2E-2C61ECC6B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5" name="Freeform 1654">
                <a:extLst>
                  <a:ext uri="{FF2B5EF4-FFF2-40B4-BE49-F238E27FC236}">
                    <a16:creationId xmlns:a16="http://schemas.microsoft.com/office/drawing/2014/main" id="{B42FAA52-AE40-4842-8BB1-3C8B026C8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6" name="Rectangle 1655">
                <a:extLst>
                  <a:ext uri="{FF2B5EF4-FFF2-40B4-BE49-F238E27FC236}">
                    <a16:creationId xmlns:a16="http://schemas.microsoft.com/office/drawing/2014/main" id="{9C9E3F4D-C68A-430C-8BB2-D8532AB6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7" name="Freeform 1656">
                <a:extLst>
                  <a:ext uri="{FF2B5EF4-FFF2-40B4-BE49-F238E27FC236}">
                    <a16:creationId xmlns:a16="http://schemas.microsoft.com/office/drawing/2014/main" id="{20D1C4D7-A6A3-48E2-B7CC-732BC4C8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47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9787" y="600349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2.1 </a:t>
            </a:r>
            <a:r>
              <a:rPr lang="zh-CN" altLang="en-US" sz="2400" dirty="0">
                <a:latin typeface="+mj-lt"/>
              </a:rPr>
              <a:t>功能板块设计</a:t>
            </a:r>
            <a:endParaRPr lang="id-ID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图片 83" descr="模块图">
            <a:extLst>
              <a:ext uri="{FF2B5EF4-FFF2-40B4-BE49-F238E27FC236}">
                <a16:creationId xmlns:a16="http://schemas.microsoft.com/office/drawing/2014/main" id="{E52EFF17-05BC-4329-8BFD-42A3D7D9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1738"/>
          <a:stretch>
            <a:fillRect/>
          </a:stretch>
        </p:blipFill>
        <p:spPr bwMode="auto">
          <a:xfrm>
            <a:off x="1852153" y="1104926"/>
            <a:ext cx="8863471" cy="566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3221399" y="4301937"/>
            <a:ext cx="5763428" cy="2027988"/>
            <a:chOff x="2295525" y="3062288"/>
            <a:chExt cx="7335837" cy="2581276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6" name="Freeform 5"/>
            <p:cNvSpPr/>
            <p:nvPr/>
          </p:nvSpPr>
          <p:spPr bwMode="auto">
            <a:xfrm>
              <a:off x="2316163" y="3073401"/>
              <a:ext cx="7297737" cy="2557464"/>
            </a:xfrm>
            <a:custGeom>
              <a:avLst/>
              <a:gdLst>
                <a:gd name="T0" fmla="*/ 609 w 4597"/>
                <a:gd name="T1" fmla="*/ 261 h 1611"/>
                <a:gd name="T2" fmla="*/ 0 w 4597"/>
                <a:gd name="T3" fmla="*/ 1554 h 1611"/>
                <a:gd name="T4" fmla="*/ 1543 w 4597"/>
                <a:gd name="T5" fmla="*/ 1294 h 1611"/>
                <a:gd name="T6" fmla="*/ 2891 w 4597"/>
                <a:gd name="T7" fmla="*/ 1611 h 1611"/>
                <a:gd name="T8" fmla="*/ 4597 w 4597"/>
                <a:gd name="T9" fmla="*/ 1432 h 1611"/>
                <a:gd name="T10" fmla="*/ 4037 w 4597"/>
                <a:gd name="T11" fmla="*/ 162 h 1611"/>
                <a:gd name="T12" fmla="*/ 2737 w 4597"/>
                <a:gd name="T13" fmla="*/ 286 h 1611"/>
                <a:gd name="T14" fmla="*/ 1731 w 4597"/>
                <a:gd name="T15" fmla="*/ 0 h 1611"/>
                <a:gd name="T16" fmla="*/ 609 w 4597"/>
                <a:gd name="T17" fmla="*/ 261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97" h="1611">
                  <a:moveTo>
                    <a:pt x="609" y="261"/>
                  </a:moveTo>
                  <a:lnTo>
                    <a:pt x="0" y="1554"/>
                  </a:lnTo>
                  <a:lnTo>
                    <a:pt x="1543" y="1294"/>
                  </a:lnTo>
                  <a:lnTo>
                    <a:pt x="2891" y="1611"/>
                  </a:lnTo>
                  <a:lnTo>
                    <a:pt x="4597" y="1432"/>
                  </a:lnTo>
                  <a:lnTo>
                    <a:pt x="4037" y="162"/>
                  </a:lnTo>
                  <a:lnTo>
                    <a:pt x="2737" y="286"/>
                  </a:lnTo>
                  <a:lnTo>
                    <a:pt x="1731" y="0"/>
                  </a:lnTo>
                  <a:lnTo>
                    <a:pt x="609" y="2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295525" y="3062288"/>
              <a:ext cx="7335837" cy="2581276"/>
            </a:xfrm>
            <a:custGeom>
              <a:avLst/>
              <a:gdLst>
                <a:gd name="T0" fmla="*/ 2751 w 4621"/>
                <a:gd name="T1" fmla="*/ 285 h 1626"/>
                <a:gd name="T2" fmla="*/ 4055 w 4621"/>
                <a:gd name="T3" fmla="*/ 163 h 1626"/>
                <a:gd name="T4" fmla="*/ 4621 w 4621"/>
                <a:gd name="T5" fmla="*/ 1445 h 1626"/>
                <a:gd name="T6" fmla="*/ 2904 w 4621"/>
                <a:gd name="T7" fmla="*/ 1626 h 1626"/>
                <a:gd name="T8" fmla="*/ 1556 w 4621"/>
                <a:gd name="T9" fmla="*/ 1309 h 1626"/>
                <a:gd name="T10" fmla="*/ 0 w 4621"/>
                <a:gd name="T11" fmla="*/ 1570 h 1626"/>
                <a:gd name="T12" fmla="*/ 618 w 4621"/>
                <a:gd name="T13" fmla="*/ 262 h 1626"/>
                <a:gd name="T14" fmla="*/ 1744 w 4621"/>
                <a:gd name="T15" fmla="*/ 0 h 1626"/>
                <a:gd name="T16" fmla="*/ 2751 w 4621"/>
                <a:gd name="T17" fmla="*/ 285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21" h="1626">
                  <a:moveTo>
                    <a:pt x="2751" y="285"/>
                  </a:moveTo>
                  <a:lnTo>
                    <a:pt x="4055" y="163"/>
                  </a:lnTo>
                  <a:lnTo>
                    <a:pt x="4621" y="1445"/>
                  </a:lnTo>
                  <a:lnTo>
                    <a:pt x="2904" y="1626"/>
                  </a:lnTo>
                  <a:lnTo>
                    <a:pt x="1556" y="1309"/>
                  </a:lnTo>
                  <a:lnTo>
                    <a:pt x="0" y="1570"/>
                  </a:lnTo>
                  <a:lnTo>
                    <a:pt x="618" y="262"/>
                  </a:lnTo>
                  <a:lnTo>
                    <a:pt x="1744" y="0"/>
                  </a:lnTo>
                  <a:lnTo>
                    <a:pt x="2751" y="28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2316163" y="3073401"/>
              <a:ext cx="2747963" cy="2466976"/>
            </a:xfrm>
            <a:custGeom>
              <a:avLst/>
              <a:gdLst>
                <a:gd name="T0" fmla="*/ 940 w 1054"/>
                <a:gd name="T1" fmla="*/ 787 h 945"/>
                <a:gd name="T2" fmla="*/ 470 w 1054"/>
                <a:gd name="T3" fmla="*/ 866 h 945"/>
                <a:gd name="T4" fmla="*/ 0 w 1054"/>
                <a:gd name="T5" fmla="*/ 945 h 945"/>
                <a:gd name="T6" fmla="*/ 185 w 1054"/>
                <a:gd name="T7" fmla="*/ 552 h 945"/>
                <a:gd name="T8" fmla="*/ 371 w 1054"/>
                <a:gd name="T9" fmla="*/ 159 h 945"/>
                <a:gd name="T10" fmla="*/ 712 w 1054"/>
                <a:gd name="T11" fmla="*/ 80 h 945"/>
                <a:gd name="T12" fmla="*/ 1054 w 1054"/>
                <a:gd name="T13" fmla="*/ 0 h 945"/>
                <a:gd name="T14" fmla="*/ 997 w 1054"/>
                <a:gd name="T15" fmla="*/ 394 h 945"/>
                <a:gd name="T16" fmla="*/ 940 w 1054"/>
                <a:gd name="T17" fmla="*/ 787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4" h="945">
                  <a:moveTo>
                    <a:pt x="940" y="787"/>
                  </a:moveTo>
                  <a:cubicBezTo>
                    <a:pt x="783" y="814"/>
                    <a:pt x="626" y="840"/>
                    <a:pt x="470" y="866"/>
                  </a:cubicBezTo>
                  <a:cubicBezTo>
                    <a:pt x="313" y="893"/>
                    <a:pt x="156" y="919"/>
                    <a:pt x="0" y="945"/>
                  </a:cubicBezTo>
                  <a:cubicBezTo>
                    <a:pt x="62" y="814"/>
                    <a:pt x="124" y="683"/>
                    <a:pt x="185" y="552"/>
                  </a:cubicBezTo>
                  <a:cubicBezTo>
                    <a:pt x="247" y="421"/>
                    <a:pt x="309" y="290"/>
                    <a:pt x="371" y="159"/>
                  </a:cubicBezTo>
                  <a:cubicBezTo>
                    <a:pt x="485" y="132"/>
                    <a:pt x="598" y="106"/>
                    <a:pt x="712" y="80"/>
                  </a:cubicBezTo>
                  <a:cubicBezTo>
                    <a:pt x="826" y="53"/>
                    <a:pt x="940" y="27"/>
                    <a:pt x="1054" y="0"/>
                  </a:cubicBezTo>
                  <a:cubicBezTo>
                    <a:pt x="1035" y="132"/>
                    <a:pt x="1016" y="263"/>
                    <a:pt x="997" y="394"/>
                  </a:cubicBezTo>
                  <a:cubicBezTo>
                    <a:pt x="978" y="525"/>
                    <a:pt x="959" y="656"/>
                    <a:pt x="940" y="78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2478088" y="3130551"/>
              <a:ext cx="2574925" cy="2330451"/>
            </a:xfrm>
            <a:custGeom>
              <a:avLst/>
              <a:gdLst>
                <a:gd name="T0" fmla="*/ 881 w 988"/>
                <a:gd name="T1" fmla="*/ 744 h 893"/>
                <a:gd name="T2" fmla="*/ 440 w 988"/>
                <a:gd name="T3" fmla="*/ 818 h 893"/>
                <a:gd name="T4" fmla="*/ 0 w 988"/>
                <a:gd name="T5" fmla="*/ 893 h 893"/>
                <a:gd name="T6" fmla="*/ 169 w 988"/>
                <a:gd name="T7" fmla="*/ 521 h 893"/>
                <a:gd name="T8" fmla="*/ 337 w 988"/>
                <a:gd name="T9" fmla="*/ 150 h 893"/>
                <a:gd name="T10" fmla="*/ 663 w 988"/>
                <a:gd name="T11" fmla="*/ 75 h 893"/>
                <a:gd name="T12" fmla="*/ 988 w 988"/>
                <a:gd name="T13" fmla="*/ 0 h 893"/>
                <a:gd name="T14" fmla="*/ 935 w 988"/>
                <a:gd name="T15" fmla="*/ 372 h 893"/>
                <a:gd name="T16" fmla="*/ 881 w 988"/>
                <a:gd name="T17" fmla="*/ 744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893">
                  <a:moveTo>
                    <a:pt x="881" y="744"/>
                  </a:moveTo>
                  <a:cubicBezTo>
                    <a:pt x="734" y="769"/>
                    <a:pt x="587" y="793"/>
                    <a:pt x="440" y="818"/>
                  </a:cubicBezTo>
                  <a:cubicBezTo>
                    <a:pt x="294" y="843"/>
                    <a:pt x="147" y="868"/>
                    <a:pt x="0" y="893"/>
                  </a:cubicBezTo>
                  <a:cubicBezTo>
                    <a:pt x="56" y="769"/>
                    <a:pt x="112" y="645"/>
                    <a:pt x="169" y="521"/>
                  </a:cubicBezTo>
                  <a:cubicBezTo>
                    <a:pt x="225" y="398"/>
                    <a:pt x="281" y="274"/>
                    <a:pt x="337" y="150"/>
                  </a:cubicBezTo>
                  <a:cubicBezTo>
                    <a:pt x="446" y="125"/>
                    <a:pt x="554" y="100"/>
                    <a:pt x="663" y="75"/>
                  </a:cubicBezTo>
                  <a:cubicBezTo>
                    <a:pt x="771" y="50"/>
                    <a:pt x="880" y="25"/>
                    <a:pt x="988" y="0"/>
                  </a:cubicBezTo>
                  <a:cubicBezTo>
                    <a:pt x="971" y="124"/>
                    <a:pt x="953" y="248"/>
                    <a:pt x="935" y="372"/>
                  </a:cubicBezTo>
                  <a:cubicBezTo>
                    <a:pt x="917" y="496"/>
                    <a:pt x="899" y="620"/>
                    <a:pt x="881" y="7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890963" y="4791077"/>
              <a:ext cx="922338" cy="430214"/>
            </a:xfrm>
            <a:custGeom>
              <a:avLst/>
              <a:gdLst>
                <a:gd name="T0" fmla="*/ 354 w 354"/>
                <a:gd name="T1" fmla="*/ 0 h 165"/>
                <a:gd name="T2" fmla="*/ 180 w 354"/>
                <a:gd name="T3" fmla="*/ 82 h 165"/>
                <a:gd name="T4" fmla="*/ 0 w 354"/>
                <a:gd name="T5" fmla="*/ 165 h 165"/>
                <a:gd name="T6" fmla="*/ 105 w 354"/>
                <a:gd name="T7" fmla="*/ 147 h 165"/>
                <a:gd name="T8" fmla="*/ 229 w 354"/>
                <a:gd name="T9" fmla="*/ 90 h 165"/>
                <a:gd name="T10" fmla="*/ 350 w 354"/>
                <a:gd name="T11" fmla="*/ 33 h 165"/>
                <a:gd name="T12" fmla="*/ 354 w 354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165">
                  <a:moveTo>
                    <a:pt x="354" y="0"/>
                  </a:moveTo>
                  <a:cubicBezTo>
                    <a:pt x="297" y="27"/>
                    <a:pt x="239" y="55"/>
                    <a:pt x="180" y="82"/>
                  </a:cubicBezTo>
                  <a:cubicBezTo>
                    <a:pt x="121" y="110"/>
                    <a:pt x="61" y="138"/>
                    <a:pt x="0" y="165"/>
                  </a:cubicBezTo>
                  <a:cubicBezTo>
                    <a:pt x="35" y="159"/>
                    <a:pt x="70" y="153"/>
                    <a:pt x="105" y="147"/>
                  </a:cubicBezTo>
                  <a:cubicBezTo>
                    <a:pt x="146" y="128"/>
                    <a:pt x="188" y="109"/>
                    <a:pt x="229" y="90"/>
                  </a:cubicBezTo>
                  <a:cubicBezTo>
                    <a:pt x="269" y="71"/>
                    <a:pt x="310" y="52"/>
                    <a:pt x="350" y="33"/>
                  </a:cubicBezTo>
                  <a:cubicBezTo>
                    <a:pt x="351" y="22"/>
                    <a:pt x="353" y="11"/>
                    <a:pt x="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2947989" y="3968751"/>
              <a:ext cx="1984375" cy="458788"/>
            </a:xfrm>
            <a:custGeom>
              <a:avLst/>
              <a:gdLst>
                <a:gd name="T0" fmla="*/ 762 w 762"/>
                <a:gd name="T1" fmla="*/ 0 h 176"/>
                <a:gd name="T2" fmla="*/ 387 w 762"/>
                <a:gd name="T3" fmla="*/ 75 h 176"/>
                <a:gd name="T4" fmla="*/ 12 w 762"/>
                <a:gd name="T5" fmla="*/ 149 h 176"/>
                <a:gd name="T6" fmla="*/ 0 w 762"/>
                <a:gd name="T7" fmla="*/ 176 h 176"/>
                <a:gd name="T8" fmla="*/ 379 w 762"/>
                <a:gd name="T9" fmla="*/ 101 h 176"/>
                <a:gd name="T10" fmla="*/ 758 w 762"/>
                <a:gd name="T11" fmla="*/ 26 h 176"/>
                <a:gd name="T12" fmla="*/ 762 w 762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2" h="176">
                  <a:moveTo>
                    <a:pt x="762" y="0"/>
                  </a:moveTo>
                  <a:cubicBezTo>
                    <a:pt x="637" y="25"/>
                    <a:pt x="512" y="50"/>
                    <a:pt x="387" y="75"/>
                  </a:cubicBezTo>
                  <a:cubicBezTo>
                    <a:pt x="262" y="100"/>
                    <a:pt x="137" y="124"/>
                    <a:pt x="12" y="149"/>
                  </a:cubicBezTo>
                  <a:cubicBezTo>
                    <a:pt x="8" y="158"/>
                    <a:pt x="4" y="167"/>
                    <a:pt x="0" y="176"/>
                  </a:cubicBezTo>
                  <a:cubicBezTo>
                    <a:pt x="126" y="151"/>
                    <a:pt x="253" y="126"/>
                    <a:pt x="379" y="101"/>
                  </a:cubicBezTo>
                  <a:cubicBezTo>
                    <a:pt x="505" y="76"/>
                    <a:pt x="632" y="51"/>
                    <a:pt x="758" y="26"/>
                  </a:cubicBezTo>
                  <a:cubicBezTo>
                    <a:pt x="759" y="17"/>
                    <a:pt x="761" y="9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4554538" y="4035426"/>
              <a:ext cx="368300" cy="76200"/>
            </a:xfrm>
            <a:custGeom>
              <a:avLst/>
              <a:gdLst>
                <a:gd name="T0" fmla="*/ 141 w 141"/>
                <a:gd name="T1" fmla="*/ 1 h 29"/>
                <a:gd name="T2" fmla="*/ 36 w 141"/>
                <a:gd name="T3" fmla="*/ 0 h 29"/>
                <a:gd name="T4" fmla="*/ 0 w 141"/>
                <a:gd name="T5" fmla="*/ 28 h 29"/>
                <a:gd name="T6" fmla="*/ 137 w 141"/>
                <a:gd name="T7" fmla="*/ 29 h 29"/>
                <a:gd name="T8" fmla="*/ 141 w 141"/>
                <a:gd name="T9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9">
                  <a:moveTo>
                    <a:pt x="141" y="1"/>
                  </a:moveTo>
                  <a:cubicBezTo>
                    <a:pt x="106" y="1"/>
                    <a:pt x="70" y="0"/>
                    <a:pt x="36" y="0"/>
                  </a:cubicBezTo>
                  <a:cubicBezTo>
                    <a:pt x="24" y="9"/>
                    <a:pt x="12" y="19"/>
                    <a:pt x="0" y="28"/>
                  </a:cubicBezTo>
                  <a:cubicBezTo>
                    <a:pt x="45" y="28"/>
                    <a:pt x="91" y="29"/>
                    <a:pt x="137" y="29"/>
                  </a:cubicBezTo>
                  <a:cubicBezTo>
                    <a:pt x="138" y="19"/>
                    <a:pt x="140" y="10"/>
                    <a:pt x="141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205163" y="4792663"/>
              <a:ext cx="1474788" cy="201614"/>
            </a:xfrm>
            <a:custGeom>
              <a:avLst/>
              <a:gdLst>
                <a:gd name="T0" fmla="*/ 527 w 566"/>
                <a:gd name="T1" fmla="*/ 77 h 77"/>
                <a:gd name="T2" fmla="*/ 566 w 566"/>
                <a:gd name="T3" fmla="*/ 49 h 77"/>
                <a:gd name="T4" fmla="*/ 296 w 566"/>
                <a:gd name="T5" fmla="*/ 25 h 77"/>
                <a:gd name="T6" fmla="*/ 42 w 566"/>
                <a:gd name="T7" fmla="*/ 0 h 77"/>
                <a:gd name="T8" fmla="*/ 0 w 566"/>
                <a:gd name="T9" fmla="*/ 28 h 77"/>
                <a:gd name="T10" fmla="*/ 256 w 566"/>
                <a:gd name="T11" fmla="*/ 53 h 77"/>
                <a:gd name="T12" fmla="*/ 527 w 566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77">
                  <a:moveTo>
                    <a:pt x="527" y="77"/>
                  </a:moveTo>
                  <a:cubicBezTo>
                    <a:pt x="540" y="68"/>
                    <a:pt x="553" y="58"/>
                    <a:pt x="566" y="49"/>
                  </a:cubicBezTo>
                  <a:cubicBezTo>
                    <a:pt x="475" y="41"/>
                    <a:pt x="385" y="33"/>
                    <a:pt x="296" y="25"/>
                  </a:cubicBezTo>
                  <a:cubicBezTo>
                    <a:pt x="210" y="17"/>
                    <a:pt x="125" y="9"/>
                    <a:pt x="42" y="0"/>
                  </a:cubicBezTo>
                  <a:cubicBezTo>
                    <a:pt x="28" y="10"/>
                    <a:pt x="14" y="19"/>
                    <a:pt x="0" y="28"/>
                  </a:cubicBezTo>
                  <a:cubicBezTo>
                    <a:pt x="83" y="36"/>
                    <a:pt x="169" y="44"/>
                    <a:pt x="256" y="53"/>
                  </a:cubicBezTo>
                  <a:cubicBezTo>
                    <a:pt x="344" y="61"/>
                    <a:pt x="434" y="69"/>
                    <a:pt x="527" y="7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3835401" y="4487863"/>
              <a:ext cx="1017587" cy="420688"/>
            </a:xfrm>
            <a:custGeom>
              <a:avLst/>
              <a:gdLst>
                <a:gd name="T0" fmla="*/ 0 w 390"/>
                <a:gd name="T1" fmla="*/ 141 h 161"/>
                <a:gd name="T2" fmla="*/ 17 w 390"/>
                <a:gd name="T3" fmla="*/ 161 h 161"/>
                <a:gd name="T4" fmla="*/ 205 w 390"/>
                <a:gd name="T5" fmla="*/ 92 h 161"/>
                <a:gd name="T6" fmla="*/ 389 w 390"/>
                <a:gd name="T7" fmla="*/ 22 h 161"/>
                <a:gd name="T8" fmla="*/ 390 w 390"/>
                <a:gd name="T9" fmla="*/ 16 h 161"/>
                <a:gd name="T10" fmla="*/ 375 w 390"/>
                <a:gd name="T11" fmla="*/ 0 h 161"/>
                <a:gd name="T12" fmla="*/ 190 w 390"/>
                <a:gd name="T13" fmla="*/ 71 h 161"/>
                <a:gd name="T14" fmla="*/ 0 w 390"/>
                <a:gd name="T15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0" h="161">
                  <a:moveTo>
                    <a:pt x="0" y="141"/>
                  </a:moveTo>
                  <a:cubicBezTo>
                    <a:pt x="5" y="147"/>
                    <a:pt x="11" y="154"/>
                    <a:pt x="17" y="161"/>
                  </a:cubicBezTo>
                  <a:cubicBezTo>
                    <a:pt x="80" y="138"/>
                    <a:pt x="143" y="115"/>
                    <a:pt x="205" y="92"/>
                  </a:cubicBezTo>
                  <a:cubicBezTo>
                    <a:pt x="267" y="69"/>
                    <a:pt x="328" y="46"/>
                    <a:pt x="389" y="22"/>
                  </a:cubicBezTo>
                  <a:cubicBezTo>
                    <a:pt x="389" y="20"/>
                    <a:pt x="390" y="18"/>
                    <a:pt x="390" y="16"/>
                  </a:cubicBezTo>
                  <a:cubicBezTo>
                    <a:pt x="385" y="10"/>
                    <a:pt x="380" y="5"/>
                    <a:pt x="375" y="0"/>
                  </a:cubicBezTo>
                  <a:cubicBezTo>
                    <a:pt x="314" y="24"/>
                    <a:pt x="252" y="47"/>
                    <a:pt x="190" y="71"/>
                  </a:cubicBezTo>
                  <a:cubicBezTo>
                    <a:pt x="127" y="94"/>
                    <a:pt x="64" y="117"/>
                    <a:pt x="0" y="1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2830513" y="4213227"/>
              <a:ext cx="1454150" cy="469900"/>
            </a:xfrm>
            <a:custGeom>
              <a:avLst/>
              <a:gdLst>
                <a:gd name="T0" fmla="*/ 0 w 558"/>
                <a:gd name="T1" fmla="*/ 180 h 180"/>
                <a:gd name="T2" fmla="*/ 282 w 558"/>
                <a:gd name="T3" fmla="*/ 102 h 180"/>
                <a:gd name="T4" fmla="*/ 558 w 558"/>
                <a:gd name="T5" fmla="*/ 25 h 180"/>
                <a:gd name="T6" fmla="*/ 558 w 558"/>
                <a:gd name="T7" fmla="*/ 0 h 180"/>
                <a:gd name="T8" fmla="*/ 288 w 558"/>
                <a:gd name="T9" fmla="*/ 77 h 180"/>
                <a:gd name="T10" fmla="*/ 12 w 558"/>
                <a:gd name="T11" fmla="*/ 153 h 180"/>
                <a:gd name="T12" fmla="*/ 0 w 558"/>
                <a:gd name="T1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8" h="180">
                  <a:moveTo>
                    <a:pt x="0" y="180"/>
                  </a:moveTo>
                  <a:cubicBezTo>
                    <a:pt x="95" y="154"/>
                    <a:pt x="189" y="128"/>
                    <a:pt x="282" y="102"/>
                  </a:cubicBezTo>
                  <a:cubicBezTo>
                    <a:pt x="374" y="77"/>
                    <a:pt x="466" y="51"/>
                    <a:pt x="558" y="25"/>
                  </a:cubicBezTo>
                  <a:cubicBezTo>
                    <a:pt x="558" y="17"/>
                    <a:pt x="558" y="9"/>
                    <a:pt x="558" y="0"/>
                  </a:cubicBezTo>
                  <a:cubicBezTo>
                    <a:pt x="468" y="26"/>
                    <a:pt x="378" y="52"/>
                    <a:pt x="288" y="77"/>
                  </a:cubicBezTo>
                  <a:cubicBezTo>
                    <a:pt x="197" y="102"/>
                    <a:pt x="105" y="128"/>
                    <a:pt x="12" y="153"/>
                  </a:cubicBezTo>
                  <a:cubicBezTo>
                    <a:pt x="8" y="162"/>
                    <a:pt x="4" y="171"/>
                    <a:pt x="0" y="18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3471863" y="4435477"/>
              <a:ext cx="617538" cy="169863"/>
            </a:xfrm>
            <a:custGeom>
              <a:avLst/>
              <a:gdLst>
                <a:gd name="T0" fmla="*/ 198 w 237"/>
                <a:gd name="T1" fmla="*/ 65 h 65"/>
                <a:gd name="T2" fmla="*/ 237 w 237"/>
                <a:gd name="T3" fmla="*/ 37 h 65"/>
                <a:gd name="T4" fmla="*/ 137 w 237"/>
                <a:gd name="T5" fmla="*/ 18 h 65"/>
                <a:gd name="T6" fmla="*/ 40 w 237"/>
                <a:gd name="T7" fmla="*/ 0 h 65"/>
                <a:gd name="T8" fmla="*/ 0 w 237"/>
                <a:gd name="T9" fmla="*/ 28 h 65"/>
                <a:gd name="T10" fmla="*/ 97 w 237"/>
                <a:gd name="T11" fmla="*/ 46 h 65"/>
                <a:gd name="T12" fmla="*/ 198 w 237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65">
                  <a:moveTo>
                    <a:pt x="198" y="65"/>
                  </a:moveTo>
                  <a:cubicBezTo>
                    <a:pt x="211" y="55"/>
                    <a:pt x="224" y="46"/>
                    <a:pt x="237" y="37"/>
                  </a:cubicBezTo>
                  <a:cubicBezTo>
                    <a:pt x="203" y="31"/>
                    <a:pt x="170" y="25"/>
                    <a:pt x="137" y="18"/>
                  </a:cubicBezTo>
                  <a:cubicBezTo>
                    <a:pt x="104" y="12"/>
                    <a:pt x="72" y="6"/>
                    <a:pt x="40" y="0"/>
                  </a:cubicBezTo>
                  <a:cubicBezTo>
                    <a:pt x="27" y="9"/>
                    <a:pt x="13" y="18"/>
                    <a:pt x="0" y="28"/>
                  </a:cubicBezTo>
                  <a:cubicBezTo>
                    <a:pt x="32" y="34"/>
                    <a:pt x="64" y="40"/>
                    <a:pt x="97" y="46"/>
                  </a:cubicBezTo>
                  <a:cubicBezTo>
                    <a:pt x="130" y="52"/>
                    <a:pt x="164" y="59"/>
                    <a:pt x="198" y="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3281363" y="3411538"/>
              <a:ext cx="1731962" cy="277813"/>
            </a:xfrm>
            <a:custGeom>
              <a:avLst/>
              <a:gdLst>
                <a:gd name="T0" fmla="*/ 665 w 665"/>
                <a:gd name="T1" fmla="*/ 0 h 106"/>
                <a:gd name="T2" fmla="*/ 333 w 665"/>
                <a:gd name="T3" fmla="*/ 40 h 106"/>
                <a:gd name="T4" fmla="*/ 12 w 665"/>
                <a:gd name="T5" fmla="*/ 80 h 106"/>
                <a:gd name="T6" fmla="*/ 0 w 665"/>
                <a:gd name="T7" fmla="*/ 106 h 106"/>
                <a:gd name="T8" fmla="*/ 325 w 665"/>
                <a:gd name="T9" fmla="*/ 66 h 106"/>
                <a:gd name="T10" fmla="*/ 661 w 665"/>
                <a:gd name="T11" fmla="*/ 26 h 106"/>
                <a:gd name="T12" fmla="*/ 665 w 665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5" h="106">
                  <a:moveTo>
                    <a:pt x="665" y="0"/>
                  </a:moveTo>
                  <a:cubicBezTo>
                    <a:pt x="553" y="13"/>
                    <a:pt x="442" y="26"/>
                    <a:pt x="333" y="40"/>
                  </a:cubicBezTo>
                  <a:cubicBezTo>
                    <a:pt x="225" y="53"/>
                    <a:pt x="118" y="66"/>
                    <a:pt x="12" y="80"/>
                  </a:cubicBezTo>
                  <a:cubicBezTo>
                    <a:pt x="8" y="88"/>
                    <a:pt x="4" y="97"/>
                    <a:pt x="0" y="106"/>
                  </a:cubicBezTo>
                  <a:cubicBezTo>
                    <a:pt x="107" y="92"/>
                    <a:pt x="216" y="79"/>
                    <a:pt x="325" y="66"/>
                  </a:cubicBezTo>
                  <a:cubicBezTo>
                    <a:pt x="436" y="53"/>
                    <a:pt x="548" y="39"/>
                    <a:pt x="661" y="26"/>
                  </a:cubicBezTo>
                  <a:cubicBezTo>
                    <a:pt x="662" y="17"/>
                    <a:pt x="664" y="9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4008438" y="3478213"/>
              <a:ext cx="995363" cy="719139"/>
            </a:xfrm>
            <a:custGeom>
              <a:avLst/>
              <a:gdLst>
                <a:gd name="T0" fmla="*/ 0 w 382"/>
                <a:gd name="T1" fmla="*/ 256 h 276"/>
                <a:gd name="T2" fmla="*/ 14 w 382"/>
                <a:gd name="T3" fmla="*/ 276 h 276"/>
                <a:gd name="T4" fmla="*/ 201 w 382"/>
                <a:gd name="T5" fmla="*/ 156 h 276"/>
                <a:gd name="T6" fmla="*/ 377 w 382"/>
                <a:gd name="T7" fmla="*/ 35 h 276"/>
                <a:gd name="T8" fmla="*/ 382 w 382"/>
                <a:gd name="T9" fmla="*/ 0 h 276"/>
                <a:gd name="T10" fmla="*/ 198 w 382"/>
                <a:gd name="T11" fmla="*/ 128 h 276"/>
                <a:gd name="T12" fmla="*/ 0 w 382"/>
                <a:gd name="T13" fmla="*/ 25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2" h="276">
                  <a:moveTo>
                    <a:pt x="0" y="256"/>
                  </a:moveTo>
                  <a:cubicBezTo>
                    <a:pt x="4" y="263"/>
                    <a:pt x="9" y="269"/>
                    <a:pt x="14" y="276"/>
                  </a:cubicBezTo>
                  <a:cubicBezTo>
                    <a:pt x="78" y="236"/>
                    <a:pt x="140" y="196"/>
                    <a:pt x="201" y="156"/>
                  </a:cubicBezTo>
                  <a:cubicBezTo>
                    <a:pt x="261" y="116"/>
                    <a:pt x="320" y="76"/>
                    <a:pt x="377" y="35"/>
                  </a:cubicBezTo>
                  <a:cubicBezTo>
                    <a:pt x="379" y="24"/>
                    <a:pt x="380" y="12"/>
                    <a:pt x="382" y="0"/>
                  </a:cubicBezTo>
                  <a:cubicBezTo>
                    <a:pt x="322" y="43"/>
                    <a:pt x="261" y="86"/>
                    <a:pt x="198" y="128"/>
                  </a:cubicBezTo>
                  <a:cubicBezTo>
                    <a:pt x="133" y="171"/>
                    <a:pt x="67" y="213"/>
                    <a:pt x="0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144838" y="3743326"/>
              <a:ext cx="1558925" cy="242888"/>
            </a:xfrm>
            <a:custGeom>
              <a:avLst/>
              <a:gdLst>
                <a:gd name="T0" fmla="*/ 555 w 598"/>
                <a:gd name="T1" fmla="*/ 31 h 93"/>
                <a:gd name="T2" fmla="*/ 598 w 598"/>
                <a:gd name="T3" fmla="*/ 0 h 93"/>
                <a:gd name="T4" fmla="*/ 301 w 598"/>
                <a:gd name="T5" fmla="*/ 33 h 93"/>
                <a:gd name="T6" fmla="*/ 12 w 598"/>
                <a:gd name="T7" fmla="*/ 66 h 93"/>
                <a:gd name="T8" fmla="*/ 0 w 598"/>
                <a:gd name="T9" fmla="*/ 93 h 93"/>
                <a:gd name="T10" fmla="*/ 274 w 598"/>
                <a:gd name="T11" fmla="*/ 62 h 93"/>
                <a:gd name="T12" fmla="*/ 555 w 598"/>
                <a:gd name="T13" fmla="*/ 3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" h="93">
                  <a:moveTo>
                    <a:pt x="555" y="31"/>
                  </a:moveTo>
                  <a:cubicBezTo>
                    <a:pt x="570" y="21"/>
                    <a:pt x="584" y="11"/>
                    <a:pt x="598" y="0"/>
                  </a:cubicBezTo>
                  <a:cubicBezTo>
                    <a:pt x="498" y="11"/>
                    <a:pt x="399" y="22"/>
                    <a:pt x="301" y="33"/>
                  </a:cubicBezTo>
                  <a:cubicBezTo>
                    <a:pt x="204" y="44"/>
                    <a:pt x="108" y="55"/>
                    <a:pt x="12" y="66"/>
                  </a:cubicBezTo>
                  <a:cubicBezTo>
                    <a:pt x="8" y="75"/>
                    <a:pt x="4" y="84"/>
                    <a:pt x="0" y="93"/>
                  </a:cubicBezTo>
                  <a:cubicBezTo>
                    <a:pt x="91" y="83"/>
                    <a:pt x="182" y="73"/>
                    <a:pt x="274" y="62"/>
                  </a:cubicBezTo>
                  <a:cubicBezTo>
                    <a:pt x="367" y="52"/>
                    <a:pt x="461" y="42"/>
                    <a:pt x="555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2976563" y="3255963"/>
              <a:ext cx="1536700" cy="1109664"/>
            </a:xfrm>
            <a:custGeom>
              <a:avLst/>
              <a:gdLst>
                <a:gd name="T0" fmla="*/ 0 w 590"/>
                <a:gd name="T1" fmla="*/ 425 h 425"/>
                <a:gd name="T2" fmla="*/ 312 w 590"/>
                <a:gd name="T3" fmla="*/ 212 h 425"/>
                <a:gd name="T4" fmla="*/ 590 w 590"/>
                <a:gd name="T5" fmla="*/ 0 h 425"/>
                <a:gd name="T6" fmla="*/ 539 w 590"/>
                <a:gd name="T7" fmla="*/ 11 h 425"/>
                <a:gd name="T8" fmla="*/ 291 w 590"/>
                <a:gd name="T9" fmla="*/ 199 h 425"/>
                <a:gd name="T10" fmla="*/ 17 w 590"/>
                <a:gd name="T11" fmla="*/ 387 h 425"/>
                <a:gd name="T12" fmla="*/ 0 w 590"/>
                <a:gd name="T13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0" h="425">
                  <a:moveTo>
                    <a:pt x="0" y="425"/>
                  </a:moveTo>
                  <a:cubicBezTo>
                    <a:pt x="108" y="354"/>
                    <a:pt x="212" y="284"/>
                    <a:pt x="312" y="212"/>
                  </a:cubicBezTo>
                  <a:cubicBezTo>
                    <a:pt x="409" y="142"/>
                    <a:pt x="501" y="71"/>
                    <a:pt x="590" y="0"/>
                  </a:cubicBezTo>
                  <a:cubicBezTo>
                    <a:pt x="573" y="4"/>
                    <a:pt x="556" y="7"/>
                    <a:pt x="539" y="11"/>
                  </a:cubicBezTo>
                  <a:cubicBezTo>
                    <a:pt x="459" y="74"/>
                    <a:pt x="377" y="138"/>
                    <a:pt x="291" y="199"/>
                  </a:cubicBezTo>
                  <a:cubicBezTo>
                    <a:pt x="203" y="263"/>
                    <a:pt x="111" y="325"/>
                    <a:pt x="17" y="387"/>
                  </a:cubicBezTo>
                  <a:cubicBezTo>
                    <a:pt x="11" y="400"/>
                    <a:pt x="5" y="412"/>
                    <a:pt x="0" y="42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3236913" y="3973513"/>
              <a:ext cx="1109663" cy="182563"/>
            </a:xfrm>
            <a:custGeom>
              <a:avLst/>
              <a:gdLst>
                <a:gd name="T0" fmla="*/ 381 w 426"/>
                <a:gd name="T1" fmla="*/ 31 h 70"/>
                <a:gd name="T2" fmla="*/ 426 w 426"/>
                <a:gd name="T3" fmla="*/ 0 h 70"/>
                <a:gd name="T4" fmla="*/ 235 w 426"/>
                <a:gd name="T5" fmla="*/ 19 h 70"/>
                <a:gd name="T6" fmla="*/ 49 w 426"/>
                <a:gd name="T7" fmla="*/ 39 h 70"/>
                <a:gd name="T8" fmla="*/ 0 w 426"/>
                <a:gd name="T9" fmla="*/ 70 h 70"/>
                <a:gd name="T10" fmla="*/ 189 w 426"/>
                <a:gd name="T11" fmla="*/ 51 h 70"/>
                <a:gd name="T12" fmla="*/ 381 w 426"/>
                <a:gd name="T13" fmla="*/ 3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6" h="70">
                  <a:moveTo>
                    <a:pt x="381" y="31"/>
                  </a:moveTo>
                  <a:cubicBezTo>
                    <a:pt x="396" y="21"/>
                    <a:pt x="411" y="11"/>
                    <a:pt x="426" y="0"/>
                  </a:cubicBezTo>
                  <a:cubicBezTo>
                    <a:pt x="362" y="7"/>
                    <a:pt x="299" y="13"/>
                    <a:pt x="235" y="19"/>
                  </a:cubicBezTo>
                  <a:cubicBezTo>
                    <a:pt x="173" y="26"/>
                    <a:pt x="110" y="32"/>
                    <a:pt x="49" y="39"/>
                  </a:cubicBezTo>
                  <a:cubicBezTo>
                    <a:pt x="32" y="49"/>
                    <a:pt x="16" y="59"/>
                    <a:pt x="0" y="70"/>
                  </a:cubicBezTo>
                  <a:cubicBezTo>
                    <a:pt x="63" y="63"/>
                    <a:pt x="125" y="57"/>
                    <a:pt x="189" y="51"/>
                  </a:cubicBezTo>
                  <a:cubicBezTo>
                    <a:pt x="252" y="44"/>
                    <a:pt x="316" y="38"/>
                    <a:pt x="381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4467225" y="3660776"/>
              <a:ext cx="509588" cy="179388"/>
            </a:xfrm>
            <a:custGeom>
              <a:avLst/>
              <a:gdLst>
                <a:gd name="T0" fmla="*/ 196 w 196"/>
                <a:gd name="T1" fmla="*/ 0 h 69"/>
                <a:gd name="T2" fmla="*/ 63 w 196"/>
                <a:gd name="T3" fmla="*/ 28 h 69"/>
                <a:gd name="T4" fmla="*/ 0 w 196"/>
                <a:gd name="T5" fmla="*/ 69 h 69"/>
                <a:gd name="T6" fmla="*/ 96 w 196"/>
                <a:gd name="T7" fmla="*/ 49 h 69"/>
                <a:gd name="T8" fmla="*/ 192 w 196"/>
                <a:gd name="T9" fmla="*/ 29 h 69"/>
                <a:gd name="T10" fmla="*/ 196 w 196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69">
                  <a:moveTo>
                    <a:pt x="196" y="0"/>
                  </a:moveTo>
                  <a:cubicBezTo>
                    <a:pt x="152" y="10"/>
                    <a:pt x="107" y="19"/>
                    <a:pt x="63" y="28"/>
                  </a:cubicBezTo>
                  <a:cubicBezTo>
                    <a:pt x="42" y="42"/>
                    <a:pt x="21" y="55"/>
                    <a:pt x="0" y="69"/>
                  </a:cubicBezTo>
                  <a:cubicBezTo>
                    <a:pt x="32" y="62"/>
                    <a:pt x="64" y="56"/>
                    <a:pt x="96" y="49"/>
                  </a:cubicBezTo>
                  <a:cubicBezTo>
                    <a:pt x="128" y="43"/>
                    <a:pt x="160" y="36"/>
                    <a:pt x="192" y="29"/>
                  </a:cubicBezTo>
                  <a:cubicBezTo>
                    <a:pt x="193" y="20"/>
                    <a:pt x="195" y="10"/>
                    <a:pt x="19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4322763" y="3200401"/>
              <a:ext cx="719138" cy="166688"/>
            </a:xfrm>
            <a:custGeom>
              <a:avLst/>
              <a:gdLst>
                <a:gd name="T0" fmla="*/ 276 w 276"/>
                <a:gd name="T1" fmla="*/ 0 h 64"/>
                <a:gd name="T2" fmla="*/ 158 w 276"/>
                <a:gd name="T3" fmla="*/ 16 h 64"/>
                <a:gd name="T4" fmla="*/ 41 w 276"/>
                <a:gd name="T5" fmla="*/ 33 h 64"/>
                <a:gd name="T6" fmla="*/ 0 w 276"/>
                <a:gd name="T7" fmla="*/ 64 h 64"/>
                <a:gd name="T8" fmla="*/ 136 w 276"/>
                <a:gd name="T9" fmla="*/ 45 h 64"/>
                <a:gd name="T10" fmla="*/ 273 w 276"/>
                <a:gd name="T11" fmla="*/ 26 h 64"/>
                <a:gd name="T12" fmla="*/ 276 w 276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64">
                  <a:moveTo>
                    <a:pt x="276" y="0"/>
                  </a:moveTo>
                  <a:cubicBezTo>
                    <a:pt x="237" y="5"/>
                    <a:pt x="198" y="11"/>
                    <a:pt x="158" y="16"/>
                  </a:cubicBezTo>
                  <a:cubicBezTo>
                    <a:pt x="119" y="22"/>
                    <a:pt x="80" y="27"/>
                    <a:pt x="41" y="33"/>
                  </a:cubicBezTo>
                  <a:cubicBezTo>
                    <a:pt x="28" y="43"/>
                    <a:pt x="14" y="53"/>
                    <a:pt x="0" y="64"/>
                  </a:cubicBezTo>
                  <a:cubicBezTo>
                    <a:pt x="45" y="57"/>
                    <a:pt x="90" y="51"/>
                    <a:pt x="136" y="45"/>
                  </a:cubicBezTo>
                  <a:cubicBezTo>
                    <a:pt x="181" y="38"/>
                    <a:pt x="227" y="32"/>
                    <a:pt x="273" y="26"/>
                  </a:cubicBezTo>
                  <a:cubicBezTo>
                    <a:pt x="274" y="17"/>
                    <a:pt x="275" y="8"/>
                    <a:pt x="27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846638" y="4460876"/>
              <a:ext cx="15875" cy="22225"/>
            </a:xfrm>
            <a:custGeom>
              <a:avLst/>
              <a:gdLst>
                <a:gd name="T0" fmla="*/ 0 w 6"/>
                <a:gd name="T1" fmla="*/ 3 h 8"/>
                <a:gd name="T2" fmla="*/ 5 w 6"/>
                <a:gd name="T3" fmla="*/ 8 h 8"/>
                <a:gd name="T4" fmla="*/ 6 w 6"/>
                <a:gd name="T5" fmla="*/ 0 h 8"/>
                <a:gd name="T6" fmla="*/ 0 w 6"/>
                <a:gd name="T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0" y="3"/>
                  </a:moveTo>
                  <a:cubicBezTo>
                    <a:pt x="1" y="4"/>
                    <a:pt x="3" y="6"/>
                    <a:pt x="5" y="8"/>
                  </a:cubicBezTo>
                  <a:cubicBezTo>
                    <a:pt x="5" y="5"/>
                    <a:pt x="5" y="3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4167188" y="3735388"/>
              <a:ext cx="800100" cy="387351"/>
            </a:xfrm>
            <a:custGeom>
              <a:avLst/>
              <a:gdLst>
                <a:gd name="T0" fmla="*/ 188 w 307"/>
                <a:gd name="T1" fmla="*/ 25 h 148"/>
                <a:gd name="T2" fmla="*/ 0 w 307"/>
                <a:gd name="T3" fmla="*/ 148 h 148"/>
                <a:gd name="T4" fmla="*/ 147 w 307"/>
                <a:gd name="T5" fmla="*/ 133 h 148"/>
                <a:gd name="T6" fmla="*/ 294 w 307"/>
                <a:gd name="T7" fmla="*/ 92 h 148"/>
                <a:gd name="T8" fmla="*/ 307 w 307"/>
                <a:gd name="T9" fmla="*/ 0 h 148"/>
                <a:gd name="T10" fmla="*/ 188 w 307"/>
                <a:gd name="T11" fmla="*/ 2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148">
                  <a:moveTo>
                    <a:pt x="188" y="25"/>
                  </a:moveTo>
                  <a:cubicBezTo>
                    <a:pt x="126" y="66"/>
                    <a:pt x="64" y="107"/>
                    <a:pt x="0" y="148"/>
                  </a:cubicBezTo>
                  <a:cubicBezTo>
                    <a:pt x="49" y="138"/>
                    <a:pt x="98" y="142"/>
                    <a:pt x="147" y="133"/>
                  </a:cubicBezTo>
                  <a:cubicBezTo>
                    <a:pt x="196" y="123"/>
                    <a:pt x="244" y="102"/>
                    <a:pt x="294" y="92"/>
                  </a:cubicBezTo>
                  <a:cubicBezTo>
                    <a:pt x="298" y="63"/>
                    <a:pt x="303" y="30"/>
                    <a:pt x="307" y="0"/>
                  </a:cubicBezTo>
                  <a:cubicBezTo>
                    <a:pt x="267" y="8"/>
                    <a:pt x="227" y="17"/>
                    <a:pt x="188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3667125" y="4278314"/>
              <a:ext cx="887413" cy="254000"/>
            </a:xfrm>
            <a:custGeom>
              <a:avLst/>
              <a:gdLst>
                <a:gd name="T0" fmla="*/ 0 w 341"/>
                <a:gd name="T1" fmla="*/ 67 h 97"/>
                <a:gd name="T2" fmla="*/ 162 w 341"/>
                <a:gd name="T3" fmla="*/ 97 h 97"/>
                <a:gd name="T4" fmla="*/ 341 w 341"/>
                <a:gd name="T5" fmla="*/ 30 h 97"/>
                <a:gd name="T6" fmla="*/ 237 w 341"/>
                <a:gd name="T7" fmla="*/ 0 h 97"/>
                <a:gd name="T8" fmla="*/ 119 w 341"/>
                <a:gd name="T9" fmla="*/ 33 h 97"/>
                <a:gd name="T10" fmla="*/ 0 w 341"/>
                <a:gd name="T11" fmla="*/ 6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97">
                  <a:moveTo>
                    <a:pt x="0" y="67"/>
                  </a:moveTo>
                  <a:cubicBezTo>
                    <a:pt x="53" y="77"/>
                    <a:pt x="107" y="87"/>
                    <a:pt x="162" y="97"/>
                  </a:cubicBezTo>
                  <a:cubicBezTo>
                    <a:pt x="219" y="76"/>
                    <a:pt x="284" y="51"/>
                    <a:pt x="341" y="30"/>
                  </a:cubicBezTo>
                  <a:cubicBezTo>
                    <a:pt x="308" y="19"/>
                    <a:pt x="268" y="11"/>
                    <a:pt x="237" y="0"/>
                  </a:cubicBezTo>
                  <a:cubicBezTo>
                    <a:pt x="197" y="11"/>
                    <a:pt x="158" y="22"/>
                    <a:pt x="119" y="33"/>
                  </a:cubicBezTo>
                  <a:cubicBezTo>
                    <a:pt x="79" y="44"/>
                    <a:pt x="40" y="55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4386263" y="3479802"/>
              <a:ext cx="614363" cy="182563"/>
            </a:xfrm>
            <a:custGeom>
              <a:avLst/>
              <a:gdLst>
                <a:gd name="T0" fmla="*/ 236 w 236"/>
                <a:gd name="T1" fmla="*/ 0 h 70"/>
                <a:gd name="T2" fmla="*/ 164 w 236"/>
                <a:gd name="T3" fmla="*/ 52 h 70"/>
                <a:gd name="T4" fmla="*/ 0 w 236"/>
                <a:gd name="T5" fmla="*/ 70 h 70"/>
                <a:gd name="T6" fmla="*/ 63 w 236"/>
                <a:gd name="T7" fmla="*/ 21 h 70"/>
                <a:gd name="T8" fmla="*/ 236 w 236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70">
                  <a:moveTo>
                    <a:pt x="236" y="0"/>
                  </a:moveTo>
                  <a:cubicBezTo>
                    <a:pt x="212" y="17"/>
                    <a:pt x="188" y="34"/>
                    <a:pt x="164" y="52"/>
                  </a:cubicBezTo>
                  <a:cubicBezTo>
                    <a:pt x="109" y="58"/>
                    <a:pt x="54" y="64"/>
                    <a:pt x="0" y="70"/>
                  </a:cubicBezTo>
                  <a:cubicBezTo>
                    <a:pt x="21" y="53"/>
                    <a:pt x="42" y="37"/>
                    <a:pt x="63" y="21"/>
                  </a:cubicBezTo>
                  <a:cubicBezTo>
                    <a:pt x="121" y="14"/>
                    <a:pt x="178" y="7"/>
                    <a:pt x="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2949575" y="4873627"/>
              <a:ext cx="922338" cy="214313"/>
            </a:xfrm>
            <a:custGeom>
              <a:avLst/>
              <a:gdLst>
                <a:gd name="T0" fmla="*/ 130 w 354"/>
                <a:gd name="T1" fmla="*/ 0 h 82"/>
                <a:gd name="T2" fmla="*/ 241 w 354"/>
                <a:gd name="T3" fmla="*/ 11 h 82"/>
                <a:gd name="T4" fmla="*/ 354 w 354"/>
                <a:gd name="T5" fmla="*/ 22 h 82"/>
                <a:gd name="T6" fmla="*/ 224 w 354"/>
                <a:gd name="T7" fmla="*/ 82 h 82"/>
                <a:gd name="T8" fmla="*/ 110 w 354"/>
                <a:gd name="T9" fmla="*/ 63 h 82"/>
                <a:gd name="T10" fmla="*/ 0 w 354"/>
                <a:gd name="T11" fmla="*/ 45 h 82"/>
                <a:gd name="T12" fmla="*/ 130 w 354"/>
                <a:gd name="T1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4" h="82">
                  <a:moveTo>
                    <a:pt x="130" y="0"/>
                  </a:moveTo>
                  <a:cubicBezTo>
                    <a:pt x="167" y="4"/>
                    <a:pt x="204" y="8"/>
                    <a:pt x="241" y="11"/>
                  </a:cubicBezTo>
                  <a:cubicBezTo>
                    <a:pt x="278" y="15"/>
                    <a:pt x="316" y="18"/>
                    <a:pt x="354" y="22"/>
                  </a:cubicBezTo>
                  <a:cubicBezTo>
                    <a:pt x="311" y="42"/>
                    <a:pt x="267" y="62"/>
                    <a:pt x="224" y="82"/>
                  </a:cubicBezTo>
                  <a:cubicBezTo>
                    <a:pt x="185" y="76"/>
                    <a:pt x="147" y="70"/>
                    <a:pt x="110" y="63"/>
                  </a:cubicBezTo>
                  <a:cubicBezTo>
                    <a:pt x="73" y="57"/>
                    <a:pt x="36" y="51"/>
                    <a:pt x="0" y="45"/>
                  </a:cubicBezTo>
                  <a:cubicBezTo>
                    <a:pt x="44" y="30"/>
                    <a:pt x="87" y="15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3176588" y="3602038"/>
              <a:ext cx="792163" cy="314325"/>
            </a:xfrm>
            <a:custGeom>
              <a:avLst/>
              <a:gdLst>
                <a:gd name="T0" fmla="*/ 304 w 304"/>
                <a:gd name="T1" fmla="*/ 0 h 120"/>
                <a:gd name="T2" fmla="*/ 165 w 304"/>
                <a:gd name="T3" fmla="*/ 101 h 120"/>
                <a:gd name="T4" fmla="*/ 0 w 304"/>
                <a:gd name="T5" fmla="*/ 120 h 120"/>
                <a:gd name="T6" fmla="*/ 40 w 304"/>
                <a:gd name="T7" fmla="*/ 33 h 120"/>
                <a:gd name="T8" fmla="*/ 171 w 304"/>
                <a:gd name="T9" fmla="*/ 17 h 120"/>
                <a:gd name="T10" fmla="*/ 304 w 304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20">
                  <a:moveTo>
                    <a:pt x="304" y="0"/>
                  </a:moveTo>
                  <a:cubicBezTo>
                    <a:pt x="259" y="34"/>
                    <a:pt x="212" y="68"/>
                    <a:pt x="165" y="101"/>
                  </a:cubicBezTo>
                  <a:cubicBezTo>
                    <a:pt x="110" y="108"/>
                    <a:pt x="55" y="114"/>
                    <a:pt x="0" y="120"/>
                  </a:cubicBezTo>
                  <a:cubicBezTo>
                    <a:pt x="14" y="91"/>
                    <a:pt x="27" y="62"/>
                    <a:pt x="40" y="33"/>
                  </a:cubicBezTo>
                  <a:cubicBezTo>
                    <a:pt x="84" y="27"/>
                    <a:pt x="127" y="22"/>
                    <a:pt x="171" y="17"/>
                  </a:cubicBezTo>
                  <a:cubicBezTo>
                    <a:pt x="215" y="11"/>
                    <a:pt x="260" y="6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3327400" y="3822702"/>
              <a:ext cx="806450" cy="495301"/>
            </a:xfrm>
            <a:custGeom>
              <a:avLst/>
              <a:gdLst>
                <a:gd name="T0" fmla="*/ 309 w 309"/>
                <a:gd name="T1" fmla="*/ 0 h 190"/>
                <a:gd name="T2" fmla="*/ 249 w 309"/>
                <a:gd name="T3" fmla="*/ 7 h 190"/>
                <a:gd name="T4" fmla="*/ 127 w 309"/>
                <a:gd name="T5" fmla="*/ 98 h 190"/>
                <a:gd name="T6" fmla="*/ 0 w 309"/>
                <a:gd name="T7" fmla="*/ 190 h 190"/>
                <a:gd name="T8" fmla="*/ 67 w 309"/>
                <a:gd name="T9" fmla="*/ 180 h 190"/>
                <a:gd name="T10" fmla="*/ 191 w 309"/>
                <a:gd name="T11" fmla="*/ 90 h 190"/>
                <a:gd name="T12" fmla="*/ 309 w 309"/>
                <a:gd name="T1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90">
                  <a:moveTo>
                    <a:pt x="309" y="0"/>
                  </a:moveTo>
                  <a:cubicBezTo>
                    <a:pt x="289" y="3"/>
                    <a:pt x="269" y="5"/>
                    <a:pt x="249" y="7"/>
                  </a:cubicBezTo>
                  <a:cubicBezTo>
                    <a:pt x="209" y="37"/>
                    <a:pt x="168" y="68"/>
                    <a:pt x="127" y="98"/>
                  </a:cubicBezTo>
                  <a:cubicBezTo>
                    <a:pt x="85" y="129"/>
                    <a:pt x="43" y="159"/>
                    <a:pt x="0" y="190"/>
                  </a:cubicBezTo>
                  <a:cubicBezTo>
                    <a:pt x="22" y="186"/>
                    <a:pt x="45" y="183"/>
                    <a:pt x="67" y="180"/>
                  </a:cubicBezTo>
                  <a:cubicBezTo>
                    <a:pt x="109" y="150"/>
                    <a:pt x="150" y="120"/>
                    <a:pt x="191" y="90"/>
                  </a:cubicBezTo>
                  <a:cubicBezTo>
                    <a:pt x="231" y="60"/>
                    <a:pt x="270" y="30"/>
                    <a:pt x="309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3419475" y="3903663"/>
              <a:ext cx="476250" cy="163513"/>
            </a:xfrm>
            <a:custGeom>
              <a:avLst/>
              <a:gdLst>
                <a:gd name="T0" fmla="*/ 75 w 183"/>
                <a:gd name="T1" fmla="*/ 12 h 63"/>
                <a:gd name="T2" fmla="*/ 0 w 183"/>
                <a:gd name="T3" fmla="*/ 63 h 63"/>
                <a:gd name="T4" fmla="*/ 113 w 183"/>
                <a:gd name="T5" fmla="*/ 52 h 63"/>
                <a:gd name="T6" fmla="*/ 183 w 183"/>
                <a:gd name="T7" fmla="*/ 0 h 63"/>
                <a:gd name="T8" fmla="*/ 75 w 183"/>
                <a:gd name="T9" fmla="*/ 1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63">
                  <a:moveTo>
                    <a:pt x="75" y="12"/>
                  </a:moveTo>
                  <a:cubicBezTo>
                    <a:pt x="50" y="29"/>
                    <a:pt x="25" y="46"/>
                    <a:pt x="0" y="63"/>
                  </a:cubicBezTo>
                  <a:cubicBezTo>
                    <a:pt x="38" y="60"/>
                    <a:pt x="75" y="56"/>
                    <a:pt x="113" y="52"/>
                  </a:cubicBezTo>
                  <a:cubicBezTo>
                    <a:pt x="137" y="34"/>
                    <a:pt x="160" y="17"/>
                    <a:pt x="183" y="0"/>
                  </a:cubicBezTo>
                  <a:cubicBezTo>
                    <a:pt x="147" y="4"/>
                    <a:pt x="111" y="8"/>
                    <a:pt x="75" y="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4765674" y="3073400"/>
              <a:ext cx="2139949" cy="2557463"/>
            </a:xfrm>
            <a:custGeom>
              <a:avLst/>
              <a:gdLst>
                <a:gd name="T0" fmla="*/ 821 w 821"/>
                <a:gd name="T1" fmla="*/ 980 h 980"/>
                <a:gd name="T2" fmla="*/ 410 w 821"/>
                <a:gd name="T3" fmla="*/ 884 h 980"/>
                <a:gd name="T4" fmla="*/ 0 w 821"/>
                <a:gd name="T5" fmla="*/ 787 h 980"/>
                <a:gd name="T6" fmla="*/ 29 w 821"/>
                <a:gd name="T7" fmla="*/ 588 h 980"/>
                <a:gd name="T8" fmla="*/ 54 w 821"/>
                <a:gd name="T9" fmla="*/ 676 h 980"/>
                <a:gd name="T10" fmla="*/ 114 w 821"/>
                <a:gd name="T11" fmla="*/ 687 h 980"/>
                <a:gd name="T12" fmla="*/ 39 w 821"/>
                <a:gd name="T13" fmla="*/ 513 h 980"/>
                <a:gd name="T14" fmla="*/ 35 w 821"/>
                <a:gd name="T15" fmla="*/ 541 h 980"/>
                <a:gd name="T16" fmla="*/ 57 w 821"/>
                <a:gd name="T17" fmla="*/ 394 h 980"/>
                <a:gd name="T18" fmla="*/ 114 w 821"/>
                <a:gd name="T19" fmla="*/ 0 h 980"/>
                <a:gd name="T20" fmla="*/ 420 w 821"/>
                <a:gd name="T21" fmla="*/ 87 h 980"/>
                <a:gd name="T22" fmla="*/ 727 w 821"/>
                <a:gd name="T23" fmla="*/ 174 h 980"/>
                <a:gd name="T24" fmla="*/ 774 w 821"/>
                <a:gd name="T25" fmla="*/ 577 h 980"/>
                <a:gd name="T26" fmla="*/ 821 w 821"/>
                <a:gd name="T27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1" h="980">
                  <a:moveTo>
                    <a:pt x="821" y="980"/>
                  </a:moveTo>
                  <a:cubicBezTo>
                    <a:pt x="684" y="948"/>
                    <a:pt x="547" y="916"/>
                    <a:pt x="410" y="884"/>
                  </a:cubicBezTo>
                  <a:cubicBezTo>
                    <a:pt x="274" y="852"/>
                    <a:pt x="137" y="819"/>
                    <a:pt x="0" y="787"/>
                  </a:cubicBezTo>
                  <a:cubicBezTo>
                    <a:pt x="9" y="721"/>
                    <a:pt x="19" y="654"/>
                    <a:pt x="29" y="588"/>
                  </a:cubicBezTo>
                  <a:cubicBezTo>
                    <a:pt x="41" y="616"/>
                    <a:pt x="50" y="645"/>
                    <a:pt x="54" y="676"/>
                  </a:cubicBezTo>
                  <a:cubicBezTo>
                    <a:pt x="74" y="680"/>
                    <a:pt x="94" y="683"/>
                    <a:pt x="114" y="687"/>
                  </a:cubicBezTo>
                  <a:cubicBezTo>
                    <a:pt x="103" y="622"/>
                    <a:pt x="75" y="564"/>
                    <a:pt x="39" y="513"/>
                  </a:cubicBezTo>
                  <a:cubicBezTo>
                    <a:pt x="35" y="541"/>
                    <a:pt x="35" y="541"/>
                    <a:pt x="35" y="541"/>
                  </a:cubicBezTo>
                  <a:cubicBezTo>
                    <a:pt x="57" y="394"/>
                    <a:pt x="57" y="394"/>
                    <a:pt x="57" y="394"/>
                  </a:cubicBezTo>
                  <a:cubicBezTo>
                    <a:pt x="76" y="263"/>
                    <a:pt x="95" y="132"/>
                    <a:pt x="114" y="0"/>
                  </a:cubicBezTo>
                  <a:cubicBezTo>
                    <a:pt x="216" y="29"/>
                    <a:pt x="318" y="58"/>
                    <a:pt x="420" y="87"/>
                  </a:cubicBezTo>
                  <a:cubicBezTo>
                    <a:pt x="522" y="116"/>
                    <a:pt x="625" y="145"/>
                    <a:pt x="727" y="174"/>
                  </a:cubicBezTo>
                  <a:cubicBezTo>
                    <a:pt x="743" y="308"/>
                    <a:pt x="758" y="443"/>
                    <a:pt x="774" y="577"/>
                  </a:cubicBezTo>
                  <a:cubicBezTo>
                    <a:pt x="790" y="711"/>
                    <a:pt x="806" y="846"/>
                    <a:pt x="821" y="98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4773613" y="3130551"/>
              <a:ext cx="2127249" cy="2443164"/>
            </a:xfrm>
            <a:custGeom>
              <a:avLst/>
              <a:gdLst>
                <a:gd name="T0" fmla="*/ 816 w 816"/>
                <a:gd name="T1" fmla="*/ 936 h 936"/>
                <a:gd name="T2" fmla="*/ 408 w 816"/>
                <a:gd name="T3" fmla="*/ 840 h 936"/>
                <a:gd name="T4" fmla="*/ 0 w 816"/>
                <a:gd name="T5" fmla="*/ 744 h 936"/>
                <a:gd name="T6" fmla="*/ 26 w 816"/>
                <a:gd name="T7" fmla="*/ 566 h 936"/>
                <a:gd name="T8" fmla="*/ 51 w 816"/>
                <a:gd name="T9" fmla="*/ 654 h 936"/>
                <a:gd name="T10" fmla="*/ 111 w 816"/>
                <a:gd name="T11" fmla="*/ 665 h 936"/>
                <a:gd name="T12" fmla="*/ 36 w 816"/>
                <a:gd name="T13" fmla="*/ 491 h 936"/>
                <a:gd name="T14" fmla="*/ 54 w 816"/>
                <a:gd name="T15" fmla="*/ 372 h 936"/>
                <a:gd name="T16" fmla="*/ 107 w 816"/>
                <a:gd name="T17" fmla="*/ 0 h 936"/>
                <a:gd name="T18" fmla="*/ 417 w 816"/>
                <a:gd name="T19" fmla="*/ 87 h 936"/>
                <a:gd name="T20" fmla="*/ 727 w 816"/>
                <a:gd name="T21" fmla="*/ 174 h 936"/>
                <a:gd name="T22" fmla="*/ 771 w 816"/>
                <a:gd name="T23" fmla="*/ 555 h 936"/>
                <a:gd name="T24" fmla="*/ 816 w 816"/>
                <a:gd name="T25" fmla="*/ 93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6" h="936">
                  <a:moveTo>
                    <a:pt x="816" y="936"/>
                  </a:moveTo>
                  <a:cubicBezTo>
                    <a:pt x="680" y="904"/>
                    <a:pt x="543" y="872"/>
                    <a:pt x="408" y="840"/>
                  </a:cubicBezTo>
                  <a:cubicBezTo>
                    <a:pt x="272" y="808"/>
                    <a:pt x="136" y="776"/>
                    <a:pt x="0" y="744"/>
                  </a:cubicBezTo>
                  <a:cubicBezTo>
                    <a:pt x="8" y="684"/>
                    <a:pt x="17" y="625"/>
                    <a:pt x="26" y="566"/>
                  </a:cubicBezTo>
                  <a:cubicBezTo>
                    <a:pt x="38" y="594"/>
                    <a:pt x="47" y="623"/>
                    <a:pt x="51" y="654"/>
                  </a:cubicBezTo>
                  <a:cubicBezTo>
                    <a:pt x="71" y="658"/>
                    <a:pt x="91" y="661"/>
                    <a:pt x="111" y="665"/>
                  </a:cubicBezTo>
                  <a:cubicBezTo>
                    <a:pt x="100" y="600"/>
                    <a:pt x="72" y="542"/>
                    <a:pt x="36" y="491"/>
                  </a:cubicBezTo>
                  <a:cubicBezTo>
                    <a:pt x="54" y="372"/>
                    <a:pt x="54" y="372"/>
                    <a:pt x="54" y="372"/>
                  </a:cubicBezTo>
                  <a:cubicBezTo>
                    <a:pt x="72" y="248"/>
                    <a:pt x="89" y="124"/>
                    <a:pt x="107" y="0"/>
                  </a:cubicBezTo>
                  <a:cubicBezTo>
                    <a:pt x="211" y="29"/>
                    <a:pt x="314" y="58"/>
                    <a:pt x="417" y="87"/>
                  </a:cubicBezTo>
                  <a:cubicBezTo>
                    <a:pt x="520" y="116"/>
                    <a:pt x="623" y="145"/>
                    <a:pt x="727" y="174"/>
                  </a:cubicBezTo>
                  <a:cubicBezTo>
                    <a:pt x="742" y="301"/>
                    <a:pt x="756" y="428"/>
                    <a:pt x="771" y="555"/>
                  </a:cubicBezTo>
                  <a:cubicBezTo>
                    <a:pt x="786" y="682"/>
                    <a:pt x="801" y="809"/>
                    <a:pt x="816" y="93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02188" y="4487863"/>
              <a:ext cx="1981200" cy="388938"/>
            </a:xfrm>
            <a:custGeom>
              <a:avLst/>
              <a:gdLst>
                <a:gd name="T0" fmla="*/ 756 w 760"/>
                <a:gd name="T1" fmla="*/ 0 h 149"/>
                <a:gd name="T2" fmla="*/ 400 w 760"/>
                <a:gd name="T3" fmla="*/ 59 h 149"/>
                <a:gd name="T4" fmla="*/ 90 w 760"/>
                <a:gd name="T5" fmla="*/ 104 h 149"/>
                <a:gd name="T6" fmla="*/ 98 w 760"/>
                <a:gd name="T7" fmla="*/ 136 h 149"/>
                <a:gd name="T8" fmla="*/ 399 w 760"/>
                <a:gd name="T9" fmla="*/ 93 h 149"/>
                <a:gd name="T10" fmla="*/ 760 w 760"/>
                <a:gd name="T11" fmla="*/ 34 h 149"/>
                <a:gd name="T12" fmla="*/ 756 w 760"/>
                <a:gd name="T13" fmla="*/ 0 h 149"/>
                <a:gd name="T14" fmla="*/ 36 w 760"/>
                <a:gd name="T15" fmla="*/ 111 h 149"/>
                <a:gd name="T16" fmla="*/ 5 w 760"/>
                <a:gd name="T17" fmla="*/ 115 h 149"/>
                <a:gd name="T18" fmla="*/ 0 w 760"/>
                <a:gd name="T19" fmla="*/ 149 h 149"/>
                <a:gd name="T20" fmla="*/ 70 w 760"/>
                <a:gd name="T21" fmla="*/ 140 h 149"/>
                <a:gd name="T22" fmla="*/ 40 w 760"/>
                <a:gd name="T23" fmla="*/ 134 h 149"/>
                <a:gd name="T24" fmla="*/ 36 w 760"/>
                <a:gd name="T25" fmla="*/ 11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0" h="149">
                  <a:moveTo>
                    <a:pt x="756" y="0"/>
                  </a:moveTo>
                  <a:cubicBezTo>
                    <a:pt x="642" y="20"/>
                    <a:pt x="523" y="40"/>
                    <a:pt x="400" y="59"/>
                  </a:cubicBezTo>
                  <a:cubicBezTo>
                    <a:pt x="300" y="75"/>
                    <a:pt x="196" y="90"/>
                    <a:pt x="90" y="104"/>
                  </a:cubicBezTo>
                  <a:cubicBezTo>
                    <a:pt x="93" y="114"/>
                    <a:pt x="96" y="125"/>
                    <a:pt x="98" y="136"/>
                  </a:cubicBezTo>
                  <a:cubicBezTo>
                    <a:pt x="201" y="122"/>
                    <a:pt x="302" y="108"/>
                    <a:pt x="399" y="93"/>
                  </a:cubicBezTo>
                  <a:cubicBezTo>
                    <a:pt x="524" y="75"/>
                    <a:pt x="644" y="54"/>
                    <a:pt x="760" y="34"/>
                  </a:cubicBezTo>
                  <a:cubicBezTo>
                    <a:pt x="759" y="22"/>
                    <a:pt x="757" y="11"/>
                    <a:pt x="756" y="0"/>
                  </a:cubicBezTo>
                  <a:close/>
                  <a:moveTo>
                    <a:pt x="36" y="111"/>
                  </a:moveTo>
                  <a:cubicBezTo>
                    <a:pt x="26" y="113"/>
                    <a:pt x="15" y="114"/>
                    <a:pt x="5" y="115"/>
                  </a:cubicBezTo>
                  <a:cubicBezTo>
                    <a:pt x="3" y="127"/>
                    <a:pt x="1" y="138"/>
                    <a:pt x="0" y="149"/>
                  </a:cubicBezTo>
                  <a:cubicBezTo>
                    <a:pt x="23" y="146"/>
                    <a:pt x="47" y="143"/>
                    <a:pt x="70" y="140"/>
                  </a:cubicBezTo>
                  <a:cubicBezTo>
                    <a:pt x="60" y="138"/>
                    <a:pt x="50" y="136"/>
                    <a:pt x="40" y="134"/>
                  </a:cubicBezTo>
                  <a:cubicBezTo>
                    <a:pt x="39" y="127"/>
                    <a:pt x="38" y="119"/>
                    <a:pt x="36" y="11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922838" y="3968751"/>
              <a:ext cx="1852613" cy="542925"/>
            </a:xfrm>
            <a:custGeom>
              <a:avLst/>
              <a:gdLst>
                <a:gd name="T0" fmla="*/ 708 w 711"/>
                <a:gd name="T1" fmla="*/ 182 h 208"/>
                <a:gd name="T2" fmla="*/ 356 w 711"/>
                <a:gd name="T3" fmla="*/ 91 h 208"/>
                <a:gd name="T4" fmla="*/ 4 w 711"/>
                <a:gd name="T5" fmla="*/ 0 h 208"/>
                <a:gd name="T6" fmla="*/ 0 w 711"/>
                <a:gd name="T7" fmla="*/ 26 h 208"/>
                <a:gd name="T8" fmla="*/ 356 w 711"/>
                <a:gd name="T9" fmla="*/ 117 h 208"/>
                <a:gd name="T10" fmla="*/ 711 w 711"/>
                <a:gd name="T11" fmla="*/ 208 h 208"/>
                <a:gd name="T12" fmla="*/ 708 w 711"/>
                <a:gd name="T13" fmla="*/ 18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208">
                  <a:moveTo>
                    <a:pt x="708" y="182"/>
                  </a:moveTo>
                  <a:cubicBezTo>
                    <a:pt x="591" y="151"/>
                    <a:pt x="473" y="121"/>
                    <a:pt x="356" y="91"/>
                  </a:cubicBezTo>
                  <a:cubicBezTo>
                    <a:pt x="239" y="61"/>
                    <a:pt x="121" y="30"/>
                    <a:pt x="4" y="0"/>
                  </a:cubicBezTo>
                  <a:cubicBezTo>
                    <a:pt x="3" y="9"/>
                    <a:pt x="1" y="17"/>
                    <a:pt x="0" y="26"/>
                  </a:cubicBezTo>
                  <a:cubicBezTo>
                    <a:pt x="119" y="56"/>
                    <a:pt x="237" y="87"/>
                    <a:pt x="356" y="117"/>
                  </a:cubicBezTo>
                  <a:cubicBezTo>
                    <a:pt x="474" y="148"/>
                    <a:pt x="593" y="178"/>
                    <a:pt x="711" y="208"/>
                  </a:cubicBezTo>
                  <a:cubicBezTo>
                    <a:pt x="710" y="200"/>
                    <a:pt x="709" y="191"/>
                    <a:pt x="708" y="182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6507163" y="4273552"/>
              <a:ext cx="285750" cy="400051"/>
            </a:xfrm>
            <a:custGeom>
              <a:avLst/>
              <a:gdLst>
                <a:gd name="T0" fmla="*/ 110 w 110"/>
                <a:gd name="T1" fmla="*/ 153 h 153"/>
                <a:gd name="T2" fmla="*/ 3 w 110"/>
                <a:gd name="T3" fmla="*/ 53 h 153"/>
                <a:gd name="T4" fmla="*/ 93 w 110"/>
                <a:gd name="T5" fmla="*/ 4 h 153"/>
                <a:gd name="T6" fmla="*/ 110 w 110"/>
                <a:gd name="T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53">
                  <a:moveTo>
                    <a:pt x="110" y="153"/>
                  </a:moveTo>
                  <a:cubicBezTo>
                    <a:pt x="50" y="127"/>
                    <a:pt x="5" y="87"/>
                    <a:pt x="3" y="53"/>
                  </a:cubicBezTo>
                  <a:cubicBezTo>
                    <a:pt x="0" y="18"/>
                    <a:pt x="38" y="0"/>
                    <a:pt x="93" y="4"/>
                  </a:cubicBezTo>
                  <a:cubicBezTo>
                    <a:pt x="99" y="53"/>
                    <a:pt x="105" y="103"/>
                    <a:pt x="110" y="1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6634163" y="4357689"/>
              <a:ext cx="152400" cy="242888"/>
            </a:xfrm>
            <a:custGeom>
              <a:avLst/>
              <a:gdLst>
                <a:gd name="T0" fmla="*/ 58 w 58"/>
                <a:gd name="T1" fmla="*/ 93 h 93"/>
                <a:gd name="T2" fmla="*/ 2 w 58"/>
                <a:gd name="T3" fmla="*/ 33 h 93"/>
                <a:gd name="T4" fmla="*/ 47 w 58"/>
                <a:gd name="T5" fmla="*/ 0 h 93"/>
                <a:gd name="T6" fmla="*/ 58 w 58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93">
                  <a:moveTo>
                    <a:pt x="58" y="93"/>
                  </a:moveTo>
                  <a:cubicBezTo>
                    <a:pt x="26" y="76"/>
                    <a:pt x="3" y="53"/>
                    <a:pt x="2" y="33"/>
                  </a:cubicBezTo>
                  <a:cubicBezTo>
                    <a:pt x="0" y="13"/>
                    <a:pt x="18" y="1"/>
                    <a:pt x="47" y="0"/>
                  </a:cubicBezTo>
                  <a:cubicBezTo>
                    <a:pt x="51" y="31"/>
                    <a:pt x="54" y="62"/>
                    <a:pt x="58" y="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911725" y="4038602"/>
              <a:ext cx="1271588" cy="649288"/>
            </a:xfrm>
            <a:custGeom>
              <a:avLst/>
              <a:gdLst>
                <a:gd name="T0" fmla="*/ 459 w 488"/>
                <a:gd name="T1" fmla="*/ 249 h 249"/>
                <a:gd name="T2" fmla="*/ 488 w 488"/>
                <a:gd name="T3" fmla="*/ 235 h 249"/>
                <a:gd name="T4" fmla="*/ 241 w 488"/>
                <a:gd name="T5" fmla="*/ 117 h 249"/>
                <a:gd name="T6" fmla="*/ 4 w 488"/>
                <a:gd name="T7" fmla="*/ 0 h 249"/>
                <a:gd name="T8" fmla="*/ 0 w 488"/>
                <a:gd name="T9" fmla="*/ 28 h 249"/>
                <a:gd name="T10" fmla="*/ 225 w 488"/>
                <a:gd name="T11" fmla="*/ 138 h 249"/>
                <a:gd name="T12" fmla="*/ 459 w 488"/>
                <a:gd name="T1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249">
                  <a:moveTo>
                    <a:pt x="459" y="249"/>
                  </a:moveTo>
                  <a:cubicBezTo>
                    <a:pt x="468" y="245"/>
                    <a:pt x="478" y="240"/>
                    <a:pt x="488" y="235"/>
                  </a:cubicBezTo>
                  <a:cubicBezTo>
                    <a:pt x="404" y="196"/>
                    <a:pt x="322" y="156"/>
                    <a:pt x="241" y="117"/>
                  </a:cubicBezTo>
                  <a:cubicBezTo>
                    <a:pt x="161" y="78"/>
                    <a:pt x="82" y="39"/>
                    <a:pt x="4" y="0"/>
                  </a:cubicBezTo>
                  <a:cubicBezTo>
                    <a:pt x="3" y="9"/>
                    <a:pt x="1" y="18"/>
                    <a:pt x="0" y="28"/>
                  </a:cubicBezTo>
                  <a:cubicBezTo>
                    <a:pt x="74" y="65"/>
                    <a:pt x="149" y="102"/>
                    <a:pt x="225" y="138"/>
                  </a:cubicBezTo>
                  <a:cubicBezTo>
                    <a:pt x="302" y="175"/>
                    <a:pt x="380" y="212"/>
                    <a:pt x="459" y="24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5003800" y="3411538"/>
              <a:ext cx="1730374" cy="728663"/>
            </a:xfrm>
            <a:custGeom>
              <a:avLst/>
              <a:gdLst>
                <a:gd name="T0" fmla="*/ 660 w 664"/>
                <a:gd name="T1" fmla="*/ 252 h 279"/>
                <a:gd name="T2" fmla="*/ 327 w 664"/>
                <a:gd name="T3" fmla="*/ 126 h 279"/>
                <a:gd name="T4" fmla="*/ 4 w 664"/>
                <a:gd name="T5" fmla="*/ 0 h 279"/>
                <a:gd name="T6" fmla="*/ 0 w 664"/>
                <a:gd name="T7" fmla="*/ 26 h 279"/>
                <a:gd name="T8" fmla="*/ 327 w 664"/>
                <a:gd name="T9" fmla="*/ 152 h 279"/>
                <a:gd name="T10" fmla="*/ 664 w 664"/>
                <a:gd name="T11" fmla="*/ 279 h 279"/>
                <a:gd name="T12" fmla="*/ 660 w 664"/>
                <a:gd name="T13" fmla="*/ 25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4" h="279">
                  <a:moveTo>
                    <a:pt x="660" y="252"/>
                  </a:moveTo>
                  <a:cubicBezTo>
                    <a:pt x="548" y="210"/>
                    <a:pt x="437" y="168"/>
                    <a:pt x="327" y="126"/>
                  </a:cubicBezTo>
                  <a:cubicBezTo>
                    <a:pt x="218" y="84"/>
                    <a:pt x="110" y="42"/>
                    <a:pt x="4" y="0"/>
                  </a:cubicBezTo>
                  <a:cubicBezTo>
                    <a:pt x="3" y="9"/>
                    <a:pt x="1" y="17"/>
                    <a:pt x="0" y="26"/>
                  </a:cubicBezTo>
                  <a:cubicBezTo>
                    <a:pt x="108" y="68"/>
                    <a:pt x="217" y="110"/>
                    <a:pt x="327" y="152"/>
                  </a:cubicBezTo>
                  <a:cubicBezTo>
                    <a:pt x="438" y="194"/>
                    <a:pt x="550" y="237"/>
                    <a:pt x="664" y="279"/>
                  </a:cubicBezTo>
                  <a:cubicBezTo>
                    <a:pt x="663" y="270"/>
                    <a:pt x="661" y="261"/>
                    <a:pt x="660" y="252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5456237" y="3403601"/>
              <a:ext cx="714375" cy="271463"/>
            </a:xfrm>
            <a:custGeom>
              <a:avLst/>
              <a:gdLst>
                <a:gd name="T0" fmla="*/ 0 w 274"/>
                <a:gd name="T1" fmla="*/ 82 h 104"/>
                <a:gd name="T2" fmla="*/ 38 w 274"/>
                <a:gd name="T3" fmla="*/ 104 h 104"/>
                <a:gd name="T4" fmla="*/ 160 w 274"/>
                <a:gd name="T5" fmla="*/ 60 h 104"/>
                <a:gd name="T6" fmla="*/ 274 w 274"/>
                <a:gd name="T7" fmla="*/ 16 h 104"/>
                <a:gd name="T8" fmla="*/ 220 w 274"/>
                <a:gd name="T9" fmla="*/ 0 h 104"/>
                <a:gd name="T10" fmla="*/ 113 w 274"/>
                <a:gd name="T11" fmla="*/ 41 h 104"/>
                <a:gd name="T12" fmla="*/ 0 w 274"/>
                <a:gd name="T13" fmla="*/ 8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104">
                  <a:moveTo>
                    <a:pt x="0" y="82"/>
                  </a:moveTo>
                  <a:cubicBezTo>
                    <a:pt x="13" y="89"/>
                    <a:pt x="25" y="97"/>
                    <a:pt x="38" y="104"/>
                  </a:cubicBezTo>
                  <a:cubicBezTo>
                    <a:pt x="79" y="90"/>
                    <a:pt x="120" y="75"/>
                    <a:pt x="160" y="60"/>
                  </a:cubicBezTo>
                  <a:cubicBezTo>
                    <a:pt x="199" y="46"/>
                    <a:pt x="237" y="31"/>
                    <a:pt x="274" y="16"/>
                  </a:cubicBezTo>
                  <a:cubicBezTo>
                    <a:pt x="256" y="10"/>
                    <a:pt x="238" y="5"/>
                    <a:pt x="220" y="0"/>
                  </a:cubicBezTo>
                  <a:cubicBezTo>
                    <a:pt x="185" y="14"/>
                    <a:pt x="149" y="28"/>
                    <a:pt x="113" y="41"/>
                  </a:cubicBezTo>
                  <a:cubicBezTo>
                    <a:pt x="76" y="55"/>
                    <a:pt x="38" y="68"/>
                    <a:pt x="0" y="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5357813" y="3605213"/>
              <a:ext cx="219074" cy="558800"/>
            </a:xfrm>
            <a:custGeom>
              <a:avLst/>
              <a:gdLst>
                <a:gd name="T0" fmla="*/ 0 w 84"/>
                <a:gd name="T1" fmla="*/ 190 h 214"/>
                <a:gd name="T2" fmla="*/ 42 w 84"/>
                <a:gd name="T3" fmla="*/ 214 h 214"/>
                <a:gd name="T4" fmla="*/ 84 w 84"/>
                <a:gd name="T5" fmla="*/ 24 h 214"/>
                <a:gd name="T6" fmla="*/ 45 w 84"/>
                <a:gd name="T7" fmla="*/ 0 h 214"/>
                <a:gd name="T8" fmla="*/ 0 w 84"/>
                <a:gd name="T9" fmla="*/ 19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4">
                  <a:moveTo>
                    <a:pt x="0" y="190"/>
                  </a:moveTo>
                  <a:cubicBezTo>
                    <a:pt x="14" y="198"/>
                    <a:pt x="28" y="206"/>
                    <a:pt x="42" y="214"/>
                  </a:cubicBezTo>
                  <a:cubicBezTo>
                    <a:pt x="57" y="150"/>
                    <a:pt x="71" y="87"/>
                    <a:pt x="84" y="24"/>
                  </a:cubicBezTo>
                  <a:cubicBezTo>
                    <a:pt x="71" y="16"/>
                    <a:pt x="58" y="8"/>
                    <a:pt x="45" y="0"/>
                  </a:cubicBezTo>
                  <a:cubicBezTo>
                    <a:pt x="31" y="63"/>
                    <a:pt x="16" y="126"/>
                    <a:pt x="0" y="1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4967288" y="3660776"/>
              <a:ext cx="581025" cy="228600"/>
            </a:xfrm>
            <a:custGeom>
              <a:avLst/>
              <a:gdLst>
                <a:gd name="T0" fmla="*/ 223 w 223"/>
                <a:gd name="T1" fmla="*/ 88 h 88"/>
                <a:gd name="T2" fmla="*/ 221 w 223"/>
                <a:gd name="T3" fmla="*/ 58 h 88"/>
                <a:gd name="T4" fmla="*/ 112 w 223"/>
                <a:gd name="T5" fmla="*/ 29 h 88"/>
                <a:gd name="T6" fmla="*/ 4 w 223"/>
                <a:gd name="T7" fmla="*/ 0 h 88"/>
                <a:gd name="T8" fmla="*/ 0 w 223"/>
                <a:gd name="T9" fmla="*/ 29 h 88"/>
                <a:gd name="T10" fmla="*/ 111 w 223"/>
                <a:gd name="T11" fmla="*/ 59 h 88"/>
                <a:gd name="T12" fmla="*/ 223 w 223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88">
                  <a:moveTo>
                    <a:pt x="223" y="88"/>
                  </a:moveTo>
                  <a:cubicBezTo>
                    <a:pt x="222" y="78"/>
                    <a:pt x="221" y="68"/>
                    <a:pt x="221" y="58"/>
                  </a:cubicBezTo>
                  <a:cubicBezTo>
                    <a:pt x="185" y="48"/>
                    <a:pt x="148" y="39"/>
                    <a:pt x="112" y="29"/>
                  </a:cubicBezTo>
                  <a:cubicBezTo>
                    <a:pt x="76" y="20"/>
                    <a:pt x="40" y="10"/>
                    <a:pt x="4" y="0"/>
                  </a:cubicBezTo>
                  <a:cubicBezTo>
                    <a:pt x="3" y="10"/>
                    <a:pt x="1" y="20"/>
                    <a:pt x="0" y="29"/>
                  </a:cubicBezTo>
                  <a:cubicBezTo>
                    <a:pt x="37" y="39"/>
                    <a:pt x="74" y="49"/>
                    <a:pt x="111" y="59"/>
                  </a:cubicBezTo>
                  <a:cubicBezTo>
                    <a:pt x="148" y="69"/>
                    <a:pt x="186" y="79"/>
                    <a:pt x="223" y="8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5451475" y="3792539"/>
              <a:ext cx="1290638" cy="431800"/>
            </a:xfrm>
            <a:custGeom>
              <a:avLst/>
              <a:gdLst>
                <a:gd name="T0" fmla="*/ 492 w 495"/>
                <a:gd name="T1" fmla="*/ 135 h 165"/>
                <a:gd name="T2" fmla="*/ 250 w 495"/>
                <a:gd name="T3" fmla="*/ 67 h 165"/>
                <a:gd name="T4" fmla="*/ 8 w 495"/>
                <a:gd name="T5" fmla="*/ 0 h 165"/>
                <a:gd name="T6" fmla="*/ 0 w 495"/>
                <a:gd name="T7" fmla="*/ 28 h 165"/>
                <a:gd name="T8" fmla="*/ 248 w 495"/>
                <a:gd name="T9" fmla="*/ 97 h 165"/>
                <a:gd name="T10" fmla="*/ 495 w 495"/>
                <a:gd name="T11" fmla="*/ 165 h 165"/>
                <a:gd name="T12" fmla="*/ 492 w 495"/>
                <a:gd name="T13" fmla="*/ 13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5" h="165">
                  <a:moveTo>
                    <a:pt x="492" y="135"/>
                  </a:moveTo>
                  <a:cubicBezTo>
                    <a:pt x="411" y="112"/>
                    <a:pt x="330" y="90"/>
                    <a:pt x="250" y="67"/>
                  </a:cubicBezTo>
                  <a:cubicBezTo>
                    <a:pt x="169" y="45"/>
                    <a:pt x="89" y="22"/>
                    <a:pt x="8" y="0"/>
                  </a:cubicBezTo>
                  <a:cubicBezTo>
                    <a:pt x="6" y="9"/>
                    <a:pt x="3" y="18"/>
                    <a:pt x="0" y="28"/>
                  </a:cubicBezTo>
                  <a:cubicBezTo>
                    <a:pt x="83" y="51"/>
                    <a:pt x="165" y="74"/>
                    <a:pt x="248" y="97"/>
                  </a:cubicBezTo>
                  <a:cubicBezTo>
                    <a:pt x="330" y="119"/>
                    <a:pt x="413" y="142"/>
                    <a:pt x="495" y="165"/>
                  </a:cubicBezTo>
                  <a:cubicBezTo>
                    <a:pt x="494" y="155"/>
                    <a:pt x="493" y="145"/>
                    <a:pt x="492" y="1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5767387" y="3952876"/>
              <a:ext cx="142875" cy="303213"/>
            </a:xfrm>
            <a:custGeom>
              <a:avLst/>
              <a:gdLst>
                <a:gd name="T0" fmla="*/ 0 w 55"/>
                <a:gd name="T1" fmla="*/ 107 h 116"/>
                <a:gd name="T2" fmla="*/ 55 w 55"/>
                <a:gd name="T3" fmla="*/ 116 h 116"/>
                <a:gd name="T4" fmla="*/ 53 w 55"/>
                <a:gd name="T5" fmla="*/ 5 h 116"/>
                <a:gd name="T6" fmla="*/ 1 w 55"/>
                <a:gd name="T7" fmla="*/ 0 h 116"/>
                <a:gd name="T8" fmla="*/ 0 w 55"/>
                <a:gd name="T9" fmla="*/ 10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116">
                  <a:moveTo>
                    <a:pt x="0" y="107"/>
                  </a:moveTo>
                  <a:cubicBezTo>
                    <a:pt x="18" y="110"/>
                    <a:pt x="37" y="113"/>
                    <a:pt x="55" y="116"/>
                  </a:cubicBezTo>
                  <a:cubicBezTo>
                    <a:pt x="54" y="79"/>
                    <a:pt x="54" y="42"/>
                    <a:pt x="53" y="5"/>
                  </a:cubicBezTo>
                  <a:cubicBezTo>
                    <a:pt x="36" y="3"/>
                    <a:pt x="18" y="1"/>
                    <a:pt x="1" y="0"/>
                  </a:cubicBezTo>
                  <a:cubicBezTo>
                    <a:pt x="0" y="35"/>
                    <a:pt x="0" y="71"/>
                    <a:pt x="0" y="10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6210300" y="4059238"/>
              <a:ext cx="158749" cy="306388"/>
            </a:xfrm>
            <a:custGeom>
              <a:avLst/>
              <a:gdLst>
                <a:gd name="T0" fmla="*/ 6 w 61"/>
                <a:gd name="T1" fmla="*/ 109 h 117"/>
                <a:gd name="T2" fmla="*/ 61 w 61"/>
                <a:gd name="T3" fmla="*/ 117 h 117"/>
                <a:gd name="T4" fmla="*/ 52 w 61"/>
                <a:gd name="T5" fmla="*/ 6 h 117"/>
                <a:gd name="T6" fmla="*/ 0 w 61"/>
                <a:gd name="T7" fmla="*/ 0 h 117"/>
                <a:gd name="T8" fmla="*/ 6 w 61"/>
                <a:gd name="T9" fmla="*/ 109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17">
                  <a:moveTo>
                    <a:pt x="6" y="109"/>
                  </a:moveTo>
                  <a:cubicBezTo>
                    <a:pt x="25" y="111"/>
                    <a:pt x="43" y="115"/>
                    <a:pt x="61" y="117"/>
                  </a:cubicBezTo>
                  <a:cubicBezTo>
                    <a:pt x="58" y="80"/>
                    <a:pt x="55" y="43"/>
                    <a:pt x="52" y="6"/>
                  </a:cubicBezTo>
                  <a:cubicBezTo>
                    <a:pt x="35" y="4"/>
                    <a:pt x="18" y="2"/>
                    <a:pt x="0" y="0"/>
                  </a:cubicBezTo>
                  <a:cubicBezTo>
                    <a:pt x="2" y="36"/>
                    <a:pt x="4" y="73"/>
                    <a:pt x="6" y="1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5033963" y="3200401"/>
              <a:ext cx="850900" cy="357188"/>
            </a:xfrm>
            <a:custGeom>
              <a:avLst/>
              <a:gdLst>
                <a:gd name="T0" fmla="*/ 293 w 326"/>
                <a:gd name="T1" fmla="*/ 137 h 137"/>
                <a:gd name="T2" fmla="*/ 326 w 326"/>
                <a:gd name="T3" fmla="*/ 122 h 137"/>
                <a:gd name="T4" fmla="*/ 163 w 326"/>
                <a:gd name="T5" fmla="*/ 61 h 137"/>
                <a:gd name="T6" fmla="*/ 4 w 326"/>
                <a:gd name="T7" fmla="*/ 0 h 137"/>
                <a:gd name="T8" fmla="*/ 0 w 326"/>
                <a:gd name="T9" fmla="*/ 26 h 137"/>
                <a:gd name="T10" fmla="*/ 146 w 326"/>
                <a:gd name="T11" fmla="*/ 81 h 137"/>
                <a:gd name="T12" fmla="*/ 293 w 326"/>
                <a:gd name="T13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137">
                  <a:moveTo>
                    <a:pt x="293" y="137"/>
                  </a:moveTo>
                  <a:cubicBezTo>
                    <a:pt x="304" y="132"/>
                    <a:pt x="315" y="127"/>
                    <a:pt x="326" y="122"/>
                  </a:cubicBezTo>
                  <a:cubicBezTo>
                    <a:pt x="271" y="102"/>
                    <a:pt x="217" y="81"/>
                    <a:pt x="163" y="61"/>
                  </a:cubicBezTo>
                  <a:cubicBezTo>
                    <a:pt x="110" y="40"/>
                    <a:pt x="57" y="20"/>
                    <a:pt x="4" y="0"/>
                  </a:cubicBezTo>
                  <a:cubicBezTo>
                    <a:pt x="2" y="8"/>
                    <a:pt x="1" y="17"/>
                    <a:pt x="0" y="26"/>
                  </a:cubicBezTo>
                  <a:cubicBezTo>
                    <a:pt x="48" y="44"/>
                    <a:pt x="97" y="63"/>
                    <a:pt x="146" y="81"/>
                  </a:cubicBezTo>
                  <a:cubicBezTo>
                    <a:pt x="195" y="100"/>
                    <a:pt x="244" y="118"/>
                    <a:pt x="293" y="1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5586413" y="4711702"/>
              <a:ext cx="1266825" cy="468313"/>
            </a:xfrm>
            <a:custGeom>
              <a:avLst/>
              <a:gdLst>
                <a:gd name="T0" fmla="*/ 483 w 486"/>
                <a:gd name="T1" fmla="*/ 152 h 179"/>
                <a:gd name="T2" fmla="*/ 240 w 486"/>
                <a:gd name="T3" fmla="*/ 76 h 179"/>
                <a:gd name="T4" fmla="*/ 0 w 486"/>
                <a:gd name="T5" fmla="*/ 0 h 179"/>
                <a:gd name="T6" fmla="*/ 1 w 486"/>
                <a:gd name="T7" fmla="*/ 27 h 179"/>
                <a:gd name="T8" fmla="*/ 242 w 486"/>
                <a:gd name="T9" fmla="*/ 103 h 179"/>
                <a:gd name="T10" fmla="*/ 486 w 486"/>
                <a:gd name="T11" fmla="*/ 179 h 179"/>
                <a:gd name="T12" fmla="*/ 483 w 486"/>
                <a:gd name="T13" fmla="*/ 15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6" h="179">
                  <a:moveTo>
                    <a:pt x="483" y="152"/>
                  </a:moveTo>
                  <a:cubicBezTo>
                    <a:pt x="402" y="127"/>
                    <a:pt x="321" y="102"/>
                    <a:pt x="240" y="76"/>
                  </a:cubicBezTo>
                  <a:cubicBezTo>
                    <a:pt x="160" y="51"/>
                    <a:pt x="80" y="26"/>
                    <a:pt x="0" y="0"/>
                  </a:cubicBezTo>
                  <a:cubicBezTo>
                    <a:pt x="0" y="9"/>
                    <a:pt x="1" y="18"/>
                    <a:pt x="1" y="27"/>
                  </a:cubicBezTo>
                  <a:cubicBezTo>
                    <a:pt x="81" y="53"/>
                    <a:pt x="161" y="78"/>
                    <a:pt x="242" y="103"/>
                  </a:cubicBezTo>
                  <a:cubicBezTo>
                    <a:pt x="323" y="128"/>
                    <a:pt x="404" y="153"/>
                    <a:pt x="486" y="179"/>
                  </a:cubicBezTo>
                  <a:cubicBezTo>
                    <a:pt x="485" y="170"/>
                    <a:pt x="484" y="161"/>
                    <a:pt x="483" y="15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5381625" y="4849814"/>
              <a:ext cx="747713" cy="176213"/>
            </a:xfrm>
            <a:custGeom>
              <a:avLst/>
              <a:gdLst>
                <a:gd name="T0" fmla="*/ 0 w 287"/>
                <a:gd name="T1" fmla="*/ 41 h 67"/>
                <a:gd name="T2" fmla="*/ 70 w 287"/>
                <a:gd name="T3" fmla="*/ 67 h 67"/>
                <a:gd name="T4" fmla="*/ 180 w 287"/>
                <a:gd name="T5" fmla="*/ 47 h 67"/>
                <a:gd name="T6" fmla="*/ 287 w 287"/>
                <a:gd name="T7" fmla="*/ 26 h 67"/>
                <a:gd name="T8" fmla="*/ 219 w 287"/>
                <a:gd name="T9" fmla="*/ 0 h 67"/>
                <a:gd name="T10" fmla="*/ 111 w 287"/>
                <a:gd name="T11" fmla="*/ 20 h 67"/>
                <a:gd name="T12" fmla="*/ 0 w 287"/>
                <a:gd name="T13" fmla="*/ 4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67">
                  <a:moveTo>
                    <a:pt x="0" y="41"/>
                  </a:moveTo>
                  <a:cubicBezTo>
                    <a:pt x="23" y="50"/>
                    <a:pt x="47" y="58"/>
                    <a:pt x="70" y="67"/>
                  </a:cubicBezTo>
                  <a:cubicBezTo>
                    <a:pt x="107" y="61"/>
                    <a:pt x="144" y="54"/>
                    <a:pt x="180" y="47"/>
                  </a:cubicBezTo>
                  <a:cubicBezTo>
                    <a:pt x="216" y="40"/>
                    <a:pt x="252" y="33"/>
                    <a:pt x="287" y="26"/>
                  </a:cubicBezTo>
                  <a:cubicBezTo>
                    <a:pt x="264" y="17"/>
                    <a:pt x="242" y="8"/>
                    <a:pt x="219" y="0"/>
                  </a:cubicBezTo>
                  <a:cubicBezTo>
                    <a:pt x="184" y="7"/>
                    <a:pt x="148" y="13"/>
                    <a:pt x="111" y="20"/>
                  </a:cubicBezTo>
                  <a:cubicBezTo>
                    <a:pt x="75" y="27"/>
                    <a:pt x="38" y="34"/>
                    <a:pt x="0" y="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4841875" y="4411664"/>
              <a:ext cx="222250" cy="454026"/>
            </a:xfrm>
            <a:custGeom>
              <a:avLst/>
              <a:gdLst>
                <a:gd name="T0" fmla="*/ 10 w 85"/>
                <a:gd name="T1" fmla="*/ 0 h 174"/>
                <a:gd name="T2" fmla="*/ 85 w 85"/>
                <a:gd name="T3" fmla="*/ 174 h 174"/>
                <a:gd name="T4" fmla="*/ 25 w 85"/>
                <a:gd name="T5" fmla="*/ 163 h 174"/>
                <a:gd name="T6" fmla="*/ 0 w 85"/>
                <a:gd name="T7" fmla="*/ 75 h 174"/>
                <a:gd name="T8" fmla="*/ 10 w 85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4">
                  <a:moveTo>
                    <a:pt x="10" y="0"/>
                  </a:moveTo>
                  <a:cubicBezTo>
                    <a:pt x="46" y="51"/>
                    <a:pt x="74" y="109"/>
                    <a:pt x="85" y="174"/>
                  </a:cubicBezTo>
                  <a:cubicBezTo>
                    <a:pt x="65" y="170"/>
                    <a:pt x="45" y="167"/>
                    <a:pt x="25" y="163"/>
                  </a:cubicBezTo>
                  <a:cubicBezTo>
                    <a:pt x="21" y="132"/>
                    <a:pt x="12" y="103"/>
                    <a:pt x="0" y="75"/>
                  </a:cubicBezTo>
                  <a:cubicBezTo>
                    <a:pt x="3" y="50"/>
                    <a:pt x="7" y="25"/>
                    <a:pt x="1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4860924" y="4387852"/>
              <a:ext cx="825500" cy="146050"/>
            </a:xfrm>
            <a:custGeom>
              <a:avLst/>
              <a:gdLst>
                <a:gd name="T0" fmla="*/ 0 w 317"/>
                <a:gd name="T1" fmla="*/ 36 h 56"/>
                <a:gd name="T2" fmla="*/ 0 w 317"/>
                <a:gd name="T3" fmla="*/ 36 h 56"/>
                <a:gd name="T4" fmla="*/ 0 w 317"/>
                <a:gd name="T5" fmla="*/ 30 h 56"/>
                <a:gd name="T6" fmla="*/ 0 w 317"/>
                <a:gd name="T7" fmla="*/ 36 h 56"/>
                <a:gd name="T8" fmla="*/ 33 w 317"/>
                <a:gd name="T9" fmla="*/ 56 h 56"/>
                <a:gd name="T10" fmla="*/ 167 w 317"/>
                <a:gd name="T11" fmla="*/ 44 h 56"/>
                <a:gd name="T12" fmla="*/ 317 w 317"/>
                <a:gd name="T13" fmla="*/ 29 h 56"/>
                <a:gd name="T14" fmla="*/ 298 w 317"/>
                <a:gd name="T15" fmla="*/ 0 h 56"/>
                <a:gd name="T16" fmla="*/ 152 w 317"/>
                <a:gd name="T17" fmla="*/ 14 h 56"/>
                <a:gd name="T18" fmla="*/ 15 w 317"/>
                <a:gd name="T19" fmla="*/ 27 h 56"/>
                <a:gd name="T20" fmla="*/ 33 w 317"/>
                <a:gd name="T21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" h="56">
                  <a:moveTo>
                    <a:pt x="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0" y="36"/>
                  </a:cubicBezTo>
                  <a:close/>
                  <a:moveTo>
                    <a:pt x="33" y="56"/>
                  </a:moveTo>
                  <a:cubicBezTo>
                    <a:pt x="78" y="52"/>
                    <a:pt x="123" y="48"/>
                    <a:pt x="167" y="44"/>
                  </a:cubicBezTo>
                  <a:cubicBezTo>
                    <a:pt x="218" y="39"/>
                    <a:pt x="268" y="34"/>
                    <a:pt x="317" y="29"/>
                  </a:cubicBezTo>
                  <a:cubicBezTo>
                    <a:pt x="311" y="19"/>
                    <a:pt x="305" y="9"/>
                    <a:pt x="298" y="0"/>
                  </a:cubicBezTo>
                  <a:cubicBezTo>
                    <a:pt x="250" y="4"/>
                    <a:pt x="201" y="9"/>
                    <a:pt x="152" y="14"/>
                  </a:cubicBezTo>
                  <a:cubicBezTo>
                    <a:pt x="107" y="19"/>
                    <a:pt x="61" y="23"/>
                    <a:pt x="15" y="27"/>
                  </a:cubicBezTo>
                  <a:cubicBezTo>
                    <a:pt x="21" y="36"/>
                    <a:pt x="27" y="46"/>
                    <a:pt x="33" y="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5260975" y="4962527"/>
              <a:ext cx="328613" cy="263525"/>
            </a:xfrm>
            <a:custGeom>
              <a:avLst/>
              <a:gdLst>
                <a:gd name="T0" fmla="*/ 64 w 126"/>
                <a:gd name="T1" fmla="*/ 101 h 101"/>
                <a:gd name="T2" fmla="*/ 126 w 126"/>
                <a:gd name="T3" fmla="*/ 24 h 101"/>
                <a:gd name="T4" fmla="*/ 71 w 126"/>
                <a:gd name="T5" fmla="*/ 0 h 101"/>
                <a:gd name="T6" fmla="*/ 0 w 126"/>
                <a:gd name="T7" fmla="*/ 86 h 101"/>
                <a:gd name="T8" fmla="*/ 64 w 126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1">
                  <a:moveTo>
                    <a:pt x="64" y="101"/>
                  </a:moveTo>
                  <a:cubicBezTo>
                    <a:pt x="85" y="75"/>
                    <a:pt x="105" y="50"/>
                    <a:pt x="126" y="24"/>
                  </a:cubicBezTo>
                  <a:cubicBezTo>
                    <a:pt x="107" y="16"/>
                    <a:pt x="89" y="8"/>
                    <a:pt x="71" y="0"/>
                  </a:cubicBezTo>
                  <a:cubicBezTo>
                    <a:pt x="48" y="28"/>
                    <a:pt x="24" y="57"/>
                    <a:pt x="0" y="86"/>
                  </a:cubicBezTo>
                  <a:cubicBezTo>
                    <a:pt x="21" y="91"/>
                    <a:pt x="43" y="96"/>
                    <a:pt x="64" y="1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6027738" y="4602164"/>
              <a:ext cx="788987" cy="269875"/>
            </a:xfrm>
            <a:custGeom>
              <a:avLst/>
              <a:gdLst>
                <a:gd name="T0" fmla="*/ 300 w 303"/>
                <a:gd name="T1" fmla="*/ 74 h 103"/>
                <a:gd name="T2" fmla="*/ 153 w 303"/>
                <a:gd name="T3" fmla="*/ 37 h 103"/>
                <a:gd name="T4" fmla="*/ 7 w 303"/>
                <a:gd name="T5" fmla="*/ 0 h 103"/>
                <a:gd name="T6" fmla="*/ 0 w 303"/>
                <a:gd name="T7" fmla="*/ 27 h 103"/>
                <a:gd name="T8" fmla="*/ 151 w 303"/>
                <a:gd name="T9" fmla="*/ 65 h 103"/>
                <a:gd name="T10" fmla="*/ 303 w 303"/>
                <a:gd name="T11" fmla="*/ 103 h 103"/>
                <a:gd name="T12" fmla="*/ 300 w 303"/>
                <a:gd name="T13" fmla="*/ 7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103">
                  <a:moveTo>
                    <a:pt x="300" y="74"/>
                  </a:moveTo>
                  <a:cubicBezTo>
                    <a:pt x="251" y="61"/>
                    <a:pt x="202" y="49"/>
                    <a:pt x="153" y="37"/>
                  </a:cubicBezTo>
                  <a:cubicBezTo>
                    <a:pt x="104" y="25"/>
                    <a:pt x="56" y="12"/>
                    <a:pt x="7" y="0"/>
                  </a:cubicBezTo>
                  <a:cubicBezTo>
                    <a:pt x="4" y="9"/>
                    <a:pt x="2" y="18"/>
                    <a:pt x="0" y="27"/>
                  </a:cubicBezTo>
                  <a:cubicBezTo>
                    <a:pt x="50" y="40"/>
                    <a:pt x="101" y="53"/>
                    <a:pt x="151" y="65"/>
                  </a:cubicBezTo>
                  <a:cubicBezTo>
                    <a:pt x="202" y="78"/>
                    <a:pt x="253" y="90"/>
                    <a:pt x="303" y="103"/>
                  </a:cubicBezTo>
                  <a:cubicBezTo>
                    <a:pt x="302" y="93"/>
                    <a:pt x="301" y="83"/>
                    <a:pt x="300" y="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5130799" y="4754564"/>
              <a:ext cx="727075" cy="184150"/>
            </a:xfrm>
            <a:custGeom>
              <a:avLst/>
              <a:gdLst>
                <a:gd name="T0" fmla="*/ 141 w 279"/>
                <a:gd name="T1" fmla="*/ 0 h 71"/>
                <a:gd name="T2" fmla="*/ 279 w 279"/>
                <a:gd name="T3" fmla="*/ 44 h 71"/>
                <a:gd name="T4" fmla="*/ 133 w 279"/>
                <a:gd name="T5" fmla="*/ 71 h 71"/>
                <a:gd name="T6" fmla="*/ 0 w 279"/>
                <a:gd name="T7" fmla="*/ 30 h 71"/>
                <a:gd name="T8" fmla="*/ 141 w 279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71">
                  <a:moveTo>
                    <a:pt x="141" y="0"/>
                  </a:moveTo>
                  <a:cubicBezTo>
                    <a:pt x="175" y="11"/>
                    <a:pt x="244" y="33"/>
                    <a:pt x="279" y="44"/>
                  </a:cubicBezTo>
                  <a:cubicBezTo>
                    <a:pt x="231" y="53"/>
                    <a:pt x="182" y="62"/>
                    <a:pt x="133" y="71"/>
                  </a:cubicBezTo>
                  <a:cubicBezTo>
                    <a:pt x="88" y="58"/>
                    <a:pt x="44" y="44"/>
                    <a:pt x="0" y="30"/>
                  </a:cubicBezTo>
                  <a:cubicBezTo>
                    <a:pt x="59" y="24"/>
                    <a:pt x="83" y="7"/>
                    <a:pt x="14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4932363" y="3735388"/>
              <a:ext cx="485775" cy="344488"/>
            </a:xfrm>
            <a:custGeom>
              <a:avLst/>
              <a:gdLst>
                <a:gd name="T0" fmla="*/ 0 w 186"/>
                <a:gd name="T1" fmla="*/ 89 h 132"/>
                <a:gd name="T2" fmla="*/ 165 w 186"/>
                <a:gd name="T3" fmla="*/ 132 h 132"/>
                <a:gd name="T4" fmla="*/ 186 w 186"/>
                <a:gd name="T5" fmla="*/ 45 h 132"/>
                <a:gd name="T6" fmla="*/ 99 w 186"/>
                <a:gd name="T7" fmla="*/ 22 h 132"/>
                <a:gd name="T8" fmla="*/ 13 w 186"/>
                <a:gd name="T9" fmla="*/ 0 h 132"/>
                <a:gd name="T10" fmla="*/ 0 w 186"/>
                <a:gd name="T11" fmla="*/ 8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" h="132">
                  <a:moveTo>
                    <a:pt x="0" y="89"/>
                  </a:moveTo>
                  <a:cubicBezTo>
                    <a:pt x="55" y="103"/>
                    <a:pt x="110" y="117"/>
                    <a:pt x="165" y="132"/>
                  </a:cubicBezTo>
                  <a:cubicBezTo>
                    <a:pt x="172" y="103"/>
                    <a:pt x="179" y="74"/>
                    <a:pt x="186" y="45"/>
                  </a:cubicBezTo>
                  <a:cubicBezTo>
                    <a:pt x="157" y="37"/>
                    <a:pt x="128" y="30"/>
                    <a:pt x="99" y="22"/>
                  </a:cubicBezTo>
                  <a:cubicBezTo>
                    <a:pt x="71" y="15"/>
                    <a:pt x="42" y="7"/>
                    <a:pt x="13" y="0"/>
                  </a:cubicBezTo>
                  <a:cubicBezTo>
                    <a:pt x="9" y="30"/>
                    <a:pt x="4" y="59"/>
                    <a:pt x="0" y="8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5" name="Freeform 54"/>
            <p:cNvSpPr/>
            <p:nvPr/>
          </p:nvSpPr>
          <p:spPr bwMode="auto">
            <a:xfrm>
              <a:off x="5907088" y="3990977"/>
              <a:ext cx="319088" cy="311150"/>
            </a:xfrm>
            <a:custGeom>
              <a:avLst/>
              <a:gdLst>
                <a:gd name="T0" fmla="*/ 0 w 122"/>
                <a:gd name="T1" fmla="*/ 0 h 119"/>
                <a:gd name="T2" fmla="*/ 1 w 122"/>
                <a:gd name="T3" fmla="*/ 88 h 119"/>
                <a:gd name="T4" fmla="*/ 122 w 122"/>
                <a:gd name="T5" fmla="*/ 119 h 119"/>
                <a:gd name="T6" fmla="*/ 116 w 122"/>
                <a:gd name="T7" fmla="*/ 33 h 119"/>
                <a:gd name="T8" fmla="*/ 0 w 122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19">
                  <a:moveTo>
                    <a:pt x="0" y="0"/>
                  </a:moveTo>
                  <a:cubicBezTo>
                    <a:pt x="0" y="29"/>
                    <a:pt x="0" y="59"/>
                    <a:pt x="1" y="88"/>
                  </a:cubicBezTo>
                  <a:cubicBezTo>
                    <a:pt x="41" y="98"/>
                    <a:pt x="81" y="108"/>
                    <a:pt x="122" y="119"/>
                  </a:cubicBezTo>
                  <a:cubicBezTo>
                    <a:pt x="120" y="90"/>
                    <a:pt x="118" y="61"/>
                    <a:pt x="116" y="33"/>
                  </a:cubicBezTo>
                  <a:cubicBezTo>
                    <a:pt x="78" y="22"/>
                    <a:pt x="39" y="11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5626100" y="3552827"/>
              <a:ext cx="750888" cy="320675"/>
            </a:xfrm>
            <a:custGeom>
              <a:avLst/>
              <a:gdLst>
                <a:gd name="T0" fmla="*/ 0 w 288"/>
                <a:gd name="T1" fmla="*/ 38 h 123"/>
                <a:gd name="T2" fmla="*/ 104 w 288"/>
                <a:gd name="T3" fmla="*/ 0 h 123"/>
                <a:gd name="T4" fmla="*/ 196 w 288"/>
                <a:gd name="T5" fmla="*/ 35 h 123"/>
                <a:gd name="T6" fmla="*/ 288 w 288"/>
                <a:gd name="T7" fmla="*/ 71 h 123"/>
                <a:gd name="T8" fmla="*/ 222 w 288"/>
                <a:gd name="T9" fmla="*/ 123 h 123"/>
                <a:gd name="T10" fmla="*/ 111 w 288"/>
                <a:gd name="T11" fmla="*/ 80 h 123"/>
                <a:gd name="T12" fmla="*/ 0 w 288"/>
                <a:gd name="T13" fmla="*/ 3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3">
                  <a:moveTo>
                    <a:pt x="0" y="38"/>
                  </a:moveTo>
                  <a:cubicBezTo>
                    <a:pt x="36" y="25"/>
                    <a:pt x="70" y="12"/>
                    <a:pt x="104" y="0"/>
                  </a:cubicBezTo>
                  <a:cubicBezTo>
                    <a:pt x="135" y="12"/>
                    <a:pt x="165" y="23"/>
                    <a:pt x="196" y="35"/>
                  </a:cubicBezTo>
                  <a:cubicBezTo>
                    <a:pt x="227" y="47"/>
                    <a:pt x="257" y="59"/>
                    <a:pt x="288" y="71"/>
                  </a:cubicBezTo>
                  <a:cubicBezTo>
                    <a:pt x="267" y="88"/>
                    <a:pt x="245" y="105"/>
                    <a:pt x="222" y="123"/>
                  </a:cubicBezTo>
                  <a:cubicBezTo>
                    <a:pt x="185" y="109"/>
                    <a:pt x="148" y="94"/>
                    <a:pt x="111" y="80"/>
                  </a:cubicBezTo>
                  <a:cubicBezTo>
                    <a:pt x="74" y="66"/>
                    <a:pt x="37" y="52"/>
                    <a:pt x="0" y="3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5545137" y="3698876"/>
              <a:ext cx="1189038" cy="446088"/>
            </a:xfrm>
            <a:custGeom>
              <a:avLst/>
              <a:gdLst>
                <a:gd name="T0" fmla="*/ 456 w 456"/>
                <a:gd name="T1" fmla="*/ 171 h 171"/>
                <a:gd name="T2" fmla="*/ 228 w 456"/>
                <a:gd name="T3" fmla="*/ 107 h 171"/>
                <a:gd name="T4" fmla="*/ 0 w 456"/>
                <a:gd name="T5" fmla="*/ 44 h 171"/>
                <a:gd name="T6" fmla="*/ 10 w 456"/>
                <a:gd name="T7" fmla="*/ 0 h 171"/>
                <a:gd name="T8" fmla="*/ 230 w 456"/>
                <a:gd name="T9" fmla="*/ 84 h 171"/>
                <a:gd name="T10" fmla="*/ 456 w 456"/>
                <a:gd name="T11" fmla="*/ 169 h 171"/>
                <a:gd name="T12" fmla="*/ 456 w 456"/>
                <a:gd name="T1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171">
                  <a:moveTo>
                    <a:pt x="456" y="171"/>
                  </a:moveTo>
                  <a:cubicBezTo>
                    <a:pt x="380" y="150"/>
                    <a:pt x="304" y="128"/>
                    <a:pt x="228" y="107"/>
                  </a:cubicBezTo>
                  <a:cubicBezTo>
                    <a:pt x="152" y="86"/>
                    <a:pt x="76" y="65"/>
                    <a:pt x="0" y="44"/>
                  </a:cubicBezTo>
                  <a:cubicBezTo>
                    <a:pt x="4" y="29"/>
                    <a:pt x="7" y="15"/>
                    <a:pt x="10" y="0"/>
                  </a:cubicBezTo>
                  <a:cubicBezTo>
                    <a:pt x="83" y="28"/>
                    <a:pt x="156" y="56"/>
                    <a:pt x="230" y="84"/>
                  </a:cubicBezTo>
                  <a:cubicBezTo>
                    <a:pt x="305" y="113"/>
                    <a:pt x="380" y="141"/>
                    <a:pt x="456" y="169"/>
                  </a:cubicBezTo>
                  <a:cubicBezTo>
                    <a:pt x="456" y="170"/>
                    <a:pt x="456" y="170"/>
                    <a:pt x="456" y="17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5000625" y="4808539"/>
              <a:ext cx="1881187" cy="623888"/>
            </a:xfrm>
            <a:custGeom>
              <a:avLst/>
              <a:gdLst>
                <a:gd name="T0" fmla="*/ 719 w 722"/>
                <a:gd name="T1" fmla="*/ 213 h 239"/>
                <a:gd name="T2" fmla="*/ 357 w 722"/>
                <a:gd name="T3" fmla="*/ 103 h 239"/>
                <a:gd name="T4" fmla="*/ 19 w 722"/>
                <a:gd name="T5" fmla="*/ 0 h 239"/>
                <a:gd name="T6" fmla="*/ 24 w 722"/>
                <a:gd name="T7" fmla="*/ 22 h 239"/>
                <a:gd name="T8" fmla="*/ 0 w 722"/>
                <a:gd name="T9" fmla="*/ 18 h 239"/>
                <a:gd name="T10" fmla="*/ 0 w 722"/>
                <a:gd name="T11" fmla="*/ 21 h 239"/>
                <a:gd name="T12" fmla="*/ 358 w 722"/>
                <a:gd name="T13" fmla="*/ 130 h 239"/>
                <a:gd name="T14" fmla="*/ 722 w 722"/>
                <a:gd name="T15" fmla="*/ 239 h 239"/>
                <a:gd name="T16" fmla="*/ 719 w 722"/>
                <a:gd name="T17" fmla="*/ 21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2" h="239">
                  <a:moveTo>
                    <a:pt x="719" y="213"/>
                  </a:moveTo>
                  <a:cubicBezTo>
                    <a:pt x="598" y="176"/>
                    <a:pt x="477" y="140"/>
                    <a:pt x="357" y="103"/>
                  </a:cubicBezTo>
                  <a:cubicBezTo>
                    <a:pt x="244" y="69"/>
                    <a:pt x="131" y="34"/>
                    <a:pt x="19" y="0"/>
                  </a:cubicBezTo>
                  <a:cubicBezTo>
                    <a:pt x="21" y="7"/>
                    <a:pt x="22" y="14"/>
                    <a:pt x="24" y="22"/>
                  </a:cubicBezTo>
                  <a:cubicBezTo>
                    <a:pt x="16" y="20"/>
                    <a:pt x="8" y="19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9" y="57"/>
                    <a:pt x="238" y="94"/>
                    <a:pt x="358" y="130"/>
                  </a:cubicBezTo>
                  <a:cubicBezTo>
                    <a:pt x="479" y="167"/>
                    <a:pt x="600" y="203"/>
                    <a:pt x="722" y="239"/>
                  </a:cubicBezTo>
                  <a:cubicBezTo>
                    <a:pt x="721" y="231"/>
                    <a:pt x="720" y="222"/>
                    <a:pt x="719" y="21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6661149" y="3330577"/>
              <a:ext cx="2952750" cy="2300288"/>
            </a:xfrm>
            <a:custGeom>
              <a:avLst/>
              <a:gdLst>
                <a:gd name="T0" fmla="*/ 792 w 1133"/>
                <a:gd name="T1" fmla="*/ 0 h 881"/>
                <a:gd name="T2" fmla="*/ 962 w 1133"/>
                <a:gd name="T3" fmla="*/ 387 h 881"/>
                <a:gd name="T4" fmla="*/ 1133 w 1133"/>
                <a:gd name="T5" fmla="*/ 772 h 881"/>
                <a:gd name="T6" fmla="*/ 613 w 1133"/>
                <a:gd name="T7" fmla="*/ 827 h 881"/>
                <a:gd name="T8" fmla="*/ 94 w 1133"/>
                <a:gd name="T9" fmla="*/ 881 h 881"/>
                <a:gd name="T10" fmla="*/ 47 w 1133"/>
                <a:gd name="T11" fmla="*/ 478 h 881"/>
                <a:gd name="T12" fmla="*/ 0 w 1133"/>
                <a:gd name="T13" fmla="*/ 75 h 881"/>
                <a:gd name="T14" fmla="*/ 396 w 1133"/>
                <a:gd name="T15" fmla="*/ 38 h 881"/>
                <a:gd name="T16" fmla="*/ 792 w 1133"/>
                <a:gd name="T17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3" h="881">
                  <a:moveTo>
                    <a:pt x="792" y="0"/>
                  </a:moveTo>
                  <a:cubicBezTo>
                    <a:pt x="849" y="129"/>
                    <a:pt x="906" y="258"/>
                    <a:pt x="962" y="387"/>
                  </a:cubicBezTo>
                  <a:cubicBezTo>
                    <a:pt x="1019" y="515"/>
                    <a:pt x="1076" y="644"/>
                    <a:pt x="1133" y="772"/>
                  </a:cubicBezTo>
                  <a:cubicBezTo>
                    <a:pt x="960" y="790"/>
                    <a:pt x="787" y="809"/>
                    <a:pt x="613" y="827"/>
                  </a:cubicBezTo>
                  <a:cubicBezTo>
                    <a:pt x="440" y="845"/>
                    <a:pt x="267" y="863"/>
                    <a:pt x="94" y="881"/>
                  </a:cubicBezTo>
                  <a:cubicBezTo>
                    <a:pt x="78" y="747"/>
                    <a:pt x="63" y="612"/>
                    <a:pt x="47" y="478"/>
                  </a:cubicBezTo>
                  <a:cubicBezTo>
                    <a:pt x="31" y="344"/>
                    <a:pt x="16" y="209"/>
                    <a:pt x="0" y="75"/>
                  </a:cubicBezTo>
                  <a:cubicBezTo>
                    <a:pt x="132" y="62"/>
                    <a:pt x="264" y="50"/>
                    <a:pt x="396" y="38"/>
                  </a:cubicBezTo>
                  <a:cubicBezTo>
                    <a:pt x="528" y="25"/>
                    <a:pt x="660" y="13"/>
                    <a:pt x="79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6669088" y="3398837"/>
              <a:ext cx="2770187" cy="2174875"/>
            </a:xfrm>
            <a:custGeom>
              <a:avLst/>
              <a:gdLst>
                <a:gd name="T0" fmla="*/ 753 w 1063"/>
                <a:gd name="T1" fmla="*/ 0 h 833"/>
                <a:gd name="T2" fmla="*/ 908 w 1063"/>
                <a:gd name="T3" fmla="*/ 366 h 833"/>
                <a:gd name="T4" fmla="*/ 1063 w 1063"/>
                <a:gd name="T5" fmla="*/ 731 h 833"/>
                <a:gd name="T6" fmla="*/ 576 w 1063"/>
                <a:gd name="T7" fmla="*/ 782 h 833"/>
                <a:gd name="T8" fmla="*/ 88 w 1063"/>
                <a:gd name="T9" fmla="*/ 833 h 833"/>
                <a:gd name="T10" fmla="*/ 44 w 1063"/>
                <a:gd name="T11" fmla="*/ 452 h 833"/>
                <a:gd name="T12" fmla="*/ 0 w 1063"/>
                <a:gd name="T13" fmla="*/ 71 h 833"/>
                <a:gd name="T14" fmla="*/ 376 w 1063"/>
                <a:gd name="T15" fmla="*/ 35 h 833"/>
                <a:gd name="T16" fmla="*/ 753 w 1063"/>
                <a:gd name="T17" fmla="*/ 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3" h="833">
                  <a:moveTo>
                    <a:pt x="753" y="0"/>
                  </a:moveTo>
                  <a:cubicBezTo>
                    <a:pt x="805" y="122"/>
                    <a:pt x="856" y="244"/>
                    <a:pt x="908" y="366"/>
                  </a:cubicBezTo>
                  <a:cubicBezTo>
                    <a:pt x="960" y="488"/>
                    <a:pt x="1011" y="609"/>
                    <a:pt x="1063" y="731"/>
                  </a:cubicBezTo>
                  <a:cubicBezTo>
                    <a:pt x="900" y="748"/>
                    <a:pt x="738" y="765"/>
                    <a:pt x="576" y="782"/>
                  </a:cubicBezTo>
                  <a:cubicBezTo>
                    <a:pt x="413" y="799"/>
                    <a:pt x="251" y="816"/>
                    <a:pt x="88" y="833"/>
                  </a:cubicBezTo>
                  <a:cubicBezTo>
                    <a:pt x="74" y="706"/>
                    <a:pt x="59" y="579"/>
                    <a:pt x="44" y="452"/>
                  </a:cubicBezTo>
                  <a:cubicBezTo>
                    <a:pt x="29" y="325"/>
                    <a:pt x="14" y="198"/>
                    <a:pt x="0" y="71"/>
                  </a:cubicBezTo>
                  <a:cubicBezTo>
                    <a:pt x="125" y="59"/>
                    <a:pt x="251" y="47"/>
                    <a:pt x="376" y="35"/>
                  </a:cubicBezTo>
                  <a:cubicBezTo>
                    <a:pt x="502" y="24"/>
                    <a:pt x="628" y="12"/>
                    <a:pt x="75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6853237" y="3490912"/>
              <a:ext cx="815975" cy="1022350"/>
            </a:xfrm>
            <a:custGeom>
              <a:avLst/>
              <a:gdLst>
                <a:gd name="T0" fmla="*/ 252 w 313"/>
                <a:gd name="T1" fmla="*/ 5 h 392"/>
                <a:gd name="T2" fmla="*/ 136 w 313"/>
                <a:gd name="T3" fmla="*/ 195 h 392"/>
                <a:gd name="T4" fmla="*/ 0 w 313"/>
                <a:gd name="T5" fmla="*/ 387 h 392"/>
                <a:gd name="T6" fmla="*/ 60 w 313"/>
                <a:gd name="T7" fmla="*/ 392 h 392"/>
                <a:gd name="T8" fmla="*/ 197 w 313"/>
                <a:gd name="T9" fmla="*/ 194 h 392"/>
                <a:gd name="T10" fmla="*/ 313 w 313"/>
                <a:gd name="T11" fmla="*/ 0 h 392"/>
                <a:gd name="T12" fmla="*/ 252 w 313"/>
                <a:gd name="T13" fmla="*/ 5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92">
                  <a:moveTo>
                    <a:pt x="252" y="5"/>
                  </a:moveTo>
                  <a:cubicBezTo>
                    <a:pt x="216" y="68"/>
                    <a:pt x="178" y="132"/>
                    <a:pt x="136" y="195"/>
                  </a:cubicBezTo>
                  <a:cubicBezTo>
                    <a:pt x="94" y="259"/>
                    <a:pt x="47" y="323"/>
                    <a:pt x="0" y="387"/>
                  </a:cubicBezTo>
                  <a:cubicBezTo>
                    <a:pt x="20" y="389"/>
                    <a:pt x="40" y="390"/>
                    <a:pt x="60" y="392"/>
                  </a:cubicBezTo>
                  <a:cubicBezTo>
                    <a:pt x="108" y="326"/>
                    <a:pt x="154" y="260"/>
                    <a:pt x="197" y="194"/>
                  </a:cubicBezTo>
                  <a:cubicBezTo>
                    <a:pt x="239" y="130"/>
                    <a:pt x="276" y="64"/>
                    <a:pt x="313" y="0"/>
                  </a:cubicBezTo>
                  <a:cubicBezTo>
                    <a:pt x="293" y="2"/>
                    <a:pt x="272" y="4"/>
                    <a:pt x="252" y="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6975475" y="4427537"/>
              <a:ext cx="2452688" cy="858838"/>
            </a:xfrm>
            <a:custGeom>
              <a:avLst/>
              <a:gdLst>
                <a:gd name="T0" fmla="*/ 66 w 941"/>
                <a:gd name="T1" fmla="*/ 0 h 329"/>
                <a:gd name="T2" fmla="*/ 274 w 941"/>
                <a:gd name="T3" fmla="*/ 166 h 329"/>
                <a:gd name="T4" fmla="*/ 523 w 941"/>
                <a:gd name="T5" fmla="*/ 245 h 329"/>
                <a:gd name="T6" fmla="*/ 928 w 941"/>
                <a:gd name="T7" fmla="*/ 299 h 329"/>
                <a:gd name="T8" fmla="*/ 941 w 941"/>
                <a:gd name="T9" fmla="*/ 329 h 329"/>
                <a:gd name="T10" fmla="*/ 489 w 941"/>
                <a:gd name="T11" fmla="*/ 273 h 329"/>
                <a:gd name="T12" fmla="*/ 216 w 941"/>
                <a:gd name="T13" fmla="*/ 187 h 329"/>
                <a:gd name="T14" fmla="*/ 0 w 941"/>
                <a:gd name="T15" fmla="*/ 12 h 329"/>
                <a:gd name="T16" fmla="*/ 66 w 941"/>
                <a:gd name="T1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329">
                  <a:moveTo>
                    <a:pt x="66" y="0"/>
                  </a:moveTo>
                  <a:cubicBezTo>
                    <a:pt x="91" y="37"/>
                    <a:pt x="140" y="103"/>
                    <a:pt x="274" y="166"/>
                  </a:cubicBezTo>
                  <a:cubicBezTo>
                    <a:pt x="336" y="194"/>
                    <a:pt x="417" y="222"/>
                    <a:pt x="523" y="245"/>
                  </a:cubicBezTo>
                  <a:cubicBezTo>
                    <a:pt x="631" y="268"/>
                    <a:pt x="764" y="287"/>
                    <a:pt x="928" y="299"/>
                  </a:cubicBezTo>
                  <a:cubicBezTo>
                    <a:pt x="933" y="309"/>
                    <a:pt x="937" y="319"/>
                    <a:pt x="941" y="329"/>
                  </a:cubicBezTo>
                  <a:cubicBezTo>
                    <a:pt x="757" y="317"/>
                    <a:pt x="608" y="298"/>
                    <a:pt x="489" y="273"/>
                  </a:cubicBezTo>
                  <a:cubicBezTo>
                    <a:pt x="372" y="248"/>
                    <a:pt x="284" y="218"/>
                    <a:pt x="216" y="187"/>
                  </a:cubicBezTo>
                  <a:cubicBezTo>
                    <a:pt x="76" y="121"/>
                    <a:pt x="25" y="51"/>
                    <a:pt x="0" y="12"/>
                  </a:cubicBezTo>
                  <a:cubicBezTo>
                    <a:pt x="22" y="8"/>
                    <a:pt x="44" y="4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4" name="Freeform 63"/>
            <p:cNvSpPr/>
            <p:nvPr/>
          </p:nvSpPr>
          <p:spPr bwMode="auto">
            <a:xfrm>
              <a:off x="6734174" y="3563938"/>
              <a:ext cx="439738" cy="2001837"/>
            </a:xfrm>
            <a:custGeom>
              <a:avLst/>
              <a:gdLst>
                <a:gd name="T0" fmla="*/ 169 w 169"/>
                <a:gd name="T1" fmla="*/ 759 h 767"/>
                <a:gd name="T2" fmla="*/ 113 w 169"/>
                <a:gd name="T3" fmla="*/ 380 h 767"/>
                <a:gd name="T4" fmla="*/ 56 w 169"/>
                <a:gd name="T5" fmla="*/ 0 h 767"/>
                <a:gd name="T6" fmla="*/ 0 w 169"/>
                <a:gd name="T7" fmla="*/ 5 h 767"/>
                <a:gd name="T8" fmla="*/ 48 w 169"/>
                <a:gd name="T9" fmla="*/ 386 h 767"/>
                <a:gd name="T10" fmla="*/ 97 w 169"/>
                <a:gd name="T11" fmla="*/ 767 h 767"/>
                <a:gd name="T12" fmla="*/ 169 w 169"/>
                <a:gd name="T13" fmla="*/ 759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767">
                  <a:moveTo>
                    <a:pt x="169" y="759"/>
                  </a:moveTo>
                  <a:cubicBezTo>
                    <a:pt x="150" y="633"/>
                    <a:pt x="132" y="506"/>
                    <a:pt x="113" y="380"/>
                  </a:cubicBezTo>
                  <a:cubicBezTo>
                    <a:pt x="94" y="253"/>
                    <a:pt x="75" y="127"/>
                    <a:pt x="56" y="0"/>
                  </a:cubicBezTo>
                  <a:cubicBezTo>
                    <a:pt x="38" y="2"/>
                    <a:pt x="19" y="4"/>
                    <a:pt x="0" y="5"/>
                  </a:cubicBezTo>
                  <a:cubicBezTo>
                    <a:pt x="16" y="132"/>
                    <a:pt x="32" y="259"/>
                    <a:pt x="48" y="386"/>
                  </a:cubicBezTo>
                  <a:cubicBezTo>
                    <a:pt x="65" y="513"/>
                    <a:pt x="81" y="640"/>
                    <a:pt x="97" y="767"/>
                  </a:cubicBezTo>
                  <a:cubicBezTo>
                    <a:pt x="121" y="764"/>
                    <a:pt x="145" y="762"/>
                    <a:pt x="169" y="7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6767513" y="4221162"/>
              <a:ext cx="2241549" cy="290513"/>
            </a:xfrm>
            <a:custGeom>
              <a:avLst/>
              <a:gdLst>
                <a:gd name="T0" fmla="*/ 849 w 860"/>
                <a:gd name="T1" fmla="*/ 0 h 111"/>
                <a:gd name="T2" fmla="*/ 424 w 860"/>
                <a:gd name="T3" fmla="*/ 43 h 111"/>
                <a:gd name="T4" fmla="*/ 0 w 860"/>
                <a:gd name="T5" fmla="*/ 85 h 111"/>
                <a:gd name="T6" fmla="*/ 3 w 860"/>
                <a:gd name="T7" fmla="*/ 111 h 111"/>
                <a:gd name="T8" fmla="*/ 431 w 860"/>
                <a:gd name="T9" fmla="*/ 69 h 111"/>
                <a:gd name="T10" fmla="*/ 860 w 860"/>
                <a:gd name="T11" fmla="*/ 26 h 111"/>
                <a:gd name="T12" fmla="*/ 849 w 860"/>
                <a:gd name="T1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0" h="111">
                  <a:moveTo>
                    <a:pt x="849" y="0"/>
                  </a:moveTo>
                  <a:cubicBezTo>
                    <a:pt x="707" y="15"/>
                    <a:pt x="566" y="29"/>
                    <a:pt x="424" y="43"/>
                  </a:cubicBezTo>
                  <a:cubicBezTo>
                    <a:pt x="283" y="57"/>
                    <a:pt x="141" y="71"/>
                    <a:pt x="0" y="85"/>
                  </a:cubicBezTo>
                  <a:cubicBezTo>
                    <a:pt x="1" y="94"/>
                    <a:pt x="2" y="103"/>
                    <a:pt x="3" y="111"/>
                  </a:cubicBezTo>
                  <a:cubicBezTo>
                    <a:pt x="146" y="97"/>
                    <a:pt x="289" y="83"/>
                    <a:pt x="431" y="69"/>
                  </a:cubicBezTo>
                  <a:cubicBezTo>
                    <a:pt x="574" y="55"/>
                    <a:pt x="717" y="40"/>
                    <a:pt x="860" y="26"/>
                  </a:cubicBezTo>
                  <a:cubicBezTo>
                    <a:pt x="856" y="18"/>
                    <a:pt x="853" y="9"/>
                    <a:pt x="8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8" name="Freeform 67"/>
            <p:cNvSpPr/>
            <p:nvPr/>
          </p:nvSpPr>
          <p:spPr bwMode="auto">
            <a:xfrm>
              <a:off x="6723063" y="4067175"/>
              <a:ext cx="161925" cy="73025"/>
            </a:xfrm>
            <a:custGeom>
              <a:avLst/>
              <a:gdLst>
                <a:gd name="T0" fmla="*/ 62 w 62"/>
                <a:gd name="T1" fmla="*/ 27 h 28"/>
                <a:gd name="T2" fmla="*/ 60 w 62"/>
                <a:gd name="T3" fmla="*/ 0 h 28"/>
                <a:gd name="T4" fmla="*/ 0 w 62"/>
                <a:gd name="T5" fmla="*/ 1 h 28"/>
                <a:gd name="T6" fmla="*/ 3 w 62"/>
                <a:gd name="T7" fmla="*/ 28 h 28"/>
                <a:gd name="T8" fmla="*/ 62 w 62"/>
                <a:gd name="T9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28">
                  <a:moveTo>
                    <a:pt x="62" y="27"/>
                  </a:moveTo>
                  <a:cubicBezTo>
                    <a:pt x="61" y="18"/>
                    <a:pt x="61" y="9"/>
                    <a:pt x="60" y="0"/>
                  </a:cubicBezTo>
                  <a:cubicBezTo>
                    <a:pt x="40" y="1"/>
                    <a:pt x="20" y="1"/>
                    <a:pt x="0" y="1"/>
                  </a:cubicBezTo>
                  <a:cubicBezTo>
                    <a:pt x="1" y="10"/>
                    <a:pt x="2" y="19"/>
                    <a:pt x="3" y="28"/>
                  </a:cubicBezTo>
                  <a:cubicBezTo>
                    <a:pt x="23" y="28"/>
                    <a:pt x="43" y="28"/>
                    <a:pt x="62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6734174" y="4127499"/>
              <a:ext cx="203200" cy="96838"/>
            </a:xfrm>
            <a:custGeom>
              <a:avLst/>
              <a:gdLst>
                <a:gd name="T0" fmla="*/ 75 w 78"/>
                <a:gd name="T1" fmla="*/ 31 h 37"/>
                <a:gd name="T2" fmla="*/ 78 w 78"/>
                <a:gd name="T3" fmla="*/ 0 h 37"/>
                <a:gd name="T4" fmla="*/ 0 w 78"/>
                <a:gd name="T5" fmla="*/ 7 h 37"/>
                <a:gd name="T6" fmla="*/ 3 w 78"/>
                <a:gd name="T7" fmla="*/ 37 h 37"/>
                <a:gd name="T8" fmla="*/ 75 w 7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37">
                  <a:moveTo>
                    <a:pt x="75" y="31"/>
                  </a:moveTo>
                  <a:cubicBezTo>
                    <a:pt x="76" y="21"/>
                    <a:pt x="77" y="11"/>
                    <a:pt x="78" y="0"/>
                  </a:cubicBezTo>
                  <a:cubicBezTo>
                    <a:pt x="52" y="3"/>
                    <a:pt x="26" y="5"/>
                    <a:pt x="0" y="7"/>
                  </a:cubicBezTo>
                  <a:cubicBezTo>
                    <a:pt x="1" y="17"/>
                    <a:pt x="2" y="27"/>
                    <a:pt x="3" y="37"/>
                  </a:cubicBezTo>
                  <a:cubicBezTo>
                    <a:pt x="27" y="35"/>
                    <a:pt x="51" y="33"/>
                    <a:pt x="75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845300" y="5100637"/>
              <a:ext cx="223838" cy="79375"/>
            </a:xfrm>
            <a:custGeom>
              <a:avLst/>
              <a:gdLst>
                <a:gd name="T0" fmla="*/ 86 w 86"/>
                <a:gd name="T1" fmla="*/ 26 h 30"/>
                <a:gd name="T2" fmla="*/ 79 w 86"/>
                <a:gd name="T3" fmla="*/ 0 h 30"/>
                <a:gd name="T4" fmla="*/ 0 w 86"/>
                <a:gd name="T5" fmla="*/ 3 h 30"/>
                <a:gd name="T6" fmla="*/ 3 w 86"/>
                <a:gd name="T7" fmla="*/ 30 h 30"/>
                <a:gd name="T8" fmla="*/ 86 w 86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0">
                  <a:moveTo>
                    <a:pt x="86" y="26"/>
                  </a:moveTo>
                  <a:cubicBezTo>
                    <a:pt x="83" y="17"/>
                    <a:pt x="81" y="8"/>
                    <a:pt x="79" y="0"/>
                  </a:cubicBezTo>
                  <a:cubicBezTo>
                    <a:pt x="52" y="1"/>
                    <a:pt x="26" y="2"/>
                    <a:pt x="0" y="3"/>
                  </a:cubicBezTo>
                  <a:cubicBezTo>
                    <a:pt x="1" y="12"/>
                    <a:pt x="2" y="21"/>
                    <a:pt x="3" y="30"/>
                  </a:cubicBezTo>
                  <a:cubicBezTo>
                    <a:pt x="30" y="29"/>
                    <a:pt x="58" y="27"/>
                    <a:pt x="86" y="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7621587" y="4314825"/>
              <a:ext cx="819149" cy="619125"/>
            </a:xfrm>
            <a:custGeom>
              <a:avLst/>
              <a:gdLst>
                <a:gd name="T0" fmla="*/ 0 w 314"/>
                <a:gd name="T1" fmla="*/ 232 h 237"/>
                <a:gd name="T2" fmla="*/ 73 w 314"/>
                <a:gd name="T3" fmla="*/ 237 h 237"/>
                <a:gd name="T4" fmla="*/ 199 w 314"/>
                <a:gd name="T5" fmla="*/ 121 h 237"/>
                <a:gd name="T6" fmla="*/ 314 w 314"/>
                <a:gd name="T7" fmla="*/ 6 h 237"/>
                <a:gd name="T8" fmla="*/ 245 w 314"/>
                <a:gd name="T9" fmla="*/ 0 h 237"/>
                <a:gd name="T10" fmla="*/ 127 w 314"/>
                <a:gd name="T11" fmla="*/ 115 h 237"/>
                <a:gd name="T12" fmla="*/ 0 w 314"/>
                <a:gd name="T13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237">
                  <a:moveTo>
                    <a:pt x="0" y="232"/>
                  </a:moveTo>
                  <a:cubicBezTo>
                    <a:pt x="24" y="234"/>
                    <a:pt x="48" y="236"/>
                    <a:pt x="73" y="237"/>
                  </a:cubicBezTo>
                  <a:cubicBezTo>
                    <a:pt x="116" y="198"/>
                    <a:pt x="158" y="160"/>
                    <a:pt x="199" y="121"/>
                  </a:cubicBezTo>
                  <a:cubicBezTo>
                    <a:pt x="239" y="83"/>
                    <a:pt x="277" y="44"/>
                    <a:pt x="314" y="6"/>
                  </a:cubicBezTo>
                  <a:cubicBezTo>
                    <a:pt x="291" y="4"/>
                    <a:pt x="268" y="2"/>
                    <a:pt x="245" y="0"/>
                  </a:cubicBezTo>
                  <a:cubicBezTo>
                    <a:pt x="207" y="39"/>
                    <a:pt x="168" y="77"/>
                    <a:pt x="127" y="115"/>
                  </a:cubicBezTo>
                  <a:cubicBezTo>
                    <a:pt x="86" y="154"/>
                    <a:pt x="43" y="193"/>
                    <a:pt x="0" y="2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2" name="Freeform 71"/>
            <p:cNvSpPr/>
            <p:nvPr/>
          </p:nvSpPr>
          <p:spPr bwMode="auto">
            <a:xfrm>
              <a:off x="7554912" y="4886325"/>
              <a:ext cx="444500" cy="593725"/>
            </a:xfrm>
            <a:custGeom>
              <a:avLst/>
              <a:gdLst>
                <a:gd name="T0" fmla="*/ 171 w 171"/>
                <a:gd name="T1" fmla="*/ 219 h 227"/>
                <a:gd name="T2" fmla="*/ 122 w 171"/>
                <a:gd name="T3" fmla="*/ 110 h 227"/>
                <a:gd name="T4" fmla="*/ 74 w 171"/>
                <a:gd name="T5" fmla="*/ 0 h 227"/>
                <a:gd name="T6" fmla="*/ 0 w 171"/>
                <a:gd name="T7" fmla="*/ 11 h 227"/>
                <a:gd name="T8" fmla="*/ 45 w 171"/>
                <a:gd name="T9" fmla="*/ 119 h 227"/>
                <a:gd name="T10" fmla="*/ 91 w 171"/>
                <a:gd name="T11" fmla="*/ 227 h 227"/>
                <a:gd name="T12" fmla="*/ 171 w 171"/>
                <a:gd name="T13" fmla="*/ 21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" h="227">
                  <a:moveTo>
                    <a:pt x="171" y="219"/>
                  </a:moveTo>
                  <a:cubicBezTo>
                    <a:pt x="154" y="183"/>
                    <a:pt x="138" y="146"/>
                    <a:pt x="122" y="110"/>
                  </a:cubicBezTo>
                  <a:cubicBezTo>
                    <a:pt x="105" y="73"/>
                    <a:pt x="89" y="37"/>
                    <a:pt x="74" y="0"/>
                  </a:cubicBezTo>
                  <a:cubicBezTo>
                    <a:pt x="49" y="4"/>
                    <a:pt x="24" y="7"/>
                    <a:pt x="0" y="11"/>
                  </a:cubicBezTo>
                  <a:cubicBezTo>
                    <a:pt x="14" y="47"/>
                    <a:pt x="29" y="83"/>
                    <a:pt x="45" y="119"/>
                  </a:cubicBezTo>
                  <a:cubicBezTo>
                    <a:pt x="60" y="155"/>
                    <a:pt x="75" y="191"/>
                    <a:pt x="91" y="227"/>
                  </a:cubicBezTo>
                  <a:cubicBezTo>
                    <a:pt x="118" y="225"/>
                    <a:pt x="144" y="222"/>
                    <a:pt x="171" y="2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6978649" y="4865687"/>
              <a:ext cx="739775" cy="307975"/>
            </a:xfrm>
            <a:custGeom>
              <a:avLst/>
              <a:gdLst>
                <a:gd name="T0" fmla="*/ 284 w 284"/>
                <a:gd name="T1" fmla="*/ 36 h 118"/>
                <a:gd name="T2" fmla="*/ 273 w 284"/>
                <a:gd name="T3" fmla="*/ 0 h 118"/>
                <a:gd name="T4" fmla="*/ 138 w 284"/>
                <a:gd name="T5" fmla="*/ 40 h 118"/>
                <a:gd name="T6" fmla="*/ 0 w 284"/>
                <a:gd name="T7" fmla="*/ 81 h 118"/>
                <a:gd name="T8" fmla="*/ 8 w 284"/>
                <a:gd name="T9" fmla="*/ 118 h 118"/>
                <a:gd name="T10" fmla="*/ 147 w 284"/>
                <a:gd name="T11" fmla="*/ 77 h 118"/>
                <a:gd name="T12" fmla="*/ 284 w 284"/>
                <a:gd name="T13" fmla="*/ 3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" h="118">
                  <a:moveTo>
                    <a:pt x="284" y="36"/>
                  </a:moveTo>
                  <a:cubicBezTo>
                    <a:pt x="281" y="24"/>
                    <a:pt x="277" y="12"/>
                    <a:pt x="273" y="0"/>
                  </a:cubicBezTo>
                  <a:cubicBezTo>
                    <a:pt x="228" y="13"/>
                    <a:pt x="183" y="27"/>
                    <a:pt x="138" y="40"/>
                  </a:cubicBezTo>
                  <a:cubicBezTo>
                    <a:pt x="92" y="54"/>
                    <a:pt x="46" y="68"/>
                    <a:pt x="0" y="81"/>
                  </a:cubicBezTo>
                  <a:cubicBezTo>
                    <a:pt x="3" y="94"/>
                    <a:pt x="6" y="106"/>
                    <a:pt x="8" y="118"/>
                  </a:cubicBezTo>
                  <a:cubicBezTo>
                    <a:pt x="55" y="104"/>
                    <a:pt x="101" y="91"/>
                    <a:pt x="147" y="77"/>
                  </a:cubicBezTo>
                  <a:cubicBezTo>
                    <a:pt x="193" y="63"/>
                    <a:pt x="239" y="49"/>
                    <a:pt x="284" y="3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6808788" y="4768850"/>
              <a:ext cx="239713" cy="103188"/>
            </a:xfrm>
            <a:custGeom>
              <a:avLst/>
              <a:gdLst>
                <a:gd name="T0" fmla="*/ 79 w 92"/>
                <a:gd name="T1" fmla="*/ 31 h 39"/>
                <a:gd name="T2" fmla="*/ 92 w 92"/>
                <a:gd name="T3" fmla="*/ 0 h 39"/>
                <a:gd name="T4" fmla="*/ 0 w 92"/>
                <a:gd name="T5" fmla="*/ 10 h 39"/>
                <a:gd name="T6" fmla="*/ 3 w 92"/>
                <a:gd name="T7" fmla="*/ 39 h 39"/>
                <a:gd name="T8" fmla="*/ 79 w 92"/>
                <a:gd name="T9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39">
                  <a:moveTo>
                    <a:pt x="79" y="31"/>
                  </a:moveTo>
                  <a:cubicBezTo>
                    <a:pt x="84" y="21"/>
                    <a:pt x="88" y="11"/>
                    <a:pt x="92" y="0"/>
                  </a:cubicBezTo>
                  <a:cubicBezTo>
                    <a:pt x="61" y="3"/>
                    <a:pt x="30" y="7"/>
                    <a:pt x="0" y="10"/>
                  </a:cubicBezTo>
                  <a:cubicBezTo>
                    <a:pt x="1" y="19"/>
                    <a:pt x="2" y="29"/>
                    <a:pt x="3" y="39"/>
                  </a:cubicBezTo>
                  <a:cubicBezTo>
                    <a:pt x="28" y="36"/>
                    <a:pt x="54" y="34"/>
                    <a:pt x="79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7454899" y="3657600"/>
              <a:ext cx="1127125" cy="133350"/>
            </a:xfrm>
            <a:custGeom>
              <a:avLst/>
              <a:gdLst>
                <a:gd name="T0" fmla="*/ 0 w 432"/>
                <a:gd name="T1" fmla="*/ 22 h 51"/>
                <a:gd name="T2" fmla="*/ 10 w 432"/>
                <a:gd name="T3" fmla="*/ 51 h 51"/>
                <a:gd name="T4" fmla="*/ 200 w 432"/>
                <a:gd name="T5" fmla="*/ 40 h 51"/>
                <a:gd name="T6" fmla="*/ 392 w 432"/>
                <a:gd name="T7" fmla="*/ 28 h 51"/>
                <a:gd name="T8" fmla="*/ 432 w 432"/>
                <a:gd name="T9" fmla="*/ 0 h 51"/>
                <a:gd name="T10" fmla="*/ 215 w 432"/>
                <a:gd name="T11" fmla="*/ 11 h 51"/>
                <a:gd name="T12" fmla="*/ 0 w 432"/>
                <a:gd name="T13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51">
                  <a:moveTo>
                    <a:pt x="0" y="22"/>
                  </a:moveTo>
                  <a:cubicBezTo>
                    <a:pt x="3" y="32"/>
                    <a:pt x="6" y="42"/>
                    <a:pt x="10" y="51"/>
                  </a:cubicBezTo>
                  <a:cubicBezTo>
                    <a:pt x="73" y="47"/>
                    <a:pt x="137" y="43"/>
                    <a:pt x="200" y="40"/>
                  </a:cubicBezTo>
                  <a:cubicBezTo>
                    <a:pt x="264" y="36"/>
                    <a:pt x="328" y="32"/>
                    <a:pt x="392" y="28"/>
                  </a:cubicBezTo>
                  <a:cubicBezTo>
                    <a:pt x="405" y="18"/>
                    <a:pt x="419" y="9"/>
                    <a:pt x="432" y="0"/>
                  </a:cubicBezTo>
                  <a:cubicBezTo>
                    <a:pt x="360" y="4"/>
                    <a:pt x="287" y="7"/>
                    <a:pt x="215" y="11"/>
                  </a:cubicBezTo>
                  <a:cubicBezTo>
                    <a:pt x="143" y="15"/>
                    <a:pt x="72" y="18"/>
                    <a:pt x="0" y="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7804150" y="3440112"/>
              <a:ext cx="392113" cy="285750"/>
            </a:xfrm>
            <a:custGeom>
              <a:avLst/>
              <a:gdLst>
                <a:gd name="T0" fmla="*/ 0 w 150"/>
                <a:gd name="T1" fmla="*/ 106 h 109"/>
                <a:gd name="T2" fmla="*/ 76 w 150"/>
                <a:gd name="T3" fmla="*/ 109 h 109"/>
                <a:gd name="T4" fmla="*/ 150 w 150"/>
                <a:gd name="T5" fmla="*/ 0 h 109"/>
                <a:gd name="T6" fmla="*/ 69 w 150"/>
                <a:gd name="T7" fmla="*/ 7 h 109"/>
                <a:gd name="T8" fmla="*/ 0 w 150"/>
                <a:gd name="T9" fmla="*/ 10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09">
                  <a:moveTo>
                    <a:pt x="0" y="106"/>
                  </a:moveTo>
                  <a:cubicBezTo>
                    <a:pt x="25" y="107"/>
                    <a:pt x="51" y="108"/>
                    <a:pt x="76" y="109"/>
                  </a:cubicBezTo>
                  <a:cubicBezTo>
                    <a:pt x="101" y="72"/>
                    <a:pt x="126" y="36"/>
                    <a:pt x="150" y="0"/>
                  </a:cubicBezTo>
                  <a:cubicBezTo>
                    <a:pt x="123" y="2"/>
                    <a:pt x="96" y="5"/>
                    <a:pt x="69" y="7"/>
                  </a:cubicBezTo>
                  <a:cubicBezTo>
                    <a:pt x="47" y="40"/>
                    <a:pt x="24" y="73"/>
                    <a:pt x="0" y="10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7231062" y="3941763"/>
              <a:ext cx="795337" cy="152400"/>
            </a:xfrm>
            <a:custGeom>
              <a:avLst/>
              <a:gdLst>
                <a:gd name="T0" fmla="*/ 0 w 305"/>
                <a:gd name="T1" fmla="*/ 29 h 58"/>
                <a:gd name="T2" fmla="*/ 9 w 305"/>
                <a:gd name="T3" fmla="*/ 58 h 58"/>
                <a:gd name="T4" fmla="*/ 135 w 305"/>
                <a:gd name="T5" fmla="*/ 43 h 58"/>
                <a:gd name="T6" fmla="*/ 261 w 305"/>
                <a:gd name="T7" fmla="*/ 29 h 58"/>
                <a:gd name="T8" fmla="*/ 305 w 305"/>
                <a:gd name="T9" fmla="*/ 0 h 58"/>
                <a:gd name="T10" fmla="*/ 153 w 305"/>
                <a:gd name="T11" fmla="*/ 15 h 58"/>
                <a:gd name="T12" fmla="*/ 0 w 305"/>
                <a:gd name="T13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58">
                  <a:moveTo>
                    <a:pt x="0" y="29"/>
                  </a:moveTo>
                  <a:cubicBezTo>
                    <a:pt x="3" y="39"/>
                    <a:pt x="6" y="49"/>
                    <a:pt x="9" y="58"/>
                  </a:cubicBezTo>
                  <a:cubicBezTo>
                    <a:pt x="51" y="53"/>
                    <a:pt x="93" y="48"/>
                    <a:pt x="135" y="43"/>
                  </a:cubicBezTo>
                  <a:cubicBezTo>
                    <a:pt x="177" y="39"/>
                    <a:pt x="219" y="34"/>
                    <a:pt x="261" y="29"/>
                  </a:cubicBezTo>
                  <a:cubicBezTo>
                    <a:pt x="275" y="19"/>
                    <a:pt x="290" y="10"/>
                    <a:pt x="305" y="0"/>
                  </a:cubicBezTo>
                  <a:cubicBezTo>
                    <a:pt x="254" y="5"/>
                    <a:pt x="203" y="10"/>
                    <a:pt x="153" y="15"/>
                  </a:cubicBezTo>
                  <a:cubicBezTo>
                    <a:pt x="102" y="19"/>
                    <a:pt x="51" y="24"/>
                    <a:pt x="0" y="2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7543799" y="3459162"/>
              <a:ext cx="441325" cy="250825"/>
            </a:xfrm>
            <a:custGeom>
              <a:avLst/>
              <a:gdLst>
                <a:gd name="T0" fmla="*/ 48 w 169"/>
                <a:gd name="T1" fmla="*/ 12 h 96"/>
                <a:gd name="T2" fmla="*/ 0 w 169"/>
                <a:gd name="T3" fmla="*/ 96 h 96"/>
                <a:gd name="T4" fmla="*/ 106 w 169"/>
                <a:gd name="T5" fmla="*/ 91 h 96"/>
                <a:gd name="T6" fmla="*/ 169 w 169"/>
                <a:gd name="T7" fmla="*/ 0 h 96"/>
                <a:gd name="T8" fmla="*/ 48 w 169"/>
                <a:gd name="T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96">
                  <a:moveTo>
                    <a:pt x="48" y="12"/>
                  </a:moveTo>
                  <a:cubicBezTo>
                    <a:pt x="32" y="40"/>
                    <a:pt x="16" y="68"/>
                    <a:pt x="0" y="96"/>
                  </a:cubicBezTo>
                  <a:cubicBezTo>
                    <a:pt x="35" y="95"/>
                    <a:pt x="70" y="93"/>
                    <a:pt x="106" y="91"/>
                  </a:cubicBezTo>
                  <a:cubicBezTo>
                    <a:pt x="127" y="61"/>
                    <a:pt x="148" y="30"/>
                    <a:pt x="169" y="0"/>
                  </a:cubicBezTo>
                  <a:cubicBezTo>
                    <a:pt x="128" y="4"/>
                    <a:pt x="88" y="8"/>
                    <a:pt x="48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79" name="Freeform 78"/>
            <p:cNvSpPr/>
            <p:nvPr/>
          </p:nvSpPr>
          <p:spPr bwMode="auto">
            <a:xfrm>
              <a:off x="8015288" y="4552950"/>
              <a:ext cx="1190624" cy="206375"/>
            </a:xfrm>
            <a:custGeom>
              <a:avLst/>
              <a:gdLst>
                <a:gd name="T0" fmla="*/ 444 w 457"/>
                <a:gd name="T1" fmla="*/ 49 h 79"/>
                <a:gd name="T2" fmla="*/ 232 w 457"/>
                <a:gd name="T3" fmla="*/ 25 h 79"/>
                <a:gd name="T4" fmla="*/ 25 w 457"/>
                <a:gd name="T5" fmla="*/ 0 h 79"/>
                <a:gd name="T6" fmla="*/ 0 w 457"/>
                <a:gd name="T7" fmla="*/ 26 h 79"/>
                <a:gd name="T8" fmla="*/ 225 w 457"/>
                <a:gd name="T9" fmla="*/ 53 h 79"/>
                <a:gd name="T10" fmla="*/ 457 w 457"/>
                <a:gd name="T11" fmla="*/ 79 h 79"/>
                <a:gd name="T12" fmla="*/ 444 w 457"/>
                <a:gd name="T13" fmla="*/ 4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7" h="79">
                  <a:moveTo>
                    <a:pt x="444" y="49"/>
                  </a:moveTo>
                  <a:cubicBezTo>
                    <a:pt x="373" y="41"/>
                    <a:pt x="302" y="33"/>
                    <a:pt x="232" y="25"/>
                  </a:cubicBezTo>
                  <a:cubicBezTo>
                    <a:pt x="162" y="17"/>
                    <a:pt x="94" y="8"/>
                    <a:pt x="25" y="0"/>
                  </a:cubicBezTo>
                  <a:cubicBezTo>
                    <a:pt x="17" y="8"/>
                    <a:pt x="8" y="17"/>
                    <a:pt x="0" y="26"/>
                  </a:cubicBezTo>
                  <a:cubicBezTo>
                    <a:pt x="74" y="35"/>
                    <a:pt x="149" y="44"/>
                    <a:pt x="225" y="53"/>
                  </a:cubicBezTo>
                  <a:cubicBezTo>
                    <a:pt x="301" y="61"/>
                    <a:pt x="379" y="70"/>
                    <a:pt x="457" y="79"/>
                  </a:cubicBezTo>
                  <a:cubicBezTo>
                    <a:pt x="452" y="69"/>
                    <a:pt x="448" y="59"/>
                    <a:pt x="444" y="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8291513" y="4659312"/>
              <a:ext cx="592138" cy="488949"/>
            </a:xfrm>
            <a:custGeom>
              <a:avLst/>
              <a:gdLst>
                <a:gd name="T0" fmla="*/ 0 w 227"/>
                <a:gd name="T1" fmla="*/ 179 h 187"/>
                <a:gd name="T2" fmla="*/ 62 w 227"/>
                <a:gd name="T3" fmla="*/ 187 h 187"/>
                <a:gd name="T4" fmla="*/ 227 w 227"/>
                <a:gd name="T5" fmla="*/ 8 h 187"/>
                <a:gd name="T6" fmla="*/ 166 w 227"/>
                <a:gd name="T7" fmla="*/ 0 h 187"/>
                <a:gd name="T8" fmla="*/ 0 w 227"/>
                <a:gd name="T9" fmla="*/ 17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0" y="179"/>
                  </a:moveTo>
                  <a:cubicBezTo>
                    <a:pt x="20" y="182"/>
                    <a:pt x="41" y="185"/>
                    <a:pt x="62" y="187"/>
                  </a:cubicBezTo>
                  <a:cubicBezTo>
                    <a:pt x="120" y="127"/>
                    <a:pt x="175" y="68"/>
                    <a:pt x="227" y="8"/>
                  </a:cubicBezTo>
                  <a:cubicBezTo>
                    <a:pt x="207" y="6"/>
                    <a:pt x="186" y="3"/>
                    <a:pt x="166" y="0"/>
                  </a:cubicBezTo>
                  <a:cubicBezTo>
                    <a:pt x="113" y="59"/>
                    <a:pt x="57" y="119"/>
                    <a:pt x="0" y="17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8578850" y="4840287"/>
              <a:ext cx="736600" cy="177800"/>
            </a:xfrm>
            <a:custGeom>
              <a:avLst/>
              <a:gdLst>
                <a:gd name="T0" fmla="*/ 268 w 283"/>
                <a:gd name="T1" fmla="*/ 33 h 68"/>
                <a:gd name="T2" fmla="*/ 33 w 283"/>
                <a:gd name="T3" fmla="*/ 0 h 68"/>
                <a:gd name="T4" fmla="*/ 0 w 283"/>
                <a:gd name="T5" fmla="*/ 29 h 68"/>
                <a:gd name="T6" fmla="*/ 140 w 283"/>
                <a:gd name="T7" fmla="*/ 48 h 68"/>
                <a:gd name="T8" fmla="*/ 283 w 283"/>
                <a:gd name="T9" fmla="*/ 68 h 68"/>
                <a:gd name="T10" fmla="*/ 268 w 283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68">
                  <a:moveTo>
                    <a:pt x="268" y="33"/>
                  </a:moveTo>
                  <a:cubicBezTo>
                    <a:pt x="189" y="23"/>
                    <a:pt x="111" y="12"/>
                    <a:pt x="33" y="0"/>
                  </a:cubicBezTo>
                  <a:cubicBezTo>
                    <a:pt x="22" y="10"/>
                    <a:pt x="11" y="19"/>
                    <a:pt x="0" y="29"/>
                  </a:cubicBezTo>
                  <a:cubicBezTo>
                    <a:pt x="46" y="35"/>
                    <a:pt x="93" y="42"/>
                    <a:pt x="140" y="48"/>
                  </a:cubicBezTo>
                  <a:cubicBezTo>
                    <a:pt x="187" y="55"/>
                    <a:pt x="235" y="61"/>
                    <a:pt x="283" y="68"/>
                  </a:cubicBezTo>
                  <a:cubicBezTo>
                    <a:pt x="278" y="56"/>
                    <a:pt x="273" y="45"/>
                    <a:pt x="268" y="3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8742362" y="4913312"/>
              <a:ext cx="458788" cy="304800"/>
            </a:xfrm>
            <a:custGeom>
              <a:avLst/>
              <a:gdLst>
                <a:gd name="T0" fmla="*/ 0 w 176"/>
                <a:gd name="T1" fmla="*/ 111 h 117"/>
                <a:gd name="T2" fmla="*/ 67 w 176"/>
                <a:gd name="T3" fmla="*/ 117 h 117"/>
                <a:gd name="T4" fmla="*/ 176 w 176"/>
                <a:gd name="T5" fmla="*/ 6 h 117"/>
                <a:gd name="T6" fmla="*/ 110 w 176"/>
                <a:gd name="T7" fmla="*/ 0 h 117"/>
                <a:gd name="T8" fmla="*/ 0 w 176"/>
                <a:gd name="T9" fmla="*/ 11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111"/>
                  </a:moveTo>
                  <a:cubicBezTo>
                    <a:pt x="23" y="113"/>
                    <a:pt x="45" y="115"/>
                    <a:pt x="67" y="117"/>
                  </a:cubicBezTo>
                  <a:cubicBezTo>
                    <a:pt x="104" y="80"/>
                    <a:pt x="141" y="43"/>
                    <a:pt x="176" y="6"/>
                  </a:cubicBezTo>
                  <a:cubicBezTo>
                    <a:pt x="154" y="4"/>
                    <a:pt x="132" y="2"/>
                    <a:pt x="110" y="0"/>
                  </a:cubicBezTo>
                  <a:cubicBezTo>
                    <a:pt x="75" y="37"/>
                    <a:pt x="38" y="74"/>
                    <a:pt x="0" y="11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8502649" y="4926012"/>
              <a:ext cx="471487" cy="219074"/>
            </a:xfrm>
            <a:custGeom>
              <a:avLst/>
              <a:gdLst>
                <a:gd name="T0" fmla="*/ 62 w 181"/>
                <a:gd name="T1" fmla="*/ 0 h 84"/>
                <a:gd name="T2" fmla="*/ 0 w 181"/>
                <a:gd name="T3" fmla="*/ 66 h 84"/>
                <a:gd name="T4" fmla="*/ 56 w 181"/>
                <a:gd name="T5" fmla="*/ 76 h 84"/>
                <a:gd name="T6" fmla="*/ 115 w 181"/>
                <a:gd name="T7" fmla="*/ 84 h 84"/>
                <a:gd name="T8" fmla="*/ 181 w 181"/>
                <a:gd name="T9" fmla="*/ 17 h 84"/>
                <a:gd name="T10" fmla="*/ 62 w 181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84">
                  <a:moveTo>
                    <a:pt x="62" y="0"/>
                  </a:moveTo>
                  <a:cubicBezTo>
                    <a:pt x="42" y="22"/>
                    <a:pt x="21" y="44"/>
                    <a:pt x="0" y="66"/>
                  </a:cubicBezTo>
                  <a:cubicBezTo>
                    <a:pt x="0" y="66"/>
                    <a:pt x="30" y="72"/>
                    <a:pt x="56" y="76"/>
                  </a:cubicBezTo>
                  <a:cubicBezTo>
                    <a:pt x="82" y="80"/>
                    <a:pt x="115" y="84"/>
                    <a:pt x="115" y="84"/>
                  </a:cubicBezTo>
                  <a:cubicBezTo>
                    <a:pt x="137" y="62"/>
                    <a:pt x="159" y="40"/>
                    <a:pt x="181" y="17"/>
                  </a:cubicBezTo>
                  <a:cubicBezTo>
                    <a:pt x="141" y="12"/>
                    <a:pt x="102" y="6"/>
                    <a:pt x="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4" name="Freeform 83"/>
            <p:cNvSpPr/>
            <p:nvPr/>
          </p:nvSpPr>
          <p:spPr bwMode="auto">
            <a:xfrm>
              <a:off x="6731000" y="4140201"/>
              <a:ext cx="73025" cy="4763"/>
            </a:xfrm>
            <a:custGeom>
              <a:avLst/>
              <a:gdLst>
                <a:gd name="T0" fmla="*/ 28 w 28"/>
                <a:gd name="T1" fmla="*/ 0 h 2"/>
                <a:gd name="T2" fmla="*/ 1 w 28"/>
                <a:gd name="T3" fmla="*/ 2 h 2"/>
                <a:gd name="T4" fmla="*/ 0 w 28"/>
                <a:gd name="T5" fmla="*/ 0 h 2"/>
                <a:gd name="T6" fmla="*/ 28 w 28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">
                  <a:moveTo>
                    <a:pt x="28" y="0"/>
                  </a:moveTo>
                  <a:cubicBezTo>
                    <a:pt x="19" y="0"/>
                    <a:pt x="10" y="1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9" y="0"/>
                    <a:pt x="19" y="0"/>
                    <a:pt x="28" y="0"/>
                  </a:cubicBezTo>
                  <a:close/>
                </a:path>
              </a:pathLst>
            </a:custGeom>
            <a:solidFill>
              <a:srgbClr val="D4C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5" name="Freeform 84"/>
            <p:cNvSpPr/>
            <p:nvPr/>
          </p:nvSpPr>
          <p:spPr bwMode="auto">
            <a:xfrm>
              <a:off x="8137524" y="3629025"/>
              <a:ext cx="842962" cy="665163"/>
            </a:xfrm>
            <a:custGeom>
              <a:avLst/>
              <a:gdLst>
                <a:gd name="T0" fmla="*/ 371 w 531"/>
                <a:gd name="T1" fmla="*/ 0 h 419"/>
                <a:gd name="T2" fmla="*/ 0 w 531"/>
                <a:gd name="T3" fmla="*/ 191 h 419"/>
                <a:gd name="T4" fmla="*/ 74 w 531"/>
                <a:gd name="T5" fmla="*/ 419 h 419"/>
                <a:gd name="T6" fmla="*/ 531 w 531"/>
                <a:gd name="T7" fmla="*/ 373 h 419"/>
                <a:gd name="T8" fmla="*/ 371 w 53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419">
                  <a:moveTo>
                    <a:pt x="371" y="0"/>
                  </a:moveTo>
                  <a:lnTo>
                    <a:pt x="0" y="191"/>
                  </a:lnTo>
                  <a:lnTo>
                    <a:pt x="74" y="419"/>
                  </a:lnTo>
                  <a:lnTo>
                    <a:pt x="531" y="373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8043863" y="3908425"/>
              <a:ext cx="230188" cy="406400"/>
            </a:xfrm>
            <a:custGeom>
              <a:avLst/>
              <a:gdLst>
                <a:gd name="T0" fmla="*/ 0 w 145"/>
                <a:gd name="T1" fmla="*/ 28 h 256"/>
                <a:gd name="T2" fmla="*/ 84 w 145"/>
                <a:gd name="T3" fmla="*/ 256 h 256"/>
                <a:gd name="T4" fmla="*/ 145 w 145"/>
                <a:gd name="T5" fmla="*/ 250 h 256"/>
                <a:gd name="T6" fmla="*/ 56 w 145"/>
                <a:gd name="T7" fmla="*/ 0 h 256"/>
                <a:gd name="T8" fmla="*/ 0 w 145"/>
                <a:gd name="T9" fmla="*/ 2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56">
                  <a:moveTo>
                    <a:pt x="0" y="28"/>
                  </a:moveTo>
                  <a:lnTo>
                    <a:pt x="84" y="256"/>
                  </a:lnTo>
                  <a:lnTo>
                    <a:pt x="145" y="250"/>
                  </a:lnTo>
                  <a:lnTo>
                    <a:pt x="5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4802188" y="4487862"/>
              <a:ext cx="1970088" cy="388938"/>
            </a:xfrm>
            <a:custGeom>
              <a:avLst/>
              <a:gdLst>
                <a:gd name="T0" fmla="*/ 756 w 756"/>
                <a:gd name="T1" fmla="*/ 0 h 149"/>
                <a:gd name="T2" fmla="*/ 756 w 756"/>
                <a:gd name="T3" fmla="*/ 0 h 149"/>
                <a:gd name="T4" fmla="*/ 756 w 756"/>
                <a:gd name="T5" fmla="*/ 2 h 149"/>
                <a:gd name="T6" fmla="*/ 756 w 756"/>
                <a:gd name="T7" fmla="*/ 0 h 149"/>
                <a:gd name="T8" fmla="*/ 716 w 756"/>
                <a:gd name="T9" fmla="*/ 7 h 149"/>
                <a:gd name="T10" fmla="*/ 5 w 756"/>
                <a:gd name="T11" fmla="*/ 115 h 149"/>
                <a:gd name="T12" fmla="*/ 0 w 756"/>
                <a:gd name="T13" fmla="*/ 149 h 149"/>
                <a:gd name="T14" fmla="*/ 749 w 756"/>
                <a:gd name="T15" fmla="*/ 36 h 149"/>
                <a:gd name="T16" fmla="*/ 716 w 756"/>
                <a:gd name="T17" fmla="*/ 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6" h="149">
                  <a:moveTo>
                    <a:pt x="756" y="0"/>
                  </a:moveTo>
                  <a:cubicBezTo>
                    <a:pt x="756" y="0"/>
                    <a:pt x="756" y="0"/>
                    <a:pt x="756" y="0"/>
                  </a:cubicBezTo>
                  <a:cubicBezTo>
                    <a:pt x="756" y="2"/>
                    <a:pt x="756" y="2"/>
                    <a:pt x="756" y="2"/>
                  </a:cubicBezTo>
                  <a:cubicBezTo>
                    <a:pt x="756" y="0"/>
                    <a:pt x="756" y="0"/>
                    <a:pt x="756" y="0"/>
                  </a:cubicBezTo>
                  <a:close/>
                  <a:moveTo>
                    <a:pt x="716" y="7"/>
                  </a:moveTo>
                  <a:cubicBezTo>
                    <a:pt x="479" y="48"/>
                    <a:pt x="242" y="84"/>
                    <a:pt x="5" y="11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47" y="117"/>
                    <a:pt x="497" y="80"/>
                    <a:pt x="749" y="36"/>
                  </a:cubicBezTo>
                  <a:cubicBezTo>
                    <a:pt x="735" y="27"/>
                    <a:pt x="723" y="17"/>
                    <a:pt x="716" y="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0" name="Freeform 89"/>
            <p:cNvSpPr/>
            <p:nvPr/>
          </p:nvSpPr>
          <p:spPr bwMode="auto">
            <a:xfrm>
              <a:off x="3890963" y="4787900"/>
              <a:ext cx="925513" cy="433388"/>
            </a:xfrm>
            <a:custGeom>
              <a:avLst/>
              <a:gdLst>
                <a:gd name="T0" fmla="*/ 583 w 583"/>
                <a:gd name="T1" fmla="*/ 0 h 273"/>
                <a:gd name="T2" fmla="*/ 574 w 583"/>
                <a:gd name="T3" fmla="*/ 56 h 273"/>
                <a:gd name="T4" fmla="*/ 172 w 583"/>
                <a:gd name="T5" fmla="*/ 243 h 273"/>
                <a:gd name="T6" fmla="*/ 0 w 583"/>
                <a:gd name="T7" fmla="*/ 273 h 273"/>
                <a:gd name="T8" fmla="*/ 583 w 583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273">
                  <a:moveTo>
                    <a:pt x="583" y="0"/>
                  </a:moveTo>
                  <a:lnTo>
                    <a:pt x="574" y="56"/>
                  </a:lnTo>
                  <a:lnTo>
                    <a:pt x="172" y="243"/>
                  </a:lnTo>
                  <a:lnTo>
                    <a:pt x="0" y="273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1" name="Freeform 90"/>
            <p:cNvSpPr/>
            <p:nvPr/>
          </p:nvSpPr>
          <p:spPr bwMode="auto">
            <a:xfrm>
              <a:off x="2947989" y="3970337"/>
              <a:ext cx="1992313" cy="457200"/>
            </a:xfrm>
            <a:custGeom>
              <a:avLst/>
              <a:gdLst>
                <a:gd name="T0" fmla="*/ 24 w 1255"/>
                <a:gd name="T1" fmla="*/ 244 h 288"/>
                <a:gd name="T2" fmla="*/ 0 w 1255"/>
                <a:gd name="T3" fmla="*/ 288 h 288"/>
                <a:gd name="T4" fmla="*/ 1244 w 1255"/>
                <a:gd name="T5" fmla="*/ 43 h 288"/>
                <a:gd name="T6" fmla="*/ 1255 w 1255"/>
                <a:gd name="T7" fmla="*/ 0 h 288"/>
                <a:gd name="T8" fmla="*/ 24 w 1255"/>
                <a:gd name="T9" fmla="*/ 2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5" h="288">
                  <a:moveTo>
                    <a:pt x="24" y="244"/>
                  </a:moveTo>
                  <a:lnTo>
                    <a:pt x="0" y="288"/>
                  </a:lnTo>
                  <a:lnTo>
                    <a:pt x="1244" y="43"/>
                  </a:lnTo>
                  <a:lnTo>
                    <a:pt x="1255" y="0"/>
                  </a:lnTo>
                  <a:lnTo>
                    <a:pt x="24" y="2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2" name="Freeform 91"/>
            <p:cNvSpPr/>
            <p:nvPr/>
          </p:nvSpPr>
          <p:spPr bwMode="auto">
            <a:xfrm>
              <a:off x="4922838" y="3970337"/>
              <a:ext cx="1616075" cy="477838"/>
            </a:xfrm>
            <a:custGeom>
              <a:avLst/>
              <a:gdLst>
                <a:gd name="T0" fmla="*/ 11 w 1018"/>
                <a:gd name="T1" fmla="*/ 0 h 301"/>
                <a:gd name="T2" fmla="*/ 0 w 1018"/>
                <a:gd name="T3" fmla="*/ 41 h 301"/>
                <a:gd name="T4" fmla="*/ 1011 w 1018"/>
                <a:gd name="T5" fmla="*/ 301 h 301"/>
                <a:gd name="T6" fmla="*/ 1018 w 1018"/>
                <a:gd name="T7" fmla="*/ 260 h 301"/>
                <a:gd name="T8" fmla="*/ 11 w 1018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8" h="301">
                  <a:moveTo>
                    <a:pt x="11" y="0"/>
                  </a:moveTo>
                  <a:lnTo>
                    <a:pt x="0" y="41"/>
                  </a:lnTo>
                  <a:lnTo>
                    <a:pt x="1011" y="301"/>
                  </a:lnTo>
                  <a:lnTo>
                    <a:pt x="1018" y="26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3" name="Freeform 92"/>
            <p:cNvSpPr/>
            <p:nvPr/>
          </p:nvSpPr>
          <p:spPr bwMode="auto">
            <a:xfrm>
              <a:off x="7345362" y="4221162"/>
              <a:ext cx="1663700" cy="239713"/>
            </a:xfrm>
            <a:custGeom>
              <a:avLst/>
              <a:gdLst>
                <a:gd name="T0" fmla="*/ 21 w 638"/>
                <a:gd name="T1" fmla="*/ 61 h 92"/>
                <a:gd name="T2" fmla="*/ 627 w 638"/>
                <a:gd name="T3" fmla="*/ 0 h 92"/>
                <a:gd name="T4" fmla="*/ 638 w 638"/>
                <a:gd name="T5" fmla="*/ 26 h 92"/>
                <a:gd name="T6" fmla="*/ 24 w 638"/>
                <a:gd name="T7" fmla="*/ 87 h 92"/>
                <a:gd name="T8" fmla="*/ 21 w 638"/>
                <a:gd name="T9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92">
                  <a:moveTo>
                    <a:pt x="21" y="61"/>
                  </a:moveTo>
                  <a:cubicBezTo>
                    <a:pt x="627" y="0"/>
                    <a:pt x="627" y="0"/>
                    <a:pt x="627" y="0"/>
                  </a:cubicBezTo>
                  <a:cubicBezTo>
                    <a:pt x="638" y="26"/>
                    <a:pt x="638" y="26"/>
                    <a:pt x="638" y="26"/>
                  </a:cubicBezTo>
                  <a:cubicBezTo>
                    <a:pt x="638" y="26"/>
                    <a:pt x="34" y="92"/>
                    <a:pt x="24" y="87"/>
                  </a:cubicBezTo>
                  <a:cubicBezTo>
                    <a:pt x="15" y="82"/>
                    <a:pt x="0" y="63"/>
                    <a:pt x="21" y="6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4" name="Freeform 93"/>
            <p:cNvSpPr/>
            <p:nvPr/>
          </p:nvSpPr>
          <p:spPr bwMode="auto">
            <a:xfrm>
              <a:off x="6734174" y="3563938"/>
              <a:ext cx="249237" cy="701675"/>
            </a:xfrm>
            <a:custGeom>
              <a:avLst/>
              <a:gdLst>
                <a:gd name="T0" fmla="*/ 0 w 96"/>
                <a:gd name="T1" fmla="*/ 5 h 269"/>
                <a:gd name="T2" fmla="*/ 56 w 96"/>
                <a:gd name="T3" fmla="*/ 0 h 269"/>
                <a:gd name="T4" fmla="*/ 96 w 96"/>
                <a:gd name="T5" fmla="*/ 265 h 269"/>
                <a:gd name="T6" fmla="*/ 65 w 96"/>
                <a:gd name="T7" fmla="*/ 265 h 269"/>
                <a:gd name="T8" fmla="*/ 34 w 96"/>
                <a:gd name="T9" fmla="*/ 269 h 269"/>
                <a:gd name="T10" fmla="*/ 0 w 96"/>
                <a:gd name="T11" fmla="*/ 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269">
                  <a:moveTo>
                    <a:pt x="0" y="5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96" y="265"/>
                    <a:pt x="96" y="265"/>
                    <a:pt x="96" y="265"/>
                  </a:cubicBezTo>
                  <a:cubicBezTo>
                    <a:pt x="84" y="264"/>
                    <a:pt x="74" y="265"/>
                    <a:pt x="65" y="265"/>
                  </a:cubicBezTo>
                  <a:cubicBezTo>
                    <a:pt x="50" y="267"/>
                    <a:pt x="41" y="268"/>
                    <a:pt x="34" y="269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5" name="Freeform 94"/>
            <p:cNvSpPr/>
            <p:nvPr/>
          </p:nvSpPr>
          <p:spPr bwMode="auto">
            <a:xfrm>
              <a:off x="7062787" y="4505325"/>
              <a:ext cx="2365375" cy="781050"/>
            </a:xfrm>
            <a:custGeom>
              <a:avLst/>
              <a:gdLst>
                <a:gd name="T0" fmla="*/ 56 w 908"/>
                <a:gd name="T1" fmla="*/ 0 h 299"/>
                <a:gd name="T2" fmla="*/ 241 w 908"/>
                <a:gd name="T3" fmla="*/ 136 h 299"/>
                <a:gd name="T4" fmla="*/ 490 w 908"/>
                <a:gd name="T5" fmla="*/ 215 h 299"/>
                <a:gd name="T6" fmla="*/ 895 w 908"/>
                <a:gd name="T7" fmla="*/ 269 h 299"/>
                <a:gd name="T8" fmla="*/ 908 w 908"/>
                <a:gd name="T9" fmla="*/ 299 h 299"/>
                <a:gd name="T10" fmla="*/ 456 w 908"/>
                <a:gd name="T11" fmla="*/ 243 h 299"/>
                <a:gd name="T12" fmla="*/ 183 w 908"/>
                <a:gd name="T13" fmla="*/ 157 h 299"/>
                <a:gd name="T14" fmla="*/ 0 w 908"/>
                <a:gd name="T15" fmla="*/ 26 h 299"/>
                <a:gd name="T16" fmla="*/ 56 w 908"/>
                <a:gd name="T1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8" h="299">
                  <a:moveTo>
                    <a:pt x="56" y="0"/>
                  </a:moveTo>
                  <a:cubicBezTo>
                    <a:pt x="86" y="38"/>
                    <a:pt x="139" y="88"/>
                    <a:pt x="241" y="136"/>
                  </a:cubicBezTo>
                  <a:cubicBezTo>
                    <a:pt x="303" y="164"/>
                    <a:pt x="384" y="192"/>
                    <a:pt x="490" y="215"/>
                  </a:cubicBezTo>
                  <a:cubicBezTo>
                    <a:pt x="598" y="238"/>
                    <a:pt x="731" y="257"/>
                    <a:pt x="895" y="269"/>
                  </a:cubicBezTo>
                  <a:cubicBezTo>
                    <a:pt x="900" y="279"/>
                    <a:pt x="904" y="289"/>
                    <a:pt x="908" y="299"/>
                  </a:cubicBezTo>
                  <a:cubicBezTo>
                    <a:pt x="724" y="287"/>
                    <a:pt x="575" y="268"/>
                    <a:pt x="456" y="243"/>
                  </a:cubicBezTo>
                  <a:cubicBezTo>
                    <a:pt x="339" y="218"/>
                    <a:pt x="251" y="188"/>
                    <a:pt x="183" y="157"/>
                  </a:cubicBezTo>
                  <a:cubicBezTo>
                    <a:pt x="87" y="111"/>
                    <a:pt x="33" y="64"/>
                    <a:pt x="0" y="26"/>
                  </a:cubicBezTo>
                  <a:cubicBezTo>
                    <a:pt x="21" y="20"/>
                    <a:pt x="41" y="11"/>
                    <a:pt x="5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6" name="Freeform 95"/>
            <p:cNvSpPr/>
            <p:nvPr/>
          </p:nvSpPr>
          <p:spPr bwMode="auto">
            <a:xfrm>
              <a:off x="3976688" y="3479801"/>
              <a:ext cx="1023938" cy="681038"/>
            </a:xfrm>
            <a:custGeom>
              <a:avLst/>
              <a:gdLst>
                <a:gd name="T0" fmla="*/ 0 w 645"/>
                <a:gd name="T1" fmla="*/ 429 h 429"/>
                <a:gd name="T2" fmla="*/ 645 w 645"/>
                <a:gd name="T3" fmla="*/ 0 h 429"/>
                <a:gd name="T4" fmla="*/ 639 w 645"/>
                <a:gd name="T5" fmla="*/ 56 h 429"/>
                <a:gd name="T6" fmla="*/ 135 w 645"/>
                <a:gd name="T7" fmla="*/ 403 h 429"/>
                <a:gd name="T8" fmla="*/ 0 w 645"/>
                <a:gd name="T9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429">
                  <a:moveTo>
                    <a:pt x="0" y="429"/>
                  </a:moveTo>
                  <a:lnTo>
                    <a:pt x="645" y="0"/>
                  </a:lnTo>
                  <a:lnTo>
                    <a:pt x="639" y="56"/>
                  </a:lnTo>
                  <a:lnTo>
                    <a:pt x="135" y="403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7" name="Freeform 96"/>
            <p:cNvSpPr/>
            <p:nvPr/>
          </p:nvSpPr>
          <p:spPr bwMode="auto">
            <a:xfrm>
              <a:off x="4991100" y="3236912"/>
              <a:ext cx="536574" cy="331788"/>
            </a:xfrm>
            <a:custGeom>
              <a:avLst/>
              <a:gdLst>
                <a:gd name="T0" fmla="*/ 277 w 338"/>
                <a:gd name="T1" fmla="*/ 0 h 209"/>
                <a:gd name="T2" fmla="*/ 6 w 338"/>
                <a:gd name="T3" fmla="*/ 153 h 209"/>
                <a:gd name="T4" fmla="*/ 0 w 338"/>
                <a:gd name="T5" fmla="*/ 209 h 209"/>
                <a:gd name="T6" fmla="*/ 338 w 338"/>
                <a:gd name="T7" fmla="*/ 17 h 209"/>
                <a:gd name="T8" fmla="*/ 277 w 338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" h="209">
                  <a:moveTo>
                    <a:pt x="277" y="0"/>
                  </a:moveTo>
                  <a:lnTo>
                    <a:pt x="6" y="153"/>
                  </a:lnTo>
                  <a:lnTo>
                    <a:pt x="0" y="209"/>
                  </a:lnTo>
                  <a:lnTo>
                    <a:pt x="338" y="17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8" name="Freeform 97"/>
            <p:cNvSpPr/>
            <p:nvPr/>
          </p:nvSpPr>
          <p:spPr bwMode="auto">
            <a:xfrm>
              <a:off x="3281363" y="3411537"/>
              <a:ext cx="1731962" cy="277813"/>
            </a:xfrm>
            <a:custGeom>
              <a:avLst/>
              <a:gdLst>
                <a:gd name="T0" fmla="*/ 1091 w 1091"/>
                <a:gd name="T1" fmla="*/ 0 h 175"/>
                <a:gd name="T2" fmla="*/ 19 w 1091"/>
                <a:gd name="T3" fmla="*/ 132 h 175"/>
                <a:gd name="T4" fmla="*/ 0 w 1091"/>
                <a:gd name="T5" fmla="*/ 175 h 175"/>
                <a:gd name="T6" fmla="*/ 1085 w 1091"/>
                <a:gd name="T7" fmla="*/ 43 h 175"/>
                <a:gd name="T8" fmla="*/ 1091 w 109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1" h="175">
                  <a:moveTo>
                    <a:pt x="1091" y="0"/>
                  </a:moveTo>
                  <a:lnTo>
                    <a:pt x="19" y="132"/>
                  </a:lnTo>
                  <a:lnTo>
                    <a:pt x="0" y="175"/>
                  </a:lnTo>
                  <a:lnTo>
                    <a:pt x="1085" y="43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Freeform 98"/>
            <p:cNvSpPr/>
            <p:nvPr/>
          </p:nvSpPr>
          <p:spPr bwMode="auto">
            <a:xfrm>
              <a:off x="4999037" y="3411536"/>
              <a:ext cx="1728788" cy="727075"/>
            </a:xfrm>
            <a:custGeom>
              <a:avLst/>
              <a:gdLst>
                <a:gd name="T0" fmla="*/ 6 w 664"/>
                <a:gd name="T1" fmla="*/ 0 h 278"/>
                <a:gd name="T2" fmla="*/ 0 w 664"/>
                <a:gd name="T3" fmla="*/ 27 h 278"/>
                <a:gd name="T4" fmla="*/ 664 w 664"/>
                <a:gd name="T5" fmla="*/ 278 h 278"/>
                <a:gd name="T6" fmla="*/ 660 w 664"/>
                <a:gd name="T7" fmla="*/ 248 h 278"/>
                <a:gd name="T8" fmla="*/ 6 w 664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278">
                  <a:moveTo>
                    <a:pt x="6" y="0"/>
                  </a:moveTo>
                  <a:cubicBezTo>
                    <a:pt x="4" y="9"/>
                    <a:pt x="2" y="18"/>
                    <a:pt x="0" y="27"/>
                  </a:cubicBezTo>
                  <a:cubicBezTo>
                    <a:pt x="219" y="112"/>
                    <a:pt x="441" y="196"/>
                    <a:pt x="664" y="278"/>
                  </a:cubicBezTo>
                  <a:cubicBezTo>
                    <a:pt x="663" y="268"/>
                    <a:pt x="661" y="258"/>
                    <a:pt x="660" y="248"/>
                  </a:cubicBezTo>
                  <a:cubicBezTo>
                    <a:pt x="442" y="165"/>
                    <a:pt x="224" y="83"/>
                    <a:pt x="6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Freeform 99"/>
            <p:cNvSpPr/>
            <p:nvPr/>
          </p:nvSpPr>
          <p:spPr bwMode="auto">
            <a:xfrm>
              <a:off x="6723063" y="4062412"/>
              <a:ext cx="85725" cy="77788"/>
            </a:xfrm>
            <a:custGeom>
              <a:avLst/>
              <a:gdLst>
                <a:gd name="T0" fmla="*/ 0 w 54"/>
                <a:gd name="T1" fmla="*/ 1 h 49"/>
                <a:gd name="T2" fmla="*/ 54 w 54"/>
                <a:gd name="T3" fmla="*/ 0 h 49"/>
                <a:gd name="T4" fmla="*/ 54 w 54"/>
                <a:gd name="T5" fmla="*/ 49 h 49"/>
                <a:gd name="T6" fmla="*/ 7 w 54"/>
                <a:gd name="T7" fmla="*/ 49 h 49"/>
                <a:gd name="T8" fmla="*/ 0 w 54"/>
                <a:gd name="T9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9">
                  <a:moveTo>
                    <a:pt x="0" y="1"/>
                  </a:moveTo>
                  <a:lnTo>
                    <a:pt x="54" y="0"/>
                  </a:lnTo>
                  <a:lnTo>
                    <a:pt x="54" y="49"/>
                  </a:lnTo>
                  <a:lnTo>
                    <a:pt x="7" y="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100"/>
            <p:cNvSpPr/>
            <p:nvPr/>
          </p:nvSpPr>
          <p:spPr bwMode="auto">
            <a:xfrm>
              <a:off x="2644775" y="4365624"/>
              <a:ext cx="1970087" cy="727075"/>
            </a:xfrm>
            <a:custGeom>
              <a:avLst/>
              <a:gdLst>
                <a:gd name="T0" fmla="*/ 0 w 756"/>
                <a:gd name="T1" fmla="*/ 279 h 279"/>
                <a:gd name="T2" fmla="*/ 404 w 756"/>
                <a:gd name="T3" fmla="*/ 141 h 279"/>
                <a:gd name="T4" fmla="*/ 756 w 756"/>
                <a:gd name="T5" fmla="*/ 16 h 279"/>
                <a:gd name="T6" fmla="*/ 725 w 756"/>
                <a:gd name="T7" fmla="*/ 0 h 279"/>
                <a:gd name="T8" fmla="*/ 401 w 756"/>
                <a:gd name="T9" fmla="*/ 117 h 279"/>
                <a:gd name="T10" fmla="*/ 13 w 756"/>
                <a:gd name="T11" fmla="*/ 250 h 279"/>
                <a:gd name="T12" fmla="*/ 0 w 756"/>
                <a:gd name="T13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6" h="279">
                  <a:moveTo>
                    <a:pt x="0" y="279"/>
                  </a:moveTo>
                  <a:cubicBezTo>
                    <a:pt x="137" y="233"/>
                    <a:pt x="272" y="188"/>
                    <a:pt x="404" y="141"/>
                  </a:cubicBezTo>
                  <a:cubicBezTo>
                    <a:pt x="523" y="100"/>
                    <a:pt x="640" y="58"/>
                    <a:pt x="756" y="16"/>
                  </a:cubicBezTo>
                  <a:cubicBezTo>
                    <a:pt x="746" y="10"/>
                    <a:pt x="736" y="5"/>
                    <a:pt x="725" y="0"/>
                  </a:cubicBezTo>
                  <a:cubicBezTo>
                    <a:pt x="619" y="39"/>
                    <a:pt x="510" y="79"/>
                    <a:pt x="401" y="117"/>
                  </a:cubicBezTo>
                  <a:cubicBezTo>
                    <a:pt x="274" y="162"/>
                    <a:pt x="144" y="206"/>
                    <a:pt x="13" y="250"/>
                  </a:cubicBezTo>
                  <a:cubicBezTo>
                    <a:pt x="9" y="260"/>
                    <a:pt x="4" y="269"/>
                    <a:pt x="0" y="27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101"/>
            <p:cNvSpPr/>
            <p:nvPr/>
          </p:nvSpPr>
          <p:spPr bwMode="auto">
            <a:xfrm>
              <a:off x="6873875" y="5218109"/>
              <a:ext cx="2554287" cy="214313"/>
            </a:xfrm>
            <a:custGeom>
              <a:avLst/>
              <a:gdLst>
                <a:gd name="T0" fmla="*/ 980 w 980"/>
                <a:gd name="T1" fmla="*/ 26 h 82"/>
                <a:gd name="T2" fmla="*/ 974 w 980"/>
                <a:gd name="T3" fmla="*/ 0 h 82"/>
                <a:gd name="T4" fmla="*/ 0 w 980"/>
                <a:gd name="T5" fmla="*/ 56 h 82"/>
                <a:gd name="T6" fmla="*/ 3 w 980"/>
                <a:gd name="T7" fmla="*/ 82 h 82"/>
                <a:gd name="T8" fmla="*/ 980 w 980"/>
                <a:gd name="T9" fmla="*/ 2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0" h="82">
                  <a:moveTo>
                    <a:pt x="980" y="26"/>
                  </a:moveTo>
                  <a:cubicBezTo>
                    <a:pt x="978" y="17"/>
                    <a:pt x="976" y="9"/>
                    <a:pt x="974" y="0"/>
                  </a:cubicBezTo>
                  <a:cubicBezTo>
                    <a:pt x="944" y="1"/>
                    <a:pt x="30" y="54"/>
                    <a:pt x="0" y="56"/>
                  </a:cubicBezTo>
                  <a:cubicBezTo>
                    <a:pt x="1" y="65"/>
                    <a:pt x="2" y="74"/>
                    <a:pt x="3" y="82"/>
                  </a:cubicBezTo>
                  <a:cubicBezTo>
                    <a:pt x="34" y="81"/>
                    <a:pt x="949" y="28"/>
                    <a:pt x="98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102"/>
            <p:cNvSpPr/>
            <p:nvPr/>
          </p:nvSpPr>
          <p:spPr bwMode="auto">
            <a:xfrm>
              <a:off x="3851275" y="4159248"/>
              <a:ext cx="1016000" cy="449263"/>
            </a:xfrm>
            <a:custGeom>
              <a:avLst/>
              <a:gdLst>
                <a:gd name="T0" fmla="*/ 34 w 390"/>
                <a:gd name="T1" fmla="*/ 0 h 172"/>
                <a:gd name="T2" fmla="*/ 140 w 390"/>
                <a:gd name="T3" fmla="*/ 8 h 172"/>
                <a:gd name="T4" fmla="*/ 274 w 390"/>
                <a:gd name="T5" fmla="*/ 37 h 172"/>
                <a:gd name="T6" fmla="*/ 390 w 390"/>
                <a:gd name="T7" fmla="*/ 97 h 172"/>
                <a:gd name="T8" fmla="*/ 380 w 390"/>
                <a:gd name="T9" fmla="*/ 172 h 172"/>
                <a:gd name="T10" fmla="*/ 224 w 390"/>
                <a:gd name="T11" fmla="*/ 65 h 172"/>
                <a:gd name="T12" fmla="*/ 99 w 390"/>
                <a:gd name="T13" fmla="*/ 38 h 172"/>
                <a:gd name="T14" fmla="*/ 0 w 390"/>
                <a:gd name="T15" fmla="*/ 30 h 172"/>
                <a:gd name="T16" fmla="*/ 34 w 390"/>
                <a:gd name="T1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172">
                  <a:moveTo>
                    <a:pt x="34" y="0"/>
                  </a:moveTo>
                  <a:cubicBezTo>
                    <a:pt x="61" y="1"/>
                    <a:pt x="98" y="3"/>
                    <a:pt x="140" y="8"/>
                  </a:cubicBezTo>
                  <a:cubicBezTo>
                    <a:pt x="182" y="13"/>
                    <a:pt x="229" y="22"/>
                    <a:pt x="274" y="37"/>
                  </a:cubicBezTo>
                  <a:cubicBezTo>
                    <a:pt x="316" y="51"/>
                    <a:pt x="356" y="71"/>
                    <a:pt x="390" y="97"/>
                  </a:cubicBezTo>
                  <a:cubicBezTo>
                    <a:pt x="387" y="122"/>
                    <a:pt x="383" y="147"/>
                    <a:pt x="380" y="172"/>
                  </a:cubicBezTo>
                  <a:cubicBezTo>
                    <a:pt x="344" y="118"/>
                    <a:pt x="285" y="85"/>
                    <a:pt x="224" y="65"/>
                  </a:cubicBezTo>
                  <a:cubicBezTo>
                    <a:pt x="182" y="51"/>
                    <a:pt x="139" y="43"/>
                    <a:pt x="99" y="38"/>
                  </a:cubicBezTo>
                  <a:cubicBezTo>
                    <a:pt x="60" y="33"/>
                    <a:pt x="25" y="31"/>
                    <a:pt x="0" y="30"/>
                  </a:cubicBezTo>
                  <a:cubicBezTo>
                    <a:pt x="11" y="20"/>
                    <a:pt x="23" y="10"/>
                    <a:pt x="3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4" name="Freeform 103"/>
            <p:cNvSpPr/>
            <p:nvPr/>
          </p:nvSpPr>
          <p:spPr bwMode="auto">
            <a:xfrm>
              <a:off x="7094794" y="3551455"/>
              <a:ext cx="1635125" cy="835024"/>
            </a:xfrm>
            <a:custGeom>
              <a:avLst/>
              <a:gdLst>
                <a:gd name="T0" fmla="*/ 614 w 628"/>
                <a:gd name="T1" fmla="*/ 0 h 320"/>
                <a:gd name="T2" fmla="*/ 628 w 628"/>
                <a:gd name="T3" fmla="*/ 33 h 320"/>
                <a:gd name="T4" fmla="*/ 48 w 628"/>
                <a:gd name="T5" fmla="*/ 320 h 320"/>
                <a:gd name="T6" fmla="*/ 0 w 628"/>
                <a:gd name="T7" fmla="*/ 304 h 320"/>
                <a:gd name="T8" fmla="*/ 614 w 628"/>
                <a:gd name="T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8" h="320">
                  <a:moveTo>
                    <a:pt x="614" y="0"/>
                  </a:moveTo>
                  <a:cubicBezTo>
                    <a:pt x="628" y="33"/>
                    <a:pt x="628" y="33"/>
                    <a:pt x="628" y="33"/>
                  </a:cubicBezTo>
                  <a:cubicBezTo>
                    <a:pt x="439" y="133"/>
                    <a:pt x="245" y="229"/>
                    <a:pt x="48" y="320"/>
                  </a:cubicBezTo>
                  <a:cubicBezTo>
                    <a:pt x="36" y="313"/>
                    <a:pt x="19" y="308"/>
                    <a:pt x="0" y="304"/>
                  </a:cubicBezTo>
                  <a:cubicBezTo>
                    <a:pt x="210" y="204"/>
                    <a:pt x="414" y="103"/>
                    <a:pt x="61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6" name="Freeform 65"/>
            <p:cNvSpPr/>
            <p:nvPr/>
          </p:nvSpPr>
          <p:spPr bwMode="auto">
            <a:xfrm>
              <a:off x="6743703" y="4240212"/>
              <a:ext cx="696913" cy="442913"/>
            </a:xfrm>
            <a:custGeom>
              <a:avLst/>
              <a:gdLst>
                <a:gd name="T0" fmla="*/ 61 w 267"/>
                <a:gd name="T1" fmla="*/ 6 h 170"/>
                <a:gd name="T2" fmla="*/ 258 w 267"/>
                <a:gd name="T3" fmla="*/ 67 h 170"/>
                <a:gd name="T4" fmla="*/ 82 w 267"/>
                <a:gd name="T5" fmla="*/ 164 h 170"/>
                <a:gd name="T6" fmla="*/ 19 w 267"/>
                <a:gd name="T7" fmla="*/ 166 h 170"/>
                <a:gd name="T8" fmla="*/ 2 w 267"/>
                <a:gd name="T9" fmla="*/ 17 h 170"/>
                <a:gd name="T10" fmla="*/ 61 w 267"/>
                <a:gd name="T11" fmla="*/ 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170">
                  <a:moveTo>
                    <a:pt x="61" y="6"/>
                  </a:moveTo>
                  <a:cubicBezTo>
                    <a:pt x="121" y="0"/>
                    <a:pt x="250" y="24"/>
                    <a:pt x="258" y="67"/>
                  </a:cubicBezTo>
                  <a:cubicBezTo>
                    <a:pt x="267" y="109"/>
                    <a:pt x="146" y="157"/>
                    <a:pt x="82" y="164"/>
                  </a:cubicBezTo>
                  <a:cubicBezTo>
                    <a:pt x="18" y="170"/>
                    <a:pt x="39" y="166"/>
                    <a:pt x="19" y="166"/>
                  </a:cubicBezTo>
                  <a:cubicBezTo>
                    <a:pt x="13" y="116"/>
                    <a:pt x="8" y="66"/>
                    <a:pt x="2" y="17"/>
                  </a:cubicBezTo>
                  <a:cubicBezTo>
                    <a:pt x="20" y="12"/>
                    <a:pt x="0" y="12"/>
                    <a:pt x="61" y="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67" name="Freeform 66"/>
            <p:cNvSpPr/>
            <p:nvPr/>
          </p:nvSpPr>
          <p:spPr bwMode="auto">
            <a:xfrm>
              <a:off x="6756400" y="4313238"/>
              <a:ext cx="517525" cy="300038"/>
            </a:xfrm>
            <a:custGeom>
              <a:avLst/>
              <a:gdLst>
                <a:gd name="T0" fmla="*/ 59 w 198"/>
                <a:gd name="T1" fmla="*/ 4 h 115"/>
                <a:gd name="T2" fmla="*/ 192 w 198"/>
                <a:gd name="T3" fmla="*/ 44 h 115"/>
                <a:gd name="T4" fmla="*/ 74 w 198"/>
                <a:gd name="T5" fmla="*/ 110 h 115"/>
                <a:gd name="T6" fmla="*/ 11 w 198"/>
                <a:gd name="T7" fmla="*/ 109 h 115"/>
                <a:gd name="T8" fmla="*/ 0 w 198"/>
                <a:gd name="T9" fmla="*/ 17 h 115"/>
                <a:gd name="T10" fmla="*/ 59 w 198"/>
                <a:gd name="T11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15">
                  <a:moveTo>
                    <a:pt x="59" y="4"/>
                  </a:moveTo>
                  <a:cubicBezTo>
                    <a:pt x="104" y="0"/>
                    <a:pt x="187" y="15"/>
                    <a:pt x="192" y="44"/>
                  </a:cubicBezTo>
                  <a:cubicBezTo>
                    <a:pt x="198" y="74"/>
                    <a:pt x="120" y="105"/>
                    <a:pt x="74" y="110"/>
                  </a:cubicBezTo>
                  <a:cubicBezTo>
                    <a:pt x="27" y="115"/>
                    <a:pt x="30" y="112"/>
                    <a:pt x="11" y="109"/>
                  </a:cubicBezTo>
                  <a:cubicBezTo>
                    <a:pt x="7" y="78"/>
                    <a:pt x="4" y="48"/>
                    <a:pt x="0" y="17"/>
                  </a:cubicBezTo>
                  <a:cubicBezTo>
                    <a:pt x="17" y="11"/>
                    <a:pt x="14" y="9"/>
                    <a:pt x="59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3896461" y="600349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2.2 </a:t>
            </a:r>
            <a:r>
              <a:rPr lang="zh-CN" altLang="en-US" sz="2400" dirty="0">
                <a:latin typeface="+mj-lt"/>
              </a:rPr>
              <a:t>校园活动发布系统模块设计</a:t>
            </a:r>
            <a:endParaRPr lang="id-ID" sz="2400" dirty="0">
              <a:latin typeface="+mj-lt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4831882" y="11176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cxnSpLocks/>
            <a:stCxn id="29" idx="4"/>
          </p:cNvCxnSpPr>
          <p:nvPr/>
        </p:nvCxnSpPr>
        <p:spPr>
          <a:xfrm flipH="1" flipV="1">
            <a:off x="3974098" y="2752152"/>
            <a:ext cx="289592" cy="2008826"/>
          </a:xfrm>
          <a:prstGeom prst="bentConnector4">
            <a:avLst>
              <a:gd name="adj1" fmla="val -78939"/>
              <a:gd name="adj2" fmla="val 99235"/>
            </a:avLst>
          </a:prstGeom>
          <a:ln w="31750"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309597" y="1586477"/>
            <a:ext cx="262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5AB1AF"/>
                </a:solidFill>
                <a:latin typeface="Raleway" panose="020B0003030101060003" pitchFamily="34" charset="0"/>
              </a:rPr>
              <a:t>1</a:t>
            </a:r>
            <a:r>
              <a:rPr lang="zh-CN" altLang="en-US" b="1" dirty="0">
                <a:solidFill>
                  <a:srgbClr val="5AB1AF"/>
                </a:solidFill>
                <a:latin typeface="Raleway" panose="020B0003030101060003" pitchFamily="34" charset="0"/>
              </a:rPr>
              <a:t>）社团列表管理子模块</a:t>
            </a:r>
            <a:endParaRPr lang="id-ID" b="1" dirty="0">
              <a:solidFill>
                <a:srgbClr val="5AB1AF"/>
              </a:solidFill>
              <a:latin typeface="Raleway" panose="020B00030301010600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698665" y="1948726"/>
            <a:ext cx="2264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包含增加、删除社团，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修改社团信息等功能。</a:t>
            </a:r>
            <a:endParaRPr lang="id-ID" sz="1600" dirty="0">
              <a:solidFill>
                <a:schemeClr val="tx2"/>
              </a:solidFill>
            </a:endParaRPr>
          </a:p>
        </p:txBody>
      </p:sp>
      <p:cxnSp>
        <p:nvCxnSpPr>
          <p:cNvPr id="119" name="Elbow Connector 118"/>
          <p:cNvCxnSpPr>
            <a:cxnSpLocks/>
          </p:cNvCxnSpPr>
          <p:nvPr/>
        </p:nvCxnSpPr>
        <p:spPr>
          <a:xfrm rot="16200000" flipV="1">
            <a:off x="3615405" y="2821000"/>
            <a:ext cx="2807147" cy="702458"/>
          </a:xfrm>
          <a:prstGeom prst="bentConnector3">
            <a:avLst>
              <a:gd name="adj1" fmla="val 99879"/>
            </a:avLst>
          </a:prstGeom>
          <a:ln w="31750">
            <a:solidFill>
              <a:schemeClr val="accent3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cxnSpLocks/>
          </p:cNvCxnSpPr>
          <p:nvPr/>
        </p:nvCxnSpPr>
        <p:spPr>
          <a:xfrm rot="5400000" flipH="1" flipV="1">
            <a:off x="6900442" y="3783946"/>
            <a:ext cx="1456055" cy="235725"/>
          </a:xfrm>
          <a:prstGeom prst="bentConnector3">
            <a:avLst>
              <a:gd name="adj1" fmla="val 95792"/>
            </a:avLst>
          </a:prstGeom>
          <a:ln w="31750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cxnSpLocks/>
          </p:cNvCxnSpPr>
          <p:nvPr/>
        </p:nvCxnSpPr>
        <p:spPr>
          <a:xfrm rot="5400000" flipH="1" flipV="1">
            <a:off x="5359335" y="3224427"/>
            <a:ext cx="3602517" cy="667598"/>
          </a:xfrm>
          <a:prstGeom prst="bentConnector3">
            <a:avLst>
              <a:gd name="adj1" fmla="val 98649"/>
            </a:avLst>
          </a:prstGeom>
          <a:ln w="31750">
            <a:solidFill>
              <a:schemeClr val="accent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69"/>
          <p:cNvSpPr/>
          <p:nvPr/>
        </p:nvSpPr>
        <p:spPr bwMode="auto">
          <a:xfrm>
            <a:off x="7673453" y="1583555"/>
            <a:ext cx="367765" cy="370199"/>
          </a:xfrm>
          <a:custGeom>
            <a:avLst/>
            <a:gdLst>
              <a:gd name="T0" fmla="*/ 151 w 151"/>
              <a:gd name="T1" fmla="*/ 123 h 152"/>
              <a:gd name="T2" fmla="*/ 104 w 151"/>
              <a:gd name="T3" fmla="*/ 76 h 152"/>
              <a:gd name="T4" fmla="*/ 132 w 151"/>
              <a:gd name="T5" fmla="*/ 76 h 152"/>
              <a:gd name="T6" fmla="*/ 94 w 151"/>
              <a:gd name="T7" fmla="*/ 38 h 152"/>
              <a:gd name="T8" fmla="*/ 113 w 151"/>
              <a:gd name="T9" fmla="*/ 38 h 152"/>
              <a:gd name="T10" fmla="*/ 75 w 151"/>
              <a:gd name="T11" fmla="*/ 0 h 152"/>
              <a:gd name="T12" fmla="*/ 37 w 151"/>
              <a:gd name="T13" fmla="*/ 38 h 152"/>
              <a:gd name="T14" fmla="*/ 56 w 151"/>
              <a:gd name="T15" fmla="*/ 38 h 152"/>
              <a:gd name="T16" fmla="*/ 18 w 151"/>
              <a:gd name="T17" fmla="*/ 76 h 152"/>
              <a:gd name="T18" fmla="*/ 47 w 151"/>
              <a:gd name="T19" fmla="*/ 76 h 152"/>
              <a:gd name="T20" fmla="*/ 0 w 151"/>
              <a:gd name="T21" fmla="*/ 123 h 152"/>
              <a:gd name="T22" fmla="*/ 56 w 151"/>
              <a:gd name="T23" fmla="*/ 123 h 152"/>
              <a:gd name="T24" fmla="*/ 56 w 151"/>
              <a:gd name="T25" fmla="*/ 152 h 152"/>
              <a:gd name="T26" fmla="*/ 94 w 151"/>
              <a:gd name="T27" fmla="*/ 152 h 152"/>
              <a:gd name="T28" fmla="*/ 94 w 151"/>
              <a:gd name="T29" fmla="*/ 123 h 152"/>
              <a:gd name="T30" fmla="*/ 151 w 151"/>
              <a:gd name="T31" fmla="*/ 123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2">
                <a:moveTo>
                  <a:pt x="151" y="123"/>
                </a:moveTo>
                <a:lnTo>
                  <a:pt x="104" y="76"/>
                </a:lnTo>
                <a:lnTo>
                  <a:pt x="132" y="76"/>
                </a:lnTo>
                <a:lnTo>
                  <a:pt x="94" y="38"/>
                </a:lnTo>
                <a:lnTo>
                  <a:pt x="113" y="38"/>
                </a:lnTo>
                <a:lnTo>
                  <a:pt x="75" y="0"/>
                </a:lnTo>
                <a:lnTo>
                  <a:pt x="37" y="38"/>
                </a:lnTo>
                <a:lnTo>
                  <a:pt x="56" y="38"/>
                </a:lnTo>
                <a:lnTo>
                  <a:pt x="18" y="76"/>
                </a:lnTo>
                <a:lnTo>
                  <a:pt x="47" y="76"/>
                </a:lnTo>
                <a:lnTo>
                  <a:pt x="0" y="123"/>
                </a:lnTo>
                <a:lnTo>
                  <a:pt x="56" y="123"/>
                </a:lnTo>
                <a:lnTo>
                  <a:pt x="56" y="152"/>
                </a:lnTo>
                <a:lnTo>
                  <a:pt x="94" y="152"/>
                </a:lnTo>
                <a:lnTo>
                  <a:pt x="94" y="123"/>
                </a:lnTo>
                <a:lnTo>
                  <a:pt x="151" y="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6" name="Freeform 171"/>
          <p:cNvSpPr>
            <a:spLocks noEditPoints="1"/>
          </p:cNvSpPr>
          <p:nvPr/>
        </p:nvSpPr>
        <p:spPr bwMode="auto">
          <a:xfrm>
            <a:off x="3427989" y="2685916"/>
            <a:ext cx="427449" cy="395245"/>
          </a:xfrm>
          <a:custGeom>
            <a:avLst/>
            <a:gdLst>
              <a:gd name="T0" fmla="*/ 120 w 146"/>
              <a:gd name="T1" fmla="*/ 35 h 135"/>
              <a:gd name="T2" fmla="*/ 120 w 146"/>
              <a:gd name="T3" fmla="*/ 2 h 135"/>
              <a:gd name="T4" fmla="*/ 102 w 146"/>
              <a:gd name="T5" fmla="*/ 2 h 135"/>
              <a:gd name="T6" fmla="*/ 102 w 146"/>
              <a:gd name="T7" fmla="*/ 21 h 135"/>
              <a:gd name="T8" fmla="*/ 73 w 146"/>
              <a:gd name="T9" fmla="*/ 0 h 135"/>
              <a:gd name="T10" fmla="*/ 0 w 146"/>
              <a:gd name="T11" fmla="*/ 56 h 135"/>
              <a:gd name="T12" fmla="*/ 12 w 146"/>
              <a:gd name="T13" fmla="*/ 71 h 135"/>
              <a:gd name="T14" fmla="*/ 19 w 146"/>
              <a:gd name="T15" fmla="*/ 66 h 135"/>
              <a:gd name="T16" fmla="*/ 19 w 146"/>
              <a:gd name="T17" fmla="*/ 135 h 135"/>
              <a:gd name="T18" fmla="*/ 128 w 146"/>
              <a:gd name="T19" fmla="*/ 135 h 135"/>
              <a:gd name="T20" fmla="*/ 128 w 146"/>
              <a:gd name="T21" fmla="*/ 66 h 135"/>
              <a:gd name="T22" fmla="*/ 135 w 146"/>
              <a:gd name="T23" fmla="*/ 71 h 135"/>
              <a:gd name="T24" fmla="*/ 146 w 146"/>
              <a:gd name="T25" fmla="*/ 56 h 135"/>
              <a:gd name="T26" fmla="*/ 120 w 146"/>
              <a:gd name="T27" fmla="*/ 35 h 135"/>
              <a:gd name="T28" fmla="*/ 116 w 146"/>
              <a:gd name="T29" fmla="*/ 125 h 135"/>
              <a:gd name="T30" fmla="*/ 92 w 146"/>
              <a:gd name="T31" fmla="*/ 125 h 135"/>
              <a:gd name="T32" fmla="*/ 92 w 146"/>
              <a:gd name="T33" fmla="*/ 85 h 135"/>
              <a:gd name="T34" fmla="*/ 54 w 146"/>
              <a:gd name="T35" fmla="*/ 85 h 135"/>
              <a:gd name="T36" fmla="*/ 54 w 146"/>
              <a:gd name="T37" fmla="*/ 125 h 135"/>
              <a:gd name="T38" fmla="*/ 31 w 146"/>
              <a:gd name="T39" fmla="*/ 125 h 135"/>
              <a:gd name="T40" fmla="*/ 31 w 146"/>
              <a:gd name="T41" fmla="*/ 59 h 135"/>
              <a:gd name="T42" fmla="*/ 73 w 146"/>
              <a:gd name="T43" fmla="*/ 26 h 135"/>
              <a:gd name="T44" fmla="*/ 116 w 146"/>
              <a:gd name="T45" fmla="*/ 59 h 135"/>
              <a:gd name="T46" fmla="*/ 116 w 146"/>
              <a:gd name="T47" fmla="*/ 12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6" h="135">
                <a:moveTo>
                  <a:pt x="120" y="35"/>
                </a:moveTo>
                <a:lnTo>
                  <a:pt x="120" y="2"/>
                </a:lnTo>
                <a:lnTo>
                  <a:pt x="102" y="2"/>
                </a:lnTo>
                <a:lnTo>
                  <a:pt x="102" y="21"/>
                </a:lnTo>
                <a:lnTo>
                  <a:pt x="73" y="0"/>
                </a:lnTo>
                <a:lnTo>
                  <a:pt x="0" y="56"/>
                </a:lnTo>
                <a:lnTo>
                  <a:pt x="12" y="71"/>
                </a:lnTo>
                <a:lnTo>
                  <a:pt x="19" y="66"/>
                </a:lnTo>
                <a:lnTo>
                  <a:pt x="19" y="135"/>
                </a:lnTo>
                <a:lnTo>
                  <a:pt x="128" y="135"/>
                </a:lnTo>
                <a:lnTo>
                  <a:pt x="128" y="66"/>
                </a:lnTo>
                <a:lnTo>
                  <a:pt x="135" y="71"/>
                </a:lnTo>
                <a:lnTo>
                  <a:pt x="146" y="56"/>
                </a:lnTo>
                <a:lnTo>
                  <a:pt x="120" y="35"/>
                </a:lnTo>
                <a:close/>
                <a:moveTo>
                  <a:pt x="116" y="125"/>
                </a:moveTo>
                <a:lnTo>
                  <a:pt x="92" y="125"/>
                </a:lnTo>
                <a:lnTo>
                  <a:pt x="92" y="85"/>
                </a:lnTo>
                <a:lnTo>
                  <a:pt x="54" y="85"/>
                </a:lnTo>
                <a:lnTo>
                  <a:pt x="54" y="125"/>
                </a:lnTo>
                <a:lnTo>
                  <a:pt x="31" y="125"/>
                </a:lnTo>
                <a:lnTo>
                  <a:pt x="31" y="59"/>
                </a:lnTo>
                <a:lnTo>
                  <a:pt x="73" y="26"/>
                </a:lnTo>
                <a:lnTo>
                  <a:pt x="116" y="59"/>
                </a:lnTo>
                <a:lnTo>
                  <a:pt x="116" y="1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27" name="Group 126"/>
          <p:cNvGrpSpPr/>
          <p:nvPr/>
        </p:nvGrpSpPr>
        <p:grpSpPr>
          <a:xfrm>
            <a:off x="7998154" y="3012240"/>
            <a:ext cx="288344" cy="306619"/>
            <a:chOff x="6954838" y="184151"/>
            <a:chExt cx="225425" cy="239712"/>
          </a:xfrm>
          <a:solidFill>
            <a:schemeClr val="accent4"/>
          </a:solidFill>
        </p:grpSpPr>
        <p:sp>
          <p:nvSpPr>
            <p:cNvPr id="128" name="Freeform 9"/>
            <p:cNvSpPr/>
            <p:nvPr/>
          </p:nvSpPr>
          <p:spPr bwMode="auto">
            <a:xfrm>
              <a:off x="6985001" y="274638"/>
              <a:ext cx="165100" cy="149225"/>
            </a:xfrm>
            <a:custGeom>
              <a:avLst/>
              <a:gdLst>
                <a:gd name="T0" fmla="*/ 36 w 44"/>
                <a:gd name="T1" fmla="*/ 32 h 40"/>
                <a:gd name="T2" fmla="*/ 32 w 44"/>
                <a:gd name="T3" fmla="*/ 32 h 40"/>
                <a:gd name="T4" fmla="*/ 32 w 44"/>
                <a:gd name="T5" fmla="*/ 0 h 40"/>
                <a:gd name="T6" fmla="*/ 24 w 44"/>
                <a:gd name="T7" fmla="*/ 0 h 40"/>
                <a:gd name="T8" fmla="*/ 24 w 44"/>
                <a:gd name="T9" fmla="*/ 32 h 40"/>
                <a:gd name="T10" fmla="*/ 20 w 44"/>
                <a:gd name="T11" fmla="*/ 32 h 40"/>
                <a:gd name="T12" fmla="*/ 20 w 44"/>
                <a:gd name="T13" fmla="*/ 0 h 40"/>
                <a:gd name="T14" fmla="*/ 12 w 44"/>
                <a:gd name="T15" fmla="*/ 0 h 40"/>
                <a:gd name="T16" fmla="*/ 12 w 44"/>
                <a:gd name="T17" fmla="*/ 32 h 40"/>
                <a:gd name="T18" fmla="*/ 8 w 44"/>
                <a:gd name="T19" fmla="*/ 32 h 40"/>
                <a:gd name="T20" fmla="*/ 8 w 44"/>
                <a:gd name="T21" fmla="*/ 0 h 40"/>
                <a:gd name="T22" fmla="*/ 0 w 44"/>
                <a:gd name="T23" fmla="*/ 0 h 40"/>
                <a:gd name="T24" fmla="*/ 0 w 44"/>
                <a:gd name="T25" fmla="*/ 38 h 40"/>
                <a:gd name="T26" fmla="*/ 2 w 44"/>
                <a:gd name="T27" fmla="*/ 40 h 40"/>
                <a:gd name="T28" fmla="*/ 42 w 44"/>
                <a:gd name="T29" fmla="*/ 40 h 40"/>
                <a:gd name="T30" fmla="*/ 44 w 44"/>
                <a:gd name="T31" fmla="*/ 38 h 40"/>
                <a:gd name="T32" fmla="*/ 44 w 44"/>
                <a:gd name="T33" fmla="*/ 0 h 40"/>
                <a:gd name="T34" fmla="*/ 36 w 44"/>
                <a:gd name="T35" fmla="*/ 0 h 40"/>
                <a:gd name="T36" fmla="*/ 36 w 44"/>
                <a:gd name="T37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0">
                  <a:moveTo>
                    <a:pt x="36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4" y="39"/>
                    <a:pt x="44" y="38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9" name="Freeform 10"/>
            <p:cNvSpPr>
              <a:spLocks noEditPoints="1"/>
            </p:cNvSpPr>
            <p:nvPr/>
          </p:nvSpPr>
          <p:spPr bwMode="auto">
            <a:xfrm>
              <a:off x="6954838" y="184151"/>
              <a:ext cx="225425" cy="74613"/>
            </a:xfrm>
            <a:custGeom>
              <a:avLst/>
              <a:gdLst>
                <a:gd name="T0" fmla="*/ 56 w 60"/>
                <a:gd name="T1" fmla="*/ 8 h 20"/>
                <a:gd name="T2" fmla="*/ 40 w 60"/>
                <a:gd name="T3" fmla="*/ 8 h 20"/>
                <a:gd name="T4" fmla="*/ 40 w 60"/>
                <a:gd name="T5" fmla="*/ 2 h 20"/>
                <a:gd name="T6" fmla="*/ 38 w 60"/>
                <a:gd name="T7" fmla="*/ 0 h 20"/>
                <a:gd name="T8" fmla="*/ 22 w 60"/>
                <a:gd name="T9" fmla="*/ 0 h 20"/>
                <a:gd name="T10" fmla="*/ 20 w 60"/>
                <a:gd name="T11" fmla="*/ 2 h 20"/>
                <a:gd name="T12" fmla="*/ 20 w 60"/>
                <a:gd name="T13" fmla="*/ 8 h 20"/>
                <a:gd name="T14" fmla="*/ 4 w 60"/>
                <a:gd name="T15" fmla="*/ 8 h 20"/>
                <a:gd name="T16" fmla="*/ 0 w 60"/>
                <a:gd name="T17" fmla="*/ 12 h 20"/>
                <a:gd name="T18" fmla="*/ 0 w 60"/>
                <a:gd name="T19" fmla="*/ 16 h 20"/>
                <a:gd name="T20" fmla="*/ 4 w 60"/>
                <a:gd name="T21" fmla="*/ 20 h 20"/>
                <a:gd name="T22" fmla="*/ 56 w 60"/>
                <a:gd name="T23" fmla="*/ 20 h 20"/>
                <a:gd name="T24" fmla="*/ 60 w 60"/>
                <a:gd name="T25" fmla="*/ 16 h 20"/>
                <a:gd name="T26" fmla="*/ 60 w 60"/>
                <a:gd name="T27" fmla="*/ 12 h 20"/>
                <a:gd name="T28" fmla="*/ 56 w 60"/>
                <a:gd name="T29" fmla="*/ 8 h 20"/>
                <a:gd name="T30" fmla="*/ 24 w 60"/>
                <a:gd name="T31" fmla="*/ 8 h 20"/>
                <a:gd name="T32" fmla="*/ 24 w 60"/>
                <a:gd name="T33" fmla="*/ 4 h 20"/>
                <a:gd name="T34" fmla="*/ 36 w 60"/>
                <a:gd name="T35" fmla="*/ 4 h 20"/>
                <a:gd name="T36" fmla="*/ 36 w 60"/>
                <a:gd name="T37" fmla="*/ 8 h 20"/>
                <a:gd name="T38" fmla="*/ 24 w 60"/>
                <a:gd name="T3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20">
                  <a:moveTo>
                    <a:pt x="56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10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8" y="20"/>
                    <a:pt x="60" y="18"/>
                    <a:pt x="60" y="16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0"/>
                    <a:pt x="58" y="8"/>
                    <a:pt x="56" y="8"/>
                  </a:cubicBezTo>
                  <a:close/>
                  <a:moveTo>
                    <a:pt x="24" y="8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8"/>
                    <a:pt x="36" y="8"/>
                    <a:pt x="36" y="8"/>
                  </a:cubicBezTo>
                  <a:lnTo>
                    <a:pt x="2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4099223" y="1638709"/>
            <a:ext cx="393037" cy="390452"/>
            <a:chOff x="3573463" y="5472113"/>
            <a:chExt cx="241300" cy="239713"/>
          </a:xfrm>
          <a:solidFill>
            <a:schemeClr val="accent3"/>
          </a:solidFill>
        </p:grpSpPr>
        <p:sp>
          <p:nvSpPr>
            <p:cNvPr id="131" name="Freeform 273"/>
            <p:cNvSpPr/>
            <p:nvPr/>
          </p:nvSpPr>
          <p:spPr bwMode="auto">
            <a:xfrm>
              <a:off x="3573463" y="5546726"/>
              <a:ext cx="241300" cy="165100"/>
            </a:xfrm>
            <a:custGeom>
              <a:avLst/>
              <a:gdLst>
                <a:gd name="T0" fmla="*/ 123 w 152"/>
                <a:gd name="T1" fmla="*/ 0 h 104"/>
                <a:gd name="T2" fmla="*/ 123 w 152"/>
                <a:gd name="T3" fmla="*/ 10 h 104"/>
                <a:gd name="T4" fmla="*/ 142 w 152"/>
                <a:gd name="T5" fmla="*/ 10 h 104"/>
                <a:gd name="T6" fmla="*/ 142 w 152"/>
                <a:gd name="T7" fmla="*/ 95 h 104"/>
                <a:gd name="T8" fmla="*/ 95 w 152"/>
                <a:gd name="T9" fmla="*/ 95 h 104"/>
                <a:gd name="T10" fmla="*/ 95 w 152"/>
                <a:gd name="T11" fmla="*/ 67 h 104"/>
                <a:gd name="T12" fmla="*/ 57 w 152"/>
                <a:gd name="T13" fmla="*/ 67 h 104"/>
                <a:gd name="T14" fmla="*/ 57 w 152"/>
                <a:gd name="T15" fmla="*/ 95 h 104"/>
                <a:gd name="T16" fmla="*/ 10 w 152"/>
                <a:gd name="T17" fmla="*/ 95 h 104"/>
                <a:gd name="T18" fmla="*/ 10 w 152"/>
                <a:gd name="T19" fmla="*/ 10 h 104"/>
                <a:gd name="T20" fmla="*/ 29 w 152"/>
                <a:gd name="T21" fmla="*/ 10 h 104"/>
                <a:gd name="T22" fmla="*/ 29 w 152"/>
                <a:gd name="T23" fmla="*/ 0 h 104"/>
                <a:gd name="T24" fmla="*/ 0 w 152"/>
                <a:gd name="T25" fmla="*/ 0 h 104"/>
                <a:gd name="T26" fmla="*/ 0 w 152"/>
                <a:gd name="T27" fmla="*/ 104 h 104"/>
                <a:gd name="T28" fmla="*/ 152 w 152"/>
                <a:gd name="T29" fmla="*/ 104 h 104"/>
                <a:gd name="T30" fmla="*/ 152 w 152"/>
                <a:gd name="T31" fmla="*/ 0 h 104"/>
                <a:gd name="T32" fmla="*/ 123 w 152"/>
                <a:gd name="T3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123" y="0"/>
                  </a:moveTo>
                  <a:lnTo>
                    <a:pt x="123" y="10"/>
                  </a:lnTo>
                  <a:lnTo>
                    <a:pt x="142" y="10"/>
                  </a:lnTo>
                  <a:lnTo>
                    <a:pt x="142" y="95"/>
                  </a:lnTo>
                  <a:lnTo>
                    <a:pt x="95" y="95"/>
                  </a:lnTo>
                  <a:lnTo>
                    <a:pt x="95" y="67"/>
                  </a:lnTo>
                  <a:lnTo>
                    <a:pt x="57" y="67"/>
                  </a:lnTo>
                  <a:lnTo>
                    <a:pt x="57" y="95"/>
                  </a:lnTo>
                  <a:lnTo>
                    <a:pt x="10" y="95"/>
                  </a:lnTo>
                  <a:lnTo>
                    <a:pt x="10" y="10"/>
                  </a:lnTo>
                  <a:lnTo>
                    <a:pt x="29" y="1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52" y="104"/>
                  </a:lnTo>
                  <a:lnTo>
                    <a:pt x="152" y="0"/>
                  </a:lnTo>
                  <a:lnTo>
                    <a:pt x="1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2" name="Freeform 274"/>
            <p:cNvSpPr>
              <a:spLocks noEditPoints="1"/>
            </p:cNvSpPr>
            <p:nvPr/>
          </p:nvSpPr>
          <p:spPr bwMode="auto">
            <a:xfrm>
              <a:off x="3633788" y="5472113"/>
              <a:ext cx="120650" cy="104775"/>
            </a:xfrm>
            <a:custGeom>
              <a:avLst/>
              <a:gdLst>
                <a:gd name="T0" fmla="*/ 0 w 76"/>
                <a:gd name="T1" fmla="*/ 57 h 66"/>
                <a:gd name="T2" fmla="*/ 0 w 76"/>
                <a:gd name="T3" fmla="*/ 66 h 66"/>
                <a:gd name="T4" fmla="*/ 76 w 76"/>
                <a:gd name="T5" fmla="*/ 66 h 66"/>
                <a:gd name="T6" fmla="*/ 76 w 76"/>
                <a:gd name="T7" fmla="*/ 57 h 66"/>
                <a:gd name="T8" fmla="*/ 76 w 76"/>
                <a:gd name="T9" fmla="*/ 38 h 66"/>
                <a:gd name="T10" fmla="*/ 76 w 76"/>
                <a:gd name="T11" fmla="*/ 0 h 66"/>
                <a:gd name="T12" fmla="*/ 0 w 76"/>
                <a:gd name="T13" fmla="*/ 0 h 66"/>
                <a:gd name="T14" fmla="*/ 0 w 76"/>
                <a:gd name="T15" fmla="*/ 38 h 66"/>
                <a:gd name="T16" fmla="*/ 0 w 76"/>
                <a:gd name="T17" fmla="*/ 57 h 66"/>
                <a:gd name="T18" fmla="*/ 28 w 76"/>
                <a:gd name="T19" fmla="*/ 9 h 66"/>
                <a:gd name="T20" fmla="*/ 28 w 76"/>
                <a:gd name="T21" fmla="*/ 28 h 66"/>
                <a:gd name="T22" fmla="*/ 47 w 76"/>
                <a:gd name="T23" fmla="*/ 28 h 66"/>
                <a:gd name="T24" fmla="*/ 47 w 76"/>
                <a:gd name="T25" fmla="*/ 9 h 66"/>
                <a:gd name="T26" fmla="*/ 57 w 76"/>
                <a:gd name="T27" fmla="*/ 9 h 66"/>
                <a:gd name="T28" fmla="*/ 57 w 76"/>
                <a:gd name="T29" fmla="*/ 57 h 66"/>
                <a:gd name="T30" fmla="*/ 47 w 76"/>
                <a:gd name="T31" fmla="*/ 57 h 66"/>
                <a:gd name="T32" fmla="*/ 47 w 76"/>
                <a:gd name="T33" fmla="*/ 38 h 66"/>
                <a:gd name="T34" fmla="*/ 28 w 76"/>
                <a:gd name="T35" fmla="*/ 38 h 66"/>
                <a:gd name="T36" fmla="*/ 28 w 76"/>
                <a:gd name="T37" fmla="*/ 57 h 66"/>
                <a:gd name="T38" fmla="*/ 19 w 76"/>
                <a:gd name="T39" fmla="*/ 57 h 66"/>
                <a:gd name="T40" fmla="*/ 19 w 76"/>
                <a:gd name="T41" fmla="*/ 9 h 66"/>
                <a:gd name="T42" fmla="*/ 28 w 76"/>
                <a:gd name="T43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66">
                  <a:moveTo>
                    <a:pt x="0" y="57"/>
                  </a:moveTo>
                  <a:lnTo>
                    <a:pt x="0" y="66"/>
                  </a:lnTo>
                  <a:lnTo>
                    <a:pt x="76" y="66"/>
                  </a:lnTo>
                  <a:lnTo>
                    <a:pt x="76" y="57"/>
                  </a:lnTo>
                  <a:lnTo>
                    <a:pt x="76" y="38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57"/>
                  </a:lnTo>
                  <a:close/>
                  <a:moveTo>
                    <a:pt x="28" y="9"/>
                  </a:moveTo>
                  <a:lnTo>
                    <a:pt x="28" y="28"/>
                  </a:lnTo>
                  <a:lnTo>
                    <a:pt x="47" y="28"/>
                  </a:lnTo>
                  <a:lnTo>
                    <a:pt x="47" y="9"/>
                  </a:lnTo>
                  <a:lnTo>
                    <a:pt x="57" y="9"/>
                  </a:lnTo>
                  <a:lnTo>
                    <a:pt x="57" y="57"/>
                  </a:lnTo>
                  <a:lnTo>
                    <a:pt x="47" y="57"/>
                  </a:lnTo>
                  <a:lnTo>
                    <a:pt x="47" y="38"/>
                  </a:lnTo>
                  <a:lnTo>
                    <a:pt x="28" y="38"/>
                  </a:lnTo>
                  <a:lnTo>
                    <a:pt x="28" y="57"/>
                  </a:lnTo>
                  <a:lnTo>
                    <a:pt x="19" y="57"/>
                  </a:lnTo>
                  <a:lnTo>
                    <a:pt x="19" y="9"/>
                  </a:lnTo>
                  <a:lnTo>
                    <a:pt x="2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3" name="Rectangle 275"/>
            <p:cNvSpPr>
              <a:spLocks noChangeArrowheads="1"/>
            </p:cNvSpPr>
            <p:nvPr/>
          </p:nvSpPr>
          <p:spPr bwMode="auto">
            <a:xfrm>
              <a:off x="3603626" y="5607051"/>
              <a:ext cx="444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4" name="Rectangle 276"/>
            <p:cNvSpPr>
              <a:spLocks noChangeArrowheads="1"/>
            </p:cNvSpPr>
            <p:nvPr/>
          </p:nvSpPr>
          <p:spPr bwMode="auto">
            <a:xfrm>
              <a:off x="3603626" y="5653088"/>
              <a:ext cx="444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5" name="Rectangle 277"/>
            <p:cNvSpPr>
              <a:spLocks noChangeArrowheads="1"/>
            </p:cNvSpPr>
            <p:nvPr/>
          </p:nvSpPr>
          <p:spPr bwMode="auto">
            <a:xfrm>
              <a:off x="3738563" y="5607051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6" name="Rectangle 278"/>
            <p:cNvSpPr>
              <a:spLocks noChangeArrowheads="1"/>
            </p:cNvSpPr>
            <p:nvPr/>
          </p:nvSpPr>
          <p:spPr bwMode="auto">
            <a:xfrm>
              <a:off x="3738563" y="5653088"/>
              <a:ext cx="4603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Rectangle 279"/>
            <p:cNvSpPr>
              <a:spLocks noChangeArrowheads="1"/>
            </p:cNvSpPr>
            <p:nvPr/>
          </p:nvSpPr>
          <p:spPr bwMode="auto">
            <a:xfrm>
              <a:off x="3663951" y="5607051"/>
              <a:ext cx="6032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38" name="TextBox 116">
            <a:extLst>
              <a:ext uri="{FF2B5EF4-FFF2-40B4-BE49-F238E27FC236}">
                <a16:creationId xmlns:a16="http://schemas.microsoft.com/office/drawing/2014/main" id="{7606BB2B-9280-405D-B421-9E070CEFF794}"/>
              </a:ext>
            </a:extLst>
          </p:cNvPr>
          <p:cNvSpPr txBox="1"/>
          <p:nvPr/>
        </p:nvSpPr>
        <p:spPr>
          <a:xfrm>
            <a:off x="773995" y="2756729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5AB1AF"/>
                </a:solidFill>
                <a:latin typeface="Raleway" panose="020B0003030101060003" pitchFamily="34" charset="0"/>
              </a:rPr>
              <a:t>2</a:t>
            </a:r>
            <a:r>
              <a:rPr lang="zh-CN" altLang="en-US" b="1" dirty="0">
                <a:solidFill>
                  <a:srgbClr val="5AB1AF"/>
                </a:solidFill>
                <a:latin typeface="Raleway" panose="020B0003030101060003" pitchFamily="34" charset="0"/>
              </a:rPr>
              <a:t>）活动信息管理子模块</a:t>
            </a:r>
            <a:endParaRPr lang="id-ID" b="1" dirty="0">
              <a:solidFill>
                <a:srgbClr val="5AB1AF"/>
              </a:solidFill>
              <a:latin typeface="Raleway" panose="020B0003030101060003" pitchFamily="34" charset="0"/>
            </a:endParaRPr>
          </a:p>
        </p:txBody>
      </p:sp>
      <p:sp>
        <p:nvSpPr>
          <p:cNvPr id="139" name="Rectangle 117">
            <a:extLst>
              <a:ext uri="{FF2B5EF4-FFF2-40B4-BE49-F238E27FC236}">
                <a16:creationId xmlns:a16="http://schemas.microsoft.com/office/drawing/2014/main" id="{E94BFB57-347C-469E-847F-E60363452675}"/>
              </a:ext>
            </a:extLst>
          </p:cNvPr>
          <p:cNvSpPr/>
          <p:nvPr/>
        </p:nvSpPr>
        <p:spPr>
          <a:xfrm>
            <a:off x="685698" y="3173780"/>
            <a:ext cx="2837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包含发布活动，审核、修改活动内容，删除活动等功能。</a:t>
            </a:r>
            <a:endParaRPr lang="id-ID" sz="1600" dirty="0">
              <a:solidFill>
                <a:schemeClr val="tx2"/>
              </a:solidFill>
            </a:endParaRPr>
          </a:p>
        </p:txBody>
      </p:sp>
      <p:cxnSp>
        <p:nvCxnSpPr>
          <p:cNvPr id="140" name="Elbow Connector 108">
            <a:extLst>
              <a:ext uri="{FF2B5EF4-FFF2-40B4-BE49-F238E27FC236}">
                <a16:creationId xmlns:a16="http://schemas.microsoft.com/office/drawing/2014/main" id="{715BD700-D320-4257-99B6-F14F330656FB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3726264" y="4723705"/>
            <a:ext cx="275102" cy="1001316"/>
          </a:xfrm>
          <a:prstGeom prst="bentConnector4">
            <a:avLst>
              <a:gd name="adj1" fmla="val -10387"/>
              <a:gd name="adj2" fmla="val 96611"/>
            </a:avLst>
          </a:prstGeom>
          <a:ln w="31750"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52">
            <a:extLst>
              <a:ext uri="{FF2B5EF4-FFF2-40B4-BE49-F238E27FC236}">
                <a16:creationId xmlns:a16="http://schemas.microsoft.com/office/drawing/2014/main" id="{0CC5EBF8-7B33-4092-8A79-17868DF18024}"/>
              </a:ext>
            </a:extLst>
          </p:cNvPr>
          <p:cNvGrpSpPr/>
          <p:nvPr/>
        </p:nvGrpSpPr>
        <p:grpSpPr>
          <a:xfrm>
            <a:off x="3022756" y="4545172"/>
            <a:ext cx="472772" cy="384257"/>
            <a:chOff x="5202238" y="4965701"/>
            <a:chExt cx="720725" cy="585787"/>
          </a:xfrm>
          <a:solidFill>
            <a:srgbClr val="5AB1AF"/>
          </a:solidFill>
        </p:grpSpPr>
        <p:sp>
          <p:nvSpPr>
            <p:cNvPr id="142" name="Freeform 39">
              <a:extLst>
                <a:ext uri="{FF2B5EF4-FFF2-40B4-BE49-F238E27FC236}">
                  <a16:creationId xmlns:a16="http://schemas.microsoft.com/office/drawing/2014/main" id="{25651685-A76B-4A70-B84D-FA97B17FC448}"/>
                </a:ext>
              </a:extLst>
            </p:cNvPr>
            <p:cNvSpPr/>
            <p:nvPr/>
          </p:nvSpPr>
          <p:spPr bwMode="auto">
            <a:xfrm>
              <a:off x="5554663" y="5268913"/>
              <a:ext cx="285750" cy="282575"/>
            </a:xfrm>
            <a:custGeom>
              <a:avLst/>
              <a:gdLst>
                <a:gd name="T0" fmla="*/ 36 w 76"/>
                <a:gd name="T1" fmla="*/ 59 h 75"/>
                <a:gd name="T2" fmla="*/ 36 w 76"/>
                <a:gd name="T3" fmla="*/ 59 h 75"/>
                <a:gd name="T4" fmla="*/ 36 w 76"/>
                <a:gd name="T5" fmla="*/ 60 h 75"/>
                <a:gd name="T6" fmla="*/ 13 w 76"/>
                <a:gd name="T7" fmla="*/ 31 h 75"/>
                <a:gd name="T8" fmla="*/ 25 w 76"/>
                <a:gd name="T9" fmla="*/ 21 h 75"/>
                <a:gd name="T10" fmla="*/ 38 w 76"/>
                <a:gd name="T11" fmla="*/ 38 h 75"/>
                <a:gd name="T12" fmla="*/ 68 w 76"/>
                <a:gd name="T13" fmla="*/ 14 h 75"/>
                <a:gd name="T14" fmla="*/ 38 w 76"/>
                <a:gd name="T15" fmla="*/ 0 h 75"/>
                <a:gd name="T16" fmla="*/ 0 w 76"/>
                <a:gd name="T17" fmla="*/ 38 h 75"/>
                <a:gd name="T18" fmla="*/ 38 w 76"/>
                <a:gd name="T19" fmla="*/ 75 h 75"/>
                <a:gd name="T20" fmla="*/ 76 w 76"/>
                <a:gd name="T21" fmla="*/ 38 h 75"/>
                <a:gd name="T22" fmla="*/ 75 w 76"/>
                <a:gd name="T23" fmla="*/ 28 h 75"/>
                <a:gd name="T24" fmla="*/ 36 w 76"/>
                <a:gd name="T25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75">
                  <a:moveTo>
                    <a:pt x="36" y="59"/>
                  </a:move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1" y="5"/>
                    <a:pt x="50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8"/>
                  </a:cubicBezTo>
                  <a:cubicBezTo>
                    <a:pt x="76" y="34"/>
                    <a:pt x="76" y="31"/>
                    <a:pt x="75" y="28"/>
                  </a:cubicBezTo>
                  <a:lnTo>
                    <a:pt x="36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43" name="Freeform 40">
              <a:extLst>
                <a:ext uri="{FF2B5EF4-FFF2-40B4-BE49-F238E27FC236}">
                  <a16:creationId xmlns:a16="http://schemas.microsoft.com/office/drawing/2014/main" id="{AC4502FC-5CC3-4732-B276-68C0C64024A8}"/>
                </a:ext>
              </a:extLst>
            </p:cNvPr>
            <p:cNvSpPr/>
            <p:nvPr/>
          </p:nvSpPr>
          <p:spPr bwMode="auto">
            <a:xfrm>
              <a:off x="5202238" y="4965701"/>
              <a:ext cx="720725" cy="454025"/>
            </a:xfrm>
            <a:custGeom>
              <a:avLst/>
              <a:gdLst>
                <a:gd name="T0" fmla="*/ 152 w 192"/>
                <a:gd name="T1" fmla="*/ 40 h 121"/>
                <a:gd name="T2" fmla="*/ 139 w 192"/>
                <a:gd name="T3" fmla="*/ 42 h 121"/>
                <a:gd name="T4" fmla="*/ 139 w 192"/>
                <a:gd name="T5" fmla="*/ 40 h 121"/>
                <a:gd name="T6" fmla="*/ 99 w 192"/>
                <a:gd name="T7" fmla="*/ 0 h 121"/>
                <a:gd name="T8" fmla="*/ 59 w 192"/>
                <a:gd name="T9" fmla="*/ 40 h 121"/>
                <a:gd name="T10" fmla="*/ 59 w 192"/>
                <a:gd name="T11" fmla="*/ 45 h 121"/>
                <a:gd name="T12" fmla="*/ 40 w 192"/>
                <a:gd name="T13" fmla="*/ 40 h 121"/>
                <a:gd name="T14" fmla="*/ 0 w 192"/>
                <a:gd name="T15" fmla="*/ 80 h 121"/>
                <a:gd name="T16" fmla="*/ 40 w 192"/>
                <a:gd name="T17" fmla="*/ 121 h 121"/>
                <a:gd name="T18" fmla="*/ 84 w 192"/>
                <a:gd name="T19" fmla="*/ 121 h 121"/>
                <a:gd name="T20" fmla="*/ 84 w 192"/>
                <a:gd name="T21" fmla="*/ 117 h 121"/>
                <a:gd name="T22" fmla="*/ 131 w 192"/>
                <a:gd name="T23" fmla="*/ 70 h 121"/>
                <a:gd name="T24" fmla="*/ 178 w 192"/>
                <a:gd name="T25" fmla="*/ 111 h 121"/>
                <a:gd name="T26" fmla="*/ 192 w 192"/>
                <a:gd name="T27" fmla="*/ 80 h 121"/>
                <a:gd name="T28" fmla="*/ 152 w 192"/>
                <a:gd name="T29" fmla="*/ 4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21">
                  <a:moveTo>
                    <a:pt x="152" y="40"/>
                  </a:moveTo>
                  <a:cubicBezTo>
                    <a:pt x="147" y="40"/>
                    <a:pt x="143" y="41"/>
                    <a:pt x="139" y="42"/>
                  </a:cubicBezTo>
                  <a:cubicBezTo>
                    <a:pt x="139" y="42"/>
                    <a:pt x="139" y="41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ubicBezTo>
                    <a:pt x="77" y="0"/>
                    <a:pt x="59" y="18"/>
                    <a:pt x="59" y="40"/>
                  </a:cubicBezTo>
                  <a:cubicBezTo>
                    <a:pt x="59" y="42"/>
                    <a:pt x="59" y="43"/>
                    <a:pt x="59" y="45"/>
                  </a:cubicBezTo>
                  <a:cubicBezTo>
                    <a:pt x="53" y="42"/>
                    <a:pt x="47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103"/>
                    <a:pt x="18" y="121"/>
                    <a:pt x="40" y="121"/>
                  </a:cubicBezTo>
                  <a:cubicBezTo>
                    <a:pt x="41" y="121"/>
                    <a:pt x="61" y="121"/>
                    <a:pt x="84" y="121"/>
                  </a:cubicBezTo>
                  <a:cubicBezTo>
                    <a:pt x="84" y="119"/>
                    <a:pt x="84" y="118"/>
                    <a:pt x="84" y="117"/>
                  </a:cubicBezTo>
                  <a:cubicBezTo>
                    <a:pt x="84" y="91"/>
                    <a:pt x="105" y="70"/>
                    <a:pt x="131" y="70"/>
                  </a:cubicBezTo>
                  <a:cubicBezTo>
                    <a:pt x="155" y="70"/>
                    <a:pt x="175" y="88"/>
                    <a:pt x="178" y="111"/>
                  </a:cubicBezTo>
                  <a:cubicBezTo>
                    <a:pt x="187" y="104"/>
                    <a:pt x="192" y="93"/>
                    <a:pt x="192" y="80"/>
                  </a:cubicBezTo>
                  <a:cubicBezTo>
                    <a:pt x="192" y="58"/>
                    <a:pt x="174" y="40"/>
                    <a:pt x="15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44" name="TextBox 116">
            <a:extLst>
              <a:ext uri="{FF2B5EF4-FFF2-40B4-BE49-F238E27FC236}">
                <a16:creationId xmlns:a16="http://schemas.microsoft.com/office/drawing/2014/main" id="{E289608B-FBA2-4211-80A5-4DE2181FFCEB}"/>
              </a:ext>
            </a:extLst>
          </p:cNvPr>
          <p:cNvSpPr txBox="1"/>
          <p:nvPr/>
        </p:nvSpPr>
        <p:spPr>
          <a:xfrm>
            <a:off x="271217" y="4512535"/>
            <a:ext cx="262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5AB1AF"/>
                </a:solidFill>
                <a:latin typeface="Raleway" panose="020B0003030101060003" pitchFamily="34" charset="0"/>
              </a:rPr>
              <a:t>2</a:t>
            </a:r>
            <a:r>
              <a:rPr lang="zh-CN" altLang="en-US" b="1" dirty="0">
                <a:solidFill>
                  <a:srgbClr val="5AB1AF"/>
                </a:solidFill>
                <a:latin typeface="Raleway" panose="020B0003030101060003" pitchFamily="34" charset="0"/>
              </a:rPr>
              <a:t>）审核活动信息子模块</a:t>
            </a:r>
            <a:endParaRPr lang="id-ID" b="1" dirty="0">
              <a:solidFill>
                <a:srgbClr val="5AB1AF"/>
              </a:solidFill>
              <a:latin typeface="Raleway" panose="020B0003030101060003" pitchFamily="34" charset="0"/>
            </a:endParaRPr>
          </a:p>
        </p:txBody>
      </p:sp>
      <p:sp>
        <p:nvSpPr>
          <p:cNvPr id="145" name="Rectangle 117">
            <a:extLst>
              <a:ext uri="{FF2B5EF4-FFF2-40B4-BE49-F238E27FC236}">
                <a16:creationId xmlns:a16="http://schemas.microsoft.com/office/drawing/2014/main" id="{87C8238D-AE68-4F8E-9938-363CA768BB0D}"/>
              </a:ext>
            </a:extLst>
          </p:cNvPr>
          <p:cNvSpPr/>
          <p:nvPr/>
        </p:nvSpPr>
        <p:spPr>
          <a:xfrm>
            <a:off x="811898" y="4883849"/>
            <a:ext cx="2264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包含通过发布请求，</a:t>
            </a:r>
            <a:endParaRPr lang="en-US" altLang="zh-CN" sz="1600" dirty="0">
              <a:solidFill>
                <a:schemeClr val="tx2"/>
              </a:solidFill>
            </a:endParaRPr>
          </a:p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拒绝发布请求等功能。</a:t>
            </a:r>
            <a:endParaRPr lang="id-ID" sz="1600" dirty="0">
              <a:solidFill>
                <a:schemeClr val="tx2"/>
              </a:solidFill>
            </a:endParaRPr>
          </a:p>
        </p:txBody>
      </p:sp>
      <p:sp>
        <p:nvSpPr>
          <p:cNvPr id="155" name="TextBox 116">
            <a:extLst>
              <a:ext uri="{FF2B5EF4-FFF2-40B4-BE49-F238E27FC236}">
                <a16:creationId xmlns:a16="http://schemas.microsoft.com/office/drawing/2014/main" id="{2BF11ACF-4A03-45A6-AA83-55ED1798D2BE}"/>
              </a:ext>
            </a:extLst>
          </p:cNvPr>
          <p:cNvSpPr txBox="1"/>
          <p:nvPr/>
        </p:nvSpPr>
        <p:spPr>
          <a:xfrm>
            <a:off x="8284434" y="1568865"/>
            <a:ext cx="262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5AB1AF"/>
                </a:solidFill>
                <a:latin typeface="Raleway" panose="020B0003030101060003" pitchFamily="34" charset="0"/>
              </a:rPr>
              <a:t>4</a:t>
            </a:r>
            <a:r>
              <a:rPr lang="zh-CN" altLang="en-US" b="1" dirty="0">
                <a:solidFill>
                  <a:srgbClr val="5AB1AF"/>
                </a:solidFill>
                <a:latin typeface="Raleway" panose="020B0003030101060003" pitchFamily="34" charset="0"/>
              </a:rPr>
              <a:t>）活动信息查询子模块</a:t>
            </a:r>
            <a:endParaRPr lang="id-ID" b="1" dirty="0">
              <a:solidFill>
                <a:srgbClr val="5AB1AF"/>
              </a:solidFill>
              <a:latin typeface="Raleway" panose="020B0003030101060003" pitchFamily="34" charset="0"/>
            </a:endParaRPr>
          </a:p>
        </p:txBody>
      </p:sp>
      <p:sp>
        <p:nvSpPr>
          <p:cNvPr id="156" name="Rectangle 117">
            <a:extLst>
              <a:ext uri="{FF2B5EF4-FFF2-40B4-BE49-F238E27FC236}">
                <a16:creationId xmlns:a16="http://schemas.microsoft.com/office/drawing/2014/main" id="{8CF418FC-621C-4CAB-AF15-834562854B9A}"/>
              </a:ext>
            </a:extLst>
          </p:cNvPr>
          <p:cNvSpPr/>
          <p:nvPr/>
        </p:nvSpPr>
        <p:spPr>
          <a:xfrm>
            <a:off x="8673502" y="1931114"/>
            <a:ext cx="2238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包含按主办方、类别、时间搜索等功能。</a:t>
            </a:r>
            <a:endParaRPr lang="id-ID" sz="1600" dirty="0">
              <a:solidFill>
                <a:schemeClr val="tx2"/>
              </a:solidFill>
            </a:endParaRPr>
          </a:p>
        </p:txBody>
      </p:sp>
      <p:sp>
        <p:nvSpPr>
          <p:cNvPr id="159" name="TextBox 116">
            <a:extLst>
              <a:ext uri="{FF2B5EF4-FFF2-40B4-BE49-F238E27FC236}">
                <a16:creationId xmlns:a16="http://schemas.microsoft.com/office/drawing/2014/main" id="{AAD69DF6-A2FB-4810-AE81-654BC0E7B208}"/>
              </a:ext>
            </a:extLst>
          </p:cNvPr>
          <p:cNvSpPr txBox="1"/>
          <p:nvPr/>
        </p:nvSpPr>
        <p:spPr>
          <a:xfrm>
            <a:off x="8976769" y="2916599"/>
            <a:ext cx="170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5AB1AF"/>
                </a:solidFill>
                <a:latin typeface="Raleway" panose="020B0003030101060003" pitchFamily="34" charset="0"/>
              </a:rPr>
              <a:t>5</a:t>
            </a:r>
            <a:r>
              <a:rPr lang="zh-CN" altLang="en-US" b="1" dirty="0">
                <a:solidFill>
                  <a:srgbClr val="5AB1AF"/>
                </a:solidFill>
                <a:latin typeface="Raleway" panose="020B0003030101060003" pitchFamily="34" charset="0"/>
              </a:rPr>
              <a:t>）论坛子模块</a:t>
            </a:r>
            <a:endParaRPr lang="id-ID" b="1" dirty="0">
              <a:solidFill>
                <a:srgbClr val="5AB1AF"/>
              </a:solidFill>
              <a:latin typeface="Raleway" panose="020B0003030101060003" pitchFamily="34" charset="0"/>
            </a:endParaRPr>
          </a:p>
        </p:txBody>
      </p:sp>
      <p:sp>
        <p:nvSpPr>
          <p:cNvPr id="160" name="Rectangle 117">
            <a:extLst>
              <a:ext uri="{FF2B5EF4-FFF2-40B4-BE49-F238E27FC236}">
                <a16:creationId xmlns:a16="http://schemas.microsoft.com/office/drawing/2014/main" id="{ED21B73A-A419-4038-916A-10B7EF294490}"/>
              </a:ext>
            </a:extLst>
          </p:cNvPr>
          <p:cNvSpPr/>
          <p:nvPr/>
        </p:nvSpPr>
        <p:spPr>
          <a:xfrm>
            <a:off x="8904174" y="3278848"/>
            <a:ext cx="2007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论坛信息管理，普通用户使用模块。</a:t>
            </a:r>
            <a:endParaRPr lang="id-ID" sz="1600" dirty="0">
              <a:solidFill>
                <a:schemeClr val="tx2"/>
              </a:solidFill>
            </a:endParaRPr>
          </a:p>
        </p:txBody>
      </p:sp>
      <p:cxnSp>
        <p:nvCxnSpPr>
          <p:cNvPr id="161" name="Elbow Connector 121">
            <a:extLst>
              <a:ext uri="{FF2B5EF4-FFF2-40B4-BE49-F238E27FC236}">
                <a16:creationId xmlns:a16="http://schemas.microsoft.com/office/drawing/2014/main" id="{EE958A4E-596A-4136-A06C-A13C170BF5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04819" y="5006931"/>
            <a:ext cx="1108786" cy="516976"/>
          </a:xfrm>
          <a:prstGeom prst="bentConnector3">
            <a:avLst>
              <a:gd name="adj1" fmla="val 95530"/>
            </a:avLst>
          </a:prstGeom>
          <a:ln w="31750">
            <a:solidFill>
              <a:schemeClr val="accent4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56">
            <a:extLst>
              <a:ext uri="{FF2B5EF4-FFF2-40B4-BE49-F238E27FC236}">
                <a16:creationId xmlns:a16="http://schemas.microsoft.com/office/drawing/2014/main" id="{FC7797CD-0415-45B6-BABB-BF7AB96B6A78}"/>
              </a:ext>
            </a:extLst>
          </p:cNvPr>
          <p:cNvGrpSpPr/>
          <p:nvPr/>
        </p:nvGrpSpPr>
        <p:grpSpPr>
          <a:xfrm>
            <a:off x="9040615" y="4575635"/>
            <a:ext cx="414416" cy="283977"/>
            <a:chOff x="9734551" y="1985963"/>
            <a:chExt cx="484188" cy="331788"/>
          </a:xfrm>
          <a:solidFill>
            <a:srgbClr val="BADBDC"/>
          </a:solidFill>
        </p:grpSpPr>
        <p:sp>
          <p:nvSpPr>
            <p:cNvPr id="165" name="Freeform 12">
              <a:extLst>
                <a:ext uri="{FF2B5EF4-FFF2-40B4-BE49-F238E27FC236}">
                  <a16:creationId xmlns:a16="http://schemas.microsoft.com/office/drawing/2014/main" id="{1811A0CF-9D01-4EBC-8452-DF1308CF8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34551" y="1985963"/>
              <a:ext cx="484188" cy="211138"/>
            </a:xfrm>
            <a:custGeom>
              <a:avLst/>
              <a:gdLst>
                <a:gd name="T0" fmla="*/ 65 w 129"/>
                <a:gd name="T1" fmla="*/ 8 h 56"/>
                <a:gd name="T2" fmla="*/ 121 w 129"/>
                <a:gd name="T3" fmla="*/ 30 h 56"/>
                <a:gd name="T4" fmla="*/ 65 w 129"/>
                <a:gd name="T5" fmla="*/ 48 h 56"/>
                <a:gd name="T6" fmla="*/ 9 w 129"/>
                <a:gd name="T7" fmla="*/ 30 h 56"/>
                <a:gd name="T8" fmla="*/ 65 w 129"/>
                <a:gd name="T9" fmla="*/ 8 h 56"/>
                <a:gd name="T10" fmla="*/ 65 w 129"/>
                <a:gd name="T11" fmla="*/ 0 h 56"/>
                <a:gd name="T12" fmla="*/ 62 w 129"/>
                <a:gd name="T13" fmla="*/ 0 h 56"/>
                <a:gd name="T14" fmla="*/ 6 w 129"/>
                <a:gd name="T15" fmla="*/ 22 h 56"/>
                <a:gd name="T16" fmla="*/ 1 w 129"/>
                <a:gd name="T17" fmla="*/ 30 h 56"/>
                <a:gd name="T18" fmla="*/ 6 w 129"/>
                <a:gd name="T19" fmla="*/ 38 h 56"/>
                <a:gd name="T20" fmla="*/ 62 w 129"/>
                <a:gd name="T21" fmla="*/ 56 h 56"/>
                <a:gd name="T22" fmla="*/ 65 w 129"/>
                <a:gd name="T23" fmla="*/ 56 h 56"/>
                <a:gd name="T24" fmla="*/ 67 w 129"/>
                <a:gd name="T25" fmla="*/ 56 h 56"/>
                <a:gd name="T26" fmla="*/ 123 w 129"/>
                <a:gd name="T27" fmla="*/ 38 h 56"/>
                <a:gd name="T28" fmla="*/ 129 w 129"/>
                <a:gd name="T29" fmla="*/ 30 h 56"/>
                <a:gd name="T30" fmla="*/ 123 w 129"/>
                <a:gd name="T31" fmla="*/ 22 h 56"/>
                <a:gd name="T32" fmla="*/ 67 w 129"/>
                <a:gd name="T33" fmla="*/ 0 h 56"/>
                <a:gd name="T34" fmla="*/ 65 w 129"/>
                <a:gd name="T3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56">
                  <a:moveTo>
                    <a:pt x="65" y="8"/>
                  </a:moveTo>
                  <a:cubicBezTo>
                    <a:pt x="121" y="30"/>
                    <a:pt x="121" y="30"/>
                    <a:pt x="121" y="30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65" y="8"/>
                    <a:pt x="65" y="8"/>
                    <a:pt x="65" y="8"/>
                  </a:cubicBezTo>
                  <a:moveTo>
                    <a:pt x="65" y="0"/>
                  </a:moveTo>
                  <a:cubicBezTo>
                    <a:pt x="64" y="0"/>
                    <a:pt x="63" y="0"/>
                    <a:pt x="62" y="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2" y="24"/>
                    <a:pt x="0" y="27"/>
                    <a:pt x="1" y="30"/>
                  </a:cubicBezTo>
                  <a:cubicBezTo>
                    <a:pt x="1" y="34"/>
                    <a:pt x="3" y="36"/>
                    <a:pt x="6" y="38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3" y="56"/>
                    <a:pt x="64" y="56"/>
                    <a:pt x="65" y="56"/>
                  </a:cubicBezTo>
                  <a:cubicBezTo>
                    <a:pt x="65" y="56"/>
                    <a:pt x="66" y="56"/>
                    <a:pt x="67" y="56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6" y="36"/>
                    <a:pt x="128" y="34"/>
                    <a:pt x="129" y="30"/>
                  </a:cubicBezTo>
                  <a:cubicBezTo>
                    <a:pt x="129" y="27"/>
                    <a:pt x="127" y="24"/>
                    <a:pt x="123" y="2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6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6" name="Freeform 13">
              <a:extLst>
                <a:ext uri="{FF2B5EF4-FFF2-40B4-BE49-F238E27FC236}">
                  <a16:creationId xmlns:a16="http://schemas.microsoft.com/office/drawing/2014/main" id="{C7A97A1D-2EF4-4AB2-8238-97829FA2D6AE}"/>
                </a:ext>
              </a:extLst>
            </p:cNvPr>
            <p:cNvSpPr/>
            <p:nvPr/>
          </p:nvSpPr>
          <p:spPr bwMode="auto">
            <a:xfrm>
              <a:off x="9734551" y="2147888"/>
              <a:ext cx="484188" cy="109538"/>
            </a:xfrm>
            <a:custGeom>
              <a:avLst/>
              <a:gdLst>
                <a:gd name="T0" fmla="*/ 65 w 129"/>
                <a:gd name="T1" fmla="*/ 29 h 29"/>
                <a:gd name="T2" fmla="*/ 63 w 129"/>
                <a:gd name="T3" fmla="*/ 29 h 29"/>
                <a:gd name="T4" fmla="*/ 3 w 129"/>
                <a:gd name="T5" fmla="*/ 9 h 29"/>
                <a:gd name="T6" fmla="*/ 1 w 129"/>
                <a:gd name="T7" fmla="*/ 4 h 29"/>
                <a:gd name="T8" fmla="*/ 6 w 129"/>
                <a:gd name="T9" fmla="*/ 1 h 29"/>
                <a:gd name="T10" fmla="*/ 65 w 129"/>
                <a:gd name="T11" fmla="*/ 21 h 29"/>
                <a:gd name="T12" fmla="*/ 123 w 129"/>
                <a:gd name="T13" fmla="*/ 1 h 29"/>
                <a:gd name="T14" fmla="*/ 128 w 129"/>
                <a:gd name="T15" fmla="*/ 4 h 29"/>
                <a:gd name="T16" fmla="*/ 126 w 129"/>
                <a:gd name="T17" fmla="*/ 9 h 29"/>
                <a:gd name="T18" fmla="*/ 66 w 129"/>
                <a:gd name="T19" fmla="*/ 29 h 29"/>
                <a:gd name="T20" fmla="*/ 65 w 129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29">
                  <a:moveTo>
                    <a:pt x="65" y="29"/>
                  </a:moveTo>
                  <a:cubicBezTo>
                    <a:pt x="64" y="29"/>
                    <a:pt x="64" y="29"/>
                    <a:pt x="63" y="2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8" y="2"/>
                    <a:pt x="128" y="4"/>
                  </a:cubicBezTo>
                  <a:cubicBezTo>
                    <a:pt x="129" y="6"/>
                    <a:pt x="128" y="8"/>
                    <a:pt x="126" y="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67" name="Freeform 14">
              <a:extLst>
                <a:ext uri="{FF2B5EF4-FFF2-40B4-BE49-F238E27FC236}">
                  <a16:creationId xmlns:a16="http://schemas.microsoft.com/office/drawing/2014/main" id="{13632748-8D4D-43C1-8C22-5CC06F2098B7}"/>
                </a:ext>
              </a:extLst>
            </p:cNvPr>
            <p:cNvSpPr/>
            <p:nvPr/>
          </p:nvSpPr>
          <p:spPr bwMode="auto">
            <a:xfrm>
              <a:off x="9734551" y="2208213"/>
              <a:ext cx="484188" cy="109538"/>
            </a:xfrm>
            <a:custGeom>
              <a:avLst/>
              <a:gdLst>
                <a:gd name="T0" fmla="*/ 65 w 129"/>
                <a:gd name="T1" fmla="*/ 29 h 29"/>
                <a:gd name="T2" fmla="*/ 63 w 129"/>
                <a:gd name="T3" fmla="*/ 29 h 29"/>
                <a:gd name="T4" fmla="*/ 3 w 129"/>
                <a:gd name="T5" fmla="*/ 9 h 29"/>
                <a:gd name="T6" fmla="*/ 1 w 129"/>
                <a:gd name="T7" fmla="*/ 4 h 29"/>
                <a:gd name="T8" fmla="*/ 6 w 129"/>
                <a:gd name="T9" fmla="*/ 1 h 29"/>
                <a:gd name="T10" fmla="*/ 65 w 129"/>
                <a:gd name="T11" fmla="*/ 21 h 29"/>
                <a:gd name="T12" fmla="*/ 123 w 129"/>
                <a:gd name="T13" fmla="*/ 1 h 29"/>
                <a:gd name="T14" fmla="*/ 128 w 129"/>
                <a:gd name="T15" fmla="*/ 4 h 29"/>
                <a:gd name="T16" fmla="*/ 126 w 129"/>
                <a:gd name="T17" fmla="*/ 9 h 29"/>
                <a:gd name="T18" fmla="*/ 66 w 129"/>
                <a:gd name="T19" fmla="*/ 29 h 29"/>
                <a:gd name="T20" fmla="*/ 65 w 129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29">
                  <a:moveTo>
                    <a:pt x="65" y="29"/>
                  </a:moveTo>
                  <a:cubicBezTo>
                    <a:pt x="64" y="29"/>
                    <a:pt x="64" y="29"/>
                    <a:pt x="63" y="2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8" y="2"/>
                    <a:pt x="128" y="4"/>
                  </a:cubicBezTo>
                  <a:cubicBezTo>
                    <a:pt x="129" y="6"/>
                    <a:pt x="128" y="8"/>
                    <a:pt x="126" y="9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68" name="TextBox 116">
            <a:extLst>
              <a:ext uri="{FF2B5EF4-FFF2-40B4-BE49-F238E27FC236}">
                <a16:creationId xmlns:a16="http://schemas.microsoft.com/office/drawing/2014/main" id="{124B8C2F-DFD1-4676-BD61-679734A96C3E}"/>
              </a:ext>
            </a:extLst>
          </p:cNvPr>
          <p:cNvSpPr txBox="1"/>
          <p:nvPr/>
        </p:nvSpPr>
        <p:spPr>
          <a:xfrm>
            <a:off x="9543569" y="4509418"/>
            <a:ext cx="23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5AB1AF"/>
                </a:solidFill>
                <a:latin typeface="Raleway" panose="020B0003030101060003" pitchFamily="34" charset="0"/>
              </a:rPr>
              <a:t>6</a:t>
            </a:r>
            <a:r>
              <a:rPr lang="zh-CN" altLang="en-US" b="1" dirty="0">
                <a:solidFill>
                  <a:srgbClr val="5AB1AF"/>
                </a:solidFill>
                <a:latin typeface="Raleway" panose="020B0003030101060003" pitchFamily="34" charset="0"/>
              </a:rPr>
              <a:t>）论坛信息管理模块</a:t>
            </a:r>
            <a:endParaRPr lang="id-ID" b="1" dirty="0">
              <a:solidFill>
                <a:srgbClr val="5AB1AF"/>
              </a:solidFill>
              <a:latin typeface="Raleway" panose="020B0003030101060003" pitchFamily="34" charset="0"/>
            </a:endParaRPr>
          </a:p>
        </p:txBody>
      </p:sp>
      <p:sp>
        <p:nvSpPr>
          <p:cNvPr id="169" name="Rectangle 117">
            <a:extLst>
              <a:ext uri="{FF2B5EF4-FFF2-40B4-BE49-F238E27FC236}">
                <a16:creationId xmlns:a16="http://schemas.microsoft.com/office/drawing/2014/main" id="{8D34A618-3E88-40F8-8F78-AAC56E5437D0}"/>
              </a:ext>
            </a:extLst>
          </p:cNvPr>
          <p:cNvSpPr/>
          <p:nvPr/>
        </p:nvSpPr>
        <p:spPr>
          <a:xfrm>
            <a:off x="9812983" y="4973281"/>
            <a:ext cx="1549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>
                <a:solidFill>
                  <a:schemeClr val="tx2"/>
                </a:solidFill>
              </a:rPr>
              <a:t>置顶帖，删除帖等功能。</a:t>
            </a:r>
            <a:endParaRPr lang="id-ID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7" grpId="0"/>
      <p:bldP spid="118" grpId="0"/>
      <p:bldP spid="125" grpId="0" animBg="1"/>
      <p:bldP spid="126" grpId="0" animBg="1"/>
      <p:bldP spid="138" grpId="0"/>
      <p:bldP spid="139" grpId="0"/>
      <p:bldP spid="144" grpId="0"/>
      <p:bldP spid="145" grpId="0"/>
      <p:bldP spid="155" grpId="0"/>
      <p:bldP spid="156" grpId="0"/>
      <p:bldP spid="159" grpId="0"/>
      <p:bldP spid="160" grpId="0"/>
      <p:bldP spid="168" grpId="0"/>
      <p:bldP spid="1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1486749" y="4001550"/>
            <a:ext cx="890444" cy="918868"/>
            <a:chOff x="1770001" y="10043322"/>
            <a:chExt cx="1797976" cy="1855369"/>
          </a:xfrm>
        </p:grpSpPr>
        <p:sp>
          <p:nvSpPr>
            <p:cNvPr id="43" name="Текст 12"/>
            <p:cNvSpPr txBox="1">
              <a:spLocks/>
            </p:cNvSpPr>
            <p:nvPr/>
          </p:nvSpPr>
          <p:spPr>
            <a:xfrm>
              <a:off x="1770001" y="10922766"/>
              <a:ext cx="1797976" cy="975925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引言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030812" y="1004332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419210" y="4001551"/>
            <a:ext cx="1490826" cy="1273775"/>
            <a:chOff x="5452970" y="10022872"/>
            <a:chExt cx="3010261" cy="2571993"/>
          </a:xfrm>
        </p:grpSpPr>
        <p:sp>
          <p:nvSpPr>
            <p:cNvPr id="46" name="Текст 12"/>
            <p:cNvSpPr txBox="1">
              <a:spLocks/>
            </p:cNvSpPr>
            <p:nvPr/>
          </p:nvSpPr>
          <p:spPr>
            <a:xfrm>
              <a:off x="5452970" y="10873799"/>
              <a:ext cx="3010261" cy="17210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系统功能</a:t>
              </a:r>
              <a:endParaRPr lang="en-US" altLang="zh-CN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设计</a:t>
              </a:r>
              <a:endParaRPr lang="ru-RU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45987" y="1002287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3947377" y="4001550"/>
            <a:ext cx="1117102" cy="918869"/>
            <a:chOff x="10032985" y="10042536"/>
            <a:chExt cx="2255640" cy="1855371"/>
          </a:xfrm>
        </p:grpSpPr>
        <p:sp>
          <p:nvSpPr>
            <p:cNvPr id="49" name="Текст 12"/>
            <p:cNvSpPr txBox="1">
              <a:spLocks/>
            </p:cNvSpPr>
            <p:nvPr/>
          </p:nvSpPr>
          <p:spPr>
            <a:xfrm>
              <a:off x="10032985" y="10937423"/>
              <a:ext cx="2255640" cy="96048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Medium" charset="0"/>
                  <a:ea typeface="Roboto Medium" charset="0"/>
                  <a:cs typeface="Roboto Medium" charset="0"/>
                </a:rPr>
                <a:t>类设计</a:t>
              </a:r>
              <a:endParaRPr lang="en-US" sz="2400" dirty="0">
                <a:solidFill>
                  <a:srgbClr val="5AB1AF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5AB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480219" y="4001551"/>
            <a:ext cx="922819" cy="1023204"/>
            <a:chOff x="14551488" y="10268469"/>
            <a:chExt cx="1863347" cy="2066043"/>
          </a:xfrm>
        </p:grpSpPr>
        <p:sp>
          <p:nvSpPr>
            <p:cNvPr id="52" name="Текст 12"/>
            <p:cNvSpPr txBox="1">
              <a:spLocks/>
            </p:cNvSpPr>
            <p:nvPr/>
          </p:nvSpPr>
          <p:spPr>
            <a:xfrm>
              <a:off x="14551488" y="11127794"/>
              <a:ext cx="1863347" cy="1206718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数据库设计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4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933705" y="4001552"/>
            <a:ext cx="1654914" cy="1409569"/>
            <a:chOff x="19226919" y="10268469"/>
            <a:chExt cx="3341586" cy="2846187"/>
          </a:xfrm>
        </p:grpSpPr>
        <p:sp>
          <p:nvSpPr>
            <p:cNvPr id="55" name="Текст 12"/>
            <p:cNvSpPr txBox="1">
              <a:spLocks/>
            </p:cNvSpPr>
            <p:nvPr/>
          </p:nvSpPr>
          <p:spPr>
            <a:xfrm>
              <a:off x="19226919" y="11119394"/>
              <a:ext cx="3341586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接口及</a:t>
              </a:r>
              <a:endParaRPr lang="en-US" altLang="zh-CN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过程设计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9688663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765509" y="1774217"/>
            <a:ext cx="1122498" cy="1172985"/>
            <a:chOff x="6159761" y="4596715"/>
            <a:chExt cx="3318379" cy="3467632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6159761" y="4596715"/>
              <a:ext cx="3318379" cy="3467632"/>
              <a:chOff x="6091193" y="4751192"/>
              <a:chExt cx="3318379" cy="4195834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6107145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6091193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>
                  <a:solidFill>
                    <a:srgbClr val="5AB1AF"/>
                  </a:solidFill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 flipH="1">
                <a:off x="6107145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 flipH="1">
                <a:off x="6186903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3">
                    <a:lumMod val="75000"/>
                  </a:schemeClr>
                </a:fgClr>
                <a:bgClr>
                  <a:schemeClr val="accent3">
                    <a:lumMod val="50000"/>
                  </a:schemeClr>
                </a:bgClr>
              </a:pattFill>
            </p:grpSpPr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17" name="Группа 116"/>
            <p:cNvGrpSpPr/>
            <p:nvPr/>
          </p:nvGrpSpPr>
          <p:grpSpPr>
            <a:xfrm>
              <a:off x="7678427" y="5478883"/>
              <a:ext cx="919196" cy="896298"/>
              <a:chOff x="1767623" y="1269637"/>
              <a:chExt cx="289344" cy="282136"/>
            </a:xfrm>
          </p:grpSpPr>
          <p:sp>
            <p:nvSpPr>
              <p:cNvPr id="118" name="Freeform 996"/>
              <p:cNvSpPr>
                <a:spLocks/>
              </p:cNvSpPr>
              <p:nvPr/>
            </p:nvSpPr>
            <p:spPr bwMode="auto">
              <a:xfrm>
                <a:off x="1767623" y="1269637"/>
                <a:ext cx="289344" cy="282136"/>
              </a:xfrm>
              <a:custGeom>
                <a:avLst/>
                <a:gdLst>
                  <a:gd name="T0" fmla="*/ 70 w 140"/>
                  <a:gd name="T1" fmla="*/ 0 h 137"/>
                  <a:gd name="T2" fmla="*/ 0 w 140"/>
                  <a:gd name="T3" fmla="*/ 60 h 137"/>
                  <a:gd name="T4" fmla="*/ 30 w 140"/>
                  <a:gd name="T5" fmla="*/ 109 h 137"/>
                  <a:gd name="T6" fmla="*/ 18 w 140"/>
                  <a:gd name="T7" fmla="*/ 137 h 137"/>
                  <a:gd name="T8" fmla="*/ 54 w 140"/>
                  <a:gd name="T9" fmla="*/ 119 h 137"/>
                  <a:gd name="T10" fmla="*/ 70 w 140"/>
                  <a:gd name="T11" fmla="*/ 120 h 137"/>
                  <a:gd name="T12" fmla="*/ 140 w 140"/>
                  <a:gd name="T13" fmla="*/ 60 h 137"/>
                  <a:gd name="T14" fmla="*/ 70 w 140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37">
                    <a:moveTo>
                      <a:pt x="70" y="0"/>
                    </a:moveTo>
                    <a:cubicBezTo>
                      <a:pt x="31" y="0"/>
                      <a:pt x="0" y="27"/>
                      <a:pt x="0" y="60"/>
                    </a:cubicBezTo>
                    <a:cubicBezTo>
                      <a:pt x="0" y="81"/>
                      <a:pt x="12" y="99"/>
                      <a:pt x="30" y="109"/>
                    </a:cubicBezTo>
                    <a:cubicBezTo>
                      <a:pt x="25" y="119"/>
                      <a:pt x="17" y="137"/>
                      <a:pt x="18" y="137"/>
                    </a:cubicBezTo>
                    <a:cubicBezTo>
                      <a:pt x="18" y="137"/>
                      <a:pt x="42" y="125"/>
                      <a:pt x="54" y="119"/>
                    </a:cubicBezTo>
                    <a:cubicBezTo>
                      <a:pt x="59" y="120"/>
                      <a:pt x="65" y="120"/>
                      <a:pt x="70" y="120"/>
                    </a:cubicBezTo>
                    <a:cubicBezTo>
                      <a:pt x="109" y="120"/>
                      <a:pt x="140" y="93"/>
                      <a:pt x="140" y="60"/>
                    </a:cubicBezTo>
                    <a:cubicBezTo>
                      <a:pt x="140" y="27"/>
                      <a:pt x="109" y="0"/>
                      <a:pt x="7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19" name="Oval 997"/>
              <p:cNvSpPr>
                <a:spLocks noChangeArrowheads="1"/>
              </p:cNvSpPr>
              <p:nvPr/>
            </p:nvSpPr>
            <p:spPr bwMode="auto">
              <a:xfrm>
                <a:off x="1832493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0" name="Oval 998"/>
              <p:cNvSpPr>
                <a:spLocks noChangeArrowheads="1"/>
              </p:cNvSpPr>
              <p:nvPr/>
            </p:nvSpPr>
            <p:spPr bwMode="auto">
              <a:xfrm>
                <a:off x="1892215" y="1378784"/>
                <a:ext cx="4118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1" name="Oval 999"/>
              <p:cNvSpPr>
                <a:spLocks noChangeArrowheads="1"/>
              </p:cNvSpPr>
              <p:nvPr/>
            </p:nvSpPr>
            <p:spPr bwMode="auto">
              <a:xfrm>
                <a:off x="1953997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486749" y="1774217"/>
            <a:ext cx="1122497" cy="1172985"/>
            <a:chOff x="2039666" y="4596715"/>
            <a:chExt cx="3318377" cy="3467632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39666" y="4596715"/>
              <a:ext cx="3318377" cy="3467632"/>
              <a:chOff x="1971098" y="4751192"/>
              <a:chExt cx="3318377" cy="4195834"/>
            </a:xfrm>
          </p:grpSpPr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 flipH="1">
                <a:off x="1987049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 flipH="1">
                <a:off x="1971098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BADBDC"/>
                  </a:solidFill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 flipH="1">
                <a:off x="1987048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 flipH="1">
                <a:off x="2066808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</p:grpSpPr>
            <p:sp>
              <p:nvSpPr>
                <p:cNvPr id="57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</p:grpSp>
        </p:grpSp>
        <p:grpSp>
          <p:nvGrpSpPr>
            <p:cNvPr id="122" name="Группа 121"/>
            <p:cNvGrpSpPr/>
            <p:nvPr/>
          </p:nvGrpSpPr>
          <p:grpSpPr>
            <a:xfrm>
              <a:off x="3521965" y="5488698"/>
              <a:ext cx="700028" cy="876668"/>
              <a:chOff x="3381150" y="1275815"/>
              <a:chExt cx="220354" cy="275957"/>
            </a:xfrm>
          </p:grpSpPr>
          <p:sp>
            <p:nvSpPr>
              <p:cNvPr id="123" name="Freeform 1007"/>
              <p:cNvSpPr>
                <a:spLocks/>
              </p:cNvSpPr>
              <p:nvPr/>
            </p:nvSpPr>
            <p:spPr bwMode="auto">
              <a:xfrm>
                <a:off x="3414100" y="1275815"/>
                <a:ext cx="156513" cy="224473"/>
              </a:xfrm>
              <a:custGeom>
                <a:avLst/>
                <a:gdLst>
                  <a:gd name="T0" fmla="*/ 71 w 76"/>
                  <a:gd name="T1" fmla="*/ 56 h 109"/>
                  <a:gd name="T2" fmla="*/ 71 w 76"/>
                  <a:gd name="T3" fmla="*/ 56 h 109"/>
                  <a:gd name="T4" fmla="*/ 76 w 76"/>
                  <a:gd name="T5" fmla="*/ 38 h 109"/>
                  <a:gd name="T6" fmla="*/ 38 w 76"/>
                  <a:gd name="T7" fmla="*/ 0 h 109"/>
                  <a:gd name="T8" fmla="*/ 0 w 76"/>
                  <a:gd name="T9" fmla="*/ 38 h 109"/>
                  <a:gd name="T10" fmla="*/ 2 w 76"/>
                  <a:gd name="T11" fmla="*/ 52 h 109"/>
                  <a:gd name="T12" fmla="*/ 4 w 76"/>
                  <a:gd name="T13" fmla="*/ 56 h 109"/>
                  <a:gd name="T14" fmla="*/ 4 w 76"/>
                  <a:gd name="T15" fmla="*/ 56 h 109"/>
                  <a:gd name="T16" fmla="*/ 4 w 76"/>
                  <a:gd name="T17" fmla="*/ 56 h 109"/>
                  <a:gd name="T18" fmla="*/ 7 w 76"/>
                  <a:gd name="T19" fmla="*/ 61 h 109"/>
                  <a:gd name="T20" fmla="*/ 38 w 76"/>
                  <a:gd name="T21" fmla="*/ 109 h 109"/>
                  <a:gd name="T22" fmla="*/ 68 w 76"/>
                  <a:gd name="T23" fmla="*/ 61 h 109"/>
                  <a:gd name="T24" fmla="*/ 71 w 76"/>
                  <a:gd name="T2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109">
                    <a:moveTo>
                      <a:pt x="71" y="56"/>
                    </a:move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1"/>
                      <a:pt x="76" y="45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3"/>
                      <a:pt x="1" y="48"/>
                      <a:pt x="2" y="52"/>
                    </a:cubicBezTo>
                    <a:cubicBezTo>
                      <a:pt x="3" y="53"/>
                      <a:pt x="4" y="55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5" y="58"/>
                      <a:pt x="6" y="59"/>
                      <a:pt x="7" y="6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9" y="59"/>
                      <a:pt x="70" y="58"/>
                      <a:pt x="71" y="5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4" name="Oval 1008"/>
              <p:cNvSpPr>
                <a:spLocks noChangeArrowheads="1"/>
              </p:cNvSpPr>
              <p:nvPr/>
            </p:nvSpPr>
            <p:spPr bwMode="auto">
              <a:xfrm>
                <a:off x="3455288" y="1321121"/>
                <a:ext cx="72078" cy="7413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5" name="Freeform 1009"/>
              <p:cNvSpPr>
                <a:spLocks/>
              </p:cNvSpPr>
              <p:nvPr/>
            </p:nvSpPr>
            <p:spPr bwMode="auto">
              <a:xfrm>
                <a:off x="3381150" y="1481753"/>
                <a:ext cx="220354" cy="70019"/>
              </a:xfrm>
              <a:custGeom>
                <a:avLst/>
                <a:gdLst>
                  <a:gd name="T0" fmla="*/ 76 w 107"/>
                  <a:gd name="T1" fmla="*/ 0 h 34"/>
                  <a:gd name="T2" fmla="*/ 107 w 107"/>
                  <a:gd name="T3" fmla="*/ 16 h 34"/>
                  <a:gd name="T4" fmla="*/ 54 w 107"/>
                  <a:gd name="T5" fmla="*/ 34 h 34"/>
                  <a:gd name="T6" fmla="*/ 0 w 107"/>
                  <a:gd name="T7" fmla="*/ 16 h 34"/>
                  <a:gd name="T8" fmla="*/ 32 w 10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4">
                    <a:moveTo>
                      <a:pt x="76" y="0"/>
                    </a:moveTo>
                    <a:cubicBezTo>
                      <a:pt x="94" y="3"/>
                      <a:pt x="107" y="9"/>
                      <a:pt x="107" y="16"/>
                    </a:cubicBezTo>
                    <a:cubicBezTo>
                      <a:pt x="107" y="26"/>
                      <a:pt x="83" y="34"/>
                      <a:pt x="54" y="34"/>
                    </a:cubicBezTo>
                    <a:cubicBezTo>
                      <a:pt x="24" y="34"/>
                      <a:pt x="0" y="26"/>
                      <a:pt x="0" y="16"/>
                    </a:cubicBezTo>
                    <a:cubicBezTo>
                      <a:pt x="0" y="9"/>
                      <a:pt x="13" y="3"/>
                      <a:pt x="32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6" name="Freeform 1011"/>
              <p:cNvSpPr>
                <a:spLocks/>
              </p:cNvSpPr>
              <p:nvPr/>
            </p:nvSpPr>
            <p:spPr bwMode="auto">
              <a:xfrm>
                <a:off x="3461466" y="1510585"/>
                <a:ext cx="59722" cy="8238"/>
              </a:xfrm>
              <a:custGeom>
                <a:avLst/>
                <a:gdLst>
                  <a:gd name="T0" fmla="*/ 29 w 29"/>
                  <a:gd name="T1" fmla="*/ 0 h 4"/>
                  <a:gd name="T2" fmla="*/ 15 w 29"/>
                  <a:gd name="T3" fmla="*/ 4 h 4"/>
                  <a:gd name="T4" fmla="*/ 0 w 2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4">
                    <a:moveTo>
                      <a:pt x="29" y="0"/>
                    </a:moveTo>
                    <a:cubicBezTo>
                      <a:pt x="29" y="2"/>
                      <a:pt x="23" y="4"/>
                      <a:pt x="15" y="4"/>
                    </a:cubicBezTo>
                    <a:cubicBezTo>
                      <a:pt x="7" y="4"/>
                      <a:pt x="0" y="2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3814222" y="1545483"/>
            <a:ext cx="1582827" cy="1654019"/>
            <a:chOff x="10279858" y="4596715"/>
            <a:chExt cx="3318377" cy="3467632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5AB1AF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82" name="Группа 81"/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28" name="Freeform 1650"/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9" name="Line 1651"/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0" name="Line 1652"/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1" name="Freeform 1653"/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2" name="Freeform 1654"/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3" name="Rectangle 1655"/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4" name="Freeform 1656"/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763712" y="1774217"/>
            <a:ext cx="1122497" cy="1172985"/>
            <a:chOff x="18520049" y="4596715"/>
            <a:chExt cx="3318377" cy="3467632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18520049" y="4596715"/>
              <a:ext cx="3318377" cy="3467632"/>
              <a:chOff x="18451481" y="4751192"/>
              <a:chExt cx="3318377" cy="4195834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 flipH="1">
                <a:off x="18467432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flipH="1">
                <a:off x="18451481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flipH="1">
                <a:off x="18467431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08" name="Группа 107"/>
              <p:cNvGrpSpPr/>
              <p:nvPr/>
            </p:nvGrpSpPr>
            <p:grpSpPr>
              <a:xfrm flipH="1">
                <a:off x="18547191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50000"/>
                  </a:schemeClr>
                </a:bgClr>
              </a:pattFill>
            </p:grpSpPr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35" name="Группа 134"/>
            <p:cNvGrpSpPr/>
            <p:nvPr/>
          </p:nvGrpSpPr>
          <p:grpSpPr>
            <a:xfrm>
              <a:off x="19917630" y="5439630"/>
              <a:ext cx="906107" cy="974804"/>
              <a:chOff x="8050803" y="3302249"/>
              <a:chExt cx="285224" cy="306848"/>
            </a:xfrm>
          </p:grpSpPr>
          <p:sp>
            <p:nvSpPr>
              <p:cNvPr id="136" name="Freeform 1713"/>
              <p:cNvSpPr>
                <a:spLocks/>
              </p:cNvSpPr>
              <p:nvPr/>
            </p:nvSpPr>
            <p:spPr bwMode="auto">
              <a:xfrm>
                <a:off x="8167158" y="3302249"/>
                <a:ext cx="168869" cy="164751"/>
              </a:xfrm>
              <a:custGeom>
                <a:avLst/>
                <a:gdLst>
                  <a:gd name="T0" fmla="*/ 12 w 82"/>
                  <a:gd name="T1" fmla="*/ 80 h 80"/>
                  <a:gd name="T2" fmla="*/ 10 w 82"/>
                  <a:gd name="T3" fmla="*/ 78 h 80"/>
                  <a:gd name="T4" fmla="*/ 16 w 82"/>
                  <a:gd name="T5" fmla="*/ 63 h 80"/>
                  <a:gd name="T6" fmla="*/ 0 w 82"/>
                  <a:gd name="T7" fmla="*/ 35 h 80"/>
                  <a:gd name="T8" fmla="*/ 41 w 82"/>
                  <a:gd name="T9" fmla="*/ 0 h 80"/>
                  <a:gd name="T10" fmla="*/ 82 w 82"/>
                  <a:gd name="T11" fmla="*/ 35 h 80"/>
                  <a:gd name="T12" fmla="*/ 41 w 82"/>
                  <a:gd name="T13" fmla="*/ 71 h 80"/>
                  <a:gd name="T14" fmla="*/ 33 w 82"/>
                  <a:gd name="T15" fmla="*/ 70 h 80"/>
                  <a:gd name="T16" fmla="*/ 13 w 82"/>
                  <a:gd name="T17" fmla="*/ 79 h 80"/>
                  <a:gd name="T18" fmla="*/ 12 w 82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0">
                    <a:moveTo>
                      <a:pt x="12" y="80"/>
                    </a:moveTo>
                    <a:cubicBezTo>
                      <a:pt x="12" y="80"/>
                      <a:pt x="11" y="79"/>
                      <a:pt x="10" y="78"/>
                    </a:cubicBezTo>
                    <a:cubicBezTo>
                      <a:pt x="10" y="77"/>
                      <a:pt x="10" y="77"/>
                      <a:pt x="16" y="63"/>
                    </a:cubicBezTo>
                    <a:cubicBezTo>
                      <a:pt x="6" y="56"/>
                      <a:pt x="0" y="46"/>
                      <a:pt x="0" y="35"/>
                    </a:cubicBezTo>
                    <a:cubicBezTo>
                      <a:pt x="0" y="16"/>
                      <a:pt x="19" y="0"/>
                      <a:pt x="41" y="0"/>
                    </a:cubicBezTo>
                    <a:cubicBezTo>
                      <a:pt x="64" y="0"/>
                      <a:pt x="82" y="16"/>
                      <a:pt x="82" y="35"/>
                    </a:cubicBezTo>
                    <a:cubicBezTo>
                      <a:pt x="82" y="55"/>
                      <a:pt x="64" y="71"/>
                      <a:pt x="41" y="71"/>
                    </a:cubicBezTo>
                    <a:cubicBezTo>
                      <a:pt x="38" y="71"/>
                      <a:pt x="36" y="70"/>
                      <a:pt x="33" y="70"/>
                    </a:cubicBezTo>
                    <a:cubicBezTo>
                      <a:pt x="14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2" y="8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7" name="Freeform 1714"/>
              <p:cNvSpPr>
                <a:spLocks/>
              </p:cNvSpPr>
              <p:nvPr/>
            </p:nvSpPr>
            <p:spPr bwMode="auto">
              <a:xfrm>
                <a:off x="8050803" y="3386684"/>
                <a:ext cx="223443" cy="222413"/>
              </a:xfrm>
              <a:custGeom>
                <a:avLst/>
                <a:gdLst>
                  <a:gd name="T0" fmla="*/ 10 w 108"/>
                  <a:gd name="T1" fmla="*/ 16 h 108"/>
                  <a:gd name="T2" fmla="*/ 32 w 108"/>
                  <a:gd name="T3" fmla="*/ 76 h 108"/>
                  <a:gd name="T4" fmla="*/ 92 w 108"/>
                  <a:gd name="T5" fmla="*/ 98 h 108"/>
                  <a:gd name="T6" fmla="*/ 102 w 108"/>
                  <a:gd name="T7" fmla="*/ 79 h 108"/>
                  <a:gd name="T8" fmla="*/ 80 w 108"/>
                  <a:gd name="T9" fmla="*/ 66 h 108"/>
                  <a:gd name="T10" fmla="*/ 46 w 108"/>
                  <a:gd name="T11" fmla="*/ 62 h 108"/>
                  <a:gd name="T12" fmla="*/ 42 w 108"/>
                  <a:gd name="T13" fmla="*/ 28 h 108"/>
                  <a:gd name="T14" fmla="*/ 29 w 108"/>
                  <a:gd name="T15" fmla="*/ 6 h 108"/>
                  <a:gd name="T16" fmla="*/ 10 w 108"/>
                  <a:gd name="T17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8">
                    <a:moveTo>
                      <a:pt x="10" y="16"/>
                    </a:moveTo>
                    <a:cubicBezTo>
                      <a:pt x="0" y="44"/>
                      <a:pt x="32" y="76"/>
                      <a:pt x="32" y="76"/>
                    </a:cubicBezTo>
                    <a:cubicBezTo>
                      <a:pt x="32" y="76"/>
                      <a:pt x="64" y="108"/>
                      <a:pt x="92" y="98"/>
                    </a:cubicBezTo>
                    <a:cubicBezTo>
                      <a:pt x="104" y="94"/>
                      <a:pt x="108" y="85"/>
                      <a:pt x="102" y="79"/>
                    </a:cubicBezTo>
                    <a:cubicBezTo>
                      <a:pt x="96" y="73"/>
                      <a:pt x="85" y="61"/>
                      <a:pt x="80" y="66"/>
                    </a:cubicBezTo>
                    <a:cubicBezTo>
                      <a:pt x="74" y="71"/>
                      <a:pt x="66" y="83"/>
                      <a:pt x="46" y="62"/>
                    </a:cubicBezTo>
                    <a:cubicBezTo>
                      <a:pt x="25" y="42"/>
                      <a:pt x="37" y="34"/>
                      <a:pt x="42" y="28"/>
                    </a:cubicBezTo>
                    <a:cubicBezTo>
                      <a:pt x="47" y="23"/>
                      <a:pt x="35" y="12"/>
                      <a:pt x="29" y="6"/>
                    </a:cubicBezTo>
                    <a:cubicBezTo>
                      <a:pt x="23" y="0"/>
                      <a:pt x="14" y="4"/>
                      <a:pt x="10" y="1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8" name="Freeform 1715"/>
              <p:cNvSpPr>
                <a:spLocks/>
              </p:cNvSpPr>
              <p:nvPr/>
            </p:nvSpPr>
            <p:spPr bwMode="auto">
              <a:xfrm>
                <a:off x="8204227" y="3341377"/>
                <a:ext cx="39128" cy="61782"/>
              </a:xfrm>
              <a:custGeom>
                <a:avLst/>
                <a:gdLst>
                  <a:gd name="T0" fmla="*/ 0 w 19"/>
                  <a:gd name="T1" fmla="*/ 3 h 30"/>
                  <a:gd name="T2" fmla="*/ 9 w 19"/>
                  <a:gd name="T3" fmla="*/ 0 h 30"/>
                  <a:gd name="T4" fmla="*/ 10 w 19"/>
                  <a:gd name="T5" fmla="*/ 20 h 30"/>
                  <a:gd name="T6" fmla="*/ 0 w 19"/>
                  <a:gd name="T7" fmla="*/ 30 h 30"/>
                  <a:gd name="T8" fmla="*/ 16 w 1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0">
                    <a:moveTo>
                      <a:pt x="0" y="3"/>
                    </a:moveTo>
                    <a:cubicBezTo>
                      <a:pt x="0" y="3"/>
                      <a:pt x="3" y="0"/>
                      <a:pt x="9" y="0"/>
                    </a:cubicBezTo>
                    <a:cubicBezTo>
                      <a:pt x="15" y="0"/>
                      <a:pt x="19" y="11"/>
                      <a:pt x="10" y="20"/>
                    </a:cubicBezTo>
                    <a:cubicBezTo>
                      <a:pt x="0" y="28"/>
                      <a:pt x="0" y="30"/>
                      <a:pt x="0" y="30"/>
                    </a:cubicBezTo>
                    <a:cubicBezTo>
                      <a:pt x="16" y="30"/>
                      <a:pt x="16" y="30"/>
                      <a:pt x="16" y="3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9" name="Line 1716"/>
              <p:cNvSpPr>
                <a:spLocks noChangeShapeType="1"/>
              </p:cNvSpPr>
              <p:nvPr/>
            </p:nvSpPr>
            <p:spPr bwMode="auto">
              <a:xfrm flipV="1">
                <a:off x="8286603" y="3341377"/>
                <a:ext cx="0" cy="6178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0" name="Line 1717"/>
              <p:cNvSpPr>
                <a:spLocks noChangeShapeType="1"/>
              </p:cNvSpPr>
              <p:nvPr/>
            </p:nvSpPr>
            <p:spPr bwMode="auto">
              <a:xfrm flipH="1">
                <a:off x="8255712" y="3341377"/>
                <a:ext cx="30891" cy="4324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1" name="Line 1718"/>
              <p:cNvSpPr>
                <a:spLocks noChangeShapeType="1"/>
              </p:cNvSpPr>
              <p:nvPr/>
            </p:nvSpPr>
            <p:spPr bwMode="auto">
              <a:xfrm>
                <a:off x="8255712" y="3384624"/>
                <a:ext cx="43247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399227" y="1781477"/>
            <a:ext cx="1122497" cy="1172985"/>
            <a:chOff x="14399953" y="4611237"/>
            <a:chExt cx="3318377" cy="3467632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95" name="Группа 94"/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96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7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9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3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42" name="Группа 141"/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43" name="Freeform 1018"/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4" name="Freeform 1019"/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5" name="Line 1020"/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6" name="Freeform 1021"/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7" name="Line 1022"/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8" name="Line 1023"/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9" name="Line 1024"/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50" name="Группа 50">
            <a:extLst>
              <a:ext uri="{FF2B5EF4-FFF2-40B4-BE49-F238E27FC236}">
                <a16:creationId xmlns:a16="http://schemas.microsoft.com/office/drawing/2014/main" id="{FD1621C2-F6D0-4829-828F-971934E6B848}"/>
              </a:ext>
            </a:extLst>
          </p:cNvPr>
          <p:cNvGrpSpPr/>
          <p:nvPr/>
        </p:nvGrpSpPr>
        <p:grpSpPr>
          <a:xfrm>
            <a:off x="8307181" y="3994292"/>
            <a:ext cx="692006" cy="1076744"/>
            <a:chOff x="14736523" y="10268469"/>
            <a:chExt cx="1397292" cy="2174150"/>
          </a:xfrm>
        </p:grpSpPr>
        <p:sp>
          <p:nvSpPr>
            <p:cNvPr id="151" name="Текст 12">
              <a:extLst>
                <a:ext uri="{FF2B5EF4-FFF2-40B4-BE49-F238E27FC236}">
                  <a16:creationId xmlns:a16="http://schemas.microsoft.com/office/drawing/2014/main" id="{4CE2AED2-8909-4CCF-B204-AD824C0F802A}"/>
                </a:ext>
              </a:extLst>
            </p:cNvPr>
            <p:cNvSpPr txBox="1">
              <a:spLocks/>
            </p:cNvSpPr>
            <p:nvPr/>
          </p:nvSpPr>
          <p:spPr>
            <a:xfrm>
              <a:off x="14736523" y="11134053"/>
              <a:ext cx="1397292" cy="13085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界面设计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52" name="Овал 52">
              <a:extLst>
                <a:ext uri="{FF2B5EF4-FFF2-40B4-BE49-F238E27FC236}">
                  <a16:creationId xmlns:a16="http://schemas.microsoft.com/office/drawing/2014/main" id="{48E8198D-2AAE-432F-96A1-4B4446A90734}"/>
                </a:ext>
              </a:extLst>
            </p:cNvPr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</p:grpSp>
      <p:grpSp>
        <p:nvGrpSpPr>
          <p:cNvPr id="153" name="Группа 3">
            <a:extLst>
              <a:ext uri="{FF2B5EF4-FFF2-40B4-BE49-F238E27FC236}">
                <a16:creationId xmlns:a16="http://schemas.microsoft.com/office/drawing/2014/main" id="{5F35EE91-0DDA-45B9-8877-5E2D5D77A37F}"/>
              </a:ext>
            </a:extLst>
          </p:cNvPr>
          <p:cNvGrpSpPr/>
          <p:nvPr/>
        </p:nvGrpSpPr>
        <p:grpSpPr>
          <a:xfrm>
            <a:off x="8134553" y="1774217"/>
            <a:ext cx="1122497" cy="1172985"/>
            <a:chOff x="14399953" y="4611237"/>
            <a:chExt cx="3318377" cy="3467632"/>
          </a:xfrm>
        </p:grpSpPr>
        <p:grpSp>
          <p:nvGrpSpPr>
            <p:cNvPr id="154" name="Группа 90">
              <a:extLst>
                <a:ext uri="{FF2B5EF4-FFF2-40B4-BE49-F238E27FC236}">
                  <a16:creationId xmlns:a16="http://schemas.microsoft.com/office/drawing/2014/main" id="{4A605158-2CEB-4003-AB10-9DD31A9D36A3}"/>
                </a:ext>
              </a:extLst>
            </p:cNvPr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54678D56-018F-4E4C-B8CB-C0C67C3E25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8D0CB5A0-7AC3-4135-8441-A151B61DF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14DED974-C78F-4762-BD39-4667523CA0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66" name="Группа 94">
                <a:extLst>
                  <a:ext uri="{FF2B5EF4-FFF2-40B4-BE49-F238E27FC236}">
                    <a16:creationId xmlns:a16="http://schemas.microsoft.com/office/drawing/2014/main" id="{E2E6B88C-65EB-4CD1-9683-9FD3AFF17A46}"/>
                  </a:ext>
                </a:extLst>
              </p:cNvPr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167" name="Freeform 31">
                  <a:extLst>
                    <a:ext uri="{FF2B5EF4-FFF2-40B4-BE49-F238E27FC236}">
                      <a16:creationId xmlns:a16="http://schemas.microsoft.com/office/drawing/2014/main" id="{60E1F402-D088-46CB-BBA0-B3B8FFC08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8" name="Freeform 32">
                  <a:extLst>
                    <a:ext uri="{FF2B5EF4-FFF2-40B4-BE49-F238E27FC236}">
                      <a16:creationId xmlns:a16="http://schemas.microsoft.com/office/drawing/2014/main" id="{47209979-5ED6-45B7-B4DB-F3F1AD6E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9" name="Freeform 33">
                  <a:extLst>
                    <a:ext uri="{FF2B5EF4-FFF2-40B4-BE49-F238E27FC236}">
                      <a16:creationId xmlns:a16="http://schemas.microsoft.com/office/drawing/2014/main" id="{568A60B5-A935-40DE-92CD-FA44FFEE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0" name="Freeform 34">
                  <a:extLst>
                    <a:ext uri="{FF2B5EF4-FFF2-40B4-BE49-F238E27FC236}">
                      <a16:creationId xmlns:a16="http://schemas.microsoft.com/office/drawing/2014/main" id="{012C7D67-ABDC-4D40-98C4-45ACA9C70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1" name="Rectangle 35">
                  <a:extLst>
                    <a:ext uri="{FF2B5EF4-FFF2-40B4-BE49-F238E27FC236}">
                      <a16:creationId xmlns:a16="http://schemas.microsoft.com/office/drawing/2014/main" id="{7B036C82-CE30-4634-81C3-90B0B78B8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2" name="Rectangle 36">
                  <a:extLst>
                    <a:ext uri="{FF2B5EF4-FFF2-40B4-BE49-F238E27FC236}">
                      <a16:creationId xmlns:a16="http://schemas.microsoft.com/office/drawing/2014/main" id="{879E0C2B-96D9-4DD0-B387-5CF6306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3" name="Rectangle 37">
                  <a:extLst>
                    <a:ext uri="{FF2B5EF4-FFF2-40B4-BE49-F238E27FC236}">
                      <a16:creationId xmlns:a16="http://schemas.microsoft.com/office/drawing/2014/main" id="{0D2A32E3-A422-4282-9ADB-44D6C6E56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4" name="Freeform 38">
                  <a:extLst>
                    <a:ext uri="{FF2B5EF4-FFF2-40B4-BE49-F238E27FC236}">
                      <a16:creationId xmlns:a16="http://schemas.microsoft.com/office/drawing/2014/main" id="{71B4F0FB-4E0D-46C4-9C6F-04087C0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55" name="Группа 141">
              <a:extLst>
                <a:ext uri="{FF2B5EF4-FFF2-40B4-BE49-F238E27FC236}">
                  <a16:creationId xmlns:a16="http://schemas.microsoft.com/office/drawing/2014/main" id="{69988170-E474-43E2-B445-B9E6C00D75CD}"/>
                </a:ext>
              </a:extLst>
            </p:cNvPr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56" name="Freeform 1018">
                <a:extLst>
                  <a:ext uri="{FF2B5EF4-FFF2-40B4-BE49-F238E27FC236}">
                    <a16:creationId xmlns:a16="http://schemas.microsoft.com/office/drawing/2014/main" id="{4974B753-E9D3-440B-B170-1E5B88C3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7" name="Freeform 1019">
                <a:extLst>
                  <a:ext uri="{FF2B5EF4-FFF2-40B4-BE49-F238E27FC236}">
                    <a16:creationId xmlns:a16="http://schemas.microsoft.com/office/drawing/2014/main" id="{50094047-760B-4AF5-952C-1F6590FA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8" name="Line 1020">
                <a:extLst>
                  <a:ext uri="{FF2B5EF4-FFF2-40B4-BE49-F238E27FC236}">
                    <a16:creationId xmlns:a16="http://schemas.microsoft.com/office/drawing/2014/main" id="{59145AFC-6063-41B4-9BD5-85EDB46C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9" name="Freeform 1021">
                <a:extLst>
                  <a:ext uri="{FF2B5EF4-FFF2-40B4-BE49-F238E27FC236}">
                    <a16:creationId xmlns:a16="http://schemas.microsoft.com/office/drawing/2014/main" id="{A34222DF-EF75-43A6-AB31-C8F12EF45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0" name="Line 1022">
                <a:extLst>
                  <a:ext uri="{FF2B5EF4-FFF2-40B4-BE49-F238E27FC236}">
                    <a16:creationId xmlns:a16="http://schemas.microsoft.com/office/drawing/2014/main" id="{E7FC78AF-510E-4B91-A04C-177FC1A0B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1" name="Line 1023">
                <a:extLst>
                  <a:ext uri="{FF2B5EF4-FFF2-40B4-BE49-F238E27FC236}">
                    <a16:creationId xmlns:a16="http://schemas.microsoft.com/office/drawing/2014/main" id="{484ADDA1-07FD-44CA-AC00-22D08392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2" name="Line 1024">
                <a:extLst>
                  <a:ext uri="{FF2B5EF4-FFF2-40B4-BE49-F238E27FC236}">
                    <a16:creationId xmlns:a16="http://schemas.microsoft.com/office/drawing/2014/main" id="{EB3ED7A9-3FEB-4431-B30D-ED0B1AD38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75" name="Группа 47">
            <a:extLst>
              <a:ext uri="{FF2B5EF4-FFF2-40B4-BE49-F238E27FC236}">
                <a16:creationId xmlns:a16="http://schemas.microsoft.com/office/drawing/2014/main" id="{E7085786-A1A9-4B2E-B5D6-B1228FDFCF31}"/>
              </a:ext>
            </a:extLst>
          </p:cNvPr>
          <p:cNvGrpSpPr/>
          <p:nvPr/>
        </p:nvGrpSpPr>
        <p:grpSpPr>
          <a:xfrm>
            <a:off x="9587858" y="3976834"/>
            <a:ext cx="689361" cy="811753"/>
            <a:chOff x="10594814" y="10042536"/>
            <a:chExt cx="1391951" cy="1639084"/>
          </a:xfrm>
        </p:grpSpPr>
        <p:sp>
          <p:nvSpPr>
            <p:cNvPr id="176" name="Текст 12">
              <a:extLst>
                <a:ext uri="{FF2B5EF4-FFF2-40B4-BE49-F238E27FC236}">
                  <a16:creationId xmlns:a16="http://schemas.microsoft.com/office/drawing/2014/main" id="{F9F928B7-D813-4B3B-B422-B288DEC96612}"/>
                </a:ext>
              </a:extLst>
            </p:cNvPr>
            <p:cNvSpPr txBox="1">
              <a:spLocks/>
            </p:cNvSpPr>
            <p:nvPr/>
          </p:nvSpPr>
          <p:spPr>
            <a:xfrm>
              <a:off x="10594814" y="10961288"/>
              <a:ext cx="1391951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小结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7" name="Овал 49">
              <a:extLst>
                <a:ext uri="{FF2B5EF4-FFF2-40B4-BE49-F238E27FC236}">
                  <a16:creationId xmlns:a16="http://schemas.microsoft.com/office/drawing/2014/main" id="{F683A91D-9C3C-4FA3-9E84-E7F7F6520A36}"/>
                </a:ext>
              </a:extLst>
            </p:cNvPr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</p:grpSp>
      <p:grpSp>
        <p:nvGrpSpPr>
          <p:cNvPr id="178" name="Группа 4">
            <a:extLst>
              <a:ext uri="{FF2B5EF4-FFF2-40B4-BE49-F238E27FC236}">
                <a16:creationId xmlns:a16="http://schemas.microsoft.com/office/drawing/2014/main" id="{844C3A58-E61B-404B-B3D2-9BBB47471073}"/>
              </a:ext>
            </a:extLst>
          </p:cNvPr>
          <p:cNvGrpSpPr/>
          <p:nvPr/>
        </p:nvGrpSpPr>
        <p:grpSpPr>
          <a:xfrm>
            <a:off x="9444607" y="1749502"/>
            <a:ext cx="1122497" cy="1172985"/>
            <a:chOff x="10279858" y="4596715"/>
            <a:chExt cx="3318377" cy="3467632"/>
          </a:xfrm>
        </p:grpSpPr>
        <p:grpSp>
          <p:nvGrpSpPr>
            <p:cNvPr id="179" name="Группа 77">
              <a:extLst>
                <a:ext uri="{FF2B5EF4-FFF2-40B4-BE49-F238E27FC236}">
                  <a16:creationId xmlns:a16="http://schemas.microsoft.com/office/drawing/2014/main" id="{E6C00268-EEE2-4F34-9C22-71554FDE12CD}"/>
                </a:ext>
              </a:extLst>
            </p:cNvPr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166BD9DE-5512-4506-B8D3-D24D39AF8D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B18E4046-5501-436D-8B4E-0080D441B0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7135BFCF-7F94-4482-9E04-4A03247F11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91" name="Группа 81">
                <a:extLst>
                  <a:ext uri="{FF2B5EF4-FFF2-40B4-BE49-F238E27FC236}">
                    <a16:creationId xmlns:a16="http://schemas.microsoft.com/office/drawing/2014/main" id="{5EC8803E-C8FE-43F9-9175-5B7480BDC021}"/>
                  </a:ext>
                </a:extLst>
              </p:cNvPr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1A9BE1E9-EC6B-4A2B-9D28-58E2C21F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3" name="Freeform 32">
                  <a:extLst>
                    <a:ext uri="{FF2B5EF4-FFF2-40B4-BE49-F238E27FC236}">
                      <a16:creationId xmlns:a16="http://schemas.microsoft.com/office/drawing/2014/main" id="{478AF9A0-5000-43FE-86FF-EA7FA9D14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4" name="Freeform 33">
                  <a:extLst>
                    <a:ext uri="{FF2B5EF4-FFF2-40B4-BE49-F238E27FC236}">
                      <a16:creationId xmlns:a16="http://schemas.microsoft.com/office/drawing/2014/main" id="{DC8040DF-984A-4A82-991D-EB29A0691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5" name="Freeform 34">
                  <a:extLst>
                    <a:ext uri="{FF2B5EF4-FFF2-40B4-BE49-F238E27FC236}">
                      <a16:creationId xmlns:a16="http://schemas.microsoft.com/office/drawing/2014/main" id="{BB7E42D2-D5C9-4F16-8C55-25B07EE3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6" name="Rectangle 35">
                  <a:extLst>
                    <a:ext uri="{FF2B5EF4-FFF2-40B4-BE49-F238E27FC236}">
                      <a16:creationId xmlns:a16="http://schemas.microsoft.com/office/drawing/2014/main" id="{EDE861DA-904E-4DAB-B049-BC33B759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7" name="Rectangle 36">
                  <a:extLst>
                    <a:ext uri="{FF2B5EF4-FFF2-40B4-BE49-F238E27FC236}">
                      <a16:creationId xmlns:a16="http://schemas.microsoft.com/office/drawing/2014/main" id="{D61D0E51-E69C-4BB7-9DF8-29691F516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8" name="Rectangle 37">
                  <a:extLst>
                    <a:ext uri="{FF2B5EF4-FFF2-40B4-BE49-F238E27FC236}">
                      <a16:creationId xmlns:a16="http://schemas.microsoft.com/office/drawing/2014/main" id="{D4518462-CB02-4B51-BDDE-EAC333AD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98B0C178-3B27-4008-9753-6F5F030D8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80" name="Группа 126">
              <a:extLst>
                <a:ext uri="{FF2B5EF4-FFF2-40B4-BE49-F238E27FC236}">
                  <a16:creationId xmlns:a16="http://schemas.microsoft.com/office/drawing/2014/main" id="{6E1DD4F0-90E0-4319-BC0E-2059A71743CF}"/>
                </a:ext>
              </a:extLst>
            </p:cNvPr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81" name="Freeform 1650">
                <a:extLst>
                  <a:ext uri="{FF2B5EF4-FFF2-40B4-BE49-F238E27FC236}">
                    <a16:creationId xmlns:a16="http://schemas.microsoft.com/office/drawing/2014/main" id="{B0D88BBF-2976-45A2-A983-92CE34FD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2" name="Line 1651">
                <a:extLst>
                  <a:ext uri="{FF2B5EF4-FFF2-40B4-BE49-F238E27FC236}">
                    <a16:creationId xmlns:a16="http://schemas.microsoft.com/office/drawing/2014/main" id="{4E323A32-C620-4079-8BCD-22A46412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3" name="Line 1652">
                <a:extLst>
                  <a:ext uri="{FF2B5EF4-FFF2-40B4-BE49-F238E27FC236}">
                    <a16:creationId xmlns:a16="http://schemas.microsoft.com/office/drawing/2014/main" id="{DDAAF284-2681-4345-A26B-6A9491BC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4" name="Freeform 1653">
                <a:extLst>
                  <a:ext uri="{FF2B5EF4-FFF2-40B4-BE49-F238E27FC236}">
                    <a16:creationId xmlns:a16="http://schemas.microsoft.com/office/drawing/2014/main" id="{11F4DA78-CC3B-4392-BA2E-2C61ECC6B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5" name="Freeform 1654">
                <a:extLst>
                  <a:ext uri="{FF2B5EF4-FFF2-40B4-BE49-F238E27FC236}">
                    <a16:creationId xmlns:a16="http://schemas.microsoft.com/office/drawing/2014/main" id="{B42FAA52-AE40-4842-8BB1-3C8B026C8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6" name="Rectangle 1655">
                <a:extLst>
                  <a:ext uri="{FF2B5EF4-FFF2-40B4-BE49-F238E27FC236}">
                    <a16:creationId xmlns:a16="http://schemas.microsoft.com/office/drawing/2014/main" id="{9C9E3F4D-C68A-430C-8BB2-D8532AB6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7" name="Freeform 1656">
                <a:extLst>
                  <a:ext uri="{FF2B5EF4-FFF2-40B4-BE49-F238E27FC236}">
                    <a16:creationId xmlns:a16="http://schemas.microsoft.com/office/drawing/2014/main" id="{20D1C4D7-A6A3-48E2-B7CC-732BC4C8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590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8533" y="276499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1600" dirty="0"/>
              <a:t>校内活动发布系统对象</a:t>
            </a:r>
            <a:r>
              <a:rPr lang="en-US" altLang="zh-CN" sz="1600" dirty="0"/>
              <a:t>-</a:t>
            </a:r>
            <a:r>
              <a:rPr lang="zh-CN" altLang="zh-CN" sz="1600" dirty="0"/>
              <a:t>关系图</a:t>
            </a:r>
            <a:endParaRPr lang="id-ID" sz="20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88982" y="660425"/>
            <a:ext cx="25200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图片 1">
            <a:extLst>
              <a:ext uri="{FF2B5EF4-FFF2-40B4-BE49-F238E27FC236}">
                <a16:creationId xmlns:a16="http://schemas.microsoft.com/office/drawing/2014/main" id="{B69861C4-2129-42C5-B037-233FF6630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553" y="767453"/>
            <a:ext cx="8480893" cy="5972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/>
          <p:cNvGrpSpPr/>
          <p:nvPr/>
        </p:nvGrpSpPr>
        <p:grpSpPr>
          <a:xfrm>
            <a:off x="1486749" y="4001550"/>
            <a:ext cx="890444" cy="918868"/>
            <a:chOff x="1770001" y="10043322"/>
            <a:chExt cx="1797976" cy="1855369"/>
          </a:xfrm>
        </p:grpSpPr>
        <p:sp>
          <p:nvSpPr>
            <p:cNvPr id="43" name="Текст 12"/>
            <p:cNvSpPr txBox="1">
              <a:spLocks/>
            </p:cNvSpPr>
            <p:nvPr/>
          </p:nvSpPr>
          <p:spPr>
            <a:xfrm>
              <a:off x="1770001" y="10922766"/>
              <a:ext cx="1797976" cy="975925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引言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030812" y="1004332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1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419210" y="4001551"/>
            <a:ext cx="1490826" cy="1273775"/>
            <a:chOff x="5452970" y="10022872"/>
            <a:chExt cx="3010261" cy="2571993"/>
          </a:xfrm>
        </p:grpSpPr>
        <p:sp>
          <p:nvSpPr>
            <p:cNvPr id="46" name="Текст 12"/>
            <p:cNvSpPr txBox="1">
              <a:spLocks/>
            </p:cNvSpPr>
            <p:nvPr/>
          </p:nvSpPr>
          <p:spPr>
            <a:xfrm>
              <a:off x="5452970" y="10873799"/>
              <a:ext cx="3010261" cy="17210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系统功能</a:t>
              </a:r>
              <a:endParaRPr lang="en-US" altLang="zh-CN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Light" charset="0"/>
                  <a:ea typeface="Roboto Light" charset="0"/>
                  <a:cs typeface="Roboto Light" charset="0"/>
                </a:rPr>
                <a:t>设计</a:t>
              </a:r>
              <a:endParaRPr lang="ru-RU" sz="18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6345987" y="10022872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Roboto Medium" charset="0"/>
                  <a:ea typeface="Roboto Medium" charset="0"/>
                  <a:cs typeface="Roboto Medium" charset="0"/>
                </a:rPr>
                <a:t>2</a:t>
              </a:r>
              <a:endParaRPr lang="en-US" sz="2400" dirty="0"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045495" y="4001550"/>
            <a:ext cx="1117102" cy="918867"/>
            <a:chOff x="10231104" y="10042536"/>
            <a:chExt cx="2255640" cy="1855367"/>
          </a:xfrm>
        </p:grpSpPr>
        <p:sp>
          <p:nvSpPr>
            <p:cNvPr id="49" name="Текст 12"/>
            <p:cNvSpPr txBox="1">
              <a:spLocks/>
            </p:cNvSpPr>
            <p:nvPr/>
          </p:nvSpPr>
          <p:spPr>
            <a:xfrm>
              <a:off x="10231104" y="10937419"/>
              <a:ext cx="2255640" cy="96048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类设计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0" name="Овал 49"/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3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5101382" y="4001551"/>
            <a:ext cx="1893539" cy="1069485"/>
            <a:chOff x="13786544" y="10268469"/>
            <a:chExt cx="3823415" cy="2159493"/>
          </a:xfrm>
        </p:grpSpPr>
        <p:sp>
          <p:nvSpPr>
            <p:cNvPr id="52" name="Текст 12"/>
            <p:cNvSpPr txBox="1">
              <a:spLocks/>
            </p:cNvSpPr>
            <p:nvPr/>
          </p:nvSpPr>
          <p:spPr>
            <a:xfrm>
              <a:off x="13786544" y="11221244"/>
              <a:ext cx="3823415" cy="1206718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rgbClr val="5AB1AF"/>
                  </a:solidFill>
                  <a:latin typeface="Roboto Medium" charset="0"/>
                  <a:ea typeface="Roboto Medium" charset="0"/>
                  <a:cs typeface="Roboto Medium" charset="0"/>
                </a:rPr>
                <a:t>数据库设计</a:t>
              </a:r>
              <a:endParaRPr lang="en-US" sz="2400" dirty="0">
                <a:solidFill>
                  <a:srgbClr val="5AB1AF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5AB1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4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6933705" y="4001552"/>
            <a:ext cx="1654914" cy="1409569"/>
            <a:chOff x="19226919" y="10268469"/>
            <a:chExt cx="3341586" cy="2846187"/>
          </a:xfrm>
        </p:grpSpPr>
        <p:sp>
          <p:nvSpPr>
            <p:cNvPr id="55" name="Текст 12"/>
            <p:cNvSpPr txBox="1">
              <a:spLocks/>
            </p:cNvSpPr>
            <p:nvPr/>
          </p:nvSpPr>
          <p:spPr>
            <a:xfrm>
              <a:off x="19226919" y="11119394"/>
              <a:ext cx="3341586" cy="199526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接口及</a:t>
              </a:r>
              <a:endParaRPr lang="en-US" altLang="zh-CN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过程设计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56" name="Овал 55"/>
            <p:cNvSpPr/>
            <p:nvPr/>
          </p:nvSpPr>
          <p:spPr>
            <a:xfrm>
              <a:off x="19688663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5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2765509" y="1774217"/>
            <a:ext cx="1122498" cy="1172985"/>
            <a:chOff x="6159761" y="4596715"/>
            <a:chExt cx="3318379" cy="3467632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6159761" y="4596715"/>
              <a:ext cx="3318379" cy="3467632"/>
              <a:chOff x="6091193" y="4751192"/>
              <a:chExt cx="3318379" cy="4195834"/>
            </a:xfrm>
          </p:grpSpPr>
          <p:sp>
            <p:nvSpPr>
              <p:cNvPr id="66" name="Freeform 28"/>
              <p:cNvSpPr>
                <a:spLocks/>
              </p:cNvSpPr>
              <p:nvPr/>
            </p:nvSpPr>
            <p:spPr bwMode="auto">
              <a:xfrm flipH="1">
                <a:off x="6107145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67" name="Freeform 29"/>
              <p:cNvSpPr>
                <a:spLocks/>
              </p:cNvSpPr>
              <p:nvPr/>
            </p:nvSpPr>
            <p:spPr bwMode="auto">
              <a:xfrm flipH="1">
                <a:off x="6091193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>
                  <a:solidFill>
                    <a:srgbClr val="5AB1AF"/>
                  </a:solidFill>
                </a:endParaRPr>
              </a:p>
            </p:txBody>
          </p:sp>
          <p:sp>
            <p:nvSpPr>
              <p:cNvPr id="68" name="Freeform 30"/>
              <p:cNvSpPr>
                <a:spLocks/>
              </p:cNvSpPr>
              <p:nvPr/>
            </p:nvSpPr>
            <p:spPr bwMode="auto">
              <a:xfrm flipH="1">
                <a:off x="6107145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69" name="Группа 68"/>
              <p:cNvGrpSpPr/>
              <p:nvPr/>
            </p:nvGrpSpPr>
            <p:grpSpPr>
              <a:xfrm flipH="1">
                <a:off x="6186903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3">
                    <a:lumMod val="75000"/>
                  </a:schemeClr>
                </a:fgClr>
                <a:bgClr>
                  <a:schemeClr val="accent3">
                    <a:lumMod val="50000"/>
                  </a:schemeClr>
                </a:bgClr>
              </a:pattFill>
            </p:grpSpPr>
            <p:sp>
              <p:nvSpPr>
                <p:cNvPr id="70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1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2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3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4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5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6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77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17" name="Группа 116"/>
            <p:cNvGrpSpPr/>
            <p:nvPr/>
          </p:nvGrpSpPr>
          <p:grpSpPr>
            <a:xfrm>
              <a:off x="7678427" y="5478883"/>
              <a:ext cx="919196" cy="896298"/>
              <a:chOff x="1767623" y="1269637"/>
              <a:chExt cx="289344" cy="282136"/>
            </a:xfrm>
          </p:grpSpPr>
          <p:sp>
            <p:nvSpPr>
              <p:cNvPr id="118" name="Freeform 996"/>
              <p:cNvSpPr>
                <a:spLocks/>
              </p:cNvSpPr>
              <p:nvPr/>
            </p:nvSpPr>
            <p:spPr bwMode="auto">
              <a:xfrm>
                <a:off x="1767623" y="1269637"/>
                <a:ext cx="289344" cy="282136"/>
              </a:xfrm>
              <a:custGeom>
                <a:avLst/>
                <a:gdLst>
                  <a:gd name="T0" fmla="*/ 70 w 140"/>
                  <a:gd name="T1" fmla="*/ 0 h 137"/>
                  <a:gd name="T2" fmla="*/ 0 w 140"/>
                  <a:gd name="T3" fmla="*/ 60 h 137"/>
                  <a:gd name="T4" fmla="*/ 30 w 140"/>
                  <a:gd name="T5" fmla="*/ 109 h 137"/>
                  <a:gd name="T6" fmla="*/ 18 w 140"/>
                  <a:gd name="T7" fmla="*/ 137 h 137"/>
                  <a:gd name="T8" fmla="*/ 54 w 140"/>
                  <a:gd name="T9" fmla="*/ 119 h 137"/>
                  <a:gd name="T10" fmla="*/ 70 w 140"/>
                  <a:gd name="T11" fmla="*/ 120 h 137"/>
                  <a:gd name="T12" fmla="*/ 140 w 140"/>
                  <a:gd name="T13" fmla="*/ 60 h 137"/>
                  <a:gd name="T14" fmla="*/ 70 w 140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37">
                    <a:moveTo>
                      <a:pt x="70" y="0"/>
                    </a:moveTo>
                    <a:cubicBezTo>
                      <a:pt x="31" y="0"/>
                      <a:pt x="0" y="27"/>
                      <a:pt x="0" y="60"/>
                    </a:cubicBezTo>
                    <a:cubicBezTo>
                      <a:pt x="0" y="81"/>
                      <a:pt x="12" y="99"/>
                      <a:pt x="30" y="109"/>
                    </a:cubicBezTo>
                    <a:cubicBezTo>
                      <a:pt x="25" y="119"/>
                      <a:pt x="17" y="137"/>
                      <a:pt x="18" y="137"/>
                    </a:cubicBezTo>
                    <a:cubicBezTo>
                      <a:pt x="18" y="137"/>
                      <a:pt x="42" y="125"/>
                      <a:pt x="54" y="119"/>
                    </a:cubicBezTo>
                    <a:cubicBezTo>
                      <a:pt x="59" y="120"/>
                      <a:pt x="65" y="120"/>
                      <a:pt x="70" y="120"/>
                    </a:cubicBezTo>
                    <a:cubicBezTo>
                      <a:pt x="109" y="120"/>
                      <a:pt x="140" y="93"/>
                      <a:pt x="140" y="60"/>
                    </a:cubicBezTo>
                    <a:cubicBezTo>
                      <a:pt x="140" y="27"/>
                      <a:pt x="109" y="0"/>
                      <a:pt x="7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19" name="Oval 997"/>
              <p:cNvSpPr>
                <a:spLocks noChangeArrowheads="1"/>
              </p:cNvSpPr>
              <p:nvPr/>
            </p:nvSpPr>
            <p:spPr bwMode="auto">
              <a:xfrm>
                <a:off x="1832493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0" name="Oval 998"/>
              <p:cNvSpPr>
                <a:spLocks noChangeArrowheads="1"/>
              </p:cNvSpPr>
              <p:nvPr/>
            </p:nvSpPr>
            <p:spPr bwMode="auto">
              <a:xfrm>
                <a:off x="1892215" y="1378784"/>
                <a:ext cx="4118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1" name="Oval 999"/>
              <p:cNvSpPr>
                <a:spLocks noChangeArrowheads="1"/>
              </p:cNvSpPr>
              <p:nvPr/>
            </p:nvSpPr>
            <p:spPr bwMode="auto">
              <a:xfrm>
                <a:off x="1953997" y="1378784"/>
                <a:ext cx="39128" cy="3912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8" name="Группа 7"/>
          <p:cNvGrpSpPr/>
          <p:nvPr/>
        </p:nvGrpSpPr>
        <p:grpSpPr>
          <a:xfrm>
            <a:off x="1486749" y="1774217"/>
            <a:ext cx="1122497" cy="1172985"/>
            <a:chOff x="2039666" y="4596715"/>
            <a:chExt cx="3318377" cy="3467632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2039666" y="4596715"/>
              <a:ext cx="3318377" cy="3467632"/>
              <a:chOff x="1971098" y="4751192"/>
              <a:chExt cx="3318377" cy="4195834"/>
            </a:xfrm>
          </p:grpSpPr>
          <p:sp>
            <p:nvSpPr>
              <p:cNvPr id="35" name="Freeform 28"/>
              <p:cNvSpPr>
                <a:spLocks/>
              </p:cNvSpPr>
              <p:nvPr/>
            </p:nvSpPr>
            <p:spPr bwMode="auto">
              <a:xfrm flipH="1">
                <a:off x="1987049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 flipH="1">
                <a:off x="1971098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BADBDC"/>
                  </a:solidFill>
                </a:endParaRPr>
              </a:p>
            </p:txBody>
          </p:sp>
          <p:sp>
            <p:nvSpPr>
              <p:cNvPr id="37" name="Freeform 30"/>
              <p:cNvSpPr>
                <a:spLocks/>
              </p:cNvSpPr>
              <p:nvPr/>
            </p:nvSpPr>
            <p:spPr bwMode="auto">
              <a:xfrm flipH="1">
                <a:off x="1987048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>
                  <a:solidFill>
                    <a:srgbClr val="5AB1AF"/>
                  </a:solidFill>
                </a:endParaRPr>
              </a:p>
            </p:txBody>
          </p:sp>
          <p:grpSp>
            <p:nvGrpSpPr>
              <p:cNvPr id="38" name="Группа 37"/>
              <p:cNvGrpSpPr/>
              <p:nvPr/>
            </p:nvGrpSpPr>
            <p:grpSpPr>
              <a:xfrm flipH="1">
                <a:off x="2066808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2">
                    <a:lumMod val="75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</p:grpSpPr>
            <p:sp>
              <p:nvSpPr>
                <p:cNvPr id="57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0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2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3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>
                    <a:solidFill>
                      <a:srgbClr val="5AB1AF"/>
                    </a:solidFill>
                  </a:endParaRPr>
                </a:p>
              </p:txBody>
            </p:sp>
          </p:grpSp>
        </p:grpSp>
        <p:grpSp>
          <p:nvGrpSpPr>
            <p:cNvPr id="122" name="Группа 121"/>
            <p:cNvGrpSpPr/>
            <p:nvPr/>
          </p:nvGrpSpPr>
          <p:grpSpPr>
            <a:xfrm>
              <a:off x="3521965" y="5488698"/>
              <a:ext cx="700028" cy="876668"/>
              <a:chOff x="3381150" y="1275815"/>
              <a:chExt cx="220354" cy="275957"/>
            </a:xfrm>
          </p:grpSpPr>
          <p:sp>
            <p:nvSpPr>
              <p:cNvPr id="123" name="Freeform 1007"/>
              <p:cNvSpPr>
                <a:spLocks/>
              </p:cNvSpPr>
              <p:nvPr/>
            </p:nvSpPr>
            <p:spPr bwMode="auto">
              <a:xfrm>
                <a:off x="3414100" y="1275815"/>
                <a:ext cx="156513" cy="224473"/>
              </a:xfrm>
              <a:custGeom>
                <a:avLst/>
                <a:gdLst>
                  <a:gd name="T0" fmla="*/ 71 w 76"/>
                  <a:gd name="T1" fmla="*/ 56 h 109"/>
                  <a:gd name="T2" fmla="*/ 71 w 76"/>
                  <a:gd name="T3" fmla="*/ 56 h 109"/>
                  <a:gd name="T4" fmla="*/ 76 w 76"/>
                  <a:gd name="T5" fmla="*/ 38 h 109"/>
                  <a:gd name="T6" fmla="*/ 38 w 76"/>
                  <a:gd name="T7" fmla="*/ 0 h 109"/>
                  <a:gd name="T8" fmla="*/ 0 w 76"/>
                  <a:gd name="T9" fmla="*/ 38 h 109"/>
                  <a:gd name="T10" fmla="*/ 2 w 76"/>
                  <a:gd name="T11" fmla="*/ 52 h 109"/>
                  <a:gd name="T12" fmla="*/ 4 w 76"/>
                  <a:gd name="T13" fmla="*/ 56 h 109"/>
                  <a:gd name="T14" fmla="*/ 4 w 76"/>
                  <a:gd name="T15" fmla="*/ 56 h 109"/>
                  <a:gd name="T16" fmla="*/ 4 w 76"/>
                  <a:gd name="T17" fmla="*/ 56 h 109"/>
                  <a:gd name="T18" fmla="*/ 7 w 76"/>
                  <a:gd name="T19" fmla="*/ 61 h 109"/>
                  <a:gd name="T20" fmla="*/ 38 w 76"/>
                  <a:gd name="T21" fmla="*/ 109 h 109"/>
                  <a:gd name="T22" fmla="*/ 68 w 76"/>
                  <a:gd name="T23" fmla="*/ 61 h 109"/>
                  <a:gd name="T24" fmla="*/ 71 w 76"/>
                  <a:gd name="T2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109">
                    <a:moveTo>
                      <a:pt x="71" y="56"/>
                    </a:moveTo>
                    <a:cubicBezTo>
                      <a:pt x="71" y="56"/>
                      <a:pt x="71" y="56"/>
                      <a:pt x="71" y="56"/>
                    </a:cubicBezTo>
                    <a:cubicBezTo>
                      <a:pt x="74" y="51"/>
                      <a:pt x="76" y="45"/>
                      <a:pt x="76" y="38"/>
                    </a:cubicBezTo>
                    <a:cubicBezTo>
                      <a:pt x="76" y="17"/>
                      <a:pt x="59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3"/>
                      <a:pt x="1" y="48"/>
                      <a:pt x="2" y="52"/>
                    </a:cubicBezTo>
                    <a:cubicBezTo>
                      <a:pt x="3" y="53"/>
                      <a:pt x="4" y="55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5" y="58"/>
                      <a:pt x="6" y="59"/>
                      <a:pt x="7" y="61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69" y="59"/>
                      <a:pt x="70" y="58"/>
                      <a:pt x="71" y="5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4" name="Oval 1008"/>
              <p:cNvSpPr>
                <a:spLocks noChangeArrowheads="1"/>
              </p:cNvSpPr>
              <p:nvPr/>
            </p:nvSpPr>
            <p:spPr bwMode="auto">
              <a:xfrm>
                <a:off x="3455288" y="1321121"/>
                <a:ext cx="72078" cy="74138"/>
              </a:xfrm>
              <a:prstGeom prst="ellips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5" name="Freeform 1009"/>
              <p:cNvSpPr>
                <a:spLocks/>
              </p:cNvSpPr>
              <p:nvPr/>
            </p:nvSpPr>
            <p:spPr bwMode="auto">
              <a:xfrm>
                <a:off x="3381150" y="1481753"/>
                <a:ext cx="220354" cy="70019"/>
              </a:xfrm>
              <a:custGeom>
                <a:avLst/>
                <a:gdLst>
                  <a:gd name="T0" fmla="*/ 76 w 107"/>
                  <a:gd name="T1" fmla="*/ 0 h 34"/>
                  <a:gd name="T2" fmla="*/ 107 w 107"/>
                  <a:gd name="T3" fmla="*/ 16 h 34"/>
                  <a:gd name="T4" fmla="*/ 54 w 107"/>
                  <a:gd name="T5" fmla="*/ 34 h 34"/>
                  <a:gd name="T6" fmla="*/ 0 w 107"/>
                  <a:gd name="T7" fmla="*/ 16 h 34"/>
                  <a:gd name="T8" fmla="*/ 32 w 107"/>
                  <a:gd name="T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4">
                    <a:moveTo>
                      <a:pt x="76" y="0"/>
                    </a:moveTo>
                    <a:cubicBezTo>
                      <a:pt x="94" y="3"/>
                      <a:pt x="107" y="9"/>
                      <a:pt x="107" y="16"/>
                    </a:cubicBezTo>
                    <a:cubicBezTo>
                      <a:pt x="107" y="26"/>
                      <a:pt x="83" y="34"/>
                      <a:pt x="54" y="34"/>
                    </a:cubicBezTo>
                    <a:cubicBezTo>
                      <a:pt x="24" y="34"/>
                      <a:pt x="0" y="26"/>
                      <a:pt x="0" y="16"/>
                    </a:cubicBezTo>
                    <a:cubicBezTo>
                      <a:pt x="0" y="9"/>
                      <a:pt x="13" y="3"/>
                      <a:pt x="32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  <p:sp>
            <p:nvSpPr>
              <p:cNvPr id="126" name="Freeform 1011"/>
              <p:cNvSpPr>
                <a:spLocks/>
              </p:cNvSpPr>
              <p:nvPr/>
            </p:nvSpPr>
            <p:spPr bwMode="auto">
              <a:xfrm>
                <a:off x="3461466" y="1510585"/>
                <a:ext cx="59722" cy="8238"/>
              </a:xfrm>
              <a:custGeom>
                <a:avLst/>
                <a:gdLst>
                  <a:gd name="T0" fmla="*/ 29 w 29"/>
                  <a:gd name="T1" fmla="*/ 0 h 4"/>
                  <a:gd name="T2" fmla="*/ 15 w 29"/>
                  <a:gd name="T3" fmla="*/ 4 h 4"/>
                  <a:gd name="T4" fmla="*/ 0 w 29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4">
                    <a:moveTo>
                      <a:pt x="29" y="0"/>
                    </a:moveTo>
                    <a:cubicBezTo>
                      <a:pt x="29" y="2"/>
                      <a:pt x="23" y="4"/>
                      <a:pt x="15" y="4"/>
                    </a:cubicBezTo>
                    <a:cubicBezTo>
                      <a:pt x="7" y="4"/>
                      <a:pt x="0" y="2"/>
                      <a:pt x="0" y="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solidFill>
                    <a:srgbClr val="5AB1AF"/>
                  </a:solidFill>
                </a:endParaRP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4082368" y="1774217"/>
            <a:ext cx="1122497" cy="1172985"/>
            <a:chOff x="10279858" y="4596715"/>
            <a:chExt cx="3318377" cy="3467632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79" name="Freeform 28"/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80" name="Freeform 29"/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81" name="Freeform 30"/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82" name="Группа 81"/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4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5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6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8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89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0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27" name="Группа 126"/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28" name="Freeform 1650"/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29" name="Line 1651"/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0" name="Line 1652"/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1" name="Freeform 1653"/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2" name="Freeform 1654"/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3" name="Rectangle 1655"/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4" name="Freeform 1656"/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3" name="Группа 2"/>
          <p:cNvGrpSpPr/>
          <p:nvPr/>
        </p:nvGrpSpPr>
        <p:grpSpPr>
          <a:xfrm>
            <a:off x="6763712" y="1774217"/>
            <a:ext cx="1122497" cy="1172985"/>
            <a:chOff x="18520049" y="4596715"/>
            <a:chExt cx="3318377" cy="3467632"/>
          </a:xfrm>
        </p:grpSpPr>
        <p:grpSp>
          <p:nvGrpSpPr>
            <p:cNvPr id="104" name="Группа 103"/>
            <p:cNvGrpSpPr/>
            <p:nvPr/>
          </p:nvGrpSpPr>
          <p:grpSpPr>
            <a:xfrm>
              <a:off x="18520049" y="4596715"/>
              <a:ext cx="3318377" cy="3467632"/>
              <a:chOff x="18451481" y="4751192"/>
              <a:chExt cx="3318377" cy="4195834"/>
            </a:xfrm>
          </p:grpSpPr>
          <p:sp>
            <p:nvSpPr>
              <p:cNvPr id="105" name="Freeform 28"/>
              <p:cNvSpPr>
                <a:spLocks/>
              </p:cNvSpPr>
              <p:nvPr/>
            </p:nvSpPr>
            <p:spPr bwMode="auto">
              <a:xfrm flipH="1">
                <a:off x="18467432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06" name="Freeform 29"/>
              <p:cNvSpPr>
                <a:spLocks/>
              </p:cNvSpPr>
              <p:nvPr/>
            </p:nvSpPr>
            <p:spPr bwMode="auto">
              <a:xfrm flipH="1">
                <a:off x="18451481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07" name="Freeform 30"/>
              <p:cNvSpPr>
                <a:spLocks/>
              </p:cNvSpPr>
              <p:nvPr/>
            </p:nvSpPr>
            <p:spPr bwMode="auto">
              <a:xfrm flipH="1">
                <a:off x="18467431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08" name="Группа 107"/>
              <p:cNvGrpSpPr/>
              <p:nvPr/>
            </p:nvGrpSpPr>
            <p:grpSpPr>
              <a:xfrm flipH="1">
                <a:off x="18547191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50000"/>
                  </a:schemeClr>
                </a:bgClr>
              </a:pattFill>
            </p:grpSpPr>
            <p:sp>
              <p:nvSpPr>
                <p:cNvPr id="109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0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1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2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3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16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35" name="Группа 134"/>
            <p:cNvGrpSpPr/>
            <p:nvPr/>
          </p:nvGrpSpPr>
          <p:grpSpPr>
            <a:xfrm>
              <a:off x="19917630" y="5439630"/>
              <a:ext cx="906107" cy="974804"/>
              <a:chOff x="8050803" y="3302249"/>
              <a:chExt cx="285224" cy="306848"/>
            </a:xfrm>
          </p:grpSpPr>
          <p:sp>
            <p:nvSpPr>
              <p:cNvPr id="136" name="Freeform 1713"/>
              <p:cNvSpPr>
                <a:spLocks/>
              </p:cNvSpPr>
              <p:nvPr/>
            </p:nvSpPr>
            <p:spPr bwMode="auto">
              <a:xfrm>
                <a:off x="8167158" y="3302249"/>
                <a:ext cx="168869" cy="164751"/>
              </a:xfrm>
              <a:custGeom>
                <a:avLst/>
                <a:gdLst>
                  <a:gd name="T0" fmla="*/ 12 w 82"/>
                  <a:gd name="T1" fmla="*/ 80 h 80"/>
                  <a:gd name="T2" fmla="*/ 10 w 82"/>
                  <a:gd name="T3" fmla="*/ 78 h 80"/>
                  <a:gd name="T4" fmla="*/ 16 w 82"/>
                  <a:gd name="T5" fmla="*/ 63 h 80"/>
                  <a:gd name="T6" fmla="*/ 0 w 82"/>
                  <a:gd name="T7" fmla="*/ 35 h 80"/>
                  <a:gd name="T8" fmla="*/ 41 w 82"/>
                  <a:gd name="T9" fmla="*/ 0 h 80"/>
                  <a:gd name="T10" fmla="*/ 82 w 82"/>
                  <a:gd name="T11" fmla="*/ 35 h 80"/>
                  <a:gd name="T12" fmla="*/ 41 w 82"/>
                  <a:gd name="T13" fmla="*/ 71 h 80"/>
                  <a:gd name="T14" fmla="*/ 33 w 82"/>
                  <a:gd name="T15" fmla="*/ 70 h 80"/>
                  <a:gd name="T16" fmla="*/ 13 w 82"/>
                  <a:gd name="T17" fmla="*/ 79 h 80"/>
                  <a:gd name="T18" fmla="*/ 12 w 82"/>
                  <a:gd name="T1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0">
                    <a:moveTo>
                      <a:pt x="12" y="80"/>
                    </a:moveTo>
                    <a:cubicBezTo>
                      <a:pt x="12" y="80"/>
                      <a:pt x="11" y="79"/>
                      <a:pt x="10" y="78"/>
                    </a:cubicBezTo>
                    <a:cubicBezTo>
                      <a:pt x="10" y="77"/>
                      <a:pt x="10" y="77"/>
                      <a:pt x="16" y="63"/>
                    </a:cubicBezTo>
                    <a:cubicBezTo>
                      <a:pt x="6" y="56"/>
                      <a:pt x="0" y="46"/>
                      <a:pt x="0" y="35"/>
                    </a:cubicBezTo>
                    <a:cubicBezTo>
                      <a:pt x="0" y="16"/>
                      <a:pt x="19" y="0"/>
                      <a:pt x="41" y="0"/>
                    </a:cubicBezTo>
                    <a:cubicBezTo>
                      <a:pt x="64" y="0"/>
                      <a:pt x="82" y="16"/>
                      <a:pt x="82" y="35"/>
                    </a:cubicBezTo>
                    <a:cubicBezTo>
                      <a:pt x="82" y="55"/>
                      <a:pt x="64" y="71"/>
                      <a:pt x="41" y="71"/>
                    </a:cubicBezTo>
                    <a:cubicBezTo>
                      <a:pt x="38" y="71"/>
                      <a:pt x="36" y="70"/>
                      <a:pt x="33" y="70"/>
                    </a:cubicBezTo>
                    <a:cubicBezTo>
                      <a:pt x="14" y="79"/>
                      <a:pt x="13" y="79"/>
                      <a:pt x="13" y="79"/>
                    </a:cubicBezTo>
                    <a:cubicBezTo>
                      <a:pt x="13" y="80"/>
                      <a:pt x="13" y="80"/>
                      <a:pt x="12" y="8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7" name="Freeform 1714"/>
              <p:cNvSpPr>
                <a:spLocks/>
              </p:cNvSpPr>
              <p:nvPr/>
            </p:nvSpPr>
            <p:spPr bwMode="auto">
              <a:xfrm>
                <a:off x="8050803" y="3386684"/>
                <a:ext cx="223443" cy="222413"/>
              </a:xfrm>
              <a:custGeom>
                <a:avLst/>
                <a:gdLst>
                  <a:gd name="T0" fmla="*/ 10 w 108"/>
                  <a:gd name="T1" fmla="*/ 16 h 108"/>
                  <a:gd name="T2" fmla="*/ 32 w 108"/>
                  <a:gd name="T3" fmla="*/ 76 h 108"/>
                  <a:gd name="T4" fmla="*/ 92 w 108"/>
                  <a:gd name="T5" fmla="*/ 98 h 108"/>
                  <a:gd name="T6" fmla="*/ 102 w 108"/>
                  <a:gd name="T7" fmla="*/ 79 h 108"/>
                  <a:gd name="T8" fmla="*/ 80 w 108"/>
                  <a:gd name="T9" fmla="*/ 66 h 108"/>
                  <a:gd name="T10" fmla="*/ 46 w 108"/>
                  <a:gd name="T11" fmla="*/ 62 h 108"/>
                  <a:gd name="T12" fmla="*/ 42 w 108"/>
                  <a:gd name="T13" fmla="*/ 28 h 108"/>
                  <a:gd name="T14" fmla="*/ 29 w 108"/>
                  <a:gd name="T15" fmla="*/ 6 h 108"/>
                  <a:gd name="T16" fmla="*/ 10 w 108"/>
                  <a:gd name="T17" fmla="*/ 1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108">
                    <a:moveTo>
                      <a:pt x="10" y="16"/>
                    </a:moveTo>
                    <a:cubicBezTo>
                      <a:pt x="0" y="44"/>
                      <a:pt x="32" y="76"/>
                      <a:pt x="32" y="76"/>
                    </a:cubicBezTo>
                    <a:cubicBezTo>
                      <a:pt x="32" y="76"/>
                      <a:pt x="64" y="108"/>
                      <a:pt x="92" y="98"/>
                    </a:cubicBezTo>
                    <a:cubicBezTo>
                      <a:pt x="104" y="94"/>
                      <a:pt x="108" y="85"/>
                      <a:pt x="102" y="79"/>
                    </a:cubicBezTo>
                    <a:cubicBezTo>
                      <a:pt x="96" y="73"/>
                      <a:pt x="85" y="61"/>
                      <a:pt x="80" y="66"/>
                    </a:cubicBezTo>
                    <a:cubicBezTo>
                      <a:pt x="74" y="71"/>
                      <a:pt x="66" y="83"/>
                      <a:pt x="46" y="62"/>
                    </a:cubicBezTo>
                    <a:cubicBezTo>
                      <a:pt x="25" y="42"/>
                      <a:pt x="37" y="34"/>
                      <a:pt x="42" y="28"/>
                    </a:cubicBezTo>
                    <a:cubicBezTo>
                      <a:pt x="47" y="23"/>
                      <a:pt x="35" y="12"/>
                      <a:pt x="29" y="6"/>
                    </a:cubicBezTo>
                    <a:cubicBezTo>
                      <a:pt x="23" y="0"/>
                      <a:pt x="14" y="4"/>
                      <a:pt x="10" y="16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8" name="Freeform 1715"/>
              <p:cNvSpPr>
                <a:spLocks/>
              </p:cNvSpPr>
              <p:nvPr/>
            </p:nvSpPr>
            <p:spPr bwMode="auto">
              <a:xfrm>
                <a:off x="8204227" y="3341377"/>
                <a:ext cx="39128" cy="61782"/>
              </a:xfrm>
              <a:custGeom>
                <a:avLst/>
                <a:gdLst>
                  <a:gd name="T0" fmla="*/ 0 w 19"/>
                  <a:gd name="T1" fmla="*/ 3 h 30"/>
                  <a:gd name="T2" fmla="*/ 9 w 19"/>
                  <a:gd name="T3" fmla="*/ 0 h 30"/>
                  <a:gd name="T4" fmla="*/ 10 w 19"/>
                  <a:gd name="T5" fmla="*/ 20 h 30"/>
                  <a:gd name="T6" fmla="*/ 0 w 19"/>
                  <a:gd name="T7" fmla="*/ 30 h 30"/>
                  <a:gd name="T8" fmla="*/ 16 w 19"/>
                  <a:gd name="T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30">
                    <a:moveTo>
                      <a:pt x="0" y="3"/>
                    </a:moveTo>
                    <a:cubicBezTo>
                      <a:pt x="0" y="3"/>
                      <a:pt x="3" y="0"/>
                      <a:pt x="9" y="0"/>
                    </a:cubicBezTo>
                    <a:cubicBezTo>
                      <a:pt x="15" y="0"/>
                      <a:pt x="19" y="11"/>
                      <a:pt x="10" y="20"/>
                    </a:cubicBezTo>
                    <a:cubicBezTo>
                      <a:pt x="0" y="28"/>
                      <a:pt x="0" y="30"/>
                      <a:pt x="0" y="30"/>
                    </a:cubicBezTo>
                    <a:cubicBezTo>
                      <a:pt x="16" y="30"/>
                      <a:pt x="16" y="30"/>
                      <a:pt x="16" y="30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39" name="Line 1716"/>
              <p:cNvSpPr>
                <a:spLocks noChangeShapeType="1"/>
              </p:cNvSpPr>
              <p:nvPr/>
            </p:nvSpPr>
            <p:spPr bwMode="auto">
              <a:xfrm flipV="1">
                <a:off x="8286603" y="3341377"/>
                <a:ext cx="0" cy="6178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0" name="Line 1717"/>
              <p:cNvSpPr>
                <a:spLocks noChangeShapeType="1"/>
              </p:cNvSpPr>
              <p:nvPr/>
            </p:nvSpPr>
            <p:spPr bwMode="auto">
              <a:xfrm flipH="1">
                <a:off x="8255712" y="3341377"/>
                <a:ext cx="30891" cy="4324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1" name="Line 1718"/>
              <p:cNvSpPr>
                <a:spLocks noChangeShapeType="1"/>
              </p:cNvSpPr>
              <p:nvPr/>
            </p:nvSpPr>
            <p:spPr bwMode="auto">
              <a:xfrm>
                <a:off x="8255712" y="3384624"/>
                <a:ext cx="43247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5119585" y="1535523"/>
            <a:ext cx="1608243" cy="1680579"/>
            <a:chOff x="14399953" y="4611237"/>
            <a:chExt cx="3318377" cy="3467632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92" name="Freeform 28"/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93" name="Freeform 29"/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5AB1AF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94" name="Freeform 30"/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95" name="Группа 94"/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96" name="Freeform 31"/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7" name="Freeform 32"/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8" name="Freeform 33"/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99" name="Freeform 34"/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0" name="Rectangle 35"/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1" name="Rectangle 36"/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2" name="Rectangle 37"/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03" name="Freeform 38"/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42" name="Группа 141"/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43" name="Freeform 1018"/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4" name="Freeform 1019"/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5" name="Line 1020"/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6" name="Freeform 1021"/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7" name="Line 1022"/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8" name="Line 1023"/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49" name="Line 1024"/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50" name="Группа 50">
            <a:extLst>
              <a:ext uri="{FF2B5EF4-FFF2-40B4-BE49-F238E27FC236}">
                <a16:creationId xmlns:a16="http://schemas.microsoft.com/office/drawing/2014/main" id="{FD1621C2-F6D0-4829-828F-971934E6B848}"/>
              </a:ext>
            </a:extLst>
          </p:cNvPr>
          <p:cNvGrpSpPr/>
          <p:nvPr/>
        </p:nvGrpSpPr>
        <p:grpSpPr>
          <a:xfrm>
            <a:off x="8307181" y="3994292"/>
            <a:ext cx="692006" cy="1076744"/>
            <a:chOff x="14736523" y="10268469"/>
            <a:chExt cx="1397292" cy="2174150"/>
          </a:xfrm>
        </p:grpSpPr>
        <p:sp>
          <p:nvSpPr>
            <p:cNvPr id="151" name="Текст 12">
              <a:extLst>
                <a:ext uri="{FF2B5EF4-FFF2-40B4-BE49-F238E27FC236}">
                  <a16:creationId xmlns:a16="http://schemas.microsoft.com/office/drawing/2014/main" id="{4CE2AED2-8909-4CCF-B204-AD824C0F802A}"/>
                </a:ext>
              </a:extLst>
            </p:cNvPr>
            <p:cNvSpPr txBox="1">
              <a:spLocks/>
            </p:cNvSpPr>
            <p:nvPr/>
          </p:nvSpPr>
          <p:spPr>
            <a:xfrm>
              <a:off x="14736523" y="11134053"/>
              <a:ext cx="1397292" cy="1308566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界面设计</a:t>
              </a:r>
              <a:endParaRPr lang="en-US" sz="1800" dirty="0">
                <a:solidFill>
                  <a:srgbClr val="BADBDC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152" name="Овал 52">
              <a:extLst>
                <a:ext uri="{FF2B5EF4-FFF2-40B4-BE49-F238E27FC236}">
                  <a16:creationId xmlns:a16="http://schemas.microsoft.com/office/drawing/2014/main" id="{48E8198D-2AAE-432F-96A1-4B4446A90734}"/>
                </a:ext>
              </a:extLst>
            </p:cNvPr>
            <p:cNvSpPr/>
            <p:nvPr/>
          </p:nvSpPr>
          <p:spPr>
            <a:xfrm>
              <a:off x="14989206" y="10268469"/>
              <a:ext cx="720331" cy="720331"/>
            </a:xfrm>
            <a:prstGeom prst="ellipse">
              <a:avLst/>
            </a:prstGeom>
            <a:solidFill>
              <a:srgbClr val="BADB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6</a:t>
              </a:r>
            </a:p>
          </p:txBody>
        </p:sp>
      </p:grpSp>
      <p:grpSp>
        <p:nvGrpSpPr>
          <p:cNvPr id="153" name="Группа 3">
            <a:extLst>
              <a:ext uri="{FF2B5EF4-FFF2-40B4-BE49-F238E27FC236}">
                <a16:creationId xmlns:a16="http://schemas.microsoft.com/office/drawing/2014/main" id="{5F35EE91-0DDA-45B9-8877-5E2D5D77A37F}"/>
              </a:ext>
            </a:extLst>
          </p:cNvPr>
          <p:cNvGrpSpPr/>
          <p:nvPr/>
        </p:nvGrpSpPr>
        <p:grpSpPr>
          <a:xfrm>
            <a:off x="8134553" y="1774217"/>
            <a:ext cx="1122497" cy="1172985"/>
            <a:chOff x="14399953" y="4611237"/>
            <a:chExt cx="3318377" cy="3467632"/>
          </a:xfrm>
        </p:grpSpPr>
        <p:grpSp>
          <p:nvGrpSpPr>
            <p:cNvPr id="154" name="Группа 90">
              <a:extLst>
                <a:ext uri="{FF2B5EF4-FFF2-40B4-BE49-F238E27FC236}">
                  <a16:creationId xmlns:a16="http://schemas.microsoft.com/office/drawing/2014/main" id="{4A605158-2CEB-4003-AB10-9DD31A9D36A3}"/>
                </a:ext>
              </a:extLst>
            </p:cNvPr>
            <p:cNvGrpSpPr/>
            <p:nvPr/>
          </p:nvGrpSpPr>
          <p:grpSpPr>
            <a:xfrm>
              <a:off x="14399953" y="4611237"/>
              <a:ext cx="3318377" cy="3467632"/>
              <a:chOff x="14331385" y="4765714"/>
              <a:chExt cx="3318377" cy="4195834"/>
            </a:xfrm>
          </p:grpSpPr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54678D56-018F-4E4C-B8CB-C0C67C3E25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7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64" name="Freeform 29">
                <a:extLst>
                  <a:ext uri="{FF2B5EF4-FFF2-40B4-BE49-F238E27FC236}">
                    <a16:creationId xmlns:a16="http://schemas.microsoft.com/office/drawing/2014/main" id="{8D0CB5A0-7AC3-4135-8441-A151B61DFC8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31385" y="4765714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65" name="Freeform 30">
                <a:extLst>
                  <a:ext uri="{FF2B5EF4-FFF2-40B4-BE49-F238E27FC236}">
                    <a16:creationId xmlns:a16="http://schemas.microsoft.com/office/drawing/2014/main" id="{14DED974-C78F-4762-BD39-4667523CA0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347335" y="6408952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66" name="Группа 94">
                <a:extLst>
                  <a:ext uri="{FF2B5EF4-FFF2-40B4-BE49-F238E27FC236}">
                    <a16:creationId xmlns:a16="http://schemas.microsoft.com/office/drawing/2014/main" id="{E2E6B88C-65EB-4CD1-9683-9FD3AFF17A46}"/>
                  </a:ext>
                </a:extLst>
              </p:cNvPr>
              <p:cNvGrpSpPr/>
              <p:nvPr/>
            </p:nvGrpSpPr>
            <p:grpSpPr>
              <a:xfrm flipH="1">
                <a:off x="14427095" y="8020276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50000"/>
                  </a:schemeClr>
                </a:bgClr>
              </a:pattFill>
            </p:grpSpPr>
            <p:sp>
              <p:nvSpPr>
                <p:cNvPr id="167" name="Freeform 31">
                  <a:extLst>
                    <a:ext uri="{FF2B5EF4-FFF2-40B4-BE49-F238E27FC236}">
                      <a16:creationId xmlns:a16="http://schemas.microsoft.com/office/drawing/2014/main" id="{60E1F402-D088-46CB-BBA0-B3B8FFC087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8" name="Freeform 32">
                  <a:extLst>
                    <a:ext uri="{FF2B5EF4-FFF2-40B4-BE49-F238E27FC236}">
                      <a16:creationId xmlns:a16="http://schemas.microsoft.com/office/drawing/2014/main" id="{47209979-5ED6-45B7-B4DB-F3F1AD6E12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69" name="Freeform 33">
                  <a:extLst>
                    <a:ext uri="{FF2B5EF4-FFF2-40B4-BE49-F238E27FC236}">
                      <a16:creationId xmlns:a16="http://schemas.microsoft.com/office/drawing/2014/main" id="{568A60B5-A935-40DE-92CD-FA44FFEE8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0" name="Freeform 34">
                  <a:extLst>
                    <a:ext uri="{FF2B5EF4-FFF2-40B4-BE49-F238E27FC236}">
                      <a16:creationId xmlns:a16="http://schemas.microsoft.com/office/drawing/2014/main" id="{012C7D67-ABDC-4D40-98C4-45ACA9C708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1" name="Rectangle 35">
                  <a:extLst>
                    <a:ext uri="{FF2B5EF4-FFF2-40B4-BE49-F238E27FC236}">
                      <a16:creationId xmlns:a16="http://schemas.microsoft.com/office/drawing/2014/main" id="{7B036C82-CE30-4634-81C3-90B0B78B8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2" name="Rectangle 36">
                  <a:extLst>
                    <a:ext uri="{FF2B5EF4-FFF2-40B4-BE49-F238E27FC236}">
                      <a16:creationId xmlns:a16="http://schemas.microsoft.com/office/drawing/2014/main" id="{879E0C2B-96D9-4DD0-B387-5CF6306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3" name="Rectangle 37">
                  <a:extLst>
                    <a:ext uri="{FF2B5EF4-FFF2-40B4-BE49-F238E27FC236}">
                      <a16:creationId xmlns:a16="http://schemas.microsoft.com/office/drawing/2014/main" id="{0D2A32E3-A422-4282-9ADB-44D6C6E56A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74" name="Freeform 38">
                  <a:extLst>
                    <a:ext uri="{FF2B5EF4-FFF2-40B4-BE49-F238E27FC236}">
                      <a16:creationId xmlns:a16="http://schemas.microsoft.com/office/drawing/2014/main" id="{71B4F0FB-4E0D-46C4-9C6F-04087C05F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55" name="Группа 141">
              <a:extLst>
                <a:ext uri="{FF2B5EF4-FFF2-40B4-BE49-F238E27FC236}">
                  <a16:creationId xmlns:a16="http://schemas.microsoft.com/office/drawing/2014/main" id="{69988170-E474-43E2-B445-B9E6C00D75CD}"/>
                </a:ext>
              </a:extLst>
            </p:cNvPr>
            <p:cNvGrpSpPr/>
            <p:nvPr/>
          </p:nvGrpSpPr>
          <p:grpSpPr>
            <a:xfrm>
              <a:off x="15824902" y="5582073"/>
              <a:ext cx="1014058" cy="689918"/>
              <a:chOff x="4896857" y="1312884"/>
              <a:chExt cx="351125" cy="238889"/>
            </a:xfrm>
          </p:grpSpPr>
          <p:sp>
            <p:nvSpPr>
              <p:cNvPr id="156" name="Freeform 1018">
                <a:extLst>
                  <a:ext uri="{FF2B5EF4-FFF2-40B4-BE49-F238E27FC236}">
                    <a16:creationId xmlns:a16="http://schemas.microsoft.com/office/drawing/2014/main" id="{4974B753-E9D3-440B-B170-1E5B88C3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5688" y="1312884"/>
                <a:ext cx="291403" cy="195641"/>
              </a:xfrm>
              <a:custGeom>
                <a:avLst/>
                <a:gdLst>
                  <a:gd name="T0" fmla="*/ 0 w 141"/>
                  <a:gd name="T1" fmla="*/ 95 h 95"/>
                  <a:gd name="T2" fmla="*/ 0 w 141"/>
                  <a:gd name="T3" fmla="*/ 9 h 95"/>
                  <a:gd name="T4" fmla="*/ 10 w 141"/>
                  <a:gd name="T5" fmla="*/ 0 h 95"/>
                  <a:gd name="T6" fmla="*/ 132 w 141"/>
                  <a:gd name="T7" fmla="*/ 0 h 95"/>
                  <a:gd name="T8" fmla="*/ 141 w 141"/>
                  <a:gd name="T9" fmla="*/ 9 h 95"/>
                  <a:gd name="T10" fmla="*/ 141 w 141"/>
                  <a:gd name="T1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1" h="95">
                    <a:moveTo>
                      <a:pt x="0" y="95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137" y="0"/>
                      <a:pt x="141" y="4"/>
                      <a:pt x="141" y="9"/>
                    </a:cubicBezTo>
                    <a:cubicBezTo>
                      <a:pt x="141" y="95"/>
                      <a:pt x="141" y="95"/>
                      <a:pt x="141" y="95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7" name="Freeform 1019">
                <a:extLst>
                  <a:ext uri="{FF2B5EF4-FFF2-40B4-BE49-F238E27FC236}">
                    <a16:creationId xmlns:a16="http://schemas.microsoft.com/office/drawing/2014/main" id="{50094047-760B-4AF5-952C-1F6590FAF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6857" y="1510585"/>
                <a:ext cx="351125" cy="41188"/>
              </a:xfrm>
              <a:custGeom>
                <a:avLst/>
                <a:gdLst>
                  <a:gd name="T0" fmla="*/ 9 w 170"/>
                  <a:gd name="T1" fmla="*/ 20 h 20"/>
                  <a:gd name="T2" fmla="*/ 5 w 170"/>
                  <a:gd name="T3" fmla="*/ 18 h 20"/>
                  <a:gd name="T4" fmla="*/ 0 w 170"/>
                  <a:gd name="T5" fmla="*/ 6 h 20"/>
                  <a:gd name="T6" fmla="*/ 0 w 170"/>
                  <a:gd name="T7" fmla="*/ 2 h 20"/>
                  <a:gd name="T8" fmla="*/ 4 w 170"/>
                  <a:gd name="T9" fmla="*/ 0 h 20"/>
                  <a:gd name="T10" fmla="*/ 166 w 170"/>
                  <a:gd name="T11" fmla="*/ 0 h 20"/>
                  <a:gd name="T12" fmla="*/ 169 w 170"/>
                  <a:gd name="T13" fmla="*/ 2 h 20"/>
                  <a:gd name="T14" fmla="*/ 169 w 170"/>
                  <a:gd name="T15" fmla="*/ 6 h 20"/>
                  <a:gd name="T16" fmla="*/ 164 w 170"/>
                  <a:gd name="T17" fmla="*/ 18 h 20"/>
                  <a:gd name="T18" fmla="*/ 161 w 170"/>
                  <a:gd name="T19" fmla="*/ 20 h 20"/>
                  <a:gd name="T20" fmla="*/ 9 w 170"/>
                  <a:gd name="T2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0" h="20">
                    <a:moveTo>
                      <a:pt x="9" y="20"/>
                    </a:moveTo>
                    <a:cubicBezTo>
                      <a:pt x="7" y="20"/>
                      <a:pt x="6" y="19"/>
                      <a:pt x="5" y="1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3"/>
                      <a:pt x="0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7" y="0"/>
                      <a:pt x="168" y="1"/>
                      <a:pt x="169" y="2"/>
                    </a:cubicBezTo>
                    <a:cubicBezTo>
                      <a:pt x="170" y="3"/>
                      <a:pt x="170" y="5"/>
                      <a:pt x="169" y="6"/>
                    </a:cubicBezTo>
                    <a:cubicBezTo>
                      <a:pt x="164" y="18"/>
                      <a:pt x="164" y="18"/>
                      <a:pt x="164" y="18"/>
                    </a:cubicBezTo>
                    <a:cubicBezTo>
                      <a:pt x="163" y="19"/>
                      <a:pt x="162" y="20"/>
                      <a:pt x="161" y="20"/>
                    </a:cubicBezTo>
                    <a:lnTo>
                      <a:pt x="9" y="20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8" name="Line 1020">
                <a:extLst>
                  <a:ext uri="{FF2B5EF4-FFF2-40B4-BE49-F238E27FC236}">
                    <a16:creationId xmlns:a16="http://schemas.microsoft.com/office/drawing/2014/main" id="{59145AFC-6063-41B4-9BD5-85EDB46C8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4400" y="1531179"/>
                <a:ext cx="35010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59" name="Freeform 1021">
                <a:extLst>
                  <a:ext uri="{FF2B5EF4-FFF2-40B4-BE49-F238E27FC236}">
                    <a16:creationId xmlns:a16="http://schemas.microsoft.com/office/drawing/2014/main" id="{A34222DF-EF75-43A6-AB31-C8F12EF45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5271" y="1378784"/>
                <a:ext cx="49425" cy="78257"/>
              </a:xfrm>
              <a:custGeom>
                <a:avLst/>
                <a:gdLst>
                  <a:gd name="T0" fmla="*/ 0 w 24"/>
                  <a:gd name="T1" fmla="*/ 4 h 38"/>
                  <a:gd name="T2" fmla="*/ 11 w 24"/>
                  <a:gd name="T3" fmla="*/ 0 h 38"/>
                  <a:gd name="T4" fmla="*/ 12 w 24"/>
                  <a:gd name="T5" fmla="*/ 25 h 38"/>
                  <a:gd name="T6" fmla="*/ 0 w 24"/>
                  <a:gd name="T7" fmla="*/ 38 h 38"/>
                  <a:gd name="T8" fmla="*/ 21 w 24"/>
                  <a:gd name="T9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8">
                    <a:moveTo>
                      <a:pt x="0" y="4"/>
                    </a:moveTo>
                    <a:cubicBezTo>
                      <a:pt x="0" y="4"/>
                      <a:pt x="3" y="0"/>
                      <a:pt x="11" y="0"/>
                    </a:cubicBezTo>
                    <a:cubicBezTo>
                      <a:pt x="19" y="0"/>
                      <a:pt x="24" y="14"/>
                      <a:pt x="12" y="25"/>
                    </a:cubicBezTo>
                    <a:cubicBezTo>
                      <a:pt x="0" y="36"/>
                      <a:pt x="0" y="38"/>
                      <a:pt x="0" y="38"/>
                    </a:cubicBezTo>
                    <a:cubicBezTo>
                      <a:pt x="21" y="38"/>
                      <a:pt x="21" y="38"/>
                      <a:pt x="21" y="38"/>
                    </a:cubicBez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0" name="Line 1022">
                <a:extLst>
                  <a:ext uri="{FF2B5EF4-FFF2-40B4-BE49-F238E27FC236}">
                    <a16:creationId xmlns:a16="http://schemas.microsoft.com/office/drawing/2014/main" id="{E7FC78AF-510E-4B91-A04C-177FC1A0B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20300" y="1378784"/>
                <a:ext cx="0" cy="7825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1" name="Line 1023">
                <a:extLst>
                  <a:ext uri="{FF2B5EF4-FFF2-40B4-BE49-F238E27FC236}">
                    <a16:creationId xmlns:a16="http://schemas.microsoft.com/office/drawing/2014/main" id="{484ADDA1-07FD-44CA-AC00-22D083924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79112" y="1378784"/>
                <a:ext cx="41188" cy="556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62" name="Line 1024">
                <a:extLst>
                  <a:ext uri="{FF2B5EF4-FFF2-40B4-BE49-F238E27FC236}">
                    <a16:creationId xmlns:a16="http://schemas.microsoft.com/office/drawing/2014/main" id="{EB3ED7A9-3FEB-4431-B30D-ED0B1AD38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9112" y="1434388"/>
                <a:ext cx="5766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  <p:grpSp>
        <p:nvGrpSpPr>
          <p:cNvPr id="175" name="Группа 47">
            <a:extLst>
              <a:ext uri="{FF2B5EF4-FFF2-40B4-BE49-F238E27FC236}">
                <a16:creationId xmlns:a16="http://schemas.microsoft.com/office/drawing/2014/main" id="{E7085786-A1A9-4B2E-B5D6-B1228FDFCF31}"/>
              </a:ext>
            </a:extLst>
          </p:cNvPr>
          <p:cNvGrpSpPr/>
          <p:nvPr/>
        </p:nvGrpSpPr>
        <p:grpSpPr>
          <a:xfrm>
            <a:off x="9587858" y="3976834"/>
            <a:ext cx="689361" cy="811753"/>
            <a:chOff x="10594814" y="10042536"/>
            <a:chExt cx="1391951" cy="1639084"/>
          </a:xfrm>
        </p:grpSpPr>
        <p:sp>
          <p:nvSpPr>
            <p:cNvPr id="176" name="Текст 12">
              <a:extLst>
                <a:ext uri="{FF2B5EF4-FFF2-40B4-BE49-F238E27FC236}">
                  <a16:creationId xmlns:a16="http://schemas.microsoft.com/office/drawing/2014/main" id="{F9F928B7-D813-4B3B-B422-B288DEC96612}"/>
                </a:ext>
              </a:extLst>
            </p:cNvPr>
            <p:cNvSpPr txBox="1">
              <a:spLocks/>
            </p:cNvSpPr>
            <p:nvPr/>
          </p:nvSpPr>
          <p:spPr>
            <a:xfrm>
              <a:off x="10594814" y="10961288"/>
              <a:ext cx="1391951" cy="720332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BADBDC"/>
                  </a:solidFill>
                  <a:latin typeface="Roboto Medium" charset="0"/>
                  <a:ea typeface="Roboto Medium" charset="0"/>
                  <a:cs typeface="Roboto Medium" charset="0"/>
                </a:rPr>
                <a:t>小结</a:t>
              </a:r>
              <a:endParaRPr lang="ru-RU" sz="1200" dirty="0">
                <a:solidFill>
                  <a:srgbClr val="BADBDC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177" name="Овал 49">
              <a:extLst>
                <a:ext uri="{FF2B5EF4-FFF2-40B4-BE49-F238E27FC236}">
                  <a16:creationId xmlns:a16="http://schemas.microsoft.com/office/drawing/2014/main" id="{F683A91D-9C3C-4FA3-9E84-E7F7F6520A36}"/>
                </a:ext>
              </a:extLst>
            </p:cNvPr>
            <p:cNvSpPr/>
            <p:nvPr/>
          </p:nvSpPr>
          <p:spPr>
            <a:xfrm>
              <a:off x="10703077" y="10042536"/>
              <a:ext cx="720331" cy="720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Roboto Medium" charset="0"/>
                  <a:ea typeface="Roboto Medium" charset="0"/>
                  <a:cs typeface="Roboto Medium" charset="0"/>
                </a:rPr>
                <a:t>7</a:t>
              </a:r>
            </a:p>
          </p:txBody>
        </p:sp>
      </p:grpSp>
      <p:grpSp>
        <p:nvGrpSpPr>
          <p:cNvPr id="178" name="Группа 4">
            <a:extLst>
              <a:ext uri="{FF2B5EF4-FFF2-40B4-BE49-F238E27FC236}">
                <a16:creationId xmlns:a16="http://schemas.microsoft.com/office/drawing/2014/main" id="{844C3A58-E61B-404B-B3D2-9BBB47471073}"/>
              </a:ext>
            </a:extLst>
          </p:cNvPr>
          <p:cNvGrpSpPr/>
          <p:nvPr/>
        </p:nvGrpSpPr>
        <p:grpSpPr>
          <a:xfrm>
            <a:off x="9444607" y="1749502"/>
            <a:ext cx="1122497" cy="1172985"/>
            <a:chOff x="10279858" y="4596715"/>
            <a:chExt cx="3318377" cy="3467632"/>
          </a:xfrm>
        </p:grpSpPr>
        <p:grpSp>
          <p:nvGrpSpPr>
            <p:cNvPr id="179" name="Группа 77">
              <a:extLst>
                <a:ext uri="{FF2B5EF4-FFF2-40B4-BE49-F238E27FC236}">
                  <a16:creationId xmlns:a16="http://schemas.microsoft.com/office/drawing/2014/main" id="{E6C00268-EEE2-4F34-9C22-71554FDE12CD}"/>
                </a:ext>
              </a:extLst>
            </p:cNvPr>
            <p:cNvGrpSpPr/>
            <p:nvPr/>
          </p:nvGrpSpPr>
          <p:grpSpPr>
            <a:xfrm>
              <a:off x="10279858" y="4596715"/>
              <a:ext cx="3318377" cy="3467632"/>
              <a:chOff x="10211290" y="4751192"/>
              <a:chExt cx="3318377" cy="4195834"/>
            </a:xfrm>
          </p:grpSpPr>
          <p:sp>
            <p:nvSpPr>
              <p:cNvPr id="188" name="Freeform 28">
                <a:extLst>
                  <a:ext uri="{FF2B5EF4-FFF2-40B4-BE49-F238E27FC236}">
                    <a16:creationId xmlns:a16="http://schemas.microsoft.com/office/drawing/2014/main" id="{166BD9DE-5512-4506-B8D3-D24D39AF8D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1" y="4894777"/>
                <a:ext cx="973182" cy="2393060"/>
              </a:xfrm>
              <a:custGeom>
                <a:avLst/>
                <a:gdLst>
                  <a:gd name="T0" fmla="*/ 52 w 52"/>
                  <a:gd name="T1" fmla="*/ 0 h 129"/>
                  <a:gd name="T2" fmla="*/ 52 w 52"/>
                  <a:gd name="T3" fmla="*/ 1 h 129"/>
                  <a:gd name="T4" fmla="*/ 52 w 52"/>
                  <a:gd name="T5" fmla="*/ 2 h 129"/>
                  <a:gd name="T6" fmla="*/ 51 w 52"/>
                  <a:gd name="T7" fmla="*/ 3 h 129"/>
                  <a:gd name="T8" fmla="*/ 0 w 52"/>
                  <a:gd name="T9" fmla="*/ 81 h 129"/>
                  <a:gd name="T10" fmla="*/ 0 w 52"/>
                  <a:gd name="T11" fmla="*/ 129 h 129"/>
                  <a:gd name="T12" fmla="*/ 51 w 52"/>
                  <a:gd name="T13" fmla="*/ 51 h 129"/>
                  <a:gd name="T14" fmla="*/ 52 w 52"/>
                  <a:gd name="T15" fmla="*/ 50 h 129"/>
                  <a:gd name="T16" fmla="*/ 52 w 52"/>
                  <a:gd name="T17" fmla="*/ 49 h 129"/>
                  <a:gd name="T18" fmla="*/ 52 w 52"/>
                  <a:gd name="T19" fmla="*/ 48 h 129"/>
                  <a:gd name="T20" fmla="*/ 52 w 52"/>
                  <a:gd name="T21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" h="129">
                    <a:moveTo>
                      <a:pt x="52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0"/>
                      <a:pt x="52" y="0"/>
                      <a:pt x="52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sp>
            <p:nvSpPr>
              <p:cNvPr id="189" name="Freeform 29">
                <a:extLst>
                  <a:ext uri="{FF2B5EF4-FFF2-40B4-BE49-F238E27FC236}">
                    <a16:creationId xmlns:a16="http://schemas.microsoft.com/office/drawing/2014/main" id="{B18E4046-5501-436D-8B4E-0080D441B0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11290" y="4751192"/>
                <a:ext cx="3318377" cy="3302428"/>
              </a:xfrm>
              <a:custGeom>
                <a:avLst/>
                <a:gdLst>
                  <a:gd name="T0" fmla="*/ 167 w 179"/>
                  <a:gd name="T1" fmla="*/ 0 h 178"/>
                  <a:gd name="T2" fmla="*/ 177 w 179"/>
                  <a:gd name="T3" fmla="*/ 3 h 178"/>
                  <a:gd name="T4" fmla="*/ 177 w 179"/>
                  <a:gd name="T5" fmla="*/ 11 h 178"/>
                  <a:gd name="T6" fmla="*/ 126 w 179"/>
                  <a:gd name="T7" fmla="*/ 89 h 178"/>
                  <a:gd name="T8" fmla="*/ 177 w 179"/>
                  <a:gd name="T9" fmla="*/ 166 h 178"/>
                  <a:gd name="T10" fmla="*/ 177 w 179"/>
                  <a:gd name="T11" fmla="*/ 174 h 178"/>
                  <a:gd name="T12" fmla="*/ 167 w 179"/>
                  <a:gd name="T13" fmla="*/ 178 h 178"/>
                  <a:gd name="T14" fmla="*/ 65 w 179"/>
                  <a:gd name="T15" fmla="*/ 178 h 178"/>
                  <a:gd name="T16" fmla="*/ 54 w 179"/>
                  <a:gd name="T17" fmla="*/ 173 h 178"/>
                  <a:gd name="T18" fmla="*/ 1 w 179"/>
                  <a:gd name="T19" fmla="*/ 92 h 178"/>
                  <a:gd name="T20" fmla="*/ 0 w 179"/>
                  <a:gd name="T21" fmla="*/ 89 h 178"/>
                  <a:gd name="T22" fmla="*/ 0 w 179"/>
                  <a:gd name="T23" fmla="*/ 88 h 178"/>
                  <a:gd name="T24" fmla="*/ 1 w 179"/>
                  <a:gd name="T25" fmla="*/ 85 h 178"/>
                  <a:gd name="T26" fmla="*/ 54 w 179"/>
                  <a:gd name="T27" fmla="*/ 4 h 178"/>
                  <a:gd name="T28" fmla="*/ 65 w 179"/>
                  <a:gd name="T29" fmla="*/ 0 h 178"/>
                  <a:gd name="T30" fmla="*/ 167 w 179"/>
                  <a:gd name="T31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9" h="178">
                    <a:moveTo>
                      <a:pt x="167" y="0"/>
                    </a:moveTo>
                    <a:cubicBezTo>
                      <a:pt x="171" y="0"/>
                      <a:pt x="174" y="1"/>
                      <a:pt x="177" y="3"/>
                    </a:cubicBezTo>
                    <a:cubicBezTo>
                      <a:pt x="179" y="6"/>
                      <a:pt x="179" y="9"/>
                      <a:pt x="177" y="11"/>
                    </a:cubicBezTo>
                    <a:cubicBezTo>
                      <a:pt x="126" y="89"/>
                      <a:pt x="126" y="89"/>
                      <a:pt x="126" y="89"/>
                    </a:cubicBezTo>
                    <a:cubicBezTo>
                      <a:pt x="177" y="166"/>
                      <a:pt x="177" y="166"/>
                      <a:pt x="177" y="166"/>
                    </a:cubicBezTo>
                    <a:cubicBezTo>
                      <a:pt x="179" y="169"/>
                      <a:pt x="179" y="172"/>
                      <a:pt x="177" y="174"/>
                    </a:cubicBezTo>
                    <a:cubicBezTo>
                      <a:pt x="174" y="176"/>
                      <a:pt x="171" y="178"/>
                      <a:pt x="167" y="178"/>
                    </a:cubicBezTo>
                    <a:cubicBezTo>
                      <a:pt x="65" y="178"/>
                      <a:pt x="65" y="178"/>
                      <a:pt x="65" y="178"/>
                    </a:cubicBezTo>
                    <a:cubicBezTo>
                      <a:pt x="60" y="178"/>
                      <a:pt x="56" y="176"/>
                      <a:pt x="54" y="173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0" y="91"/>
                      <a:pt x="0" y="90"/>
                      <a:pt x="0" y="89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7"/>
                      <a:pt x="0" y="86"/>
                      <a:pt x="1" y="8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6" y="2"/>
                      <a:pt x="60" y="0"/>
                      <a:pt x="65" y="0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BADBDC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 dirty="0"/>
              </a:p>
            </p:txBody>
          </p:sp>
          <p:sp>
            <p:nvSpPr>
              <p:cNvPr id="190" name="Freeform 30">
                <a:extLst>
                  <a:ext uri="{FF2B5EF4-FFF2-40B4-BE49-F238E27FC236}">
                    <a16:creationId xmlns:a16="http://schemas.microsoft.com/office/drawing/2014/main" id="{7135BFCF-7F94-4482-9E04-4A03247F11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227240" y="6394430"/>
                <a:ext cx="3302427" cy="2552596"/>
              </a:xfrm>
              <a:custGeom>
                <a:avLst/>
                <a:gdLst>
                  <a:gd name="T0" fmla="*/ 178 w 178"/>
                  <a:gd name="T1" fmla="*/ 81 h 137"/>
                  <a:gd name="T2" fmla="*/ 178 w 178"/>
                  <a:gd name="T3" fmla="*/ 82 h 137"/>
                  <a:gd name="T4" fmla="*/ 178 w 178"/>
                  <a:gd name="T5" fmla="*/ 83 h 137"/>
                  <a:gd name="T6" fmla="*/ 177 w 178"/>
                  <a:gd name="T7" fmla="*/ 84 h 137"/>
                  <a:gd name="T8" fmla="*/ 177 w 178"/>
                  <a:gd name="T9" fmla="*/ 85 h 137"/>
                  <a:gd name="T10" fmla="*/ 176 w 178"/>
                  <a:gd name="T11" fmla="*/ 86 h 137"/>
                  <a:gd name="T12" fmla="*/ 175 w 178"/>
                  <a:gd name="T13" fmla="*/ 86 h 137"/>
                  <a:gd name="T14" fmla="*/ 174 w 178"/>
                  <a:gd name="T15" fmla="*/ 87 h 137"/>
                  <a:gd name="T16" fmla="*/ 173 w 178"/>
                  <a:gd name="T17" fmla="*/ 87 h 137"/>
                  <a:gd name="T18" fmla="*/ 172 w 178"/>
                  <a:gd name="T19" fmla="*/ 88 h 137"/>
                  <a:gd name="T20" fmla="*/ 171 w 178"/>
                  <a:gd name="T21" fmla="*/ 88 h 137"/>
                  <a:gd name="T22" fmla="*/ 170 w 178"/>
                  <a:gd name="T23" fmla="*/ 88 h 137"/>
                  <a:gd name="T24" fmla="*/ 169 w 178"/>
                  <a:gd name="T25" fmla="*/ 88 h 137"/>
                  <a:gd name="T26" fmla="*/ 168 w 178"/>
                  <a:gd name="T27" fmla="*/ 89 h 137"/>
                  <a:gd name="T28" fmla="*/ 167 w 178"/>
                  <a:gd name="T29" fmla="*/ 89 h 137"/>
                  <a:gd name="T30" fmla="*/ 65 w 178"/>
                  <a:gd name="T31" fmla="*/ 89 h 137"/>
                  <a:gd name="T32" fmla="*/ 63 w 178"/>
                  <a:gd name="T33" fmla="*/ 89 h 137"/>
                  <a:gd name="T34" fmla="*/ 63 w 178"/>
                  <a:gd name="T35" fmla="*/ 88 h 137"/>
                  <a:gd name="T36" fmla="*/ 62 w 178"/>
                  <a:gd name="T37" fmla="*/ 88 h 137"/>
                  <a:gd name="T38" fmla="*/ 61 w 178"/>
                  <a:gd name="T39" fmla="*/ 88 h 137"/>
                  <a:gd name="T40" fmla="*/ 60 w 178"/>
                  <a:gd name="T41" fmla="*/ 88 h 137"/>
                  <a:gd name="T42" fmla="*/ 59 w 178"/>
                  <a:gd name="T43" fmla="*/ 87 h 137"/>
                  <a:gd name="T44" fmla="*/ 57 w 178"/>
                  <a:gd name="T45" fmla="*/ 87 h 137"/>
                  <a:gd name="T46" fmla="*/ 56 w 178"/>
                  <a:gd name="T47" fmla="*/ 86 h 137"/>
                  <a:gd name="T48" fmla="*/ 55 w 178"/>
                  <a:gd name="T49" fmla="*/ 85 h 137"/>
                  <a:gd name="T50" fmla="*/ 54 w 178"/>
                  <a:gd name="T51" fmla="*/ 84 h 137"/>
                  <a:gd name="T52" fmla="*/ 1 w 178"/>
                  <a:gd name="T53" fmla="*/ 3 h 137"/>
                  <a:gd name="T54" fmla="*/ 0 w 178"/>
                  <a:gd name="T55" fmla="*/ 0 h 137"/>
                  <a:gd name="T56" fmla="*/ 0 w 178"/>
                  <a:gd name="T57" fmla="*/ 48 h 137"/>
                  <a:gd name="T58" fmla="*/ 1 w 178"/>
                  <a:gd name="T59" fmla="*/ 51 h 137"/>
                  <a:gd name="T60" fmla="*/ 54 w 178"/>
                  <a:gd name="T61" fmla="*/ 132 h 137"/>
                  <a:gd name="T62" fmla="*/ 55 w 178"/>
                  <a:gd name="T63" fmla="*/ 133 h 137"/>
                  <a:gd name="T64" fmla="*/ 56 w 178"/>
                  <a:gd name="T65" fmla="*/ 134 h 137"/>
                  <a:gd name="T66" fmla="*/ 57 w 178"/>
                  <a:gd name="T67" fmla="*/ 135 h 137"/>
                  <a:gd name="T68" fmla="*/ 59 w 178"/>
                  <a:gd name="T69" fmla="*/ 135 h 137"/>
                  <a:gd name="T70" fmla="*/ 60 w 178"/>
                  <a:gd name="T71" fmla="*/ 136 h 137"/>
                  <a:gd name="T72" fmla="*/ 61 w 178"/>
                  <a:gd name="T73" fmla="*/ 136 h 137"/>
                  <a:gd name="T74" fmla="*/ 62 w 178"/>
                  <a:gd name="T75" fmla="*/ 136 h 137"/>
                  <a:gd name="T76" fmla="*/ 63 w 178"/>
                  <a:gd name="T77" fmla="*/ 136 h 137"/>
                  <a:gd name="T78" fmla="*/ 64 w 178"/>
                  <a:gd name="T79" fmla="*/ 137 h 137"/>
                  <a:gd name="T80" fmla="*/ 65 w 178"/>
                  <a:gd name="T81" fmla="*/ 137 h 137"/>
                  <a:gd name="T82" fmla="*/ 167 w 178"/>
                  <a:gd name="T83" fmla="*/ 137 h 137"/>
                  <a:gd name="T84" fmla="*/ 168 w 178"/>
                  <a:gd name="T85" fmla="*/ 137 h 137"/>
                  <a:gd name="T86" fmla="*/ 169 w 178"/>
                  <a:gd name="T87" fmla="*/ 136 h 137"/>
                  <a:gd name="T88" fmla="*/ 170 w 178"/>
                  <a:gd name="T89" fmla="*/ 136 h 137"/>
                  <a:gd name="T90" fmla="*/ 171 w 178"/>
                  <a:gd name="T91" fmla="*/ 136 h 137"/>
                  <a:gd name="T92" fmla="*/ 172 w 178"/>
                  <a:gd name="T93" fmla="*/ 136 h 137"/>
                  <a:gd name="T94" fmla="*/ 173 w 178"/>
                  <a:gd name="T95" fmla="*/ 136 h 137"/>
                  <a:gd name="T96" fmla="*/ 173 w 178"/>
                  <a:gd name="T97" fmla="*/ 135 h 137"/>
                  <a:gd name="T98" fmla="*/ 174 w 178"/>
                  <a:gd name="T99" fmla="*/ 135 h 137"/>
                  <a:gd name="T100" fmla="*/ 175 w 178"/>
                  <a:gd name="T101" fmla="*/ 134 h 137"/>
                  <a:gd name="T102" fmla="*/ 176 w 178"/>
                  <a:gd name="T103" fmla="*/ 134 h 137"/>
                  <a:gd name="T104" fmla="*/ 177 w 178"/>
                  <a:gd name="T105" fmla="*/ 133 h 137"/>
                  <a:gd name="T106" fmla="*/ 177 w 178"/>
                  <a:gd name="T107" fmla="*/ 132 h 137"/>
                  <a:gd name="T108" fmla="*/ 178 w 178"/>
                  <a:gd name="T109" fmla="*/ 131 h 137"/>
                  <a:gd name="T110" fmla="*/ 178 w 178"/>
                  <a:gd name="T111" fmla="*/ 130 h 137"/>
                  <a:gd name="T112" fmla="*/ 178 w 178"/>
                  <a:gd name="T113" fmla="*/ 129 h 137"/>
                  <a:gd name="T114" fmla="*/ 178 w 178"/>
                  <a:gd name="T115" fmla="*/ 81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8" h="137">
                    <a:moveTo>
                      <a:pt x="178" y="81"/>
                    </a:moveTo>
                    <a:cubicBezTo>
                      <a:pt x="178" y="82"/>
                      <a:pt x="178" y="82"/>
                      <a:pt x="178" y="82"/>
                    </a:cubicBezTo>
                    <a:cubicBezTo>
                      <a:pt x="178" y="83"/>
                      <a:pt x="178" y="83"/>
                      <a:pt x="178" y="83"/>
                    </a:cubicBezTo>
                    <a:cubicBezTo>
                      <a:pt x="178" y="83"/>
                      <a:pt x="178" y="84"/>
                      <a:pt x="177" y="84"/>
                    </a:cubicBezTo>
                    <a:cubicBezTo>
                      <a:pt x="177" y="85"/>
                      <a:pt x="177" y="85"/>
                      <a:pt x="177" y="85"/>
                    </a:cubicBezTo>
                    <a:cubicBezTo>
                      <a:pt x="176" y="85"/>
                      <a:pt x="176" y="86"/>
                      <a:pt x="176" y="86"/>
                    </a:cubicBezTo>
                    <a:cubicBezTo>
                      <a:pt x="175" y="86"/>
                      <a:pt x="175" y="86"/>
                      <a:pt x="175" y="86"/>
                    </a:cubicBezTo>
                    <a:cubicBezTo>
                      <a:pt x="175" y="87"/>
                      <a:pt x="174" y="87"/>
                      <a:pt x="174" y="87"/>
                    </a:cubicBezTo>
                    <a:cubicBezTo>
                      <a:pt x="173" y="87"/>
                      <a:pt x="173" y="87"/>
                      <a:pt x="173" y="87"/>
                    </a:cubicBezTo>
                    <a:cubicBezTo>
                      <a:pt x="173" y="87"/>
                      <a:pt x="173" y="88"/>
                      <a:pt x="172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88"/>
                      <a:pt x="170" y="88"/>
                      <a:pt x="170" y="88"/>
                    </a:cubicBezTo>
                    <a:cubicBezTo>
                      <a:pt x="170" y="88"/>
                      <a:pt x="170" y="88"/>
                      <a:pt x="169" y="88"/>
                    </a:cubicBezTo>
                    <a:cubicBezTo>
                      <a:pt x="168" y="89"/>
                      <a:pt x="168" y="89"/>
                      <a:pt x="168" y="89"/>
                    </a:cubicBezTo>
                    <a:cubicBezTo>
                      <a:pt x="167" y="89"/>
                      <a:pt x="167" y="89"/>
                      <a:pt x="167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2" y="88"/>
                      <a:pt x="62" y="88"/>
                      <a:pt x="62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0" y="88"/>
                      <a:pt x="60" y="88"/>
                      <a:pt x="60" y="88"/>
                    </a:cubicBezTo>
                    <a:cubicBezTo>
                      <a:pt x="59" y="88"/>
                      <a:pt x="59" y="88"/>
                      <a:pt x="59" y="87"/>
                    </a:cubicBezTo>
                    <a:cubicBezTo>
                      <a:pt x="58" y="87"/>
                      <a:pt x="58" y="87"/>
                      <a:pt x="57" y="87"/>
                    </a:cubicBezTo>
                    <a:cubicBezTo>
                      <a:pt x="57" y="86"/>
                      <a:pt x="57" y="86"/>
                      <a:pt x="56" y="86"/>
                    </a:cubicBezTo>
                    <a:cubicBezTo>
                      <a:pt x="56" y="86"/>
                      <a:pt x="56" y="85"/>
                      <a:pt x="55" y="85"/>
                    </a:cubicBezTo>
                    <a:cubicBezTo>
                      <a:pt x="55" y="85"/>
                      <a:pt x="55" y="84"/>
                      <a:pt x="54" y="8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9"/>
                      <a:pt x="0" y="50"/>
                      <a:pt x="1" y="51"/>
                    </a:cubicBezTo>
                    <a:cubicBezTo>
                      <a:pt x="54" y="132"/>
                      <a:pt x="54" y="132"/>
                      <a:pt x="54" y="132"/>
                    </a:cubicBezTo>
                    <a:cubicBezTo>
                      <a:pt x="55" y="132"/>
                      <a:pt x="55" y="133"/>
                      <a:pt x="55" y="133"/>
                    </a:cubicBezTo>
                    <a:cubicBezTo>
                      <a:pt x="56" y="133"/>
                      <a:pt x="56" y="134"/>
                      <a:pt x="56" y="134"/>
                    </a:cubicBezTo>
                    <a:cubicBezTo>
                      <a:pt x="57" y="134"/>
                      <a:pt x="57" y="134"/>
                      <a:pt x="57" y="135"/>
                    </a:cubicBezTo>
                    <a:cubicBezTo>
                      <a:pt x="58" y="135"/>
                      <a:pt x="58" y="135"/>
                      <a:pt x="59" y="135"/>
                    </a:cubicBezTo>
                    <a:cubicBezTo>
                      <a:pt x="59" y="136"/>
                      <a:pt x="59" y="136"/>
                      <a:pt x="60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61" y="136"/>
                      <a:pt x="61" y="136"/>
                      <a:pt x="62" y="136"/>
                    </a:cubicBezTo>
                    <a:cubicBezTo>
                      <a:pt x="62" y="136"/>
                      <a:pt x="62" y="136"/>
                      <a:pt x="63" y="136"/>
                    </a:cubicBezTo>
                    <a:cubicBezTo>
                      <a:pt x="64" y="137"/>
                      <a:pt x="64" y="137"/>
                      <a:pt x="64" y="137"/>
                    </a:cubicBezTo>
                    <a:cubicBezTo>
                      <a:pt x="64" y="137"/>
                      <a:pt x="64" y="137"/>
                      <a:pt x="65" y="137"/>
                    </a:cubicBezTo>
                    <a:cubicBezTo>
                      <a:pt x="167" y="137"/>
                      <a:pt x="167" y="137"/>
                      <a:pt x="167" y="137"/>
                    </a:cubicBezTo>
                    <a:cubicBezTo>
                      <a:pt x="168" y="137"/>
                      <a:pt x="168" y="137"/>
                      <a:pt x="168" y="137"/>
                    </a:cubicBezTo>
                    <a:cubicBezTo>
                      <a:pt x="168" y="136"/>
                      <a:pt x="168" y="136"/>
                      <a:pt x="169" y="136"/>
                    </a:cubicBezTo>
                    <a:cubicBezTo>
                      <a:pt x="170" y="136"/>
                      <a:pt x="170" y="136"/>
                      <a:pt x="170" y="136"/>
                    </a:cubicBezTo>
                    <a:cubicBezTo>
                      <a:pt x="170" y="136"/>
                      <a:pt x="170" y="136"/>
                      <a:pt x="171" y="136"/>
                    </a:cubicBezTo>
                    <a:cubicBezTo>
                      <a:pt x="172" y="136"/>
                      <a:pt x="172" y="136"/>
                      <a:pt x="172" y="136"/>
                    </a:cubicBezTo>
                    <a:cubicBezTo>
                      <a:pt x="173" y="136"/>
                      <a:pt x="173" y="136"/>
                      <a:pt x="173" y="136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5" y="135"/>
                      <a:pt x="175" y="134"/>
                    </a:cubicBezTo>
                    <a:cubicBezTo>
                      <a:pt x="176" y="134"/>
                      <a:pt x="176" y="134"/>
                      <a:pt x="176" y="134"/>
                    </a:cubicBezTo>
                    <a:cubicBezTo>
                      <a:pt x="176" y="133"/>
                      <a:pt x="176" y="133"/>
                      <a:pt x="177" y="133"/>
                    </a:cubicBezTo>
                    <a:cubicBezTo>
                      <a:pt x="177" y="133"/>
                      <a:pt x="177" y="133"/>
                      <a:pt x="177" y="132"/>
                    </a:cubicBezTo>
                    <a:cubicBezTo>
                      <a:pt x="178" y="132"/>
                      <a:pt x="178" y="131"/>
                      <a:pt x="178" y="131"/>
                    </a:cubicBezTo>
                    <a:cubicBezTo>
                      <a:pt x="178" y="130"/>
                      <a:pt x="178" y="130"/>
                      <a:pt x="178" y="130"/>
                    </a:cubicBezTo>
                    <a:cubicBezTo>
                      <a:pt x="178" y="130"/>
                      <a:pt x="178" y="130"/>
                      <a:pt x="178" y="129"/>
                    </a:cubicBezTo>
                    <a:cubicBezTo>
                      <a:pt x="178" y="81"/>
                      <a:pt x="178" y="81"/>
                      <a:pt x="178" y="8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900"/>
              </a:p>
            </p:txBody>
          </p:sp>
          <p:grpSp>
            <p:nvGrpSpPr>
              <p:cNvPr id="191" name="Группа 81">
                <a:extLst>
                  <a:ext uri="{FF2B5EF4-FFF2-40B4-BE49-F238E27FC236}">
                    <a16:creationId xmlns:a16="http://schemas.microsoft.com/office/drawing/2014/main" id="{5EC8803E-C8FE-43F9-9175-5B7480BDC021}"/>
                  </a:ext>
                </a:extLst>
              </p:cNvPr>
              <p:cNvGrpSpPr/>
              <p:nvPr/>
            </p:nvGrpSpPr>
            <p:grpSpPr>
              <a:xfrm flipH="1">
                <a:off x="10307000" y="8005754"/>
                <a:ext cx="2105905" cy="941272"/>
                <a:chOff x="18979993" y="7918532"/>
                <a:chExt cx="2316496" cy="1035399"/>
              </a:xfrm>
              <a:pattFill prst="ltDnDiag">
                <a:fgClr>
                  <a:schemeClr val="accent4">
                    <a:lumMod val="75000"/>
                  </a:schemeClr>
                </a:fgClr>
                <a:bgClr>
                  <a:schemeClr val="accent4">
                    <a:lumMod val="50000"/>
                  </a:schemeClr>
                </a:bgClr>
              </a:pattFill>
            </p:grpSpPr>
            <p:sp>
              <p:nvSpPr>
                <p:cNvPr id="192" name="Freeform 31">
                  <a:extLst>
                    <a:ext uri="{FF2B5EF4-FFF2-40B4-BE49-F238E27FC236}">
                      <a16:creationId xmlns:a16="http://schemas.microsoft.com/office/drawing/2014/main" id="{1A9BE1E9-EC6B-4A2B-9D28-58E2C21F4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6275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3" name="Freeform 32">
                  <a:extLst>
                    <a:ext uri="{FF2B5EF4-FFF2-40B4-BE49-F238E27FC236}">
                      <a16:creationId xmlns:a16="http://schemas.microsoft.com/office/drawing/2014/main" id="{478AF9A0-5000-43FE-86FF-EA7FA9D14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32645" y="7953627"/>
                  <a:ext cx="52652" cy="1000304"/>
                </a:xfrm>
                <a:custGeom>
                  <a:avLst/>
                  <a:gdLst>
                    <a:gd name="T0" fmla="*/ 0 w 2"/>
                    <a:gd name="T1" fmla="*/ 48 h 49"/>
                    <a:gd name="T2" fmla="*/ 0 w 2"/>
                    <a:gd name="T3" fmla="*/ 48 h 49"/>
                    <a:gd name="T4" fmla="*/ 1 w 2"/>
                    <a:gd name="T5" fmla="*/ 49 h 49"/>
                    <a:gd name="T6" fmla="*/ 2 w 2"/>
                    <a:gd name="T7" fmla="*/ 49 h 49"/>
                    <a:gd name="T8" fmla="*/ 2 w 2"/>
                    <a:gd name="T9" fmla="*/ 1 h 49"/>
                    <a:gd name="T10" fmla="*/ 0 w 2"/>
                    <a:gd name="T11" fmla="*/ 1 h 49"/>
                    <a:gd name="T12" fmla="*/ 0 w 2"/>
                    <a:gd name="T13" fmla="*/ 0 h 49"/>
                    <a:gd name="T14" fmla="*/ 0 w 2"/>
                    <a:gd name="T15" fmla="*/ 48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49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1" y="49"/>
                        <a:pt x="1" y="49"/>
                        <a:pt x="1" y="49"/>
                      </a:cubicBezTo>
                      <a:cubicBezTo>
                        <a:pt x="1" y="49"/>
                        <a:pt x="1" y="49"/>
                        <a:pt x="2" y="49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4" name="Freeform 33">
                  <a:extLst>
                    <a:ext uri="{FF2B5EF4-FFF2-40B4-BE49-F238E27FC236}">
                      <a16:creationId xmlns:a16="http://schemas.microsoft.com/office/drawing/2014/main" id="{DC8040DF-984A-4A82-991D-EB29A0691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79993" y="7953627"/>
                  <a:ext cx="17556" cy="965208"/>
                </a:xfrm>
                <a:custGeom>
                  <a:avLst/>
                  <a:gdLst>
                    <a:gd name="T0" fmla="*/ 0 w 1"/>
                    <a:gd name="T1" fmla="*/ 48 h 48"/>
                    <a:gd name="T2" fmla="*/ 0 w 1"/>
                    <a:gd name="T3" fmla="*/ 48 h 48"/>
                    <a:gd name="T4" fmla="*/ 1 w 1"/>
                    <a:gd name="T5" fmla="*/ 48 h 48"/>
                    <a:gd name="T6" fmla="*/ 1 w 1"/>
                    <a:gd name="T7" fmla="*/ 0 h 48"/>
                    <a:gd name="T8" fmla="*/ 0 w 1"/>
                    <a:gd name="T9" fmla="*/ 0 h 48"/>
                    <a:gd name="T10" fmla="*/ 0 w 1"/>
                    <a:gd name="T11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48">
                      <a:moveTo>
                        <a:pt x="0" y="48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5" name="Freeform 34">
                  <a:extLst>
                    <a:ext uri="{FF2B5EF4-FFF2-40B4-BE49-F238E27FC236}">
                      <a16:creationId xmlns:a16="http://schemas.microsoft.com/office/drawing/2014/main" id="{BB7E42D2-D5C9-4F16-8C55-25B07EE310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8933" y="7918532"/>
                  <a:ext cx="17556" cy="1000304"/>
                </a:xfrm>
                <a:custGeom>
                  <a:avLst/>
                  <a:gdLst>
                    <a:gd name="T0" fmla="*/ 0 w 1"/>
                    <a:gd name="T1" fmla="*/ 49 h 49"/>
                    <a:gd name="T2" fmla="*/ 0 w 1"/>
                    <a:gd name="T3" fmla="*/ 48 h 49"/>
                    <a:gd name="T4" fmla="*/ 1 w 1"/>
                    <a:gd name="T5" fmla="*/ 48 h 49"/>
                    <a:gd name="T6" fmla="*/ 1 w 1"/>
                    <a:gd name="T7" fmla="*/ 0 h 49"/>
                    <a:gd name="T8" fmla="*/ 0 w 1"/>
                    <a:gd name="T9" fmla="*/ 0 h 49"/>
                    <a:gd name="T10" fmla="*/ 0 w 1"/>
                    <a:gd name="T11" fmla="*/ 1 h 49"/>
                    <a:gd name="T12" fmla="*/ 0 w 1"/>
                    <a:gd name="T1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49">
                      <a:moveTo>
                        <a:pt x="0" y="49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48"/>
                        <a:pt x="0" y="48"/>
                        <a:pt x="1" y="48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6" name="Rectangle 35">
                  <a:extLst>
                    <a:ext uri="{FF2B5EF4-FFF2-40B4-BE49-F238E27FC236}">
                      <a16:creationId xmlns:a16="http://schemas.microsoft.com/office/drawing/2014/main" id="{EDE861DA-904E-4DAB-B049-BC33B7598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25679" y="7971184"/>
                  <a:ext cx="140393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7" name="Rectangle 36">
                  <a:extLst>
                    <a:ext uri="{FF2B5EF4-FFF2-40B4-BE49-F238E27FC236}">
                      <a16:creationId xmlns:a16="http://schemas.microsoft.com/office/drawing/2014/main" id="{D61D0E51-E69C-4BB7-9DF8-29691F516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20387" y="7971184"/>
                  <a:ext cx="35095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8" name="Rectangle 37">
                  <a:extLst>
                    <a:ext uri="{FF2B5EF4-FFF2-40B4-BE49-F238E27FC236}">
                      <a16:creationId xmlns:a16="http://schemas.microsoft.com/office/drawing/2014/main" id="{D4518462-CB02-4B51-BDDE-EAC333AD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83629" y="7971184"/>
                  <a:ext cx="1649619" cy="98274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98B0C178-3B27-4008-9753-6F5F030D8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68343" y="7971184"/>
                  <a:ext cx="87753" cy="982747"/>
                </a:xfrm>
                <a:custGeom>
                  <a:avLst/>
                  <a:gdLst>
                    <a:gd name="T0" fmla="*/ 0 w 4"/>
                    <a:gd name="T1" fmla="*/ 0 h 48"/>
                    <a:gd name="T2" fmla="*/ 0 w 4"/>
                    <a:gd name="T3" fmla="*/ 48 h 48"/>
                    <a:gd name="T4" fmla="*/ 4 w 4"/>
                    <a:gd name="T5" fmla="*/ 48 h 48"/>
                    <a:gd name="T6" fmla="*/ 4 w 4"/>
                    <a:gd name="T7" fmla="*/ 0 h 48"/>
                    <a:gd name="T8" fmla="*/ 0 w 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8">
                      <a:moveTo>
                        <a:pt x="0" y="0"/>
                      </a:move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900"/>
                </a:p>
              </p:txBody>
            </p:sp>
          </p:grpSp>
        </p:grpSp>
        <p:grpSp>
          <p:nvGrpSpPr>
            <p:cNvPr id="180" name="Группа 126">
              <a:extLst>
                <a:ext uri="{FF2B5EF4-FFF2-40B4-BE49-F238E27FC236}">
                  <a16:creationId xmlns:a16="http://schemas.microsoft.com/office/drawing/2014/main" id="{6E1DD4F0-90E0-4319-BC0E-2059A71743CF}"/>
                </a:ext>
              </a:extLst>
            </p:cNvPr>
            <p:cNvGrpSpPr/>
            <p:nvPr/>
          </p:nvGrpSpPr>
          <p:grpSpPr>
            <a:xfrm>
              <a:off x="11822065" y="5498511"/>
              <a:ext cx="919196" cy="857042"/>
              <a:chOff x="949018" y="3322843"/>
              <a:chExt cx="289344" cy="269779"/>
            </a:xfrm>
          </p:grpSpPr>
          <p:sp>
            <p:nvSpPr>
              <p:cNvPr id="181" name="Freeform 1650">
                <a:extLst>
                  <a:ext uri="{FF2B5EF4-FFF2-40B4-BE49-F238E27FC236}">
                    <a16:creationId xmlns:a16="http://schemas.microsoft.com/office/drawing/2014/main" id="{B0D88BBF-2976-45A2-A983-92CE34FD3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2164" y="3502009"/>
                <a:ext cx="39128" cy="20594"/>
              </a:xfrm>
              <a:custGeom>
                <a:avLst/>
                <a:gdLst>
                  <a:gd name="T0" fmla="*/ 0 w 38"/>
                  <a:gd name="T1" fmla="*/ 20 h 20"/>
                  <a:gd name="T2" fmla="*/ 20 w 38"/>
                  <a:gd name="T3" fmla="*/ 0 h 20"/>
                  <a:gd name="T4" fmla="*/ 38 w 3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0">
                    <a:moveTo>
                      <a:pt x="0" y="20"/>
                    </a:moveTo>
                    <a:lnTo>
                      <a:pt x="20" y="0"/>
                    </a:lnTo>
                    <a:lnTo>
                      <a:pt x="38" y="2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2" name="Line 1651">
                <a:extLst>
                  <a:ext uri="{FF2B5EF4-FFF2-40B4-BE49-F238E27FC236}">
                    <a16:creationId xmlns:a16="http://schemas.microsoft.com/office/drawing/2014/main" id="{4E323A32-C620-4079-8BCD-22A464121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2758" y="3502009"/>
                <a:ext cx="0" cy="494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3" name="Line 1652">
                <a:extLst>
                  <a:ext uri="{FF2B5EF4-FFF2-40B4-BE49-F238E27FC236}">
                    <a16:creationId xmlns:a16="http://schemas.microsoft.com/office/drawing/2014/main" id="{DDAAF284-2681-4345-A26B-6A9491BCE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342" y="3553494"/>
                <a:ext cx="26772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4" name="Freeform 1653">
                <a:extLst>
                  <a:ext uri="{FF2B5EF4-FFF2-40B4-BE49-F238E27FC236}">
                    <a16:creationId xmlns:a16="http://schemas.microsoft.com/office/drawing/2014/main" id="{11F4DA78-CC3B-4392-BA2E-2C61ECC6B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92862"/>
                <a:ext cx="289344" cy="199760"/>
              </a:xfrm>
              <a:custGeom>
                <a:avLst/>
                <a:gdLst>
                  <a:gd name="T0" fmla="*/ 140 w 140"/>
                  <a:gd name="T1" fmla="*/ 0 h 97"/>
                  <a:gd name="T2" fmla="*/ 140 w 140"/>
                  <a:gd name="T3" fmla="*/ 73 h 97"/>
                  <a:gd name="T4" fmla="*/ 140 w 140"/>
                  <a:gd name="T5" fmla="*/ 0 h 97"/>
                  <a:gd name="T6" fmla="*/ 0 w 140"/>
                  <a:gd name="T7" fmla="*/ 0 h 97"/>
                  <a:gd name="T8" fmla="*/ 0 w 140"/>
                  <a:gd name="T9" fmla="*/ 80 h 97"/>
                  <a:gd name="T10" fmla="*/ 17 w 140"/>
                  <a:gd name="T11" fmla="*/ 97 h 97"/>
                  <a:gd name="T12" fmla="*/ 123 w 140"/>
                  <a:gd name="T13" fmla="*/ 97 h 97"/>
                  <a:gd name="T14" fmla="*/ 140 w 140"/>
                  <a:gd name="T15" fmla="*/ 80 h 97"/>
                  <a:gd name="T16" fmla="*/ 140 w 140"/>
                  <a:gd name="T17" fmla="*/ 74 h 97"/>
                  <a:gd name="T18" fmla="*/ 140 w 140"/>
                  <a:gd name="T1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0" h="97">
                    <a:moveTo>
                      <a:pt x="140" y="0"/>
                    </a:moveTo>
                    <a:cubicBezTo>
                      <a:pt x="140" y="73"/>
                      <a:pt x="140" y="73"/>
                      <a:pt x="140" y="73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89"/>
                      <a:pt x="7" y="97"/>
                      <a:pt x="17" y="97"/>
                    </a:cubicBezTo>
                    <a:cubicBezTo>
                      <a:pt x="123" y="97"/>
                      <a:pt x="123" y="97"/>
                      <a:pt x="123" y="97"/>
                    </a:cubicBezTo>
                    <a:cubicBezTo>
                      <a:pt x="132" y="97"/>
                      <a:pt x="140" y="89"/>
                      <a:pt x="140" y="80"/>
                    </a:cubicBezTo>
                    <a:cubicBezTo>
                      <a:pt x="140" y="74"/>
                      <a:pt x="140" y="74"/>
                      <a:pt x="140" y="74"/>
                    </a:cubicBezTo>
                    <a:cubicBezTo>
                      <a:pt x="140" y="0"/>
                      <a:pt x="140" y="0"/>
                      <a:pt x="140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5" name="Freeform 1654">
                <a:extLst>
                  <a:ext uri="{FF2B5EF4-FFF2-40B4-BE49-F238E27FC236}">
                    <a16:creationId xmlns:a16="http://schemas.microsoft.com/office/drawing/2014/main" id="{B42FAA52-AE40-4842-8BB1-3C8B026C8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018" y="3322843"/>
                <a:ext cx="289344" cy="70019"/>
              </a:xfrm>
              <a:custGeom>
                <a:avLst/>
                <a:gdLst>
                  <a:gd name="T0" fmla="*/ 126 w 281"/>
                  <a:gd name="T1" fmla="*/ 0 h 68"/>
                  <a:gd name="T2" fmla="*/ 26 w 281"/>
                  <a:gd name="T3" fmla="*/ 0 h 68"/>
                  <a:gd name="T4" fmla="*/ 0 w 281"/>
                  <a:gd name="T5" fmla="*/ 68 h 68"/>
                  <a:gd name="T6" fmla="*/ 281 w 281"/>
                  <a:gd name="T7" fmla="*/ 68 h 68"/>
                  <a:gd name="T8" fmla="*/ 253 w 281"/>
                  <a:gd name="T9" fmla="*/ 0 h 68"/>
                  <a:gd name="T10" fmla="*/ 112 w 281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68">
                    <a:moveTo>
                      <a:pt x="126" y="0"/>
                    </a:moveTo>
                    <a:lnTo>
                      <a:pt x="26" y="0"/>
                    </a:lnTo>
                    <a:lnTo>
                      <a:pt x="0" y="68"/>
                    </a:lnTo>
                    <a:lnTo>
                      <a:pt x="281" y="68"/>
                    </a:lnTo>
                    <a:lnTo>
                      <a:pt x="253" y="0"/>
                    </a:lnTo>
                    <a:lnTo>
                      <a:pt x="112" y="0"/>
                    </a:lnTo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6" name="Rectangle 1655">
                <a:extLst>
                  <a:ext uri="{FF2B5EF4-FFF2-40B4-BE49-F238E27FC236}">
                    <a16:creationId xmlns:a16="http://schemas.microsoft.com/office/drawing/2014/main" id="{9C9E3F4D-C68A-430C-8BB2-D8532AB6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09" y="3392862"/>
                <a:ext cx="94732" cy="74138"/>
              </a:xfrm>
              <a:prstGeom prst="rect">
                <a:avLst/>
              </a:pr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187" name="Freeform 1656">
                <a:extLst>
                  <a:ext uri="{FF2B5EF4-FFF2-40B4-BE49-F238E27FC236}">
                    <a16:creationId xmlns:a16="http://schemas.microsoft.com/office/drawing/2014/main" id="{20D1C4D7-A6A3-48E2-B7CC-732BC4C81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809" y="3322843"/>
                <a:ext cx="94732" cy="70019"/>
              </a:xfrm>
              <a:custGeom>
                <a:avLst/>
                <a:gdLst>
                  <a:gd name="T0" fmla="*/ 92 w 92"/>
                  <a:gd name="T1" fmla="*/ 68 h 68"/>
                  <a:gd name="T2" fmla="*/ 0 w 92"/>
                  <a:gd name="T3" fmla="*/ 68 h 68"/>
                  <a:gd name="T4" fmla="*/ 8 w 92"/>
                  <a:gd name="T5" fmla="*/ 0 h 68"/>
                  <a:gd name="T6" fmla="*/ 82 w 92"/>
                  <a:gd name="T7" fmla="*/ 0 h 68"/>
                  <a:gd name="T8" fmla="*/ 92 w 9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8">
                    <a:moveTo>
                      <a:pt x="92" y="68"/>
                    </a:moveTo>
                    <a:lnTo>
                      <a:pt x="0" y="68"/>
                    </a:lnTo>
                    <a:lnTo>
                      <a:pt x="8" y="0"/>
                    </a:lnTo>
                    <a:lnTo>
                      <a:pt x="82" y="0"/>
                    </a:lnTo>
                    <a:lnTo>
                      <a:pt x="92" y="68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55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Theme_16_9">
  <a:themeElements>
    <a:clrScheme name="自定义 27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4C4D0"/>
      </a:accent1>
      <a:accent2>
        <a:srgbClr val="5AB1AF"/>
      </a:accent2>
      <a:accent3>
        <a:srgbClr val="BADBDC"/>
      </a:accent3>
      <a:accent4>
        <a:srgbClr val="97CECD"/>
      </a:accent4>
      <a:accent5>
        <a:srgbClr val="9BDDDA"/>
      </a:accent5>
      <a:accent6>
        <a:srgbClr val="75CFD9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Roboto Medium"/>
      </a:majorFont>
      <a:minorFont>
        <a:latin typeface="Roboto Condensed"/>
        <a:ea typeface=""/>
        <a:cs typeface="Roboto Condense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886</Words>
  <Application>Microsoft Office PowerPoint</Application>
  <PresentationFormat>宽屏</PresentationFormat>
  <Paragraphs>217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Aller</vt:lpstr>
      <vt:lpstr>CabinSketch</vt:lpstr>
      <vt:lpstr>Poppins Light</vt:lpstr>
      <vt:lpstr>Raleway</vt:lpstr>
      <vt:lpstr>Roboto Condensed</vt:lpstr>
      <vt:lpstr>Roboto Light</vt:lpstr>
      <vt:lpstr>Roboto Medium</vt:lpstr>
      <vt:lpstr>等线</vt:lpstr>
      <vt:lpstr>庞门正道标题体</vt:lpstr>
      <vt:lpstr>微软雅黑</vt:lpstr>
      <vt:lpstr>Arial</vt:lpstr>
      <vt:lpstr>Theme_16_9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40页图表-71</dc:title>
  <dc:creator>Administrator</dc:creator>
  <cp:lastModifiedBy>The</cp:lastModifiedBy>
  <cp:revision>292</cp:revision>
  <dcterms:created xsi:type="dcterms:W3CDTF">2017-11-28T05:38:00Z</dcterms:created>
  <dcterms:modified xsi:type="dcterms:W3CDTF">2020-04-19T13:32:47Z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