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15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408" r:id="rId51"/>
    <p:sldId id="410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50" r:id="rId67"/>
    <p:sldId id="351" r:id="rId68"/>
    <p:sldId id="352" r:id="rId69"/>
    <p:sldId id="353" r:id="rId70"/>
    <p:sldId id="354" r:id="rId71"/>
    <p:sldId id="355" r:id="rId72"/>
    <p:sldId id="356" r:id="rId73"/>
    <p:sldId id="357" r:id="rId74"/>
    <p:sldId id="358" r:id="rId75"/>
    <p:sldId id="359" r:id="rId76"/>
    <p:sldId id="360" r:id="rId77"/>
    <p:sldId id="361" r:id="rId78"/>
    <p:sldId id="362" r:id="rId79"/>
    <p:sldId id="363" r:id="rId80"/>
    <p:sldId id="364" r:id="rId81"/>
    <p:sldId id="365" r:id="rId82"/>
    <p:sldId id="366" r:id="rId83"/>
    <p:sldId id="367" r:id="rId84"/>
    <p:sldId id="368" r:id="rId85"/>
    <p:sldId id="369" r:id="rId86"/>
    <p:sldId id="370" r:id="rId87"/>
    <p:sldId id="371" r:id="rId88"/>
    <p:sldId id="372" r:id="rId89"/>
    <p:sldId id="373" r:id="rId90"/>
    <p:sldId id="318" r:id="rId91"/>
    <p:sldId id="319" r:id="rId92"/>
    <p:sldId id="320" r:id="rId93"/>
    <p:sldId id="321" r:id="rId94"/>
    <p:sldId id="322" r:id="rId95"/>
    <p:sldId id="323" r:id="rId96"/>
    <p:sldId id="324" r:id="rId97"/>
    <p:sldId id="325" r:id="rId98"/>
    <p:sldId id="326" r:id="rId99"/>
    <p:sldId id="327" r:id="rId100"/>
    <p:sldId id="328" r:id="rId101"/>
    <p:sldId id="329" r:id="rId102"/>
    <p:sldId id="330" r:id="rId103"/>
    <p:sldId id="331" r:id="rId104"/>
    <p:sldId id="332" r:id="rId105"/>
    <p:sldId id="374" r:id="rId106"/>
    <p:sldId id="375" r:id="rId107"/>
    <p:sldId id="376" r:id="rId108"/>
    <p:sldId id="377" r:id="rId109"/>
    <p:sldId id="378" r:id="rId110"/>
    <p:sldId id="333" r:id="rId111"/>
    <p:sldId id="334" r:id="rId112"/>
    <p:sldId id="335" r:id="rId113"/>
    <p:sldId id="336" r:id="rId114"/>
    <p:sldId id="337" r:id="rId115"/>
    <p:sldId id="338" r:id="rId116"/>
    <p:sldId id="339" r:id="rId117"/>
    <p:sldId id="340" r:id="rId118"/>
    <p:sldId id="341" r:id="rId119"/>
    <p:sldId id="342" r:id="rId120"/>
    <p:sldId id="343" r:id="rId121"/>
    <p:sldId id="344" r:id="rId122"/>
    <p:sldId id="345" r:id="rId123"/>
    <p:sldId id="346" r:id="rId124"/>
    <p:sldId id="347" r:id="rId125"/>
    <p:sldId id="348" r:id="rId126"/>
    <p:sldId id="349" r:id="rId127"/>
    <p:sldId id="381" r:id="rId128"/>
    <p:sldId id="382" r:id="rId129"/>
    <p:sldId id="383" r:id="rId130"/>
    <p:sldId id="384" r:id="rId131"/>
    <p:sldId id="385" r:id="rId132"/>
    <p:sldId id="386" r:id="rId133"/>
    <p:sldId id="387" r:id="rId134"/>
    <p:sldId id="388" r:id="rId135"/>
    <p:sldId id="389" r:id="rId136"/>
    <p:sldId id="390" r:id="rId137"/>
    <p:sldId id="391" r:id="rId138"/>
    <p:sldId id="392" r:id="rId139"/>
    <p:sldId id="393" r:id="rId140"/>
    <p:sldId id="394" r:id="rId141"/>
    <p:sldId id="395" r:id="rId142"/>
    <p:sldId id="396" r:id="rId143"/>
    <p:sldId id="397" r:id="rId144"/>
    <p:sldId id="398" r:id="rId145"/>
    <p:sldId id="399" r:id="rId146"/>
    <p:sldId id="400" r:id="rId147"/>
    <p:sldId id="401" r:id="rId148"/>
    <p:sldId id="402" r:id="rId149"/>
    <p:sldId id="403" r:id="rId150"/>
    <p:sldId id="404" r:id="rId151"/>
    <p:sldId id="405" r:id="rId152"/>
    <p:sldId id="406" r:id="rId153"/>
    <p:sldId id="407" r:id="rId154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56"/>
      <p:bold r:id="rId157"/>
      <p:italic r:id="rId158"/>
      <p:boldItalic r:id="rId159"/>
    </p:embeddedFont>
    <p:embeddedFont>
      <p:font typeface="Roboto" panose="02000000000000000000" pitchFamily="2" charset="0"/>
      <p:regular r:id="rId160"/>
      <p:bold r:id="rId161"/>
      <p:italic r:id="rId162"/>
      <p:boldItalic r:id="rId1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5" roundtripDataSignature="AMtx7mj/Fm/z8AP2Rb62Db1E/BQl9z5F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7F23DD0-FF49-4FCC-BEA6-E0A11BC38EA4}">
  <a:tblStyle styleId="{F7F23DD0-FF49-4FCC-BEA6-E0A11BC38EA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64"/>
    <p:restoredTop sz="94567"/>
  </p:normalViewPr>
  <p:slideViewPr>
    <p:cSldViewPr snapToGrid="0">
      <p:cViewPr varScale="1">
        <p:scale>
          <a:sx n="138" d="100"/>
          <a:sy n="138" d="100"/>
        </p:scale>
        <p:origin x="94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59" Type="http://schemas.openxmlformats.org/officeDocument/2006/relationships/font" Target="fonts/font4.fntdata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160" Type="http://schemas.openxmlformats.org/officeDocument/2006/relationships/font" Target="fonts/font5.fntdata"/><Relationship Id="rId22" Type="http://schemas.openxmlformats.org/officeDocument/2006/relationships/slide" Target="slides/slide20.xml"/><Relationship Id="rId43" Type="http://schemas.openxmlformats.org/officeDocument/2006/relationships/slide" Target="slides/slide41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139" Type="http://schemas.openxmlformats.org/officeDocument/2006/relationships/slide" Target="slides/slide137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45" Type="http://schemas.openxmlformats.org/officeDocument/2006/relationships/slide" Target="slides/slide143.xml"/><Relationship Id="rId161" Type="http://schemas.openxmlformats.org/officeDocument/2006/relationships/font" Target="fonts/font6.fntdata"/><Relationship Id="rId16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51" Type="http://schemas.openxmlformats.org/officeDocument/2006/relationships/slide" Target="slides/slide149.xml"/><Relationship Id="rId156" Type="http://schemas.openxmlformats.org/officeDocument/2006/relationships/font" Target="fonts/font1.fntdata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slide" Target="slides/slide139.xml"/><Relationship Id="rId146" Type="http://schemas.openxmlformats.org/officeDocument/2006/relationships/slide" Target="slides/slide144.xml"/><Relationship Id="rId167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162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157" Type="http://schemas.openxmlformats.org/officeDocument/2006/relationships/font" Target="fonts/font2.fntdata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52" Type="http://schemas.openxmlformats.org/officeDocument/2006/relationships/slide" Target="slides/slide15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font" Target="fonts/font8.fntdata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font" Target="fonts/font3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16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slide" Target="slides/slide152.xml"/><Relationship Id="rId16" Type="http://schemas.openxmlformats.org/officeDocument/2006/relationships/slide" Target="slides/slide14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Relationship Id="rId165" Type="http://customschemas.google.com/relationships/presentationmetadata" Target="metadata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Relationship Id="rId80" Type="http://schemas.openxmlformats.org/officeDocument/2006/relationships/slide" Target="slides/slide78.xml"/><Relationship Id="rId15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" name="Google Shape;2153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4" name="Google Shape;2154;p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" name="Google Shape;2160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1" name="Google Shape;2161;p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" name="Google Shape;2167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8" name="Google Shape;2168;p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3" name="Google Shape;2173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4" name="Google Shape;2174;p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p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7" name="Google Shape;2707;p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1" name="Google Shape;2711;p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2" name="Google Shape;2712;p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8" name="Google Shape;2718;p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9" name="Google Shape;2719;p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6" name="Google Shape;2726;p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7" name="Google Shape;2727;p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8" name="Google Shape;2758;p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9" name="Google Shape;2759;p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" name="Google Shape;2179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0" name="Google Shape;2180;p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4" name="Google Shape;2184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5" name="Google Shape;2185;p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2" name="Google Shape;2192;p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7" name="Google Shape;2197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8" name="Google Shape;2198;p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" name="Google Shape;2204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5" name="Google Shape;2205;p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Google Shape;2227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8" name="Google Shape;2228;p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4" name="Google Shape;2234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5" name="Google Shape;2235;p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2" name="Google Shape;2242;p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7" name="Google Shape;2247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8" name="Google Shape;2248;p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" name="Google Shape;2252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3" name="Google Shape;2253;p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9" name="Google Shape;2259;p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Google Shape;2286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7" name="Google Shape;2287;p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6" name="Google Shape;2316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7" name="Google Shape;2317;p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8" name="Google Shape;2348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9" name="Google Shape;2349;p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2" name="Google Shape;2382;p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3" name="Google Shape;2383;p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8" name="Google Shape;2418;p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9" name="Google Shape;2419;p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6" name="Google Shape;2456;p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7" name="Google Shape;2457;p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4" name="Google Shape;2774;p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5" name="Google Shape;2775;p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0" name="Google Shape;2780;p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1" name="Google Shape;2781;p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" name="Google Shape;2785;p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6" name="Google Shape;2786;p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8" name="Google Shape;2818;p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9" name="Google Shape;2819;p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1" name="Google Shape;2851;p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2" name="Google Shape;2852;p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4" name="Google Shape;2884;p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5" name="Google Shape;2885;p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9" name="Google Shape;2919;p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0" name="Google Shape;2920;p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4" name="Google Shape;2954;p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5" name="Google Shape;2955;p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" name="Google Shape;2990;p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91" name="Google Shape;2991;p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5" name="Google Shape;3025;p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6" name="Google Shape;3026;p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0" name="Google Shape;3060;p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1" name="Google Shape;3061;p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5" name="Google Shape;3095;p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96" name="Google Shape;3096;p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0" name="Google Shape;3130;p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1" name="Google Shape;3131;p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6" name="Google Shape;3166;p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7" name="Google Shape;3167;p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9" name="Google Shape;3199;p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0" name="Google Shape;3200;p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2" name="Google Shape;3232;p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33" name="Google Shape;3233;p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" name="Google Shape;3276;p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7" name="Google Shape;3277;p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2" name="Google Shape;3282;p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83" name="Google Shape;3283;p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8" name="Google Shape;3288;p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89" name="Google Shape;3289;p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4" name="Google Shape;3294;p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95" name="Google Shape;3295;p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9" name="Google Shape;3319;p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20" name="Google Shape;3320;p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4" name="Google Shape;3344;p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45" name="Google Shape;3345;p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9" name="Google Shape;3369;p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0" name="Google Shape;3370;p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4" name="Google Shape;3394;p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95" name="Google Shape;3395;p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0" name="Google Shape;3400;p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01" name="Google Shape;3401;p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6" name="Google Shape;3406;p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07" name="Google Shape;3407;p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2" name="Google Shape;3412;p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13" name="Google Shape;3413;p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9" name="Google Shape;30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4" name="Google Shape;34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0" name="Google Shape;38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5" name="Google Shape;415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0" name="Google Shape;45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2" name="Google Shape;482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2" name="Google Shape;542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0" name="Google Shape;630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6" name="Google Shape;746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0" name="Google Shape;890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3" name="Google Shape;105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9" name="Google Shape;1059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4" name="Google Shape;1064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7" name="Google Shape;1097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0" name="Google Shape;1130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3" name="Google Shape;1163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6" name="Google Shape;1196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9" name="Google Shape;1229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2" name="Google Shape;1262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3" name="Google Shape;1293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1" name="Google Shape;1351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6" name="Google Shape;1436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8" name="Google Shape;1548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7" name="Google Shape;1687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Google Shape;1826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7" name="Google Shape;1827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4" name="Google Shape;1984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5" name="Google Shape;1985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4" name="Google Shape;1984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5" name="Google Shape;1985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8507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4" name="Google Shape;1984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5" name="Google Shape;1985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853988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Google Shape;1990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1" name="Google Shape;1991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" name="Google Shape;1996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7" name="Google Shape;1997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3" name="Google Shape;2003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9" name="Google Shape;2009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Google Shape;2014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5" name="Google Shape;2015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Google Shape;2020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1" name="Google Shape;2021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" name="Google Shape;2026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7" name="Google Shape;2027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3" name="Google Shape;2033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8" name="Google Shape;2038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9" name="Google Shape;2039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Google Shape;2044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5" name="Google Shape;2045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2" name="Google Shape;2052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2" name="Google Shape;2062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Google Shape;2067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8" name="Google Shape;2068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4" name="Google Shape;2074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9" name="Google Shape;2499;p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0" name="Google Shape;2500;p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4" name="Google Shape;2504;p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5" name="Google Shape;2505;p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0" name="Google Shape;2510;p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1" name="Google Shape;2511;p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6" name="Google Shape;2516;p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7" name="Google Shape;2517;p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2" name="Google Shape;2522;p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3" name="Google Shape;2523;p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7" name="Google Shape;2537;p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8" name="Google Shape;2538;p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7" name="Google Shape;2567;p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8" name="Google Shape;2568;p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3" name="Google Shape;2573;p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4" name="Google Shape;2574;p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9" name="Google Shape;2579;p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0" name="Google Shape;2580;p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5" name="Google Shape;2585;p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6" name="Google Shape;2586;p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3" name="Google Shape;2593;p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4" name="Google Shape;2594;p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4" name="Google Shape;2604;p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5" name="Google Shape;2605;p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0" name="Google Shape;2610;p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1" name="Google Shape;2611;p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6" name="Google Shape;2616;p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7" name="Google Shape;2617;p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8" name="Google Shape;2628;p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9" name="Google Shape;2629;p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" name="Google Shape;2641;p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2" name="Google Shape;2642;p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7" name="Google Shape;2647;p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8" name="Google Shape;2648;p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9" name="Google Shape;2659;p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0" name="Google Shape;2660;p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6" name="Google Shape;2666;p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7" name="Google Shape;2667;p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" name="Google Shape;2672;p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3" name="Google Shape;2673;p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9" name="Google Shape;2679;p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0" name="Google Shape;2680;p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6" name="Google Shape;2686;p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7" name="Google Shape;2687;p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5" name="Google Shape;2695;p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 haven’t thought through this slide yet</a:t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0" name="Google Shape;2700;p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1" name="Google Shape;2701;p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0" name="Google Shape;2080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" name="Google Shape;2084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5" name="Google Shape;2085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1" name="Google Shape;2091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2" name="Google Shape;2092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8" name="Google Shape;2098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9" name="Google Shape;2099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" name="Google Shape;2105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6" name="Google Shape;2106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2" name="Google Shape;2112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3" name="Google Shape;2113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" name="Google Shape;2119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0" name="Google Shape;2120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Google Shape;2126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7" name="Google Shape;2127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5" name="Google Shape;2135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6" name="Google Shape;2136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2" name="Google Shape;2142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3" name="Google Shape;2143;p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Google Shape;2147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8" name="Google Shape;2148;p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5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6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3" name="Google Shape;63;p15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4" name="Google Shape;64;p1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6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7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1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7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17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17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1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1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17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1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6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6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6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6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3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4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3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1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1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1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1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1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1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1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1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1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1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1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1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1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1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1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1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CS2040S Tutorial 11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8FA31-1692-92C1-7FF0-966FEEFA62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0"/>
          <p:cNvPicPr preferRelativeResize="0"/>
          <p:nvPr/>
        </p:nvPicPr>
        <p:blipFill rotWithShape="1">
          <a:blip r:embed="rId3">
            <a:alphaModFix/>
          </a:blip>
          <a:srcRect t="1468"/>
          <a:stretch/>
        </p:blipFill>
        <p:spPr>
          <a:xfrm>
            <a:off x="945775" y="75275"/>
            <a:ext cx="7252451" cy="506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6" name="Google Shape;2156;p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00275" y="1276175"/>
            <a:ext cx="5213025" cy="403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7" name="Google Shape;2157;p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Q5: Traffic Reduction</a:t>
            </a:r>
            <a:endParaRPr dirty="0"/>
          </a:p>
        </p:txBody>
      </p:sp>
      <p:sp>
        <p:nvSpPr>
          <p:cNvPr id="2158" name="Google Shape;2158;p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26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/>
              <a:t>Goal: </a:t>
            </a:r>
            <a:r>
              <a:rPr lang="en"/>
              <a:t>Find edges that cover all cycles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(and have this be the lowest cost)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3" name="Google Shape;2163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00275" y="1276175"/>
            <a:ext cx="5213025" cy="403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4" name="Google Shape;2164;p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Q5: Traffic Reduction</a:t>
            </a:r>
            <a:endParaRPr dirty="0"/>
          </a:p>
        </p:txBody>
      </p:sp>
      <p:sp>
        <p:nvSpPr>
          <p:cNvPr id="2165" name="Google Shape;2165;p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26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/>
              <a:t>Goal: </a:t>
            </a:r>
            <a:r>
              <a:rPr lang="en"/>
              <a:t>Find edges that cover all cycles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(and have this be the lowest cost)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MST algorithms find edges to connect everything </a:t>
            </a:r>
            <a:r>
              <a:rPr lang="en" b="1"/>
              <a:t>with no cycles</a:t>
            </a:r>
            <a:r>
              <a:rPr lang="en"/>
              <a:t>, minimising the weight of these edges so that the maximum weight edge is the one not in the MST</a:t>
            </a:r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" name="Google Shape;2170;p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Q5: Traffic Reduction</a:t>
            </a:r>
            <a:endParaRPr dirty="0"/>
          </a:p>
        </p:txBody>
      </p:sp>
      <p:sp>
        <p:nvSpPr>
          <p:cNvPr id="2171" name="Google Shape;2171;p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/>
              <a:t>Key idea: </a:t>
            </a:r>
            <a:r>
              <a:rPr lang="en"/>
              <a:t>Use the reverse of a minimal spanning tree to exclude the </a:t>
            </a:r>
            <a:r>
              <a:rPr lang="en" b="1"/>
              <a:t>minimum weight edge</a:t>
            </a:r>
            <a:r>
              <a:rPr lang="en"/>
              <a:t> from every cycle, and put a camera on all these minimum weight edges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can call this spanning tree with all the biggest edges a </a:t>
            </a:r>
            <a:r>
              <a:rPr lang="en" b="1"/>
              <a:t>maximal spanning tree (MaxSt)</a:t>
            </a:r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Q5: Traffic Reduction</a:t>
            </a:r>
            <a:endParaRPr dirty="0"/>
          </a:p>
        </p:txBody>
      </p:sp>
      <p:sp>
        <p:nvSpPr>
          <p:cNvPr id="2177" name="Google Shape;2177;p7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/>
              <a:t>Key idea: </a:t>
            </a:r>
            <a:r>
              <a:rPr lang="en"/>
              <a:t>Use the reverse of a minimal spanning tree to exclude the </a:t>
            </a:r>
            <a:r>
              <a:rPr lang="en" b="1"/>
              <a:t>minimum weight edge</a:t>
            </a:r>
            <a:r>
              <a:rPr lang="en"/>
              <a:t> from every cycle, and put a camera on all these minimum weight edges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Negate all edges (to find maximum instead of minimum)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MST algorithm to find a spanning tree (Maximal Spanning Tree, MaxST)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All non-MaxST edges will be the cheapest set of edges to catch anyone driving around in a circle</a:t>
            </a:r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1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dirty="0"/>
              <a:t>Q6 (just for fun)</a:t>
            </a:r>
            <a:endParaRPr dirty="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4" name="Google Shape;2714;p1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Q6 (just for fun)</a:t>
            </a:r>
            <a:endParaRPr dirty="0"/>
          </a:p>
        </p:txBody>
      </p:sp>
      <p:sp>
        <p:nvSpPr>
          <p:cNvPr id="2715" name="Google Shape;2715;p1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Similar to problem 5 (ensuring certain edges are selected)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Goal is to </a:t>
            </a:r>
            <a:r>
              <a:rPr lang="en" b="1" dirty="0" err="1"/>
              <a:t>maximise</a:t>
            </a:r>
            <a:r>
              <a:rPr lang="en" b="1" dirty="0"/>
              <a:t> the total weight of all black edges in the MST</a:t>
            </a:r>
            <a:r>
              <a:rPr lang="en" dirty="0"/>
              <a:t>, which you get to add (and you win ties). You can add any number of edges</a:t>
            </a:r>
            <a:endParaRPr dirty="0"/>
          </a:p>
        </p:txBody>
      </p:sp>
      <p:pic>
        <p:nvPicPr>
          <p:cNvPr id="2716" name="Google Shape;2716;p1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3425" y="2361625"/>
            <a:ext cx="2975876" cy="247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p1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Q6 (just for fun)</a:t>
            </a:r>
            <a:endParaRPr dirty="0"/>
          </a:p>
        </p:txBody>
      </p:sp>
      <p:sp>
        <p:nvSpPr>
          <p:cNvPr id="2722" name="Google Shape;2722;p1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to problem 5 (ensuring certain edges are selected)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 is to </a:t>
            </a:r>
            <a:r>
              <a:rPr lang="en" b="1"/>
              <a:t>maximise the total weight of all black edges in the MST</a:t>
            </a:r>
            <a:r>
              <a:rPr lang="en"/>
              <a:t>, which you get to add (and you win ties). You can add any number of edges</a:t>
            </a:r>
            <a:endParaRPr/>
          </a:p>
        </p:txBody>
      </p:sp>
      <p:pic>
        <p:nvPicPr>
          <p:cNvPr id="2723" name="Google Shape;2723;p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3425" y="2361625"/>
            <a:ext cx="2975876" cy="2477650"/>
          </a:xfrm>
          <a:prstGeom prst="rect">
            <a:avLst/>
          </a:prstGeom>
          <a:noFill/>
          <a:ln>
            <a:noFill/>
          </a:ln>
        </p:spPr>
      </p:pic>
      <p:sp>
        <p:nvSpPr>
          <p:cNvPr id="2724" name="Google Shape;2724;p121"/>
          <p:cNvSpPr txBox="1"/>
          <p:nvPr/>
        </p:nvSpPr>
        <p:spPr>
          <a:xfrm>
            <a:off x="4330075" y="2571750"/>
            <a:ext cx="4620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 the cut property again: maximum edge in the cycle is excluded. 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Try to make your black edges be the ones included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p1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Q6 (just for fun)</a:t>
            </a:r>
            <a:endParaRPr dirty="0"/>
          </a:p>
        </p:txBody>
      </p:sp>
      <p:sp>
        <p:nvSpPr>
          <p:cNvPr id="2730" name="Google Shape;2730;p1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edge you can add, consider possible cuts (where MST would be the smallest in that cut). Consider adding edge AB</a:t>
            </a:r>
            <a:endParaRPr/>
          </a:p>
        </p:txBody>
      </p:sp>
      <p:grpSp>
        <p:nvGrpSpPr>
          <p:cNvPr id="2731" name="Google Shape;2731;p122"/>
          <p:cNvGrpSpPr/>
          <p:nvPr/>
        </p:nvGrpSpPr>
        <p:grpSpPr>
          <a:xfrm>
            <a:off x="1101638" y="2166100"/>
            <a:ext cx="2382029" cy="2287364"/>
            <a:chOff x="5383547" y="2662093"/>
            <a:chExt cx="1795725" cy="1850768"/>
          </a:xfrm>
        </p:grpSpPr>
        <p:sp>
          <p:nvSpPr>
            <p:cNvPr id="2732" name="Google Shape;2732;p122"/>
            <p:cNvSpPr/>
            <p:nvPr/>
          </p:nvSpPr>
          <p:spPr>
            <a:xfrm>
              <a:off x="5383547" y="2837311"/>
              <a:ext cx="388500" cy="388200"/>
            </a:xfrm>
            <a:prstGeom prst="ellipse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3" name="Google Shape;2733;p122"/>
            <p:cNvSpPr/>
            <p:nvPr/>
          </p:nvSpPr>
          <p:spPr>
            <a:xfrm>
              <a:off x="5383547" y="4124661"/>
              <a:ext cx="388500" cy="388200"/>
            </a:xfrm>
            <a:prstGeom prst="ellipse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4" name="Google Shape;2734;p122"/>
            <p:cNvSpPr/>
            <p:nvPr/>
          </p:nvSpPr>
          <p:spPr>
            <a:xfrm>
              <a:off x="6790772" y="2837311"/>
              <a:ext cx="388500" cy="388200"/>
            </a:xfrm>
            <a:prstGeom prst="ellipse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5" name="Google Shape;2735;p122"/>
            <p:cNvSpPr/>
            <p:nvPr/>
          </p:nvSpPr>
          <p:spPr>
            <a:xfrm>
              <a:off x="6790772" y="4124649"/>
              <a:ext cx="388500" cy="388200"/>
            </a:xfrm>
            <a:prstGeom prst="ellipse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36" name="Google Shape;2736;p122"/>
            <p:cNvCxnSpPr>
              <a:stCxn id="2732" idx="6"/>
              <a:endCxn id="2734" idx="2"/>
            </p:cNvCxnSpPr>
            <p:nvPr/>
          </p:nvCxnSpPr>
          <p:spPr>
            <a:xfrm>
              <a:off x="5772047" y="3031411"/>
              <a:ext cx="1018800" cy="0"/>
            </a:xfrm>
            <a:prstGeom prst="straightConnector1">
              <a:avLst/>
            </a:prstGeom>
            <a:noFill/>
            <a:ln w="19050" cap="flat" cmpd="sng">
              <a:solidFill>
                <a:srgbClr val="A6B72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7" name="Google Shape;2737;p122"/>
            <p:cNvCxnSpPr>
              <a:stCxn id="2734" idx="3"/>
              <a:endCxn id="2733" idx="7"/>
            </p:cNvCxnSpPr>
            <p:nvPr/>
          </p:nvCxnSpPr>
          <p:spPr>
            <a:xfrm flipH="1">
              <a:off x="5715167" y="3168660"/>
              <a:ext cx="1132500" cy="1012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8" name="Google Shape;2738;p122"/>
            <p:cNvCxnSpPr>
              <a:stCxn id="2732" idx="5"/>
              <a:endCxn id="2735" idx="1"/>
            </p:cNvCxnSpPr>
            <p:nvPr/>
          </p:nvCxnSpPr>
          <p:spPr>
            <a:xfrm>
              <a:off x="5715152" y="3168660"/>
              <a:ext cx="1132500" cy="1012800"/>
            </a:xfrm>
            <a:prstGeom prst="straightConnector1">
              <a:avLst/>
            </a:prstGeom>
            <a:noFill/>
            <a:ln w="19050" cap="flat" cmpd="sng">
              <a:solidFill>
                <a:srgbClr val="A6B727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39" name="Google Shape;2739;p122"/>
            <p:cNvSpPr txBox="1"/>
            <p:nvPr/>
          </p:nvSpPr>
          <p:spPr>
            <a:xfrm>
              <a:off x="6459170" y="3168658"/>
              <a:ext cx="388500" cy="29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0" name="Google Shape;2740;p122"/>
            <p:cNvSpPr txBox="1"/>
            <p:nvPr/>
          </p:nvSpPr>
          <p:spPr>
            <a:xfrm>
              <a:off x="5715146" y="3337654"/>
              <a:ext cx="232500" cy="298800"/>
            </a:xfrm>
            <a:prstGeom prst="rect">
              <a:avLst/>
            </a:prstGeom>
            <a:noFill/>
            <a:ln w="9525" cap="flat" cmpd="sng">
              <a:solidFill>
                <a:srgbClr val="A6B72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1" name="Google Shape;2741;p122"/>
            <p:cNvSpPr txBox="1"/>
            <p:nvPr/>
          </p:nvSpPr>
          <p:spPr>
            <a:xfrm>
              <a:off x="6107866" y="2662093"/>
              <a:ext cx="232500" cy="298800"/>
            </a:xfrm>
            <a:prstGeom prst="rect">
              <a:avLst/>
            </a:prstGeom>
            <a:noFill/>
            <a:ln w="9525" cap="flat" cmpd="sng">
              <a:solidFill>
                <a:srgbClr val="A6B72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42" name="Google Shape;2742;p122"/>
          <p:cNvGrpSpPr/>
          <p:nvPr/>
        </p:nvGrpSpPr>
        <p:grpSpPr>
          <a:xfrm>
            <a:off x="5390613" y="2166108"/>
            <a:ext cx="2382029" cy="2287356"/>
            <a:chOff x="5383547" y="2662100"/>
            <a:chExt cx="1795725" cy="1850761"/>
          </a:xfrm>
        </p:grpSpPr>
        <p:sp>
          <p:nvSpPr>
            <p:cNvPr id="2743" name="Google Shape;2743;p122"/>
            <p:cNvSpPr/>
            <p:nvPr/>
          </p:nvSpPr>
          <p:spPr>
            <a:xfrm>
              <a:off x="5383547" y="2837311"/>
              <a:ext cx="388500" cy="388200"/>
            </a:xfrm>
            <a:prstGeom prst="ellipse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4" name="Google Shape;2744;p122"/>
            <p:cNvSpPr/>
            <p:nvPr/>
          </p:nvSpPr>
          <p:spPr>
            <a:xfrm>
              <a:off x="5383547" y="4124661"/>
              <a:ext cx="388500" cy="388200"/>
            </a:xfrm>
            <a:prstGeom prst="ellipse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5" name="Google Shape;2745;p122"/>
            <p:cNvSpPr/>
            <p:nvPr/>
          </p:nvSpPr>
          <p:spPr>
            <a:xfrm>
              <a:off x="6790772" y="2837311"/>
              <a:ext cx="388500" cy="388200"/>
            </a:xfrm>
            <a:prstGeom prst="ellipse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6" name="Google Shape;2746;p122"/>
            <p:cNvSpPr/>
            <p:nvPr/>
          </p:nvSpPr>
          <p:spPr>
            <a:xfrm>
              <a:off x="6790772" y="4124649"/>
              <a:ext cx="388500" cy="388200"/>
            </a:xfrm>
            <a:prstGeom prst="ellipse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47" name="Google Shape;2747;p122"/>
            <p:cNvCxnSpPr>
              <a:stCxn id="2743" idx="6"/>
              <a:endCxn id="2745" idx="2"/>
            </p:cNvCxnSpPr>
            <p:nvPr/>
          </p:nvCxnSpPr>
          <p:spPr>
            <a:xfrm>
              <a:off x="5772047" y="3031411"/>
              <a:ext cx="10188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8" name="Google Shape;2748;p122"/>
            <p:cNvCxnSpPr>
              <a:stCxn id="2745" idx="3"/>
              <a:endCxn id="2744" idx="7"/>
            </p:cNvCxnSpPr>
            <p:nvPr/>
          </p:nvCxnSpPr>
          <p:spPr>
            <a:xfrm flipH="1">
              <a:off x="5715167" y="3168660"/>
              <a:ext cx="1132500" cy="1012800"/>
            </a:xfrm>
            <a:prstGeom prst="straightConnector1">
              <a:avLst/>
            </a:prstGeom>
            <a:noFill/>
            <a:ln w="28575" cap="flat" cmpd="sng">
              <a:solidFill>
                <a:srgbClr val="A6B72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9" name="Google Shape;2749;p122"/>
            <p:cNvCxnSpPr>
              <a:stCxn id="2743" idx="5"/>
              <a:endCxn id="2746" idx="1"/>
            </p:cNvCxnSpPr>
            <p:nvPr/>
          </p:nvCxnSpPr>
          <p:spPr>
            <a:xfrm>
              <a:off x="5715152" y="3168660"/>
              <a:ext cx="1132500" cy="1012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50" name="Google Shape;2750;p122"/>
            <p:cNvSpPr txBox="1"/>
            <p:nvPr/>
          </p:nvSpPr>
          <p:spPr>
            <a:xfrm>
              <a:off x="6454967" y="3101935"/>
              <a:ext cx="207900" cy="298800"/>
            </a:xfrm>
            <a:prstGeom prst="rect">
              <a:avLst/>
            </a:prstGeom>
            <a:noFill/>
            <a:ln w="19050" cap="flat" cmpd="sng">
              <a:solidFill>
                <a:srgbClr val="A6B72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1" name="Google Shape;2751;p122"/>
            <p:cNvSpPr txBox="1"/>
            <p:nvPr/>
          </p:nvSpPr>
          <p:spPr>
            <a:xfrm>
              <a:off x="5715150" y="3337650"/>
              <a:ext cx="388500" cy="29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2" name="Google Shape;2752;p122"/>
            <p:cNvSpPr txBox="1"/>
            <p:nvPr/>
          </p:nvSpPr>
          <p:spPr>
            <a:xfrm>
              <a:off x="6107860" y="2662100"/>
              <a:ext cx="347100" cy="29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753" name="Google Shape;2753;p122"/>
          <p:cNvCxnSpPr>
            <a:stCxn id="2732" idx="3"/>
            <a:endCxn id="2733" idx="1"/>
          </p:cNvCxnSpPr>
          <p:nvPr/>
        </p:nvCxnSpPr>
        <p:spPr>
          <a:xfrm>
            <a:off x="1177109" y="2792167"/>
            <a:ext cx="0" cy="1251900"/>
          </a:xfrm>
          <a:prstGeom prst="straightConnector1">
            <a:avLst/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54" name="Google Shape;2754;p122"/>
          <p:cNvCxnSpPr/>
          <p:nvPr/>
        </p:nvCxnSpPr>
        <p:spPr>
          <a:xfrm>
            <a:off x="5453983" y="2792166"/>
            <a:ext cx="0" cy="1251900"/>
          </a:xfrm>
          <a:prstGeom prst="straightConnector1">
            <a:avLst/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55" name="Google Shape;2755;p122"/>
          <p:cNvSpPr txBox="1"/>
          <p:nvPr/>
        </p:nvSpPr>
        <p:spPr>
          <a:xfrm>
            <a:off x="895863" y="4561175"/>
            <a:ext cx="279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 weight to be selected =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6" name="Google Shape;2756;p122"/>
          <p:cNvSpPr txBox="1"/>
          <p:nvPr/>
        </p:nvSpPr>
        <p:spPr>
          <a:xfrm>
            <a:off x="5571075" y="4453475"/>
            <a:ext cx="3261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 weight to be selected in MST = 5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choose this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p1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Q6 (just for fun)</a:t>
            </a:r>
            <a:endParaRPr dirty="0"/>
          </a:p>
        </p:txBody>
      </p:sp>
      <p:sp>
        <p:nvSpPr>
          <p:cNvPr id="2762" name="Google Shape;2762;p1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edge you can add, consider possible cuts (where MST would be the smallest in that cut). 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the biggest possible edge that would be selected in a cut (1 less than the smallest across a cut)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Repeat for CD and BD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 if Prof plays optimally, you will always win (because you win ties)</a:t>
            </a:r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Google Shape;2182;p7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dirty="0"/>
              <a:t>Q7: Espionage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6072" y="0"/>
            <a:ext cx="727185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1"/>
          <p:cNvSpPr/>
          <p:nvPr/>
        </p:nvSpPr>
        <p:spPr>
          <a:xfrm>
            <a:off x="1379975" y="4478600"/>
            <a:ext cx="6435600" cy="51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p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Q7: Summary of Question</a:t>
            </a:r>
            <a:endParaRPr dirty="0"/>
          </a:p>
        </p:txBody>
      </p:sp>
      <p:sp>
        <p:nvSpPr>
          <p:cNvPr id="2188" name="Google Shape;2188;p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are a spy who wants to encrypt a tree of nodes by transforming it into a complete graph.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original message must be the </a:t>
            </a:r>
            <a:r>
              <a:rPr lang="en" b="1"/>
              <a:t>unique</a:t>
            </a:r>
            <a:r>
              <a:rPr lang="en"/>
              <a:t> minimum spanning tree of the complete graph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want to </a:t>
            </a:r>
            <a:r>
              <a:rPr lang="en" b="1"/>
              <a:t>minimise</a:t>
            </a:r>
            <a:r>
              <a:rPr lang="en"/>
              <a:t> the cost of edges you add in to transform it into a complete graph</a:t>
            </a:r>
            <a:endParaRPr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Output: the total cost of the edges you must add</a:t>
            </a:r>
            <a:endParaRPr/>
          </a:p>
        </p:txBody>
      </p:sp>
      <p:pic>
        <p:nvPicPr>
          <p:cNvPr id="2189" name="Google Shape;2189;p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8950" y="2663725"/>
            <a:ext cx="6326100" cy="247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4" name="Google Shape;2194;p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Q7: Approach</a:t>
            </a:r>
            <a:endParaRPr dirty="0"/>
          </a:p>
        </p:txBody>
      </p:sp>
      <p:sp>
        <p:nvSpPr>
          <p:cNvPr id="2195" name="Google Shape;2195;p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you force an MST algorithm to select certain edges?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use the example of Kruskal’s algorithm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Kruskal selects the edge that is smallest and avoids cycles</a:t>
            </a:r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" name="Google Shape;2200;p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Q7: Approach</a:t>
            </a:r>
            <a:endParaRPr dirty="0"/>
          </a:p>
        </p:txBody>
      </p:sp>
      <p:sp>
        <p:nvSpPr>
          <p:cNvPr id="2201" name="Google Shape;2201;p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you force an MST algorithm to select certain edges?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use the example of Kruskal’s algorithm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Kruskal selects the edge that is smallest and avoids cycles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added edges hence must be the </a:t>
            </a:r>
            <a:r>
              <a:rPr lang="en" b="1"/>
              <a:t>largest edge in the cycle</a:t>
            </a:r>
            <a:endParaRPr/>
          </a:p>
        </p:txBody>
      </p:sp>
      <p:pic>
        <p:nvPicPr>
          <p:cNvPr id="2202" name="Google Shape;2202;p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7775" y="2411748"/>
            <a:ext cx="5468175" cy="2568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7" name="Google Shape;2207;p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Q7: Note</a:t>
            </a:r>
            <a:endParaRPr dirty="0"/>
          </a:p>
        </p:txBody>
      </p:sp>
      <p:sp>
        <p:nvSpPr>
          <p:cNvPr id="2208" name="Google Shape;2208;p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1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connecting these two disjoint components, none of the new edges can have a weight less than the original edge connecting the components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it is the same weight, there is no guarantee which is processed first. </a:t>
            </a:r>
            <a:endParaRPr/>
          </a:p>
        </p:txBody>
      </p:sp>
      <p:sp>
        <p:nvSpPr>
          <p:cNvPr id="2209" name="Google Shape;2209;p82"/>
          <p:cNvSpPr/>
          <p:nvPr/>
        </p:nvSpPr>
        <p:spPr>
          <a:xfrm>
            <a:off x="3133400" y="2686925"/>
            <a:ext cx="815400" cy="1526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0" name="Google Shape;2210;p82"/>
          <p:cNvSpPr/>
          <p:nvPr/>
        </p:nvSpPr>
        <p:spPr>
          <a:xfrm>
            <a:off x="1287400" y="2291125"/>
            <a:ext cx="815400" cy="2396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1" name="Google Shape;2211;p82"/>
          <p:cNvSpPr/>
          <p:nvPr/>
        </p:nvSpPr>
        <p:spPr>
          <a:xfrm>
            <a:off x="1500847" y="2364886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12" name="Google Shape;2212;p82"/>
          <p:cNvCxnSpPr>
            <a:stCxn id="2211" idx="4"/>
            <a:endCxn id="2213" idx="0"/>
          </p:cNvCxnSpPr>
          <p:nvPr/>
        </p:nvCxnSpPr>
        <p:spPr>
          <a:xfrm>
            <a:off x="1695097" y="2753086"/>
            <a:ext cx="0" cy="5421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13" name="Google Shape;2213;p82"/>
          <p:cNvSpPr/>
          <p:nvPr/>
        </p:nvSpPr>
        <p:spPr>
          <a:xfrm>
            <a:off x="1500847" y="3295086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4" name="Google Shape;2214;p82"/>
          <p:cNvSpPr/>
          <p:nvPr/>
        </p:nvSpPr>
        <p:spPr>
          <a:xfrm>
            <a:off x="1500847" y="4225286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5" name="Google Shape;2215;p82"/>
          <p:cNvSpPr/>
          <p:nvPr/>
        </p:nvSpPr>
        <p:spPr>
          <a:xfrm>
            <a:off x="3346847" y="2753086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6" name="Google Shape;2216;p82"/>
          <p:cNvSpPr/>
          <p:nvPr/>
        </p:nvSpPr>
        <p:spPr>
          <a:xfrm>
            <a:off x="3346847" y="3758561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17" name="Google Shape;2217;p82"/>
          <p:cNvCxnSpPr>
            <a:stCxn id="2213" idx="4"/>
            <a:endCxn id="2214" idx="0"/>
          </p:cNvCxnSpPr>
          <p:nvPr/>
        </p:nvCxnSpPr>
        <p:spPr>
          <a:xfrm>
            <a:off x="1695097" y="3683286"/>
            <a:ext cx="0" cy="5421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18" name="Google Shape;2218;p82"/>
          <p:cNvCxnSpPr>
            <a:stCxn id="2215" idx="4"/>
            <a:endCxn id="2216" idx="0"/>
          </p:cNvCxnSpPr>
          <p:nvPr/>
        </p:nvCxnSpPr>
        <p:spPr>
          <a:xfrm>
            <a:off x="3541097" y="3141286"/>
            <a:ext cx="0" cy="6174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19" name="Google Shape;2219;p82"/>
          <p:cNvSpPr txBox="1"/>
          <p:nvPr/>
        </p:nvSpPr>
        <p:spPr>
          <a:xfrm>
            <a:off x="3384485" y="4225275"/>
            <a:ext cx="3885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" sz="14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0" name="Google Shape;2220;p82"/>
          <p:cNvSpPr txBox="1"/>
          <p:nvPr/>
        </p:nvSpPr>
        <p:spPr>
          <a:xfrm>
            <a:off x="1542211" y="4643910"/>
            <a:ext cx="3885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" sz="14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21" name="Google Shape;2221;p82"/>
          <p:cNvCxnSpPr>
            <a:stCxn id="2211" idx="6"/>
            <a:endCxn id="2215" idx="2"/>
          </p:cNvCxnSpPr>
          <p:nvPr/>
        </p:nvCxnSpPr>
        <p:spPr>
          <a:xfrm>
            <a:off x="1889347" y="2558986"/>
            <a:ext cx="1457400" cy="388200"/>
          </a:xfrm>
          <a:prstGeom prst="straightConnector1">
            <a:avLst/>
          </a:prstGeom>
          <a:noFill/>
          <a:ln w="19050" cap="flat" cmpd="sng">
            <a:solidFill>
              <a:srgbClr val="A6B72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2" name="Google Shape;2222;p82"/>
          <p:cNvSpPr txBox="1"/>
          <p:nvPr/>
        </p:nvSpPr>
        <p:spPr>
          <a:xfrm>
            <a:off x="2545192" y="2449024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23" name="Google Shape;2223;p82"/>
          <p:cNvCxnSpPr>
            <a:stCxn id="2214" idx="6"/>
            <a:endCxn id="2216" idx="2"/>
          </p:cNvCxnSpPr>
          <p:nvPr/>
        </p:nvCxnSpPr>
        <p:spPr>
          <a:xfrm rot="10800000" flipH="1">
            <a:off x="1889347" y="3952586"/>
            <a:ext cx="1457400" cy="466800"/>
          </a:xfrm>
          <a:prstGeom prst="straightConnector1">
            <a:avLst/>
          </a:prstGeom>
          <a:noFill/>
          <a:ln w="19050" cap="flat" cmpd="sng">
            <a:solidFill>
              <a:srgbClr val="A6B72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4" name="Google Shape;2224;p82"/>
          <p:cNvSpPr txBox="1"/>
          <p:nvPr/>
        </p:nvSpPr>
        <p:spPr>
          <a:xfrm>
            <a:off x="2614179" y="4252624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5" name="Google Shape;2225;p82"/>
          <p:cNvSpPr txBox="1"/>
          <p:nvPr/>
        </p:nvSpPr>
        <p:spPr>
          <a:xfrm>
            <a:off x="4787700" y="2947175"/>
            <a:ext cx="3667500" cy="615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both AD or CE might be added to the tree, so the MST is no longer unique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0" name="Google Shape;2230;p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Q7: Approach</a:t>
            </a:r>
            <a:endParaRPr dirty="0"/>
          </a:p>
        </p:txBody>
      </p:sp>
      <p:sp>
        <p:nvSpPr>
          <p:cNvPr id="2231" name="Google Shape;2231;p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many edges do you insert?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</p:txBody>
      </p:sp>
      <p:pic>
        <p:nvPicPr>
          <p:cNvPr id="2232" name="Google Shape;2232;p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7775" y="2411748"/>
            <a:ext cx="5468175" cy="2568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7" name="Google Shape;2237;p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Q7: Approach</a:t>
            </a:r>
            <a:endParaRPr dirty="0"/>
          </a:p>
        </p:txBody>
      </p:sp>
      <p:sp>
        <p:nvSpPr>
          <p:cNvPr id="2238" name="Google Shape;2238;p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many edges do you insert?</a:t>
            </a:r>
            <a:endParaRPr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S1 x S2 - 1 (1 being the original edge in the tree)</a:t>
            </a:r>
            <a:endParaRPr sz="18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(in the below example, 3*2 -1 = 5 edges)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cost: (7+1) * 5 edges = 30</a:t>
            </a:r>
            <a:endParaRPr sz="1800"/>
          </a:p>
        </p:txBody>
      </p:sp>
      <p:pic>
        <p:nvPicPr>
          <p:cNvPr id="2239" name="Google Shape;2239;p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7775" y="2571750"/>
            <a:ext cx="5127509" cy="240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4" name="Google Shape;2244;p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Q7: Solution</a:t>
            </a:r>
            <a:endParaRPr dirty="0"/>
          </a:p>
        </p:txBody>
      </p:sp>
      <p:pic>
        <p:nvPicPr>
          <p:cNvPr id="2245" name="Google Shape;2245;p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170125"/>
            <a:ext cx="8839202" cy="2976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0" name="Google Shape;2250;p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Q7: Solution Time Complexity</a:t>
            </a:r>
            <a:endParaRPr dirty="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p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Q7: Solution Time Complexity</a:t>
            </a:r>
            <a:endParaRPr dirty="0"/>
          </a:p>
        </p:txBody>
      </p:sp>
      <p:sp>
        <p:nvSpPr>
          <p:cNvPr id="2256" name="Google Shape;2256;p8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Same as Kruskal O(ElogV) as we only do additional constant work for the math.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But since we started with E = N - 1, and V = N (A tree) → O(NlogN)</a:t>
            </a:r>
            <a:endParaRPr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1" name="Google Shape;2261;p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Another example</a:t>
            </a:r>
            <a:endParaRPr/>
          </a:p>
        </p:txBody>
      </p:sp>
      <p:sp>
        <p:nvSpPr>
          <p:cNvPr id="2262" name="Google Shape;2262;p88"/>
          <p:cNvSpPr/>
          <p:nvPr/>
        </p:nvSpPr>
        <p:spPr>
          <a:xfrm>
            <a:off x="1377222" y="2389336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3" name="Google Shape;2263;p88"/>
          <p:cNvSpPr/>
          <p:nvPr/>
        </p:nvSpPr>
        <p:spPr>
          <a:xfrm>
            <a:off x="404897" y="3096561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4" name="Google Shape;2264;p88"/>
          <p:cNvSpPr/>
          <p:nvPr/>
        </p:nvSpPr>
        <p:spPr>
          <a:xfrm>
            <a:off x="793397" y="4191986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5" name="Google Shape;2265;p88"/>
          <p:cNvSpPr/>
          <p:nvPr/>
        </p:nvSpPr>
        <p:spPr>
          <a:xfrm>
            <a:off x="2332222" y="3096549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6" name="Google Shape;2266;p88"/>
          <p:cNvSpPr/>
          <p:nvPr/>
        </p:nvSpPr>
        <p:spPr>
          <a:xfrm>
            <a:off x="1943722" y="4191974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67" name="Google Shape;2267;p88"/>
          <p:cNvCxnSpPr>
            <a:stCxn id="2262" idx="3"/>
            <a:endCxn id="2263" idx="7"/>
          </p:cNvCxnSpPr>
          <p:nvPr/>
        </p:nvCxnSpPr>
        <p:spPr>
          <a:xfrm flipH="1">
            <a:off x="736617" y="2720685"/>
            <a:ext cx="697500" cy="4326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68" name="Google Shape;2268;p88"/>
          <p:cNvCxnSpPr>
            <a:stCxn id="2264" idx="1"/>
            <a:endCxn id="2263" idx="4"/>
          </p:cNvCxnSpPr>
          <p:nvPr/>
        </p:nvCxnSpPr>
        <p:spPr>
          <a:xfrm rot="10800000">
            <a:off x="599192" y="3484737"/>
            <a:ext cx="251100" cy="7641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69" name="Google Shape;2269;p88"/>
          <p:cNvCxnSpPr>
            <a:stCxn id="2266" idx="7"/>
            <a:endCxn id="2265" idx="4"/>
          </p:cNvCxnSpPr>
          <p:nvPr/>
        </p:nvCxnSpPr>
        <p:spPr>
          <a:xfrm rot="10800000" flipH="1">
            <a:off x="2275327" y="3484725"/>
            <a:ext cx="251100" cy="7641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70" name="Google Shape;2270;p88"/>
          <p:cNvCxnSpPr>
            <a:stCxn id="2264" idx="7"/>
            <a:endCxn id="2265" idx="3"/>
          </p:cNvCxnSpPr>
          <p:nvPr/>
        </p:nvCxnSpPr>
        <p:spPr>
          <a:xfrm rot="10800000" flipH="1">
            <a:off x="1125002" y="3428037"/>
            <a:ext cx="1264200" cy="8208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71" name="Google Shape;2271;p88"/>
          <p:cNvSpPr txBox="1"/>
          <p:nvPr/>
        </p:nvSpPr>
        <p:spPr>
          <a:xfrm>
            <a:off x="1433354" y="348474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2" name="Google Shape;2272;p88"/>
          <p:cNvSpPr txBox="1"/>
          <p:nvPr/>
        </p:nvSpPr>
        <p:spPr>
          <a:xfrm>
            <a:off x="2461829" y="373749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3" name="Google Shape;2273;p88"/>
          <p:cNvSpPr txBox="1"/>
          <p:nvPr/>
        </p:nvSpPr>
        <p:spPr>
          <a:xfrm>
            <a:off x="858200" y="2571750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4" name="Google Shape;2274;p88"/>
          <p:cNvSpPr txBox="1"/>
          <p:nvPr/>
        </p:nvSpPr>
        <p:spPr>
          <a:xfrm>
            <a:off x="404875" y="3737500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5" name="Google Shape;2275;p88"/>
          <p:cNvSpPr/>
          <p:nvPr/>
        </p:nvSpPr>
        <p:spPr>
          <a:xfrm>
            <a:off x="6259122" y="2389336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6" name="Google Shape;2276;p88"/>
          <p:cNvSpPr/>
          <p:nvPr/>
        </p:nvSpPr>
        <p:spPr>
          <a:xfrm>
            <a:off x="5286797" y="3096561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7" name="Google Shape;2277;p88"/>
          <p:cNvSpPr/>
          <p:nvPr/>
        </p:nvSpPr>
        <p:spPr>
          <a:xfrm>
            <a:off x="5675297" y="4191986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8" name="Google Shape;2278;p88"/>
          <p:cNvSpPr/>
          <p:nvPr/>
        </p:nvSpPr>
        <p:spPr>
          <a:xfrm>
            <a:off x="7214122" y="3096549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9" name="Google Shape;2279;p88"/>
          <p:cNvSpPr/>
          <p:nvPr/>
        </p:nvSpPr>
        <p:spPr>
          <a:xfrm>
            <a:off x="6825622" y="4191974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80" name="Google Shape;2280;p88"/>
          <p:cNvGrpSpPr/>
          <p:nvPr/>
        </p:nvGrpSpPr>
        <p:grpSpPr>
          <a:xfrm>
            <a:off x="3762616" y="803113"/>
            <a:ext cx="4453777" cy="1354225"/>
            <a:chOff x="1917150" y="3703800"/>
            <a:chExt cx="5309701" cy="1354225"/>
          </a:xfrm>
        </p:grpSpPr>
        <p:pic>
          <p:nvPicPr>
            <p:cNvPr id="2281" name="Google Shape;2281;p8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17150" y="3761175"/>
              <a:ext cx="5309701" cy="1296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82" name="Google Shape;2282;p88"/>
            <p:cNvSpPr txBox="1"/>
            <p:nvPr/>
          </p:nvSpPr>
          <p:spPr>
            <a:xfrm>
              <a:off x="1917150" y="3761125"/>
              <a:ext cx="5309700" cy="12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16000" tIns="180000" rIns="216000" bIns="180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Let’s try to derive back this MST to the complete graph</a:t>
              </a:r>
              <a:endParaRPr sz="14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283" name="Google Shape;2283;p88"/>
            <p:cNvSpPr/>
            <p:nvPr/>
          </p:nvSpPr>
          <p:spPr>
            <a:xfrm>
              <a:off x="3601675" y="3703800"/>
              <a:ext cx="1940700" cy="307800"/>
            </a:xfrm>
            <a:prstGeom prst="roundRect">
              <a:avLst>
                <a:gd name="adj" fmla="val 30563"/>
              </a:avLst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Espionage</a:t>
              </a:r>
              <a:endParaRPr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284" name="Google Shape;2284;p88"/>
          <p:cNvSpPr txBox="1"/>
          <p:nvPr/>
        </p:nvSpPr>
        <p:spPr>
          <a:xfrm>
            <a:off x="193350" y="4719575"/>
            <a:ext cx="266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slides from Christian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5493" y="0"/>
            <a:ext cx="731301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7000" y="0"/>
            <a:ext cx="7290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9" name="Google Shape;2289;p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Another example</a:t>
            </a:r>
            <a:endParaRPr/>
          </a:p>
        </p:txBody>
      </p:sp>
      <p:sp>
        <p:nvSpPr>
          <p:cNvPr id="2290" name="Google Shape;2290;p89"/>
          <p:cNvSpPr/>
          <p:nvPr/>
        </p:nvSpPr>
        <p:spPr>
          <a:xfrm>
            <a:off x="1377222" y="2389336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1" name="Google Shape;2291;p89"/>
          <p:cNvSpPr/>
          <p:nvPr/>
        </p:nvSpPr>
        <p:spPr>
          <a:xfrm>
            <a:off x="404897" y="3096561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2" name="Google Shape;2292;p89"/>
          <p:cNvSpPr/>
          <p:nvPr/>
        </p:nvSpPr>
        <p:spPr>
          <a:xfrm>
            <a:off x="793397" y="4191986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3" name="Google Shape;2293;p89"/>
          <p:cNvSpPr/>
          <p:nvPr/>
        </p:nvSpPr>
        <p:spPr>
          <a:xfrm>
            <a:off x="2332222" y="3096549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4" name="Google Shape;2294;p89"/>
          <p:cNvSpPr/>
          <p:nvPr/>
        </p:nvSpPr>
        <p:spPr>
          <a:xfrm>
            <a:off x="1943722" y="4191974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95" name="Google Shape;2295;p89"/>
          <p:cNvCxnSpPr>
            <a:stCxn id="2290" idx="3"/>
            <a:endCxn id="2291" idx="7"/>
          </p:cNvCxnSpPr>
          <p:nvPr/>
        </p:nvCxnSpPr>
        <p:spPr>
          <a:xfrm flipH="1">
            <a:off x="736617" y="2720685"/>
            <a:ext cx="697500" cy="4326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96" name="Google Shape;2296;p89"/>
          <p:cNvCxnSpPr>
            <a:stCxn id="2292" idx="1"/>
            <a:endCxn id="2291" idx="4"/>
          </p:cNvCxnSpPr>
          <p:nvPr/>
        </p:nvCxnSpPr>
        <p:spPr>
          <a:xfrm rot="10800000">
            <a:off x="599192" y="3484737"/>
            <a:ext cx="251100" cy="7641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97" name="Google Shape;2297;p89"/>
          <p:cNvCxnSpPr>
            <a:stCxn id="2294" idx="7"/>
            <a:endCxn id="2293" idx="4"/>
          </p:cNvCxnSpPr>
          <p:nvPr/>
        </p:nvCxnSpPr>
        <p:spPr>
          <a:xfrm rot="10800000" flipH="1">
            <a:off x="2275327" y="3484725"/>
            <a:ext cx="251100" cy="7641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98" name="Google Shape;2298;p89"/>
          <p:cNvCxnSpPr>
            <a:stCxn id="2292" idx="7"/>
            <a:endCxn id="2293" idx="3"/>
          </p:cNvCxnSpPr>
          <p:nvPr/>
        </p:nvCxnSpPr>
        <p:spPr>
          <a:xfrm rot="10800000" flipH="1">
            <a:off x="1125002" y="3428037"/>
            <a:ext cx="1264200" cy="8208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99" name="Google Shape;2299;p89"/>
          <p:cNvSpPr txBox="1"/>
          <p:nvPr/>
        </p:nvSpPr>
        <p:spPr>
          <a:xfrm>
            <a:off x="1433354" y="348474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0" name="Google Shape;2300;p89"/>
          <p:cNvSpPr txBox="1"/>
          <p:nvPr/>
        </p:nvSpPr>
        <p:spPr>
          <a:xfrm>
            <a:off x="2461829" y="373749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1" name="Google Shape;2301;p89"/>
          <p:cNvSpPr txBox="1"/>
          <p:nvPr/>
        </p:nvSpPr>
        <p:spPr>
          <a:xfrm>
            <a:off x="858200" y="2571750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2" name="Google Shape;2302;p89"/>
          <p:cNvSpPr txBox="1"/>
          <p:nvPr/>
        </p:nvSpPr>
        <p:spPr>
          <a:xfrm>
            <a:off x="404875" y="3737500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3" name="Google Shape;2303;p89"/>
          <p:cNvSpPr/>
          <p:nvPr/>
        </p:nvSpPr>
        <p:spPr>
          <a:xfrm>
            <a:off x="6259122" y="2389336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4" name="Google Shape;2304;p89"/>
          <p:cNvSpPr/>
          <p:nvPr/>
        </p:nvSpPr>
        <p:spPr>
          <a:xfrm>
            <a:off x="5286797" y="3096561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5" name="Google Shape;2305;p89"/>
          <p:cNvSpPr/>
          <p:nvPr/>
        </p:nvSpPr>
        <p:spPr>
          <a:xfrm>
            <a:off x="5675297" y="4191986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6" name="Google Shape;2306;p89"/>
          <p:cNvSpPr/>
          <p:nvPr/>
        </p:nvSpPr>
        <p:spPr>
          <a:xfrm>
            <a:off x="7214122" y="3096549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7" name="Google Shape;2307;p89"/>
          <p:cNvSpPr/>
          <p:nvPr/>
        </p:nvSpPr>
        <p:spPr>
          <a:xfrm>
            <a:off x="6825622" y="4191974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08" name="Google Shape;2308;p89"/>
          <p:cNvGrpSpPr/>
          <p:nvPr/>
        </p:nvGrpSpPr>
        <p:grpSpPr>
          <a:xfrm>
            <a:off x="3762616" y="803113"/>
            <a:ext cx="4453777" cy="1354225"/>
            <a:chOff x="1917150" y="3703800"/>
            <a:chExt cx="5309701" cy="1354225"/>
          </a:xfrm>
        </p:grpSpPr>
        <p:pic>
          <p:nvPicPr>
            <p:cNvPr id="2309" name="Google Shape;2309;p8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17150" y="3761175"/>
              <a:ext cx="5309701" cy="1296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10" name="Google Shape;2310;p89"/>
            <p:cNvSpPr txBox="1"/>
            <p:nvPr/>
          </p:nvSpPr>
          <p:spPr>
            <a:xfrm>
              <a:off x="1917150" y="3761125"/>
              <a:ext cx="5309700" cy="12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16000" tIns="180000" rIns="216000" bIns="180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Pick 3, but we don’t need to add additional edges</a:t>
              </a:r>
              <a:endParaRPr sz="14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311" name="Google Shape;2311;p89"/>
            <p:cNvSpPr/>
            <p:nvPr/>
          </p:nvSpPr>
          <p:spPr>
            <a:xfrm>
              <a:off x="3601675" y="3703800"/>
              <a:ext cx="1940700" cy="307800"/>
            </a:xfrm>
            <a:prstGeom prst="roundRect">
              <a:avLst>
                <a:gd name="adj" fmla="val 30563"/>
              </a:avLst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Espionage</a:t>
              </a:r>
              <a:endParaRPr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2312" name="Google Shape;2312;p89"/>
          <p:cNvCxnSpPr>
            <a:stCxn id="2305" idx="7"/>
            <a:endCxn id="2306" idx="3"/>
          </p:cNvCxnSpPr>
          <p:nvPr/>
        </p:nvCxnSpPr>
        <p:spPr>
          <a:xfrm rot="10800000" flipH="1">
            <a:off x="6006902" y="3428037"/>
            <a:ext cx="1264200" cy="8208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13" name="Google Shape;2313;p89"/>
          <p:cNvSpPr txBox="1"/>
          <p:nvPr/>
        </p:nvSpPr>
        <p:spPr>
          <a:xfrm>
            <a:off x="6440704" y="354934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4" name="Google Shape;2314;p89"/>
          <p:cNvSpPr txBox="1"/>
          <p:nvPr/>
        </p:nvSpPr>
        <p:spPr>
          <a:xfrm>
            <a:off x="193350" y="4719575"/>
            <a:ext cx="266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slides from Christian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9" name="Google Shape;2319;p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Another example</a:t>
            </a:r>
            <a:endParaRPr/>
          </a:p>
        </p:txBody>
      </p:sp>
      <p:sp>
        <p:nvSpPr>
          <p:cNvPr id="2320" name="Google Shape;2320;p90"/>
          <p:cNvSpPr/>
          <p:nvPr/>
        </p:nvSpPr>
        <p:spPr>
          <a:xfrm>
            <a:off x="1377222" y="2389336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1" name="Google Shape;2321;p90"/>
          <p:cNvSpPr/>
          <p:nvPr/>
        </p:nvSpPr>
        <p:spPr>
          <a:xfrm>
            <a:off x="404897" y="3096561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2" name="Google Shape;2322;p90"/>
          <p:cNvSpPr/>
          <p:nvPr/>
        </p:nvSpPr>
        <p:spPr>
          <a:xfrm>
            <a:off x="793397" y="4191986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3" name="Google Shape;2323;p90"/>
          <p:cNvSpPr/>
          <p:nvPr/>
        </p:nvSpPr>
        <p:spPr>
          <a:xfrm>
            <a:off x="2332222" y="3096549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4" name="Google Shape;2324;p90"/>
          <p:cNvSpPr/>
          <p:nvPr/>
        </p:nvSpPr>
        <p:spPr>
          <a:xfrm>
            <a:off x="1943722" y="4191974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25" name="Google Shape;2325;p90"/>
          <p:cNvCxnSpPr>
            <a:stCxn id="2320" idx="3"/>
            <a:endCxn id="2321" idx="7"/>
          </p:cNvCxnSpPr>
          <p:nvPr/>
        </p:nvCxnSpPr>
        <p:spPr>
          <a:xfrm flipH="1">
            <a:off x="736617" y="2720685"/>
            <a:ext cx="697500" cy="4326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26" name="Google Shape;2326;p90"/>
          <p:cNvCxnSpPr>
            <a:stCxn id="2322" idx="1"/>
            <a:endCxn id="2321" idx="4"/>
          </p:cNvCxnSpPr>
          <p:nvPr/>
        </p:nvCxnSpPr>
        <p:spPr>
          <a:xfrm rot="10800000">
            <a:off x="599192" y="3484737"/>
            <a:ext cx="251100" cy="7641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27" name="Google Shape;2327;p90"/>
          <p:cNvCxnSpPr>
            <a:stCxn id="2324" idx="7"/>
            <a:endCxn id="2323" idx="4"/>
          </p:cNvCxnSpPr>
          <p:nvPr/>
        </p:nvCxnSpPr>
        <p:spPr>
          <a:xfrm rot="10800000" flipH="1">
            <a:off x="2275327" y="3484725"/>
            <a:ext cx="251100" cy="764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28" name="Google Shape;2328;p90"/>
          <p:cNvCxnSpPr>
            <a:stCxn id="2322" idx="7"/>
            <a:endCxn id="2323" idx="3"/>
          </p:cNvCxnSpPr>
          <p:nvPr/>
        </p:nvCxnSpPr>
        <p:spPr>
          <a:xfrm rot="10800000" flipH="1">
            <a:off x="1125002" y="3428037"/>
            <a:ext cx="1264200" cy="8208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29" name="Google Shape;2329;p90"/>
          <p:cNvSpPr txBox="1"/>
          <p:nvPr/>
        </p:nvSpPr>
        <p:spPr>
          <a:xfrm>
            <a:off x="1433354" y="348474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0" name="Google Shape;2330;p90"/>
          <p:cNvSpPr txBox="1"/>
          <p:nvPr/>
        </p:nvSpPr>
        <p:spPr>
          <a:xfrm>
            <a:off x="2461829" y="373749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1" name="Google Shape;2331;p90"/>
          <p:cNvSpPr txBox="1"/>
          <p:nvPr/>
        </p:nvSpPr>
        <p:spPr>
          <a:xfrm>
            <a:off x="858200" y="2571750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2" name="Google Shape;2332;p90"/>
          <p:cNvSpPr txBox="1"/>
          <p:nvPr/>
        </p:nvSpPr>
        <p:spPr>
          <a:xfrm>
            <a:off x="404875" y="3737500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3" name="Google Shape;2333;p90"/>
          <p:cNvSpPr/>
          <p:nvPr/>
        </p:nvSpPr>
        <p:spPr>
          <a:xfrm>
            <a:off x="6259122" y="2389336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4" name="Google Shape;2334;p90"/>
          <p:cNvSpPr/>
          <p:nvPr/>
        </p:nvSpPr>
        <p:spPr>
          <a:xfrm>
            <a:off x="5286797" y="3096561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5" name="Google Shape;2335;p90"/>
          <p:cNvSpPr/>
          <p:nvPr/>
        </p:nvSpPr>
        <p:spPr>
          <a:xfrm>
            <a:off x="5675297" y="4191986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6" name="Google Shape;2336;p90"/>
          <p:cNvSpPr/>
          <p:nvPr/>
        </p:nvSpPr>
        <p:spPr>
          <a:xfrm>
            <a:off x="7214122" y="3096549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7" name="Google Shape;2337;p90"/>
          <p:cNvSpPr/>
          <p:nvPr/>
        </p:nvSpPr>
        <p:spPr>
          <a:xfrm>
            <a:off x="6825622" y="4191974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38" name="Google Shape;2338;p90"/>
          <p:cNvGrpSpPr/>
          <p:nvPr/>
        </p:nvGrpSpPr>
        <p:grpSpPr>
          <a:xfrm>
            <a:off x="3762616" y="803113"/>
            <a:ext cx="4453777" cy="1354225"/>
            <a:chOff x="1917150" y="3703800"/>
            <a:chExt cx="5309701" cy="1354225"/>
          </a:xfrm>
        </p:grpSpPr>
        <p:pic>
          <p:nvPicPr>
            <p:cNvPr id="2339" name="Google Shape;2339;p9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17150" y="3761175"/>
              <a:ext cx="5309701" cy="1296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40" name="Google Shape;2340;p90"/>
            <p:cNvSpPr txBox="1"/>
            <p:nvPr/>
          </p:nvSpPr>
          <p:spPr>
            <a:xfrm>
              <a:off x="1917150" y="3761125"/>
              <a:ext cx="5309700" cy="12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16000" tIns="180000" rIns="216000" bIns="180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Pick 7</a:t>
              </a:r>
              <a:endParaRPr sz="14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341" name="Google Shape;2341;p90"/>
            <p:cNvSpPr/>
            <p:nvPr/>
          </p:nvSpPr>
          <p:spPr>
            <a:xfrm>
              <a:off x="3601675" y="3703800"/>
              <a:ext cx="1940700" cy="307800"/>
            </a:xfrm>
            <a:prstGeom prst="roundRect">
              <a:avLst>
                <a:gd name="adj" fmla="val 30563"/>
              </a:avLst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Espionage</a:t>
              </a:r>
              <a:endParaRPr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2342" name="Google Shape;2342;p90"/>
          <p:cNvCxnSpPr>
            <a:stCxn id="2335" idx="7"/>
            <a:endCxn id="2336" idx="3"/>
          </p:cNvCxnSpPr>
          <p:nvPr/>
        </p:nvCxnSpPr>
        <p:spPr>
          <a:xfrm rot="10800000" flipH="1">
            <a:off x="6006902" y="3428037"/>
            <a:ext cx="1264200" cy="8208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43" name="Google Shape;2343;p90"/>
          <p:cNvSpPr txBox="1"/>
          <p:nvPr/>
        </p:nvSpPr>
        <p:spPr>
          <a:xfrm>
            <a:off x="6440704" y="354934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44" name="Google Shape;2344;p90"/>
          <p:cNvCxnSpPr>
            <a:stCxn id="2337" idx="7"/>
            <a:endCxn id="2336" idx="4"/>
          </p:cNvCxnSpPr>
          <p:nvPr/>
        </p:nvCxnSpPr>
        <p:spPr>
          <a:xfrm rot="10800000" flipH="1">
            <a:off x="7157227" y="3484725"/>
            <a:ext cx="251100" cy="7641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45" name="Google Shape;2345;p90"/>
          <p:cNvSpPr txBox="1"/>
          <p:nvPr/>
        </p:nvSpPr>
        <p:spPr>
          <a:xfrm>
            <a:off x="7278929" y="373749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6" name="Google Shape;2346;p90"/>
          <p:cNvSpPr txBox="1"/>
          <p:nvPr/>
        </p:nvSpPr>
        <p:spPr>
          <a:xfrm>
            <a:off x="193350" y="4719575"/>
            <a:ext cx="266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slides from Christian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1" name="Google Shape;2351;p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Another example</a:t>
            </a:r>
            <a:endParaRPr/>
          </a:p>
        </p:txBody>
      </p:sp>
      <p:sp>
        <p:nvSpPr>
          <p:cNvPr id="2352" name="Google Shape;2352;p91"/>
          <p:cNvSpPr/>
          <p:nvPr/>
        </p:nvSpPr>
        <p:spPr>
          <a:xfrm>
            <a:off x="1377222" y="2389336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3" name="Google Shape;2353;p91"/>
          <p:cNvSpPr/>
          <p:nvPr/>
        </p:nvSpPr>
        <p:spPr>
          <a:xfrm>
            <a:off x="404897" y="3096561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4" name="Google Shape;2354;p91"/>
          <p:cNvSpPr/>
          <p:nvPr/>
        </p:nvSpPr>
        <p:spPr>
          <a:xfrm>
            <a:off x="793397" y="4191986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5" name="Google Shape;2355;p91"/>
          <p:cNvSpPr/>
          <p:nvPr/>
        </p:nvSpPr>
        <p:spPr>
          <a:xfrm>
            <a:off x="2332222" y="3096549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6" name="Google Shape;2356;p91"/>
          <p:cNvSpPr/>
          <p:nvPr/>
        </p:nvSpPr>
        <p:spPr>
          <a:xfrm>
            <a:off x="1943722" y="4191974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57" name="Google Shape;2357;p91"/>
          <p:cNvCxnSpPr>
            <a:stCxn id="2352" idx="3"/>
            <a:endCxn id="2353" idx="7"/>
          </p:cNvCxnSpPr>
          <p:nvPr/>
        </p:nvCxnSpPr>
        <p:spPr>
          <a:xfrm flipH="1">
            <a:off x="736617" y="2720685"/>
            <a:ext cx="697500" cy="4326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58" name="Google Shape;2358;p91"/>
          <p:cNvCxnSpPr>
            <a:stCxn id="2354" idx="1"/>
            <a:endCxn id="2353" idx="4"/>
          </p:cNvCxnSpPr>
          <p:nvPr/>
        </p:nvCxnSpPr>
        <p:spPr>
          <a:xfrm rot="10800000">
            <a:off x="599192" y="3484737"/>
            <a:ext cx="251100" cy="7641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59" name="Google Shape;2359;p91"/>
          <p:cNvCxnSpPr>
            <a:stCxn id="2356" idx="7"/>
            <a:endCxn id="2355" idx="4"/>
          </p:cNvCxnSpPr>
          <p:nvPr/>
        </p:nvCxnSpPr>
        <p:spPr>
          <a:xfrm rot="10800000" flipH="1">
            <a:off x="2275327" y="3484725"/>
            <a:ext cx="251100" cy="764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60" name="Google Shape;2360;p91"/>
          <p:cNvCxnSpPr>
            <a:stCxn id="2354" idx="7"/>
            <a:endCxn id="2355" idx="3"/>
          </p:cNvCxnSpPr>
          <p:nvPr/>
        </p:nvCxnSpPr>
        <p:spPr>
          <a:xfrm rot="10800000" flipH="1">
            <a:off x="1125002" y="3428037"/>
            <a:ext cx="1264200" cy="8208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61" name="Google Shape;2361;p91"/>
          <p:cNvSpPr txBox="1"/>
          <p:nvPr/>
        </p:nvSpPr>
        <p:spPr>
          <a:xfrm>
            <a:off x="1433354" y="348474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2" name="Google Shape;2362;p91"/>
          <p:cNvSpPr txBox="1"/>
          <p:nvPr/>
        </p:nvSpPr>
        <p:spPr>
          <a:xfrm>
            <a:off x="2461829" y="373749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3" name="Google Shape;2363;p91"/>
          <p:cNvSpPr txBox="1"/>
          <p:nvPr/>
        </p:nvSpPr>
        <p:spPr>
          <a:xfrm>
            <a:off x="858200" y="2571750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4" name="Google Shape;2364;p91"/>
          <p:cNvSpPr txBox="1"/>
          <p:nvPr/>
        </p:nvSpPr>
        <p:spPr>
          <a:xfrm>
            <a:off x="404875" y="3737500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5" name="Google Shape;2365;p91"/>
          <p:cNvSpPr/>
          <p:nvPr/>
        </p:nvSpPr>
        <p:spPr>
          <a:xfrm>
            <a:off x="6259122" y="2389336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6" name="Google Shape;2366;p91"/>
          <p:cNvSpPr/>
          <p:nvPr/>
        </p:nvSpPr>
        <p:spPr>
          <a:xfrm>
            <a:off x="5286797" y="3096561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7" name="Google Shape;2367;p91"/>
          <p:cNvSpPr/>
          <p:nvPr/>
        </p:nvSpPr>
        <p:spPr>
          <a:xfrm>
            <a:off x="5675297" y="4191986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8" name="Google Shape;2368;p91"/>
          <p:cNvSpPr/>
          <p:nvPr/>
        </p:nvSpPr>
        <p:spPr>
          <a:xfrm>
            <a:off x="7214122" y="3096549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9" name="Google Shape;2369;p91"/>
          <p:cNvSpPr/>
          <p:nvPr/>
        </p:nvSpPr>
        <p:spPr>
          <a:xfrm>
            <a:off x="6825622" y="4191974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70" name="Google Shape;2370;p91"/>
          <p:cNvGrpSpPr/>
          <p:nvPr/>
        </p:nvGrpSpPr>
        <p:grpSpPr>
          <a:xfrm>
            <a:off x="3762616" y="803113"/>
            <a:ext cx="4453777" cy="1354225"/>
            <a:chOff x="1917150" y="3703800"/>
            <a:chExt cx="5309701" cy="1354225"/>
          </a:xfrm>
        </p:grpSpPr>
        <p:pic>
          <p:nvPicPr>
            <p:cNvPr id="2371" name="Google Shape;2371;p9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17150" y="3761175"/>
              <a:ext cx="5309701" cy="1296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72" name="Google Shape;2372;p91"/>
            <p:cNvSpPr txBox="1"/>
            <p:nvPr/>
          </p:nvSpPr>
          <p:spPr>
            <a:xfrm>
              <a:off x="1917150" y="3761125"/>
              <a:ext cx="5309700" cy="12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16000" tIns="180000" rIns="216000" bIns="180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Gotta add an edge of weight 8</a:t>
              </a:r>
              <a:endParaRPr sz="14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373" name="Google Shape;2373;p91"/>
            <p:cNvSpPr/>
            <p:nvPr/>
          </p:nvSpPr>
          <p:spPr>
            <a:xfrm>
              <a:off x="3601675" y="3703800"/>
              <a:ext cx="1940700" cy="307800"/>
            </a:xfrm>
            <a:prstGeom prst="roundRect">
              <a:avLst>
                <a:gd name="adj" fmla="val 30563"/>
              </a:avLst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Espionage</a:t>
              </a:r>
              <a:endParaRPr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2374" name="Google Shape;2374;p91"/>
          <p:cNvCxnSpPr>
            <a:stCxn id="2367" idx="7"/>
            <a:endCxn id="2368" idx="3"/>
          </p:cNvCxnSpPr>
          <p:nvPr/>
        </p:nvCxnSpPr>
        <p:spPr>
          <a:xfrm rot="10800000" flipH="1">
            <a:off x="6006902" y="3428037"/>
            <a:ext cx="1264200" cy="8208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75" name="Google Shape;2375;p91"/>
          <p:cNvSpPr txBox="1"/>
          <p:nvPr/>
        </p:nvSpPr>
        <p:spPr>
          <a:xfrm>
            <a:off x="6440704" y="354934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76" name="Google Shape;2376;p91"/>
          <p:cNvCxnSpPr>
            <a:stCxn id="2369" idx="7"/>
            <a:endCxn id="2368" idx="4"/>
          </p:cNvCxnSpPr>
          <p:nvPr/>
        </p:nvCxnSpPr>
        <p:spPr>
          <a:xfrm rot="10800000" flipH="1">
            <a:off x="7157227" y="3484725"/>
            <a:ext cx="251100" cy="7641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77" name="Google Shape;2377;p91"/>
          <p:cNvSpPr txBox="1"/>
          <p:nvPr/>
        </p:nvSpPr>
        <p:spPr>
          <a:xfrm>
            <a:off x="6440704" y="4452574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78" name="Google Shape;2378;p91"/>
          <p:cNvCxnSpPr>
            <a:stCxn id="2369" idx="2"/>
            <a:endCxn id="2367" idx="6"/>
          </p:cNvCxnSpPr>
          <p:nvPr/>
        </p:nvCxnSpPr>
        <p:spPr>
          <a:xfrm rot="10800000">
            <a:off x="6063922" y="4386074"/>
            <a:ext cx="7617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379" name="Google Shape;2379;p91"/>
          <p:cNvSpPr txBox="1"/>
          <p:nvPr/>
        </p:nvSpPr>
        <p:spPr>
          <a:xfrm>
            <a:off x="7278929" y="373749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0" name="Google Shape;2380;p91"/>
          <p:cNvSpPr txBox="1"/>
          <p:nvPr/>
        </p:nvSpPr>
        <p:spPr>
          <a:xfrm>
            <a:off x="193350" y="4719575"/>
            <a:ext cx="266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slides from Christian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" name="Google Shape;2385;p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Another example</a:t>
            </a:r>
            <a:endParaRPr/>
          </a:p>
        </p:txBody>
      </p:sp>
      <p:sp>
        <p:nvSpPr>
          <p:cNvPr id="2386" name="Google Shape;2386;p92"/>
          <p:cNvSpPr/>
          <p:nvPr/>
        </p:nvSpPr>
        <p:spPr>
          <a:xfrm>
            <a:off x="1377222" y="2389336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7" name="Google Shape;2387;p92"/>
          <p:cNvSpPr/>
          <p:nvPr/>
        </p:nvSpPr>
        <p:spPr>
          <a:xfrm>
            <a:off x="404897" y="3096561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8" name="Google Shape;2388;p92"/>
          <p:cNvSpPr/>
          <p:nvPr/>
        </p:nvSpPr>
        <p:spPr>
          <a:xfrm>
            <a:off x="793397" y="4191986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9" name="Google Shape;2389;p92"/>
          <p:cNvSpPr/>
          <p:nvPr/>
        </p:nvSpPr>
        <p:spPr>
          <a:xfrm>
            <a:off x="2332222" y="3096549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0" name="Google Shape;2390;p92"/>
          <p:cNvSpPr/>
          <p:nvPr/>
        </p:nvSpPr>
        <p:spPr>
          <a:xfrm>
            <a:off x="1943722" y="4191974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91" name="Google Shape;2391;p92"/>
          <p:cNvCxnSpPr>
            <a:stCxn id="2386" idx="3"/>
            <a:endCxn id="2387" idx="7"/>
          </p:cNvCxnSpPr>
          <p:nvPr/>
        </p:nvCxnSpPr>
        <p:spPr>
          <a:xfrm flipH="1">
            <a:off x="736617" y="2720685"/>
            <a:ext cx="697500" cy="4326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92" name="Google Shape;2392;p92"/>
          <p:cNvCxnSpPr>
            <a:stCxn id="2388" idx="1"/>
            <a:endCxn id="2387" idx="4"/>
          </p:cNvCxnSpPr>
          <p:nvPr/>
        </p:nvCxnSpPr>
        <p:spPr>
          <a:xfrm rot="10800000">
            <a:off x="599192" y="3484737"/>
            <a:ext cx="251100" cy="7641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93" name="Google Shape;2393;p92"/>
          <p:cNvCxnSpPr>
            <a:stCxn id="2390" idx="7"/>
            <a:endCxn id="2389" idx="4"/>
          </p:cNvCxnSpPr>
          <p:nvPr/>
        </p:nvCxnSpPr>
        <p:spPr>
          <a:xfrm rot="10800000" flipH="1">
            <a:off x="2275327" y="3484725"/>
            <a:ext cx="251100" cy="764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94" name="Google Shape;2394;p92"/>
          <p:cNvCxnSpPr>
            <a:stCxn id="2388" idx="7"/>
            <a:endCxn id="2389" idx="3"/>
          </p:cNvCxnSpPr>
          <p:nvPr/>
        </p:nvCxnSpPr>
        <p:spPr>
          <a:xfrm rot="10800000" flipH="1">
            <a:off x="1125002" y="3428037"/>
            <a:ext cx="1264200" cy="8208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95" name="Google Shape;2395;p92"/>
          <p:cNvSpPr txBox="1"/>
          <p:nvPr/>
        </p:nvSpPr>
        <p:spPr>
          <a:xfrm>
            <a:off x="1433354" y="348474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6" name="Google Shape;2396;p92"/>
          <p:cNvSpPr txBox="1"/>
          <p:nvPr/>
        </p:nvSpPr>
        <p:spPr>
          <a:xfrm>
            <a:off x="2461829" y="373749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7" name="Google Shape;2397;p92"/>
          <p:cNvSpPr txBox="1"/>
          <p:nvPr/>
        </p:nvSpPr>
        <p:spPr>
          <a:xfrm>
            <a:off x="858200" y="2571750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8" name="Google Shape;2398;p92"/>
          <p:cNvSpPr txBox="1"/>
          <p:nvPr/>
        </p:nvSpPr>
        <p:spPr>
          <a:xfrm>
            <a:off x="404875" y="3737500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9" name="Google Shape;2399;p92"/>
          <p:cNvSpPr/>
          <p:nvPr/>
        </p:nvSpPr>
        <p:spPr>
          <a:xfrm>
            <a:off x="6259122" y="2389336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0" name="Google Shape;2400;p92"/>
          <p:cNvSpPr/>
          <p:nvPr/>
        </p:nvSpPr>
        <p:spPr>
          <a:xfrm>
            <a:off x="5286797" y="3096561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1" name="Google Shape;2401;p92"/>
          <p:cNvSpPr/>
          <p:nvPr/>
        </p:nvSpPr>
        <p:spPr>
          <a:xfrm>
            <a:off x="5675297" y="4191986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2" name="Google Shape;2402;p92"/>
          <p:cNvSpPr/>
          <p:nvPr/>
        </p:nvSpPr>
        <p:spPr>
          <a:xfrm>
            <a:off x="7214122" y="3096549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3" name="Google Shape;2403;p92"/>
          <p:cNvSpPr/>
          <p:nvPr/>
        </p:nvSpPr>
        <p:spPr>
          <a:xfrm>
            <a:off x="6825622" y="4191974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04" name="Google Shape;2404;p92"/>
          <p:cNvGrpSpPr/>
          <p:nvPr/>
        </p:nvGrpSpPr>
        <p:grpSpPr>
          <a:xfrm>
            <a:off x="3762616" y="803113"/>
            <a:ext cx="4453777" cy="1354225"/>
            <a:chOff x="1917150" y="3703800"/>
            <a:chExt cx="5309701" cy="1354225"/>
          </a:xfrm>
        </p:grpSpPr>
        <p:pic>
          <p:nvPicPr>
            <p:cNvPr id="2405" name="Google Shape;2405;p9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17150" y="3761175"/>
              <a:ext cx="5309701" cy="1296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6" name="Google Shape;2406;p92"/>
            <p:cNvSpPr txBox="1"/>
            <p:nvPr/>
          </p:nvSpPr>
          <p:spPr>
            <a:xfrm>
              <a:off x="1917150" y="3761125"/>
              <a:ext cx="5309700" cy="12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16000" tIns="180000" rIns="216000" bIns="180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Pick 10. Both A and B are lonely connected components so don’t need to add more edges!</a:t>
              </a:r>
              <a:endParaRPr sz="14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407" name="Google Shape;2407;p92"/>
            <p:cNvSpPr/>
            <p:nvPr/>
          </p:nvSpPr>
          <p:spPr>
            <a:xfrm>
              <a:off x="3601675" y="3703800"/>
              <a:ext cx="1940700" cy="307800"/>
            </a:xfrm>
            <a:prstGeom prst="roundRect">
              <a:avLst>
                <a:gd name="adj" fmla="val 30563"/>
              </a:avLst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Espionage</a:t>
              </a:r>
              <a:endParaRPr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2408" name="Google Shape;2408;p92"/>
          <p:cNvCxnSpPr>
            <a:stCxn id="2401" idx="7"/>
            <a:endCxn id="2402" idx="3"/>
          </p:cNvCxnSpPr>
          <p:nvPr/>
        </p:nvCxnSpPr>
        <p:spPr>
          <a:xfrm rot="10800000" flipH="1">
            <a:off x="6006902" y="3428037"/>
            <a:ext cx="1264200" cy="8208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09" name="Google Shape;2409;p92"/>
          <p:cNvSpPr txBox="1"/>
          <p:nvPr/>
        </p:nvSpPr>
        <p:spPr>
          <a:xfrm>
            <a:off x="6440704" y="354934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10" name="Google Shape;2410;p92"/>
          <p:cNvCxnSpPr>
            <a:stCxn id="2403" idx="7"/>
            <a:endCxn id="2402" idx="4"/>
          </p:cNvCxnSpPr>
          <p:nvPr/>
        </p:nvCxnSpPr>
        <p:spPr>
          <a:xfrm rot="10800000" flipH="1">
            <a:off x="7157227" y="3484725"/>
            <a:ext cx="251100" cy="7641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11" name="Google Shape;2411;p92"/>
          <p:cNvSpPr txBox="1"/>
          <p:nvPr/>
        </p:nvSpPr>
        <p:spPr>
          <a:xfrm>
            <a:off x="6440704" y="4452574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12" name="Google Shape;2412;p92"/>
          <p:cNvCxnSpPr>
            <a:stCxn id="2403" idx="2"/>
            <a:endCxn id="2401" idx="6"/>
          </p:cNvCxnSpPr>
          <p:nvPr/>
        </p:nvCxnSpPr>
        <p:spPr>
          <a:xfrm rot="10800000">
            <a:off x="6063922" y="4386074"/>
            <a:ext cx="7617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413" name="Google Shape;2413;p92"/>
          <p:cNvSpPr txBox="1"/>
          <p:nvPr/>
        </p:nvSpPr>
        <p:spPr>
          <a:xfrm>
            <a:off x="7278929" y="373749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14" name="Google Shape;2414;p92"/>
          <p:cNvCxnSpPr>
            <a:stCxn id="2400" idx="7"/>
            <a:endCxn id="2399" idx="3"/>
          </p:cNvCxnSpPr>
          <p:nvPr/>
        </p:nvCxnSpPr>
        <p:spPr>
          <a:xfrm rot="10800000" flipH="1">
            <a:off x="5618402" y="2720812"/>
            <a:ext cx="697500" cy="4326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15" name="Google Shape;2415;p92"/>
          <p:cNvSpPr txBox="1"/>
          <p:nvPr/>
        </p:nvSpPr>
        <p:spPr>
          <a:xfrm>
            <a:off x="5740100" y="2571750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6" name="Google Shape;2416;p92"/>
          <p:cNvSpPr txBox="1"/>
          <p:nvPr/>
        </p:nvSpPr>
        <p:spPr>
          <a:xfrm>
            <a:off x="193350" y="4719575"/>
            <a:ext cx="266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slides from Christian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1" name="Google Shape;2421;p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Another example</a:t>
            </a:r>
            <a:endParaRPr/>
          </a:p>
        </p:txBody>
      </p:sp>
      <p:sp>
        <p:nvSpPr>
          <p:cNvPr id="2422" name="Google Shape;2422;p93"/>
          <p:cNvSpPr/>
          <p:nvPr/>
        </p:nvSpPr>
        <p:spPr>
          <a:xfrm>
            <a:off x="1377222" y="2389336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3" name="Google Shape;2423;p93"/>
          <p:cNvSpPr/>
          <p:nvPr/>
        </p:nvSpPr>
        <p:spPr>
          <a:xfrm>
            <a:off x="404897" y="3096561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4" name="Google Shape;2424;p93"/>
          <p:cNvSpPr/>
          <p:nvPr/>
        </p:nvSpPr>
        <p:spPr>
          <a:xfrm>
            <a:off x="793397" y="4191986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5" name="Google Shape;2425;p93"/>
          <p:cNvSpPr/>
          <p:nvPr/>
        </p:nvSpPr>
        <p:spPr>
          <a:xfrm>
            <a:off x="2332222" y="3096549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6" name="Google Shape;2426;p93"/>
          <p:cNvSpPr/>
          <p:nvPr/>
        </p:nvSpPr>
        <p:spPr>
          <a:xfrm>
            <a:off x="1943722" y="4191974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27" name="Google Shape;2427;p93"/>
          <p:cNvCxnSpPr>
            <a:stCxn id="2422" idx="3"/>
            <a:endCxn id="2423" idx="7"/>
          </p:cNvCxnSpPr>
          <p:nvPr/>
        </p:nvCxnSpPr>
        <p:spPr>
          <a:xfrm flipH="1">
            <a:off x="736617" y="2720685"/>
            <a:ext cx="697500" cy="4326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28" name="Google Shape;2428;p93"/>
          <p:cNvCxnSpPr>
            <a:stCxn id="2424" idx="1"/>
            <a:endCxn id="2423" idx="4"/>
          </p:cNvCxnSpPr>
          <p:nvPr/>
        </p:nvCxnSpPr>
        <p:spPr>
          <a:xfrm rot="10800000">
            <a:off x="599192" y="3484737"/>
            <a:ext cx="251100" cy="764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29" name="Google Shape;2429;p93"/>
          <p:cNvCxnSpPr>
            <a:stCxn id="2426" idx="7"/>
            <a:endCxn id="2425" idx="4"/>
          </p:cNvCxnSpPr>
          <p:nvPr/>
        </p:nvCxnSpPr>
        <p:spPr>
          <a:xfrm rot="10800000" flipH="1">
            <a:off x="2275327" y="3484725"/>
            <a:ext cx="251100" cy="764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30" name="Google Shape;2430;p93"/>
          <p:cNvCxnSpPr>
            <a:stCxn id="2424" idx="7"/>
            <a:endCxn id="2425" idx="3"/>
          </p:cNvCxnSpPr>
          <p:nvPr/>
        </p:nvCxnSpPr>
        <p:spPr>
          <a:xfrm rot="10800000" flipH="1">
            <a:off x="1125002" y="3428037"/>
            <a:ext cx="1264200" cy="8208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31" name="Google Shape;2431;p93"/>
          <p:cNvSpPr txBox="1"/>
          <p:nvPr/>
        </p:nvSpPr>
        <p:spPr>
          <a:xfrm>
            <a:off x="1433354" y="348474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2" name="Google Shape;2432;p93"/>
          <p:cNvSpPr txBox="1"/>
          <p:nvPr/>
        </p:nvSpPr>
        <p:spPr>
          <a:xfrm>
            <a:off x="2461829" y="373749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3" name="Google Shape;2433;p93"/>
          <p:cNvSpPr txBox="1"/>
          <p:nvPr/>
        </p:nvSpPr>
        <p:spPr>
          <a:xfrm>
            <a:off x="858200" y="2571750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4" name="Google Shape;2434;p93"/>
          <p:cNvSpPr txBox="1"/>
          <p:nvPr/>
        </p:nvSpPr>
        <p:spPr>
          <a:xfrm>
            <a:off x="404875" y="3737500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5" name="Google Shape;2435;p93"/>
          <p:cNvSpPr/>
          <p:nvPr/>
        </p:nvSpPr>
        <p:spPr>
          <a:xfrm>
            <a:off x="6259122" y="2389336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6" name="Google Shape;2436;p93"/>
          <p:cNvSpPr/>
          <p:nvPr/>
        </p:nvSpPr>
        <p:spPr>
          <a:xfrm>
            <a:off x="5286797" y="3096561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7" name="Google Shape;2437;p93"/>
          <p:cNvSpPr/>
          <p:nvPr/>
        </p:nvSpPr>
        <p:spPr>
          <a:xfrm>
            <a:off x="5675297" y="4191986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8" name="Google Shape;2438;p93"/>
          <p:cNvSpPr/>
          <p:nvPr/>
        </p:nvSpPr>
        <p:spPr>
          <a:xfrm>
            <a:off x="7214122" y="3096549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9" name="Google Shape;2439;p93"/>
          <p:cNvSpPr/>
          <p:nvPr/>
        </p:nvSpPr>
        <p:spPr>
          <a:xfrm>
            <a:off x="6825622" y="4191974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40" name="Google Shape;2440;p93"/>
          <p:cNvGrpSpPr/>
          <p:nvPr/>
        </p:nvGrpSpPr>
        <p:grpSpPr>
          <a:xfrm>
            <a:off x="3762616" y="803113"/>
            <a:ext cx="4453777" cy="1354225"/>
            <a:chOff x="1917150" y="3703800"/>
            <a:chExt cx="5309701" cy="1354225"/>
          </a:xfrm>
        </p:grpSpPr>
        <p:pic>
          <p:nvPicPr>
            <p:cNvPr id="2441" name="Google Shape;2441;p9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17150" y="3761175"/>
              <a:ext cx="5309701" cy="1296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42" name="Google Shape;2442;p93"/>
            <p:cNvSpPr txBox="1"/>
            <p:nvPr/>
          </p:nvSpPr>
          <p:spPr>
            <a:xfrm>
              <a:off x="1917150" y="3761125"/>
              <a:ext cx="5309700" cy="12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16000" tIns="180000" rIns="216000" bIns="180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Finally pick 15!</a:t>
              </a:r>
              <a:endParaRPr sz="14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443" name="Google Shape;2443;p93"/>
            <p:cNvSpPr/>
            <p:nvPr/>
          </p:nvSpPr>
          <p:spPr>
            <a:xfrm>
              <a:off x="3601675" y="3703800"/>
              <a:ext cx="1940700" cy="307800"/>
            </a:xfrm>
            <a:prstGeom prst="roundRect">
              <a:avLst>
                <a:gd name="adj" fmla="val 30563"/>
              </a:avLst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Espionage</a:t>
              </a:r>
              <a:endParaRPr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2444" name="Google Shape;2444;p93"/>
          <p:cNvCxnSpPr>
            <a:stCxn id="2437" idx="7"/>
            <a:endCxn id="2438" idx="3"/>
          </p:cNvCxnSpPr>
          <p:nvPr/>
        </p:nvCxnSpPr>
        <p:spPr>
          <a:xfrm rot="10800000" flipH="1">
            <a:off x="6006902" y="3428037"/>
            <a:ext cx="1264200" cy="8208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45" name="Google Shape;2445;p93"/>
          <p:cNvSpPr txBox="1"/>
          <p:nvPr/>
        </p:nvSpPr>
        <p:spPr>
          <a:xfrm>
            <a:off x="6440704" y="354934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46" name="Google Shape;2446;p93"/>
          <p:cNvCxnSpPr>
            <a:stCxn id="2439" idx="7"/>
            <a:endCxn id="2438" idx="4"/>
          </p:cNvCxnSpPr>
          <p:nvPr/>
        </p:nvCxnSpPr>
        <p:spPr>
          <a:xfrm rot="10800000" flipH="1">
            <a:off x="7157227" y="3484725"/>
            <a:ext cx="251100" cy="7641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47" name="Google Shape;2447;p93"/>
          <p:cNvSpPr txBox="1"/>
          <p:nvPr/>
        </p:nvSpPr>
        <p:spPr>
          <a:xfrm>
            <a:off x="6440704" y="4452574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48" name="Google Shape;2448;p93"/>
          <p:cNvCxnSpPr>
            <a:stCxn id="2439" idx="2"/>
            <a:endCxn id="2437" idx="6"/>
          </p:cNvCxnSpPr>
          <p:nvPr/>
        </p:nvCxnSpPr>
        <p:spPr>
          <a:xfrm rot="10800000">
            <a:off x="6063922" y="4386074"/>
            <a:ext cx="7617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449" name="Google Shape;2449;p93"/>
          <p:cNvSpPr txBox="1"/>
          <p:nvPr/>
        </p:nvSpPr>
        <p:spPr>
          <a:xfrm>
            <a:off x="7278929" y="373749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50" name="Google Shape;2450;p93"/>
          <p:cNvCxnSpPr>
            <a:stCxn id="2436" idx="7"/>
            <a:endCxn id="2435" idx="3"/>
          </p:cNvCxnSpPr>
          <p:nvPr/>
        </p:nvCxnSpPr>
        <p:spPr>
          <a:xfrm rot="10800000" flipH="1">
            <a:off x="5618402" y="2720812"/>
            <a:ext cx="697500" cy="4326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51" name="Google Shape;2451;p93"/>
          <p:cNvSpPr txBox="1"/>
          <p:nvPr/>
        </p:nvSpPr>
        <p:spPr>
          <a:xfrm>
            <a:off x="5740100" y="2571750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52" name="Google Shape;2452;p93"/>
          <p:cNvCxnSpPr>
            <a:stCxn id="2437" idx="1"/>
            <a:endCxn id="2436" idx="4"/>
          </p:cNvCxnSpPr>
          <p:nvPr/>
        </p:nvCxnSpPr>
        <p:spPr>
          <a:xfrm rot="10800000">
            <a:off x="5481092" y="3484737"/>
            <a:ext cx="251100" cy="7641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53" name="Google Shape;2453;p93"/>
          <p:cNvSpPr txBox="1"/>
          <p:nvPr/>
        </p:nvSpPr>
        <p:spPr>
          <a:xfrm>
            <a:off x="5222200" y="3680625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4" name="Google Shape;2454;p93"/>
          <p:cNvSpPr txBox="1"/>
          <p:nvPr/>
        </p:nvSpPr>
        <p:spPr>
          <a:xfrm>
            <a:off x="193350" y="4719575"/>
            <a:ext cx="266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slides from Christian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" name="Google Shape;2459;p94"/>
          <p:cNvSpPr/>
          <p:nvPr/>
        </p:nvSpPr>
        <p:spPr>
          <a:xfrm>
            <a:off x="1377222" y="2389336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0" name="Google Shape;2460;p94"/>
          <p:cNvSpPr/>
          <p:nvPr/>
        </p:nvSpPr>
        <p:spPr>
          <a:xfrm>
            <a:off x="404897" y="3096561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1" name="Google Shape;2461;p94"/>
          <p:cNvSpPr/>
          <p:nvPr/>
        </p:nvSpPr>
        <p:spPr>
          <a:xfrm>
            <a:off x="793397" y="4191986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2" name="Google Shape;2462;p94"/>
          <p:cNvSpPr/>
          <p:nvPr/>
        </p:nvSpPr>
        <p:spPr>
          <a:xfrm>
            <a:off x="2332222" y="3096549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3" name="Google Shape;2463;p94"/>
          <p:cNvSpPr/>
          <p:nvPr/>
        </p:nvSpPr>
        <p:spPr>
          <a:xfrm>
            <a:off x="1943722" y="4191974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64" name="Google Shape;2464;p94"/>
          <p:cNvCxnSpPr>
            <a:stCxn id="2459" idx="3"/>
            <a:endCxn id="2460" idx="7"/>
          </p:cNvCxnSpPr>
          <p:nvPr/>
        </p:nvCxnSpPr>
        <p:spPr>
          <a:xfrm flipH="1">
            <a:off x="736617" y="2720685"/>
            <a:ext cx="697500" cy="4326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65" name="Google Shape;2465;p94"/>
          <p:cNvCxnSpPr>
            <a:stCxn id="2461" idx="1"/>
            <a:endCxn id="2460" idx="4"/>
          </p:cNvCxnSpPr>
          <p:nvPr/>
        </p:nvCxnSpPr>
        <p:spPr>
          <a:xfrm rot="10800000">
            <a:off x="599192" y="3484737"/>
            <a:ext cx="251100" cy="764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66" name="Google Shape;2466;p94"/>
          <p:cNvCxnSpPr>
            <a:stCxn id="2463" idx="7"/>
            <a:endCxn id="2462" idx="4"/>
          </p:cNvCxnSpPr>
          <p:nvPr/>
        </p:nvCxnSpPr>
        <p:spPr>
          <a:xfrm rot="10800000" flipH="1">
            <a:off x="2275327" y="3484725"/>
            <a:ext cx="251100" cy="764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67" name="Google Shape;2467;p94"/>
          <p:cNvCxnSpPr>
            <a:stCxn id="2461" idx="7"/>
            <a:endCxn id="2462" idx="3"/>
          </p:cNvCxnSpPr>
          <p:nvPr/>
        </p:nvCxnSpPr>
        <p:spPr>
          <a:xfrm rot="10800000" flipH="1">
            <a:off x="1125002" y="3428037"/>
            <a:ext cx="1264200" cy="8208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68" name="Google Shape;2468;p94"/>
          <p:cNvSpPr txBox="1"/>
          <p:nvPr/>
        </p:nvSpPr>
        <p:spPr>
          <a:xfrm>
            <a:off x="1433354" y="348474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9" name="Google Shape;2469;p94"/>
          <p:cNvSpPr txBox="1"/>
          <p:nvPr/>
        </p:nvSpPr>
        <p:spPr>
          <a:xfrm>
            <a:off x="2461829" y="373749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0" name="Google Shape;2470;p94"/>
          <p:cNvSpPr txBox="1"/>
          <p:nvPr/>
        </p:nvSpPr>
        <p:spPr>
          <a:xfrm>
            <a:off x="858200" y="2571750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1" name="Google Shape;2471;p94"/>
          <p:cNvSpPr txBox="1"/>
          <p:nvPr/>
        </p:nvSpPr>
        <p:spPr>
          <a:xfrm>
            <a:off x="404875" y="3737500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2" name="Google Shape;2472;p94"/>
          <p:cNvSpPr/>
          <p:nvPr/>
        </p:nvSpPr>
        <p:spPr>
          <a:xfrm>
            <a:off x="6259122" y="2389336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3" name="Google Shape;2473;p94"/>
          <p:cNvSpPr/>
          <p:nvPr/>
        </p:nvSpPr>
        <p:spPr>
          <a:xfrm>
            <a:off x="5286797" y="3096561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4" name="Google Shape;2474;p94"/>
          <p:cNvSpPr/>
          <p:nvPr/>
        </p:nvSpPr>
        <p:spPr>
          <a:xfrm>
            <a:off x="5675297" y="4191986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5" name="Google Shape;2475;p94"/>
          <p:cNvSpPr/>
          <p:nvPr/>
        </p:nvSpPr>
        <p:spPr>
          <a:xfrm>
            <a:off x="7214122" y="3096549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6" name="Google Shape;2476;p94"/>
          <p:cNvSpPr/>
          <p:nvPr/>
        </p:nvSpPr>
        <p:spPr>
          <a:xfrm>
            <a:off x="6825622" y="4191974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77" name="Google Shape;2477;p94"/>
          <p:cNvGrpSpPr/>
          <p:nvPr/>
        </p:nvGrpSpPr>
        <p:grpSpPr>
          <a:xfrm>
            <a:off x="3762616" y="803113"/>
            <a:ext cx="4453777" cy="1354225"/>
            <a:chOff x="1917150" y="3703800"/>
            <a:chExt cx="5309701" cy="1354225"/>
          </a:xfrm>
        </p:grpSpPr>
        <p:pic>
          <p:nvPicPr>
            <p:cNvPr id="2478" name="Google Shape;2478;p9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17150" y="3761175"/>
              <a:ext cx="5309701" cy="1296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79" name="Google Shape;2479;p94"/>
            <p:cNvSpPr txBox="1"/>
            <p:nvPr/>
          </p:nvSpPr>
          <p:spPr>
            <a:xfrm>
              <a:off x="1917150" y="3761125"/>
              <a:ext cx="5309700" cy="12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16000" tIns="180000" rIns="216000" bIns="180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And add all the green edges with weight 16</a:t>
              </a:r>
              <a:endParaRPr sz="14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480" name="Google Shape;2480;p94"/>
            <p:cNvSpPr/>
            <p:nvPr/>
          </p:nvSpPr>
          <p:spPr>
            <a:xfrm>
              <a:off x="3601675" y="3703800"/>
              <a:ext cx="1940700" cy="307800"/>
            </a:xfrm>
            <a:prstGeom prst="roundRect">
              <a:avLst>
                <a:gd name="adj" fmla="val 30563"/>
              </a:avLst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Espionage</a:t>
              </a:r>
              <a:endParaRPr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2481" name="Google Shape;2481;p94"/>
          <p:cNvCxnSpPr>
            <a:stCxn id="2474" idx="7"/>
            <a:endCxn id="2475" idx="3"/>
          </p:cNvCxnSpPr>
          <p:nvPr/>
        </p:nvCxnSpPr>
        <p:spPr>
          <a:xfrm rot="10800000" flipH="1">
            <a:off x="6006902" y="3428037"/>
            <a:ext cx="1264200" cy="8208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82" name="Google Shape;2482;p94"/>
          <p:cNvSpPr txBox="1"/>
          <p:nvPr/>
        </p:nvSpPr>
        <p:spPr>
          <a:xfrm>
            <a:off x="6440704" y="354934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83" name="Google Shape;2483;p94"/>
          <p:cNvCxnSpPr>
            <a:stCxn id="2476" idx="7"/>
            <a:endCxn id="2475" idx="4"/>
          </p:cNvCxnSpPr>
          <p:nvPr/>
        </p:nvCxnSpPr>
        <p:spPr>
          <a:xfrm rot="10800000" flipH="1">
            <a:off x="7157227" y="3484725"/>
            <a:ext cx="251100" cy="7641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84" name="Google Shape;2484;p94"/>
          <p:cNvSpPr txBox="1"/>
          <p:nvPr/>
        </p:nvSpPr>
        <p:spPr>
          <a:xfrm>
            <a:off x="6440704" y="4452574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85" name="Google Shape;2485;p94"/>
          <p:cNvCxnSpPr>
            <a:stCxn id="2476" idx="2"/>
            <a:endCxn id="2474" idx="6"/>
          </p:cNvCxnSpPr>
          <p:nvPr/>
        </p:nvCxnSpPr>
        <p:spPr>
          <a:xfrm rot="10800000">
            <a:off x="6063922" y="4386074"/>
            <a:ext cx="7617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486" name="Google Shape;2486;p94"/>
          <p:cNvSpPr txBox="1"/>
          <p:nvPr/>
        </p:nvSpPr>
        <p:spPr>
          <a:xfrm>
            <a:off x="7278929" y="373749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87" name="Google Shape;2487;p94"/>
          <p:cNvCxnSpPr>
            <a:stCxn id="2473" idx="7"/>
            <a:endCxn id="2472" idx="3"/>
          </p:cNvCxnSpPr>
          <p:nvPr/>
        </p:nvCxnSpPr>
        <p:spPr>
          <a:xfrm rot="10800000" flipH="1">
            <a:off x="5618402" y="2720812"/>
            <a:ext cx="697500" cy="4326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88" name="Google Shape;2488;p94"/>
          <p:cNvSpPr txBox="1"/>
          <p:nvPr/>
        </p:nvSpPr>
        <p:spPr>
          <a:xfrm>
            <a:off x="5740100" y="2571750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89" name="Google Shape;2489;p94"/>
          <p:cNvCxnSpPr>
            <a:stCxn id="2474" idx="1"/>
            <a:endCxn id="2473" idx="4"/>
          </p:cNvCxnSpPr>
          <p:nvPr/>
        </p:nvCxnSpPr>
        <p:spPr>
          <a:xfrm rot="10800000">
            <a:off x="5481092" y="3484737"/>
            <a:ext cx="251100" cy="7641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90" name="Google Shape;2490;p94"/>
          <p:cNvSpPr txBox="1"/>
          <p:nvPr/>
        </p:nvSpPr>
        <p:spPr>
          <a:xfrm>
            <a:off x="5222200" y="3680625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91" name="Google Shape;2491;p94"/>
          <p:cNvCxnSpPr>
            <a:stCxn id="2476" idx="1"/>
            <a:endCxn id="2473" idx="5"/>
          </p:cNvCxnSpPr>
          <p:nvPr/>
        </p:nvCxnSpPr>
        <p:spPr>
          <a:xfrm rot="10800000">
            <a:off x="5618317" y="3428025"/>
            <a:ext cx="1264200" cy="820800"/>
          </a:xfrm>
          <a:prstGeom prst="straightConnector1">
            <a:avLst/>
          </a:prstGeom>
          <a:noFill/>
          <a:ln w="19050" cap="flat" cmpd="sng">
            <a:solidFill>
              <a:srgbClr val="00FF00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492" name="Google Shape;2492;p94"/>
          <p:cNvCxnSpPr>
            <a:stCxn id="2475" idx="2"/>
            <a:endCxn id="2473" idx="6"/>
          </p:cNvCxnSpPr>
          <p:nvPr/>
        </p:nvCxnSpPr>
        <p:spPr>
          <a:xfrm rot="10800000">
            <a:off x="5675422" y="3290649"/>
            <a:ext cx="1538700" cy="0"/>
          </a:xfrm>
          <a:prstGeom prst="straightConnector1">
            <a:avLst/>
          </a:prstGeom>
          <a:noFill/>
          <a:ln w="19050" cap="flat" cmpd="sng">
            <a:solidFill>
              <a:srgbClr val="00FF00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493" name="Google Shape;2493;p94"/>
          <p:cNvCxnSpPr>
            <a:stCxn id="2472" idx="4"/>
            <a:endCxn id="2474" idx="0"/>
          </p:cNvCxnSpPr>
          <p:nvPr/>
        </p:nvCxnSpPr>
        <p:spPr>
          <a:xfrm flipH="1">
            <a:off x="5869572" y="2777536"/>
            <a:ext cx="583800" cy="1414500"/>
          </a:xfrm>
          <a:prstGeom prst="straightConnector1">
            <a:avLst/>
          </a:prstGeom>
          <a:noFill/>
          <a:ln w="19050" cap="flat" cmpd="sng">
            <a:solidFill>
              <a:srgbClr val="00FF00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494" name="Google Shape;2494;p94"/>
          <p:cNvCxnSpPr>
            <a:stCxn id="2472" idx="4"/>
            <a:endCxn id="2476" idx="0"/>
          </p:cNvCxnSpPr>
          <p:nvPr/>
        </p:nvCxnSpPr>
        <p:spPr>
          <a:xfrm>
            <a:off x="6453372" y="2777536"/>
            <a:ext cx="566400" cy="1414500"/>
          </a:xfrm>
          <a:prstGeom prst="straightConnector1">
            <a:avLst/>
          </a:prstGeom>
          <a:noFill/>
          <a:ln w="19050" cap="flat" cmpd="sng">
            <a:solidFill>
              <a:srgbClr val="00FF00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495" name="Google Shape;2495;p94"/>
          <p:cNvCxnSpPr>
            <a:stCxn id="2472" idx="5"/>
            <a:endCxn id="2475" idx="1"/>
          </p:cNvCxnSpPr>
          <p:nvPr/>
        </p:nvCxnSpPr>
        <p:spPr>
          <a:xfrm>
            <a:off x="6590727" y="2720685"/>
            <a:ext cx="680400" cy="432600"/>
          </a:xfrm>
          <a:prstGeom prst="straightConnector1">
            <a:avLst/>
          </a:prstGeom>
          <a:noFill/>
          <a:ln w="19050" cap="flat" cmpd="sng">
            <a:solidFill>
              <a:srgbClr val="00FF00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496" name="Google Shape;2496;p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Another example</a:t>
            </a:r>
            <a:endParaRPr/>
          </a:p>
        </p:txBody>
      </p:sp>
      <p:sp>
        <p:nvSpPr>
          <p:cNvPr id="2497" name="Google Shape;2497;p94"/>
          <p:cNvSpPr txBox="1"/>
          <p:nvPr/>
        </p:nvSpPr>
        <p:spPr>
          <a:xfrm>
            <a:off x="193350" y="4719575"/>
            <a:ext cx="266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slides from Christian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7" name="Google Shape;2777;p1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2778" name="Google Shape;2778;p1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3" name="Google Shape;2783;p1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Boruvka’s Algorithm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(slides from Christian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b="1"/>
              <a:t>not tested this year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8" name="Google Shape;2788;p1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Boruvka’s Algorithm</a:t>
            </a:r>
            <a:endParaRPr/>
          </a:p>
        </p:txBody>
      </p:sp>
      <p:sp>
        <p:nvSpPr>
          <p:cNvPr id="2789" name="Google Shape;2789;p1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242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Basic Idea: “Add obvious edges, rinse &amp; repeat”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sp>
        <p:nvSpPr>
          <p:cNvPr id="2790" name="Google Shape;2790;p128"/>
          <p:cNvSpPr/>
          <p:nvPr/>
        </p:nvSpPr>
        <p:spPr>
          <a:xfrm>
            <a:off x="6063772" y="2121236"/>
            <a:ext cx="388500" cy="388200"/>
          </a:xfrm>
          <a:prstGeom prst="ellipse">
            <a:avLst/>
          </a:prstGeom>
          <a:solidFill>
            <a:srgbClr val="EFEFEF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1" name="Google Shape;2791;p128"/>
          <p:cNvSpPr/>
          <p:nvPr/>
        </p:nvSpPr>
        <p:spPr>
          <a:xfrm>
            <a:off x="5790112" y="3259599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2" name="Google Shape;2792;p128"/>
          <p:cNvSpPr/>
          <p:nvPr/>
        </p:nvSpPr>
        <p:spPr>
          <a:xfrm>
            <a:off x="6766056" y="2550955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3" name="Google Shape;2793;p128"/>
          <p:cNvSpPr/>
          <p:nvPr/>
        </p:nvSpPr>
        <p:spPr>
          <a:xfrm>
            <a:off x="6705245" y="331155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4" name="Google Shape;2794;p128"/>
          <p:cNvSpPr/>
          <p:nvPr/>
        </p:nvSpPr>
        <p:spPr>
          <a:xfrm>
            <a:off x="7358139" y="1880886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5" name="Google Shape;2795;p128"/>
          <p:cNvSpPr/>
          <p:nvPr/>
        </p:nvSpPr>
        <p:spPr>
          <a:xfrm>
            <a:off x="7846970" y="249351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6" name="Google Shape;2796;p128"/>
          <p:cNvSpPr/>
          <p:nvPr/>
        </p:nvSpPr>
        <p:spPr>
          <a:xfrm>
            <a:off x="7801635" y="340180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97" name="Google Shape;2797;p128"/>
          <p:cNvCxnSpPr>
            <a:stCxn id="2790" idx="3"/>
            <a:endCxn id="2791" idx="0"/>
          </p:cNvCxnSpPr>
          <p:nvPr/>
        </p:nvCxnSpPr>
        <p:spPr>
          <a:xfrm flipH="1">
            <a:off x="5984467" y="2452585"/>
            <a:ext cx="136200" cy="8070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98" name="Google Shape;2798;p128"/>
          <p:cNvCxnSpPr>
            <a:stCxn id="2790" idx="5"/>
            <a:endCxn id="2792" idx="1"/>
          </p:cNvCxnSpPr>
          <p:nvPr/>
        </p:nvCxnSpPr>
        <p:spPr>
          <a:xfrm>
            <a:off x="6395377" y="2452585"/>
            <a:ext cx="427500" cy="1551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99" name="Google Shape;2799;p128"/>
          <p:cNvCxnSpPr>
            <a:stCxn id="2792" idx="7"/>
            <a:endCxn id="2794" idx="3"/>
          </p:cNvCxnSpPr>
          <p:nvPr/>
        </p:nvCxnSpPr>
        <p:spPr>
          <a:xfrm rot="10800000" flipH="1">
            <a:off x="7097661" y="2212106"/>
            <a:ext cx="317400" cy="3957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00" name="Google Shape;2800;p128"/>
          <p:cNvCxnSpPr>
            <a:stCxn id="2790" idx="6"/>
            <a:endCxn id="2794" idx="2"/>
          </p:cNvCxnSpPr>
          <p:nvPr/>
        </p:nvCxnSpPr>
        <p:spPr>
          <a:xfrm rot="10800000" flipH="1">
            <a:off x="6452272" y="2075036"/>
            <a:ext cx="906000" cy="2403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01" name="Google Shape;2801;p128"/>
          <p:cNvCxnSpPr>
            <a:stCxn id="2794" idx="5"/>
            <a:endCxn id="2795" idx="1"/>
          </p:cNvCxnSpPr>
          <p:nvPr/>
        </p:nvCxnSpPr>
        <p:spPr>
          <a:xfrm>
            <a:off x="7689744" y="2212235"/>
            <a:ext cx="214200" cy="3381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02" name="Google Shape;2802;p128"/>
          <p:cNvCxnSpPr>
            <a:stCxn id="2792" idx="4"/>
            <a:endCxn id="2793" idx="0"/>
          </p:cNvCxnSpPr>
          <p:nvPr/>
        </p:nvCxnSpPr>
        <p:spPr>
          <a:xfrm flipH="1">
            <a:off x="6899406" y="2939155"/>
            <a:ext cx="60900" cy="3723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03" name="Google Shape;2803;p128"/>
          <p:cNvCxnSpPr>
            <a:stCxn id="2793" idx="6"/>
            <a:endCxn id="2796" idx="2"/>
          </p:cNvCxnSpPr>
          <p:nvPr/>
        </p:nvCxnSpPr>
        <p:spPr>
          <a:xfrm>
            <a:off x="7093745" y="3505657"/>
            <a:ext cx="708000" cy="903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04" name="Google Shape;2804;p128"/>
          <p:cNvCxnSpPr>
            <a:stCxn id="2796" idx="0"/>
            <a:endCxn id="2795" idx="4"/>
          </p:cNvCxnSpPr>
          <p:nvPr/>
        </p:nvCxnSpPr>
        <p:spPr>
          <a:xfrm rot="10800000" flipH="1">
            <a:off x="7995885" y="2881607"/>
            <a:ext cx="45300" cy="5202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05" name="Google Shape;2805;p128"/>
          <p:cNvCxnSpPr>
            <a:stCxn id="2791" idx="6"/>
            <a:endCxn id="2793" idx="2"/>
          </p:cNvCxnSpPr>
          <p:nvPr/>
        </p:nvCxnSpPr>
        <p:spPr>
          <a:xfrm>
            <a:off x="6178612" y="3453699"/>
            <a:ext cx="526500" cy="519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06" name="Google Shape;2806;p128"/>
          <p:cNvCxnSpPr>
            <a:stCxn id="2793" idx="7"/>
            <a:endCxn id="2795" idx="3"/>
          </p:cNvCxnSpPr>
          <p:nvPr/>
        </p:nvCxnSpPr>
        <p:spPr>
          <a:xfrm rot="10800000" flipH="1">
            <a:off x="7036850" y="2824808"/>
            <a:ext cx="867000" cy="5436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07" name="Google Shape;2807;p128"/>
          <p:cNvSpPr txBox="1"/>
          <p:nvPr/>
        </p:nvSpPr>
        <p:spPr>
          <a:xfrm>
            <a:off x="5725550" y="2558893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8" name="Google Shape;2808;p128"/>
          <p:cNvSpPr txBox="1"/>
          <p:nvPr/>
        </p:nvSpPr>
        <p:spPr>
          <a:xfrm>
            <a:off x="6830872" y="180624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9" name="Google Shape;2809;p128"/>
          <p:cNvSpPr txBox="1"/>
          <p:nvPr/>
        </p:nvSpPr>
        <p:spPr>
          <a:xfrm>
            <a:off x="6645508" y="2273481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0" name="Google Shape;2810;p128"/>
          <p:cNvSpPr txBox="1"/>
          <p:nvPr/>
        </p:nvSpPr>
        <p:spPr>
          <a:xfrm>
            <a:off x="7801643" y="2047318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1" name="Google Shape;2811;p128"/>
          <p:cNvSpPr txBox="1"/>
          <p:nvPr/>
        </p:nvSpPr>
        <p:spPr>
          <a:xfrm>
            <a:off x="7246241" y="2300652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2" name="Google Shape;2812;p128"/>
          <p:cNvSpPr txBox="1"/>
          <p:nvPr/>
        </p:nvSpPr>
        <p:spPr>
          <a:xfrm>
            <a:off x="6253615" y="3133360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3" name="Google Shape;2813;p128"/>
          <p:cNvSpPr txBox="1"/>
          <p:nvPr/>
        </p:nvSpPr>
        <p:spPr>
          <a:xfrm>
            <a:off x="6645483" y="2939182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4" name="Google Shape;2814;p128"/>
          <p:cNvSpPr txBox="1"/>
          <p:nvPr/>
        </p:nvSpPr>
        <p:spPr>
          <a:xfrm>
            <a:off x="7343320" y="2704532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5" name="Google Shape;2815;p128"/>
          <p:cNvSpPr txBox="1"/>
          <p:nvPr/>
        </p:nvSpPr>
        <p:spPr>
          <a:xfrm>
            <a:off x="7371255" y="3173543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6" name="Google Shape;2816;p128"/>
          <p:cNvSpPr txBox="1"/>
          <p:nvPr/>
        </p:nvSpPr>
        <p:spPr>
          <a:xfrm>
            <a:off x="8036344" y="295561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1" name="Google Shape;2821;p1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Boruvka’s Algorithm</a:t>
            </a:r>
            <a:endParaRPr/>
          </a:p>
        </p:txBody>
      </p:sp>
      <p:sp>
        <p:nvSpPr>
          <p:cNvPr id="2822" name="Google Shape;2822;p1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242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Basic Idea: “Add obvious edges, rinse &amp; repeat”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with V connected components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sp>
        <p:nvSpPr>
          <p:cNvPr id="2823" name="Google Shape;2823;p129"/>
          <p:cNvSpPr/>
          <p:nvPr/>
        </p:nvSpPr>
        <p:spPr>
          <a:xfrm>
            <a:off x="6063772" y="2121236"/>
            <a:ext cx="388500" cy="388200"/>
          </a:xfrm>
          <a:prstGeom prst="ellipse">
            <a:avLst/>
          </a:prstGeom>
          <a:solidFill>
            <a:srgbClr val="E6B8AF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4" name="Google Shape;2824;p129"/>
          <p:cNvSpPr/>
          <p:nvPr/>
        </p:nvSpPr>
        <p:spPr>
          <a:xfrm>
            <a:off x="5790112" y="3259599"/>
            <a:ext cx="388500" cy="3882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5" name="Google Shape;2825;p129"/>
          <p:cNvSpPr/>
          <p:nvPr/>
        </p:nvSpPr>
        <p:spPr>
          <a:xfrm>
            <a:off x="6766056" y="2550955"/>
            <a:ext cx="388500" cy="388200"/>
          </a:xfrm>
          <a:prstGeom prst="ellipse">
            <a:avLst/>
          </a:prstGeom>
          <a:solidFill>
            <a:srgbClr val="CC0000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6" name="Google Shape;2826;p129"/>
          <p:cNvSpPr/>
          <p:nvPr/>
        </p:nvSpPr>
        <p:spPr>
          <a:xfrm>
            <a:off x="6705245" y="3311557"/>
            <a:ext cx="388500" cy="388200"/>
          </a:xfrm>
          <a:prstGeom prst="ellipse">
            <a:avLst/>
          </a:prstGeom>
          <a:solidFill>
            <a:srgbClr val="EAD1DC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7" name="Google Shape;2827;p129"/>
          <p:cNvSpPr/>
          <p:nvPr/>
        </p:nvSpPr>
        <p:spPr>
          <a:xfrm>
            <a:off x="7358139" y="1880886"/>
            <a:ext cx="388500" cy="388200"/>
          </a:xfrm>
          <a:prstGeom prst="ellipse">
            <a:avLst/>
          </a:prstGeom>
          <a:solidFill>
            <a:srgbClr val="FCE5CD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8" name="Google Shape;2828;p129"/>
          <p:cNvSpPr/>
          <p:nvPr/>
        </p:nvSpPr>
        <p:spPr>
          <a:xfrm>
            <a:off x="7846970" y="2493517"/>
            <a:ext cx="388500" cy="388200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9" name="Google Shape;2829;p129"/>
          <p:cNvSpPr/>
          <p:nvPr/>
        </p:nvSpPr>
        <p:spPr>
          <a:xfrm>
            <a:off x="7801635" y="3401807"/>
            <a:ext cx="388500" cy="388200"/>
          </a:xfrm>
          <a:prstGeom prst="ellipse">
            <a:avLst/>
          </a:prstGeom>
          <a:solidFill>
            <a:srgbClr val="C9DAF8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30" name="Google Shape;2830;p129"/>
          <p:cNvCxnSpPr>
            <a:stCxn id="2823" idx="3"/>
            <a:endCxn id="2824" idx="0"/>
          </p:cNvCxnSpPr>
          <p:nvPr/>
        </p:nvCxnSpPr>
        <p:spPr>
          <a:xfrm flipH="1">
            <a:off x="5984467" y="2452585"/>
            <a:ext cx="136200" cy="8070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31" name="Google Shape;2831;p129"/>
          <p:cNvCxnSpPr>
            <a:stCxn id="2823" idx="5"/>
            <a:endCxn id="2825" idx="1"/>
          </p:cNvCxnSpPr>
          <p:nvPr/>
        </p:nvCxnSpPr>
        <p:spPr>
          <a:xfrm>
            <a:off x="6395377" y="2452585"/>
            <a:ext cx="427500" cy="1551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32" name="Google Shape;2832;p129"/>
          <p:cNvCxnSpPr>
            <a:stCxn id="2825" idx="7"/>
            <a:endCxn id="2827" idx="3"/>
          </p:cNvCxnSpPr>
          <p:nvPr/>
        </p:nvCxnSpPr>
        <p:spPr>
          <a:xfrm rot="10800000" flipH="1">
            <a:off x="7097661" y="2212106"/>
            <a:ext cx="317400" cy="3957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33" name="Google Shape;2833;p129"/>
          <p:cNvCxnSpPr>
            <a:stCxn id="2823" idx="6"/>
            <a:endCxn id="2827" idx="2"/>
          </p:cNvCxnSpPr>
          <p:nvPr/>
        </p:nvCxnSpPr>
        <p:spPr>
          <a:xfrm rot="10800000" flipH="1">
            <a:off x="6452272" y="2075036"/>
            <a:ext cx="906000" cy="2403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34" name="Google Shape;2834;p129"/>
          <p:cNvCxnSpPr>
            <a:stCxn id="2827" idx="5"/>
            <a:endCxn id="2828" idx="1"/>
          </p:cNvCxnSpPr>
          <p:nvPr/>
        </p:nvCxnSpPr>
        <p:spPr>
          <a:xfrm>
            <a:off x="7689744" y="2212235"/>
            <a:ext cx="214200" cy="3381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35" name="Google Shape;2835;p129"/>
          <p:cNvCxnSpPr>
            <a:stCxn id="2825" idx="4"/>
            <a:endCxn id="2826" idx="0"/>
          </p:cNvCxnSpPr>
          <p:nvPr/>
        </p:nvCxnSpPr>
        <p:spPr>
          <a:xfrm flipH="1">
            <a:off x="6899406" y="2939155"/>
            <a:ext cx="60900" cy="3723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36" name="Google Shape;2836;p129"/>
          <p:cNvCxnSpPr>
            <a:stCxn id="2826" idx="6"/>
            <a:endCxn id="2829" idx="2"/>
          </p:cNvCxnSpPr>
          <p:nvPr/>
        </p:nvCxnSpPr>
        <p:spPr>
          <a:xfrm>
            <a:off x="7093745" y="3505657"/>
            <a:ext cx="708000" cy="903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37" name="Google Shape;2837;p129"/>
          <p:cNvCxnSpPr>
            <a:stCxn id="2829" idx="0"/>
            <a:endCxn id="2828" idx="4"/>
          </p:cNvCxnSpPr>
          <p:nvPr/>
        </p:nvCxnSpPr>
        <p:spPr>
          <a:xfrm rot="10800000" flipH="1">
            <a:off x="7995885" y="2881607"/>
            <a:ext cx="45300" cy="5202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38" name="Google Shape;2838;p129"/>
          <p:cNvCxnSpPr>
            <a:stCxn id="2824" idx="6"/>
            <a:endCxn id="2826" idx="2"/>
          </p:cNvCxnSpPr>
          <p:nvPr/>
        </p:nvCxnSpPr>
        <p:spPr>
          <a:xfrm>
            <a:off x="6178612" y="3453699"/>
            <a:ext cx="526500" cy="519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39" name="Google Shape;2839;p129"/>
          <p:cNvCxnSpPr>
            <a:stCxn id="2826" idx="7"/>
            <a:endCxn id="2828" idx="3"/>
          </p:cNvCxnSpPr>
          <p:nvPr/>
        </p:nvCxnSpPr>
        <p:spPr>
          <a:xfrm rot="10800000" flipH="1">
            <a:off x="7036850" y="2824808"/>
            <a:ext cx="867000" cy="5436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40" name="Google Shape;2840;p129"/>
          <p:cNvSpPr txBox="1"/>
          <p:nvPr/>
        </p:nvSpPr>
        <p:spPr>
          <a:xfrm>
            <a:off x="5725550" y="2558893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1" name="Google Shape;2841;p129"/>
          <p:cNvSpPr txBox="1"/>
          <p:nvPr/>
        </p:nvSpPr>
        <p:spPr>
          <a:xfrm>
            <a:off x="6830872" y="180624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2" name="Google Shape;2842;p129"/>
          <p:cNvSpPr txBox="1"/>
          <p:nvPr/>
        </p:nvSpPr>
        <p:spPr>
          <a:xfrm>
            <a:off x="6645508" y="2273481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3" name="Google Shape;2843;p129"/>
          <p:cNvSpPr txBox="1"/>
          <p:nvPr/>
        </p:nvSpPr>
        <p:spPr>
          <a:xfrm>
            <a:off x="7801643" y="2047318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4" name="Google Shape;2844;p129"/>
          <p:cNvSpPr txBox="1"/>
          <p:nvPr/>
        </p:nvSpPr>
        <p:spPr>
          <a:xfrm>
            <a:off x="7246241" y="2300652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5" name="Google Shape;2845;p129"/>
          <p:cNvSpPr txBox="1"/>
          <p:nvPr/>
        </p:nvSpPr>
        <p:spPr>
          <a:xfrm>
            <a:off x="6253615" y="3133360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6" name="Google Shape;2846;p129"/>
          <p:cNvSpPr txBox="1"/>
          <p:nvPr/>
        </p:nvSpPr>
        <p:spPr>
          <a:xfrm>
            <a:off x="6645483" y="2939182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7" name="Google Shape;2847;p129"/>
          <p:cNvSpPr txBox="1"/>
          <p:nvPr/>
        </p:nvSpPr>
        <p:spPr>
          <a:xfrm>
            <a:off x="7343320" y="2704532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8" name="Google Shape;2848;p129"/>
          <p:cNvSpPr txBox="1"/>
          <p:nvPr/>
        </p:nvSpPr>
        <p:spPr>
          <a:xfrm>
            <a:off x="7371255" y="3173543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9" name="Google Shape;2849;p129"/>
          <p:cNvSpPr txBox="1"/>
          <p:nvPr/>
        </p:nvSpPr>
        <p:spPr>
          <a:xfrm>
            <a:off x="8036344" y="295561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8687" y="0"/>
            <a:ext cx="728662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4" name="Google Shape;2854;p1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Boruvka’s Algorithm</a:t>
            </a:r>
            <a:endParaRPr/>
          </a:p>
        </p:txBody>
      </p:sp>
      <p:sp>
        <p:nvSpPr>
          <p:cNvPr id="2855" name="Google Shape;2855;p1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242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Basic Idea: “Add obvious edges, rinse &amp; repeat”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with V connected components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 through all connected components and add minimum outgoing edges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sp>
        <p:nvSpPr>
          <p:cNvPr id="2856" name="Google Shape;2856;p130"/>
          <p:cNvSpPr/>
          <p:nvPr/>
        </p:nvSpPr>
        <p:spPr>
          <a:xfrm>
            <a:off x="6063772" y="2121236"/>
            <a:ext cx="388500" cy="388200"/>
          </a:xfrm>
          <a:prstGeom prst="ellipse">
            <a:avLst/>
          </a:prstGeom>
          <a:solidFill>
            <a:srgbClr val="E6B8AF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7" name="Google Shape;2857;p130"/>
          <p:cNvSpPr/>
          <p:nvPr/>
        </p:nvSpPr>
        <p:spPr>
          <a:xfrm>
            <a:off x="5790112" y="3259599"/>
            <a:ext cx="388500" cy="3882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8" name="Google Shape;2858;p130"/>
          <p:cNvSpPr/>
          <p:nvPr/>
        </p:nvSpPr>
        <p:spPr>
          <a:xfrm>
            <a:off x="6766056" y="2550955"/>
            <a:ext cx="388500" cy="388200"/>
          </a:xfrm>
          <a:prstGeom prst="ellipse">
            <a:avLst/>
          </a:prstGeom>
          <a:solidFill>
            <a:srgbClr val="CC0000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9" name="Google Shape;2859;p130"/>
          <p:cNvSpPr/>
          <p:nvPr/>
        </p:nvSpPr>
        <p:spPr>
          <a:xfrm>
            <a:off x="6705245" y="3311557"/>
            <a:ext cx="388500" cy="388200"/>
          </a:xfrm>
          <a:prstGeom prst="ellipse">
            <a:avLst/>
          </a:prstGeom>
          <a:solidFill>
            <a:srgbClr val="EAD1DC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0" name="Google Shape;2860;p130"/>
          <p:cNvSpPr/>
          <p:nvPr/>
        </p:nvSpPr>
        <p:spPr>
          <a:xfrm>
            <a:off x="7358139" y="1880886"/>
            <a:ext cx="388500" cy="388200"/>
          </a:xfrm>
          <a:prstGeom prst="ellipse">
            <a:avLst/>
          </a:prstGeom>
          <a:solidFill>
            <a:srgbClr val="FCE5CD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1" name="Google Shape;2861;p130"/>
          <p:cNvSpPr/>
          <p:nvPr/>
        </p:nvSpPr>
        <p:spPr>
          <a:xfrm>
            <a:off x="7846970" y="2493517"/>
            <a:ext cx="388500" cy="388200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2" name="Google Shape;2862;p130"/>
          <p:cNvSpPr/>
          <p:nvPr/>
        </p:nvSpPr>
        <p:spPr>
          <a:xfrm>
            <a:off x="7801635" y="3401807"/>
            <a:ext cx="388500" cy="388200"/>
          </a:xfrm>
          <a:prstGeom prst="ellipse">
            <a:avLst/>
          </a:prstGeom>
          <a:solidFill>
            <a:srgbClr val="C9DAF8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63" name="Google Shape;2863;p130"/>
          <p:cNvCxnSpPr>
            <a:stCxn id="2856" idx="3"/>
            <a:endCxn id="2857" idx="0"/>
          </p:cNvCxnSpPr>
          <p:nvPr/>
        </p:nvCxnSpPr>
        <p:spPr>
          <a:xfrm flipH="1">
            <a:off x="5984467" y="2452585"/>
            <a:ext cx="136200" cy="8070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64" name="Google Shape;2864;p130"/>
          <p:cNvCxnSpPr>
            <a:stCxn id="2856" idx="5"/>
            <a:endCxn id="2858" idx="1"/>
          </p:cNvCxnSpPr>
          <p:nvPr/>
        </p:nvCxnSpPr>
        <p:spPr>
          <a:xfrm>
            <a:off x="6395377" y="2452585"/>
            <a:ext cx="427500" cy="1551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65" name="Google Shape;2865;p130"/>
          <p:cNvCxnSpPr>
            <a:stCxn id="2858" idx="7"/>
            <a:endCxn id="2860" idx="3"/>
          </p:cNvCxnSpPr>
          <p:nvPr/>
        </p:nvCxnSpPr>
        <p:spPr>
          <a:xfrm rot="10800000" flipH="1">
            <a:off x="7097661" y="2212106"/>
            <a:ext cx="317400" cy="3957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66" name="Google Shape;2866;p130"/>
          <p:cNvCxnSpPr>
            <a:stCxn id="2856" idx="6"/>
            <a:endCxn id="2860" idx="2"/>
          </p:cNvCxnSpPr>
          <p:nvPr/>
        </p:nvCxnSpPr>
        <p:spPr>
          <a:xfrm rot="10800000" flipH="1">
            <a:off x="6452272" y="2075036"/>
            <a:ext cx="906000" cy="2403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67" name="Google Shape;2867;p130"/>
          <p:cNvCxnSpPr>
            <a:stCxn id="2860" idx="5"/>
            <a:endCxn id="2861" idx="1"/>
          </p:cNvCxnSpPr>
          <p:nvPr/>
        </p:nvCxnSpPr>
        <p:spPr>
          <a:xfrm>
            <a:off x="7689744" y="2212235"/>
            <a:ext cx="214200" cy="3381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68" name="Google Shape;2868;p130"/>
          <p:cNvCxnSpPr>
            <a:stCxn id="2858" idx="4"/>
            <a:endCxn id="2859" idx="0"/>
          </p:cNvCxnSpPr>
          <p:nvPr/>
        </p:nvCxnSpPr>
        <p:spPr>
          <a:xfrm flipH="1">
            <a:off x="6899406" y="2939155"/>
            <a:ext cx="60900" cy="3723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69" name="Google Shape;2869;p130"/>
          <p:cNvCxnSpPr>
            <a:stCxn id="2859" idx="6"/>
            <a:endCxn id="2862" idx="2"/>
          </p:cNvCxnSpPr>
          <p:nvPr/>
        </p:nvCxnSpPr>
        <p:spPr>
          <a:xfrm>
            <a:off x="7093745" y="3505657"/>
            <a:ext cx="708000" cy="903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70" name="Google Shape;2870;p130"/>
          <p:cNvCxnSpPr>
            <a:stCxn id="2862" idx="0"/>
            <a:endCxn id="2861" idx="4"/>
          </p:cNvCxnSpPr>
          <p:nvPr/>
        </p:nvCxnSpPr>
        <p:spPr>
          <a:xfrm rot="10800000" flipH="1">
            <a:off x="7995885" y="2881607"/>
            <a:ext cx="45300" cy="5202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71" name="Google Shape;2871;p130"/>
          <p:cNvCxnSpPr>
            <a:stCxn id="2857" idx="6"/>
            <a:endCxn id="2859" idx="2"/>
          </p:cNvCxnSpPr>
          <p:nvPr/>
        </p:nvCxnSpPr>
        <p:spPr>
          <a:xfrm>
            <a:off x="6178612" y="3453699"/>
            <a:ext cx="526500" cy="519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72" name="Google Shape;2872;p130"/>
          <p:cNvCxnSpPr>
            <a:stCxn id="2859" idx="7"/>
            <a:endCxn id="2861" idx="3"/>
          </p:cNvCxnSpPr>
          <p:nvPr/>
        </p:nvCxnSpPr>
        <p:spPr>
          <a:xfrm rot="10800000" flipH="1">
            <a:off x="7036850" y="2824808"/>
            <a:ext cx="867000" cy="5436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73" name="Google Shape;2873;p130"/>
          <p:cNvSpPr txBox="1"/>
          <p:nvPr/>
        </p:nvSpPr>
        <p:spPr>
          <a:xfrm>
            <a:off x="5725550" y="2558893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4" name="Google Shape;2874;p130"/>
          <p:cNvSpPr txBox="1"/>
          <p:nvPr/>
        </p:nvSpPr>
        <p:spPr>
          <a:xfrm>
            <a:off x="6830872" y="180624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5" name="Google Shape;2875;p130"/>
          <p:cNvSpPr txBox="1"/>
          <p:nvPr/>
        </p:nvSpPr>
        <p:spPr>
          <a:xfrm>
            <a:off x="6645508" y="2273481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6" name="Google Shape;2876;p130"/>
          <p:cNvSpPr txBox="1"/>
          <p:nvPr/>
        </p:nvSpPr>
        <p:spPr>
          <a:xfrm>
            <a:off x="7801643" y="2047318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7" name="Google Shape;2877;p130"/>
          <p:cNvSpPr txBox="1"/>
          <p:nvPr/>
        </p:nvSpPr>
        <p:spPr>
          <a:xfrm>
            <a:off x="7246241" y="2300652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8" name="Google Shape;2878;p130"/>
          <p:cNvSpPr txBox="1"/>
          <p:nvPr/>
        </p:nvSpPr>
        <p:spPr>
          <a:xfrm>
            <a:off x="6253615" y="3133360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9" name="Google Shape;2879;p130"/>
          <p:cNvSpPr txBox="1"/>
          <p:nvPr/>
        </p:nvSpPr>
        <p:spPr>
          <a:xfrm>
            <a:off x="6645483" y="2939182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0" name="Google Shape;2880;p130"/>
          <p:cNvSpPr txBox="1"/>
          <p:nvPr/>
        </p:nvSpPr>
        <p:spPr>
          <a:xfrm>
            <a:off x="7343320" y="2704532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1" name="Google Shape;2881;p130"/>
          <p:cNvSpPr txBox="1"/>
          <p:nvPr/>
        </p:nvSpPr>
        <p:spPr>
          <a:xfrm>
            <a:off x="7371255" y="3173543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2" name="Google Shape;2882;p130"/>
          <p:cNvSpPr txBox="1"/>
          <p:nvPr/>
        </p:nvSpPr>
        <p:spPr>
          <a:xfrm>
            <a:off x="8036344" y="295561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7" name="Google Shape;2887;p131"/>
          <p:cNvGrpSpPr/>
          <p:nvPr/>
        </p:nvGrpSpPr>
        <p:grpSpPr>
          <a:xfrm>
            <a:off x="999381" y="2331363"/>
            <a:ext cx="3826170" cy="1354225"/>
            <a:chOff x="1917150" y="3703800"/>
            <a:chExt cx="5309701" cy="1354225"/>
          </a:xfrm>
        </p:grpSpPr>
        <p:pic>
          <p:nvPicPr>
            <p:cNvPr id="2888" name="Google Shape;2888;p13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17150" y="3761175"/>
              <a:ext cx="5309701" cy="1296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89" name="Google Shape;2889;p131"/>
            <p:cNvSpPr txBox="1"/>
            <p:nvPr/>
          </p:nvSpPr>
          <p:spPr>
            <a:xfrm>
              <a:off x="1917150" y="3761125"/>
              <a:ext cx="5309700" cy="12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16000" tIns="180000" rIns="216000" bIns="180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Start with A</a:t>
              </a:r>
              <a:endParaRPr sz="14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890" name="Google Shape;2890;p131"/>
            <p:cNvSpPr/>
            <p:nvPr/>
          </p:nvSpPr>
          <p:spPr>
            <a:xfrm>
              <a:off x="3601675" y="3703800"/>
              <a:ext cx="1940700" cy="307800"/>
            </a:xfrm>
            <a:prstGeom prst="roundRect">
              <a:avLst>
                <a:gd name="adj" fmla="val 30563"/>
              </a:avLst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Boruvka</a:t>
              </a:r>
              <a:endParaRPr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891" name="Google Shape;2891;p131"/>
          <p:cNvSpPr/>
          <p:nvPr/>
        </p:nvSpPr>
        <p:spPr>
          <a:xfrm>
            <a:off x="6063772" y="2121236"/>
            <a:ext cx="388500" cy="388200"/>
          </a:xfrm>
          <a:prstGeom prst="ellipse">
            <a:avLst/>
          </a:prstGeom>
          <a:solidFill>
            <a:srgbClr val="FFFF00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2" name="Google Shape;2892;p131"/>
          <p:cNvSpPr/>
          <p:nvPr/>
        </p:nvSpPr>
        <p:spPr>
          <a:xfrm>
            <a:off x="5790112" y="3259599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3" name="Google Shape;2893;p131"/>
          <p:cNvSpPr/>
          <p:nvPr/>
        </p:nvSpPr>
        <p:spPr>
          <a:xfrm>
            <a:off x="6766056" y="2550955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4" name="Google Shape;2894;p131"/>
          <p:cNvSpPr/>
          <p:nvPr/>
        </p:nvSpPr>
        <p:spPr>
          <a:xfrm>
            <a:off x="6705245" y="331155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5" name="Google Shape;2895;p131"/>
          <p:cNvSpPr/>
          <p:nvPr/>
        </p:nvSpPr>
        <p:spPr>
          <a:xfrm>
            <a:off x="7358139" y="1880886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6" name="Google Shape;2896;p131"/>
          <p:cNvSpPr/>
          <p:nvPr/>
        </p:nvSpPr>
        <p:spPr>
          <a:xfrm>
            <a:off x="7846970" y="249351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7" name="Google Shape;2897;p131"/>
          <p:cNvSpPr/>
          <p:nvPr/>
        </p:nvSpPr>
        <p:spPr>
          <a:xfrm>
            <a:off x="7801635" y="340180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98" name="Google Shape;2898;p131"/>
          <p:cNvCxnSpPr>
            <a:stCxn id="2891" idx="3"/>
            <a:endCxn id="2892" idx="0"/>
          </p:cNvCxnSpPr>
          <p:nvPr/>
        </p:nvCxnSpPr>
        <p:spPr>
          <a:xfrm flipH="1">
            <a:off x="5984467" y="2452585"/>
            <a:ext cx="136200" cy="8070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99" name="Google Shape;2899;p131"/>
          <p:cNvCxnSpPr>
            <a:stCxn id="2891" idx="5"/>
            <a:endCxn id="2893" idx="1"/>
          </p:cNvCxnSpPr>
          <p:nvPr/>
        </p:nvCxnSpPr>
        <p:spPr>
          <a:xfrm>
            <a:off x="6395377" y="2452585"/>
            <a:ext cx="427500" cy="1551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00" name="Google Shape;2900;p131"/>
          <p:cNvCxnSpPr>
            <a:stCxn id="2893" idx="7"/>
            <a:endCxn id="2895" idx="3"/>
          </p:cNvCxnSpPr>
          <p:nvPr/>
        </p:nvCxnSpPr>
        <p:spPr>
          <a:xfrm rot="10800000" flipH="1">
            <a:off x="7097661" y="2212106"/>
            <a:ext cx="317400" cy="3957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01" name="Google Shape;2901;p131"/>
          <p:cNvCxnSpPr>
            <a:stCxn id="2891" idx="6"/>
            <a:endCxn id="2895" idx="2"/>
          </p:cNvCxnSpPr>
          <p:nvPr/>
        </p:nvCxnSpPr>
        <p:spPr>
          <a:xfrm rot="10800000" flipH="1">
            <a:off x="6452272" y="2075036"/>
            <a:ext cx="906000" cy="2403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02" name="Google Shape;2902;p131"/>
          <p:cNvCxnSpPr>
            <a:stCxn id="2895" idx="5"/>
            <a:endCxn id="2896" idx="1"/>
          </p:cNvCxnSpPr>
          <p:nvPr/>
        </p:nvCxnSpPr>
        <p:spPr>
          <a:xfrm>
            <a:off x="7689744" y="2212235"/>
            <a:ext cx="214200" cy="3381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03" name="Google Shape;2903;p131"/>
          <p:cNvCxnSpPr>
            <a:stCxn id="2893" idx="4"/>
            <a:endCxn id="2894" idx="0"/>
          </p:cNvCxnSpPr>
          <p:nvPr/>
        </p:nvCxnSpPr>
        <p:spPr>
          <a:xfrm flipH="1">
            <a:off x="6899406" y="2939155"/>
            <a:ext cx="60900" cy="3723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04" name="Google Shape;2904;p131"/>
          <p:cNvCxnSpPr>
            <a:stCxn id="2894" idx="6"/>
            <a:endCxn id="2897" idx="2"/>
          </p:cNvCxnSpPr>
          <p:nvPr/>
        </p:nvCxnSpPr>
        <p:spPr>
          <a:xfrm>
            <a:off x="7093745" y="3505657"/>
            <a:ext cx="708000" cy="903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05" name="Google Shape;2905;p131"/>
          <p:cNvCxnSpPr>
            <a:stCxn id="2897" idx="0"/>
            <a:endCxn id="2896" idx="4"/>
          </p:cNvCxnSpPr>
          <p:nvPr/>
        </p:nvCxnSpPr>
        <p:spPr>
          <a:xfrm rot="10800000" flipH="1">
            <a:off x="7995885" y="2881607"/>
            <a:ext cx="45300" cy="5202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06" name="Google Shape;2906;p131"/>
          <p:cNvCxnSpPr>
            <a:stCxn id="2892" idx="6"/>
            <a:endCxn id="2894" idx="2"/>
          </p:cNvCxnSpPr>
          <p:nvPr/>
        </p:nvCxnSpPr>
        <p:spPr>
          <a:xfrm>
            <a:off x="6178612" y="3453699"/>
            <a:ext cx="526500" cy="519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07" name="Google Shape;2907;p131"/>
          <p:cNvCxnSpPr>
            <a:stCxn id="2894" idx="7"/>
            <a:endCxn id="2896" idx="3"/>
          </p:cNvCxnSpPr>
          <p:nvPr/>
        </p:nvCxnSpPr>
        <p:spPr>
          <a:xfrm rot="10800000" flipH="1">
            <a:off x="7036850" y="2824808"/>
            <a:ext cx="867000" cy="5436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08" name="Google Shape;2908;p131"/>
          <p:cNvSpPr txBox="1"/>
          <p:nvPr/>
        </p:nvSpPr>
        <p:spPr>
          <a:xfrm>
            <a:off x="5725550" y="2558893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9" name="Google Shape;2909;p131"/>
          <p:cNvSpPr txBox="1"/>
          <p:nvPr/>
        </p:nvSpPr>
        <p:spPr>
          <a:xfrm>
            <a:off x="6830872" y="180624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0" name="Google Shape;2910;p131"/>
          <p:cNvSpPr txBox="1"/>
          <p:nvPr/>
        </p:nvSpPr>
        <p:spPr>
          <a:xfrm>
            <a:off x="6645508" y="2273481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1" name="Google Shape;2911;p131"/>
          <p:cNvSpPr txBox="1"/>
          <p:nvPr/>
        </p:nvSpPr>
        <p:spPr>
          <a:xfrm>
            <a:off x="7801643" y="2047318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2" name="Google Shape;2912;p131"/>
          <p:cNvSpPr txBox="1"/>
          <p:nvPr/>
        </p:nvSpPr>
        <p:spPr>
          <a:xfrm>
            <a:off x="7246241" y="2300652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3" name="Google Shape;2913;p131"/>
          <p:cNvSpPr txBox="1"/>
          <p:nvPr/>
        </p:nvSpPr>
        <p:spPr>
          <a:xfrm>
            <a:off x="6253615" y="3133360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4" name="Google Shape;2914;p131"/>
          <p:cNvSpPr txBox="1"/>
          <p:nvPr/>
        </p:nvSpPr>
        <p:spPr>
          <a:xfrm>
            <a:off x="6645483" y="2939182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5" name="Google Shape;2915;p131"/>
          <p:cNvSpPr txBox="1"/>
          <p:nvPr/>
        </p:nvSpPr>
        <p:spPr>
          <a:xfrm>
            <a:off x="7343320" y="2704532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6" name="Google Shape;2916;p131"/>
          <p:cNvSpPr txBox="1"/>
          <p:nvPr/>
        </p:nvSpPr>
        <p:spPr>
          <a:xfrm>
            <a:off x="7371255" y="3173543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7" name="Google Shape;2917;p131"/>
          <p:cNvSpPr txBox="1"/>
          <p:nvPr/>
        </p:nvSpPr>
        <p:spPr>
          <a:xfrm>
            <a:off x="8036344" y="295561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2" name="Google Shape;2922;p132"/>
          <p:cNvGrpSpPr/>
          <p:nvPr/>
        </p:nvGrpSpPr>
        <p:grpSpPr>
          <a:xfrm>
            <a:off x="999381" y="2331363"/>
            <a:ext cx="3826170" cy="1354225"/>
            <a:chOff x="1917150" y="3703800"/>
            <a:chExt cx="5309701" cy="1354225"/>
          </a:xfrm>
        </p:grpSpPr>
        <p:pic>
          <p:nvPicPr>
            <p:cNvPr id="2923" name="Google Shape;2923;p13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17150" y="3761175"/>
              <a:ext cx="5309701" cy="1296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24" name="Google Shape;2924;p132"/>
            <p:cNvSpPr txBox="1"/>
            <p:nvPr/>
          </p:nvSpPr>
          <p:spPr>
            <a:xfrm>
              <a:off x="1917150" y="3761125"/>
              <a:ext cx="5309700" cy="12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16000" tIns="180000" rIns="216000" bIns="180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Lightest edge is 2</a:t>
              </a:r>
              <a:endParaRPr sz="14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925" name="Google Shape;2925;p132"/>
            <p:cNvSpPr/>
            <p:nvPr/>
          </p:nvSpPr>
          <p:spPr>
            <a:xfrm>
              <a:off x="3601675" y="3703800"/>
              <a:ext cx="1940700" cy="307800"/>
            </a:xfrm>
            <a:prstGeom prst="roundRect">
              <a:avLst>
                <a:gd name="adj" fmla="val 30563"/>
              </a:avLst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Boruvka</a:t>
              </a:r>
              <a:endParaRPr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926" name="Google Shape;2926;p132"/>
          <p:cNvSpPr/>
          <p:nvPr/>
        </p:nvSpPr>
        <p:spPr>
          <a:xfrm>
            <a:off x="6063772" y="2121236"/>
            <a:ext cx="388500" cy="388200"/>
          </a:xfrm>
          <a:prstGeom prst="ellipse">
            <a:avLst/>
          </a:prstGeom>
          <a:solidFill>
            <a:srgbClr val="FFFF00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7" name="Google Shape;2927;p132"/>
          <p:cNvSpPr/>
          <p:nvPr/>
        </p:nvSpPr>
        <p:spPr>
          <a:xfrm>
            <a:off x="5790112" y="3259599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8" name="Google Shape;2928;p132"/>
          <p:cNvSpPr/>
          <p:nvPr/>
        </p:nvSpPr>
        <p:spPr>
          <a:xfrm>
            <a:off x="6766056" y="2550955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9" name="Google Shape;2929;p132"/>
          <p:cNvSpPr/>
          <p:nvPr/>
        </p:nvSpPr>
        <p:spPr>
          <a:xfrm>
            <a:off x="6705245" y="331155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0" name="Google Shape;2930;p132"/>
          <p:cNvSpPr/>
          <p:nvPr/>
        </p:nvSpPr>
        <p:spPr>
          <a:xfrm>
            <a:off x="7358139" y="1880886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1" name="Google Shape;2931;p132"/>
          <p:cNvSpPr/>
          <p:nvPr/>
        </p:nvSpPr>
        <p:spPr>
          <a:xfrm>
            <a:off x="7846970" y="249351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2" name="Google Shape;2932;p132"/>
          <p:cNvSpPr/>
          <p:nvPr/>
        </p:nvSpPr>
        <p:spPr>
          <a:xfrm>
            <a:off x="7801635" y="340180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33" name="Google Shape;2933;p132"/>
          <p:cNvCxnSpPr>
            <a:stCxn id="2926" idx="3"/>
            <a:endCxn id="2927" idx="0"/>
          </p:cNvCxnSpPr>
          <p:nvPr/>
        </p:nvCxnSpPr>
        <p:spPr>
          <a:xfrm flipH="1">
            <a:off x="5984467" y="2452585"/>
            <a:ext cx="136200" cy="807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34" name="Google Shape;2934;p132"/>
          <p:cNvCxnSpPr>
            <a:stCxn id="2926" idx="5"/>
            <a:endCxn id="2928" idx="1"/>
          </p:cNvCxnSpPr>
          <p:nvPr/>
        </p:nvCxnSpPr>
        <p:spPr>
          <a:xfrm>
            <a:off x="6395377" y="2452585"/>
            <a:ext cx="427500" cy="1551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35" name="Google Shape;2935;p132"/>
          <p:cNvCxnSpPr>
            <a:stCxn id="2928" idx="7"/>
            <a:endCxn id="2930" idx="3"/>
          </p:cNvCxnSpPr>
          <p:nvPr/>
        </p:nvCxnSpPr>
        <p:spPr>
          <a:xfrm rot="10800000" flipH="1">
            <a:off x="7097661" y="2212106"/>
            <a:ext cx="317400" cy="3957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36" name="Google Shape;2936;p132"/>
          <p:cNvCxnSpPr>
            <a:stCxn id="2926" idx="6"/>
            <a:endCxn id="2930" idx="2"/>
          </p:cNvCxnSpPr>
          <p:nvPr/>
        </p:nvCxnSpPr>
        <p:spPr>
          <a:xfrm rot="10800000" flipH="1">
            <a:off x="6452272" y="2075036"/>
            <a:ext cx="906000" cy="2403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37" name="Google Shape;2937;p132"/>
          <p:cNvCxnSpPr>
            <a:stCxn id="2930" idx="5"/>
            <a:endCxn id="2931" idx="1"/>
          </p:cNvCxnSpPr>
          <p:nvPr/>
        </p:nvCxnSpPr>
        <p:spPr>
          <a:xfrm>
            <a:off x="7689744" y="2212235"/>
            <a:ext cx="214200" cy="3381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38" name="Google Shape;2938;p132"/>
          <p:cNvCxnSpPr>
            <a:stCxn id="2928" idx="4"/>
            <a:endCxn id="2929" idx="0"/>
          </p:cNvCxnSpPr>
          <p:nvPr/>
        </p:nvCxnSpPr>
        <p:spPr>
          <a:xfrm flipH="1">
            <a:off x="6899406" y="2939155"/>
            <a:ext cx="60900" cy="3723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39" name="Google Shape;2939;p132"/>
          <p:cNvCxnSpPr>
            <a:stCxn id="2929" idx="6"/>
            <a:endCxn id="2932" idx="2"/>
          </p:cNvCxnSpPr>
          <p:nvPr/>
        </p:nvCxnSpPr>
        <p:spPr>
          <a:xfrm>
            <a:off x="7093745" y="3505657"/>
            <a:ext cx="708000" cy="903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40" name="Google Shape;2940;p132"/>
          <p:cNvCxnSpPr>
            <a:stCxn id="2932" idx="0"/>
            <a:endCxn id="2931" idx="4"/>
          </p:cNvCxnSpPr>
          <p:nvPr/>
        </p:nvCxnSpPr>
        <p:spPr>
          <a:xfrm rot="10800000" flipH="1">
            <a:off x="7995885" y="2881607"/>
            <a:ext cx="45300" cy="5202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41" name="Google Shape;2941;p132"/>
          <p:cNvCxnSpPr>
            <a:stCxn id="2927" idx="6"/>
            <a:endCxn id="2929" idx="2"/>
          </p:cNvCxnSpPr>
          <p:nvPr/>
        </p:nvCxnSpPr>
        <p:spPr>
          <a:xfrm>
            <a:off x="6178612" y="3453699"/>
            <a:ext cx="526500" cy="519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42" name="Google Shape;2942;p132"/>
          <p:cNvCxnSpPr>
            <a:stCxn id="2929" idx="7"/>
            <a:endCxn id="2931" idx="3"/>
          </p:cNvCxnSpPr>
          <p:nvPr/>
        </p:nvCxnSpPr>
        <p:spPr>
          <a:xfrm rot="10800000" flipH="1">
            <a:off x="7036850" y="2824808"/>
            <a:ext cx="867000" cy="5436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43" name="Google Shape;2943;p132"/>
          <p:cNvSpPr txBox="1"/>
          <p:nvPr/>
        </p:nvSpPr>
        <p:spPr>
          <a:xfrm>
            <a:off x="5725550" y="2558893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4" name="Google Shape;2944;p132"/>
          <p:cNvSpPr txBox="1"/>
          <p:nvPr/>
        </p:nvSpPr>
        <p:spPr>
          <a:xfrm>
            <a:off x="6830872" y="180624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5" name="Google Shape;2945;p132"/>
          <p:cNvSpPr txBox="1"/>
          <p:nvPr/>
        </p:nvSpPr>
        <p:spPr>
          <a:xfrm>
            <a:off x="6645508" y="2273481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6" name="Google Shape;2946;p132"/>
          <p:cNvSpPr txBox="1"/>
          <p:nvPr/>
        </p:nvSpPr>
        <p:spPr>
          <a:xfrm>
            <a:off x="7801643" y="2047318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7" name="Google Shape;2947;p132"/>
          <p:cNvSpPr txBox="1"/>
          <p:nvPr/>
        </p:nvSpPr>
        <p:spPr>
          <a:xfrm>
            <a:off x="7246241" y="2300652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8" name="Google Shape;2948;p132"/>
          <p:cNvSpPr txBox="1"/>
          <p:nvPr/>
        </p:nvSpPr>
        <p:spPr>
          <a:xfrm>
            <a:off x="6253615" y="3133360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9" name="Google Shape;2949;p132"/>
          <p:cNvSpPr txBox="1"/>
          <p:nvPr/>
        </p:nvSpPr>
        <p:spPr>
          <a:xfrm>
            <a:off x="6645483" y="2939182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0" name="Google Shape;2950;p132"/>
          <p:cNvSpPr txBox="1"/>
          <p:nvPr/>
        </p:nvSpPr>
        <p:spPr>
          <a:xfrm>
            <a:off x="7343320" y="2704532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1" name="Google Shape;2951;p132"/>
          <p:cNvSpPr txBox="1"/>
          <p:nvPr/>
        </p:nvSpPr>
        <p:spPr>
          <a:xfrm>
            <a:off x="7371255" y="3173543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2" name="Google Shape;2952;p132"/>
          <p:cNvSpPr txBox="1"/>
          <p:nvPr/>
        </p:nvSpPr>
        <p:spPr>
          <a:xfrm>
            <a:off x="8036344" y="295561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7" name="Google Shape;2957;p133"/>
          <p:cNvGrpSpPr/>
          <p:nvPr/>
        </p:nvGrpSpPr>
        <p:grpSpPr>
          <a:xfrm>
            <a:off x="999381" y="2331363"/>
            <a:ext cx="3826170" cy="1354225"/>
            <a:chOff x="1917150" y="3703800"/>
            <a:chExt cx="5309701" cy="1354225"/>
          </a:xfrm>
        </p:grpSpPr>
        <p:pic>
          <p:nvPicPr>
            <p:cNvPr id="2958" name="Google Shape;2958;p13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17150" y="3761175"/>
              <a:ext cx="5309701" cy="1296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59" name="Google Shape;2959;p133"/>
            <p:cNvSpPr txBox="1"/>
            <p:nvPr/>
          </p:nvSpPr>
          <p:spPr>
            <a:xfrm>
              <a:off x="1917150" y="3761125"/>
              <a:ext cx="5309700" cy="12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16000" tIns="180000" rIns="216000" bIns="180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Followed by B, which has the same lightest edge (this doesn’t matter!)</a:t>
              </a:r>
              <a:endParaRPr sz="14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960" name="Google Shape;2960;p133"/>
            <p:cNvSpPr/>
            <p:nvPr/>
          </p:nvSpPr>
          <p:spPr>
            <a:xfrm>
              <a:off x="3601675" y="3703800"/>
              <a:ext cx="1940700" cy="307800"/>
            </a:xfrm>
            <a:prstGeom prst="roundRect">
              <a:avLst>
                <a:gd name="adj" fmla="val 30563"/>
              </a:avLst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Boruvka</a:t>
              </a:r>
              <a:endParaRPr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961" name="Google Shape;2961;p133"/>
          <p:cNvSpPr/>
          <p:nvPr/>
        </p:nvSpPr>
        <p:spPr>
          <a:xfrm>
            <a:off x="6063772" y="2121236"/>
            <a:ext cx="388500" cy="388200"/>
          </a:xfrm>
          <a:prstGeom prst="ellipse">
            <a:avLst/>
          </a:prstGeom>
          <a:solidFill>
            <a:srgbClr val="EFEFEF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2" name="Google Shape;2962;p133"/>
          <p:cNvSpPr/>
          <p:nvPr/>
        </p:nvSpPr>
        <p:spPr>
          <a:xfrm>
            <a:off x="5790112" y="3259599"/>
            <a:ext cx="388500" cy="388200"/>
          </a:xfrm>
          <a:prstGeom prst="ellipse">
            <a:avLst/>
          </a:prstGeom>
          <a:solidFill>
            <a:srgbClr val="FFFF00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3" name="Google Shape;2963;p133"/>
          <p:cNvSpPr/>
          <p:nvPr/>
        </p:nvSpPr>
        <p:spPr>
          <a:xfrm>
            <a:off x="6766056" y="2550955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4" name="Google Shape;2964;p133"/>
          <p:cNvSpPr/>
          <p:nvPr/>
        </p:nvSpPr>
        <p:spPr>
          <a:xfrm>
            <a:off x="6705245" y="331155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5" name="Google Shape;2965;p133"/>
          <p:cNvSpPr/>
          <p:nvPr/>
        </p:nvSpPr>
        <p:spPr>
          <a:xfrm>
            <a:off x="7358139" y="1880886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6" name="Google Shape;2966;p133"/>
          <p:cNvSpPr/>
          <p:nvPr/>
        </p:nvSpPr>
        <p:spPr>
          <a:xfrm>
            <a:off x="7846970" y="249351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7" name="Google Shape;2967;p133"/>
          <p:cNvSpPr/>
          <p:nvPr/>
        </p:nvSpPr>
        <p:spPr>
          <a:xfrm>
            <a:off x="7801635" y="340180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68" name="Google Shape;2968;p133"/>
          <p:cNvCxnSpPr>
            <a:stCxn id="2961" idx="3"/>
            <a:endCxn id="2962" idx="0"/>
          </p:cNvCxnSpPr>
          <p:nvPr/>
        </p:nvCxnSpPr>
        <p:spPr>
          <a:xfrm flipH="1">
            <a:off x="5984467" y="2452585"/>
            <a:ext cx="136200" cy="807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69" name="Google Shape;2969;p133"/>
          <p:cNvCxnSpPr>
            <a:stCxn id="2961" idx="5"/>
            <a:endCxn id="2963" idx="1"/>
          </p:cNvCxnSpPr>
          <p:nvPr/>
        </p:nvCxnSpPr>
        <p:spPr>
          <a:xfrm>
            <a:off x="6395377" y="2452585"/>
            <a:ext cx="427500" cy="1551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70" name="Google Shape;2970;p133"/>
          <p:cNvCxnSpPr>
            <a:stCxn id="2963" idx="7"/>
            <a:endCxn id="2965" idx="3"/>
          </p:cNvCxnSpPr>
          <p:nvPr/>
        </p:nvCxnSpPr>
        <p:spPr>
          <a:xfrm rot="10800000" flipH="1">
            <a:off x="7097661" y="2212106"/>
            <a:ext cx="317400" cy="3957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71" name="Google Shape;2971;p133"/>
          <p:cNvCxnSpPr>
            <a:stCxn id="2961" idx="6"/>
            <a:endCxn id="2965" idx="2"/>
          </p:cNvCxnSpPr>
          <p:nvPr/>
        </p:nvCxnSpPr>
        <p:spPr>
          <a:xfrm rot="10800000" flipH="1">
            <a:off x="6452272" y="2075036"/>
            <a:ext cx="906000" cy="2403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72" name="Google Shape;2972;p133"/>
          <p:cNvCxnSpPr>
            <a:stCxn id="2965" idx="5"/>
            <a:endCxn id="2966" idx="1"/>
          </p:cNvCxnSpPr>
          <p:nvPr/>
        </p:nvCxnSpPr>
        <p:spPr>
          <a:xfrm>
            <a:off x="7689744" y="2212235"/>
            <a:ext cx="214200" cy="3381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73" name="Google Shape;2973;p133"/>
          <p:cNvCxnSpPr>
            <a:stCxn id="2963" idx="4"/>
            <a:endCxn id="2964" idx="0"/>
          </p:cNvCxnSpPr>
          <p:nvPr/>
        </p:nvCxnSpPr>
        <p:spPr>
          <a:xfrm flipH="1">
            <a:off x="6899406" y="2939155"/>
            <a:ext cx="60900" cy="3723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74" name="Google Shape;2974;p133"/>
          <p:cNvCxnSpPr>
            <a:stCxn id="2964" idx="6"/>
            <a:endCxn id="2967" idx="2"/>
          </p:cNvCxnSpPr>
          <p:nvPr/>
        </p:nvCxnSpPr>
        <p:spPr>
          <a:xfrm>
            <a:off x="7093745" y="3505657"/>
            <a:ext cx="708000" cy="903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75" name="Google Shape;2975;p133"/>
          <p:cNvCxnSpPr>
            <a:stCxn id="2967" idx="0"/>
            <a:endCxn id="2966" idx="4"/>
          </p:cNvCxnSpPr>
          <p:nvPr/>
        </p:nvCxnSpPr>
        <p:spPr>
          <a:xfrm rot="10800000" flipH="1">
            <a:off x="7995885" y="2881607"/>
            <a:ext cx="45300" cy="5202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76" name="Google Shape;2976;p133"/>
          <p:cNvCxnSpPr>
            <a:stCxn id="2962" idx="6"/>
            <a:endCxn id="2964" idx="2"/>
          </p:cNvCxnSpPr>
          <p:nvPr/>
        </p:nvCxnSpPr>
        <p:spPr>
          <a:xfrm>
            <a:off x="6178612" y="3453699"/>
            <a:ext cx="526500" cy="519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77" name="Google Shape;2977;p133"/>
          <p:cNvCxnSpPr>
            <a:stCxn id="2964" idx="7"/>
            <a:endCxn id="2966" idx="3"/>
          </p:cNvCxnSpPr>
          <p:nvPr/>
        </p:nvCxnSpPr>
        <p:spPr>
          <a:xfrm rot="10800000" flipH="1">
            <a:off x="7036850" y="2824808"/>
            <a:ext cx="867000" cy="5436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78" name="Google Shape;2978;p133"/>
          <p:cNvSpPr txBox="1"/>
          <p:nvPr/>
        </p:nvSpPr>
        <p:spPr>
          <a:xfrm>
            <a:off x="5725550" y="2558893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9" name="Google Shape;2979;p133"/>
          <p:cNvSpPr txBox="1"/>
          <p:nvPr/>
        </p:nvSpPr>
        <p:spPr>
          <a:xfrm>
            <a:off x="6830872" y="180624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0" name="Google Shape;2980;p133"/>
          <p:cNvSpPr txBox="1"/>
          <p:nvPr/>
        </p:nvSpPr>
        <p:spPr>
          <a:xfrm>
            <a:off x="6645508" y="2273481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1" name="Google Shape;2981;p133"/>
          <p:cNvSpPr txBox="1"/>
          <p:nvPr/>
        </p:nvSpPr>
        <p:spPr>
          <a:xfrm>
            <a:off x="7801643" y="2047318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2" name="Google Shape;2982;p133"/>
          <p:cNvSpPr txBox="1"/>
          <p:nvPr/>
        </p:nvSpPr>
        <p:spPr>
          <a:xfrm>
            <a:off x="7246241" y="2300652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3" name="Google Shape;2983;p133"/>
          <p:cNvSpPr txBox="1"/>
          <p:nvPr/>
        </p:nvSpPr>
        <p:spPr>
          <a:xfrm>
            <a:off x="6253615" y="3133360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4" name="Google Shape;2984;p133"/>
          <p:cNvSpPr txBox="1"/>
          <p:nvPr/>
        </p:nvSpPr>
        <p:spPr>
          <a:xfrm>
            <a:off x="6645483" y="2939182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5" name="Google Shape;2985;p133"/>
          <p:cNvSpPr txBox="1"/>
          <p:nvPr/>
        </p:nvSpPr>
        <p:spPr>
          <a:xfrm>
            <a:off x="7343320" y="2704532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6" name="Google Shape;2986;p133"/>
          <p:cNvSpPr txBox="1"/>
          <p:nvPr/>
        </p:nvSpPr>
        <p:spPr>
          <a:xfrm>
            <a:off x="7371255" y="3173543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7" name="Google Shape;2987;p133"/>
          <p:cNvSpPr txBox="1"/>
          <p:nvPr/>
        </p:nvSpPr>
        <p:spPr>
          <a:xfrm>
            <a:off x="8036344" y="295561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8" name="Google Shape;2988;p133"/>
          <p:cNvSpPr/>
          <p:nvPr/>
        </p:nvSpPr>
        <p:spPr>
          <a:xfrm rot="-4940440">
            <a:off x="5364028" y="2606908"/>
            <a:ext cx="351133" cy="6272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3" name="Google Shape;2993;p134"/>
          <p:cNvGrpSpPr/>
          <p:nvPr/>
        </p:nvGrpSpPr>
        <p:grpSpPr>
          <a:xfrm>
            <a:off x="999381" y="2331363"/>
            <a:ext cx="3826170" cy="1354225"/>
            <a:chOff x="1917150" y="3703800"/>
            <a:chExt cx="5309701" cy="1354225"/>
          </a:xfrm>
        </p:grpSpPr>
        <p:pic>
          <p:nvPicPr>
            <p:cNvPr id="2994" name="Google Shape;2994;p13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17150" y="3761175"/>
              <a:ext cx="5309701" cy="1296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95" name="Google Shape;2995;p134"/>
            <p:cNvSpPr txBox="1"/>
            <p:nvPr/>
          </p:nvSpPr>
          <p:spPr>
            <a:xfrm>
              <a:off x="1917150" y="3761125"/>
              <a:ext cx="5309700" cy="12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16000" tIns="180000" rIns="216000" bIns="180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Then C, with 2 as its lightest edge</a:t>
              </a:r>
              <a:endParaRPr sz="14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996" name="Google Shape;2996;p134"/>
            <p:cNvSpPr/>
            <p:nvPr/>
          </p:nvSpPr>
          <p:spPr>
            <a:xfrm>
              <a:off x="3601675" y="3703800"/>
              <a:ext cx="1940700" cy="307800"/>
            </a:xfrm>
            <a:prstGeom prst="roundRect">
              <a:avLst>
                <a:gd name="adj" fmla="val 30563"/>
              </a:avLst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Boruvka</a:t>
              </a:r>
              <a:endParaRPr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997" name="Google Shape;2997;p134"/>
          <p:cNvSpPr/>
          <p:nvPr/>
        </p:nvSpPr>
        <p:spPr>
          <a:xfrm>
            <a:off x="6063772" y="2121236"/>
            <a:ext cx="388500" cy="388200"/>
          </a:xfrm>
          <a:prstGeom prst="ellipse">
            <a:avLst/>
          </a:prstGeom>
          <a:solidFill>
            <a:srgbClr val="EFEFEF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8" name="Google Shape;2998;p134"/>
          <p:cNvSpPr/>
          <p:nvPr/>
        </p:nvSpPr>
        <p:spPr>
          <a:xfrm>
            <a:off x="5790112" y="3259599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9" name="Google Shape;2999;p134"/>
          <p:cNvSpPr/>
          <p:nvPr/>
        </p:nvSpPr>
        <p:spPr>
          <a:xfrm>
            <a:off x="6766056" y="2550955"/>
            <a:ext cx="388500" cy="388200"/>
          </a:xfrm>
          <a:prstGeom prst="ellipse">
            <a:avLst/>
          </a:prstGeom>
          <a:solidFill>
            <a:srgbClr val="FFFF00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0" name="Google Shape;3000;p134"/>
          <p:cNvSpPr/>
          <p:nvPr/>
        </p:nvSpPr>
        <p:spPr>
          <a:xfrm>
            <a:off x="6705245" y="331155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1" name="Google Shape;3001;p134"/>
          <p:cNvSpPr/>
          <p:nvPr/>
        </p:nvSpPr>
        <p:spPr>
          <a:xfrm>
            <a:off x="7358139" y="1880886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2" name="Google Shape;3002;p134"/>
          <p:cNvSpPr/>
          <p:nvPr/>
        </p:nvSpPr>
        <p:spPr>
          <a:xfrm>
            <a:off x="7846970" y="249351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3" name="Google Shape;3003;p134"/>
          <p:cNvSpPr/>
          <p:nvPr/>
        </p:nvSpPr>
        <p:spPr>
          <a:xfrm>
            <a:off x="7801635" y="340180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04" name="Google Shape;3004;p134"/>
          <p:cNvCxnSpPr>
            <a:stCxn id="2997" idx="3"/>
            <a:endCxn id="2998" idx="0"/>
          </p:cNvCxnSpPr>
          <p:nvPr/>
        </p:nvCxnSpPr>
        <p:spPr>
          <a:xfrm flipH="1">
            <a:off x="5984467" y="2452585"/>
            <a:ext cx="136200" cy="807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05" name="Google Shape;3005;p134"/>
          <p:cNvCxnSpPr>
            <a:stCxn id="2997" idx="5"/>
            <a:endCxn id="2999" idx="1"/>
          </p:cNvCxnSpPr>
          <p:nvPr/>
        </p:nvCxnSpPr>
        <p:spPr>
          <a:xfrm>
            <a:off x="6395377" y="2452585"/>
            <a:ext cx="427500" cy="1551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06" name="Google Shape;3006;p134"/>
          <p:cNvCxnSpPr>
            <a:stCxn id="2999" idx="7"/>
            <a:endCxn id="3001" idx="3"/>
          </p:cNvCxnSpPr>
          <p:nvPr/>
        </p:nvCxnSpPr>
        <p:spPr>
          <a:xfrm rot="10800000" flipH="1">
            <a:off x="7097661" y="2212106"/>
            <a:ext cx="317400" cy="3957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07" name="Google Shape;3007;p134"/>
          <p:cNvCxnSpPr>
            <a:stCxn id="2997" idx="6"/>
            <a:endCxn id="3001" idx="2"/>
          </p:cNvCxnSpPr>
          <p:nvPr/>
        </p:nvCxnSpPr>
        <p:spPr>
          <a:xfrm rot="10800000" flipH="1">
            <a:off x="6452272" y="2075036"/>
            <a:ext cx="906000" cy="2403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08" name="Google Shape;3008;p134"/>
          <p:cNvCxnSpPr>
            <a:stCxn id="3001" idx="5"/>
            <a:endCxn id="3002" idx="1"/>
          </p:cNvCxnSpPr>
          <p:nvPr/>
        </p:nvCxnSpPr>
        <p:spPr>
          <a:xfrm>
            <a:off x="7689744" y="2212235"/>
            <a:ext cx="214200" cy="3381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09" name="Google Shape;3009;p134"/>
          <p:cNvCxnSpPr>
            <a:stCxn id="2999" idx="4"/>
            <a:endCxn id="3000" idx="0"/>
          </p:cNvCxnSpPr>
          <p:nvPr/>
        </p:nvCxnSpPr>
        <p:spPr>
          <a:xfrm flipH="1">
            <a:off x="6899406" y="2939155"/>
            <a:ext cx="60900" cy="3723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10" name="Google Shape;3010;p134"/>
          <p:cNvCxnSpPr>
            <a:stCxn id="3000" idx="6"/>
            <a:endCxn id="3003" idx="2"/>
          </p:cNvCxnSpPr>
          <p:nvPr/>
        </p:nvCxnSpPr>
        <p:spPr>
          <a:xfrm>
            <a:off x="7093745" y="3505657"/>
            <a:ext cx="708000" cy="903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11" name="Google Shape;3011;p134"/>
          <p:cNvCxnSpPr>
            <a:stCxn id="3003" idx="0"/>
            <a:endCxn id="3002" idx="4"/>
          </p:cNvCxnSpPr>
          <p:nvPr/>
        </p:nvCxnSpPr>
        <p:spPr>
          <a:xfrm rot="10800000" flipH="1">
            <a:off x="7995885" y="2881607"/>
            <a:ext cx="45300" cy="5202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12" name="Google Shape;3012;p134"/>
          <p:cNvCxnSpPr>
            <a:stCxn id="2998" idx="6"/>
            <a:endCxn id="3000" idx="2"/>
          </p:cNvCxnSpPr>
          <p:nvPr/>
        </p:nvCxnSpPr>
        <p:spPr>
          <a:xfrm>
            <a:off x="6178612" y="3453699"/>
            <a:ext cx="526500" cy="519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13" name="Google Shape;3013;p134"/>
          <p:cNvCxnSpPr>
            <a:stCxn id="3000" idx="7"/>
            <a:endCxn id="3002" idx="3"/>
          </p:cNvCxnSpPr>
          <p:nvPr/>
        </p:nvCxnSpPr>
        <p:spPr>
          <a:xfrm rot="10800000" flipH="1">
            <a:off x="7036850" y="2824808"/>
            <a:ext cx="867000" cy="5436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14" name="Google Shape;3014;p134"/>
          <p:cNvSpPr txBox="1"/>
          <p:nvPr/>
        </p:nvSpPr>
        <p:spPr>
          <a:xfrm>
            <a:off x="5725550" y="2558893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5" name="Google Shape;3015;p134"/>
          <p:cNvSpPr txBox="1"/>
          <p:nvPr/>
        </p:nvSpPr>
        <p:spPr>
          <a:xfrm>
            <a:off x="6830872" y="180624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6" name="Google Shape;3016;p134"/>
          <p:cNvSpPr txBox="1"/>
          <p:nvPr/>
        </p:nvSpPr>
        <p:spPr>
          <a:xfrm>
            <a:off x="6645508" y="2273481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7" name="Google Shape;3017;p134"/>
          <p:cNvSpPr txBox="1"/>
          <p:nvPr/>
        </p:nvSpPr>
        <p:spPr>
          <a:xfrm>
            <a:off x="7801643" y="2047318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8" name="Google Shape;3018;p134"/>
          <p:cNvSpPr txBox="1"/>
          <p:nvPr/>
        </p:nvSpPr>
        <p:spPr>
          <a:xfrm>
            <a:off x="7246241" y="2300652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9" name="Google Shape;3019;p134"/>
          <p:cNvSpPr txBox="1"/>
          <p:nvPr/>
        </p:nvSpPr>
        <p:spPr>
          <a:xfrm>
            <a:off x="6253615" y="3133360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0" name="Google Shape;3020;p134"/>
          <p:cNvSpPr txBox="1"/>
          <p:nvPr/>
        </p:nvSpPr>
        <p:spPr>
          <a:xfrm>
            <a:off x="6645483" y="2939182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1" name="Google Shape;3021;p134"/>
          <p:cNvSpPr txBox="1"/>
          <p:nvPr/>
        </p:nvSpPr>
        <p:spPr>
          <a:xfrm>
            <a:off x="7343320" y="2704532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2" name="Google Shape;3022;p134"/>
          <p:cNvSpPr txBox="1"/>
          <p:nvPr/>
        </p:nvSpPr>
        <p:spPr>
          <a:xfrm>
            <a:off x="7371255" y="3173543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3" name="Google Shape;3023;p134"/>
          <p:cNvSpPr txBox="1"/>
          <p:nvPr/>
        </p:nvSpPr>
        <p:spPr>
          <a:xfrm>
            <a:off x="8036344" y="295561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8" name="Google Shape;3028;p135"/>
          <p:cNvGrpSpPr/>
          <p:nvPr/>
        </p:nvGrpSpPr>
        <p:grpSpPr>
          <a:xfrm>
            <a:off x="999381" y="2331363"/>
            <a:ext cx="3826170" cy="1354225"/>
            <a:chOff x="1917150" y="3703800"/>
            <a:chExt cx="5309701" cy="1354225"/>
          </a:xfrm>
        </p:grpSpPr>
        <p:pic>
          <p:nvPicPr>
            <p:cNvPr id="3029" name="Google Shape;3029;p13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17150" y="3761175"/>
              <a:ext cx="5309701" cy="1296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30" name="Google Shape;3030;p135"/>
            <p:cNvSpPr txBox="1"/>
            <p:nvPr/>
          </p:nvSpPr>
          <p:spPr>
            <a:xfrm>
              <a:off x="1917150" y="3761125"/>
              <a:ext cx="5309700" cy="12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16000" tIns="180000" rIns="216000" bIns="180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Then D, with 2 as its lightest edge</a:t>
              </a:r>
              <a:endParaRPr sz="14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031" name="Google Shape;3031;p135"/>
            <p:cNvSpPr/>
            <p:nvPr/>
          </p:nvSpPr>
          <p:spPr>
            <a:xfrm>
              <a:off x="3601675" y="3703800"/>
              <a:ext cx="1940700" cy="307800"/>
            </a:xfrm>
            <a:prstGeom prst="roundRect">
              <a:avLst>
                <a:gd name="adj" fmla="val 30563"/>
              </a:avLst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Boruvka</a:t>
              </a:r>
              <a:endParaRPr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032" name="Google Shape;3032;p135"/>
          <p:cNvSpPr/>
          <p:nvPr/>
        </p:nvSpPr>
        <p:spPr>
          <a:xfrm>
            <a:off x="6063772" y="2121236"/>
            <a:ext cx="388500" cy="388200"/>
          </a:xfrm>
          <a:prstGeom prst="ellipse">
            <a:avLst/>
          </a:prstGeom>
          <a:solidFill>
            <a:srgbClr val="EFEFEF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3" name="Google Shape;3033;p135"/>
          <p:cNvSpPr/>
          <p:nvPr/>
        </p:nvSpPr>
        <p:spPr>
          <a:xfrm>
            <a:off x="5790112" y="3259599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4" name="Google Shape;3034;p135"/>
          <p:cNvSpPr/>
          <p:nvPr/>
        </p:nvSpPr>
        <p:spPr>
          <a:xfrm>
            <a:off x="6766056" y="2550955"/>
            <a:ext cx="388500" cy="388200"/>
          </a:xfrm>
          <a:prstGeom prst="ellipse">
            <a:avLst/>
          </a:prstGeom>
          <a:solidFill>
            <a:srgbClr val="EFEFEF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5" name="Google Shape;3035;p135"/>
          <p:cNvSpPr/>
          <p:nvPr/>
        </p:nvSpPr>
        <p:spPr>
          <a:xfrm>
            <a:off x="6705245" y="3311557"/>
            <a:ext cx="388500" cy="388200"/>
          </a:xfrm>
          <a:prstGeom prst="ellipse">
            <a:avLst/>
          </a:prstGeom>
          <a:solidFill>
            <a:srgbClr val="FFFF00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6" name="Google Shape;3036;p135"/>
          <p:cNvSpPr/>
          <p:nvPr/>
        </p:nvSpPr>
        <p:spPr>
          <a:xfrm>
            <a:off x="7358139" y="1880886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7" name="Google Shape;3037;p135"/>
          <p:cNvSpPr/>
          <p:nvPr/>
        </p:nvSpPr>
        <p:spPr>
          <a:xfrm>
            <a:off x="7846970" y="249351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8" name="Google Shape;3038;p135"/>
          <p:cNvSpPr/>
          <p:nvPr/>
        </p:nvSpPr>
        <p:spPr>
          <a:xfrm>
            <a:off x="7801635" y="340180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39" name="Google Shape;3039;p135"/>
          <p:cNvCxnSpPr>
            <a:stCxn id="3032" idx="3"/>
            <a:endCxn id="3033" idx="0"/>
          </p:cNvCxnSpPr>
          <p:nvPr/>
        </p:nvCxnSpPr>
        <p:spPr>
          <a:xfrm flipH="1">
            <a:off x="5984467" y="2452585"/>
            <a:ext cx="136200" cy="807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40" name="Google Shape;3040;p135"/>
          <p:cNvCxnSpPr>
            <a:stCxn id="3032" idx="5"/>
            <a:endCxn id="3034" idx="1"/>
          </p:cNvCxnSpPr>
          <p:nvPr/>
        </p:nvCxnSpPr>
        <p:spPr>
          <a:xfrm>
            <a:off x="6395377" y="2452585"/>
            <a:ext cx="427500" cy="1551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41" name="Google Shape;3041;p135"/>
          <p:cNvCxnSpPr>
            <a:stCxn id="3034" idx="7"/>
            <a:endCxn id="3036" idx="3"/>
          </p:cNvCxnSpPr>
          <p:nvPr/>
        </p:nvCxnSpPr>
        <p:spPr>
          <a:xfrm rot="10800000" flipH="1">
            <a:off x="7097661" y="2212106"/>
            <a:ext cx="317400" cy="3957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42" name="Google Shape;3042;p135"/>
          <p:cNvCxnSpPr>
            <a:stCxn id="3032" idx="6"/>
            <a:endCxn id="3036" idx="2"/>
          </p:cNvCxnSpPr>
          <p:nvPr/>
        </p:nvCxnSpPr>
        <p:spPr>
          <a:xfrm rot="10800000" flipH="1">
            <a:off x="6452272" y="2075036"/>
            <a:ext cx="906000" cy="2403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43" name="Google Shape;3043;p135"/>
          <p:cNvCxnSpPr>
            <a:stCxn id="3036" idx="5"/>
            <a:endCxn id="3037" idx="1"/>
          </p:cNvCxnSpPr>
          <p:nvPr/>
        </p:nvCxnSpPr>
        <p:spPr>
          <a:xfrm>
            <a:off x="7689744" y="2212235"/>
            <a:ext cx="214200" cy="3381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44" name="Google Shape;3044;p135"/>
          <p:cNvCxnSpPr>
            <a:stCxn id="3034" idx="4"/>
            <a:endCxn id="3035" idx="0"/>
          </p:cNvCxnSpPr>
          <p:nvPr/>
        </p:nvCxnSpPr>
        <p:spPr>
          <a:xfrm flipH="1">
            <a:off x="6899406" y="2939155"/>
            <a:ext cx="60900" cy="3723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45" name="Google Shape;3045;p135"/>
          <p:cNvCxnSpPr>
            <a:stCxn id="3035" idx="6"/>
            <a:endCxn id="3038" idx="2"/>
          </p:cNvCxnSpPr>
          <p:nvPr/>
        </p:nvCxnSpPr>
        <p:spPr>
          <a:xfrm>
            <a:off x="7093745" y="3505657"/>
            <a:ext cx="708000" cy="903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46" name="Google Shape;3046;p135"/>
          <p:cNvCxnSpPr>
            <a:stCxn id="3038" idx="0"/>
            <a:endCxn id="3037" idx="4"/>
          </p:cNvCxnSpPr>
          <p:nvPr/>
        </p:nvCxnSpPr>
        <p:spPr>
          <a:xfrm rot="10800000" flipH="1">
            <a:off x="7995885" y="2881607"/>
            <a:ext cx="45300" cy="5202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47" name="Google Shape;3047;p135"/>
          <p:cNvCxnSpPr>
            <a:stCxn id="3033" idx="6"/>
            <a:endCxn id="3035" idx="2"/>
          </p:cNvCxnSpPr>
          <p:nvPr/>
        </p:nvCxnSpPr>
        <p:spPr>
          <a:xfrm>
            <a:off x="6178612" y="3453699"/>
            <a:ext cx="526500" cy="519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48" name="Google Shape;3048;p135"/>
          <p:cNvCxnSpPr>
            <a:stCxn id="3035" idx="7"/>
            <a:endCxn id="3037" idx="3"/>
          </p:cNvCxnSpPr>
          <p:nvPr/>
        </p:nvCxnSpPr>
        <p:spPr>
          <a:xfrm rot="10800000" flipH="1">
            <a:off x="7036850" y="2824808"/>
            <a:ext cx="867000" cy="5436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49" name="Google Shape;3049;p135"/>
          <p:cNvSpPr txBox="1"/>
          <p:nvPr/>
        </p:nvSpPr>
        <p:spPr>
          <a:xfrm>
            <a:off x="5725550" y="2558893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0" name="Google Shape;3050;p135"/>
          <p:cNvSpPr txBox="1"/>
          <p:nvPr/>
        </p:nvSpPr>
        <p:spPr>
          <a:xfrm>
            <a:off x="6830872" y="180624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1" name="Google Shape;3051;p135"/>
          <p:cNvSpPr txBox="1"/>
          <p:nvPr/>
        </p:nvSpPr>
        <p:spPr>
          <a:xfrm>
            <a:off x="6645508" y="2273481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2" name="Google Shape;3052;p135"/>
          <p:cNvSpPr txBox="1"/>
          <p:nvPr/>
        </p:nvSpPr>
        <p:spPr>
          <a:xfrm>
            <a:off x="7801643" y="2047318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3" name="Google Shape;3053;p135"/>
          <p:cNvSpPr txBox="1"/>
          <p:nvPr/>
        </p:nvSpPr>
        <p:spPr>
          <a:xfrm>
            <a:off x="7246241" y="2300652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4" name="Google Shape;3054;p135"/>
          <p:cNvSpPr txBox="1"/>
          <p:nvPr/>
        </p:nvSpPr>
        <p:spPr>
          <a:xfrm>
            <a:off x="6253615" y="3133360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5" name="Google Shape;3055;p135"/>
          <p:cNvSpPr txBox="1"/>
          <p:nvPr/>
        </p:nvSpPr>
        <p:spPr>
          <a:xfrm>
            <a:off x="6645483" y="2939182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6" name="Google Shape;3056;p135"/>
          <p:cNvSpPr txBox="1"/>
          <p:nvPr/>
        </p:nvSpPr>
        <p:spPr>
          <a:xfrm>
            <a:off x="7343320" y="2704532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7" name="Google Shape;3057;p135"/>
          <p:cNvSpPr txBox="1"/>
          <p:nvPr/>
        </p:nvSpPr>
        <p:spPr>
          <a:xfrm>
            <a:off x="7371255" y="3173543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8" name="Google Shape;3058;p135"/>
          <p:cNvSpPr txBox="1"/>
          <p:nvPr/>
        </p:nvSpPr>
        <p:spPr>
          <a:xfrm>
            <a:off x="8036344" y="295561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3" name="Google Shape;3063;p136"/>
          <p:cNvGrpSpPr/>
          <p:nvPr/>
        </p:nvGrpSpPr>
        <p:grpSpPr>
          <a:xfrm>
            <a:off x="999381" y="2331363"/>
            <a:ext cx="3826170" cy="1354225"/>
            <a:chOff x="1917150" y="3703800"/>
            <a:chExt cx="5309701" cy="1354225"/>
          </a:xfrm>
        </p:grpSpPr>
        <p:pic>
          <p:nvPicPr>
            <p:cNvPr id="3064" name="Google Shape;3064;p13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17150" y="3761175"/>
              <a:ext cx="5309701" cy="1296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65" name="Google Shape;3065;p136"/>
            <p:cNvSpPr txBox="1"/>
            <p:nvPr/>
          </p:nvSpPr>
          <p:spPr>
            <a:xfrm>
              <a:off x="1917150" y="3761125"/>
              <a:ext cx="5309700" cy="12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16000" tIns="180000" rIns="216000" bIns="180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E, with 2 (that has been added as its lightest edge)</a:t>
              </a:r>
              <a:endParaRPr sz="14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066" name="Google Shape;3066;p136"/>
            <p:cNvSpPr/>
            <p:nvPr/>
          </p:nvSpPr>
          <p:spPr>
            <a:xfrm>
              <a:off x="3601675" y="3703800"/>
              <a:ext cx="1940700" cy="307800"/>
            </a:xfrm>
            <a:prstGeom prst="roundRect">
              <a:avLst>
                <a:gd name="adj" fmla="val 30563"/>
              </a:avLst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Boruvka</a:t>
              </a:r>
              <a:endParaRPr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067" name="Google Shape;3067;p136"/>
          <p:cNvSpPr/>
          <p:nvPr/>
        </p:nvSpPr>
        <p:spPr>
          <a:xfrm>
            <a:off x="6063772" y="2121236"/>
            <a:ext cx="388500" cy="388200"/>
          </a:xfrm>
          <a:prstGeom prst="ellipse">
            <a:avLst/>
          </a:prstGeom>
          <a:solidFill>
            <a:srgbClr val="EFEFEF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8" name="Google Shape;3068;p136"/>
          <p:cNvSpPr/>
          <p:nvPr/>
        </p:nvSpPr>
        <p:spPr>
          <a:xfrm>
            <a:off x="5790112" y="3259599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9" name="Google Shape;3069;p136"/>
          <p:cNvSpPr/>
          <p:nvPr/>
        </p:nvSpPr>
        <p:spPr>
          <a:xfrm>
            <a:off x="6766056" y="2550955"/>
            <a:ext cx="388500" cy="388200"/>
          </a:xfrm>
          <a:prstGeom prst="ellipse">
            <a:avLst/>
          </a:prstGeom>
          <a:solidFill>
            <a:srgbClr val="EFEFEF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0" name="Google Shape;3070;p136"/>
          <p:cNvSpPr/>
          <p:nvPr/>
        </p:nvSpPr>
        <p:spPr>
          <a:xfrm>
            <a:off x="6705245" y="3311557"/>
            <a:ext cx="388500" cy="388200"/>
          </a:xfrm>
          <a:prstGeom prst="ellipse">
            <a:avLst/>
          </a:prstGeom>
          <a:solidFill>
            <a:srgbClr val="EFEFEF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1" name="Google Shape;3071;p136"/>
          <p:cNvSpPr/>
          <p:nvPr/>
        </p:nvSpPr>
        <p:spPr>
          <a:xfrm>
            <a:off x="7358139" y="1880886"/>
            <a:ext cx="388500" cy="388200"/>
          </a:xfrm>
          <a:prstGeom prst="ellipse">
            <a:avLst/>
          </a:prstGeom>
          <a:solidFill>
            <a:srgbClr val="FFFF00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2" name="Google Shape;3072;p136"/>
          <p:cNvSpPr/>
          <p:nvPr/>
        </p:nvSpPr>
        <p:spPr>
          <a:xfrm>
            <a:off x="7846970" y="249351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3" name="Google Shape;3073;p136"/>
          <p:cNvSpPr/>
          <p:nvPr/>
        </p:nvSpPr>
        <p:spPr>
          <a:xfrm>
            <a:off x="7801635" y="340180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74" name="Google Shape;3074;p136"/>
          <p:cNvCxnSpPr>
            <a:stCxn id="3067" idx="3"/>
            <a:endCxn id="3068" idx="0"/>
          </p:cNvCxnSpPr>
          <p:nvPr/>
        </p:nvCxnSpPr>
        <p:spPr>
          <a:xfrm flipH="1">
            <a:off x="5984467" y="2452585"/>
            <a:ext cx="136200" cy="807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75" name="Google Shape;3075;p136"/>
          <p:cNvCxnSpPr>
            <a:stCxn id="3067" idx="5"/>
            <a:endCxn id="3069" idx="1"/>
          </p:cNvCxnSpPr>
          <p:nvPr/>
        </p:nvCxnSpPr>
        <p:spPr>
          <a:xfrm>
            <a:off x="6395377" y="2452585"/>
            <a:ext cx="427500" cy="1551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76" name="Google Shape;3076;p136"/>
          <p:cNvCxnSpPr>
            <a:stCxn id="3069" idx="7"/>
            <a:endCxn id="3071" idx="3"/>
          </p:cNvCxnSpPr>
          <p:nvPr/>
        </p:nvCxnSpPr>
        <p:spPr>
          <a:xfrm rot="10800000" flipH="1">
            <a:off x="7097661" y="2212106"/>
            <a:ext cx="317400" cy="3957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77" name="Google Shape;3077;p136"/>
          <p:cNvCxnSpPr>
            <a:stCxn id="3067" idx="6"/>
            <a:endCxn id="3071" idx="2"/>
          </p:cNvCxnSpPr>
          <p:nvPr/>
        </p:nvCxnSpPr>
        <p:spPr>
          <a:xfrm rot="10800000" flipH="1">
            <a:off x="6452272" y="2075036"/>
            <a:ext cx="906000" cy="2403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78" name="Google Shape;3078;p136"/>
          <p:cNvCxnSpPr>
            <a:stCxn id="3071" idx="5"/>
            <a:endCxn id="3072" idx="1"/>
          </p:cNvCxnSpPr>
          <p:nvPr/>
        </p:nvCxnSpPr>
        <p:spPr>
          <a:xfrm>
            <a:off x="7689744" y="2212235"/>
            <a:ext cx="214200" cy="3381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79" name="Google Shape;3079;p136"/>
          <p:cNvCxnSpPr>
            <a:stCxn id="3069" idx="4"/>
            <a:endCxn id="3070" idx="0"/>
          </p:cNvCxnSpPr>
          <p:nvPr/>
        </p:nvCxnSpPr>
        <p:spPr>
          <a:xfrm flipH="1">
            <a:off x="6899406" y="2939155"/>
            <a:ext cx="60900" cy="3723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80" name="Google Shape;3080;p136"/>
          <p:cNvCxnSpPr>
            <a:stCxn id="3070" idx="6"/>
            <a:endCxn id="3073" idx="2"/>
          </p:cNvCxnSpPr>
          <p:nvPr/>
        </p:nvCxnSpPr>
        <p:spPr>
          <a:xfrm>
            <a:off x="7093745" y="3505657"/>
            <a:ext cx="708000" cy="903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81" name="Google Shape;3081;p136"/>
          <p:cNvCxnSpPr>
            <a:stCxn id="3073" idx="0"/>
            <a:endCxn id="3072" idx="4"/>
          </p:cNvCxnSpPr>
          <p:nvPr/>
        </p:nvCxnSpPr>
        <p:spPr>
          <a:xfrm rot="10800000" flipH="1">
            <a:off x="7995885" y="2881607"/>
            <a:ext cx="45300" cy="5202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82" name="Google Shape;3082;p136"/>
          <p:cNvCxnSpPr>
            <a:stCxn id="3068" idx="6"/>
            <a:endCxn id="3070" idx="2"/>
          </p:cNvCxnSpPr>
          <p:nvPr/>
        </p:nvCxnSpPr>
        <p:spPr>
          <a:xfrm>
            <a:off x="6178612" y="3453699"/>
            <a:ext cx="526500" cy="519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83" name="Google Shape;3083;p136"/>
          <p:cNvCxnSpPr>
            <a:stCxn id="3070" idx="7"/>
            <a:endCxn id="3072" idx="3"/>
          </p:cNvCxnSpPr>
          <p:nvPr/>
        </p:nvCxnSpPr>
        <p:spPr>
          <a:xfrm rot="10800000" flipH="1">
            <a:off x="7036850" y="2824808"/>
            <a:ext cx="867000" cy="5436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84" name="Google Shape;3084;p136"/>
          <p:cNvSpPr txBox="1"/>
          <p:nvPr/>
        </p:nvSpPr>
        <p:spPr>
          <a:xfrm>
            <a:off x="5725550" y="2558893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5" name="Google Shape;3085;p136"/>
          <p:cNvSpPr txBox="1"/>
          <p:nvPr/>
        </p:nvSpPr>
        <p:spPr>
          <a:xfrm>
            <a:off x="6830872" y="180624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6" name="Google Shape;3086;p136"/>
          <p:cNvSpPr txBox="1"/>
          <p:nvPr/>
        </p:nvSpPr>
        <p:spPr>
          <a:xfrm>
            <a:off x="6645508" y="2273481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7" name="Google Shape;3087;p136"/>
          <p:cNvSpPr txBox="1"/>
          <p:nvPr/>
        </p:nvSpPr>
        <p:spPr>
          <a:xfrm>
            <a:off x="7801643" y="2047318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8" name="Google Shape;3088;p136"/>
          <p:cNvSpPr txBox="1"/>
          <p:nvPr/>
        </p:nvSpPr>
        <p:spPr>
          <a:xfrm>
            <a:off x="7246241" y="2300652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9" name="Google Shape;3089;p136"/>
          <p:cNvSpPr txBox="1"/>
          <p:nvPr/>
        </p:nvSpPr>
        <p:spPr>
          <a:xfrm>
            <a:off x="6253615" y="3133360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0" name="Google Shape;3090;p136"/>
          <p:cNvSpPr txBox="1"/>
          <p:nvPr/>
        </p:nvSpPr>
        <p:spPr>
          <a:xfrm>
            <a:off x="6645483" y="2939182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1" name="Google Shape;3091;p136"/>
          <p:cNvSpPr txBox="1"/>
          <p:nvPr/>
        </p:nvSpPr>
        <p:spPr>
          <a:xfrm>
            <a:off x="7343320" y="2704532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2" name="Google Shape;3092;p136"/>
          <p:cNvSpPr txBox="1"/>
          <p:nvPr/>
        </p:nvSpPr>
        <p:spPr>
          <a:xfrm>
            <a:off x="7371255" y="3173543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3" name="Google Shape;3093;p136"/>
          <p:cNvSpPr txBox="1"/>
          <p:nvPr/>
        </p:nvSpPr>
        <p:spPr>
          <a:xfrm>
            <a:off x="8036344" y="295561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8" name="Google Shape;3098;p137"/>
          <p:cNvGrpSpPr/>
          <p:nvPr/>
        </p:nvGrpSpPr>
        <p:grpSpPr>
          <a:xfrm>
            <a:off x="999381" y="2331363"/>
            <a:ext cx="3826170" cy="1354225"/>
            <a:chOff x="1917150" y="3703800"/>
            <a:chExt cx="5309701" cy="1354225"/>
          </a:xfrm>
        </p:grpSpPr>
        <p:pic>
          <p:nvPicPr>
            <p:cNvPr id="3099" name="Google Shape;3099;p13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17150" y="3761175"/>
              <a:ext cx="5309701" cy="1296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00" name="Google Shape;3100;p137"/>
            <p:cNvSpPr txBox="1"/>
            <p:nvPr/>
          </p:nvSpPr>
          <p:spPr>
            <a:xfrm>
              <a:off x="1917150" y="3761125"/>
              <a:ext cx="5309700" cy="12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16000" tIns="180000" rIns="216000" bIns="180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F, with 3 as its lightest edge</a:t>
              </a:r>
              <a:endParaRPr sz="14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101" name="Google Shape;3101;p137"/>
            <p:cNvSpPr/>
            <p:nvPr/>
          </p:nvSpPr>
          <p:spPr>
            <a:xfrm>
              <a:off x="3601675" y="3703800"/>
              <a:ext cx="1940700" cy="307800"/>
            </a:xfrm>
            <a:prstGeom prst="roundRect">
              <a:avLst>
                <a:gd name="adj" fmla="val 30563"/>
              </a:avLst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Boruvka</a:t>
              </a:r>
              <a:endParaRPr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102" name="Google Shape;3102;p137"/>
          <p:cNvSpPr/>
          <p:nvPr/>
        </p:nvSpPr>
        <p:spPr>
          <a:xfrm>
            <a:off x="6063772" y="2121236"/>
            <a:ext cx="388500" cy="388200"/>
          </a:xfrm>
          <a:prstGeom prst="ellipse">
            <a:avLst/>
          </a:prstGeom>
          <a:solidFill>
            <a:srgbClr val="EFEFEF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3" name="Google Shape;3103;p137"/>
          <p:cNvSpPr/>
          <p:nvPr/>
        </p:nvSpPr>
        <p:spPr>
          <a:xfrm>
            <a:off x="5790112" y="3259599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4" name="Google Shape;3104;p137"/>
          <p:cNvSpPr/>
          <p:nvPr/>
        </p:nvSpPr>
        <p:spPr>
          <a:xfrm>
            <a:off x="6766056" y="2550955"/>
            <a:ext cx="388500" cy="388200"/>
          </a:xfrm>
          <a:prstGeom prst="ellipse">
            <a:avLst/>
          </a:prstGeom>
          <a:solidFill>
            <a:srgbClr val="EFEFEF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5" name="Google Shape;3105;p137"/>
          <p:cNvSpPr/>
          <p:nvPr/>
        </p:nvSpPr>
        <p:spPr>
          <a:xfrm>
            <a:off x="6705245" y="3311557"/>
            <a:ext cx="388500" cy="388200"/>
          </a:xfrm>
          <a:prstGeom prst="ellipse">
            <a:avLst/>
          </a:prstGeom>
          <a:solidFill>
            <a:srgbClr val="EFEFEF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6" name="Google Shape;3106;p137"/>
          <p:cNvSpPr/>
          <p:nvPr/>
        </p:nvSpPr>
        <p:spPr>
          <a:xfrm>
            <a:off x="7358139" y="1880886"/>
            <a:ext cx="388500" cy="388200"/>
          </a:xfrm>
          <a:prstGeom prst="ellipse">
            <a:avLst/>
          </a:prstGeom>
          <a:solidFill>
            <a:srgbClr val="EFEFEF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7" name="Google Shape;3107;p137"/>
          <p:cNvSpPr/>
          <p:nvPr/>
        </p:nvSpPr>
        <p:spPr>
          <a:xfrm>
            <a:off x="7846970" y="2493517"/>
            <a:ext cx="388500" cy="388200"/>
          </a:xfrm>
          <a:prstGeom prst="ellipse">
            <a:avLst/>
          </a:prstGeom>
          <a:solidFill>
            <a:srgbClr val="FFFF00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8" name="Google Shape;3108;p137"/>
          <p:cNvSpPr/>
          <p:nvPr/>
        </p:nvSpPr>
        <p:spPr>
          <a:xfrm>
            <a:off x="7801635" y="340180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09" name="Google Shape;3109;p137"/>
          <p:cNvCxnSpPr>
            <a:stCxn id="3102" idx="3"/>
            <a:endCxn id="3103" idx="0"/>
          </p:cNvCxnSpPr>
          <p:nvPr/>
        </p:nvCxnSpPr>
        <p:spPr>
          <a:xfrm flipH="1">
            <a:off x="5984467" y="2452585"/>
            <a:ext cx="136200" cy="807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10" name="Google Shape;3110;p137"/>
          <p:cNvCxnSpPr>
            <a:stCxn id="3102" idx="5"/>
            <a:endCxn id="3104" idx="1"/>
          </p:cNvCxnSpPr>
          <p:nvPr/>
        </p:nvCxnSpPr>
        <p:spPr>
          <a:xfrm>
            <a:off x="6395377" y="2452585"/>
            <a:ext cx="427500" cy="1551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11" name="Google Shape;3111;p137"/>
          <p:cNvCxnSpPr>
            <a:stCxn id="3104" idx="7"/>
            <a:endCxn id="3106" idx="3"/>
          </p:cNvCxnSpPr>
          <p:nvPr/>
        </p:nvCxnSpPr>
        <p:spPr>
          <a:xfrm rot="10800000" flipH="1">
            <a:off x="7097661" y="2212106"/>
            <a:ext cx="317400" cy="3957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12" name="Google Shape;3112;p137"/>
          <p:cNvCxnSpPr>
            <a:stCxn id="3102" idx="6"/>
            <a:endCxn id="3106" idx="2"/>
          </p:cNvCxnSpPr>
          <p:nvPr/>
        </p:nvCxnSpPr>
        <p:spPr>
          <a:xfrm rot="10800000" flipH="1">
            <a:off x="6452272" y="2075036"/>
            <a:ext cx="906000" cy="2403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13" name="Google Shape;3113;p137"/>
          <p:cNvCxnSpPr>
            <a:stCxn id="3106" idx="5"/>
            <a:endCxn id="3107" idx="1"/>
          </p:cNvCxnSpPr>
          <p:nvPr/>
        </p:nvCxnSpPr>
        <p:spPr>
          <a:xfrm>
            <a:off x="7689744" y="2212235"/>
            <a:ext cx="214200" cy="3381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14" name="Google Shape;3114;p137"/>
          <p:cNvCxnSpPr>
            <a:stCxn id="3104" idx="4"/>
            <a:endCxn id="3105" idx="0"/>
          </p:cNvCxnSpPr>
          <p:nvPr/>
        </p:nvCxnSpPr>
        <p:spPr>
          <a:xfrm flipH="1">
            <a:off x="6899406" y="2939155"/>
            <a:ext cx="60900" cy="3723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15" name="Google Shape;3115;p137"/>
          <p:cNvCxnSpPr>
            <a:stCxn id="3105" idx="6"/>
            <a:endCxn id="3108" idx="2"/>
          </p:cNvCxnSpPr>
          <p:nvPr/>
        </p:nvCxnSpPr>
        <p:spPr>
          <a:xfrm>
            <a:off x="7093745" y="3505657"/>
            <a:ext cx="708000" cy="903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16" name="Google Shape;3116;p137"/>
          <p:cNvCxnSpPr>
            <a:stCxn id="3108" idx="0"/>
            <a:endCxn id="3107" idx="4"/>
          </p:cNvCxnSpPr>
          <p:nvPr/>
        </p:nvCxnSpPr>
        <p:spPr>
          <a:xfrm rot="10800000" flipH="1">
            <a:off x="7995885" y="2881607"/>
            <a:ext cx="45300" cy="5202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17" name="Google Shape;3117;p137"/>
          <p:cNvCxnSpPr>
            <a:stCxn id="3103" idx="6"/>
            <a:endCxn id="3105" idx="2"/>
          </p:cNvCxnSpPr>
          <p:nvPr/>
        </p:nvCxnSpPr>
        <p:spPr>
          <a:xfrm>
            <a:off x="6178612" y="3453699"/>
            <a:ext cx="526500" cy="519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18" name="Google Shape;3118;p137"/>
          <p:cNvCxnSpPr>
            <a:stCxn id="3105" idx="7"/>
            <a:endCxn id="3107" idx="3"/>
          </p:cNvCxnSpPr>
          <p:nvPr/>
        </p:nvCxnSpPr>
        <p:spPr>
          <a:xfrm rot="10800000" flipH="1">
            <a:off x="7036850" y="2824808"/>
            <a:ext cx="867000" cy="5436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19" name="Google Shape;3119;p137"/>
          <p:cNvSpPr txBox="1"/>
          <p:nvPr/>
        </p:nvSpPr>
        <p:spPr>
          <a:xfrm>
            <a:off x="5725550" y="2558893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0" name="Google Shape;3120;p137"/>
          <p:cNvSpPr txBox="1"/>
          <p:nvPr/>
        </p:nvSpPr>
        <p:spPr>
          <a:xfrm>
            <a:off x="6830872" y="180624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1" name="Google Shape;3121;p137"/>
          <p:cNvSpPr txBox="1"/>
          <p:nvPr/>
        </p:nvSpPr>
        <p:spPr>
          <a:xfrm>
            <a:off x="6645508" y="2273481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2" name="Google Shape;3122;p137"/>
          <p:cNvSpPr txBox="1"/>
          <p:nvPr/>
        </p:nvSpPr>
        <p:spPr>
          <a:xfrm>
            <a:off x="7801643" y="2047318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3" name="Google Shape;3123;p137"/>
          <p:cNvSpPr txBox="1"/>
          <p:nvPr/>
        </p:nvSpPr>
        <p:spPr>
          <a:xfrm>
            <a:off x="7246241" y="2300652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4" name="Google Shape;3124;p137"/>
          <p:cNvSpPr txBox="1"/>
          <p:nvPr/>
        </p:nvSpPr>
        <p:spPr>
          <a:xfrm>
            <a:off x="6253615" y="3133360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5" name="Google Shape;3125;p137"/>
          <p:cNvSpPr txBox="1"/>
          <p:nvPr/>
        </p:nvSpPr>
        <p:spPr>
          <a:xfrm>
            <a:off x="6645483" y="2939182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6" name="Google Shape;3126;p137"/>
          <p:cNvSpPr txBox="1"/>
          <p:nvPr/>
        </p:nvSpPr>
        <p:spPr>
          <a:xfrm>
            <a:off x="7343320" y="2704532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7" name="Google Shape;3127;p137"/>
          <p:cNvSpPr txBox="1"/>
          <p:nvPr/>
        </p:nvSpPr>
        <p:spPr>
          <a:xfrm>
            <a:off x="7371255" y="3173543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8" name="Google Shape;3128;p137"/>
          <p:cNvSpPr txBox="1"/>
          <p:nvPr/>
        </p:nvSpPr>
        <p:spPr>
          <a:xfrm>
            <a:off x="8036344" y="295561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3" name="Google Shape;3133;p138"/>
          <p:cNvGrpSpPr/>
          <p:nvPr/>
        </p:nvGrpSpPr>
        <p:grpSpPr>
          <a:xfrm>
            <a:off x="999381" y="2331363"/>
            <a:ext cx="3826170" cy="1354225"/>
            <a:chOff x="1917150" y="3703800"/>
            <a:chExt cx="5309701" cy="1354225"/>
          </a:xfrm>
        </p:grpSpPr>
        <p:pic>
          <p:nvPicPr>
            <p:cNvPr id="3134" name="Google Shape;3134;p1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17150" y="3761175"/>
              <a:ext cx="5309701" cy="1296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35" name="Google Shape;3135;p138"/>
            <p:cNvSpPr txBox="1"/>
            <p:nvPr/>
          </p:nvSpPr>
          <p:spPr>
            <a:xfrm>
              <a:off x="1917150" y="3761125"/>
              <a:ext cx="5309700" cy="12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16000" tIns="180000" rIns="216000" bIns="180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Finally G, with 2 as its lightest edge (which also has been added)</a:t>
              </a:r>
              <a:endParaRPr sz="14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136" name="Google Shape;3136;p138"/>
            <p:cNvSpPr/>
            <p:nvPr/>
          </p:nvSpPr>
          <p:spPr>
            <a:xfrm>
              <a:off x="3601675" y="3703800"/>
              <a:ext cx="1940700" cy="307800"/>
            </a:xfrm>
            <a:prstGeom prst="roundRect">
              <a:avLst>
                <a:gd name="adj" fmla="val 30563"/>
              </a:avLst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Boruvka</a:t>
              </a:r>
              <a:endParaRPr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137" name="Google Shape;3137;p138"/>
          <p:cNvSpPr/>
          <p:nvPr/>
        </p:nvSpPr>
        <p:spPr>
          <a:xfrm>
            <a:off x="6063772" y="2121236"/>
            <a:ext cx="388500" cy="388200"/>
          </a:xfrm>
          <a:prstGeom prst="ellipse">
            <a:avLst/>
          </a:prstGeom>
          <a:solidFill>
            <a:srgbClr val="EFEFEF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8" name="Google Shape;3138;p138"/>
          <p:cNvSpPr/>
          <p:nvPr/>
        </p:nvSpPr>
        <p:spPr>
          <a:xfrm>
            <a:off x="5790112" y="3259599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9" name="Google Shape;3139;p138"/>
          <p:cNvSpPr/>
          <p:nvPr/>
        </p:nvSpPr>
        <p:spPr>
          <a:xfrm>
            <a:off x="6766056" y="2550955"/>
            <a:ext cx="388500" cy="388200"/>
          </a:xfrm>
          <a:prstGeom prst="ellipse">
            <a:avLst/>
          </a:prstGeom>
          <a:solidFill>
            <a:srgbClr val="EFEFEF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0" name="Google Shape;3140;p138"/>
          <p:cNvSpPr/>
          <p:nvPr/>
        </p:nvSpPr>
        <p:spPr>
          <a:xfrm>
            <a:off x="6705245" y="3311557"/>
            <a:ext cx="388500" cy="388200"/>
          </a:xfrm>
          <a:prstGeom prst="ellipse">
            <a:avLst/>
          </a:prstGeom>
          <a:solidFill>
            <a:srgbClr val="EFEFEF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1" name="Google Shape;3141;p138"/>
          <p:cNvSpPr/>
          <p:nvPr/>
        </p:nvSpPr>
        <p:spPr>
          <a:xfrm>
            <a:off x="7358139" y="1880886"/>
            <a:ext cx="388500" cy="388200"/>
          </a:xfrm>
          <a:prstGeom prst="ellipse">
            <a:avLst/>
          </a:prstGeom>
          <a:solidFill>
            <a:srgbClr val="EFEFEF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2" name="Google Shape;3142;p138"/>
          <p:cNvSpPr/>
          <p:nvPr/>
        </p:nvSpPr>
        <p:spPr>
          <a:xfrm>
            <a:off x="7846970" y="2493517"/>
            <a:ext cx="388500" cy="388200"/>
          </a:xfrm>
          <a:prstGeom prst="ellipse">
            <a:avLst/>
          </a:prstGeom>
          <a:solidFill>
            <a:srgbClr val="EFEFEF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3" name="Google Shape;3143;p138"/>
          <p:cNvSpPr/>
          <p:nvPr/>
        </p:nvSpPr>
        <p:spPr>
          <a:xfrm>
            <a:off x="7801635" y="3401807"/>
            <a:ext cx="388500" cy="388200"/>
          </a:xfrm>
          <a:prstGeom prst="ellipse">
            <a:avLst/>
          </a:prstGeom>
          <a:solidFill>
            <a:srgbClr val="FFFF00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4" name="Google Shape;3144;p138"/>
          <p:cNvCxnSpPr>
            <a:stCxn id="3137" idx="3"/>
            <a:endCxn id="3138" idx="0"/>
          </p:cNvCxnSpPr>
          <p:nvPr/>
        </p:nvCxnSpPr>
        <p:spPr>
          <a:xfrm flipH="1">
            <a:off x="5984467" y="2452585"/>
            <a:ext cx="136200" cy="807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" name="Google Shape;3145;p138"/>
          <p:cNvCxnSpPr>
            <a:stCxn id="3137" idx="5"/>
            <a:endCxn id="3139" idx="1"/>
          </p:cNvCxnSpPr>
          <p:nvPr/>
        </p:nvCxnSpPr>
        <p:spPr>
          <a:xfrm>
            <a:off x="6395377" y="2452585"/>
            <a:ext cx="427500" cy="1551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6" name="Google Shape;3146;p138"/>
          <p:cNvCxnSpPr>
            <a:stCxn id="3139" idx="7"/>
            <a:endCxn id="3141" idx="3"/>
          </p:cNvCxnSpPr>
          <p:nvPr/>
        </p:nvCxnSpPr>
        <p:spPr>
          <a:xfrm rot="10800000" flipH="1">
            <a:off x="7097661" y="2212106"/>
            <a:ext cx="317400" cy="3957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7" name="Google Shape;3147;p138"/>
          <p:cNvCxnSpPr>
            <a:stCxn id="3137" idx="6"/>
            <a:endCxn id="3141" idx="2"/>
          </p:cNvCxnSpPr>
          <p:nvPr/>
        </p:nvCxnSpPr>
        <p:spPr>
          <a:xfrm rot="10800000" flipH="1">
            <a:off x="6452272" y="2075036"/>
            <a:ext cx="906000" cy="2403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8" name="Google Shape;3148;p138"/>
          <p:cNvCxnSpPr>
            <a:stCxn id="3141" idx="5"/>
            <a:endCxn id="3142" idx="1"/>
          </p:cNvCxnSpPr>
          <p:nvPr/>
        </p:nvCxnSpPr>
        <p:spPr>
          <a:xfrm>
            <a:off x="7689744" y="2212235"/>
            <a:ext cx="214200" cy="3381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9" name="Google Shape;3149;p138"/>
          <p:cNvCxnSpPr>
            <a:stCxn id="3139" idx="4"/>
            <a:endCxn id="3140" idx="0"/>
          </p:cNvCxnSpPr>
          <p:nvPr/>
        </p:nvCxnSpPr>
        <p:spPr>
          <a:xfrm flipH="1">
            <a:off x="6899406" y="2939155"/>
            <a:ext cx="60900" cy="3723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50" name="Google Shape;3150;p138"/>
          <p:cNvCxnSpPr>
            <a:stCxn id="3140" idx="6"/>
            <a:endCxn id="3143" idx="2"/>
          </p:cNvCxnSpPr>
          <p:nvPr/>
        </p:nvCxnSpPr>
        <p:spPr>
          <a:xfrm>
            <a:off x="7093745" y="3505657"/>
            <a:ext cx="708000" cy="903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51" name="Google Shape;3151;p138"/>
          <p:cNvCxnSpPr>
            <a:stCxn id="3143" idx="0"/>
            <a:endCxn id="3142" idx="4"/>
          </p:cNvCxnSpPr>
          <p:nvPr/>
        </p:nvCxnSpPr>
        <p:spPr>
          <a:xfrm rot="10800000" flipH="1">
            <a:off x="7995885" y="2881607"/>
            <a:ext cx="45300" cy="5202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52" name="Google Shape;3152;p138"/>
          <p:cNvCxnSpPr>
            <a:stCxn id="3138" idx="6"/>
            <a:endCxn id="3140" idx="2"/>
          </p:cNvCxnSpPr>
          <p:nvPr/>
        </p:nvCxnSpPr>
        <p:spPr>
          <a:xfrm>
            <a:off x="6178612" y="3453699"/>
            <a:ext cx="526500" cy="519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53" name="Google Shape;3153;p138"/>
          <p:cNvCxnSpPr>
            <a:stCxn id="3140" idx="7"/>
            <a:endCxn id="3142" idx="3"/>
          </p:cNvCxnSpPr>
          <p:nvPr/>
        </p:nvCxnSpPr>
        <p:spPr>
          <a:xfrm rot="10800000" flipH="1">
            <a:off x="7036850" y="2824808"/>
            <a:ext cx="867000" cy="5436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54" name="Google Shape;3154;p138"/>
          <p:cNvSpPr txBox="1"/>
          <p:nvPr/>
        </p:nvSpPr>
        <p:spPr>
          <a:xfrm>
            <a:off x="5725550" y="2558893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5" name="Google Shape;3155;p138"/>
          <p:cNvSpPr txBox="1"/>
          <p:nvPr/>
        </p:nvSpPr>
        <p:spPr>
          <a:xfrm>
            <a:off x="6830872" y="180624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6" name="Google Shape;3156;p138"/>
          <p:cNvSpPr txBox="1"/>
          <p:nvPr/>
        </p:nvSpPr>
        <p:spPr>
          <a:xfrm>
            <a:off x="6645508" y="2273481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7" name="Google Shape;3157;p138"/>
          <p:cNvSpPr txBox="1"/>
          <p:nvPr/>
        </p:nvSpPr>
        <p:spPr>
          <a:xfrm>
            <a:off x="7801643" y="2047318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8" name="Google Shape;3158;p138"/>
          <p:cNvSpPr txBox="1"/>
          <p:nvPr/>
        </p:nvSpPr>
        <p:spPr>
          <a:xfrm>
            <a:off x="7246241" y="2300652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9" name="Google Shape;3159;p138"/>
          <p:cNvSpPr txBox="1"/>
          <p:nvPr/>
        </p:nvSpPr>
        <p:spPr>
          <a:xfrm>
            <a:off x="6253615" y="3133360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0" name="Google Shape;3160;p138"/>
          <p:cNvSpPr txBox="1"/>
          <p:nvPr/>
        </p:nvSpPr>
        <p:spPr>
          <a:xfrm>
            <a:off x="6645483" y="2939182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1" name="Google Shape;3161;p138"/>
          <p:cNvSpPr txBox="1"/>
          <p:nvPr/>
        </p:nvSpPr>
        <p:spPr>
          <a:xfrm>
            <a:off x="7343320" y="2704532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2" name="Google Shape;3162;p138"/>
          <p:cNvSpPr txBox="1"/>
          <p:nvPr/>
        </p:nvSpPr>
        <p:spPr>
          <a:xfrm>
            <a:off x="7371255" y="3173543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3" name="Google Shape;3163;p138"/>
          <p:cNvSpPr txBox="1"/>
          <p:nvPr/>
        </p:nvSpPr>
        <p:spPr>
          <a:xfrm>
            <a:off x="8036344" y="295561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4" name="Google Shape;3164;p138"/>
          <p:cNvSpPr/>
          <p:nvPr/>
        </p:nvSpPr>
        <p:spPr>
          <a:xfrm rot="-10146757">
            <a:off x="7199551" y="3612857"/>
            <a:ext cx="351018" cy="62731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9" name="Google Shape;3169;p1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Boruvka’s Algorithm</a:t>
            </a:r>
            <a:endParaRPr/>
          </a:p>
        </p:txBody>
      </p:sp>
      <p:sp>
        <p:nvSpPr>
          <p:cNvPr id="3170" name="Google Shape;3170;p1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242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Basic Idea: “Add obvious edges, rinse &amp; repeat”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with V connected components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 through all connected components and add minimum outgoing edges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sp>
        <p:nvSpPr>
          <p:cNvPr id="3171" name="Google Shape;3171;p139"/>
          <p:cNvSpPr/>
          <p:nvPr/>
        </p:nvSpPr>
        <p:spPr>
          <a:xfrm>
            <a:off x="6063772" y="2121236"/>
            <a:ext cx="388500" cy="388200"/>
          </a:xfrm>
          <a:prstGeom prst="ellipse">
            <a:avLst/>
          </a:prstGeom>
          <a:solidFill>
            <a:srgbClr val="00FF00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2" name="Google Shape;3172;p139"/>
          <p:cNvSpPr/>
          <p:nvPr/>
        </p:nvSpPr>
        <p:spPr>
          <a:xfrm>
            <a:off x="5790112" y="3259599"/>
            <a:ext cx="388500" cy="388200"/>
          </a:xfrm>
          <a:prstGeom prst="ellipse">
            <a:avLst/>
          </a:prstGeom>
          <a:solidFill>
            <a:srgbClr val="00FF00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3" name="Google Shape;3173;p139"/>
          <p:cNvSpPr/>
          <p:nvPr/>
        </p:nvSpPr>
        <p:spPr>
          <a:xfrm>
            <a:off x="6766056" y="2550955"/>
            <a:ext cx="388500" cy="388200"/>
          </a:xfrm>
          <a:prstGeom prst="ellipse">
            <a:avLst/>
          </a:prstGeom>
          <a:solidFill>
            <a:srgbClr val="00FFFF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4" name="Google Shape;3174;p139"/>
          <p:cNvSpPr/>
          <p:nvPr/>
        </p:nvSpPr>
        <p:spPr>
          <a:xfrm>
            <a:off x="6705245" y="3311557"/>
            <a:ext cx="388500" cy="388200"/>
          </a:xfrm>
          <a:prstGeom prst="ellipse">
            <a:avLst/>
          </a:prstGeom>
          <a:solidFill>
            <a:srgbClr val="FF9900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5" name="Google Shape;3175;p139"/>
          <p:cNvSpPr/>
          <p:nvPr/>
        </p:nvSpPr>
        <p:spPr>
          <a:xfrm>
            <a:off x="7358139" y="1880886"/>
            <a:ext cx="388500" cy="388200"/>
          </a:xfrm>
          <a:prstGeom prst="ellipse">
            <a:avLst/>
          </a:prstGeom>
          <a:solidFill>
            <a:srgbClr val="00FFFF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6" name="Google Shape;3176;p139"/>
          <p:cNvSpPr/>
          <p:nvPr/>
        </p:nvSpPr>
        <p:spPr>
          <a:xfrm>
            <a:off x="7846970" y="2493517"/>
            <a:ext cx="388500" cy="388200"/>
          </a:xfrm>
          <a:prstGeom prst="ellipse">
            <a:avLst/>
          </a:prstGeom>
          <a:solidFill>
            <a:srgbClr val="FF9900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7" name="Google Shape;3177;p139"/>
          <p:cNvSpPr/>
          <p:nvPr/>
        </p:nvSpPr>
        <p:spPr>
          <a:xfrm>
            <a:off x="7801635" y="3401807"/>
            <a:ext cx="388500" cy="388200"/>
          </a:xfrm>
          <a:prstGeom prst="ellipse">
            <a:avLst/>
          </a:prstGeom>
          <a:solidFill>
            <a:srgbClr val="FF9900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78" name="Google Shape;3178;p139"/>
          <p:cNvCxnSpPr>
            <a:stCxn id="3171" idx="3"/>
            <a:endCxn id="3172" idx="0"/>
          </p:cNvCxnSpPr>
          <p:nvPr/>
        </p:nvCxnSpPr>
        <p:spPr>
          <a:xfrm flipH="1">
            <a:off x="5984467" y="2452585"/>
            <a:ext cx="136200" cy="807000"/>
          </a:xfrm>
          <a:prstGeom prst="straightConnector1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79" name="Google Shape;3179;p139"/>
          <p:cNvCxnSpPr>
            <a:stCxn id="3171" idx="5"/>
            <a:endCxn id="3173" idx="1"/>
          </p:cNvCxnSpPr>
          <p:nvPr/>
        </p:nvCxnSpPr>
        <p:spPr>
          <a:xfrm>
            <a:off x="6395377" y="2452585"/>
            <a:ext cx="427500" cy="1551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80" name="Google Shape;3180;p139"/>
          <p:cNvCxnSpPr>
            <a:stCxn id="3173" idx="7"/>
            <a:endCxn id="3175" idx="3"/>
          </p:cNvCxnSpPr>
          <p:nvPr/>
        </p:nvCxnSpPr>
        <p:spPr>
          <a:xfrm rot="10800000" flipH="1">
            <a:off x="7097661" y="2212106"/>
            <a:ext cx="317400" cy="395700"/>
          </a:xfrm>
          <a:prstGeom prst="straightConnector1">
            <a:avLst/>
          </a:prstGeom>
          <a:noFill/>
          <a:ln w="38100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81" name="Google Shape;3181;p139"/>
          <p:cNvCxnSpPr>
            <a:stCxn id="3171" idx="6"/>
            <a:endCxn id="3175" idx="2"/>
          </p:cNvCxnSpPr>
          <p:nvPr/>
        </p:nvCxnSpPr>
        <p:spPr>
          <a:xfrm rot="10800000" flipH="1">
            <a:off x="6452272" y="2075036"/>
            <a:ext cx="906000" cy="2403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82" name="Google Shape;3182;p139"/>
          <p:cNvCxnSpPr>
            <a:stCxn id="3175" idx="5"/>
            <a:endCxn id="3176" idx="1"/>
          </p:cNvCxnSpPr>
          <p:nvPr/>
        </p:nvCxnSpPr>
        <p:spPr>
          <a:xfrm>
            <a:off x="7689744" y="2212235"/>
            <a:ext cx="214200" cy="3381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83" name="Google Shape;3183;p139"/>
          <p:cNvCxnSpPr>
            <a:stCxn id="3173" idx="4"/>
            <a:endCxn id="3174" idx="0"/>
          </p:cNvCxnSpPr>
          <p:nvPr/>
        </p:nvCxnSpPr>
        <p:spPr>
          <a:xfrm flipH="1">
            <a:off x="6899406" y="2939155"/>
            <a:ext cx="60900" cy="3723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84" name="Google Shape;3184;p139"/>
          <p:cNvCxnSpPr>
            <a:stCxn id="3174" idx="6"/>
            <a:endCxn id="3177" idx="2"/>
          </p:cNvCxnSpPr>
          <p:nvPr/>
        </p:nvCxnSpPr>
        <p:spPr>
          <a:xfrm>
            <a:off x="7093745" y="3505657"/>
            <a:ext cx="708000" cy="903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85" name="Google Shape;3185;p139"/>
          <p:cNvCxnSpPr>
            <a:stCxn id="3177" idx="0"/>
            <a:endCxn id="3176" idx="4"/>
          </p:cNvCxnSpPr>
          <p:nvPr/>
        </p:nvCxnSpPr>
        <p:spPr>
          <a:xfrm rot="10800000" flipH="1">
            <a:off x="7995885" y="2881607"/>
            <a:ext cx="45300" cy="5202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86" name="Google Shape;3186;p139"/>
          <p:cNvCxnSpPr>
            <a:stCxn id="3172" idx="6"/>
            <a:endCxn id="3174" idx="2"/>
          </p:cNvCxnSpPr>
          <p:nvPr/>
        </p:nvCxnSpPr>
        <p:spPr>
          <a:xfrm>
            <a:off x="6178612" y="3453699"/>
            <a:ext cx="526500" cy="519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87" name="Google Shape;3187;p139"/>
          <p:cNvCxnSpPr>
            <a:stCxn id="3174" idx="7"/>
            <a:endCxn id="3176" idx="3"/>
          </p:cNvCxnSpPr>
          <p:nvPr/>
        </p:nvCxnSpPr>
        <p:spPr>
          <a:xfrm rot="10800000" flipH="1">
            <a:off x="7036850" y="2824808"/>
            <a:ext cx="867000" cy="543600"/>
          </a:xfrm>
          <a:prstGeom prst="straightConnector1">
            <a:avLst/>
          </a:prstGeom>
          <a:noFill/>
          <a:ln w="1905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88" name="Google Shape;3188;p139"/>
          <p:cNvSpPr txBox="1"/>
          <p:nvPr/>
        </p:nvSpPr>
        <p:spPr>
          <a:xfrm>
            <a:off x="5725550" y="2558893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9" name="Google Shape;3189;p139"/>
          <p:cNvSpPr txBox="1"/>
          <p:nvPr/>
        </p:nvSpPr>
        <p:spPr>
          <a:xfrm>
            <a:off x="6830872" y="180624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0" name="Google Shape;3190;p139"/>
          <p:cNvSpPr txBox="1"/>
          <p:nvPr/>
        </p:nvSpPr>
        <p:spPr>
          <a:xfrm>
            <a:off x="6645508" y="2273481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1" name="Google Shape;3191;p139"/>
          <p:cNvSpPr txBox="1"/>
          <p:nvPr/>
        </p:nvSpPr>
        <p:spPr>
          <a:xfrm>
            <a:off x="7801643" y="2047318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2" name="Google Shape;3192;p139"/>
          <p:cNvSpPr txBox="1"/>
          <p:nvPr/>
        </p:nvSpPr>
        <p:spPr>
          <a:xfrm>
            <a:off x="7246241" y="2300652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3" name="Google Shape;3193;p139"/>
          <p:cNvSpPr txBox="1"/>
          <p:nvPr/>
        </p:nvSpPr>
        <p:spPr>
          <a:xfrm>
            <a:off x="6253615" y="3133360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4" name="Google Shape;3194;p139"/>
          <p:cNvSpPr txBox="1"/>
          <p:nvPr/>
        </p:nvSpPr>
        <p:spPr>
          <a:xfrm>
            <a:off x="6645483" y="2939182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5" name="Google Shape;3195;p139"/>
          <p:cNvSpPr txBox="1"/>
          <p:nvPr/>
        </p:nvSpPr>
        <p:spPr>
          <a:xfrm>
            <a:off x="7343320" y="2704532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6" name="Google Shape;3196;p139"/>
          <p:cNvSpPr txBox="1"/>
          <p:nvPr/>
        </p:nvSpPr>
        <p:spPr>
          <a:xfrm>
            <a:off x="7371255" y="3173543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7" name="Google Shape;3197;p139"/>
          <p:cNvSpPr txBox="1"/>
          <p:nvPr/>
        </p:nvSpPr>
        <p:spPr>
          <a:xfrm>
            <a:off x="8036344" y="295561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855" y="0"/>
            <a:ext cx="731428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2" name="Google Shape;3202;p1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Boruvka’s Algorithm</a:t>
            </a:r>
            <a:endParaRPr/>
          </a:p>
        </p:txBody>
      </p:sp>
      <p:sp>
        <p:nvSpPr>
          <p:cNvPr id="3203" name="Google Shape;3203;p1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242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Basic Idea: “Add obvious edges, rinse &amp; repeat”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with V connected components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 through all connected components and add minimum outgoing edges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Repeat for the remaining connected components!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sp>
        <p:nvSpPr>
          <p:cNvPr id="3204" name="Google Shape;3204;p140"/>
          <p:cNvSpPr/>
          <p:nvPr/>
        </p:nvSpPr>
        <p:spPr>
          <a:xfrm>
            <a:off x="6063772" y="2121236"/>
            <a:ext cx="388500" cy="388200"/>
          </a:xfrm>
          <a:prstGeom prst="ellipse">
            <a:avLst/>
          </a:prstGeom>
          <a:solidFill>
            <a:srgbClr val="00FF00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5" name="Google Shape;3205;p140"/>
          <p:cNvSpPr/>
          <p:nvPr/>
        </p:nvSpPr>
        <p:spPr>
          <a:xfrm>
            <a:off x="5790112" y="3259599"/>
            <a:ext cx="388500" cy="388200"/>
          </a:xfrm>
          <a:prstGeom prst="ellipse">
            <a:avLst/>
          </a:prstGeom>
          <a:solidFill>
            <a:srgbClr val="00FF00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6" name="Google Shape;3206;p140"/>
          <p:cNvSpPr/>
          <p:nvPr/>
        </p:nvSpPr>
        <p:spPr>
          <a:xfrm>
            <a:off x="6766056" y="2550955"/>
            <a:ext cx="388500" cy="388200"/>
          </a:xfrm>
          <a:prstGeom prst="ellipse">
            <a:avLst/>
          </a:prstGeom>
          <a:solidFill>
            <a:srgbClr val="00FFFF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7" name="Google Shape;3207;p140"/>
          <p:cNvSpPr/>
          <p:nvPr/>
        </p:nvSpPr>
        <p:spPr>
          <a:xfrm>
            <a:off x="6705245" y="3311557"/>
            <a:ext cx="388500" cy="388200"/>
          </a:xfrm>
          <a:prstGeom prst="ellipse">
            <a:avLst/>
          </a:prstGeom>
          <a:solidFill>
            <a:srgbClr val="FF9900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8" name="Google Shape;3208;p140"/>
          <p:cNvSpPr/>
          <p:nvPr/>
        </p:nvSpPr>
        <p:spPr>
          <a:xfrm>
            <a:off x="7358139" y="1880886"/>
            <a:ext cx="388500" cy="388200"/>
          </a:xfrm>
          <a:prstGeom prst="ellipse">
            <a:avLst/>
          </a:prstGeom>
          <a:solidFill>
            <a:srgbClr val="00FFFF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9" name="Google Shape;3209;p140"/>
          <p:cNvSpPr/>
          <p:nvPr/>
        </p:nvSpPr>
        <p:spPr>
          <a:xfrm>
            <a:off x="7846970" y="2493517"/>
            <a:ext cx="388500" cy="388200"/>
          </a:xfrm>
          <a:prstGeom prst="ellipse">
            <a:avLst/>
          </a:prstGeom>
          <a:solidFill>
            <a:srgbClr val="FF9900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0" name="Google Shape;3210;p140"/>
          <p:cNvSpPr/>
          <p:nvPr/>
        </p:nvSpPr>
        <p:spPr>
          <a:xfrm>
            <a:off x="7801635" y="3401807"/>
            <a:ext cx="388500" cy="388200"/>
          </a:xfrm>
          <a:prstGeom prst="ellipse">
            <a:avLst/>
          </a:prstGeom>
          <a:solidFill>
            <a:srgbClr val="FF9900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11" name="Google Shape;3211;p140"/>
          <p:cNvCxnSpPr>
            <a:stCxn id="3204" idx="3"/>
            <a:endCxn id="3205" idx="0"/>
          </p:cNvCxnSpPr>
          <p:nvPr/>
        </p:nvCxnSpPr>
        <p:spPr>
          <a:xfrm flipH="1">
            <a:off x="5984467" y="2452585"/>
            <a:ext cx="136200" cy="807000"/>
          </a:xfrm>
          <a:prstGeom prst="straightConnector1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12" name="Google Shape;3212;p140"/>
          <p:cNvCxnSpPr>
            <a:stCxn id="3204" idx="5"/>
            <a:endCxn id="3206" idx="1"/>
          </p:cNvCxnSpPr>
          <p:nvPr/>
        </p:nvCxnSpPr>
        <p:spPr>
          <a:xfrm>
            <a:off x="6395377" y="2452585"/>
            <a:ext cx="427500" cy="1551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13" name="Google Shape;3213;p140"/>
          <p:cNvCxnSpPr>
            <a:stCxn id="3206" idx="7"/>
            <a:endCxn id="3208" idx="3"/>
          </p:cNvCxnSpPr>
          <p:nvPr/>
        </p:nvCxnSpPr>
        <p:spPr>
          <a:xfrm rot="10800000" flipH="1">
            <a:off x="7097661" y="2212106"/>
            <a:ext cx="317400" cy="395700"/>
          </a:xfrm>
          <a:prstGeom prst="straightConnector1">
            <a:avLst/>
          </a:prstGeom>
          <a:noFill/>
          <a:ln w="38100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14" name="Google Shape;3214;p140"/>
          <p:cNvCxnSpPr>
            <a:stCxn id="3204" idx="6"/>
            <a:endCxn id="3208" idx="2"/>
          </p:cNvCxnSpPr>
          <p:nvPr/>
        </p:nvCxnSpPr>
        <p:spPr>
          <a:xfrm rot="10800000" flipH="1">
            <a:off x="6452272" y="2075036"/>
            <a:ext cx="906000" cy="2403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15" name="Google Shape;3215;p140"/>
          <p:cNvCxnSpPr>
            <a:stCxn id="3208" idx="5"/>
            <a:endCxn id="3209" idx="1"/>
          </p:cNvCxnSpPr>
          <p:nvPr/>
        </p:nvCxnSpPr>
        <p:spPr>
          <a:xfrm>
            <a:off x="7689744" y="2212235"/>
            <a:ext cx="214200" cy="3381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16" name="Google Shape;3216;p140"/>
          <p:cNvCxnSpPr>
            <a:stCxn id="3206" idx="4"/>
            <a:endCxn id="3207" idx="0"/>
          </p:cNvCxnSpPr>
          <p:nvPr/>
        </p:nvCxnSpPr>
        <p:spPr>
          <a:xfrm flipH="1">
            <a:off x="6899406" y="2939155"/>
            <a:ext cx="60900" cy="3723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17" name="Google Shape;3217;p140"/>
          <p:cNvCxnSpPr>
            <a:stCxn id="3207" idx="6"/>
            <a:endCxn id="3210" idx="2"/>
          </p:cNvCxnSpPr>
          <p:nvPr/>
        </p:nvCxnSpPr>
        <p:spPr>
          <a:xfrm>
            <a:off x="7093745" y="3505657"/>
            <a:ext cx="708000" cy="903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18" name="Google Shape;3218;p140"/>
          <p:cNvCxnSpPr>
            <a:stCxn id="3210" idx="0"/>
            <a:endCxn id="3209" idx="4"/>
          </p:cNvCxnSpPr>
          <p:nvPr/>
        </p:nvCxnSpPr>
        <p:spPr>
          <a:xfrm rot="10800000" flipH="1">
            <a:off x="7995885" y="2881607"/>
            <a:ext cx="45300" cy="5202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19" name="Google Shape;3219;p140"/>
          <p:cNvCxnSpPr>
            <a:stCxn id="3205" idx="6"/>
            <a:endCxn id="3207" idx="2"/>
          </p:cNvCxnSpPr>
          <p:nvPr/>
        </p:nvCxnSpPr>
        <p:spPr>
          <a:xfrm>
            <a:off x="6178612" y="3453699"/>
            <a:ext cx="526500" cy="519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20" name="Google Shape;3220;p140"/>
          <p:cNvCxnSpPr>
            <a:stCxn id="3207" idx="7"/>
            <a:endCxn id="3209" idx="3"/>
          </p:cNvCxnSpPr>
          <p:nvPr/>
        </p:nvCxnSpPr>
        <p:spPr>
          <a:xfrm rot="10800000" flipH="1">
            <a:off x="7036850" y="2824808"/>
            <a:ext cx="867000" cy="543600"/>
          </a:xfrm>
          <a:prstGeom prst="straightConnector1">
            <a:avLst/>
          </a:prstGeom>
          <a:noFill/>
          <a:ln w="1905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21" name="Google Shape;3221;p140"/>
          <p:cNvSpPr txBox="1"/>
          <p:nvPr/>
        </p:nvSpPr>
        <p:spPr>
          <a:xfrm>
            <a:off x="5725550" y="2558893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2" name="Google Shape;3222;p140"/>
          <p:cNvSpPr txBox="1"/>
          <p:nvPr/>
        </p:nvSpPr>
        <p:spPr>
          <a:xfrm>
            <a:off x="6830872" y="180624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3" name="Google Shape;3223;p140"/>
          <p:cNvSpPr txBox="1"/>
          <p:nvPr/>
        </p:nvSpPr>
        <p:spPr>
          <a:xfrm>
            <a:off x="6645508" y="2273481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4" name="Google Shape;3224;p140"/>
          <p:cNvSpPr txBox="1"/>
          <p:nvPr/>
        </p:nvSpPr>
        <p:spPr>
          <a:xfrm>
            <a:off x="7801643" y="2047318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5" name="Google Shape;3225;p140"/>
          <p:cNvSpPr txBox="1"/>
          <p:nvPr/>
        </p:nvSpPr>
        <p:spPr>
          <a:xfrm>
            <a:off x="7246241" y="2300652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6" name="Google Shape;3226;p140"/>
          <p:cNvSpPr txBox="1"/>
          <p:nvPr/>
        </p:nvSpPr>
        <p:spPr>
          <a:xfrm>
            <a:off x="6253615" y="3133360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7" name="Google Shape;3227;p140"/>
          <p:cNvSpPr txBox="1"/>
          <p:nvPr/>
        </p:nvSpPr>
        <p:spPr>
          <a:xfrm>
            <a:off x="6645483" y="2939182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8" name="Google Shape;3228;p140"/>
          <p:cNvSpPr txBox="1"/>
          <p:nvPr/>
        </p:nvSpPr>
        <p:spPr>
          <a:xfrm>
            <a:off x="7343320" y="2704532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9" name="Google Shape;3229;p140"/>
          <p:cNvSpPr txBox="1"/>
          <p:nvPr/>
        </p:nvSpPr>
        <p:spPr>
          <a:xfrm>
            <a:off x="7371255" y="3173543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0" name="Google Shape;3230;p140"/>
          <p:cNvSpPr txBox="1"/>
          <p:nvPr/>
        </p:nvSpPr>
        <p:spPr>
          <a:xfrm>
            <a:off x="8036344" y="295561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" name="Google Shape;3235;p1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Boruvka’s Algorithm</a:t>
            </a:r>
            <a:endParaRPr/>
          </a:p>
        </p:txBody>
      </p:sp>
      <p:sp>
        <p:nvSpPr>
          <p:cNvPr id="3236" name="Google Shape;3236;p1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242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Basic Idea: “Add obvious edges, rinse &amp; repeat”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with V connected components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 through all connected components and add minimum outgoing edges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Repeat for the remaining connected components!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we get the MST!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sp>
        <p:nvSpPr>
          <p:cNvPr id="3237" name="Google Shape;3237;p141"/>
          <p:cNvSpPr/>
          <p:nvPr/>
        </p:nvSpPr>
        <p:spPr>
          <a:xfrm>
            <a:off x="6063772" y="2121236"/>
            <a:ext cx="388500" cy="388200"/>
          </a:xfrm>
          <a:prstGeom prst="ellipse">
            <a:avLst/>
          </a:prstGeom>
          <a:solidFill>
            <a:srgbClr val="00FF00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8" name="Google Shape;3238;p141"/>
          <p:cNvSpPr/>
          <p:nvPr/>
        </p:nvSpPr>
        <p:spPr>
          <a:xfrm>
            <a:off x="5790112" y="3259599"/>
            <a:ext cx="388500" cy="388200"/>
          </a:xfrm>
          <a:prstGeom prst="ellipse">
            <a:avLst/>
          </a:prstGeom>
          <a:solidFill>
            <a:srgbClr val="00FF00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9" name="Google Shape;3239;p141"/>
          <p:cNvSpPr/>
          <p:nvPr/>
        </p:nvSpPr>
        <p:spPr>
          <a:xfrm>
            <a:off x="6766056" y="2550955"/>
            <a:ext cx="388500" cy="388200"/>
          </a:xfrm>
          <a:prstGeom prst="ellipse">
            <a:avLst/>
          </a:prstGeom>
          <a:solidFill>
            <a:srgbClr val="00FFFF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0" name="Google Shape;3240;p141"/>
          <p:cNvSpPr/>
          <p:nvPr/>
        </p:nvSpPr>
        <p:spPr>
          <a:xfrm>
            <a:off x="6705245" y="3311557"/>
            <a:ext cx="388500" cy="388200"/>
          </a:xfrm>
          <a:prstGeom prst="ellipse">
            <a:avLst/>
          </a:prstGeom>
          <a:solidFill>
            <a:srgbClr val="FF9900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1" name="Google Shape;3241;p141"/>
          <p:cNvSpPr/>
          <p:nvPr/>
        </p:nvSpPr>
        <p:spPr>
          <a:xfrm>
            <a:off x="7358139" y="1880886"/>
            <a:ext cx="388500" cy="388200"/>
          </a:xfrm>
          <a:prstGeom prst="ellipse">
            <a:avLst/>
          </a:prstGeom>
          <a:solidFill>
            <a:srgbClr val="00FFFF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2" name="Google Shape;3242;p141"/>
          <p:cNvSpPr/>
          <p:nvPr/>
        </p:nvSpPr>
        <p:spPr>
          <a:xfrm>
            <a:off x="7846970" y="2493517"/>
            <a:ext cx="388500" cy="388200"/>
          </a:xfrm>
          <a:prstGeom prst="ellipse">
            <a:avLst/>
          </a:prstGeom>
          <a:solidFill>
            <a:srgbClr val="FF9900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3" name="Google Shape;3243;p141"/>
          <p:cNvSpPr/>
          <p:nvPr/>
        </p:nvSpPr>
        <p:spPr>
          <a:xfrm>
            <a:off x="7801635" y="3401807"/>
            <a:ext cx="388500" cy="388200"/>
          </a:xfrm>
          <a:prstGeom prst="ellipse">
            <a:avLst/>
          </a:prstGeom>
          <a:solidFill>
            <a:srgbClr val="FF9900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44" name="Google Shape;3244;p141"/>
          <p:cNvCxnSpPr>
            <a:stCxn id="3237" idx="3"/>
            <a:endCxn id="3238" idx="0"/>
          </p:cNvCxnSpPr>
          <p:nvPr/>
        </p:nvCxnSpPr>
        <p:spPr>
          <a:xfrm flipH="1">
            <a:off x="5984467" y="2452585"/>
            <a:ext cx="136200" cy="807000"/>
          </a:xfrm>
          <a:prstGeom prst="straightConnector1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45" name="Google Shape;3245;p141"/>
          <p:cNvCxnSpPr>
            <a:stCxn id="3239" idx="7"/>
            <a:endCxn id="3241" idx="3"/>
          </p:cNvCxnSpPr>
          <p:nvPr/>
        </p:nvCxnSpPr>
        <p:spPr>
          <a:xfrm rot="10800000" flipH="1">
            <a:off x="7097661" y="2212106"/>
            <a:ext cx="317400" cy="395700"/>
          </a:xfrm>
          <a:prstGeom prst="straightConnector1">
            <a:avLst/>
          </a:prstGeom>
          <a:noFill/>
          <a:ln w="38100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46" name="Google Shape;3246;p141"/>
          <p:cNvCxnSpPr>
            <a:stCxn id="3237" idx="6"/>
            <a:endCxn id="3241" idx="2"/>
          </p:cNvCxnSpPr>
          <p:nvPr/>
        </p:nvCxnSpPr>
        <p:spPr>
          <a:xfrm rot="10800000" flipH="1">
            <a:off x="6452272" y="2075036"/>
            <a:ext cx="906000" cy="2403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47" name="Google Shape;3247;p141"/>
          <p:cNvCxnSpPr>
            <a:stCxn id="3240" idx="6"/>
            <a:endCxn id="3243" idx="2"/>
          </p:cNvCxnSpPr>
          <p:nvPr/>
        </p:nvCxnSpPr>
        <p:spPr>
          <a:xfrm>
            <a:off x="7093745" y="3505657"/>
            <a:ext cx="708000" cy="903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48" name="Google Shape;3248;p141"/>
          <p:cNvCxnSpPr>
            <a:stCxn id="3243" idx="0"/>
            <a:endCxn id="3242" idx="4"/>
          </p:cNvCxnSpPr>
          <p:nvPr/>
        </p:nvCxnSpPr>
        <p:spPr>
          <a:xfrm rot="10800000" flipH="1">
            <a:off x="7995885" y="2881607"/>
            <a:ext cx="45300" cy="5202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49" name="Google Shape;3249;p141"/>
          <p:cNvCxnSpPr>
            <a:stCxn id="3238" idx="6"/>
            <a:endCxn id="3240" idx="2"/>
          </p:cNvCxnSpPr>
          <p:nvPr/>
        </p:nvCxnSpPr>
        <p:spPr>
          <a:xfrm>
            <a:off x="6178612" y="3453699"/>
            <a:ext cx="526500" cy="519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50" name="Google Shape;3250;p141"/>
          <p:cNvSpPr txBox="1"/>
          <p:nvPr/>
        </p:nvSpPr>
        <p:spPr>
          <a:xfrm>
            <a:off x="5725550" y="2558893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1" name="Google Shape;3251;p141"/>
          <p:cNvSpPr txBox="1"/>
          <p:nvPr/>
        </p:nvSpPr>
        <p:spPr>
          <a:xfrm>
            <a:off x="6830872" y="180624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2" name="Google Shape;3252;p141"/>
          <p:cNvSpPr txBox="1"/>
          <p:nvPr/>
        </p:nvSpPr>
        <p:spPr>
          <a:xfrm>
            <a:off x="7246241" y="2300652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3" name="Google Shape;3253;p141"/>
          <p:cNvSpPr txBox="1"/>
          <p:nvPr/>
        </p:nvSpPr>
        <p:spPr>
          <a:xfrm>
            <a:off x="6253615" y="3133360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4" name="Google Shape;3254;p141"/>
          <p:cNvSpPr txBox="1"/>
          <p:nvPr/>
        </p:nvSpPr>
        <p:spPr>
          <a:xfrm>
            <a:off x="7371255" y="3173543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5" name="Google Shape;3255;p141"/>
          <p:cNvSpPr txBox="1"/>
          <p:nvPr/>
        </p:nvSpPr>
        <p:spPr>
          <a:xfrm>
            <a:off x="8036344" y="295561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6" name="Google Shape;3256;p141"/>
          <p:cNvSpPr/>
          <p:nvPr/>
        </p:nvSpPr>
        <p:spPr>
          <a:xfrm>
            <a:off x="6061122" y="2115406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7" name="Google Shape;3257;p141"/>
          <p:cNvSpPr/>
          <p:nvPr/>
        </p:nvSpPr>
        <p:spPr>
          <a:xfrm>
            <a:off x="5787461" y="3253769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8" name="Google Shape;3258;p141"/>
          <p:cNvSpPr/>
          <p:nvPr/>
        </p:nvSpPr>
        <p:spPr>
          <a:xfrm>
            <a:off x="6763405" y="2545125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9" name="Google Shape;3259;p141"/>
          <p:cNvSpPr/>
          <p:nvPr/>
        </p:nvSpPr>
        <p:spPr>
          <a:xfrm>
            <a:off x="6702594" y="330572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0" name="Google Shape;3260;p141"/>
          <p:cNvSpPr/>
          <p:nvPr/>
        </p:nvSpPr>
        <p:spPr>
          <a:xfrm>
            <a:off x="7355489" y="1875056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1" name="Google Shape;3261;p141"/>
          <p:cNvSpPr/>
          <p:nvPr/>
        </p:nvSpPr>
        <p:spPr>
          <a:xfrm>
            <a:off x="7844319" y="248768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2" name="Google Shape;3262;p141"/>
          <p:cNvSpPr/>
          <p:nvPr/>
        </p:nvSpPr>
        <p:spPr>
          <a:xfrm>
            <a:off x="7798984" y="339597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63" name="Google Shape;3263;p141"/>
          <p:cNvCxnSpPr>
            <a:stCxn id="3256" idx="3"/>
            <a:endCxn id="3257" idx="0"/>
          </p:cNvCxnSpPr>
          <p:nvPr/>
        </p:nvCxnSpPr>
        <p:spPr>
          <a:xfrm flipH="1">
            <a:off x="5981817" y="2446755"/>
            <a:ext cx="136200" cy="8070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64" name="Google Shape;3264;p141"/>
          <p:cNvCxnSpPr>
            <a:stCxn id="3258" idx="7"/>
            <a:endCxn id="3260" idx="3"/>
          </p:cNvCxnSpPr>
          <p:nvPr/>
        </p:nvCxnSpPr>
        <p:spPr>
          <a:xfrm rot="10800000" flipH="1">
            <a:off x="7095010" y="2206276"/>
            <a:ext cx="317400" cy="3957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65" name="Google Shape;3265;p141"/>
          <p:cNvCxnSpPr>
            <a:stCxn id="3256" idx="6"/>
            <a:endCxn id="3260" idx="2"/>
          </p:cNvCxnSpPr>
          <p:nvPr/>
        </p:nvCxnSpPr>
        <p:spPr>
          <a:xfrm rot="10800000" flipH="1">
            <a:off x="6449622" y="2069206"/>
            <a:ext cx="906000" cy="2403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66" name="Google Shape;3266;p141"/>
          <p:cNvCxnSpPr>
            <a:stCxn id="3259" idx="6"/>
            <a:endCxn id="3262" idx="2"/>
          </p:cNvCxnSpPr>
          <p:nvPr/>
        </p:nvCxnSpPr>
        <p:spPr>
          <a:xfrm>
            <a:off x="7091094" y="3499827"/>
            <a:ext cx="708000" cy="903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67" name="Google Shape;3267;p141"/>
          <p:cNvCxnSpPr>
            <a:stCxn id="3262" idx="0"/>
            <a:endCxn id="3261" idx="4"/>
          </p:cNvCxnSpPr>
          <p:nvPr/>
        </p:nvCxnSpPr>
        <p:spPr>
          <a:xfrm rot="10800000" flipH="1">
            <a:off x="7993234" y="2875777"/>
            <a:ext cx="45300" cy="5202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68" name="Google Shape;3268;p141"/>
          <p:cNvCxnSpPr>
            <a:stCxn id="3257" idx="6"/>
            <a:endCxn id="3259" idx="2"/>
          </p:cNvCxnSpPr>
          <p:nvPr/>
        </p:nvCxnSpPr>
        <p:spPr>
          <a:xfrm>
            <a:off x="6175961" y="3447869"/>
            <a:ext cx="526500" cy="519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69" name="Google Shape;3269;p141"/>
          <p:cNvSpPr txBox="1"/>
          <p:nvPr/>
        </p:nvSpPr>
        <p:spPr>
          <a:xfrm>
            <a:off x="5722900" y="2553063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0" name="Google Shape;3270;p141"/>
          <p:cNvSpPr txBox="1"/>
          <p:nvPr/>
        </p:nvSpPr>
        <p:spPr>
          <a:xfrm>
            <a:off x="6828222" y="180041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1" name="Google Shape;3271;p141"/>
          <p:cNvSpPr txBox="1"/>
          <p:nvPr/>
        </p:nvSpPr>
        <p:spPr>
          <a:xfrm>
            <a:off x="7243590" y="2294822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2" name="Google Shape;3272;p141"/>
          <p:cNvSpPr txBox="1"/>
          <p:nvPr/>
        </p:nvSpPr>
        <p:spPr>
          <a:xfrm>
            <a:off x="6250965" y="3127531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3" name="Google Shape;3273;p141"/>
          <p:cNvSpPr txBox="1"/>
          <p:nvPr/>
        </p:nvSpPr>
        <p:spPr>
          <a:xfrm>
            <a:off x="7368605" y="3167714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4" name="Google Shape;3274;p141"/>
          <p:cNvSpPr txBox="1"/>
          <p:nvPr/>
        </p:nvSpPr>
        <p:spPr>
          <a:xfrm>
            <a:off x="8033693" y="294978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" name="Google Shape;3279;p1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Boruvka step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3280" name="Google Shape;3280;p1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Note: We label every node with a component identifier to show they are in the same connected component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A “Boruvka step”: </a:t>
            </a:r>
            <a:r>
              <a:rPr lang="en" i="1">
                <a:highlight>
                  <a:srgbClr val="FFFF00"/>
                </a:highlight>
              </a:rPr>
              <a:t>O(V + E)</a:t>
            </a:r>
            <a:endParaRPr i="1">
              <a:highlight>
                <a:srgbClr val="FFFF00"/>
              </a:highlight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of the connected components, </a:t>
            </a:r>
            <a:r>
              <a:rPr lang="en" b="1"/>
              <a:t>perform BFS/DFS</a:t>
            </a:r>
            <a:r>
              <a:rPr lang="en"/>
              <a:t> to search for the minimum weight outgoing edge to the other component. </a:t>
            </a:r>
            <a:r>
              <a:rPr lang="en" i="1"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O(V + E)</a:t>
            </a:r>
            <a:endParaRPr i="1"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selected edges to the MST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Merge connected components together (by re-computing component ids). </a:t>
            </a:r>
            <a:r>
              <a:rPr lang="en" i="1"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O(V)</a:t>
            </a:r>
            <a:endParaRPr i="1"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5" name="Google Shape;3285;p1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Time Complexity Analysis</a:t>
            </a:r>
            <a:endParaRPr/>
          </a:p>
        </p:txBody>
      </p:sp>
      <p:sp>
        <p:nvSpPr>
          <p:cNvPr id="3286" name="Google Shape;3286;p1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If we start off with </a:t>
            </a:r>
            <a:r>
              <a:rPr lang="en" i="1"/>
              <a:t>k</a:t>
            </a:r>
            <a:r>
              <a:rPr lang="en"/>
              <a:t> connected components, doing one “Boruvka step” will: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</a:t>
            </a:r>
            <a:r>
              <a:rPr lang="en" i="1"/>
              <a:t>at least</a:t>
            </a:r>
            <a:r>
              <a:rPr lang="en"/>
              <a:t> </a:t>
            </a:r>
            <a:r>
              <a:rPr lang="en" i="1"/>
              <a:t>k / 2</a:t>
            </a:r>
            <a:r>
              <a:rPr lang="en"/>
              <a:t> edges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least </a:t>
            </a:r>
            <a:r>
              <a:rPr lang="en" i="1"/>
              <a:t>k / 2 </a:t>
            </a:r>
            <a:r>
              <a:rPr lang="en"/>
              <a:t>components merge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most </a:t>
            </a:r>
            <a:r>
              <a:rPr lang="en" i="1"/>
              <a:t>k / 2 </a:t>
            </a:r>
            <a:r>
              <a:rPr lang="en"/>
              <a:t>components </a:t>
            </a:r>
            <a:r>
              <a:rPr lang="en" u="sng"/>
              <a:t>remain</a:t>
            </a:r>
            <a:endParaRPr u="sng"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1" name="Google Shape;3291;p1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Time Complexity Analysis</a:t>
            </a:r>
            <a:endParaRPr/>
          </a:p>
        </p:txBody>
      </p:sp>
      <p:sp>
        <p:nvSpPr>
          <p:cNvPr id="3292" name="Google Shape;3292;p1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Why do we know that one Boruvka step will add at least </a:t>
            </a:r>
            <a:r>
              <a:rPr lang="en" i="1"/>
              <a:t>k / 2</a:t>
            </a:r>
            <a:r>
              <a:rPr lang="en"/>
              <a:t> edges?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Intuition: Some edges are “re-added” by another vertex</a:t>
            </a:r>
            <a:endParaRPr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" name="Google Shape;3297;p1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Time Complexity Analysis</a:t>
            </a:r>
            <a:endParaRPr/>
          </a:p>
        </p:txBody>
      </p:sp>
      <p:sp>
        <p:nvSpPr>
          <p:cNvPr id="3298" name="Google Shape;3298;p1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0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Why do we know that one Boruvka step will add at least </a:t>
            </a:r>
            <a:r>
              <a:rPr lang="en" i="1"/>
              <a:t>k / 2</a:t>
            </a:r>
            <a:r>
              <a:rPr lang="en"/>
              <a:t> edges?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Intuition: Some edges are “re-added” by another vertex</a:t>
            </a:r>
            <a:endParaRPr/>
          </a:p>
        </p:txBody>
      </p:sp>
      <p:sp>
        <p:nvSpPr>
          <p:cNvPr id="3299" name="Google Shape;3299;p145"/>
          <p:cNvSpPr/>
          <p:nvPr/>
        </p:nvSpPr>
        <p:spPr>
          <a:xfrm>
            <a:off x="1960935" y="2726161"/>
            <a:ext cx="388500" cy="388200"/>
          </a:xfrm>
          <a:prstGeom prst="ellipse">
            <a:avLst/>
          </a:prstGeom>
          <a:solidFill>
            <a:srgbClr val="EFEFEF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00" name="Google Shape;3300;p145"/>
          <p:cNvCxnSpPr>
            <a:stCxn id="3299" idx="6"/>
            <a:endCxn id="3301" idx="2"/>
          </p:cNvCxnSpPr>
          <p:nvPr/>
        </p:nvCxnSpPr>
        <p:spPr>
          <a:xfrm>
            <a:off x="2349435" y="2920261"/>
            <a:ext cx="5781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02" name="Google Shape;3302;p145"/>
          <p:cNvSpPr txBox="1"/>
          <p:nvPr/>
        </p:nvSpPr>
        <p:spPr>
          <a:xfrm>
            <a:off x="2509097" y="246674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3" name="Google Shape;3303;p145"/>
          <p:cNvSpPr/>
          <p:nvPr/>
        </p:nvSpPr>
        <p:spPr>
          <a:xfrm>
            <a:off x="3894385" y="2726161"/>
            <a:ext cx="388500" cy="388200"/>
          </a:xfrm>
          <a:prstGeom prst="ellipse">
            <a:avLst/>
          </a:prstGeom>
          <a:solidFill>
            <a:srgbClr val="EFEFEF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1" name="Google Shape;3301;p145"/>
          <p:cNvSpPr/>
          <p:nvPr/>
        </p:nvSpPr>
        <p:spPr>
          <a:xfrm>
            <a:off x="2927660" y="2726161"/>
            <a:ext cx="388500" cy="388200"/>
          </a:xfrm>
          <a:prstGeom prst="ellipse">
            <a:avLst/>
          </a:prstGeom>
          <a:solidFill>
            <a:srgbClr val="EFEFEF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4" name="Google Shape;3304;p145"/>
          <p:cNvSpPr/>
          <p:nvPr/>
        </p:nvSpPr>
        <p:spPr>
          <a:xfrm>
            <a:off x="4861110" y="2726161"/>
            <a:ext cx="388500" cy="388200"/>
          </a:xfrm>
          <a:prstGeom prst="ellipse">
            <a:avLst/>
          </a:prstGeom>
          <a:solidFill>
            <a:srgbClr val="EFEFEF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5" name="Google Shape;3305;p145"/>
          <p:cNvSpPr/>
          <p:nvPr/>
        </p:nvSpPr>
        <p:spPr>
          <a:xfrm>
            <a:off x="6794560" y="2726161"/>
            <a:ext cx="388500" cy="388200"/>
          </a:xfrm>
          <a:prstGeom prst="ellipse">
            <a:avLst/>
          </a:prstGeom>
          <a:solidFill>
            <a:srgbClr val="EFEFEF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6" name="Google Shape;3306;p145"/>
          <p:cNvSpPr/>
          <p:nvPr/>
        </p:nvSpPr>
        <p:spPr>
          <a:xfrm>
            <a:off x="5827835" y="2726161"/>
            <a:ext cx="388500" cy="388200"/>
          </a:xfrm>
          <a:prstGeom prst="ellipse">
            <a:avLst/>
          </a:prstGeom>
          <a:solidFill>
            <a:srgbClr val="EFEFEF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07" name="Google Shape;3307;p145"/>
          <p:cNvCxnSpPr>
            <a:stCxn id="3301" idx="6"/>
            <a:endCxn id="3303" idx="2"/>
          </p:cNvCxnSpPr>
          <p:nvPr/>
        </p:nvCxnSpPr>
        <p:spPr>
          <a:xfrm>
            <a:off x="3316160" y="2920261"/>
            <a:ext cx="5781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08" name="Google Shape;3308;p145"/>
          <p:cNvCxnSpPr>
            <a:stCxn id="3303" idx="6"/>
            <a:endCxn id="3304" idx="2"/>
          </p:cNvCxnSpPr>
          <p:nvPr/>
        </p:nvCxnSpPr>
        <p:spPr>
          <a:xfrm>
            <a:off x="4282885" y="2920261"/>
            <a:ext cx="5781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09" name="Google Shape;3309;p145"/>
          <p:cNvCxnSpPr>
            <a:stCxn id="3304" idx="6"/>
            <a:endCxn id="3306" idx="2"/>
          </p:cNvCxnSpPr>
          <p:nvPr/>
        </p:nvCxnSpPr>
        <p:spPr>
          <a:xfrm>
            <a:off x="5249610" y="2920261"/>
            <a:ext cx="5781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10" name="Google Shape;3310;p145"/>
          <p:cNvCxnSpPr>
            <a:stCxn id="3306" idx="6"/>
            <a:endCxn id="3305" idx="2"/>
          </p:cNvCxnSpPr>
          <p:nvPr/>
        </p:nvCxnSpPr>
        <p:spPr>
          <a:xfrm>
            <a:off x="6216335" y="2920261"/>
            <a:ext cx="5781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11" name="Google Shape;3311;p145"/>
          <p:cNvSpPr txBox="1"/>
          <p:nvPr/>
        </p:nvSpPr>
        <p:spPr>
          <a:xfrm>
            <a:off x="3475835" y="246674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2" name="Google Shape;3312;p145"/>
          <p:cNvSpPr txBox="1"/>
          <p:nvPr/>
        </p:nvSpPr>
        <p:spPr>
          <a:xfrm>
            <a:off x="4442547" y="246674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3" name="Google Shape;3313;p145"/>
          <p:cNvSpPr txBox="1"/>
          <p:nvPr/>
        </p:nvSpPr>
        <p:spPr>
          <a:xfrm>
            <a:off x="5409285" y="246674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4" name="Google Shape;3314;p145"/>
          <p:cNvSpPr txBox="1"/>
          <p:nvPr/>
        </p:nvSpPr>
        <p:spPr>
          <a:xfrm>
            <a:off x="6376010" y="246674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5" name="Google Shape;3315;p145"/>
          <p:cNvSpPr txBox="1"/>
          <p:nvPr/>
        </p:nvSpPr>
        <p:spPr>
          <a:xfrm>
            <a:off x="539450" y="2324750"/>
            <a:ext cx="11919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“Best case”: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16" name="Google Shape;3316;p145"/>
          <p:cNvCxnSpPr>
            <a:stCxn id="3299" idx="4"/>
            <a:endCxn id="3305" idx="4"/>
          </p:cNvCxnSpPr>
          <p:nvPr/>
        </p:nvCxnSpPr>
        <p:spPr>
          <a:xfrm rot="-5400000" flipH="1">
            <a:off x="4571685" y="697861"/>
            <a:ext cx="600" cy="4833600"/>
          </a:xfrm>
          <a:prstGeom prst="curvedConnector3">
            <a:avLst>
              <a:gd name="adj1" fmla="val 39687500"/>
            </a:avLst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17" name="Google Shape;3317;p145"/>
          <p:cNvSpPr txBox="1"/>
          <p:nvPr/>
        </p:nvSpPr>
        <p:spPr>
          <a:xfrm>
            <a:off x="4442472" y="3409474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2" name="Google Shape;3322;p1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Time Complexity Analysis</a:t>
            </a:r>
            <a:endParaRPr/>
          </a:p>
        </p:txBody>
      </p:sp>
      <p:sp>
        <p:nvSpPr>
          <p:cNvPr id="3323" name="Google Shape;3323;p1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0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Why do we know that one Boruvka step will add at least </a:t>
            </a:r>
            <a:r>
              <a:rPr lang="en" i="1"/>
              <a:t>k / 2</a:t>
            </a:r>
            <a:r>
              <a:rPr lang="en"/>
              <a:t> edges?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Intuition: Some edges are “re-added” by another vertex</a:t>
            </a:r>
            <a:endParaRPr/>
          </a:p>
        </p:txBody>
      </p:sp>
      <p:sp>
        <p:nvSpPr>
          <p:cNvPr id="3324" name="Google Shape;3324;p146"/>
          <p:cNvSpPr/>
          <p:nvPr/>
        </p:nvSpPr>
        <p:spPr>
          <a:xfrm>
            <a:off x="1960935" y="2726161"/>
            <a:ext cx="388500" cy="388200"/>
          </a:xfrm>
          <a:prstGeom prst="ellipse">
            <a:avLst/>
          </a:prstGeom>
          <a:solidFill>
            <a:srgbClr val="EFEFEF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25" name="Google Shape;3325;p146"/>
          <p:cNvCxnSpPr>
            <a:stCxn id="3324" idx="6"/>
            <a:endCxn id="3326" idx="2"/>
          </p:cNvCxnSpPr>
          <p:nvPr/>
        </p:nvCxnSpPr>
        <p:spPr>
          <a:xfrm>
            <a:off x="2349435" y="2920261"/>
            <a:ext cx="5781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27" name="Google Shape;3327;p146"/>
          <p:cNvSpPr txBox="1"/>
          <p:nvPr/>
        </p:nvSpPr>
        <p:spPr>
          <a:xfrm>
            <a:off x="2509097" y="246674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8" name="Google Shape;3328;p146"/>
          <p:cNvSpPr/>
          <p:nvPr/>
        </p:nvSpPr>
        <p:spPr>
          <a:xfrm>
            <a:off x="3894385" y="2726161"/>
            <a:ext cx="388500" cy="388200"/>
          </a:xfrm>
          <a:prstGeom prst="ellipse">
            <a:avLst/>
          </a:prstGeom>
          <a:solidFill>
            <a:srgbClr val="EFEFEF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6" name="Google Shape;3326;p146"/>
          <p:cNvSpPr/>
          <p:nvPr/>
        </p:nvSpPr>
        <p:spPr>
          <a:xfrm>
            <a:off x="2927660" y="2726161"/>
            <a:ext cx="388500" cy="388200"/>
          </a:xfrm>
          <a:prstGeom prst="ellipse">
            <a:avLst/>
          </a:prstGeom>
          <a:solidFill>
            <a:srgbClr val="EFEFEF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9" name="Google Shape;3329;p146"/>
          <p:cNvSpPr/>
          <p:nvPr/>
        </p:nvSpPr>
        <p:spPr>
          <a:xfrm>
            <a:off x="4861110" y="2726161"/>
            <a:ext cx="388500" cy="388200"/>
          </a:xfrm>
          <a:prstGeom prst="ellipse">
            <a:avLst/>
          </a:prstGeom>
          <a:solidFill>
            <a:srgbClr val="EFEFEF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0" name="Google Shape;3330;p146"/>
          <p:cNvSpPr/>
          <p:nvPr/>
        </p:nvSpPr>
        <p:spPr>
          <a:xfrm>
            <a:off x="6794560" y="2726161"/>
            <a:ext cx="388500" cy="388200"/>
          </a:xfrm>
          <a:prstGeom prst="ellipse">
            <a:avLst/>
          </a:prstGeom>
          <a:solidFill>
            <a:srgbClr val="EFEFEF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1" name="Google Shape;3331;p146"/>
          <p:cNvSpPr/>
          <p:nvPr/>
        </p:nvSpPr>
        <p:spPr>
          <a:xfrm>
            <a:off x="5827835" y="2726161"/>
            <a:ext cx="388500" cy="388200"/>
          </a:xfrm>
          <a:prstGeom prst="ellipse">
            <a:avLst/>
          </a:prstGeom>
          <a:solidFill>
            <a:srgbClr val="EFEFEF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32" name="Google Shape;3332;p146"/>
          <p:cNvCxnSpPr>
            <a:stCxn id="3326" idx="6"/>
            <a:endCxn id="3328" idx="2"/>
          </p:cNvCxnSpPr>
          <p:nvPr/>
        </p:nvCxnSpPr>
        <p:spPr>
          <a:xfrm>
            <a:off x="3316160" y="2920261"/>
            <a:ext cx="5781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33" name="Google Shape;3333;p146"/>
          <p:cNvCxnSpPr>
            <a:stCxn id="3328" idx="6"/>
            <a:endCxn id="3329" idx="2"/>
          </p:cNvCxnSpPr>
          <p:nvPr/>
        </p:nvCxnSpPr>
        <p:spPr>
          <a:xfrm>
            <a:off x="4282885" y="2920261"/>
            <a:ext cx="5781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34" name="Google Shape;3334;p146"/>
          <p:cNvCxnSpPr>
            <a:stCxn id="3329" idx="6"/>
            <a:endCxn id="3331" idx="2"/>
          </p:cNvCxnSpPr>
          <p:nvPr/>
        </p:nvCxnSpPr>
        <p:spPr>
          <a:xfrm>
            <a:off x="5249610" y="2920261"/>
            <a:ext cx="5781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35" name="Google Shape;3335;p146"/>
          <p:cNvCxnSpPr>
            <a:stCxn id="3331" idx="6"/>
            <a:endCxn id="3330" idx="2"/>
          </p:cNvCxnSpPr>
          <p:nvPr/>
        </p:nvCxnSpPr>
        <p:spPr>
          <a:xfrm>
            <a:off x="6216335" y="2920261"/>
            <a:ext cx="5781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36" name="Google Shape;3336;p146"/>
          <p:cNvSpPr txBox="1"/>
          <p:nvPr/>
        </p:nvSpPr>
        <p:spPr>
          <a:xfrm>
            <a:off x="3475835" y="246674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7" name="Google Shape;3337;p146"/>
          <p:cNvSpPr txBox="1"/>
          <p:nvPr/>
        </p:nvSpPr>
        <p:spPr>
          <a:xfrm>
            <a:off x="4442547" y="246674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8" name="Google Shape;3338;p146"/>
          <p:cNvSpPr txBox="1"/>
          <p:nvPr/>
        </p:nvSpPr>
        <p:spPr>
          <a:xfrm>
            <a:off x="5409285" y="246674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9" name="Google Shape;3339;p146"/>
          <p:cNvSpPr txBox="1"/>
          <p:nvPr/>
        </p:nvSpPr>
        <p:spPr>
          <a:xfrm>
            <a:off x="6376010" y="246674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0" name="Google Shape;3340;p146"/>
          <p:cNvSpPr txBox="1"/>
          <p:nvPr/>
        </p:nvSpPr>
        <p:spPr>
          <a:xfrm>
            <a:off x="539450" y="2324750"/>
            <a:ext cx="11919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solve in one boruvka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41" name="Google Shape;3341;p146"/>
          <p:cNvCxnSpPr/>
          <p:nvPr/>
        </p:nvCxnSpPr>
        <p:spPr>
          <a:xfrm>
            <a:off x="2155185" y="3114361"/>
            <a:ext cx="4833600" cy="600"/>
          </a:xfrm>
          <a:prstGeom prst="curvedConnector3">
            <a:avLst>
              <a:gd name="adj1" fmla="val 0"/>
            </a:avLst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42" name="Google Shape;3342;p146"/>
          <p:cNvSpPr txBox="1"/>
          <p:nvPr/>
        </p:nvSpPr>
        <p:spPr>
          <a:xfrm>
            <a:off x="4442472" y="3409474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7" name="Google Shape;3347;p1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Time Complexity Analysis</a:t>
            </a:r>
            <a:endParaRPr/>
          </a:p>
        </p:txBody>
      </p:sp>
      <p:sp>
        <p:nvSpPr>
          <p:cNvPr id="3348" name="Google Shape;3348;p1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0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Why do we know that one Boruvka step will add at least </a:t>
            </a:r>
            <a:r>
              <a:rPr lang="en" i="1"/>
              <a:t>k / 2</a:t>
            </a:r>
            <a:r>
              <a:rPr lang="en"/>
              <a:t> edges?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Intuition: Some edges are “re-added” by another vertex</a:t>
            </a:r>
            <a:endParaRPr/>
          </a:p>
        </p:txBody>
      </p:sp>
      <p:sp>
        <p:nvSpPr>
          <p:cNvPr id="3349" name="Google Shape;3349;p147"/>
          <p:cNvSpPr/>
          <p:nvPr/>
        </p:nvSpPr>
        <p:spPr>
          <a:xfrm>
            <a:off x="1960935" y="2726161"/>
            <a:ext cx="388500" cy="388200"/>
          </a:xfrm>
          <a:prstGeom prst="ellipse">
            <a:avLst/>
          </a:prstGeom>
          <a:solidFill>
            <a:srgbClr val="EFEFEF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50" name="Google Shape;3350;p147"/>
          <p:cNvCxnSpPr>
            <a:stCxn id="3349" idx="6"/>
            <a:endCxn id="3351" idx="2"/>
          </p:cNvCxnSpPr>
          <p:nvPr/>
        </p:nvCxnSpPr>
        <p:spPr>
          <a:xfrm>
            <a:off x="2349435" y="2920261"/>
            <a:ext cx="5781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52" name="Google Shape;3352;p147"/>
          <p:cNvSpPr txBox="1"/>
          <p:nvPr/>
        </p:nvSpPr>
        <p:spPr>
          <a:xfrm>
            <a:off x="2509097" y="246674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3" name="Google Shape;3353;p147"/>
          <p:cNvSpPr/>
          <p:nvPr/>
        </p:nvSpPr>
        <p:spPr>
          <a:xfrm>
            <a:off x="3894385" y="2726161"/>
            <a:ext cx="388500" cy="388200"/>
          </a:xfrm>
          <a:prstGeom prst="ellipse">
            <a:avLst/>
          </a:prstGeom>
          <a:solidFill>
            <a:srgbClr val="EFEFEF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1" name="Google Shape;3351;p147"/>
          <p:cNvSpPr/>
          <p:nvPr/>
        </p:nvSpPr>
        <p:spPr>
          <a:xfrm>
            <a:off x="2927660" y="2726161"/>
            <a:ext cx="388500" cy="388200"/>
          </a:xfrm>
          <a:prstGeom prst="ellipse">
            <a:avLst/>
          </a:prstGeom>
          <a:solidFill>
            <a:srgbClr val="EFEFEF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4" name="Google Shape;3354;p147"/>
          <p:cNvSpPr/>
          <p:nvPr/>
        </p:nvSpPr>
        <p:spPr>
          <a:xfrm>
            <a:off x="4861110" y="2726161"/>
            <a:ext cx="388500" cy="388200"/>
          </a:xfrm>
          <a:prstGeom prst="ellipse">
            <a:avLst/>
          </a:prstGeom>
          <a:solidFill>
            <a:srgbClr val="EFEFEF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5" name="Google Shape;3355;p147"/>
          <p:cNvSpPr/>
          <p:nvPr/>
        </p:nvSpPr>
        <p:spPr>
          <a:xfrm>
            <a:off x="6794560" y="2726161"/>
            <a:ext cx="388500" cy="388200"/>
          </a:xfrm>
          <a:prstGeom prst="ellipse">
            <a:avLst/>
          </a:prstGeom>
          <a:solidFill>
            <a:srgbClr val="EFEFEF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6" name="Google Shape;3356;p147"/>
          <p:cNvSpPr/>
          <p:nvPr/>
        </p:nvSpPr>
        <p:spPr>
          <a:xfrm>
            <a:off x="5827835" y="2726161"/>
            <a:ext cx="388500" cy="388200"/>
          </a:xfrm>
          <a:prstGeom prst="ellipse">
            <a:avLst/>
          </a:prstGeom>
          <a:solidFill>
            <a:srgbClr val="EFEFEF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57" name="Google Shape;3357;p147"/>
          <p:cNvCxnSpPr>
            <a:stCxn id="3351" idx="6"/>
            <a:endCxn id="3353" idx="2"/>
          </p:cNvCxnSpPr>
          <p:nvPr/>
        </p:nvCxnSpPr>
        <p:spPr>
          <a:xfrm>
            <a:off x="3316160" y="2920261"/>
            <a:ext cx="5781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58" name="Google Shape;3358;p147"/>
          <p:cNvCxnSpPr>
            <a:stCxn id="3353" idx="6"/>
            <a:endCxn id="3354" idx="2"/>
          </p:cNvCxnSpPr>
          <p:nvPr/>
        </p:nvCxnSpPr>
        <p:spPr>
          <a:xfrm>
            <a:off x="4282885" y="2920261"/>
            <a:ext cx="5781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59" name="Google Shape;3359;p147"/>
          <p:cNvCxnSpPr>
            <a:stCxn id="3354" idx="6"/>
            <a:endCxn id="3356" idx="2"/>
          </p:cNvCxnSpPr>
          <p:nvPr/>
        </p:nvCxnSpPr>
        <p:spPr>
          <a:xfrm>
            <a:off x="5249610" y="2920261"/>
            <a:ext cx="5781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60" name="Google Shape;3360;p147"/>
          <p:cNvCxnSpPr>
            <a:stCxn id="3356" idx="6"/>
            <a:endCxn id="3355" idx="2"/>
          </p:cNvCxnSpPr>
          <p:nvPr/>
        </p:nvCxnSpPr>
        <p:spPr>
          <a:xfrm>
            <a:off x="6216335" y="2920261"/>
            <a:ext cx="5781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61" name="Google Shape;3361;p147"/>
          <p:cNvSpPr txBox="1"/>
          <p:nvPr/>
        </p:nvSpPr>
        <p:spPr>
          <a:xfrm>
            <a:off x="3475835" y="246674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2" name="Google Shape;3362;p147"/>
          <p:cNvSpPr txBox="1"/>
          <p:nvPr/>
        </p:nvSpPr>
        <p:spPr>
          <a:xfrm>
            <a:off x="4442547" y="246674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3" name="Google Shape;3363;p147"/>
          <p:cNvSpPr txBox="1"/>
          <p:nvPr/>
        </p:nvSpPr>
        <p:spPr>
          <a:xfrm>
            <a:off x="5409285" y="246674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4" name="Google Shape;3364;p147"/>
          <p:cNvSpPr txBox="1"/>
          <p:nvPr/>
        </p:nvSpPr>
        <p:spPr>
          <a:xfrm>
            <a:off x="6376010" y="246674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5" name="Google Shape;3365;p147"/>
          <p:cNvSpPr txBox="1"/>
          <p:nvPr/>
        </p:nvSpPr>
        <p:spPr>
          <a:xfrm>
            <a:off x="388900" y="2324750"/>
            <a:ext cx="15054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“Worst case”:</a:t>
            </a:r>
            <a:endParaRPr sz="14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66" name="Google Shape;3366;p147"/>
          <p:cNvCxnSpPr/>
          <p:nvPr/>
        </p:nvCxnSpPr>
        <p:spPr>
          <a:xfrm>
            <a:off x="2155185" y="3114361"/>
            <a:ext cx="4833600" cy="600"/>
          </a:xfrm>
          <a:prstGeom prst="curvedConnector3">
            <a:avLst>
              <a:gd name="adj1" fmla="val 0"/>
            </a:avLst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67" name="Google Shape;3367;p147"/>
          <p:cNvSpPr txBox="1"/>
          <p:nvPr/>
        </p:nvSpPr>
        <p:spPr>
          <a:xfrm>
            <a:off x="4442472" y="3409474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2" name="Google Shape;3372;p1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Time Complexity Analysis</a:t>
            </a:r>
            <a:endParaRPr/>
          </a:p>
        </p:txBody>
      </p:sp>
      <p:sp>
        <p:nvSpPr>
          <p:cNvPr id="3373" name="Google Shape;3373;p1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0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Why do we know that one Boruvka step will add at least </a:t>
            </a:r>
            <a:r>
              <a:rPr lang="en" i="1"/>
              <a:t>k / 2</a:t>
            </a:r>
            <a:r>
              <a:rPr lang="en"/>
              <a:t> edges?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Intuition: Some edges are “re-added” by another vertex</a:t>
            </a:r>
            <a:endParaRPr/>
          </a:p>
        </p:txBody>
      </p:sp>
      <p:sp>
        <p:nvSpPr>
          <p:cNvPr id="3374" name="Google Shape;3374;p148"/>
          <p:cNvSpPr/>
          <p:nvPr/>
        </p:nvSpPr>
        <p:spPr>
          <a:xfrm>
            <a:off x="1960935" y="2726161"/>
            <a:ext cx="388500" cy="388200"/>
          </a:xfrm>
          <a:prstGeom prst="ellipse">
            <a:avLst/>
          </a:prstGeom>
          <a:solidFill>
            <a:srgbClr val="FFFF00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75" name="Google Shape;3375;p148"/>
          <p:cNvCxnSpPr>
            <a:stCxn id="3374" idx="6"/>
            <a:endCxn id="3376" idx="2"/>
          </p:cNvCxnSpPr>
          <p:nvPr/>
        </p:nvCxnSpPr>
        <p:spPr>
          <a:xfrm>
            <a:off x="2349435" y="2920261"/>
            <a:ext cx="578100" cy="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77" name="Google Shape;3377;p148"/>
          <p:cNvSpPr txBox="1"/>
          <p:nvPr/>
        </p:nvSpPr>
        <p:spPr>
          <a:xfrm>
            <a:off x="2509097" y="246674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8" name="Google Shape;3378;p148"/>
          <p:cNvSpPr/>
          <p:nvPr/>
        </p:nvSpPr>
        <p:spPr>
          <a:xfrm>
            <a:off x="3894385" y="2726161"/>
            <a:ext cx="388500" cy="388200"/>
          </a:xfrm>
          <a:prstGeom prst="ellipse">
            <a:avLst/>
          </a:prstGeom>
          <a:solidFill>
            <a:srgbClr val="00FF00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6" name="Google Shape;3376;p148"/>
          <p:cNvSpPr/>
          <p:nvPr/>
        </p:nvSpPr>
        <p:spPr>
          <a:xfrm>
            <a:off x="2927660" y="2726161"/>
            <a:ext cx="388500" cy="388200"/>
          </a:xfrm>
          <a:prstGeom prst="ellipse">
            <a:avLst/>
          </a:prstGeom>
          <a:solidFill>
            <a:srgbClr val="FFFF00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9" name="Google Shape;3379;p148"/>
          <p:cNvSpPr/>
          <p:nvPr/>
        </p:nvSpPr>
        <p:spPr>
          <a:xfrm>
            <a:off x="4861110" y="2726161"/>
            <a:ext cx="388500" cy="388200"/>
          </a:xfrm>
          <a:prstGeom prst="ellipse">
            <a:avLst/>
          </a:prstGeom>
          <a:solidFill>
            <a:srgbClr val="00FF00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0" name="Google Shape;3380;p148"/>
          <p:cNvSpPr/>
          <p:nvPr/>
        </p:nvSpPr>
        <p:spPr>
          <a:xfrm>
            <a:off x="6794560" y="2726161"/>
            <a:ext cx="388500" cy="388200"/>
          </a:xfrm>
          <a:prstGeom prst="ellipse">
            <a:avLst/>
          </a:prstGeom>
          <a:solidFill>
            <a:srgbClr val="4A86E8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1" name="Google Shape;3381;p148"/>
          <p:cNvSpPr/>
          <p:nvPr/>
        </p:nvSpPr>
        <p:spPr>
          <a:xfrm>
            <a:off x="5827835" y="2726161"/>
            <a:ext cx="388500" cy="388200"/>
          </a:xfrm>
          <a:prstGeom prst="ellipse">
            <a:avLst/>
          </a:prstGeom>
          <a:solidFill>
            <a:srgbClr val="4A86E8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82" name="Google Shape;3382;p148"/>
          <p:cNvCxnSpPr>
            <a:stCxn id="3376" idx="6"/>
            <a:endCxn id="3378" idx="2"/>
          </p:cNvCxnSpPr>
          <p:nvPr/>
        </p:nvCxnSpPr>
        <p:spPr>
          <a:xfrm>
            <a:off x="3316160" y="2920261"/>
            <a:ext cx="5781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83" name="Google Shape;3383;p148"/>
          <p:cNvCxnSpPr>
            <a:stCxn id="3378" idx="6"/>
            <a:endCxn id="3379" idx="2"/>
          </p:cNvCxnSpPr>
          <p:nvPr/>
        </p:nvCxnSpPr>
        <p:spPr>
          <a:xfrm>
            <a:off x="4282885" y="2920261"/>
            <a:ext cx="578100" cy="0"/>
          </a:xfrm>
          <a:prstGeom prst="straightConnector1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84" name="Google Shape;3384;p148"/>
          <p:cNvCxnSpPr>
            <a:stCxn id="3379" idx="6"/>
            <a:endCxn id="3381" idx="2"/>
          </p:cNvCxnSpPr>
          <p:nvPr/>
        </p:nvCxnSpPr>
        <p:spPr>
          <a:xfrm>
            <a:off x="5249610" y="2920261"/>
            <a:ext cx="5781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85" name="Google Shape;3385;p148"/>
          <p:cNvCxnSpPr>
            <a:stCxn id="3381" idx="6"/>
            <a:endCxn id="3380" idx="2"/>
          </p:cNvCxnSpPr>
          <p:nvPr/>
        </p:nvCxnSpPr>
        <p:spPr>
          <a:xfrm>
            <a:off x="6216335" y="2920261"/>
            <a:ext cx="578100" cy="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86" name="Google Shape;3386;p148"/>
          <p:cNvSpPr txBox="1"/>
          <p:nvPr/>
        </p:nvSpPr>
        <p:spPr>
          <a:xfrm>
            <a:off x="3475835" y="246674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7" name="Google Shape;3387;p148"/>
          <p:cNvSpPr txBox="1"/>
          <p:nvPr/>
        </p:nvSpPr>
        <p:spPr>
          <a:xfrm>
            <a:off x="4442547" y="246674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8" name="Google Shape;3388;p148"/>
          <p:cNvSpPr txBox="1"/>
          <p:nvPr/>
        </p:nvSpPr>
        <p:spPr>
          <a:xfrm>
            <a:off x="5409285" y="246674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9" name="Google Shape;3389;p148"/>
          <p:cNvSpPr txBox="1"/>
          <p:nvPr/>
        </p:nvSpPr>
        <p:spPr>
          <a:xfrm>
            <a:off x="6376010" y="246674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0" name="Google Shape;3390;p148"/>
          <p:cNvSpPr txBox="1"/>
          <p:nvPr/>
        </p:nvSpPr>
        <p:spPr>
          <a:xfrm>
            <a:off x="213275" y="2324750"/>
            <a:ext cx="1518000" cy="12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 added edge is re-added by another vertex :(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91" name="Google Shape;3391;p148"/>
          <p:cNvCxnSpPr/>
          <p:nvPr/>
        </p:nvCxnSpPr>
        <p:spPr>
          <a:xfrm>
            <a:off x="2155185" y="3114361"/>
            <a:ext cx="4833600" cy="600"/>
          </a:xfrm>
          <a:prstGeom prst="curvedConnector3">
            <a:avLst>
              <a:gd name="adj1" fmla="val 0"/>
            </a:avLst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92" name="Google Shape;3392;p148"/>
          <p:cNvSpPr txBox="1"/>
          <p:nvPr/>
        </p:nvSpPr>
        <p:spPr>
          <a:xfrm>
            <a:off x="4442472" y="3409474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7" name="Google Shape;3397;p1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Time Complexity Analysis</a:t>
            </a:r>
            <a:endParaRPr/>
          </a:p>
        </p:txBody>
      </p:sp>
      <p:sp>
        <p:nvSpPr>
          <p:cNvPr id="3398" name="Google Shape;3398;p1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If we start off with </a:t>
            </a:r>
            <a:r>
              <a:rPr lang="en" i="1"/>
              <a:t>k</a:t>
            </a:r>
            <a:r>
              <a:rPr lang="en"/>
              <a:t> connected components, doing one “Boruvka step” will: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</a:t>
            </a:r>
            <a:r>
              <a:rPr lang="en" i="1"/>
              <a:t>at least</a:t>
            </a:r>
            <a:r>
              <a:rPr lang="en"/>
              <a:t> </a:t>
            </a:r>
            <a:r>
              <a:rPr lang="en" i="1"/>
              <a:t>k / 2</a:t>
            </a:r>
            <a:r>
              <a:rPr lang="en"/>
              <a:t> edges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least </a:t>
            </a:r>
            <a:r>
              <a:rPr lang="en" i="1"/>
              <a:t>k / 2 </a:t>
            </a:r>
            <a:r>
              <a:rPr lang="en"/>
              <a:t>components merge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most </a:t>
            </a:r>
            <a:r>
              <a:rPr lang="en" i="1"/>
              <a:t>k / 2 </a:t>
            </a:r>
            <a:r>
              <a:rPr lang="en"/>
              <a:t>components </a:t>
            </a:r>
            <a:r>
              <a:rPr lang="en" u="sng"/>
              <a:t>remain</a:t>
            </a:r>
            <a:endParaRPr u="sng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15"/>
          <p:cNvPicPr preferRelativeResize="0"/>
          <p:nvPr/>
        </p:nvPicPr>
        <p:blipFill rotWithShape="1">
          <a:blip r:embed="rId3">
            <a:alphaModFix/>
          </a:blip>
          <a:srcRect r="754"/>
          <a:stretch/>
        </p:blipFill>
        <p:spPr>
          <a:xfrm>
            <a:off x="922300" y="0"/>
            <a:ext cx="724457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3" name="Google Shape;3403;p1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Time Complexity Analysis</a:t>
            </a:r>
            <a:endParaRPr/>
          </a:p>
        </p:txBody>
      </p:sp>
      <p:sp>
        <p:nvSpPr>
          <p:cNvPr id="3404" name="Google Shape;3404;p1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How many Boruvka steps do we need to finish the algorithm?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0 boruvka step (havent started) -&gt; V connected components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" name="Google Shape;3409;p1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Time Complexity Analysis</a:t>
            </a:r>
            <a:endParaRPr/>
          </a:p>
        </p:txBody>
      </p:sp>
      <p:sp>
        <p:nvSpPr>
          <p:cNvPr id="3410" name="Google Shape;3410;p1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How many Boruvka steps do we need to finish the algorithm?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0 boruvka step (havent started) -&gt; V connected components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boruvka step -&gt; At most V/2 connected components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5" name="Google Shape;3415;p1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Time Complexity Analysis</a:t>
            </a:r>
            <a:endParaRPr/>
          </a:p>
        </p:txBody>
      </p:sp>
      <p:sp>
        <p:nvSpPr>
          <p:cNvPr id="3416" name="Google Shape;3416;p1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How many Boruvka steps do we need to finish the algorithm?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0 boruvka step (havent started) -&gt; V connected components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boruvka step -&gt; At most V/2 connected components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 boruvka step -&gt; At most V/4 connected components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…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logV boruvka steps -&gt; At most 1 connected components (we got the MST!)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A boruvka step: </a:t>
            </a:r>
            <a:r>
              <a:rPr lang="en" i="1">
                <a:latin typeface="Roboto"/>
                <a:ea typeface="Roboto"/>
                <a:cs typeface="Roboto"/>
                <a:sym typeface="Roboto"/>
              </a:rPr>
              <a:t>O(V + E)</a:t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logV boruvka steps: </a:t>
            </a:r>
            <a:r>
              <a:rPr lang="en" i="1">
                <a:latin typeface="Roboto"/>
                <a:ea typeface="Roboto"/>
                <a:cs typeface="Roboto"/>
                <a:sym typeface="Roboto"/>
              </a:rPr>
              <a:t>O((V + E)logV) = O(ElogV)</a:t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Tutorial Qns</a:t>
            </a:r>
            <a:endParaRPr/>
          </a:p>
        </p:txBody>
      </p:sp>
      <p:sp>
        <p:nvSpPr>
          <p:cNvPr id="186" name="Google Shape;186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MST Algorithms (Problem 1)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Q1: Determine the edges in the MST</a:t>
            </a:r>
            <a:endParaRPr/>
          </a:p>
        </p:txBody>
      </p:sp>
      <p:sp>
        <p:nvSpPr>
          <p:cNvPr id="197" name="Google Shape;19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710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Prim’s (add one vertex at a time, expanding the connected component)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Kruskal’s (add one edge at a time, avoiding cycles)</a:t>
            </a:r>
            <a:endParaRPr/>
          </a:p>
        </p:txBody>
      </p:sp>
      <p:pic>
        <p:nvPicPr>
          <p:cNvPr id="198" name="Google Shape;19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71975" y="1152475"/>
            <a:ext cx="4960325" cy="3708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Prim’s Algorithm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Administrative Matters</a:t>
            </a:r>
            <a:endParaRPr/>
          </a:p>
        </p:txBody>
      </p:sp>
      <p:sp>
        <p:nvSpPr>
          <p:cNvPr id="106" name="Google Shape;106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Attendance taking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PS7-8 Feedback if any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Prim’s Algorithm</a:t>
            </a:r>
            <a:endParaRPr/>
          </a:p>
        </p:txBody>
      </p:sp>
      <p:sp>
        <p:nvSpPr>
          <p:cNvPr id="209" name="Google Shape;20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242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Basic Idea: “Keep growing one connected component”</a:t>
            </a:r>
            <a:endParaRPr/>
          </a:p>
        </p:txBody>
      </p:sp>
      <p:sp>
        <p:nvSpPr>
          <p:cNvPr id="210" name="Google Shape;210;p20"/>
          <p:cNvSpPr/>
          <p:nvPr/>
        </p:nvSpPr>
        <p:spPr>
          <a:xfrm>
            <a:off x="6063772" y="2121236"/>
            <a:ext cx="388500" cy="388200"/>
          </a:xfrm>
          <a:prstGeom prst="ellipse">
            <a:avLst/>
          </a:prstGeom>
          <a:solidFill>
            <a:srgbClr val="EFEFEF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0"/>
          <p:cNvSpPr/>
          <p:nvPr/>
        </p:nvSpPr>
        <p:spPr>
          <a:xfrm>
            <a:off x="5790112" y="3259599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0"/>
          <p:cNvSpPr/>
          <p:nvPr/>
        </p:nvSpPr>
        <p:spPr>
          <a:xfrm>
            <a:off x="6766056" y="2550955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0"/>
          <p:cNvSpPr/>
          <p:nvPr/>
        </p:nvSpPr>
        <p:spPr>
          <a:xfrm>
            <a:off x="6705245" y="331155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0"/>
          <p:cNvSpPr/>
          <p:nvPr/>
        </p:nvSpPr>
        <p:spPr>
          <a:xfrm>
            <a:off x="7358139" y="1880886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0"/>
          <p:cNvSpPr/>
          <p:nvPr/>
        </p:nvSpPr>
        <p:spPr>
          <a:xfrm>
            <a:off x="7846970" y="249351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0"/>
          <p:cNvSpPr/>
          <p:nvPr/>
        </p:nvSpPr>
        <p:spPr>
          <a:xfrm>
            <a:off x="7801635" y="340180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7" name="Google Shape;217;p20"/>
          <p:cNvCxnSpPr>
            <a:stCxn id="210" idx="3"/>
            <a:endCxn id="211" idx="0"/>
          </p:cNvCxnSpPr>
          <p:nvPr/>
        </p:nvCxnSpPr>
        <p:spPr>
          <a:xfrm flipH="1">
            <a:off x="5984467" y="2452585"/>
            <a:ext cx="136200" cy="8070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8" name="Google Shape;218;p20"/>
          <p:cNvCxnSpPr>
            <a:stCxn id="210" idx="5"/>
            <a:endCxn id="212" idx="1"/>
          </p:cNvCxnSpPr>
          <p:nvPr/>
        </p:nvCxnSpPr>
        <p:spPr>
          <a:xfrm>
            <a:off x="6395377" y="2452585"/>
            <a:ext cx="427500" cy="1551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9" name="Google Shape;219;p20"/>
          <p:cNvCxnSpPr>
            <a:stCxn id="212" idx="7"/>
            <a:endCxn id="214" idx="3"/>
          </p:cNvCxnSpPr>
          <p:nvPr/>
        </p:nvCxnSpPr>
        <p:spPr>
          <a:xfrm rot="10800000" flipH="1">
            <a:off x="7097661" y="2212106"/>
            <a:ext cx="317400" cy="3957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0" name="Google Shape;220;p20"/>
          <p:cNvCxnSpPr>
            <a:stCxn id="210" idx="6"/>
            <a:endCxn id="214" idx="2"/>
          </p:cNvCxnSpPr>
          <p:nvPr/>
        </p:nvCxnSpPr>
        <p:spPr>
          <a:xfrm rot="10800000" flipH="1">
            <a:off x="6452272" y="2075036"/>
            <a:ext cx="906000" cy="2403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1" name="Google Shape;221;p20"/>
          <p:cNvCxnSpPr>
            <a:stCxn id="214" idx="5"/>
            <a:endCxn id="215" idx="1"/>
          </p:cNvCxnSpPr>
          <p:nvPr/>
        </p:nvCxnSpPr>
        <p:spPr>
          <a:xfrm>
            <a:off x="7689744" y="2212235"/>
            <a:ext cx="214200" cy="3381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2" name="Google Shape;222;p20"/>
          <p:cNvCxnSpPr>
            <a:stCxn id="212" idx="4"/>
            <a:endCxn id="213" idx="0"/>
          </p:cNvCxnSpPr>
          <p:nvPr/>
        </p:nvCxnSpPr>
        <p:spPr>
          <a:xfrm flipH="1">
            <a:off x="6899406" y="2939155"/>
            <a:ext cx="60900" cy="3723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3" name="Google Shape;223;p20"/>
          <p:cNvCxnSpPr>
            <a:stCxn id="213" idx="6"/>
            <a:endCxn id="216" idx="2"/>
          </p:cNvCxnSpPr>
          <p:nvPr/>
        </p:nvCxnSpPr>
        <p:spPr>
          <a:xfrm>
            <a:off x="7093745" y="3505657"/>
            <a:ext cx="708000" cy="903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4" name="Google Shape;224;p20"/>
          <p:cNvCxnSpPr>
            <a:stCxn id="216" idx="0"/>
            <a:endCxn id="215" idx="4"/>
          </p:cNvCxnSpPr>
          <p:nvPr/>
        </p:nvCxnSpPr>
        <p:spPr>
          <a:xfrm rot="10800000" flipH="1">
            <a:off x="7995885" y="2881607"/>
            <a:ext cx="45300" cy="5202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5" name="Google Shape;225;p20"/>
          <p:cNvCxnSpPr>
            <a:stCxn id="211" idx="6"/>
            <a:endCxn id="213" idx="2"/>
          </p:cNvCxnSpPr>
          <p:nvPr/>
        </p:nvCxnSpPr>
        <p:spPr>
          <a:xfrm>
            <a:off x="6178612" y="3453699"/>
            <a:ext cx="526500" cy="519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6" name="Google Shape;226;p20"/>
          <p:cNvCxnSpPr>
            <a:stCxn id="213" idx="7"/>
            <a:endCxn id="215" idx="3"/>
          </p:cNvCxnSpPr>
          <p:nvPr/>
        </p:nvCxnSpPr>
        <p:spPr>
          <a:xfrm rot="10800000" flipH="1">
            <a:off x="7036850" y="2824808"/>
            <a:ext cx="867000" cy="5436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7" name="Google Shape;227;p20"/>
          <p:cNvSpPr txBox="1"/>
          <p:nvPr/>
        </p:nvSpPr>
        <p:spPr>
          <a:xfrm>
            <a:off x="5725550" y="2558893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0"/>
          <p:cNvSpPr txBox="1"/>
          <p:nvPr/>
        </p:nvSpPr>
        <p:spPr>
          <a:xfrm>
            <a:off x="6830872" y="180624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0"/>
          <p:cNvSpPr txBox="1"/>
          <p:nvPr/>
        </p:nvSpPr>
        <p:spPr>
          <a:xfrm>
            <a:off x="6645508" y="2273481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0"/>
          <p:cNvSpPr txBox="1"/>
          <p:nvPr/>
        </p:nvSpPr>
        <p:spPr>
          <a:xfrm>
            <a:off x="7801643" y="2047318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0"/>
          <p:cNvSpPr txBox="1"/>
          <p:nvPr/>
        </p:nvSpPr>
        <p:spPr>
          <a:xfrm>
            <a:off x="7246241" y="2300652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0"/>
          <p:cNvSpPr txBox="1"/>
          <p:nvPr/>
        </p:nvSpPr>
        <p:spPr>
          <a:xfrm>
            <a:off x="6253615" y="3133360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0"/>
          <p:cNvSpPr txBox="1"/>
          <p:nvPr/>
        </p:nvSpPr>
        <p:spPr>
          <a:xfrm>
            <a:off x="6645483" y="2939182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0"/>
          <p:cNvSpPr txBox="1"/>
          <p:nvPr/>
        </p:nvSpPr>
        <p:spPr>
          <a:xfrm>
            <a:off x="7343320" y="2704532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0"/>
          <p:cNvSpPr txBox="1"/>
          <p:nvPr/>
        </p:nvSpPr>
        <p:spPr>
          <a:xfrm>
            <a:off x="7371255" y="3173543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0"/>
          <p:cNvSpPr txBox="1"/>
          <p:nvPr/>
        </p:nvSpPr>
        <p:spPr>
          <a:xfrm>
            <a:off x="8036344" y="295561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0"/>
          <p:cNvSpPr txBox="1"/>
          <p:nvPr/>
        </p:nvSpPr>
        <p:spPr>
          <a:xfrm>
            <a:off x="161275" y="75200"/>
            <a:ext cx="2774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Credits to Matthew for this diagram</a:t>
            </a:r>
            <a:endParaRPr sz="12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Prim’s Algorithm</a:t>
            </a:r>
            <a:endParaRPr/>
          </a:p>
        </p:txBody>
      </p:sp>
      <p:sp>
        <p:nvSpPr>
          <p:cNvPr id="243" name="Google Shape;24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242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Basic Idea: “Keep growing one connected component”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from a source</a:t>
            </a:r>
            <a:endParaRPr/>
          </a:p>
        </p:txBody>
      </p:sp>
      <p:sp>
        <p:nvSpPr>
          <p:cNvPr id="244" name="Google Shape;244;p21"/>
          <p:cNvSpPr/>
          <p:nvPr/>
        </p:nvSpPr>
        <p:spPr>
          <a:xfrm>
            <a:off x="6063772" y="2121236"/>
            <a:ext cx="388500" cy="388200"/>
          </a:xfrm>
          <a:prstGeom prst="ellipse">
            <a:avLst/>
          </a:prstGeom>
          <a:solidFill>
            <a:srgbClr val="FFFF00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1"/>
          <p:cNvSpPr/>
          <p:nvPr/>
        </p:nvSpPr>
        <p:spPr>
          <a:xfrm>
            <a:off x="5790112" y="3259599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1"/>
          <p:cNvSpPr/>
          <p:nvPr/>
        </p:nvSpPr>
        <p:spPr>
          <a:xfrm>
            <a:off x="6766056" y="2550955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1"/>
          <p:cNvSpPr/>
          <p:nvPr/>
        </p:nvSpPr>
        <p:spPr>
          <a:xfrm>
            <a:off x="6705245" y="331155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1"/>
          <p:cNvSpPr/>
          <p:nvPr/>
        </p:nvSpPr>
        <p:spPr>
          <a:xfrm>
            <a:off x="7358139" y="1880886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1"/>
          <p:cNvSpPr/>
          <p:nvPr/>
        </p:nvSpPr>
        <p:spPr>
          <a:xfrm>
            <a:off x="7846970" y="249351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1"/>
          <p:cNvSpPr/>
          <p:nvPr/>
        </p:nvSpPr>
        <p:spPr>
          <a:xfrm>
            <a:off x="7801635" y="340180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1" name="Google Shape;251;p21"/>
          <p:cNvCxnSpPr>
            <a:stCxn id="244" idx="3"/>
            <a:endCxn id="245" idx="0"/>
          </p:cNvCxnSpPr>
          <p:nvPr/>
        </p:nvCxnSpPr>
        <p:spPr>
          <a:xfrm flipH="1">
            <a:off x="5984467" y="2452585"/>
            <a:ext cx="136200" cy="8070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2" name="Google Shape;252;p21"/>
          <p:cNvCxnSpPr>
            <a:stCxn id="244" idx="5"/>
            <a:endCxn id="246" idx="1"/>
          </p:cNvCxnSpPr>
          <p:nvPr/>
        </p:nvCxnSpPr>
        <p:spPr>
          <a:xfrm>
            <a:off x="6395377" y="2452585"/>
            <a:ext cx="427500" cy="1551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3" name="Google Shape;253;p21"/>
          <p:cNvCxnSpPr>
            <a:stCxn id="246" idx="7"/>
            <a:endCxn id="248" idx="3"/>
          </p:cNvCxnSpPr>
          <p:nvPr/>
        </p:nvCxnSpPr>
        <p:spPr>
          <a:xfrm rot="10800000" flipH="1">
            <a:off x="7097661" y="2212106"/>
            <a:ext cx="317400" cy="3957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4" name="Google Shape;254;p21"/>
          <p:cNvCxnSpPr>
            <a:stCxn id="244" idx="6"/>
            <a:endCxn id="248" idx="2"/>
          </p:cNvCxnSpPr>
          <p:nvPr/>
        </p:nvCxnSpPr>
        <p:spPr>
          <a:xfrm rot="10800000" flipH="1">
            <a:off x="6452272" y="2075036"/>
            <a:ext cx="906000" cy="2403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5" name="Google Shape;255;p21"/>
          <p:cNvCxnSpPr>
            <a:stCxn id="248" idx="5"/>
            <a:endCxn id="249" idx="1"/>
          </p:cNvCxnSpPr>
          <p:nvPr/>
        </p:nvCxnSpPr>
        <p:spPr>
          <a:xfrm>
            <a:off x="7689744" y="2212235"/>
            <a:ext cx="214200" cy="3381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6" name="Google Shape;256;p21"/>
          <p:cNvCxnSpPr>
            <a:stCxn id="246" idx="4"/>
            <a:endCxn id="247" idx="0"/>
          </p:cNvCxnSpPr>
          <p:nvPr/>
        </p:nvCxnSpPr>
        <p:spPr>
          <a:xfrm flipH="1">
            <a:off x="6899406" y="2939155"/>
            <a:ext cx="60900" cy="3723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7" name="Google Shape;257;p21"/>
          <p:cNvCxnSpPr>
            <a:stCxn id="247" idx="6"/>
            <a:endCxn id="250" idx="2"/>
          </p:cNvCxnSpPr>
          <p:nvPr/>
        </p:nvCxnSpPr>
        <p:spPr>
          <a:xfrm>
            <a:off x="7093745" y="3505657"/>
            <a:ext cx="708000" cy="903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8" name="Google Shape;258;p21"/>
          <p:cNvCxnSpPr>
            <a:stCxn id="250" idx="0"/>
            <a:endCxn id="249" idx="4"/>
          </p:cNvCxnSpPr>
          <p:nvPr/>
        </p:nvCxnSpPr>
        <p:spPr>
          <a:xfrm rot="10800000" flipH="1">
            <a:off x="7995885" y="2881607"/>
            <a:ext cx="45300" cy="5202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9" name="Google Shape;259;p21"/>
          <p:cNvCxnSpPr>
            <a:stCxn id="245" idx="6"/>
            <a:endCxn id="247" idx="2"/>
          </p:cNvCxnSpPr>
          <p:nvPr/>
        </p:nvCxnSpPr>
        <p:spPr>
          <a:xfrm>
            <a:off x="6178612" y="3453699"/>
            <a:ext cx="526500" cy="519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0" name="Google Shape;260;p21"/>
          <p:cNvCxnSpPr>
            <a:stCxn id="247" idx="7"/>
            <a:endCxn id="249" idx="3"/>
          </p:cNvCxnSpPr>
          <p:nvPr/>
        </p:nvCxnSpPr>
        <p:spPr>
          <a:xfrm rot="10800000" flipH="1">
            <a:off x="7036850" y="2824808"/>
            <a:ext cx="867000" cy="5436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1" name="Google Shape;261;p21"/>
          <p:cNvSpPr txBox="1"/>
          <p:nvPr/>
        </p:nvSpPr>
        <p:spPr>
          <a:xfrm>
            <a:off x="5725550" y="2558893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1"/>
          <p:cNvSpPr txBox="1"/>
          <p:nvPr/>
        </p:nvSpPr>
        <p:spPr>
          <a:xfrm>
            <a:off x="6830872" y="180624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1"/>
          <p:cNvSpPr txBox="1"/>
          <p:nvPr/>
        </p:nvSpPr>
        <p:spPr>
          <a:xfrm>
            <a:off x="6645508" y="2273481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1"/>
          <p:cNvSpPr txBox="1"/>
          <p:nvPr/>
        </p:nvSpPr>
        <p:spPr>
          <a:xfrm>
            <a:off x="7801643" y="2047318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1"/>
          <p:cNvSpPr txBox="1"/>
          <p:nvPr/>
        </p:nvSpPr>
        <p:spPr>
          <a:xfrm>
            <a:off x="7246241" y="2300652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1"/>
          <p:cNvSpPr txBox="1"/>
          <p:nvPr/>
        </p:nvSpPr>
        <p:spPr>
          <a:xfrm>
            <a:off x="6253615" y="3133360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1"/>
          <p:cNvSpPr txBox="1"/>
          <p:nvPr/>
        </p:nvSpPr>
        <p:spPr>
          <a:xfrm>
            <a:off x="6645483" y="2939182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1"/>
          <p:cNvSpPr txBox="1"/>
          <p:nvPr/>
        </p:nvSpPr>
        <p:spPr>
          <a:xfrm>
            <a:off x="7343320" y="2704532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1"/>
          <p:cNvSpPr txBox="1"/>
          <p:nvPr/>
        </p:nvSpPr>
        <p:spPr>
          <a:xfrm>
            <a:off x="7371255" y="3173543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1"/>
          <p:cNvSpPr txBox="1"/>
          <p:nvPr/>
        </p:nvSpPr>
        <p:spPr>
          <a:xfrm>
            <a:off x="8036344" y="295561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1"/>
          <p:cNvSpPr txBox="1"/>
          <p:nvPr/>
        </p:nvSpPr>
        <p:spPr>
          <a:xfrm>
            <a:off x="161275" y="75200"/>
            <a:ext cx="2774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Credits to Matthew for this diagram</a:t>
            </a:r>
            <a:endParaRPr sz="12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Prim’s Algorithm</a:t>
            </a:r>
            <a:endParaRPr/>
          </a:p>
        </p:txBody>
      </p:sp>
      <p:sp>
        <p:nvSpPr>
          <p:cNvPr id="277" name="Google Shape;27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242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Basic Idea: “Keep growing one connected component”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from a </a:t>
            </a:r>
            <a:r>
              <a:rPr lang="en">
                <a:highlight>
                  <a:srgbClr val="F4CCCC"/>
                </a:highlight>
              </a:rPr>
              <a:t>source</a:t>
            </a:r>
            <a:endParaRPr>
              <a:highlight>
                <a:srgbClr val="F4CCCC"/>
              </a:highlight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 cut between </a:t>
            </a:r>
            <a:r>
              <a:rPr lang="en">
                <a:highlight>
                  <a:srgbClr val="F4CCCC"/>
                </a:highlight>
              </a:rPr>
              <a:t>this connected component</a:t>
            </a:r>
            <a:r>
              <a:rPr lang="en"/>
              <a:t> and everything else</a:t>
            </a:r>
            <a:endParaRPr/>
          </a:p>
        </p:txBody>
      </p:sp>
      <p:sp>
        <p:nvSpPr>
          <p:cNvPr id="278" name="Google Shape;278;p22"/>
          <p:cNvSpPr/>
          <p:nvPr/>
        </p:nvSpPr>
        <p:spPr>
          <a:xfrm>
            <a:off x="6063772" y="2121236"/>
            <a:ext cx="388500" cy="388200"/>
          </a:xfrm>
          <a:prstGeom prst="ellipse">
            <a:avLst/>
          </a:prstGeom>
          <a:solidFill>
            <a:srgbClr val="FFFF00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2"/>
          <p:cNvSpPr/>
          <p:nvPr/>
        </p:nvSpPr>
        <p:spPr>
          <a:xfrm>
            <a:off x="5790112" y="3259599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2"/>
          <p:cNvSpPr/>
          <p:nvPr/>
        </p:nvSpPr>
        <p:spPr>
          <a:xfrm>
            <a:off x="6766056" y="2550955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2"/>
          <p:cNvSpPr/>
          <p:nvPr/>
        </p:nvSpPr>
        <p:spPr>
          <a:xfrm>
            <a:off x="6705245" y="331155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2"/>
          <p:cNvSpPr/>
          <p:nvPr/>
        </p:nvSpPr>
        <p:spPr>
          <a:xfrm>
            <a:off x="7358139" y="1880886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2"/>
          <p:cNvSpPr/>
          <p:nvPr/>
        </p:nvSpPr>
        <p:spPr>
          <a:xfrm>
            <a:off x="7846970" y="249351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2"/>
          <p:cNvSpPr/>
          <p:nvPr/>
        </p:nvSpPr>
        <p:spPr>
          <a:xfrm>
            <a:off x="7801635" y="340180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5" name="Google Shape;285;p22"/>
          <p:cNvCxnSpPr>
            <a:stCxn id="278" idx="3"/>
            <a:endCxn id="279" idx="0"/>
          </p:cNvCxnSpPr>
          <p:nvPr/>
        </p:nvCxnSpPr>
        <p:spPr>
          <a:xfrm flipH="1">
            <a:off x="5984467" y="2452585"/>
            <a:ext cx="136200" cy="8070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6" name="Google Shape;286;p22"/>
          <p:cNvCxnSpPr>
            <a:stCxn id="278" idx="5"/>
            <a:endCxn id="280" idx="1"/>
          </p:cNvCxnSpPr>
          <p:nvPr/>
        </p:nvCxnSpPr>
        <p:spPr>
          <a:xfrm>
            <a:off x="6395377" y="2452585"/>
            <a:ext cx="427500" cy="1551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7" name="Google Shape;287;p22"/>
          <p:cNvCxnSpPr>
            <a:stCxn id="280" idx="7"/>
            <a:endCxn id="282" idx="3"/>
          </p:cNvCxnSpPr>
          <p:nvPr/>
        </p:nvCxnSpPr>
        <p:spPr>
          <a:xfrm rot="10800000" flipH="1">
            <a:off x="7097661" y="2212106"/>
            <a:ext cx="317400" cy="3957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8" name="Google Shape;288;p22"/>
          <p:cNvCxnSpPr>
            <a:stCxn id="278" idx="6"/>
            <a:endCxn id="282" idx="2"/>
          </p:cNvCxnSpPr>
          <p:nvPr/>
        </p:nvCxnSpPr>
        <p:spPr>
          <a:xfrm rot="10800000" flipH="1">
            <a:off x="6452272" y="2075036"/>
            <a:ext cx="906000" cy="2403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9" name="Google Shape;289;p22"/>
          <p:cNvCxnSpPr>
            <a:stCxn id="282" idx="5"/>
            <a:endCxn id="283" idx="1"/>
          </p:cNvCxnSpPr>
          <p:nvPr/>
        </p:nvCxnSpPr>
        <p:spPr>
          <a:xfrm>
            <a:off x="7689744" y="2212235"/>
            <a:ext cx="214200" cy="3381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0" name="Google Shape;290;p22"/>
          <p:cNvCxnSpPr>
            <a:stCxn id="280" idx="4"/>
            <a:endCxn id="281" idx="0"/>
          </p:cNvCxnSpPr>
          <p:nvPr/>
        </p:nvCxnSpPr>
        <p:spPr>
          <a:xfrm flipH="1">
            <a:off x="6899406" y="2939155"/>
            <a:ext cx="60900" cy="3723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1" name="Google Shape;291;p22"/>
          <p:cNvCxnSpPr>
            <a:stCxn id="281" idx="6"/>
            <a:endCxn id="284" idx="2"/>
          </p:cNvCxnSpPr>
          <p:nvPr/>
        </p:nvCxnSpPr>
        <p:spPr>
          <a:xfrm>
            <a:off x="7093745" y="3505657"/>
            <a:ext cx="708000" cy="903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2" name="Google Shape;292;p22"/>
          <p:cNvCxnSpPr>
            <a:stCxn id="284" idx="0"/>
            <a:endCxn id="283" idx="4"/>
          </p:cNvCxnSpPr>
          <p:nvPr/>
        </p:nvCxnSpPr>
        <p:spPr>
          <a:xfrm rot="10800000" flipH="1">
            <a:off x="7995885" y="2881607"/>
            <a:ext cx="45300" cy="5202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3" name="Google Shape;293;p22"/>
          <p:cNvCxnSpPr>
            <a:stCxn id="279" idx="6"/>
            <a:endCxn id="281" idx="2"/>
          </p:cNvCxnSpPr>
          <p:nvPr/>
        </p:nvCxnSpPr>
        <p:spPr>
          <a:xfrm>
            <a:off x="6178612" y="3453699"/>
            <a:ext cx="526500" cy="519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4" name="Google Shape;294;p22"/>
          <p:cNvCxnSpPr>
            <a:stCxn id="281" idx="7"/>
            <a:endCxn id="283" idx="3"/>
          </p:cNvCxnSpPr>
          <p:nvPr/>
        </p:nvCxnSpPr>
        <p:spPr>
          <a:xfrm rot="10800000" flipH="1">
            <a:off x="7036850" y="2824808"/>
            <a:ext cx="867000" cy="5436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5" name="Google Shape;295;p22"/>
          <p:cNvSpPr txBox="1"/>
          <p:nvPr/>
        </p:nvSpPr>
        <p:spPr>
          <a:xfrm>
            <a:off x="5725550" y="2558893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2"/>
          <p:cNvSpPr txBox="1"/>
          <p:nvPr/>
        </p:nvSpPr>
        <p:spPr>
          <a:xfrm>
            <a:off x="6830872" y="180624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2"/>
          <p:cNvSpPr txBox="1"/>
          <p:nvPr/>
        </p:nvSpPr>
        <p:spPr>
          <a:xfrm>
            <a:off x="6645508" y="2273481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2"/>
          <p:cNvSpPr txBox="1"/>
          <p:nvPr/>
        </p:nvSpPr>
        <p:spPr>
          <a:xfrm>
            <a:off x="7801643" y="2047318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2"/>
          <p:cNvSpPr txBox="1"/>
          <p:nvPr/>
        </p:nvSpPr>
        <p:spPr>
          <a:xfrm>
            <a:off x="7246241" y="2300652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2"/>
          <p:cNvSpPr txBox="1"/>
          <p:nvPr/>
        </p:nvSpPr>
        <p:spPr>
          <a:xfrm>
            <a:off x="6253615" y="3133360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2"/>
          <p:cNvSpPr txBox="1"/>
          <p:nvPr/>
        </p:nvSpPr>
        <p:spPr>
          <a:xfrm>
            <a:off x="6645483" y="2939182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2"/>
          <p:cNvSpPr txBox="1"/>
          <p:nvPr/>
        </p:nvSpPr>
        <p:spPr>
          <a:xfrm>
            <a:off x="7343320" y="2704532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2"/>
          <p:cNvSpPr txBox="1"/>
          <p:nvPr/>
        </p:nvSpPr>
        <p:spPr>
          <a:xfrm>
            <a:off x="7371255" y="3173543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2"/>
          <p:cNvSpPr txBox="1"/>
          <p:nvPr/>
        </p:nvSpPr>
        <p:spPr>
          <a:xfrm>
            <a:off x="8036344" y="295561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2"/>
          <p:cNvSpPr/>
          <p:nvPr/>
        </p:nvSpPr>
        <p:spPr>
          <a:xfrm>
            <a:off x="5446076" y="1791346"/>
            <a:ext cx="3033500" cy="2225500"/>
          </a:xfrm>
          <a:custGeom>
            <a:avLst/>
            <a:gdLst/>
            <a:ahLst/>
            <a:cxnLst/>
            <a:rect l="l" t="t" r="r" b="b"/>
            <a:pathLst>
              <a:path w="121340" h="89020" extrusionOk="0">
                <a:moveTo>
                  <a:pt x="76215" y="1108"/>
                </a:moveTo>
                <a:cubicBezTo>
                  <a:pt x="66179" y="4035"/>
                  <a:pt x="64339" y="23521"/>
                  <a:pt x="55139" y="32721"/>
                </a:cubicBezTo>
                <a:cubicBezTo>
                  <a:pt x="45939" y="41921"/>
                  <a:pt x="29380" y="49866"/>
                  <a:pt x="21016" y="56306"/>
                </a:cubicBezTo>
                <a:cubicBezTo>
                  <a:pt x="12653" y="62746"/>
                  <a:pt x="-9762" y="66342"/>
                  <a:pt x="4958" y="71360"/>
                </a:cubicBezTo>
                <a:cubicBezTo>
                  <a:pt x="19678" y="76378"/>
                  <a:pt x="90935" y="95782"/>
                  <a:pt x="109334" y="86415"/>
                </a:cubicBezTo>
                <a:cubicBezTo>
                  <a:pt x="127734" y="77048"/>
                  <a:pt x="120875" y="29376"/>
                  <a:pt x="115355" y="15158"/>
                </a:cubicBezTo>
                <a:cubicBezTo>
                  <a:pt x="109835" y="940"/>
                  <a:pt x="86251" y="-1819"/>
                  <a:pt x="76215" y="1108"/>
                </a:cubicBezTo>
                <a:close/>
              </a:path>
            </a:pathLst>
          </a:custGeom>
          <a:solidFill>
            <a:srgbClr val="A64D7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2"/>
          <p:cNvSpPr txBox="1"/>
          <p:nvPr/>
        </p:nvSpPr>
        <p:spPr>
          <a:xfrm>
            <a:off x="161275" y="75200"/>
            <a:ext cx="2774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Modified from Matthew’s diagram</a:t>
            </a:r>
            <a:endParaRPr sz="12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Prim’s Algorithm</a:t>
            </a:r>
            <a:endParaRPr/>
          </a:p>
        </p:txBody>
      </p:sp>
      <p:sp>
        <p:nvSpPr>
          <p:cNvPr id="312" name="Google Shape;312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242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Basic Idea: “Keep growing one connected component”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from a source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 cut between this connected component and everything else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Pick the lightest edge</a:t>
            </a:r>
            <a:endParaRPr/>
          </a:p>
        </p:txBody>
      </p:sp>
      <p:sp>
        <p:nvSpPr>
          <p:cNvPr id="313" name="Google Shape;313;p23"/>
          <p:cNvSpPr/>
          <p:nvPr/>
        </p:nvSpPr>
        <p:spPr>
          <a:xfrm>
            <a:off x="6063772" y="2121236"/>
            <a:ext cx="388500" cy="388200"/>
          </a:xfrm>
          <a:prstGeom prst="ellipse">
            <a:avLst/>
          </a:prstGeom>
          <a:solidFill>
            <a:srgbClr val="FFFF00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3"/>
          <p:cNvSpPr/>
          <p:nvPr/>
        </p:nvSpPr>
        <p:spPr>
          <a:xfrm>
            <a:off x="5790112" y="3259599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3"/>
          <p:cNvSpPr/>
          <p:nvPr/>
        </p:nvSpPr>
        <p:spPr>
          <a:xfrm>
            <a:off x="6766056" y="2550955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3"/>
          <p:cNvSpPr/>
          <p:nvPr/>
        </p:nvSpPr>
        <p:spPr>
          <a:xfrm>
            <a:off x="6705245" y="331155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3"/>
          <p:cNvSpPr/>
          <p:nvPr/>
        </p:nvSpPr>
        <p:spPr>
          <a:xfrm>
            <a:off x="7358139" y="1880886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3"/>
          <p:cNvSpPr/>
          <p:nvPr/>
        </p:nvSpPr>
        <p:spPr>
          <a:xfrm>
            <a:off x="7846970" y="249351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3"/>
          <p:cNvSpPr/>
          <p:nvPr/>
        </p:nvSpPr>
        <p:spPr>
          <a:xfrm>
            <a:off x="7801635" y="340180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0" name="Google Shape;320;p23"/>
          <p:cNvCxnSpPr>
            <a:stCxn id="313" idx="3"/>
            <a:endCxn id="314" idx="0"/>
          </p:cNvCxnSpPr>
          <p:nvPr/>
        </p:nvCxnSpPr>
        <p:spPr>
          <a:xfrm flipH="1">
            <a:off x="5984467" y="2452585"/>
            <a:ext cx="136200" cy="8070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1" name="Google Shape;321;p23"/>
          <p:cNvCxnSpPr>
            <a:stCxn id="313" idx="5"/>
            <a:endCxn id="315" idx="1"/>
          </p:cNvCxnSpPr>
          <p:nvPr/>
        </p:nvCxnSpPr>
        <p:spPr>
          <a:xfrm>
            <a:off x="6395377" y="2452585"/>
            <a:ext cx="427500" cy="1551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2" name="Google Shape;322;p23"/>
          <p:cNvCxnSpPr>
            <a:stCxn id="315" idx="7"/>
            <a:endCxn id="317" idx="3"/>
          </p:cNvCxnSpPr>
          <p:nvPr/>
        </p:nvCxnSpPr>
        <p:spPr>
          <a:xfrm rot="10800000" flipH="1">
            <a:off x="7097661" y="2212106"/>
            <a:ext cx="317400" cy="3957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3" name="Google Shape;323;p23"/>
          <p:cNvCxnSpPr>
            <a:stCxn id="313" idx="6"/>
            <a:endCxn id="317" idx="2"/>
          </p:cNvCxnSpPr>
          <p:nvPr/>
        </p:nvCxnSpPr>
        <p:spPr>
          <a:xfrm rot="10800000" flipH="1">
            <a:off x="6452272" y="2075036"/>
            <a:ext cx="906000" cy="2403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4" name="Google Shape;324;p23"/>
          <p:cNvCxnSpPr>
            <a:stCxn id="317" idx="5"/>
            <a:endCxn id="318" idx="1"/>
          </p:cNvCxnSpPr>
          <p:nvPr/>
        </p:nvCxnSpPr>
        <p:spPr>
          <a:xfrm>
            <a:off x="7689744" y="2212235"/>
            <a:ext cx="214200" cy="3381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5" name="Google Shape;325;p23"/>
          <p:cNvCxnSpPr>
            <a:stCxn id="315" idx="4"/>
            <a:endCxn id="316" idx="0"/>
          </p:cNvCxnSpPr>
          <p:nvPr/>
        </p:nvCxnSpPr>
        <p:spPr>
          <a:xfrm flipH="1">
            <a:off x="6899406" y="2939155"/>
            <a:ext cx="60900" cy="3723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6" name="Google Shape;326;p23"/>
          <p:cNvCxnSpPr>
            <a:stCxn id="316" idx="6"/>
            <a:endCxn id="319" idx="2"/>
          </p:cNvCxnSpPr>
          <p:nvPr/>
        </p:nvCxnSpPr>
        <p:spPr>
          <a:xfrm>
            <a:off x="7093745" y="3505657"/>
            <a:ext cx="708000" cy="903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7" name="Google Shape;327;p23"/>
          <p:cNvCxnSpPr>
            <a:stCxn id="319" idx="0"/>
            <a:endCxn id="318" idx="4"/>
          </p:cNvCxnSpPr>
          <p:nvPr/>
        </p:nvCxnSpPr>
        <p:spPr>
          <a:xfrm rot="10800000" flipH="1">
            <a:off x="7995885" y="2881607"/>
            <a:ext cx="45300" cy="5202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8" name="Google Shape;328;p23"/>
          <p:cNvCxnSpPr>
            <a:stCxn id="314" idx="6"/>
            <a:endCxn id="316" idx="2"/>
          </p:cNvCxnSpPr>
          <p:nvPr/>
        </p:nvCxnSpPr>
        <p:spPr>
          <a:xfrm>
            <a:off x="6178612" y="3453699"/>
            <a:ext cx="526500" cy="519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9" name="Google Shape;329;p23"/>
          <p:cNvCxnSpPr>
            <a:stCxn id="316" idx="7"/>
            <a:endCxn id="318" idx="3"/>
          </p:cNvCxnSpPr>
          <p:nvPr/>
        </p:nvCxnSpPr>
        <p:spPr>
          <a:xfrm rot="10800000" flipH="1">
            <a:off x="7036850" y="2824808"/>
            <a:ext cx="867000" cy="5436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0" name="Google Shape;330;p23"/>
          <p:cNvSpPr txBox="1"/>
          <p:nvPr/>
        </p:nvSpPr>
        <p:spPr>
          <a:xfrm>
            <a:off x="5725550" y="2558893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3"/>
          <p:cNvSpPr txBox="1"/>
          <p:nvPr/>
        </p:nvSpPr>
        <p:spPr>
          <a:xfrm>
            <a:off x="6830872" y="180624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3"/>
          <p:cNvSpPr txBox="1"/>
          <p:nvPr/>
        </p:nvSpPr>
        <p:spPr>
          <a:xfrm>
            <a:off x="6645508" y="2273481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3"/>
          <p:cNvSpPr txBox="1"/>
          <p:nvPr/>
        </p:nvSpPr>
        <p:spPr>
          <a:xfrm>
            <a:off x="7801643" y="2047318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3"/>
          <p:cNvSpPr txBox="1"/>
          <p:nvPr/>
        </p:nvSpPr>
        <p:spPr>
          <a:xfrm>
            <a:off x="7246241" y="2300652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3"/>
          <p:cNvSpPr txBox="1"/>
          <p:nvPr/>
        </p:nvSpPr>
        <p:spPr>
          <a:xfrm>
            <a:off x="6253615" y="3133360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3"/>
          <p:cNvSpPr txBox="1"/>
          <p:nvPr/>
        </p:nvSpPr>
        <p:spPr>
          <a:xfrm>
            <a:off x="6645483" y="2939182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3"/>
          <p:cNvSpPr txBox="1"/>
          <p:nvPr/>
        </p:nvSpPr>
        <p:spPr>
          <a:xfrm>
            <a:off x="7343320" y="2704532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3"/>
          <p:cNvSpPr txBox="1"/>
          <p:nvPr/>
        </p:nvSpPr>
        <p:spPr>
          <a:xfrm>
            <a:off x="7371255" y="3173543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3"/>
          <p:cNvSpPr txBox="1"/>
          <p:nvPr/>
        </p:nvSpPr>
        <p:spPr>
          <a:xfrm>
            <a:off x="8036344" y="295561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3"/>
          <p:cNvSpPr/>
          <p:nvPr/>
        </p:nvSpPr>
        <p:spPr>
          <a:xfrm>
            <a:off x="5446076" y="1791346"/>
            <a:ext cx="3033500" cy="2225500"/>
          </a:xfrm>
          <a:custGeom>
            <a:avLst/>
            <a:gdLst/>
            <a:ahLst/>
            <a:cxnLst/>
            <a:rect l="l" t="t" r="r" b="b"/>
            <a:pathLst>
              <a:path w="121340" h="89020" extrusionOk="0">
                <a:moveTo>
                  <a:pt x="76215" y="1108"/>
                </a:moveTo>
                <a:cubicBezTo>
                  <a:pt x="66179" y="4035"/>
                  <a:pt x="64339" y="23521"/>
                  <a:pt x="55139" y="32721"/>
                </a:cubicBezTo>
                <a:cubicBezTo>
                  <a:pt x="45939" y="41921"/>
                  <a:pt x="29380" y="49866"/>
                  <a:pt x="21016" y="56306"/>
                </a:cubicBezTo>
                <a:cubicBezTo>
                  <a:pt x="12653" y="62746"/>
                  <a:pt x="-9762" y="66342"/>
                  <a:pt x="4958" y="71360"/>
                </a:cubicBezTo>
                <a:cubicBezTo>
                  <a:pt x="19678" y="76378"/>
                  <a:pt x="90935" y="95782"/>
                  <a:pt x="109334" y="86415"/>
                </a:cubicBezTo>
                <a:cubicBezTo>
                  <a:pt x="127734" y="77048"/>
                  <a:pt x="120875" y="29376"/>
                  <a:pt x="115355" y="15158"/>
                </a:cubicBezTo>
                <a:cubicBezTo>
                  <a:pt x="109835" y="940"/>
                  <a:pt x="86251" y="-1819"/>
                  <a:pt x="76215" y="1108"/>
                </a:cubicBezTo>
                <a:close/>
              </a:path>
            </a:pathLst>
          </a:custGeom>
          <a:solidFill>
            <a:srgbClr val="A64D7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3"/>
          <p:cNvSpPr txBox="1"/>
          <p:nvPr/>
        </p:nvSpPr>
        <p:spPr>
          <a:xfrm>
            <a:off x="161275" y="75200"/>
            <a:ext cx="2774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Modified from Matthew’s diagram</a:t>
            </a:r>
            <a:endParaRPr sz="12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Prim’s Algorithm</a:t>
            </a:r>
            <a:endParaRPr/>
          </a:p>
        </p:txBody>
      </p:sp>
      <p:sp>
        <p:nvSpPr>
          <p:cNvPr id="347" name="Google Shape;34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242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Basic Idea: “Keep growing one connected component”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from a source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 cut between this connected component and everything else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Pick the lightest edge</a:t>
            </a:r>
            <a:endParaRPr/>
          </a:p>
        </p:txBody>
      </p:sp>
      <p:sp>
        <p:nvSpPr>
          <p:cNvPr id="348" name="Google Shape;348;p24"/>
          <p:cNvSpPr/>
          <p:nvPr/>
        </p:nvSpPr>
        <p:spPr>
          <a:xfrm>
            <a:off x="6063772" y="2121236"/>
            <a:ext cx="388500" cy="388200"/>
          </a:xfrm>
          <a:prstGeom prst="ellipse">
            <a:avLst/>
          </a:prstGeom>
          <a:solidFill>
            <a:srgbClr val="FFFF00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4"/>
          <p:cNvSpPr/>
          <p:nvPr/>
        </p:nvSpPr>
        <p:spPr>
          <a:xfrm>
            <a:off x="5790112" y="3259599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4"/>
          <p:cNvSpPr/>
          <p:nvPr/>
        </p:nvSpPr>
        <p:spPr>
          <a:xfrm>
            <a:off x="6766056" y="2550955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4"/>
          <p:cNvSpPr/>
          <p:nvPr/>
        </p:nvSpPr>
        <p:spPr>
          <a:xfrm>
            <a:off x="6705245" y="331155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4"/>
          <p:cNvSpPr/>
          <p:nvPr/>
        </p:nvSpPr>
        <p:spPr>
          <a:xfrm>
            <a:off x="7358139" y="1880886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4"/>
          <p:cNvSpPr/>
          <p:nvPr/>
        </p:nvSpPr>
        <p:spPr>
          <a:xfrm>
            <a:off x="7846970" y="249351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4"/>
          <p:cNvSpPr/>
          <p:nvPr/>
        </p:nvSpPr>
        <p:spPr>
          <a:xfrm>
            <a:off x="7801635" y="340180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5" name="Google Shape;355;p24"/>
          <p:cNvCxnSpPr>
            <a:stCxn id="348" idx="3"/>
            <a:endCxn id="349" idx="0"/>
          </p:cNvCxnSpPr>
          <p:nvPr/>
        </p:nvCxnSpPr>
        <p:spPr>
          <a:xfrm flipH="1">
            <a:off x="5984467" y="2452585"/>
            <a:ext cx="136200" cy="8070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6" name="Google Shape;356;p24"/>
          <p:cNvCxnSpPr>
            <a:stCxn id="348" idx="5"/>
            <a:endCxn id="350" idx="1"/>
          </p:cNvCxnSpPr>
          <p:nvPr/>
        </p:nvCxnSpPr>
        <p:spPr>
          <a:xfrm>
            <a:off x="6395377" y="2452585"/>
            <a:ext cx="427500" cy="1551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7" name="Google Shape;357;p24"/>
          <p:cNvCxnSpPr>
            <a:stCxn id="350" idx="7"/>
            <a:endCxn id="352" idx="3"/>
          </p:cNvCxnSpPr>
          <p:nvPr/>
        </p:nvCxnSpPr>
        <p:spPr>
          <a:xfrm rot="10800000" flipH="1">
            <a:off x="7097661" y="2212106"/>
            <a:ext cx="317400" cy="3957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8" name="Google Shape;358;p24"/>
          <p:cNvCxnSpPr>
            <a:stCxn id="348" idx="6"/>
            <a:endCxn id="352" idx="2"/>
          </p:cNvCxnSpPr>
          <p:nvPr/>
        </p:nvCxnSpPr>
        <p:spPr>
          <a:xfrm rot="10800000" flipH="1">
            <a:off x="6452272" y="2075036"/>
            <a:ext cx="906000" cy="2403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9" name="Google Shape;359;p24"/>
          <p:cNvCxnSpPr>
            <a:stCxn id="352" idx="5"/>
            <a:endCxn id="353" idx="1"/>
          </p:cNvCxnSpPr>
          <p:nvPr/>
        </p:nvCxnSpPr>
        <p:spPr>
          <a:xfrm>
            <a:off x="7689744" y="2212235"/>
            <a:ext cx="214200" cy="3381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0" name="Google Shape;360;p24"/>
          <p:cNvCxnSpPr>
            <a:stCxn id="350" idx="4"/>
            <a:endCxn id="351" idx="0"/>
          </p:cNvCxnSpPr>
          <p:nvPr/>
        </p:nvCxnSpPr>
        <p:spPr>
          <a:xfrm flipH="1">
            <a:off x="6899406" y="2939155"/>
            <a:ext cx="60900" cy="3723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1" name="Google Shape;361;p24"/>
          <p:cNvCxnSpPr>
            <a:stCxn id="351" idx="6"/>
            <a:endCxn id="354" idx="2"/>
          </p:cNvCxnSpPr>
          <p:nvPr/>
        </p:nvCxnSpPr>
        <p:spPr>
          <a:xfrm>
            <a:off x="7093745" y="3505657"/>
            <a:ext cx="708000" cy="903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2" name="Google Shape;362;p24"/>
          <p:cNvCxnSpPr>
            <a:stCxn id="354" idx="0"/>
            <a:endCxn id="353" idx="4"/>
          </p:cNvCxnSpPr>
          <p:nvPr/>
        </p:nvCxnSpPr>
        <p:spPr>
          <a:xfrm rot="10800000" flipH="1">
            <a:off x="7995885" y="2881607"/>
            <a:ext cx="45300" cy="5202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3" name="Google Shape;363;p24"/>
          <p:cNvCxnSpPr>
            <a:stCxn id="349" idx="6"/>
            <a:endCxn id="351" idx="2"/>
          </p:cNvCxnSpPr>
          <p:nvPr/>
        </p:nvCxnSpPr>
        <p:spPr>
          <a:xfrm>
            <a:off x="6178612" y="3453699"/>
            <a:ext cx="526500" cy="519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4" name="Google Shape;364;p24"/>
          <p:cNvCxnSpPr>
            <a:stCxn id="351" idx="7"/>
            <a:endCxn id="353" idx="3"/>
          </p:cNvCxnSpPr>
          <p:nvPr/>
        </p:nvCxnSpPr>
        <p:spPr>
          <a:xfrm rot="10800000" flipH="1">
            <a:off x="7036850" y="2824808"/>
            <a:ext cx="867000" cy="5436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5" name="Google Shape;365;p24"/>
          <p:cNvSpPr txBox="1"/>
          <p:nvPr/>
        </p:nvSpPr>
        <p:spPr>
          <a:xfrm>
            <a:off x="5725550" y="2558893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4"/>
          <p:cNvSpPr txBox="1"/>
          <p:nvPr/>
        </p:nvSpPr>
        <p:spPr>
          <a:xfrm>
            <a:off x="6830872" y="180624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4"/>
          <p:cNvSpPr txBox="1"/>
          <p:nvPr/>
        </p:nvSpPr>
        <p:spPr>
          <a:xfrm>
            <a:off x="6645508" y="2273481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4"/>
          <p:cNvSpPr txBox="1"/>
          <p:nvPr/>
        </p:nvSpPr>
        <p:spPr>
          <a:xfrm>
            <a:off x="7801643" y="2047318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4"/>
          <p:cNvSpPr txBox="1"/>
          <p:nvPr/>
        </p:nvSpPr>
        <p:spPr>
          <a:xfrm>
            <a:off x="7246241" y="2300652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4"/>
          <p:cNvSpPr txBox="1"/>
          <p:nvPr/>
        </p:nvSpPr>
        <p:spPr>
          <a:xfrm>
            <a:off x="6253615" y="3133360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4"/>
          <p:cNvSpPr txBox="1"/>
          <p:nvPr/>
        </p:nvSpPr>
        <p:spPr>
          <a:xfrm>
            <a:off x="6645483" y="2939182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4"/>
          <p:cNvSpPr txBox="1"/>
          <p:nvPr/>
        </p:nvSpPr>
        <p:spPr>
          <a:xfrm>
            <a:off x="7343320" y="2704532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4"/>
          <p:cNvSpPr txBox="1"/>
          <p:nvPr/>
        </p:nvSpPr>
        <p:spPr>
          <a:xfrm>
            <a:off x="7371255" y="3173543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4"/>
          <p:cNvSpPr txBox="1"/>
          <p:nvPr/>
        </p:nvSpPr>
        <p:spPr>
          <a:xfrm>
            <a:off x="8036344" y="295561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4"/>
          <p:cNvSpPr/>
          <p:nvPr/>
        </p:nvSpPr>
        <p:spPr>
          <a:xfrm>
            <a:off x="5446076" y="1791346"/>
            <a:ext cx="3033500" cy="2225500"/>
          </a:xfrm>
          <a:custGeom>
            <a:avLst/>
            <a:gdLst/>
            <a:ahLst/>
            <a:cxnLst/>
            <a:rect l="l" t="t" r="r" b="b"/>
            <a:pathLst>
              <a:path w="121340" h="89020" extrusionOk="0">
                <a:moveTo>
                  <a:pt x="76215" y="1108"/>
                </a:moveTo>
                <a:cubicBezTo>
                  <a:pt x="66179" y="4035"/>
                  <a:pt x="64339" y="23521"/>
                  <a:pt x="55139" y="32721"/>
                </a:cubicBezTo>
                <a:cubicBezTo>
                  <a:pt x="45939" y="41921"/>
                  <a:pt x="29380" y="49866"/>
                  <a:pt x="21016" y="56306"/>
                </a:cubicBezTo>
                <a:cubicBezTo>
                  <a:pt x="12653" y="62746"/>
                  <a:pt x="-9762" y="66342"/>
                  <a:pt x="4958" y="71360"/>
                </a:cubicBezTo>
                <a:cubicBezTo>
                  <a:pt x="19678" y="76378"/>
                  <a:pt x="90935" y="95782"/>
                  <a:pt x="109334" y="86415"/>
                </a:cubicBezTo>
                <a:cubicBezTo>
                  <a:pt x="127734" y="77048"/>
                  <a:pt x="120875" y="29376"/>
                  <a:pt x="115355" y="15158"/>
                </a:cubicBezTo>
                <a:cubicBezTo>
                  <a:pt x="109835" y="940"/>
                  <a:pt x="86251" y="-1819"/>
                  <a:pt x="76215" y="1108"/>
                </a:cubicBezTo>
                <a:close/>
              </a:path>
            </a:pathLst>
          </a:custGeom>
          <a:solidFill>
            <a:srgbClr val="A64D7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4"/>
          <p:cNvSpPr txBox="1"/>
          <p:nvPr/>
        </p:nvSpPr>
        <p:spPr>
          <a:xfrm>
            <a:off x="4890300" y="737625"/>
            <a:ext cx="4140000" cy="7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Recall: The lightest edge across the cut is always in the MST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4"/>
          <p:cNvSpPr txBox="1"/>
          <p:nvPr/>
        </p:nvSpPr>
        <p:spPr>
          <a:xfrm>
            <a:off x="161275" y="75200"/>
            <a:ext cx="2774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Modified from Matthew’s diagram</a:t>
            </a:r>
            <a:endParaRPr sz="12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Prim’s Algorithm</a:t>
            </a:r>
            <a:endParaRPr/>
          </a:p>
        </p:txBody>
      </p:sp>
      <p:sp>
        <p:nvSpPr>
          <p:cNvPr id="383" name="Google Shape;383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242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Basic Idea: “Keep growing one connected component”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from a source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 cut between this connected component and everything else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Pick the lightest edge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 that node is part of our connected component that we are growing!</a:t>
            </a:r>
            <a:endParaRPr/>
          </a:p>
        </p:txBody>
      </p:sp>
      <p:sp>
        <p:nvSpPr>
          <p:cNvPr id="384" name="Google Shape;384;p25"/>
          <p:cNvSpPr/>
          <p:nvPr/>
        </p:nvSpPr>
        <p:spPr>
          <a:xfrm>
            <a:off x="6063772" y="2121236"/>
            <a:ext cx="388500" cy="388200"/>
          </a:xfrm>
          <a:prstGeom prst="ellipse">
            <a:avLst/>
          </a:prstGeom>
          <a:solidFill>
            <a:srgbClr val="FFFF00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5"/>
          <p:cNvSpPr/>
          <p:nvPr/>
        </p:nvSpPr>
        <p:spPr>
          <a:xfrm>
            <a:off x="5790112" y="3259599"/>
            <a:ext cx="388500" cy="388200"/>
          </a:xfrm>
          <a:prstGeom prst="ellipse">
            <a:avLst/>
          </a:prstGeom>
          <a:solidFill>
            <a:srgbClr val="FFFF00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5"/>
          <p:cNvSpPr/>
          <p:nvPr/>
        </p:nvSpPr>
        <p:spPr>
          <a:xfrm>
            <a:off x="6766056" y="2550955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5"/>
          <p:cNvSpPr/>
          <p:nvPr/>
        </p:nvSpPr>
        <p:spPr>
          <a:xfrm>
            <a:off x="6705245" y="331155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5"/>
          <p:cNvSpPr/>
          <p:nvPr/>
        </p:nvSpPr>
        <p:spPr>
          <a:xfrm>
            <a:off x="7358139" y="1880886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5"/>
          <p:cNvSpPr/>
          <p:nvPr/>
        </p:nvSpPr>
        <p:spPr>
          <a:xfrm>
            <a:off x="7846970" y="249351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5"/>
          <p:cNvSpPr/>
          <p:nvPr/>
        </p:nvSpPr>
        <p:spPr>
          <a:xfrm>
            <a:off x="7801635" y="340180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1" name="Google Shape;391;p25"/>
          <p:cNvCxnSpPr>
            <a:stCxn id="384" idx="3"/>
            <a:endCxn id="385" idx="0"/>
          </p:cNvCxnSpPr>
          <p:nvPr/>
        </p:nvCxnSpPr>
        <p:spPr>
          <a:xfrm flipH="1">
            <a:off x="5984467" y="2452585"/>
            <a:ext cx="136200" cy="8070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2" name="Google Shape;392;p25"/>
          <p:cNvCxnSpPr>
            <a:stCxn id="384" idx="5"/>
            <a:endCxn id="386" idx="1"/>
          </p:cNvCxnSpPr>
          <p:nvPr/>
        </p:nvCxnSpPr>
        <p:spPr>
          <a:xfrm>
            <a:off x="6395377" y="2452585"/>
            <a:ext cx="427500" cy="1551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3" name="Google Shape;393;p25"/>
          <p:cNvCxnSpPr>
            <a:stCxn id="386" idx="7"/>
            <a:endCxn id="388" idx="3"/>
          </p:cNvCxnSpPr>
          <p:nvPr/>
        </p:nvCxnSpPr>
        <p:spPr>
          <a:xfrm rot="10800000" flipH="1">
            <a:off x="7097661" y="2212106"/>
            <a:ext cx="317400" cy="3957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4" name="Google Shape;394;p25"/>
          <p:cNvCxnSpPr>
            <a:stCxn id="384" idx="6"/>
            <a:endCxn id="388" idx="2"/>
          </p:cNvCxnSpPr>
          <p:nvPr/>
        </p:nvCxnSpPr>
        <p:spPr>
          <a:xfrm rot="10800000" flipH="1">
            <a:off x="6452272" y="2075036"/>
            <a:ext cx="906000" cy="2403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5" name="Google Shape;395;p25"/>
          <p:cNvCxnSpPr>
            <a:stCxn id="388" idx="5"/>
            <a:endCxn id="389" idx="1"/>
          </p:cNvCxnSpPr>
          <p:nvPr/>
        </p:nvCxnSpPr>
        <p:spPr>
          <a:xfrm>
            <a:off x="7689744" y="2212235"/>
            <a:ext cx="214200" cy="3381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6" name="Google Shape;396;p25"/>
          <p:cNvCxnSpPr>
            <a:stCxn id="386" idx="4"/>
            <a:endCxn id="387" idx="0"/>
          </p:cNvCxnSpPr>
          <p:nvPr/>
        </p:nvCxnSpPr>
        <p:spPr>
          <a:xfrm flipH="1">
            <a:off x="6899406" y="2939155"/>
            <a:ext cx="60900" cy="3723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7" name="Google Shape;397;p25"/>
          <p:cNvCxnSpPr>
            <a:stCxn id="387" idx="6"/>
            <a:endCxn id="390" idx="2"/>
          </p:cNvCxnSpPr>
          <p:nvPr/>
        </p:nvCxnSpPr>
        <p:spPr>
          <a:xfrm>
            <a:off x="7093745" y="3505657"/>
            <a:ext cx="708000" cy="903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8" name="Google Shape;398;p25"/>
          <p:cNvCxnSpPr>
            <a:stCxn id="390" idx="0"/>
            <a:endCxn id="389" idx="4"/>
          </p:cNvCxnSpPr>
          <p:nvPr/>
        </p:nvCxnSpPr>
        <p:spPr>
          <a:xfrm rot="10800000" flipH="1">
            <a:off x="7995885" y="2881607"/>
            <a:ext cx="45300" cy="5202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9" name="Google Shape;399;p25"/>
          <p:cNvCxnSpPr>
            <a:stCxn id="385" idx="6"/>
            <a:endCxn id="387" idx="2"/>
          </p:cNvCxnSpPr>
          <p:nvPr/>
        </p:nvCxnSpPr>
        <p:spPr>
          <a:xfrm>
            <a:off x="6178612" y="3453699"/>
            <a:ext cx="526500" cy="519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0" name="Google Shape;400;p25"/>
          <p:cNvCxnSpPr>
            <a:stCxn id="387" idx="7"/>
            <a:endCxn id="389" idx="3"/>
          </p:cNvCxnSpPr>
          <p:nvPr/>
        </p:nvCxnSpPr>
        <p:spPr>
          <a:xfrm rot="10800000" flipH="1">
            <a:off x="7036850" y="2824808"/>
            <a:ext cx="867000" cy="5436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1" name="Google Shape;401;p25"/>
          <p:cNvSpPr txBox="1"/>
          <p:nvPr/>
        </p:nvSpPr>
        <p:spPr>
          <a:xfrm>
            <a:off x="5725550" y="2558893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5"/>
          <p:cNvSpPr txBox="1"/>
          <p:nvPr/>
        </p:nvSpPr>
        <p:spPr>
          <a:xfrm>
            <a:off x="6830872" y="180624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5"/>
          <p:cNvSpPr txBox="1"/>
          <p:nvPr/>
        </p:nvSpPr>
        <p:spPr>
          <a:xfrm>
            <a:off x="6645508" y="2273481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5"/>
          <p:cNvSpPr txBox="1"/>
          <p:nvPr/>
        </p:nvSpPr>
        <p:spPr>
          <a:xfrm>
            <a:off x="7801643" y="2047318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5"/>
          <p:cNvSpPr txBox="1"/>
          <p:nvPr/>
        </p:nvSpPr>
        <p:spPr>
          <a:xfrm>
            <a:off x="7246241" y="2300652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5"/>
          <p:cNvSpPr txBox="1"/>
          <p:nvPr/>
        </p:nvSpPr>
        <p:spPr>
          <a:xfrm>
            <a:off x="6253615" y="3133360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5"/>
          <p:cNvSpPr txBox="1"/>
          <p:nvPr/>
        </p:nvSpPr>
        <p:spPr>
          <a:xfrm>
            <a:off x="6645483" y="2939182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5"/>
          <p:cNvSpPr txBox="1"/>
          <p:nvPr/>
        </p:nvSpPr>
        <p:spPr>
          <a:xfrm>
            <a:off x="7343320" y="2704532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5"/>
          <p:cNvSpPr txBox="1"/>
          <p:nvPr/>
        </p:nvSpPr>
        <p:spPr>
          <a:xfrm>
            <a:off x="7371255" y="3173543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5"/>
          <p:cNvSpPr txBox="1"/>
          <p:nvPr/>
        </p:nvSpPr>
        <p:spPr>
          <a:xfrm>
            <a:off x="8036344" y="295561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5"/>
          <p:cNvSpPr/>
          <p:nvPr/>
        </p:nvSpPr>
        <p:spPr>
          <a:xfrm>
            <a:off x="6513621" y="1791923"/>
            <a:ext cx="2118300" cy="2197500"/>
          </a:xfrm>
          <a:custGeom>
            <a:avLst/>
            <a:gdLst/>
            <a:ahLst/>
            <a:cxnLst/>
            <a:rect l="l" t="t" r="r" b="b"/>
            <a:pathLst>
              <a:path w="84732" h="87900" extrusionOk="0">
                <a:moveTo>
                  <a:pt x="38283" y="94"/>
                </a:moveTo>
                <a:cubicBezTo>
                  <a:pt x="26909" y="-659"/>
                  <a:pt x="16287" y="21254"/>
                  <a:pt x="10684" y="34217"/>
                </a:cubicBezTo>
                <a:cubicBezTo>
                  <a:pt x="5081" y="47180"/>
                  <a:pt x="-6293" y="69427"/>
                  <a:pt x="4663" y="77874"/>
                </a:cubicBezTo>
                <a:cubicBezTo>
                  <a:pt x="15619" y="86321"/>
                  <a:pt x="64043" y="91424"/>
                  <a:pt x="76421" y="84900"/>
                </a:cubicBezTo>
                <a:cubicBezTo>
                  <a:pt x="88799" y="78377"/>
                  <a:pt x="85286" y="52867"/>
                  <a:pt x="78930" y="38733"/>
                </a:cubicBezTo>
                <a:cubicBezTo>
                  <a:pt x="72574" y="24599"/>
                  <a:pt x="49657" y="847"/>
                  <a:pt x="38283" y="94"/>
                </a:cubicBezTo>
                <a:close/>
              </a:path>
            </a:pathLst>
          </a:custGeom>
          <a:solidFill>
            <a:srgbClr val="A64D7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5"/>
          <p:cNvSpPr txBox="1"/>
          <p:nvPr/>
        </p:nvSpPr>
        <p:spPr>
          <a:xfrm>
            <a:off x="161275" y="75200"/>
            <a:ext cx="2774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Modified from Matthew’s diagram</a:t>
            </a:r>
            <a:endParaRPr sz="12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Prim’s Algorithm</a:t>
            </a:r>
            <a:endParaRPr/>
          </a:p>
        </p:txBody>
      </p:sp>
      <p:sp>
        <p:nvSpPr>
          <p:cNvPr id="418" name="Google Shape;418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242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Basic Idea: “Keep growing one connected component”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from a source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 cut between this connected component and everything else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Pick the lightest edge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 that node is part of our connected component that we are growing!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Repeat until all nodes have been visited!</a:t>
            </a:r>
            <a:endParaRPr/>
          </a:p>
        </p:txBody>
      </p:sp>
      <p:sp>
        <p:nvSpPr>
          <p:cNvPr id="419" name="Google Shape;419;p26"/>
          <p:cNvSpPr/>
          <p:nvPr/>
        </p:nvSpPr>
        <p:spPr>
          <a:xfrm>
            <a:off x="6063772" y="2121236"/>
            <a:ext cx="388500" cy="388200"/>
          </a:xfrm>
          <a:prstGeom prst="ellipse">
            <a:avLst/>
          </a:prstGeom>
          <a:solidFill>
            <a:srgbClr val="FFFF00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6"/>
          <p:cNvSpPr/>
          <p:nvPr/>
        </p:nvSpPr>
        <p:spPr>
          <a:xfrm>
            <a:off x="5790112" y="3259599"/>
            <a:ext cx="388500" cy="388200"/>
          </a:xfrm>
          <a:prstGeom prst="ellipse">
            <a:avLst/>
          </a:prstGeom>
          <a:solidFill>
            <a:srgbClr val="FFFF00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6"/>
          <p:cNvSpPr/>
          <p:nvPr/>
        </p:nvSpPr>
        <p:spPr>
          <a:xfrm>
            <a:off x="6766056" y="2550955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6"/>
          <p:cNvSpPr/>
          <p:nvPr/>
        </p:nvSpPr>
        <p:spPr>
          <a:xfrm>
            <a:off x="6705245" y="331155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6"/>
          <p:cNvSpPr/>
          <p:nvPr/>
        </p:nvSpPr>
        <p:spPr>
          <a:xfrm>
            <a:off x="7358139" y="1880886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6"/>
          <p:cNvSpPr/>
          <p:nvPr/>
        </p:nvSpPr>
        <p:spPr>
          <a:xfrm>
            <a:off x="7846970" y="249351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26"/>
          <p:cNvSpPr/>
          <p:nvPr/>
        </p:nvSpPr>
        <p:spPr>
          <a:xfrm>
            <a:off x="7801635" y="340180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6" name="Google Shape;426;p26"/>
          <p:cNvCxnSpPr>
            <a:stCxn id="419" idx="3"/>
            <a:endCxn id="420" idx="0"/>
          </p:cNvCxnSpPr>
          <p:nvPr/>
        </p:nvCxnSpPr>
        <p:spPr>
          <a:xfrm flipH="1">
            <a:off x="5984467" y="2452585"/>
            <a:ext cx="136200" cy="8070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7" name="Google Shape;427;p26"/>
          <p:cNvCxnSpPr>
            <a:stCxn id="419" idx="5"/>
            <a:endCxn id="421" idx="1"/>
          </p:cNvCxnSpPr>
          <p:nvPr/>
        </p:nvCxnSpPr>
        <p:spPr>
          <a:xfrm>
            <a:off x="6395377" y="2452585"/>
            <a:ext cx="427500" cy="1551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8" name="Google Shape;428;p26"/>
          <p:cNvCxnSpPr>
            <a:stCxn id="421" idx="7"/>
            <a:endCxn id="423" idx="3"/>
          </p:cNvCxnSpPr>
          <p:nvPr/>
        </p:nvCxnSpPr>
        <p:spPr>
          <a:xfrm rot="10800000" flipH="1">
            <a:off x="7097661" y="2212106"/>
            <a:ext cx="317400" cy="3957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9" name="Google Shape;429;p26"/>
          <p:cNvCxnSpPr>
            <a:stCxn id="419" idx="6"/>
            <a:endCxn id="423" idx="2"/>
          </p:cNvCxnSpPr>
          <p:nvPr/>
        </p:nvCxnSpPr>
        <p:spPr>
          <a:xfrm rot="10800000" flipH="1">
            <a:off x="6452272" y="2075036"/>
            <a:ext cx="906000" cy="2403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0" name="Google Shape;430;p26"/>
          <p:cNvCxnSpPr>
            <a:stCxn id="423" idx="5"/>
            <a:endCxn id="424" idx="1"/>
          </p:cNvCxnSpPr>
          <p:nvPr/>
        </p:nvCxnSpPr>
        <p:spPr>
          <a:xfrm>
            <a:off x="7689744" y="2212235"/>
            <a:ext cx="214200" cy="3381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1" name="Google Shape;431;p26"/>
          <p:cNvCxnSpPr>
            <a:stCxn id="421" idx="4"/>
            <a:endCxn id="422" idx="0"/>
          </p:cNvCxnSpPr>
          <p:nvPr/>
        </p:nvCxnSpPr>
        <p:spPr>
          <a:xfrm flipH="1">
            <a:off x="6899406" y="2939155"/>
            <a:ext cx="60900" cy="3723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2" name="Google Shape;432;p26"/>
          <p:cNvCxnSpPr>
            <a:stCxn id="422" idx="6"/>
            <a:endCxn id="425" idx="2"/>
          </p:cNvCxnSpPr>
          <p:nvPr/>
        </p:nvCxnSpPr>
        <p:spPr>
          <a:xfrm>
            <a:off x="7093745" y="3505657"/>
            <a:ext cx="708000" cy="903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3" name="Google Shape;433;p26"/>
          <p:cNvCxnSpPr>
            <a:stCxn id="425" idx="0"/>
            <a:endCxn id="424" idx="4"/>
          </p:cNvCxnSpPr>
          <p:nvPr/>
        </p:nvCxnSpPr>
        <p:spPr>
          <a:xfrm rot="10800000" flipH="1">
            <a:off x="7995885" y="2881607"/>
            <a:ext cx="45300" cy="5202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4" name="Google Shape;434;p26"/>
          <p:cNvCxnSpPr>
            <a:stCxn id="420" idx="6"/>
            <a:endCxn id="422" idx="2"/>
          </p:cNvCxnSpPr>
          <p:nvPr/>
        </p:nvCxnSpPr>
        <p:spPr>
          <a:xfrm>
            <a:off x="6178612" y="3453699"/>
            <a:ext cx="526500" cy="519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5" name="Google Shape;435;p26"/>
          <p:cNvCxnSpPr>
            <a:stCxn id="422" idx="7"/>
            <a:endCxn id="424" idx="3"/>
          </p:cNvCxnSpPr>
          <p:nvPr/>
        </p:nvCxnSpPr>
        <p:spPr>
          <a:xfrm rot="10800000" flipH="1">
            <a:off x="7036850" y="2824808"/>
            <a:ext cx="867000" cy="5436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6" name="Google Shape;436;p26"/>
          <p:cNvSpPr txBox="1"/>
          <p:nvPr/>
        </p:nvSpPr>
        <p:spPr>
          <a:xfrm>
            <a:off x="5725550" y="2558893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6"/>
          <p:cNvSpPr txBox="1"/>
          <p:nvPr/>
        </p:nvSpPr>
        <p:spPr>
          <a:xfrm>
            <a:off x="6830872" y="180624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6"/>
          <p:cNvSpPr txBox="1"/>
          <p:nvPr/>
        </p:nvSpPr>
        <p:spPr>
          <a:xfrm>
            <a:off x="6645508" y="2273481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6"/>
          <p:cNvSpPr txBox="1"/>
          <p:nvPr/>
        </p:nvSpPr>
        <p:spPr>
          <a:xfrm>
            <a:off x="7801643" y="2047318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6"/>
          <p:cNvSpPr txBox="1"/>
          <p:nvPr/>
        </p:nvSpPr>
        <p:spPr>
          <a:xfrm>
            <a:off x="7246241" y="2300652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6"/>
          <p:cNvSpPr txBox="1"/>
          <p:nvPr/>
        </p:nvSpPr>
        <p:spPr>
          <a:xfrm>
            <a:off x="6253615" y="3133360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6"/>
          <p:cNvSpPr txBox="1"/>
          <p:nvPr/>
        </p:nvSpPr>
        <p:spPr>
          <a:xfrm>
            <a:off x="6645483" y="2939182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6"/>
          <p:cNvSpPr txBox="1"/>
          <p:nvPr/>
        </p:nvSpPr>
        <p:spPr>
          <a:xfrm>
            <a:off x="7343320" y="2704532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6"/>
          <p:cNvSpPr txBox="1"/>
          <p:nvPr/>
        </p:nvSpPr>
        <p:spPr>
          <a:xfrm>
            <a:off x="7371255" y="3173543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6"/>
          <p:cNvSpPr txBox="1"/>
          <p:nvPr/>
        </p:nvSpPr>
        <p:spPr>
          <a:xfrm>
            <a:off x="8036344" y="295561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6"/>
          <p:cNvSpPr/>
          <p:nvPr/>
        </p:nvSpPr>
        <p:spPr>
          <a:xfrm>
            <a:off x="6513621" y="1791923"/>
            <a:ext cx="2118300" cy="2197500"/>
          </a:xfrm>
          <a:custGeom>
            <a:avLst/>
            <a:gdLst/>
            <a:ahLst/>
            <a:cxnLst/>
            <a:rect l="l" t="t" r="r" b="b"/>
            <a:pathLst>
              <a:path w="84732" h="87900" extrusionOk="0">
                <a:moveTo>
                  <a:pt x="38283" y="94"/>
                </a:moveTo>
                <a:cubicBezTo>
                  <a:pt x="26909" y="-659"/>
                  <a:pt x="16287" y="21254"/>
                  <a:pt x="10684" y="34217"/>
                </a:cubicBezTo>
                <a:cubicBezTo>
                  <a:pt x="5081" y="47180"/>
                  <a:pt x="-6293" y="69427"/>
                  <a:pt x="4663" y="77874"/>
                </a:cubicBezTo>
                <a:cubicBezTo>
                  <a:pt x="15619" y="86321"/>
                  <a:pt x="64043" y="91424"/>
                  <a:pt x="76421" y="84900"/>
                </a:cubicBezTo>
                <a:cubicBezTo>
                  <a:pt x="88799" y="78377"/>
                  <a:pt x="85286" y="52867"/>
                  <a:pt x="78930" y="38733"/>
                </a:cubicBezTo>
                <a:cubicBezTo>
                  <a:pt x="72574" y="24599"/>
                  <a:pt x="49657" y="847"/>
                  <a:pt x="38283" y="94"/>
                </a:cubicBezTo>
                <a:close/>
              </a:path>
            </a:pathLst>
          </a:custGeom>
          <a:solidFill>
            <a:srgbClr val="A64D7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6"/>
          <p:cNvSpPr txBox="1"/>
          <p:nvPr/>
        </p:nvSpPr>
        <p:spPr>
          <a:xfrm>
            <a:off x="161275" y="75200"/>
            <a:ext cx="2774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Modified from Matthew’s diagram</a:t>
            </a:r>
            <a:endParaRPr sz="12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7"/>
          <p:cNvSpPr/>
          <p:nvPr/>
        </p:nvSpPr>
        <p:spPr>
          <a:xfrm>
            <a:off x="635535" y="715586"/>
            <a:ext cx="388500" cy="3882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7"/>
          <p:cNvSpPr/>
          <p:nvPr/>
        </p:nvSpPr>
        <p:spPr>
          <a:xfrm>
            <a:off x="361874" y="1853949"/>
            <a:ext cx="388500" cy="3882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7"/>
          <p:cNvSpPr/>
          <p:nvPr/>
        </p:nvSpPr>
        <p:spPr>
          <a:xfrm>
            <a:off x="1337818" y="1145305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7"/>
          <p:cNvSpPr/>
          <p:nvPr/>
        </p:nvSpPr>
        <p:spPr>
          <a:xfrm>
            <a:off x="1277007" y="190590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7"/>
          <p:cNvSpPr/>
          <p:nvPr/>
        </p:nvSpPr>
        <p:spPr>
          <a:xfrm>
            <a:off x="1929902" y="475236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7"/>
          <p:cNvSpPr/>
          <p:nvPr/>
        </p:nvSpPr>
        <p:spPr>
          <a:xfrm>
            <a:off x="2418732" y="108786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7"/>
          <p:cNvSpPr/>
          <p:nvPr/>
        </p:nvSpPr>
        <p:spPr>
          <a:xfrm>
            <a:off x="2373397" y="199615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9" name="Google Shape;459;p27"/>
          <p:cNvCxnSpPr>
            <a:stCxn id="452" idx="3"/>
            <a:endCxn id="453" idx="0"/>
          </p:cNvCxnSpPr>
          <p:nvPr/>
        </p:nvCxnSpPr>
        <p:spPr>
          <a:xfrm flipH="1">
            <a:off x="556230" y="1046935"/>
            <a:ext cx="136200" cy="807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0" name="Google Shape;460;p27"/>
          <p:cNvCxnSpPr>
            <a:stCxn id="452" idx="5"/>
            <a:endCxn id="454" idx="1"/>
          </p:cNvCxnSpPr>
          <p:nvPr/>
        </p:nvCxnSpPr>
        <p:spPr>
          <a:xfrm>
            <a:off x="967140" y="1046935"/>
            <a:ext cx="427500" cy="1551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1" name="Google Shape;461;p27"/>
          <p:cNvCxnSpPr>
            <a:stCxn id="454" idx="7"/>
            <a:endCxn id="456" idx="3"/>
          </p:cNvCxnSpPr>
          <p:nvPr/>
        </p:nvCxnSpPr>
        <p:spPr>
          <a:xfrm rot="10800000" flipH="1">
            <a:off x="1669423" y="806456"/>
            <a:ext cx="317400" cy="3957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2" name="Google Shape;462;p27"/>
          <p:cNvCxnSpPr>
            <a:stCxn id="452" idx="6"/>
            <a:endCxn id="456" idx="2"/>
          </p:cNvCxnSpPr>
          <p:nvPr/>
        </p:nvCxnSpPr>
        <p:spPr>
          <a:xfrm rot="10800000" flipH="1">
            <a:off x="1024035" y="669386"/>
            <a:ext cx="906000" cy="2403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3" name="Google Shape;463;p27"/>
          <p:cNvCxnSpPr>
            <a:stCxn id="456" idx="5"/>
            <a:endCxn id="457" idx="1"/>
          </p:cNvCxnSpPr>
          <p:nvPr/>
        </p:nvCxnSpPr>
        <p:spPr>
          <a:xfrm>
            <a:off x="2261507" y="806585"/>
            <a:ext cx="214200" cy="3381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4" name="Google Shape;464;p27"/>
          <p:cNvCxnSpPr>
            <a:stCxn id="454" idx="4"/>
            <a:endCxn id="455" idx="0"/>
          </p:cNvCxnSpPr>
          <p:nvPr/>
        </p:nvCxnSpPr>
        <p:spPr>
          <a:xfrm flipH="1">
            <a:off x="1471168" y="1533505"/>
            <a:ext cx="60900" cy="3723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5" name="Google Shape;465;p27"/>
          <p:cNvCxnSpPr>
            <a:stCxn id="455" idx="6"/>
            <a:endCxn id="458" idx="2"/>
          </p:cNvCxnSpPr>
          <p:nvPr/>
        </p:nvCxnSpPr>
        <p:spPr>
          <a:xfrm>
            <a:off x="1665507" y="2100007"/>
            <a:ext cx="708000" cy="903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6" name="Google Shape;466;p27"/>
          <p:cNvCxnSpPr>
            <a:stCxn id="458" idx="0"/>
            <a:endCxn id="457" idx="4"/>
          </p:cNvCxnSpPr>
          <p:nvPr/>
        </p:nvCxnSpPr>
        <p:spPr>
          <a:xfrm rot="10800000" flipH="1">
            <a:off x="2567647" y="1475957"/>
            <a:ext cx="45300" cy="5202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7" name="Google Shape;467;p27"/>
          <p:cNvCxnSpPr>
            <a:stCxn id="453" idx="6"/>
            <a:endCxn id="455" idx="2"/>
          </p:cNvCxnSpPr>
          <p:nvPr/>
        </p:nvCxnSpPr>
        <p:spPr>
          <a:xfrm>
            <a:off x="750374" y="2048049"/>
            <a:ext cx="526500" cy="519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8" name="Google Shape;468;p27"/>
          <p:cNvCxnSpPr>
            <a:stCxn id="455" idx="7"/>
            <a:endCxn id="457" idx="3"/>
          </p:cNvCxnSpPr>
          <p:nvPr/>
        </p:nvCxnSpPr>
        <p:spPr>
          <a:xfrm rot="10800000" flipH="1">
            <a:off x="1608612" y="1419158"/>
            <a:ext cx="867000" cy="5436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9" name="Google Shape;469;p27"/>
          <p:cNvSpPr txBox="1"/>
          <p:nvPr/>
        </p:nvSpPr>
        <p:spPr>
          <a:xfrm>
            <a:off x="297313" y="1153243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7"/>
          <p:cNvSpPr txBox="1"/>
          <p:nvPr/>
        </p:nvSpPr>
        <p:spPr>
          <a:xfrm>
            <a:off x="1402635" y="40059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27"/>
          <p:cNvSpPr txBox="1"/>
          <p:nvPr/>
        </p:nvSpPr>
        <p:spPr>
          <a:xfrm>
            <a:off x="1217270" y="867831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7"/>
          <p:cNvSpPr txBox="1"/>
          <p:nvPr/>
        </p:nvSpPr>
        <p:spPr>
          <a:xfrm>
            <a:off x="2373405" y="641668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7"/>
          <p:cNvSpPr txBox="1"/>
          <p:nvPr/>
        </p:nvSpPr>
        <p:spPr>
          <a:xfrm>
            <a:off x="1818004" y="895002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7"/>
          <p:cNvSpPr txBox="1"/>
          <p:nvPr/>
        </p:nvSpPr>
        <p:spPr>
          <a:xfrm>
            <a:off x="825378" y="1727710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7"/>
          <p:cNvSpPr txBox="1"/>
          <p:nvPr/>
        </p:nvSpPr>
        <p:spPr>
          <a:xfrm>
            <a:off x="1217245" y="1533532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7"/>
          <p:cNvSpPr txBox="1"/>
          <p:nvPr/>
        </p:nvSpPr>
        <p:spPr>
          <a:xfrm>
            <a:off x="1915082" y="1298882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7"/>
          <p:cNvSpPr txBox="1"/>
          <p:nvPr/>
        </p:nvSpPr>
        <p:spPr>
          <a:xfrm>
            <a:off x="1943018" y="1767893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7"/>
          <p:cNvSpPr txBox="1"/>
          <p:nvPr/>
        </p:nvSpPr>
        <p:spPr>
          <a:xfrm>
            <a:off x="2608107" y="154996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7"/>
          <p:cNvSpPr/>
          <p:nvPr/>
        </p:nvSpPr>
        <p:spPr>
          <a:xfrm>
            <a:off x="1103421" y="294923"/>
            <a:ext cx="2118300" cy="2197500"/>
          </a:xfrm>
          <a:custGeom>
            <a:avLst/>
            <a:gdLst/>
            <a:ahLst/>
            <a:cxnLst/>
            <a:rect l="l" t="t" r="r" b="b"/>
            <a:pathLst>
              <a:path w="84732" h="87900" extrusionOk="0">
                <a:moveTo>
                  <a:pt x="38283" y="94"/>
                </a:moveTo>
                <a:cubicBezTo>
                  <a:pt x="26909" y="-659"/>
                  <a:pt x="16287" y="21254"/>
                  <a:pt x="10684" y="34217"/>
                </a:cubicBezTo>
                <a:cubicBezTo>
                  <a:pt x="5081" y="47180"/>
                  <a:pt x="-6293" y="69427"/>
                  <a:pt x="4663" y="77874"/>
                </a:cubicBezTo>
                <a:cubicBezTo>
                  <a:pt x="15619" y="86321"/>
                  <a:pt x="64043" y="91424"/>
                  <a:pt x="76421" y="84900"/>
                </a:cubicBezTo>
                <a:cubicBezTo>
                  <a:pt x="88799" y="78377"/>
                  <a:pt x="85286" y="52867"/>
                  <a:pt x="78930" y="38733"/>
                </a:cubicBezTo>
                <a:cubicBezTo>
                  <a:pt x="72574" y="24599"/>
                  <a:pt x="49657" y="847"/>
                  <a:pt x="38283" y="94"/>
                </a:cubicBezTo>
                <a:close/>
              </a:path>
            </a:pathLst>
          </a:custGeom>
          <a:solidFill>
            <a:srgbClr val="A64D7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8"/>
          <p:cNvSpPr/>
          <p:nvPr/>
        </p:nvSpPr>
        <p:spPr>
          <a:xfrm>
            <a:off x="635535" y="715586"/>
            <a:ext cx="388500" cy="3882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28"/>
          <p:cNvSpPr/>
          <p:nvPr/>
        </p:nvSpPr>
        <p:spPr>
          <a:xfrm>
            <a:off x="361874" y="1853949"/>
            <a:ext cx="388500" cy="3882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8"/>
          <p:cNvSpPr/>
          <p:nvPr/>
        </p:nvSpPr>
        <p:spPr>
          <a:xfrm>
            <a:off x="1337818" y="1145305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8"/>
          <p:cNvSpPr/>
          <p:nvPr/>
        </p:nvSpPr>
        <p:spPr>
          <a:xfrm>
            <a:off x="1277007" y="190590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8"/>
          <p:cNvSpPr/>
          <p:nvPr/>
        </p:nvSpPr>
        <p:spPr>
          <a:xfrm>
            <a:off x="1929902" y="475236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8"/>
          <p:cNvSpPr/>
          <p:nvPr/>
        </p:nvSpPr>
        <p:spPr>
          <a:xfrm>
            <a:off x="2418732" y="108786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28"/>
          <p:cNvSpPr/>
          <p:nvPr/>
        </p:nvSpPr>
        <p:spPr>
          <a:xfrm>
            <a:off x="2373397" y="199615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1" name="Google Shape;491;p28"/>
          <p:cNvCxnSpPr>
            <a:stCxn id="484" idx="3"/>
            <a:endCxn id="485" idx="0"/>
          </p:cNvCxnSpPr>
          <p:nvPr/>
        </p:nvCxnSpPr>
        <p:spPr>
          <a:xfrm flipH="1">
            <a:off x="556230" y="1046935"/>
            <a:ext cx="136200" cy="8070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2" name="Google Shape;492;p28"/>
          <p:cNvCxnSpPr>
            <a:stCxn id="484" idx="5"/>
            <a:endCxn id="486" idx="1"/>
          </p:cNvCxnSpPr>
          <p:nvPr/>
        </p:nvCxnSpPr>
        <p:spPr>
          <a:xfrm>
            <a:off x="967140" y="1046935"/>
            <a:ext cx="427500" cy="1551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3" name="Google Shape;493;p28"/>
          <p:cNvCxnSpPr>
            <a:stCxn id="486" idx="7"/>
            <a:endCxn id="488" idx="3"/>
          </p:cNvCxnSpPr>
          <p:nvPr/>
        </p:nvCxnSpPr>
        <p:spPr>
          <a:xfrm rot="10800000" flipH="1">
            <a:off x="1669423" y="806456"/>
            <a:ext cx="317400" cy="3957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4" name="Google Shape;494;p28"/>
          <p:cNvCxnSpPr>
            <a:stCxn id="484" idx="6"/>
            <a:endCxn id="488" idx="2"/>
          </p:cNvCxnSpPr>
          <p:nvPr/>
        </p:nvCxnSpPr>
        <p:spPr>
          <a:xfrm rot="10800000" flipH="1">
            <a:off x="1024035" y="669386"/>
            <a:ext cx="906000" cy="2403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5" name="Google Shape;495;p28"/>
          <p:cNvCxnSpPr>
            <a:stCxn id="488" idx="5"/>
            <a:endCxn id="489" idx="1"/>
          </p:cNvCxnSpPr>
          <p:nvPr/>
        </p:nvCxnSpPr>
        <p:spPr>
          <a:xfrm>
            <a:off x="2261507" y="806585"/>
            <a:ext cx="214200" cy="3381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6" name="Google Shape;496;p28"/>
          <p:cNvCxnSpPr>
            <a:stCxn id="486" idx="4"/>
            <a:endCxn id="487" idx="0"/>
          </p:cNvCxnSpPr>
          <p:nvPr/>
        </p:nvCxnSpPr>
        <p:spPr>
          <a:xfrm flipH="1">
            <a:off x="1471168" y="1533505"/>
            <a:ext cx="60900" cy="3723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7" name="Google Shape;497;p28"/>
          <p:cNvCxnSpPr>
            <a:stCxn id="487" idx="6"/>
            <a:endCxn id="490" idx="2"/>
          </p:cNvCxnSpPr>
          <p:nvPr/>
        </p:nvCxnSpPr>
        <p:spPr>
          <a:xfrm>
            <a:off x="1665507" y="2100007"/>
            <a:ext cx="708000" cy="903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8" name="Google Shape;498;p28"/>
          <p:cNvCxnSpPr>
            <a:stCxn id="490" idx="0"/>
            <a:endCxn id="489" idx="4"/>
          </p:cNvCxnSpPr>
          <p:nvPr/>
        </p:nvCxnSpPr>
        <p:spPr>
          <a:xfrm rot="10800000" flipH="1">
            <a:off x="2567647" y="1475957"/>
            <a:ext cx="45300" cy="5202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9" name="Google Shape;499;p28"/>
          <p:cNvCxnSpPr>
            <a:stCxn id="485" idx="6"/>
            <a:endCxn id="487" idx="2"/>
          </p:cNvCxnSpPr>
          <p:nvPr/>
        </p:nvCxnSpPr>
        <p:spPr>
          <a:xfrm>
            <a:off x="750374" y="2048049"/>
            <a:ext cx="526500" cy="519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0" name="Google Shape;500;p28"/>
          <p:cNvCxnSpPr>
            <a:stCxn id="487" idx="7"/>
            <a:endCxn id="489" idx="3"/>
          </p:cNvCxnSpPr>
          <p:nvPr/>
        </p:nvCxnSpPr>
        <p:spPr>
          <a:xfrm rot="10800000" flipH="1">
            <a:off x="1608612" y="1419158"/>
            <a:ext cx="867000" cy="5436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1" name="Google Shape;501;p28"/>
          <p:cNvSpPr txBox="1"/>
          <p:nvPr/>
        </p:nvSpPr>
        <p:spPr>
          <a:xfrm>
            <a:off x="297313" y="1153243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8"/>
          <p:cNvSpPr txBox="1"/>
          <p:nvPr/>
        </p:nvSpPr>
        <p:spPr>
          <a:xfrm>
            <a:off x="1402635" y="400599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8"/>
          <p:cNvSpPr txBox="1"/>
          <p:nvPr/>
        </p:nvSpPr>
        <p:spPr>
          <a:xfrm>
            <a:off x="1217270" y="867831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28"/>
          <p:cNvSpPr txBox="1"/>
          <p:nvPr/>
        </p:nvSpPr>
        <p:spPr>
          <a:xfrm>
            <a:off x="2373405" y="641668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8"/>
          <p:cNvSpPr txBox="1"/>
          <p:nvPr/>
        </p:nvSpPr>
        <p:spPr>
          <a:xfrm>
            <a:off x="1818004" y="895002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28"/>
          <p:cNvSpPr txBox="1"/>
          <p:nvPr/>
        </p:nvSpPr>
        <p:spPr>
          <a:xfrm>
            <a:off x="825378" y="1727710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28"/>
          <p:cNvSpPr txBox="1"/>
          <p:nvPr/>
        </p:nvSpPr>
        <p:spPr>
          <a:xfrm>
            <a:off x="1217245" y="1533532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28"/>
          <p:cNvSpPr txBox="1"/>
          <p:nvPr/>
        </p:nvSpPr>
        <p:spPr>
          <a:xfrm>
            <a:off x="1915082" y="1298882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28"/>
          <p:cNvSpPr txBox="1"/>
          <p:nvPr/>
        </p:nvSpPr>
        <p:spPr>
          <a:xfrm>
            <a:off x="1943018" y="1767893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28"/>
          <p:cNvSpPr txBox="1"/>
          <p:nvPr/>
        </p:nvSpPr>
        <p:spPr>
          <a:xfrm>
            <a:off x="2608107" y="1549969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28"/>
          <p:cNvSpPr/>
          <p:nvPr/>
        </p:nvSpPr>
        <p:spPr>
          <a:xfrm>
            <a:off x="1103421" y="294923"/>
            <a:ext cx="2118300" cy="2197500"/>
          </a:xfrm>
          <a:custGeom>
            <a:avLst/>
            <a:gdLst/>
            <a:ahLst/>
            <a:cxnLst/>
            <a:rect l="l" t="t" r="r" b="b"/>
            <a:pathLst>
              <a:path w="84732" h="87900" extrusionOk="0">
                <a:moveTo>
                  <a:pt x="38283" y="94"/>
                </a:moveTo>
                <a:cubicBezTo>
                  <a:pt x="26909" y="-659"/>
                  <a:pt x="16287" y="21254"/>
                  <a:pt x="10684" y="34217"/>
                </a:cubicBezTo>
                <a:cubicBezTo>
                  <a:pt x="5081" y="47180"/>
                  <a:pt x="-6293" y="69427"/>
                  <a:pt x="4663" y="77874"/>
                </a:cubicBezTo>
                <a:cubicBezTo>
                  <a:pt x="15619" y="86321"/>
                  <a:pt x="64043" y="91424"/>
                  <a:pt x="76421" y="84900"/>
                </a:cubicBezTo>
                <a:cubicBezTo>
                  <a:pt x="88799" y="78377"/>
                  <a:pt x="85286" y="52867"/>
                  <a:pt x="78930" y="38733"/>
                </a:cubicBezTo>
                <a:cubicBezTo>
                  <a:pt x="72574" y="24599"/>
                  <a:pt x="49657" y="847"/>
                  <a:pt x="38283" y="94"/>
                </a:cubicBezTo>
                <a:close/>
              </a:path>
            </a:pathLst>
          </a:custGeom>
          <a:solidFill>
            <a:srgbClr val="EFEFEF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8"/>
          <p:cNvSpPr/>
          <p:nvPr/>
        </p:nvSpPr>
        <p:spPr>
          <a:xfrm>
            <a:off x="3639335" y="772611"/>
            <a:ext cx="388500" cy="3882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8"/>
          <p:cNvSpPr/>
          <p:nvPr/>
        </p:nvSpPr>
        <p:spPr>
          <a:xfrm>
            <a:off x="3365674" y="1910974"/>
            <a:ext cx="388500" cy="3882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28"/>
          <p:cNvSpPr/>
          <p:nvPr/>
        </p:nvSpPr>
        <p:spPr>
          <a:xfrm>
            <a:off x="4341618" y="1202330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28"/>
          <p:cNvSpPr/>
          <p:nvPr/>
        </p:nvSpPr>
        <p:spPr>
          <a:xfrm>
            <a:off x="4280807" y="1962932"/>
            <a:ext cx="388500" cy="3882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8"/>
          <p:cNvSpPr/>
          <p:nvPr/>
        </p:nvSpPr>
        <p:spPr>
          <a:xfrm>
            <a:off x="4933702" y="532261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8"/>
          <p:cNvSpPr/>
          <p:nvPr/>
        </p:nvSpPr>
        <p:spPr>
          <a:xfrm>
            <a:off x="5422532" y="1144892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8"/>
          <p:cNvSpPr/>
          <p:nvPr/>
        </p:nvSpPr>
        <p:spPr>
          <a:xfrm>
            <a:off x="5377197" y="2053182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9" name="Google Shape;519;p28"/>
          <p:cNvCxnSpPr>
            <a:stCxn id="512" idx="3"/>
            <a:endCxn id="513" idx="0"/>
          </p:cNvCxnSpPr>
          <p:nvPr/>
        </p:nvCxnSpPr>
        <p:spPr>
          <a:xfrm flipH="1">
            <a:off x="3560030" y="1103960"/>
            <a:ext cx="136200" cy="807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20" name="Google Shape;520;p28"/>
          <p:cNvCxnSpPr>
            <a:stCxn id="512" idx="5"/>
            <a:endCxn id="514" idx="1"/>
          </p:cNvCxnSpPr>
          <p:nvPr/>
        </p:nvCxnSpPr>
        <p:spPr>
          <a:xfrm>
            <a:off x="3970940" y="1103960"/>
            <a:ext cx="427500" cy="1551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21" name="Google Shape;521;p28"/>
          <p:cNvCxnSpPr>
            <a:stCxn id="514" idx="7"/>
            <a:endCxn id="516" idx="3"/>
          </p:cNvCxnSpPr>
          <p:nvPr/>
        </p:nvCxnSpPr>
        <p:spPr>
          <a:xfrm rot="10800000" flipH="1">
            <a:off x="4673223" y="863481"/>
            <a:ext cx="317400" cy="3957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22" name="Google Shape;522;p28"/>
          <p:cNvCxnSpPr>
            <a:stCxn id="512" idx="6"/>
            <a:endCxn id="516" idx="2"/>
          </p:cNvCxnSpPr>
          <p:nvPr/>
        </p:nvCxnSpPr>
        <p:spPr>
          <a:xfrm rot="10800000" flipH="1">
            <a:off x="4027835" y="726411"/>
            <a:ext cx="906000" cy="2403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23" name="Google Shape;523;p28"/>
          <p:cNvCxnSpPr>
            <a:stCxn id="516" idx="5"/>
            <a:endCxn id="517" idx="1"/>
          </p:cNvCxnSpPr>
          <p:nvPr/>
        </p:nvCxnSpPr>
        <p:spPr>
          <a:xfrm>
            <a:off x="5265307" y="863610"/>
            <a:ext cx="214200" cy="3381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24" name="Google Shape;524;p28"/>
          <p:cNvCxnSpPr>
            <a:stCxn id="514" idx="4"/>
            <a:endCxn id="515" idx="0"/>
          </p:cNvCxnSpPr>
          <p:nvPr/>
        </p:nvCxnSpPr>
        <p:spPr>
          <a:xfrm flipH="1">
            <a:off x="4474968" y="1590530"/>
            <a:ext cx="60900" cy="3723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25" name="Google Shape;525;p28"/>
          <p:cNvCxnSpPr>
            <a:stCxn id="515" idx="6"/>
            <a:endCxn id="518" idx="2"/>
          </p:cNvCxnSpPr>
          <p:nvPr/>
        </p:nvCxnSpPr>
        <p:spPr>
          <a:xfrm>
            <a:off x="4669307" y="2157032"/>
            <a:ext cx="708000" cy="903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26" name="Google Shape;526;p28"/>
          <p:cNvCxnSpPr>
            <a:stCxn id="518" idx="0"/>
            <a:endCxn id="517" idx="4"/>
          </p:cNvCxnSpPr>
          <p:nvPr/>
        </p:nvCxnSpPr>
        <p:spPr>
          <a:xfrm rot="10800000" flipH="1">
            <a:off x="5571447" y="1532982"/>
            <a:ext cx="45300" cy="5202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27" name="Google Shape;527;p28"/>
          <p:cNvCxnSpPr>
            <a:stCxn id="513" idx="6"/>
            <a:endCxn id="515" idx="2"/>
          </p:cNvCxnSpPr>
          <p:nvPr/>
        </p:nvCxnSpPr>
        <p:spPr>
          <a:xfrm>
            <a:off x="3754174" y="2105074"/>
            <a:ext cx="526500" cy="519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28" name="Google Shape;528;p28"/>
          <p:cNvCxnSpPr>
            <a:stCxn id="515" idx="7"/>
            <a:endCxn id="517" idx="3"/>
          </p:cNvCxnSpPr>
          <p:nvPr/>
        </p:nvCxnSpPr>
        <p:spPr>
          <a:xfrm rot="10800000" flipH="1">
            <a:off x="4612412" y="1476183"/>
            <a:ext cx="867000" cy="5436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9" name="Google Shape;529;p28"/>
          <p:cNvSpPr txBox="1"/>
          <p:nvPr/>
        </p:nvSpPr>
        <p:spPr>
          <a:xfrm>
            <a:off x="3301113" y="1210268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28"/>
          <p:cNvSpPr txBox="1"/>
          <p:nvPr/>
        </p:nvSpPr>
        <p:spPr>
          <a:xfrm>
            <a:off x="4406435" y="457624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28"/>
          <p:cNvSpPr txBox="1"/>
          <p:nvPr/>
        </p:nvSpPr>
        <p:spPr>
          <a:xfrm>
            <a:off x="4221070" y="924856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28"/>
          <p:cNvSpPr txBox="1"/>
          <p:nvPr/>
        </p:nvSpPr>
        <p:spPr>
          <a:xfrm>
            <a:off x="5377205" y="698693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28"/>
          <p:cNvSpPr txBox="1"/>
          <p:nvPr/>
        </p:nvSpPr>
        <p:spPr>
          <a:xfrm>
            <a:off x="4821804" y="952027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28"/>
          <p:cNvSpPr txBox="1"/>
          <p:nvPr/>
        </p:nvSpPr>
        <p:spPr>
          <a:xfrm>
            <a:off x="3829178" y="1784735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28"/>
          <p:cNvSpPr txBox="1"/>
          <p:nvPr/>
        </p:nvSpPr>
        <p:spPr>
          <a:xfrm>
            <a:off x="4221045" y="1590557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28"/>
          <p:cNvSpPr txBox="1"/>
          <p:nvPr/>
        </p:nvSpPr>
        <p:spPr>
          <a:xfrm>
            <a:off x="4918882" y="1355907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28"/>
          <p:cNvSpPr txBox="1"/>
          <p:nvPr/>
        </p:nvSpPr>
        <p:spPr>
          <a:xfrm>
            <a:off x="4946818" y="1824918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28"/>
          <p:cNvSpPr txBox="1"/>
          <p:nvPr/>
        </p:nvSpPr>
        <p:spPr>
          <a:xfrm>
            <a:off x="5611907" y="1606994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28"/>
          <p:cNvSpPr/>
          <p:nvPr/>
        </p:nvSpPr>
        <p:spPr>
          <a:xfrm>
            <a:off x="4291549" y="388213"/>
            <a:ext cx="1746875" cy="2288675"/>
          </a:xfrm>
          <a:custGeom>
            <a:avLst/>
            <a:gdLst/>
            <a:ahLst/>
            <a:cxnLst/>
            <a:rect l="l" t="t" r="r" b="b"/>
            <a:pathLst>
              <a:path w="69875" h="91547" extrusionOk="0">
                <a:moveTo>
                  <a:pt x="26486" y="4223"/>
                </a:moveTo>
                <a:cubicBezTo>
                  <a:pt x="18624" y="9994"/>
                  <a:pt x="2650" y="30902"/>
                  <a:pt x="392" y="38847"/>
                </a:cubicBezTo>
                <a:cubicBezTo>
                  <a:pt x="-1866" y="46792"/>
                  <a:pt x="6915" y="52981"/>
                  <a:pt x="12937" y="51894"/>
                </a:cubicBezTo>
                <a:cubicBezTo>
                  <a:pt x="18959" y="50807"/>
                  <a:pt x="30919" y="32408"/>
                  <a:pt x="36522" y="32324"/>
                </a:cubicBezTo>
                <a:cubicBezTo>
                  <a:pt x="42126" y="32241"/>
                  <a:pt x="46307" y="42946"/>
                  <a:pt x="46558" y="51393"/>
                </a:cubicBezTo>
                <a:cubicBezTo>
                  <a:pt x="46809" y="59840"/>
                  <a:pt x="36271" y="76901"/>
                  <a:pt x="38027" y="83006"/>
                </a:cubicBezTo>
                <a:cubicBezTo>
                  <a:pt x="39783" y="89111"/>
                  <a:pt x="51827" y="95718"/>
                  <a:pt x="57096" y="88024"/>
                </a:cubicBezTo>
                <a:cubicBezTo>
                  <a:pt x="62365" y="80330"/>
                  <a:pt x="71230" y="50807"/>
                  <a:pt x="69641" y="36840"/>
                </a:cubicBezTo>
                <a:cubicBezTo>
                  <a:pt x="68052" y="22873"/>
                  <a:pt x="54755" y="9659"/>
                  <a:pt x="47562" y="4223"/>
                </a:cubicBezTo>
                <a:cubicBezTo>
                  <a:pt x="40370" y="-1213"/>
                  <a:pt x="34348" y="-1548"/>
                  <a:pt x="26486" y="4223"/>
                </a:cubicBezTo>
                <a:close/>
              </a:path>
            </a:pathLst>
          </a:custGeom>
          <a:solidFill>
            <a:srgbClr val="A64D7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9"/>
          <p:cNvSpPr/>
          <p:nvPr/>
        </p:nvSpPr>
        <p:spPr>
          <a:xfrm>
            <a:off x="635535" y="715586"/>
            <a:ext cx="388500" cy="3882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9"/>
          <p:cNvSpPr/>
          <p:nvPr/>
        </p:nvSpPr>
        <p:spPr>
          <a:xfrm>
            <a:off x="361874" y="1853949"/>
            <a:ext cx="388500" cy="3882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29"/>
          <p:cNvSpPr/>
          <p:nvPr/>
        </p:nvSpPr>
        <p:spPr>
          <a:xfrm>
            <a:off x="1337818" y="1145305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29"/>
          <p:cNvSpPr/>
          <p:nvPr/>
        </p:nvSpPr>
        <p:spPr>
          <a:xfrm>
            <a:off x="1277007" y="190590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29"/>
          <p:cNvSpPr/>
          <p:nvPr/>
        </p:nvSpPr>
        <p:spPr>
          <a:xfrm>
            <a:off x="1929902" y="475236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29"/>
          <p:cNvSpPr/>
          <p:nvPr/>
        </p:nvSpPr>
        <p:spPr>
          <a:xfrm>
            <a:off x="2418732" y="108786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9"/>
          <p:cNvSpPr/>
          <p:nvPr/>
        </p:nvSpPr>
        <p:spPr>
          <a:xfrm>
            <a:off x="2373397" y="199615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1" name="Google Shape;551;p29"/>
          <p:cNvCxnSpPr>
            <a:stCxn id="544" idx="3"/>
            <a:endCxn id="545" idx="0"/>
          </p:cNvCxnSpPr>
          <p:nvPr/>
        </p:nvCxnSpPr>
        <p:spPr>
          <a:xfrm flipH="1">
            <a:off x="556230" y="1046935"/>
            <a:ext cx="136200" cy="8070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2" name="Google Shape;552;p29"/>
          <p:cNvCxnSpPr>
            <a:stCxn id="544" idx="5"/>
            <a:endCxn id="546" idx="1"/>
          </p:cNvCxnSpPr>
          <p:nvPr/>
        </p:nvCxnSpPr>
        <p:spPr>
          <a:xfrm>
            <a:off x="967140" y="1046935"/>
            <a:ext cx="427500" cy="1551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3" name="Google Shape;553;p29"/>
          <p:cNvCxnSpPr>
            <a:stCxn id="546" idx="7"/>
            <a:endCxn id="548" idx="3"/>
          </p:cNvCxnSpPr>
          <p:nvPr/>
        </p:nvCxnSpPr>
        <p:spPr>
          <a:xfrm rot="10800000" flipH="1">
            <a:off x="1669423" y="806456"/>
            <a:ext cx="317400" cy="3957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4" name="Google Shape;554;p29"/>
          <p:cNvCxnSpPr>
            <a:stCxn id="544" idx="6"/>
            <a:endCxn id="548" idx="2"/>
          </p:cNvCxnSpPr>
          <p:nvPr/>
        </p:nvCxnSpPr>
        <p:spPr>
          <a:xfrm rot="10800000" flipH="1">
            <a:off x="1024035" y="669386"/>
            <a:ext cx="906000" cy="2403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5" name="Google Shape;555;p29"/>
          <p:cNvCxnSpPr>
            <a:stCxn id="548" idx="5"/>
            <a:endCxn id="549" idx="1"/>
          </p:cNvCxnSpPr>
          <p:nvPr/>
        </p:nvCxnSpPr>
        <p:spPr>
          <a:xfrm>
            <a:off x="2261507" y="806585"/>
            <a:ext cx="214200" cy="3381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6" name="Google Shape;556;p29"/>
          <p:cNvCxnSpPr>
            <a:stCxn id="546" idx="4"/>
            <a:endCxn id="547" idx="0"/>
          </p:cNvCxnSpPr>
          <p:nvPr/>
        </p:nvCxnSpPr>
        <p:spPr>
          <a:xfrm flipH="1">
            <a:off x="1471168" y="1533505"/>
            <a:ext cx="60900" cy="3723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7" name="Google Shape;557;p29"/>
          <p:cNvCxnSpPr>
            <a:stCxn id="547" idx="6"/>
            <a:endCxn id="550" idx="2"/>
          </p:cNvCxnSpPr>
          <p:nvPr/>
        </p:nvCxnSpPr>
        <p:spPr>
          <a:xfrm>
            <a:off x="1665507" y="2100007"/>
            <a:ext cx="708000" cy="903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8" name="Google Shape;558;p29"/>
          <p:cNvCxnSpPr>
            <a:stCxn id="550" idx="0"/>
            <a:endCxn id="549" idx="4"/>
          </p:cNvCxnSpPr>
          <p:nvPr/>
        </p:nvCxnSpPr>
        <p:spPr>
          <a:xfrm rot="10800000" flipH="1">
            <a:off x="2567647" y="1475957"/>
            <a:ext cx="45300" cy="5202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9" name="Google Shape;559;p29"/>
          <p:cNvCxnSpPr>
            <a:stCxn id="545" idx="6"/>
            <a:endCxn id="547" idx="2"/>
          </p:cNvCxnSpPr>
          <p:nvPr/>
        </p:nvCxnSpPr>
        <p:spPr>
          <a:xfrm>
            <a:off x="750374" y="2048049"/>
            <a:ext cx="526500" cy="519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0" name="Google Shape;560;p29"/>
          <p:cNvCxnSpPr>
            <a:stCxn id="547" idx="7"/>
            <a:endCxn id="549" idx="3"/>
          </p:cNvCxnSpPr>
          <p:nvPr/>
        </p:nvCxnSpPr>
        <p:spPr>
          <a:xfrm rot="10800000" flipH="1">
            <a:off x="1608612" y="1419158"/>
            <a:ext cx="867000" cy="5436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1" name="Google Shape;561;p29"/>
          <p:cNvSpPr txBox="1"/>
          <p:nvPr/>
        </p:nvSpPr>
        <p:spPr>
          <a:xfrm>
            <a:off x="297313" y="1153243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29"/>
          <p:cNvSpPr txBox="1"/>
          <p:nvPr/>
        </p:nvSpPr>
        <p:spPr>
          <a:xfrm>
            <a:off x="1402635" y="400599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29"/>
          <p:cNvSpPr txBox="1"/>
          <p:nvPr/>
        </p:nvSpPr>
        <p:spPr>
          <a:xfrm>
            <a:off x="1217270" y="867831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29"/>
          <p:cNvSpPr txBox="1"/>
          <p:nvPr/>
        </p:nvSpPr>
        <p:spPr>
          <a:xfrm>
            <a:off x="2373405" y="641668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29"/>
          <p:cNvSpPr txBox="1"/>
          <p:nvPr/>
        </p:nvSpPr>
        <p:spPr>
          <a:xfrm>
            <a:off x="1818004" y="895002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29"/>
          <p:cNvSpPr txBox="1"/>
          <p:nvPr/>
        </p:nvSpPr>
        <p:spPr>
          <a:xfrm>
            <a:off x="825378" y="1727710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29"/>
          <p:cNvSpPr txBox="1"/>
          <p:nvPr/>
        </p:nvSpPr>
        <p:spPr>
          <a:xfrm>
            <a:off x="1217245" y="1533532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29"/>
          <p:cNvSpPr txBox="1"/>
          <p:nvPr/>
        </p:nvSpPr>
        <p:spPr>
          <a:xfrm>
            <a:off x="1915082" y="1298882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29"/>
          <p:cNvSpPr txBox="1"/>
          <p:nvPr/>
        </p:nvSpPr>
        <p:spPr>
          <a:xfrm>
            <a:off x="1943018" y="1767893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29"/>
          <p:cNvSpPr txBox="1"/>
          <p:nvPr/>
        </p:nvSpPr>
        <p:spPr>
          <a:xfrm>
            <a:off x="2608107" y="1549969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29"/>
          <p:cNvSpPr/>
          <p:nvPr/>
        </p:nvSpPr>
        <p:spPr>
          <a:xfrm>
            <a:off x="1103421" y="294923"/>
            <a:ext cx="2118300" cy="2197500"/>
          </a:xfrm>
          <a:custGeom>
            <a:avLst/>
            <a:gdLst/>
            <a:ahLst/>
            <a:cxnLst/>
            <a:rect l="l" t="t" r="r" b="b"/>
            <a:pathLst>
              <a:path w="84732" h="87900" extrusionOk="0">
                <a:moveTo>
                  <a:pt x="38283" y="94"/>
                </a:moveTo>
                <a:cubicBezTo>
                  <a:pt x="26909" y="-659"/>
                  <a:pt x="16287" y="21254"/>
                  <a:pt x="10684" y="34217"/>
                </a:cubicBezTo>
                <a:cubicBezTo>
                  <a:pt x="5081" y="47180"/>
                  <a:pt x="-6293" y="69427"/>
                  <a:pt x="4663" y="77874"/>
                </a:cubicBezTo>
                <a:cubicBezTo>
                  <a:pt x="15619" y="86321"/>
                  <a:pt x="64043" y="91424"/>
                  <a:pt x="76421" y="84900"/>
                </a:cubicBezTo>
                <a:cubicBezTo>
                  <a:pt x="88799" y="78377"/>
                  <a:pt x="85286" y="52867"/>
                  <a:pt x="78930" y="38733"/>
                </a:cubicBezTo>
                <a:cubicBezTo>
                  <a:pt x="72574" y="24599"/>
                  <a:pt x="49657" y="847"/>
                  <a:pt x="38283" y="94"/>
                </a:cubicBezTo>
                <a:close/>
              </a:path>
            </a:pathLst>
          </a:custGeom>
          <a:solidFill>
            <a:srgbClr val="EFEFEF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9"/>
          <p:cNvSpPr/>
          <p:nvPr/>
        </p:nvSpPr>
        <p:spPr>
          <a:xfrm>
            <a:off x="3639335" y="772611"/>
            <a:ext cx="388500" cy="3882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29"/>
          <p:cNvSpPr/>
          <p:nvPr/>
        </p:nvSpPr>
        <p:spPr>
          <a:xfrm>
            <a:off x="3365674" y="1910974"/>
            <a:ext cx="388500" cy="3882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29"/>
          <p:cNvSpPr/>
          <p:nvPr/>
        </p:nvSpPr>
        <p:spPr>
          <a:xfrm>
            <a:off x="4341618" y="1202330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29"/>
          <p:cNvSpPr/>
          <p:nvPr/>
        </p:nvSpPr>
        <p:spPr>
          <a:xfrm>
            <a:off x="4280807" y="1962932"/>
            <a:ext cx="388500" cy="3882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29"/>
          <p:cNvSpPr/>
          <p:nvPr/>
        </p:nvSpPr>
        <p:spPr>
          <a:xfrm>
            <a:off x="4933702" y="532261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29"/>
          <p:cNvSpPr/>
          <p:nvPr/>
        </p:nvSpPr>
        <p:spPr>
          <a:xfrm>
            <a:off x="5422532" y="1144892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29"/>
          <p:cNvSpPr/>
          <p:nvPr/>
        </p:nvSpPr>
        <p:spPr>
          <a:xfrm>
            <a:off x="5377197" y="2053182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9" name="Google Shape;579;p29"/>
          <p:cNvCxnSpPr>
            <a:stCxn id="572" idx="3"/>
            <a:endCxn id="573" idx="0"/>
          </p:cNvCxnSpPr>
          <p:nvPr/>
        </p:nvCxnSpPr>
        <p:spPr>
          <a:xfrm flipH="1">
            <a:off x="3560030" y="1103960"/>
            <a:ext cx="136200" cy="8070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0" name="Google Shape;580;p29"/>
          <p:cNvCxnSpPr>
            <a:stCxn id="572" idx="5"/>
            <a:endCxn id="574" idx="1"/>
          </p:cNvCxnSpPr>
          <p:nvPr/>
        </p:nvCxnSpPr>
        <p:spPr>
          <a:xfrm>
            <a:off x="3970940" y="1103960"/>
            <a:ext cx="427500" cy="1551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1" name="Google Shape;581;p29"/>
          <p:cNvCxnSpPr>
            <a:stCxn id="574" idx="7"/>
            <a:endCxn id="576" idx="3"/>
          </p:cNvCxnSpPr>
          <p:nvPr/>
        </p:nvCxnSpPr>
        <p:spPr>
          <a:xfrm rot="10800000" flipH="1">
            <a:off x="4673223" y="863481"/>
            <a:ext cx="317400" cy="3957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2" name="Google Shape;582;p29"/>
          <p:cNvCxnSpPr>
            <a:stCxn id="572" idx="6"/>
            <a:endCxn id="576" idx="2"/>
          </p:cNvCxnSpPr>
          <p:nvPr/>
        </p:nvCxnSpPr>
        <p:spPr>
          <a:xfrm rot="10800000" flipH="1">
            <a:off x="4027835" y="726411"/>
            <a:ext cx="906000" cy="2403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3" name="Google Shape;583;p29"/>
          <p:cNvCxnSpPr>
            <a:stCxn id="576" idx="5"/>
            <a:endCxn id="577" idx="1"/>
          </p:cNvCxnSpPr>
          <p:nvPr/>
        </p:nvCxnSpPr>
        <p:spPr>
          <a:xfrm>
            <a:off x="5265307" y="863610"/>
            <a:ext cx="214200" cy="3381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4" name="Google Shape;584;p29"/>
          <p:cNvCxnSpPr>
            <a:stCxn id="574" idx="4"/>
            <a:endCxn id="575" idx="0"/>
          </p:cNvCxnSpPr>
          <p:nvPr/>
        </p:nvCxnSpPr>
        <p:spPr>
          <a:xfrm flipH="1">
            <a:off x="4474968" y="1590530"/>
            <a:ext cx="60900" cy="3723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5" name="Google Shape;585;p29"/>
          <p:cNvCxnSpPr>
            <a:stCxn id="575" idx="6"/>
            <a:endCxn id="578" idx="2"/>
          </p:cNvCxnSpPr>
          <p:nvPr/>
        </p:nvCxnSpPr>
        <p:spPr>
          <a:xfrm>
            <a:off x="4669307" y="2157032"/>
            <a:ext cx="708000" cy="903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6" name="Google Shape;586;p29"/>
          <p:cNvCxnSpPr>
            <a:stCxn id="578" idx="0"/>
            <a:endCxn id="577" idx="4"/>
          </p:cNvCxnSpPr>
          <p:nvPr/>
        </p:nvCxnSpPr>
        <p:spPr>
          <a:xfrm rot="10800000" flipH="1">
            <a:off x="5571447" y="1532982"/>
            <a:ext cx="45300" cy="5202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7" name="Google Shape;587;p29"/>
          <p:cNvCxnSpPr>
            <a:stCxn id="573" idx="6"/>
            <a:endCxn id="575" idx="2"/>
          </p:cNvCxnSpPr>
          <p:nvPr/>
        </p:nvCxnSpPr>
        <p:spPr>
          <a:xfrm>
            <a:off x="3754174" y="2105074"/>
            <a:ext cx="526500" cy="519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8" name="Google Shape;588;p29"/>
          <p:cNvCxnSpPr>
            <a:stCxn id="575" idx="7"/>
            <a:endCxn id="577" idx="3"/>
          </p:cNvCxnSpPr>
          <p:nvPr/>
        </p:nvCxnSpPr>
        <p:spPr>
          <a:xfrm rot="10800000" flipH="1">
            <a:off x="4612412" y="1476183"/>
            <a:ext cx="867000" cy="5436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9" name="Google Shape;589;p29"/>
          <p:cNvSpPr txBox="1"/>
          <p:nvPr/>
        </p:nvSpPr>
        <p:spPr>
          <a:xfrm>
            <a:off x="3301113" y="1210268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29"/>
          <p:cNvSpPr txBox="1"/>
          <p:nvPr/>
        </p:nvSpPr>
        <p:spPr>
          <a:xfrm>
            <a:off x="4406435" y="457624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29"/>
          <p:cNvSpPr txBox="1"/>
          <p:nvPr/>
        </p:nvSpPr>
        <p:spPr>
          <a:xfrm>
            <a:off x="4221070" y="924856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29"/>
          <p:cNvSpPr txBox="1"/>
          <p:nvPr/>
        </p:nvSpPr>
        <p:spPr>
          <a:xfrm>
            <a:off x="5377205" y="698693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29"/>
          <p:cNvSpPr txBox="1"/>
          <p:nvPr/>
        </p:nvSpPr>
        <p:spPr>
          <a:xfrm>
            <a:off x="4821804" y="952027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29"/>
          <p:cNvSpPr txBox="1"/>
          <p:nvPr/>
        </p:nvSpPr>
        <p:spPr>
          <a:xfrm>
            <a:off x="3829178" y="1784735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29"/>
          <p:cNvSpPr txBox="1"/>
          <p:nvPr/>
        </p:nvSpPr>
        <p:spPr>
          <a:xfrm>
            <a:off x="4221045" y="1590557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29"/>
          <p:cNvSpPr txBox="1"/>
          <p:nvPr/>
        </p:nvSpPr>
        <p:spPr>
          <a:xfrm>
            <a:off x="4918882" y="1355907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29"/>
          <p:cNvSpPr txBox="1"/>
          <p:nvPr/>
        </p:nvSpPr>
        <p:spPr>
          <a:xfrm>
            <a:off x="4946818" y="1824918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29"/>
          <p:cNvSpPr txBox="1"/>
          <p:nvPr/>
        </p:nvSpPr>
        <p:spPr>
          <a:xfrm>
            <a:off x="5611907" y="1606994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29"/>
          <p:cNvSpPr/>
          <p:nvPr/>
        </p:nvSpPr>
        <p:spPr>
          <a:xfrm>
            <a:off x="4291549" y="388213"/>
            <a:ext cx="1746875" cy="2288675"/>
          </a:xfrm>
          <a:custGeom>
            <a:avLst/>
            <a:gdLst/>
            <a:ahLst/>
            <a:cxnLst/>
            <a:rect l="l" t="t" r="r" b="b"/>
            <a:pathLst>
              <a:path w="69875" h="91547" extrusionOk="0">
                <a:moveTo>
                  <a:pt x="26486" y="4223"/>
                </a:moveTo>
                <a:cubicBezTo>
                  <a:pt x="18624" y="9994"/>
                  <a:pt x="2650" y="30902"/>
                  <a:pt x="392" y="38847"/>
                </a:cubicBezTo>
                <a:cubicBezTo>
                  <a:pt x="-1866" y="46792"/>
                  <a:pt x="6915" y="52981"/>
                  <a:pt x="12937" y="51894"/>
                </a:cubicBezTo>
                <a:cubicBezTo>
                  <a:pt x="18959" y="50807"/>
                  <a:pt x="30919" y="32408"/>
                  <a:pt x="36522" y="32324"/>
                </a:cubicBezTo>
                <a:cubicBezTo>
                  <a:pt x="42126" y="32241"/>
                  <a:pt x="46307" y="42946"/>
                  <a:pt x="46558" y="51393"/>
                </a:cubicBezTo>
                <a:cubicBezTo>
                  <a:pt x="46809" y="59840"/>
                  <a:pt x="36271" y="76901"/>
                  <a:pt x="38027" y="83006"/>
                </a:cubicBezTo>
                <a:cubicBezTo>
                  <a:pt x="39783" y="89111"/>
                  <a:pt x="51827" y="95718"/>
                  <a:pt x="57096" y="88024"/>
                </a:cubicBezTo>
                <a:cubicBezTo>
                  <a:pt x="62365" y="80330"/>
                  <a:pt x="71230" y="50807"/>
                  <a:pt x="69641" y="36840"/>
                </a:cubicBezTo>
                <a:cubicBezTo>
                  <a:pt x="68052" y="22873"/>
                  <a:pt x="54755" y="9659"/>
                  <a:pt x="47562" y="4223"/>
                </a:cubicBezTo>
                <a:cubicBezTo>
                  <a:pt x="40370" y="-1213"/>
                  <a:pt x="34348" y="-1548"/>
                  <a:pt x="26486" y="4223"/>
                </a:cubicBezTo>
                <a:close/>
              </a:path>
            </a:pathLst>
          </a:custGeom>
          <a:solidFill>
            <a:srgbClr val="EFEFEF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9"/>
          <p:cNvSpPr/>
          <p:nvPr/>
        </p:nvSpPr>
        <p:spPr>
          <a:xfrm>
            <a:off x="6615197" y="719536"/>
            <a:ext cx="388500" cy="3882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29"/>
          <p:cNvSpPr/>
          <p:nvPr/>
        </p:nvSpPr>
        <p:spPr>
          <a:xfrm>
            <a:off x="6341537" y="1857899"/>
            <a:ext cx="388500" cy="3882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29"/>
          <p:cNvSpPr/>
          <p:nvPr/>
        </p:nvSpPr>
        <p:spPr>
          <a:xfrm>
            <a:off x="7317481" y="1149255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29"/>
          <p:cNvSpPr/>
          <p:nvPr/>
        </p:nvSpPr>
        <p:spPr>
          <a:xfrm>
            <a:off x="7256670" y="1909857"/>
            <a:ext cx="388500" cy="3882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29"/>
          <p:cNvSpPr/>
          <p:nvPr/>
        </p:nvSpPr>
        <p:spPr>
          <a:xfrm>
            <a:off x="7909564" y="479186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29"/>
          <p:cNvSpPr/>
          <p:nvPr/>
        </p:nvSpPr>
        <p:spPr>
          <a:xfrm>
            <a:off x="8398395" y="109181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29"/>
          <p:cNvSpPr/>
          <p:nvPr/>
        </p:nvSpPr>
        <p:spPr>
          <a:xfrm>
            <a:off x="8353060" y="2000107"/>
            <a:ext cx="388500" cy="3882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7" name="Google Shape;607;p29"/>
          <p:cNvCxnSpPr>
            <a:stCxn id="600" idx="3"/>
            <a:endCxn id="601" idx="0"/>
          </p:cNvCxnSpPr>
          <p:nvPr/>
        </p:nvCxnSpPr>
        <p:spPr>
          <a:xfrm flipH="1">
            <a:off x="6535892" y="1050885"/>
            <a:ext cx="136200" cy="807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8" name="Google Shape;608;p29"/>
          <p:cNvCxnSpPr>
            <a:stCxn id="600" idx="5"/>
            <a:endCxn id="602" idx="1"/>
          </p:cNvCxnSpPr>
          <p:nvPr/>
        </p:nvCxnSpPr>
        <p:spPr>
          <a:xfrm>
            <a:off x="6946802" y="1050885"/>
            <a:ext cx="427500" cy="1551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9" name="Google Shape;609;p29"/>
          <p:cNvCxnSpPr>
            <a:stCxn id="602" idx="7"/>
            <a:endCxn id="604" idx="3"/>
          </p:cNvCxnSpPr>
          <p:nvPr/>
        </p:nvCxnSpPr>
        <p:spPr>
          <a:xfrm rot="10800000" flipH="1">
            <a:off x="7649086" y="810406"/>
            <a:ext cx="317400" cy="3957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0" name="Google Shape;610;p29"/>
          <p:cNvCxnSpPr>
            <a:stCxn id="600" idx="6"/>
            <a:endCxn id="604" idx="2"/>
          </p:cNvCxnSpPr>
          <p:nvPr/>
        </p:nvCxnSpPr>
        <p:spPr>
          <a:xfrm rot="10800000" flipH="1">
            <a:off x="7003697" y="673336"/>
            <a:ext cx="906000" cy="2403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1" name="Google Shape;611;p29"/>
          <p:cNvCxnSpPr>
            <a:stCxn id="604" idx="5"/>
            <a:endCxn id="605" idx="1"/>
          </p:cNvCxnSpPr>
          <p:nvPr/>
        </p:nvCxnSpPr>
        <p:spPr>
          <a:xfrm>
            <a:off x="8241169" y="810535"/>
            <a:ext cx="214200" cy="3381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2" name="Google Shape;612;p29"/>
          <p:cNvCxnSpPr>
            <a:stCxn id="602" idx="4"/>
            <a:endCxn id="603" idx="0"/>
          </p:cNvCxnSpPr>
          <p:nvPr/>
        </p:nvCxnSpPr>
        <p:spPr>
          <a:xfrm flipH="1">
            <a:off x="7450831" y="1537455"/>
            <a:ext cx="60900" cy="3723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3" name="Google Shape;613;p29"/>
          <p:cNvCxnSpPr>
            <a:stCxn id="603" idx="6"/>
            <a:endCxn id="606" idx="2"/>
          </p:cNvCxnSpPr>
          <p:nvPr/>
        </p:nvCxnSpPr>
        <p:spPr>
          <a:xfrm>
            <a:off x="7645170" y="2103957"/>
            <a:ext cx="708000" cy="903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4" name="Google Shape;614;p29"/>
          <p:cNvCxnSpPr>
            <a:stCxn id="606" idx="0"/>
            <a:endCxn id="605" idx="4"/>
          </p:cNvCxnSpPr>
          <p:nvPr/>
        </p:nvCxnSpPr>
        <p:spPr>
          <a:xfrm rot="10800000" flipH="1">
            <a:off x="8547310" y="1479907"/>
            <a:ext cx="45300" cy="5202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5" name="Google Shape;615;p29"/>
          <p:cNvCxnSpPr>
            <a:stCxn id="601" idx="6"/>
            <a:endCxn id="603" idx="2"/>
          </p:cNvCxnSpPr>
          <p:nvPr/>
        </p:nvCxnSpPr>
        <p:spPr>
          <a:xfrm>
            <a:off x="6730037" y="2051999"/>
            <a:ext cx="526500" cy="519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6" name="Google Shape;616;p29"/>
          <p:cNvCxnSpPr>
            <a:stCxn id="603" idx="7"/>
            <a:endCxn id="605" idx="3"/>
          </p:cNvCxnSpPr>
          <p:nvPr/>
        </p:nvCxnSpPr>
        <p:spPr>
          <a:xfrm rot="10800000" flipH="1">
            <a:off x="7588275" y="1423108"/>
            <a:ext cx="867000" cy="5436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7" name="Google Shape;617;p29"/>
          <p:cNvSpPr txBox="1"/>
          <p:nvPr/>
        </p:nvSpPr>
        <p:spPr>
          <a:xfrm>
            <a:off x="6276975" y="1157193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29"/>
          <p:cNvSpPr txBox="1"/>
          <p:nvPr/>
        </p:nvSpPr>
        <p:spPr>
          <a:xfrm>
            <a:off x="7382297" y="40454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29"/>
          <p:cNvSpPr txBox="1"/>
          <p:nvPr/>
        </p:nvSpPr>
        <p:spPr>
          <a:xfrm>
            <a:off x="7196933" y="871781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29"/>
          <p:cNvSpPr txBox="1"/>
          <p:nvPr/>
        </p:nvSpPr>
        <p:spPr>
          <a:xfrm>
            <a:off x="8353068" y="645618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29"/>
          <p:cNvSpPr txBox="1"/>
          <p:nvPr/>
        </p:nvSpPr>
        <p:spPr>
          <a:xfrm>
            <a:off x="7797666" y="898952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29"/>
          <p:cNvSpPr txBox="1"/>
          <p:nvPr/>
        </p:nvSpPr>
        <p:spPr>
          <a:xfrm>
            <a:off x="6805040" y="1731660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29"/>
          <p:cNvSpPr txBox="1"/>
          <p:nvPr/>
        </p:nvSpPr>
        <p:spPr>
          <a:xfrm>
            <a:off x="7196908" y="1537482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29"/>
          <p:cNvSpPr txBox="1"/>
          <p:nvPr/>
        </p:nvSpPr>
        <p:spPr>
          <a:xfrm>
            <a:off x="7894745" y="1302832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29"/>
          <p:cNvSpPr txBox="1"/>
          <p:nvPr/>
        </p:nvSpPr>
        <p:spPr>
          <a:xfrm>
            <a:off x="7922680" y="1771843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29"/>
          <p:cNvSpPr txBox="1"/>
          <p:nvPr/>
        </p:nvSpPr>
        <p:spPr>
          <a:xfrm>
            <a:off x="8587769" y="155391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29"/>
          <p:cNvSpPr/>
          <p:nvPr/>
        </p:nvSpPr>
        <p:spPr>
          <a:xfrm>
            <a:off x="7293289" y="383934"/>
            <a:ext cx="1681825" cy="1229925"/>
          </a:xfrm>
          <a:custGeom>
            <a:avLst/>
            <a:gdLst/>
            <a:ahLst/>
            <a:cxnLst/>
            <a:rect l="l" t="t" r="r" b="b"/>
            <a:pathLst>
              <a:path w="67273" h="49197" extrusionOk="0">
                <a:moveTo>
                  <a:pt x="28420" y="199"/>
                </a:moveTo>
                <a:cubicBezTo>
                  <a:pt x="17799" y="1788"/>
                  <a:pt x="2494" y="29722"/>
                  <a:pt x="319" y="37834"/>
                </a:cubicBezTo>
                <a:cubicBezTo>
                  <a:pt x="-1855" y="45947"/>
                  <a:pt x="10355" y="49292"/>
                  <a:pt x="15373" y="48874"/>
                </a:cubicBezTo>
                <a:cubicBezTo>
                  <a:pt x="20391" y="48456"/>
                  <a:pt x="24322" y="35827"/>
                  <a:pt x="30427" y="35325"/>
                </a:cubicBezTo>
                <a:cubicBezTo>
                  <a:pt x="36532" y="34823"/>
                  <a:pt x="46402" y="43772"/>
                  <a:pt x="52005" y="45863"/>
                </a:cubicBezTo>
                <a:cubicBezTo>
                  <a:pt x="57609" y="47954"/>
                  <a:pt x="62041" y="50797"/>
                  <a:pt x="64048" y="47870"/>
                </a:cubicBezTo>
                <a:cubicBezTo>
                  <a:pt x="66055" y="44943"/>
                  <a:pt x="69986" y="36245"/>
                  <a:pt x="64048" y="28300"/>
                </a:cubicBezTo>
                <a:cubicBezTo>
                  <a:pt x="58110" y="20355"/>
                  <a:pt x="39042" y="-1390"/>
                  <a:pt x="28420" y="199"/>
                </a:cubicBezTo>
                <a:close/>
              </a:path>
            </a:pathLst>
          </a:custGeom>
          <a:solidFill>
            <a:srgbClr val="A64D7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Today’s tutorial</a:t>
            </a:r>
            <a:endParaRPr/>
          </a:p>
        </p:txBody>
      </p:sp>
      <p:sp>
        <p:nvSpPr>
          <p:cNvPr id="112" name="Google Shape;112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458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Quick Content recap (MST)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Tutorial questions</a:t>
            </a:r>
            <a:endParaRPr dirty="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 dirty="0"/>
              <a:t>MST</a:t>
            </a:r>
            <a:endParaRPr sz="1800" dirty="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 dirty="0"/>
              <a:t>Dynamic Programming</a:t>
            </a:r>
            <a:endParaRPr sz="1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30"/>
          <p:cNvSpPr/>
          <p:nvPr/>
        </p:nvSpPr>
        <p:spPr>
          <a:xfrm>
            <a:off x="635535" y="715586"/>
            <a:ext cx="388500" cy="3882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30"/>
          <p:cNvSpPr/>
          <p:nvPr/>
        </p:nvSpPr>
        <p:spPr>
          <a:xfrm>
            <a:off x="361874" y="1853949"/>
            <a:ext cx="388500" cy="3882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30"/>
          <p:cNvSpPr/>
          <p:nvPr/>
        </p:nvSpPr>
        <p:spPr>
          <a:xfrm>
            <a:off x="1337818" y="1145305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30"/>
          <p:cNvSpPr/>
          <p:nvPr/>
        </p:nvSpPr>
        <p:spPr>
          <a:xfrm>
            <a:off x="1277007" y="190590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30"/>
          <p:cNvSpPr/>
          <p:nvPr/>
        </p:nvSpPr>
        <p:spPr>
          <a:xfrm>
            <a:off x="1929902" y="475236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30"/>
          <p:cNvSpPr/>
          <p:nvPr/>
        </p:nvSpPr>
        <p:spPr>
          <a:xfrm>
            <a:off x="2418732" y="108786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30"/>
          <p:cNvSpPr/>
          <p:nvPr/>
        </p:nvSpPr>
        <p:spPr>
          <a:xfrm>
            <a:off x="2373397" y="199615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9" name="Google Shape;639;p30"/>
          <p:cNvCxnSpPr>
            <a:stCxn id="632" idx="3"/>
            <a:endCxn id="633" idx="0"/>
          </p:cNvCxnSpPr>
          <p:nvPr/>
        </p:nvCxnSpPr>
        <p:spPr>
          <a:xfrm flipH="1">
            <a:off x="556230" y="1046935"/>
            <a:ext cx="136200" cy="8070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40" name="Google Shape;640;p30"/>
          <p:cNvCxnSpPr>
            <a:stCxn id="632" idx="5"/>
            <a:endCxn id="634" idx="1"/>
          </p:cNvCxnSpPr>
          <p:nvPr/>
        </p:nvCxnSpPr>
        <p:spPr>
          <a:xfrm>
            <a:off x="967140" y="1046935"/>
            <a:ext cx="427500" cy="1551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41" name="Google Shape;641;p30"/>
          <p:cNvCxnSpPr>
            <a:stCxn id="634" idx="7"/>
            <a:endCxn id="636" idx="3"/>
          </p:cNvCxnSpPr>
          <p:nvPr/>
        </p:nvCxnSpPr>
        <p:spPr>
          <a:xfrm rot="10800000" flipH="1">
            <a:off x="1669423" y="806456"/>
            <a:ext cx="317400" cy="3957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42" name="Google Shape;642;p30"/>
          <p:cNvCxnSpPr>
            <a:stCxn id="632" idx="6"/>
            <a:endCxn id="636" idx="2"/>
          </p:cNvCxnSpPr>
          <p:nvPr/>
        </p:nvCxnSpPr>
        <p:spPr>
          <a:xfrm rot="10800000" flipH="1">
            <a:off x="1024035" y="669386"/>
            <a:ext cx="906000" cy="2403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43" name="Google Shape;643;p30"/>
          <p:cNvCxnSpPr>
            <a:stCxn id="636" idx="5"/>
            <a:endCxn id="637" idx="1"/>
          </p:cNvCxnSpPr>
          <p:nvPr/>
        </p:nvCxnSpPr>
        <p:spPr>
          <a:xfrm>
            <a:off x="2261507" y="806585"/>
            <a:ext cx="214200" cy="3381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44" name="Google Shape;644;p30"/>
          <p:cNvCxnSpPr>
            <a:stCxn id="634" idx="4"/>
            <a:endCxn id="635" idx="0"/>
          </p:cNvCxnSpPr>
          <p:nvPr/>
        </p:nvCxnSpPr>
        <p:spPr>
          <a:xfrm flipH="1">
            <a:off x="1471168" y="1533505"/>
            <a:ext cx="60900" cy="3723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45" name="Google Shape;645;p30"/>
          <p:cNvCxnSpPr>
            <a:stCxn id="635" idx="6"/>
            <a:endCxn id="638" idx="2"/>
          </p:cNvCxnSpPr>
          <p:nvPr/>
        </p:nvCxnSpPr>
        <p:spPr>
          <a:xfrm>
            <a:off x="1665507" y="2100007"/>
            <a:ext cx="708000" cy="903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46" name="Google Shape;646;p30"/>
          <p:cNvCxnSpPr>
            <a:stCxn id="638" idx="0"/>
            <a:endCxn id="637" idx="4"/>
          </p:cNvCxnSpPr>
          <p:nvPr/>
        </p:nvCxnSpPr>
        <p:spPr>
          <a:xfrm rot="10800000" flipH="1">
            <a:off x="2567647" y="1475957"/>
            <a:ext cx="45300" cy="5202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47" name="Google Shape;647;p30"/>
          <p:cNvCxnSpPr>
            <a:stCxn id="633" idx="6"/>
            <a:endCxn id="635" idx="2"/>
          </p:cNvCxnSpPr>
          <p:nvPr/>
        </p:nvCxnSpPr>
        <p:spPr>
          <a:xfrm>
            <a:off x="750374" y="2048049"/>
            <a:ext cx="526500" cy="519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48" name="Google Shape;648;p30"/>
          <p:cNvCxnSpPr>
            <a:stCxn id="635" idx="7"/>
            <a:endCxn id="637" idx="3"/>
          </p:cNvCxnSpPr>
          <p:nvPr/>
        </p:nvCxnSpPr>
        <p:spPr>
          <a:xfrm rot="10800000" flipH="1">
            <a:off x="1608612" y="1419158"/>
            <a:ext cx="867000" cy="5436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49" name="Google Shape;649;p30"/>
          <p:cNvSpPr txBox="1"/>
          <p:nvPr/>
        </p:nvSpPr>
        <p:spPr>
          <a:xfrm>
            <a:off x="297313" y="1153243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30"/>
          <p:cNvSpPr txBox="1"/>
          <p:nvPr/>
        </p:nvSpPr>
        <p:spPr>
          <a:xfrm>
            <a:off x="1402635" y="400599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30"/>
          <p:cNvSpPr txBox="1"/>
          <p:nvPr/>
        </p:nvSpPr>
        <p:spPr>
          <a:xfrm>
            <a:off x="1217270" y="867831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30"/>
          <p:cNvSpPr txBox="1"/>
          <p:nvPr/>
        </p:nvSpPr>
        <p:spPr>
          <a:xfrm>
            <a:off x="2373405" y="641668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30"/>
          <p:cNvSpPr txBox="1"/>
          <p:nvPr/>
        </p:nvSpPr>
        <p:spPr>
          <a:xfrm>
            <a:off x="1818004" y="895002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30"/>
          <p:cNvSpPr txBox="1"/>
          <p:nvPr/>
        </p:nvSpPr>
        <p:spPr>
          <a:xfrm>
            <a:off x="825378" y="1727710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30"/>
          <p:cNvSpPr txBox="1"/>
          <p:nvPr/>
        </p:nvSpPr>
        <p:spPr>
          <a:xfrm>
            <a:off x="1217245" y="1533532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30"/>
          <p:cNvSpPr txBox="1"/>
          <p:nvPr/>
        </p:nvSpPr>
        <p:spPr>
          <a:xfrm>
            <a:off x="1915082" y="1298882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30"/>
          <p:cNvSpPr txBox="1"/>
          <p:nvPr/>
        </p:nvSpPr>
        <p:spPr>
          <a:xfrm>
            <a:off x="1943018" y="1767893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30"/>
          <p:cNvSpPr txBox="1"/>
          <p:nvPr/>
        </p:nvSpPr>
        <p:spPr>
          <a:xfrm>
            <a:off x="2608107" y="1549969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30"/>
          <p:cNvSpPr/>
          <p:nvPr/>
        </p:nvSpPr>
        <p:spPr>
          <a:xfrm>
            <a:off x="1103421" y="294923"/>
            <a:ext cx="2118300" cy="2197500"/>
          </a:xfrm>
          <a:custGeom>
            <a:avLst/>
            <a:gdLst/>
            <a:ahLst/>
            <a:cxnLst/>
            <a:rect l="l" t="t" r="r" b="b"/>
            <a:pathLst>
              <a:path w="84732" h="87900" extrusionOk="0">
                <a:moveTo>
                  <a:pt x="38283" y="94"/>
                </a:moveTo>
                <a:cubicBezTo>
                  <a:pt x="26909" y="-659"/>
                  <a:pt x="16287" y="21254"/>
                  <a:pt x="10684" y="34217"/>
                </a:cubicBezTo>
                <a:cubicBezTo>
                  <a:pt x="5081" y="47180"/>
                  <a:pt x="-6293" y="69427"/>
                  <a:pt x="4663" y="77874"/>
                </a:cubicBezTo>
                <a:cubicBezTo>
                  <a:pt x="15619" y="86321"/>
                  <a:pt x="64043" y="91424"/>
                  <a:pt x="76421" y="84900"/>
                </a:cubicBezTo>
                <a:cubicBezTo>
                  <a:pt x="88799" y="78377"/>
                  <a:pt x="85286" y="52867"/>
                  <a:pt x="78930" y="38733"/>
                </a:cubicBezTo>
                <a:cubicBezTo>
                  <a:pt x="72574" y="24599"/>
                  <a:pt x="49657" y="847"/>
                  <a:pt x="38283" y="94"/>
                </a:cubicBezTo>
                <a:close/>
              </a:path>
            </a:pathLst>
          </a:custGeom>
          <a:solidFill>
            <a:srgbClr val="EFEFEF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30"/>
          <p:cNvSpPr/>
          <p:nvPr/>
        </p:nvSpPr>
        <p:spPr>
          <a:xfrm>
            <a:off x="3639335" y="772611"/>
            <a:ext cx="388500" cy="3882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30"/>
          <p:cNvSpPr/>
          <p:nvPr/>
        </p:nvSpPr>
        <p:spPr>
          <a:xfrm>
            <a:off x="3365674" y="1910974"/>
            <a:ext cx="388500" cy="3882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30"/>
          <p:cNvSpPr/>
          <p:nvPr/>
        </p:nvSpPr>
        <p:spPr>
          <a:xfrm>
            <a:off x="4341618" y="1202330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30"/>
          <p:cNvSpPr/>
          <p:nvPr/>
        </p:nvSpPr>
        <p:spPr>
          <a:xfrm>
            <a:off x="4280807" y="1962932"/>
            <a:ext cx="388500" cy="3882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30"/>
          <p:cNvSpPr/>
          <p:nvPr/>
        </p:nvSpPr>
        <p:spPr>
          <a:xfrm>
            <a:off x="4933702" y="532261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30"/>
          <p:cNvSpPr/>
          <p:nvPr/>
        </p:nvSpPr>
        <p:spPr>
          <a:xfrm>
            <a:off x="5422532" y="1144892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30"/>
          <p:cNvSpPr/>
          <p:nvPr/>
        </p:nvSpPr>
        <p:spPr>
          <a:xfrm>
            <a:off x="5377197" y="2053182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7" name="Google Shape;667;p30"/>
          <p:cNvCxnSpPr>
            <a:stCxn id="660" idx="3"/>
            <a:endCxn id="661" idx="0"/>
          </p:cNvCxnSpPr>
          <p:nvPr/>
        </p:nvCxnSpPr>
        <p:spPr>
          <a:xfrm flipH="1">
            <a:off x="3560030" y="1103960"/>
            <a:ext cx="136200" cy="8070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68" name="Google Shape;668;p30"/>
          <p:cNvCxnSpPr>
            <a:stCxn id="660" idx="5"/>
            <a:endCxn id="662" idx="1"/>
          </p:cNvCxnSpPr>
          <p:nvPr/>
        </p:nvCxnSpPr>
        <p:spPr>
          <a:xfrm>
            <a:off x="3970940" y="1103960"/>
            <a:ext cx="427500" cy="1551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69" name="Google Shape;669;p30"/>
          <p:cNvCxnSpPr>
            <a:stCxn id="662" idx="7"/>
            <a:endCxn id="664" idx="3"/>
          </p:cNvCxnSpPr>
          <p:nvPr/>
        </p:nvCxnSpPr>
        <p:spPr>
          <a:xfrm rot="10800000" flipH="1">
            <a:off x="4673223" y="863481"/>
            <a:ext cx="317400" cy="3957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70" name="Google Shape;670;p30"/>
          <p:cNvCxnSpPr>
            <a:stCxn id="660" idx="6"/>
            <a:endCxn id="664" idx="2"/>
          </p:cNvCxnSpPr>
          <p:nvPr/>
        </p:nvCxnSpPr>
        <p:spPr>
          <a:xfrm rot="10800000" flipH="1">
            <a:off x="4027835" y="726411"/>
            <a:ext cx="906000" cy="2403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71" name="Google Shape;671;p30"/>
          <p:cNvCxnSpPr>
            <a:stCxn id="664" idx="5"/>
            <a:endCxn id="665" idx="1"/>
          </p:cNvCxnSpPr>
          <p:nvPr/>
        </p:nvCxnSpPr>
        <p:spPr>
          <a:xfrm>
            <a:off x="5265307" y="863610"/>
            <a:ext cx="214200" cy="3381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72" name="Google Shape;672;p30"/>
          <p:cNvCxnSpPr>
            <a:stCxn id="662" idx="4"/>
            <a:endCxn id="663" idx="0"/>
          </p:cNvCxnSpPr>
          <p:nvPr/>
        </p:nvCxnSpPr>
        <p:spPr>
          <a:xfrm flipH="1">
            <a:off x="4474968" y="1590530"/>
            <a:ext cx="60900" cy="3723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73" name="Google Shape;673;p30"/>
          <p:cNvCxnSpPr>
            <a:stCxn id="663" idx="6"/>
            <a:endCxn id="666" idx="2"/>
          </p:cNvCxnSpPr>
          <p:nvPr/>
        </p:nvCxnSpPr>
        <p:spPr>
          <a:xfrm>
            <a:off x="4669307" y="2157032"/>
            <a:ext cx="708000" cy="903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74" name="Google Shape;674;p30"/>
          <p:cNvCxnSpPr>
            <a:stCxn id="666" idx="0"/>
            <a:endCxn id="665" idx="4"/>
          </p:cNvCxnSpPr>
          <p:nvPr/>
        </p:nvCxnSpPr>
        <p:spPr>
          <a:xfrm rot="10800000" flipH="1">
            <a:off x="5571447" y="1532982"/>
            <a:ext cx="45300" cy="5202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75" name="Google Shape;675;p30"/>
          <p:cNvCxnSpPr>
            <a:stCxn id="661" idx="6"/>
            <a:endCxn id="663" idx="2"/>
          </p:cNvCxnSpPr>
          <p:nvPr/>
        </p:nvCxnSpPr>
        <p:spPr>
          <a:xfrm>
            <a:off x="3754174" y="2105074"/>
            <a:ext cx="526500" cy="519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76" name="Google Shape;676;p30"/>
          <p:cNvCxnSpPr>
            <a:stCxn id="663" idx="7"/>
            <a:endCxn id="665" idx="3"/>
          </p:cNvCxnSpPr>
          <p:nvPr/>
        </p:nvCxnSpPr>
        <p:spPr>
          <a:xfrm rot="10800000" flipH="1">
            <a:off x="4612412" y="1476183"/>
            <a:ext cx="867000" cy="5436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7" name="Google Shape;677;p30"/>
          <p:cNvSpPr txBox="1"/>
          <p:nvPr/>
        </p:nvSpPr>
        <p:spPr>
          <a:xfrm>
            <a:off x="3301113" y="1210268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30"/>
          <p:cNvSpPr txBox="1"/>
          <p:nvPr/>
        </p:nvSpPr>
        <p:spPr>
          <a:xfrm>
            <a:off x="4406435" y="457624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30"/>
          <p:cNvSpPr txBox="1"/>
          <p:nvPr/>
        </p:nvSpPr>
        <p:spPr>
          <a:xfrm>
            <a:off x="4221070" y="924856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30"/>
          <p:cNvSpPr txBox="1"/>
          <p:nvPr/>
        </p:nvSpPr>
        <p:spPr>
          <a:xfrm>
            <a:off x="5377205" y="698693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30"/>
          <p:cNvSpPr txBox="1"/>
          <p:nvPr/>
        </p:nvSpPr>
        <p:spPr>
          <a:xfrm>
            <a:off x="4821804" y="952027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30"/>
          <p:cNvSpPr txBox="1"/>
          <p:nvPr/>
        </p:nvSpPr>
        <p:spPr>
          <a:xfrm>
            <a:off x="3829178" y="1784735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30"/>
          <p:cNvSpPr txBox="1"/>
          <p:nvPr/>
        </p:nvSpPr>
        <p:spPr>
          <a:xfrm>
            <a:off x="4221045" y="1590557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30"/>
          <p:cNvSpPr txBox="1"/>
          <p:nvPr/>
        </p:nvSpPr>
        <p:spPr>
          <a:xfrm>
            <a:off x="4918882" y="1355907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30"/>
          <p:cNvSpPr txBox="1"/>
          <p:nvPr/>
        </p:nvSpPr>
        <p:spPr>
          <a:xfrm>
            <a:off x="4946818" y="1824918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30"/>
          <p:cNvSpPr txBox="1"/>
          <p:nvPr/>
        </p:nvSpPr>
        <p:spPr>
          <a:xfrm>
            <a:off x="5611907" y="1606994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30"/>
          <p:cNvSpPr/>
          <p:nvPr/>
        </p:nvSpPr>
        <p:spPr>
          <a:xfrm>
            <a:off x="4291549" y="388213"/>
            <a:ext cx="1746875" cy="2288675"/>
          </a:xfrm>
          <a:custGeom>
            <a:avLst/>
            <a:gdLst/>
            <a:ahLst/>
            <a:cxnLst/>
            <a:rect l="l" t="t" r="r" b="b"/>
            <a:pathLst>
              <a:path w="69875" h="91547" extrusionOk="0">
                <a:moveTo>
                  <a:pt x="26486" y="4223"/>
                </a:moveTo>
                <a:cubicBezTo>
                  <a:pt x="18624" y="9994"/>
                  <a:pt x="2650" y="30902"/>
                  <a:pt x="392" y="38847"/>
                </a:cubicBezTo>
                <a:cubicBezTo>
                  <a:pt x="-1866" y="46792"/>
                  <a:pt x="6915" y="52981"/>
                  <a:pt x="12937" y="51894"/>
                </a:cubicBezTo>
                <a:cubicBezTo>
                  <a:pt x="18959" y="50807"/>
                  <a:pt x="30919" y="32408"/>
                  <a:pt x="36522" y="32324"/>
                </a:cubicBezTo>
                <a:cubicBezTo>
                  <a:pt x="42126" y="32241"/>
                  <a:pt x="46307" y="42946"/>
                  <a:pt x="46558" y="51393"/>
                </a:cubicBezTo>
                <a:cubicBezTo>
                  <a:pt x="46809" y="59840"/>
                  <a:pt x="36271" y="76901"/>
                  <a:pt x="38027" y="83006"/>
                </a:cubicBezTo>
                <a:cubicBezTo>
                  <a:pt x="39783" y="89111"/>
                  <a:pt x="51827" y="95718"/>
                  <a:pt x="57096" y="88024"/>
                </a:cubicBezTo>
                <a:cubicBezTo>
                  <a:pt x="62365" y="80330"/>
                  <a:pt x="71230" y="50807"/>
                  <a:pt x="69641" y="36840"/>
                </a:cubicBezTo>
                <a:cubicBezTo>
                  <a:pt x="68052" y="22873"/>
                  <a:pt x="54755" y="9659"/>
                  <a:pt x="47562" y="4223"/>
                </a:cubicBezTo>
                <a:cubicBezTo>
                  <a:pt x="40370" y="-1213"/>
                  <a:pt x="34348" y="-1548"/>
                  <a:pt x="26486" y="4223"/>
                </a:cubicBezTo>
                <a:close/>
              </a:path>
            </a:pathLst>
          </a:custGeom>
          <a:solidFill>
            <a:srgbClr val="EFEFEF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30"/>
          <p:cNvSpPr/>
          <p:nvPr/>
        </p:nvSpPr>
        <p:spPr>
          <a:xfrm>
            <a:off x="6615197" y="719536"/>
            <a:ext cx="388500" cy="3882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30"/>
          <p:cNvSpPr/>
          <p:nvPr/>
        </p:nvSpPr>
        <p:spPr>
          <a:xfrm>
            <a:off x="6341537" y="1857899"/>
            <a:ext cx="388500" cy="3882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30"/>
          <p:cNvSpPr/>
          <p:nvPr/>
        </p:nvSpPr>
        <p:spPr>
          <a:xfrm>
            <a:off x="7317481" y="1149255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30"/>
          <p:cNvSpPr/>
          <p:nvPr/>
        </p:nvSpPr>
        <p:spPr>
          <a:xfrm>
            <a:off x="7256670" y="1909857"/>
            <a:ext cx="388500" cy="3882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30"/>
          <p:cNvSpPr/>
          <p:nvPr/>
        </p:nvSpPr>
        <p:spPr>
          <a:xfrm>
            <a:off x="7909564" y="479186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30"/>
          <p:cNvSpPr/>
          <p:nvPr/>
        </p:nvSpPr>
        <p:spPr>
          <a:xfrm>
            <a:off x="8398395" y="109181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30"/>
          <p:cNvSpPr/>
          <p:nvPr/>
        </p:nvSpPr>
        <p:spPr>
          <a:xfrm>
            <a:off x="8353060" y="2000107"/>
            <a:ext cx="388500" cy="3882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5" name="Google Shape;695;p30"/>
          <p:cNvCxnSpPr>
            <a:stCxn id="688" idx="3"/>
            <a:endCxn id="689" idx="0"/>
          </p:cNvCxnSpPr>
          <p:nvPr/>
        </p:nvCxnSpPr>
        <p:spPr>
          <a:xfrm flipH="1">
            <a:off x="6535892" y="1050885"/>
            <a:ext cx="136200" cy="8070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6" name="Google Shape;696;p30"/>
          <p:cNvCxnSpPr>
            <a:stCxn id="688" idx="5"/>
            <a:endCxn id="690" idx="1"/>
          </p:cNvCxnSpPr>
          <p:nvPr/>
        </p:nvCxnSpPr>
        <p:spPr>
          <a:xfrm>
            <a:off x="6946802" y="1050885"/>
            <a:ext cx="427500" cy="1551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7" name="Google Shape;697;p30"/>
          <p:cNvCxnSpPr>
            <a:stCxn id="690" idx="7"/>
            <a:endCxn id="692" idx="3"/>
          </p:cNvCxnSpPr>
          <p:nvPr/>
        </p:nvCxnSpPr>
        <p:spPr>
          <a:xfrm rot="10800000" flipH="1">
            <a:off x="7649086" y="810406"/>
            <a:ext cx="317400" cy="3957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8" name="Google Shape;698;p30"/>
          <p:cNvCxnSpPr>
            <a:stCxn id="688" idx="6"/>
            <a:endCxn id="692" idx="2"/>
          </p:cNvCxnSpPr>
          <p:nvPr/>
        </p:nvCxnSpPr>
        <p:spPr>
          <a:xfrm rot="10800000" flipH="1">
            <a:off x="7003697" y="673336"/>
            <a:ext cx="906000" cy="2403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9" name="Google Shape;699;p30"/>
          <p:cNvCxnSpPr>
            <a:stCxn id="692" idx="5"/>
            <a:endCxn id="693" idx="1"/>
          </p:cNvCxnSpPr>
          <p:nvPr/>
        </p:nvCxnSpPr>
        <p:spPr>
          <a:xfrm>
            <a:off x="8241169" y="810535"/>
            <a:ext cx="214200" cy="3381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00" name="Google Shape;700;p30"/>
          <p:cNvCxnSpPr>
            <a:stCxn id="690" idx="4"/>
            <a:endCxn id="691" idx="0"/>
          </p:cNvCxnSpPr>
          <p:nvPr/>
        </p:nvCxnSpPr>
        <p:spPr>
          <a:xfrm flipH="1">
            <a:off x="7450831" y="1537455"/>
            <a:ext cx="60900" cy="3723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01" name="Google Shape;701;p30"/>
          <p:cNvCxnSpPr>
            <a:stCxn id="691" idx="6"/>
            <a:endCxn id="694" idx="2"/>
          </p:cNvCxnSpPr>
          <p:nvPr/>
        </p:nvCxnSpPr>
        <p:spPr>
          <a:xfrm>
            <a:off x="7645170" y="2103957"/>
            <a:ext cx="708000" cy="903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02" name="Google Shape;702;p30"/>
          <p:cNvCxnSpPr>
            <a:stCxn id="694" idx="0"/>
            <a:endCxn id="693" idx="4"/>
          </p:cNvCxnSpPr>
          <p:nvPr/>
        </p:nvCxnSpPr>
        <p:spPr>
          <a:xfrm rot="10800000" flipH="1">
            <a:off x="8547310" y="1479907"/>
            <a:ext cx="45300" cy="5202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03" name="Google Shape;703;p30"/>
          <p:cNvCxnSpPr>
            <a:stCxn id="689" idx="6"/>
            <a:endCxn id="691" idx="2"/>
          </p:cNvCxnSpPr>
          <p:nvPr/>
        </p:nvCxnSpPr>
        <p:spPr>
          <a:xfrm>
            <a:off x="6730037" y="2051999"/>
            <a:ext cx="526500" cy="519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04" name="Google Shape;704;p30"/>
          <p:cNvCxnSpPr>
            <a:stCxn id="691" idx="7"/>
            <a:endCxn id="693" idx="3"/>
          </p:cNvCxnSpPr>
          <p:nvPr/>
        </p:nvCxnSpPr>
        <p:spPr>
          <a:xfrm rot="10800000" flipH="1">
            <a:off x="7588275" y="1423108"/>
            <a:ext cx="867000" cy="5436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05" name="Google Shape;705;p30"/>
          <p:cNvSpPr txBox="1"/>
          <p:nvPr/>
        </p:nvSpPr>
        <p:spPr>
          <a:xfrm>
            <a:off x="6276975" y="1157193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30"/>
          <p:cNvSpPr txBox="1"/>
          <p:nvPr/>
        </p:nvSpPr>
        <p:spPr>
          <a:xfrm>
            <a:off x="7382297" y="404549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30"/>
          <p:cNvSpPr txBox="1"/>
          <p:nvPr/>
        </p:nvSpPr>
        <p:spPr>
          <a:xfrm>
            <a:off x="7196933" y="871781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30"/>
          <p:cNvSpPr txBox="1"/>
          <p:nvPr/>
        </p:nvSpPr>
        <p:spPr>
          <a:xfrm>
            <a:off x="8353068" y="645618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30"/>
          <p:cNvSpPr txBox="1"/>
          <p:nvPr/>
        </p:nvSpPr>
        <p:spPr>
          <a:xfrm>
            <a:off x="7797666" y="898952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30"/>
          <p:cNvSpPr txBox="1"/>
          <p:nvPr/>
        </p:nvSpPr>
        <p:spPr>
          <a:xfrm>
            <a:off x="6805040" y="1731660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30"/>
          <p:cNvSpPr txBox="1"/>
          <p:nvPr/>
        </p:nvSpPr>
        <p:spPr>
          <a:xfrm>
            <a:off x="7196908" y="1537482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30"/>
          <p:cNvSpPr txBox="1"/>
          <p:nvPr/>
        </p:nvSpPr>
        <p:spPr>
          <a:xfrm>
            <a:off x="7894745" y="1302832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30"/>
          <p:cNvSpPr txBox="1"/>
          <p:nvPr/>
        </p:nvSpPr>
        <p:spPr>
          <a:xfrm>
            <a:off x="7922680" y="1771843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30"/>
          <p:cNvSpPr txBox="1"/>
          <p:nvPr/>
        </p:nvSpPr>
        <p:spPr>
          <a:xfrm>
            <a:off x="8587769" y="1553919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30"/>
          <p:cNvSpPr/>
          <p:nvPr/>
        </p:nvSpPr>
        <p:spPr>
          <a:xfrm>
            <a:off x="7293289" y="383934"/>
            <a:ext cx="1681825" cy="1229925"/>
          </a:xfrm>
          <a:custGeom>
            <a:avLst/>
            <a:gdLst/>
            <a:ahLst/>
            <a:cxnLst/>
            <a:rect l="l" t="t" r="r" b="b"/>
            <a:pathLst>
              <a:path w="67273" h="49197" extrusionOk="0">
                <a:moveTo>
                  <a:pt x="28420" y="199"/>
                </a:moveTo>
                <a:cubicBezTo>
                  <a:pt x="17799" y="1788"/>
                  <a:pt x="2494" y="29722"/>
                  <a:pt x="319" y="37834"/>
                </a:cubicBezTo>
                <a:cubicBezTo>
                  <a:pt x="-1855" y="45947"/>
                  <a:pt x="10355" y="49292"/>
                  <a:pt x="15373" y="48874"/>
                </a:cubicBezTo>
                <a:cubicBezTo>
                  <a:pt x="20391" y="48456"/>
                  <a:pt x="24322" y="35827"/>
                  <a:pt x="30427" y="35325"/>
                </a:cubicBezTo>
                <a:cubicBezTo>
                  <a:pt x="36532" y="34823"/>
                  <a:pt x="46402" y="43772"/>
                  <a:pt x="52005" y="45863"/>
                </a:cubicBezTo>
                <a:cubicBezTo>
                  <a:pt x="57609" y="47954"/>
                  <a:pt x="62041" y="50797"/>
                  <a:pt x="64048" y="47870"/>
                </a:cubicBezTo>
                <a:cubicBezTo>
                  <a:pt x="66055" y="44943"/>
                  <a:pt x="69986" y="36245"/>
                  <a:pt x="64048" y="28300"/>
                </a:cubicBezTo>
                <a:cubicBezTo>
                  <a:pt x="58110" y="20355"/>
                  <a:pt x="39042" y="-1390"/>
                  <a:pt x="28420" y="199"/>
                </a:cubicBezTo>
                <a:close/>
              </a:path>
            </a:pathLst>
          </a:custGeom>
          <a:solidFill>
            <a:srgbClr val="EFEFEF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30"/>
          <p:cNvSpPr/>
          <p:nvPr/>
        </p:nvSpPr>
        <p:spPr>
          <a:xfrm>
            <a:off x="635547" y="3179811"/>
            <a:ext cx="388500" cy="3882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30"/>
          <p:cNvSpPr/>
          <p:nvPr/>
        </p:nvSpPr>
        <p:spPr>
          <a:xfrm>
            <a:off x="361887" y="4318174"/>
            <a:ext cx="388500" cy="3882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30"/>
          <p:cNvSpPr/>
          <p:nvPr/>
        </p:nvSpPr>
        <p:spPr>
          <a:xfrm>
            <a:off x="1337831" y="3609530"/>
            <a:ext cx="388500" cy="3882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30"/>
          <p:cNvSpPr/>
          <p:nvPr/>
        </p:nvSpPr>
        <p:spPr>
          <a:xfrm>
            <a:off x="1277020" y="4370132"/>
            <a:ext cx="388500" cy="3882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30"/>
          <p:cNvSpPr/>
          <p:nvPr/>
        </p:nvSpPr>
        <p:spPr>
          <a:xfrm>
            <a:off x="1929914" y="2939461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30"/>
          <p:cNvSpPr/>
          <p:nvPr/>
        </p:nvSpPr>
        <p:spPr>
          <a:xfrm>
            <a:off x="2418745" y="3552092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30"/>
          <p:cNvSpPr/>
          <p:nvPr/>
        </p:nvSpPr>
        <p:spPr>
          <a:xfrm>
            <a:off x="2373410" y="4460382"/>
            <a:ext cx="388500" cy="3882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3" name="Google Shape;723;p30"/>
          <p:cNvCxnSpPr>
            <a:stCxn id="716" idx="3"/>
            <a:endCxn id="717" idx="0"/>
          </p:cNvCxnSpPr>
          <p:nvPr/>
        </p:nvCxnSpPr>
        <p:spPr>
          <a:xfrm flipH="1">
            <a:off x="556242" y="3511160"/>
            <a:ext cx="136200" cy="807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4" name="Google Shape;724;p30"/>
          <p:cNvCxnSpPr>
            <a:stCxn id="716" idx="5"/>
            <a:endCxn id="718" idx="1"/>
          </p:cNvCxnSpPr>
          <p:nvPr/>
        </p:nvCxnSpPr>
        <p:spPr>
          <a:xfrm>
            <a:off x="967152" y="3511160"/>
            <a:ext cx="427500" cy="1551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5" name="Google Shape;725;p30"/>
          <p:cNvCxnSpPr>
            <a:stCxn id="718" idx="7"/>
            <a:endCxn id="720" idx="3"/>
          </p:cNvCxnSpPr>
          <p:nvPr/>
        </p:nvCxnSpPr>
        <p:spPr>
          <a:xfrm rot="10800000" flipH="1">
            <a:off x="1669436" y="3270681"/>
            <a:ext cx="317400" cy="3957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6" name="Google Shape;726;p30"/>
          <p:cNvCxnSpPr>
            <a:stCxn id="716" idx="6"/>
            <a:endCxn id="720" idx="2"/>
          </p:cNvCxnSpPr>
          <p:nvPr/>
        </p:nvCxnSpPr>
        <p:spPr>
          <a:xfrm rot="10800000" flipH="1">
            <a:off x="1024047" y="3133611"/>
            <a:ext cx="906000" cy="2403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7" name="Google Shape;727;p30"/>
          <p:cNvCxnSpPr>
            <a:stCxn id="720" idx="5"/>
            <a:endCxn id="721" idx="1"/>
          </p:cNvCxnSpPr>
          <p:nvPr/>
        </p:nvCxnSpPr>
        <p:spPr>
          <a:xfrm>
            <a:off x="2261519" y="3270810"/>
            <a:ext cx="214200" cy="3381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8" name="Google Shape;728;p30"/>
          <p:cNvCxnSpPr>
            <a:stCxn id="718" idx="4"/>
            <a:endCxn id="719" idx="0"/>
          </p:cNvCxnSpPr>
          <p:nvPr/>
        </p:nvCxnSpPr>
        <p:spPr>
          <a:xfrm flipH="1">
            <a:off x="1471181" y="3997730"/>
            <a:ext cx="60900" cy="3723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9" name="Google Shape;729;p30"/>
          <p:cNvCxnSpPr>
            <a:stCxn id="719" idx="6"/>
            <a:endCxn id="722" idx="2"/>
          </p:cNvCxnSpPr>
          <p:nvPr/>
        </p:nvCxnSpPr>
        <p:spPr>
          <a:xfrm>
            <a:off x="1665520" y="4564232"/>
            <a:ext cx="708000" cy="903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30" name="Google Shape;730;p30"/>
          <p:cNvCxnSpPr>
            <a:stCxn id="722" idx="0"/>
            <a:endCxn id="721" idx="4"/>
          </p:cNvCxnSpPr>
          <p:nvPr/>
        </p:nvCxnSpPr>
        <p:spPr>
          <a:xfrm rot="10800000" flipH="1">
            <a:off x="2567660" y="3940182"/>
            <a:ext cx="45300" cy="5202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31" name="Google Shape;731;p30"/>
          <p:cNvCxnSpPr>
            <a:stCxn id="717" idx="6"/>
            <a:endCxn id="719" idx="2"/>
          </p:cNvCxnSpPr>
          <p:nvPr/>
        </p:nvCxnSpPr>
        <p:spPr>
          <a:xfrm>
            <a:off x="750387" y="4512274"/>
            <a:ext cx="526500" cy="519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32" name="Google Shape;732;p30"/>
          <p:cNvCxnSpPr>
            <a:stCxn id="719" idx="7"/>
            <a:endCxn id="721" idx="3"/>
          </p:cNvCxnSpPr>
          <p:nvPr/>
        </p:nvCxnSpPr>
        <p:spPr>
          <a:xfrm rot="10800000" flipH="1">
            <a:off x="1608625" y="3883383"/>
            <a:ext cx="867000" cy="5436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33" name="Google Shape;733;p30"/>
          <p:cNvSpPr txBox="1"/>
          <p:nvPr/>
        </p:nvSpPr>
        <p:spPr>
          <a:xfrm>
            <a:off x="297325" y="3617468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30"/>
          <p:cNvSpPr txBox="1"/>
          <p:nvPr/>
        </p:nvSpPr>
        <p:spPr>
          <a:xfrm>
            <a:off x="1402647" y="2864824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30"/>
          <p:cNvSpPr txBox="1"/>
          <p:nvPr/>
        </p:nvSpPr>
        <p:spPr>
          <a:xfrm>
            <a:off x="1217283" y="3332056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30"/>
          <p:cNvSpPr txBox="1"/>
          <p:nvPr/>
        </p:nvSpPr>
        <p:spPr>
          <a:xfrm>
            <a:off x="2373418" y="3105893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30"/>
          <p:cNvSpPr txBox="1"/>
          <p:nvPr/>
        </p:nvSpPr>
        <p:spPr>
          <a:xfrm>
            <a:off x="1818016" y="3359227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30"/>
          <p:cNvSpPr txBox="1"/>
          <p:nvPr/>
        </p:nvSpPr>
        <p:spPr>
          <a:xfrm>
            <a:off x="825390" y="4191935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30"/>
          <p:cNvSpPr txBox="1"/>
          <p:nvPr/>
        </p:nvSpPr>
        <p:spPr>
          <a:xfrm>
            <a:off x="1217258" y="3997757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30"/>
          <p:cNvSpPr txBox="1"/>
          <p:nvPr/>
        </p:nvSpPr>
        <p:spPr>
          <a:xfrm>
            <a:off x="1915095" y="3763107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30"/>
          <p:cNvSpPr txBox="1"/>
          <p:nvPr/>
        </p:nvSpPr>
        <p:spPr>
          <a:xfrm>
            <a:off x="1943030" y="4232118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30"/>
          <p:cNvSpPr txBox="1"/>
          <p:nvPr/>
        </p:nvSpPr>
        <p:spPr>
          <a:xfrm>
            <a:off x="2608119" y="4014194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30"/>
          <p:cNvSpPr/>
          <p:nvPr/>
        </p:nvSpPr>
        <p:spPr>
          <a:xfrm>
            <a:off x="1793689" y="2732814"/>
            <a:ext cx="1154925" cy="1364900"/>
          </a:xfrm>
          <a:custGeom>
            <a:avLst/>
            <a:gdLst/>
            <a:ahLst/>
            <a:cxnLst/>
            <a:rect l="l" t="t" r="r" b="b"/>
            <a:pathLst>
              <a:path w="46197" h="54596" extrusionOk="0">
                <a:moveTo>
                  <a:pt x="29115" y="51767"/>
                </a:moveTo>
                <a:cubicBezTo>
                  <a:pt x="36809" y="57789"/>
                  <a:pt x="46092" y="53356"/>
                  <a:pt x="46176" y="45243"/>
                </a:cubicBezTo>
                <a:cubicBezTo>
                  <a:pt x="46260" y="37131"/>
                  <a:pt x="37311" y="9114"/>
                  <a:pt x="29617" y="3092"/>
                </a:cubicBezTo>
                <a:cubicBezTo>
                  <a:pt x="21923" y="-2930"/>
                  <a:pt x="94" y="1001"/>
                  <a:pt x="10" y="9113"/>
                </a:cubicBezTo>
                <a:cubicBezTo>
                  <a:pt x="-74" y="17226"/>
                  <a:pt x="21421" y="45745"/>
                  <a:pt x="29115" y="51767"/>
                </a:cubicBezTo>
                <a:close/>
              </a:path>
            </a:pathLst>
          </a:custGeom>
          <a:solidFill>
            <a:srgbClr val="A64D7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1"/>
          <p:cNvSpPr/>
          <p:nvPr/>
        </p:nvSpPr>
        <p:spPr>
          <a:xfrm>
            <a:off x="635535" y="715586"/>
            <a:ext cx="388500" cy="3882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31"/>
          <p:cNvSpPr/>
          <p:nvPr/>
        </p:nvSpPr>
        <p:spPr>
          <a:xfrm>
            <a:off x="361874" y="1853949"/>
            <a:ext cx="388500" cy="3882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31"/>
          <p:cNvSpPr/>
          <p:nvPr/>
        </p:nvSpPr>
        <p:spPr>
          <a:xfrm>
            <a:off x="1337818" y="1145305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31"/>
          <p:cNvSpPr/>
          <p:nvPr/>
        </p:nvSpPr>
        <p:spPr>
          <a:xfrm>
            <a:off x="1277007" y="190590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31"/>
          <p:cNvSpPr/>
          <p:nvPr/>
        </p:nvSpPr>
        <p:spPr>
          <a:xfrm>
            <a:off x="1929902" y="475236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31"/>
          <p:cNvSpPr/>
          <p:nvPr/>
        </p:nvSpPr>
        <p:spPr>
          <a:xfrm>
            <a:off x="2418732" y="108786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31"/>
          <p:cNvSpPr/>
          <p:nvPr/>
        </p:nvSpPr>
        <p:spPr>
          <a:xfrm>
            <a:off x="2373397" y="199615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5" name="Google Shape;755;p31"/>
          <p:cNvCxnSpPr>
            <a:stCxn id="748" idx="3"/>
            <a:endCxn id="749" idx="0"/>
          </p:cNvCxnSpPr>
          <p:nvPr/>
        </p:nvCxnSpPr>
        <p:spPr>
          <a:xfrm flipH="1">
            <a:off x="556230" y="1046935"/>
            <a:ext cx="136200" cy="8070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56" name="Google Shape;756;p31"/>
          <p:cNvCxnSpPr>
            <a:stCxn id="748" idx="5"/>
            <a:endCxn id="750" idx="1"/>
          </p:cNvCxnSpPr>
          <p:nvPr/>
        </p:nvCxnSpPr>
        <p:spPr>
          <a:xfrm>
            <a:off x="967140" y="1046935"/>
            <a:ext cx="427500" cy="1551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57" name="Google Shape;757;p31"/>
          <p:cNvCxnSpPr>
            <a:stCxn id="750" idx="7"/>
            <a:endCxn id="752" idx="3"/>
          </p:cNvCxnSpPr>
          <p:nvPr/>
        </p:nvCxnSpPr>
        <p:spPr>
          <a:xfrm rot="10800000" flipH="1">
            <a:off x="1669423" y="806456"/>
            <a:ext cx="317400" cy="3957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58" name="Google Shape;758;p31"/>
          <p:cNvCxnSpPr>
            <a:stCxn id="748" idx="6"/>
            <a:endCxn id="752" idx="2"/>
          </p:cNvCxnSpPr>
          <p:nvPr/>
        </p:nvCxnSpPr>
        <p:spPr>
          <a:xfrm rot="10800000" flipH="1">
            <a:off x="1024035" y="669386"/>
            <a:ext cx="906000" cy="2403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59" name="Google Shape;759;p31"/>
          <p:cNvCxnSpPr>
            <a:stCxn id="752" idx="5"/>
            <a:endCxn id="753" idx="1"/>
          </p:cNvCxnSpPr>
          <p:nvPr/>
        </p:nvCxnSpPr>
        <p:spPr>
          <a:xfrm>
            <a:off x="2261507" y="806585"/>
            <a:ext cx="214200" cy="3381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60" name="Google Shape;760;p31"/>
          <p:cNvCxnSpPr>
            <a:stCxn id="750" idx="4"/>
            <a:endCxn id="751" idx="0"/>
          </p:cNvCxnSpPr>
          <p:nvPr/>
        </p:nvCxnSpPr>
        <p:spPr>
          <a:xfrm flipH="1">
            <a:off x="1471168" y="1533505"/>
            <a:ext cx="60900" cy="3723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61" name="Google Shape;761;p31"/>
          <p:cNvCxnSpPr>
            <a:stCxn id="751" idx="6"/>
            <a:endCxn id="754" idx="2"/>
          </p:cNvCxnSpPr>
          <p:nvPr/>
        </p:nvCxnSpPr>
        <p:spPr>
          <a:xfrm>
            <a:off x="1665507" y="2100007"/>
            <a:ext cx="708000" cy="903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62" name="Google Shape;762;p31"/>
          <p:cNvCxnSpPr>
            <a:stCxn id="754" idx="0"/>
            <a:endCxn id="753" idx="4"/>
          </p:cNvCxnSpPr>
          <p:nvPr/>
        </p:nvCxnSpPr>
        <p:spPr>
          <a:xfrm rot="10800000" flipH="1">
            <a:off x="2567647" y="1475957"/>
            <a:ext cx="45300" cy="5202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63" name="Google Shape;763;p31"/>
          <p:cNvCxnSpPr>
            <a:stCxn id="749" idx="6"/>
            <a:endCxn id="751" idx="2"/>
          </p:cNvCxnSpPr>
          <p:nvPr/>
        </p:nvCxnSpPr>
        <p:spPr>
          <a:xfrm>
            <a:off x="750374" y="2048049"/>
            <a:ext cx="526500" cy="519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64" name="Google Shape;764;p31"/>
          <p:cNvCxnSpPr>
            <a:stCxn id="751" idx="7"/>
            <a:endCxn id="753" idx="3"/>
          </p:cNvCxnSpPr>
          <p:nvPr/>
        </p:nvCxnSpPr>
        <p:spPr>
          <a:xfrm rot="10800000" flipH="1">
            <a:off x="1608612" y="1419158"/>
            <a:ext cx="867000" cy="5436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65" name="Google Shape;765;p31"/>
          <p:cNvSpPr txBox="1"/>
          <p:nvPr/>
        </p:nvSpPr>
        <p:spPr>
          <a:xfrm>
            <a:off x="297313" y="1153243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31"/>
          <p:cNvSpPr txBox="1"/>
          <p:nvPr/>
        </p:nvSpPr>
        <p:spPr>
          <a:xfrm>
            <a:off x="1402635" y="400599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31"/>
          <p:cNvSpPr txBox="1"/>
          <p:nvPr/>
        </p:nvSpPr>
        <p:spPr>
          <a:xfrm>
            <a:off x="1217270" y="867831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31"/>
          <p:cNvSpPr txBox="1"/>
          <p:nvPr/>
        </p:nvSpPr>
        <p:spPr>
          <a:xfrm>
            <a:off x="2373405" y="641668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31"/>
          <p:cNvSpPr txBox="1"/>
          <p:nvPr/>
        </p:nvSpPr>
        <p:spPr>
          <a:xfrm>
            <a:off x="1818004" y="895002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31"/>
          <p:cNvSpPr txBox="1"/>
          <p:nvPr/>
        </p:nvSpPr>
        <p:spPr>
          <a:xfrm>
            <a:off x="825378" y="1727710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31"/>
          <p:cNvSpPr txBox="1"/>
          <p:nvPr/>
        </p:nvSpPr>
        <p:spPr>
          <a:xfrm>
            <a:off x="1217245" y="1533532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31"/>
          <p:cNvSpPr txBox="1"/>
          <p:nvPr/>
        </p:nvSpPr>
        <p:spPr>
          <a:xfrm>
            <a:off x="1915082" y="1298882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31"/>
          <p:cNvSpPr txBox="1"/>
          <p:nvPr/>
        </p:nvSpPr>
        <p:spPr>
          <a:xfrm>
            <a:off x="1943018" y="1767893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31"/>
          <p:cNvSpPr txBox="1"/>
          <p:nvPr/>
        </p:nvSpPr>
        <p:spPr>
          <a:xfrm>
            <a:off x="2608107" y="1549969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31"/>
          <p:cNvSpPr/>
          <p:nvPr/>
        </p:nvSpPr>
        <p:spPr>
          <a:xfrm>
            <a:off x="1103421" y="294923"/>
            <a:ext cx="2118300" cy="2197500"/>
          </a:xfrm>
          <a:custGeom>
            <a:avLst/>
            <a:gdLst/>
            <a:ahLst/>
            <a:cxnLst/>
            <a:rect l="l" t="t" r="r" b="b"/>
            <a:pathLst>
              <a:path w="84732" h="87900" extrusionOk="0">
                <a:moveTo>
                  <a:pt x="38283" y="94"/>
                </a:moveTo>
                <a:cubicBezTo>
                  <a:pt x="26909" y="-659"/>
                  <a:pt x="16287" y="21254"/>
                  <a:pt x="10684" y="34217"/>
                </a:cubicBezTo>
                <a:cubicBezTo>
                  <a:pt x="5081" y="47180"/>
                  <a:pt x="-6293" y="69427"/>
                  <a:pt x="4663" y="77874"/>
                </a:cubicBezTo>
                <a:cubicBezTo>
                  <a:pt x="15619" y="86321"/>
                  <a:pt x="64043" y="91424"/>
                  <a:pt x="76421" y="84900"/>
                </a:cubicBezTo>
                <a:cubicBezTo>
                  <a:pt x="88799" y="78377"/>
                  <a:pt x="85286" y="52867"/>
                  <a:pt x="78930" y="38733"/>
                </a:cubicBezTo>
                <a:cubicBezTo>
                  <a:pt x="72574" y="24599"/>
                  <a:pt x="49657" y="847"/>
                  <a:pt x="38283" y="94"/>
                </a:cubicBezTo>
                <a:close/>
              </a:path>
            </a:pathLst>
          </a:custGeom>
          <a:solidFill>
            <a:srgbClr val="EFEFEF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1"/>
          <p:cNvSpPr/>
          <p:nvPr/>
        </p:nvSpPr>
        <p:spPr>
          <a:xfrm>
            <a:off x="3639335" y="772611"/>
            <a:ext cx="388500" cy="3882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31"/>
          <p:cNvSpPr/>
          <p:nvPr/>
        </p:nvSpPr>
        <p:spPr>
          <a:xfrm>
            <a:off x="3365674" y="1910974"/>
            <a:ext cx="388500" cy="3882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31"/>
          <p:cNvSpPr/>
          <p:nvPr/>
        </p:nvSpPr>
        <p:spPr>
          <a:xfrm>
            <a:off x="4341618" y="1202330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31"/>
          <p:cNvSpPr/>
          <p:nvPr/>
        </p:nvSpPr>
        <p:spPr>
          <a:xfrm>
            <a:off x="4280807" y="1962932"/>
            <a:ext cx="388500" cy="3882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31"/>
          <p:cNvSpPr/>
          <p:nvPr/>
        </p:nvSpPr>
        <p:spPr>
          <a:xfrm>
            <a:off x="4933702" y="532261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31"/>
          <p:cNvSpPr/>
          <p:nvPr/>
        </p:nvSpPr>
        <p:spPr>
          <a:xfrm>
            <a:off x="5422532" y="1144892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31"/>
          <p:cNvSpPr/>
          <p:nvPr/>
        </p:nvSpPr>
        <p:spPr>
          <a:xfrm>
            <a:off x="5377197" y="2053182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3" name="Google Shape;783;p31"/>
          <p:cNvCxnSpPr>
            <a:stCxn id="776" idx="3"/>
            <a:endCxn id="777" idx="0"/>
          </p:cNvCxnSpPr>
          <p:nvPr/>
        </p:nvCxnSpPr>
        <p:spPr>
          <a:xfrm flipH="1">
            <a:off x="3560030" y="1103960"/>
            <a:ext cx="136200" cy="8070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4" name="Google Shape;784;p31"/>
          <p:cNvCxnSpPr>
            <a:stCxn id="776" idx="5"/>
            <a:endCxn id="778" idx="1"/>
          </p:cNvCxnSpPr>
          <p:nvPr/>
        </p:nvCxnSpPr>
        <p:spPr>
          <a:xfrm>
            <a:off x="3970940" y="1103960"/>
            <a:ext cx="427500" cy="1551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5" name="Google Shape;785;p31"/>
          <p:cNvCxnSpPr>
            <a:stCxn id="778" idx="7"/>
            <a:endCxn id="780" idx="3"/>
          </p:cNvCxnSpPr>
          <p:nvPr/>
        </p:nvCxnSpPr>
        <p:spPr>
          <a:xfrm rot="10800000" flipH="1">
            <a:off x="4673223" y="863481"/>
            <a:ext cx="317400" cy="3957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6" name="Google Shape;786;p31"/>
          <p:cNvCxnSpPr>
            <a:stCxn id="776" idx="6"/>
            <a:endCxn id="780" idx="2"/>
          </p:cNvCxnSpPr>
          <p:nvPr/>
        </p:nvCxnSpPr>
        <p:spPr>
          <a:xfrm rot="10800000" flipH="1">
            <a:off x="4027835" y="726411"/>
            <a:ext cx="906000" cy="2403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7" name="Google Shape;787;p31"/>
          <p:cNvCxnSpPr>
            <a:stCxn id="780" idx="5"/>
            <a:endCxn id="781" idx="1"/>
          </p:cNvCxnSpPr>
          <p:nvPr/>
        </p:nvCxnSpPr>
        <p:spPr>
          <a:xfrm>
            <a:off x="5265307" y="863610"/>
            <a:ext cx="214200" cy="3381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8" name="Google Shape;788;p31"/>
          <p:cNvCxnSpPr>
            <a:stCxn id="778" idx="4"/>
            <a:endCxn id="779" idx="0"/>
          </p:cNvCxnSpPr>
          <p:nvPr/>
        </p:nvCxnSpPr>
        <p:spPr>
          <a:xfrm flipH="1">
            <a:off x="4474968" y="1590530"/>
            <a:ext cx="60900" cy="3723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9" name="Google Shape;789;p31"/>
          <p:cNvCxnSpPr>
            <a:stCxn id="779" idx="6"/>
            <a:endCxn id="782" idx="2"/>
          </p:cNvCxnSpPr>
          <p:nvPr/>
        </p:nvCxnSpPr>
        <p:spPr>
          <a:xfrm>
            <a:off x="4669307" y="2157032"/>
            <a:ext cx="708000" cy="903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0" name="Google Shape;790;p31"/>
          <p:cNvCxnSpPr>
            <a:stCxn id="782" idx="0"/>
            <a:endCxn id="781" idx="4"/>
          </p:cNvCxnSpPr>
          <p:nvPr/>
        </p:nvCxnSpPr>
        <p:spPr>
          <a:xfrm rot="10800000" flipH="1">
            <a:off x="5571447" y="1532982"/>
            <a:ext cx="45300" cy="5202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1" name="Google Shape;791;p31"/>
          <p:cNvCxnSpPr>
            <a:stCxn id="777" idx="6"/>
            <a:endCxn id="779" idx="2"/>
          </p:cNvCxnSpPr>
          <p:nvPr/>
        </p:nvCxnSpPr>
        <p:spPr>
          <a:xfrm>
            <a:off x="3754174" y="2105074"/>
            <a:ext cx="526500" cy="519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2" name="Google Shape;792;p31"/>
          <p:cNvCxnSpPr>
            <a:stCxn id="779" idx="7"/>
            <a:endCxn id="781" idx="3"/>
          </p:cNvCxnSpPr>
          <p:nvPr/>
        </p:nvCxnSpPr>
        <p:spPr>
          <a:xfrm rot="10800000" flipH="1">
            <a:off x="4612412" y="1476183"/>
            <a:ext cx="867000" cy="5436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3" name="Google Shape;793;p31"/>
          <p:cNvSpPr txBox="1"/>
          <p:nvPr/>
        </p:nvSpPr>
        <p:spPr>
          <a:xfrm>
            <a:off x="3301113" y="1210268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31"/>
          <p:cNvSpPr txBox="1"/>
          <p:nvPr/>
        </p:nvSpPr>
        <p:spPr>
          <a:xfrm>
            <a:off x="4406435" y="457624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31"/>
          <p:cNvSpPr txBox="1"/>
          <p:nvPr/>
        </p:nvSpPr>
        <p:spPr>
          <a:xfrm>
            <a:off x="4221070" y="924856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31"/>
          <p:cNvSpPr txBox="1"/>
          <p:nvPr/>
        </p:nvSpPr>
        <p:spPr>
          <a:xfrm>
            <a:off x="5377205" y="698693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31"/>
          <p:cNvSpPr txBox="1"/>
          <p:nvPr/>
        </p:nvSpPr>
        <p:spPr>
          <a:xfrm>
            <a:off x="4821804" y="952027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31"/>
          <p:cNvSpPr txBox="1"/>
          <p:nvPr/>
        </p:nvSpPr>
        <p:spPr>
          <a:xfrm>
            <a:off x="3829178" y="1784735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31"/>
          <p:cNvSpPr txBox="1"/>
          <p:nvPr/>
        </p:nvSpPr>
        <p:spPr>
          <a:xfrm>
            <a:off x="4221045" y="1590557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31"/>
          <p:cNvSpPr txBox="1"/>
          <p:nvPr/>
        </p:nvSpPr>
        <p:spPr>
          <a:xfrm>
            <a:off x="4918882" y="1355907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31"/>
          <p:cNvSpPr txBox="1"/>
          <p:nvPr/>
        </p:nvSpPr>
        <p:spPr>
          <a:xfrm>
            <a:off x="4946818" y="1824918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31"/>
          <p:cNvSpPr txBox="1"/>
          <p:nvPr/>
        </p:nvSpPr>
        <p:spPr>
          <a:xfrm>
            <a:off x="5611907" y="1606994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31"/>
          <p:cNvSpPr/>
          <p:nvPr/>
        </p:nvSpPr>
        <p:spPr>
          <a:xfrm>
            <a:off x="4291549" y="388213"/>
            <a:ext cx="1746875" cy="2288675"/>
          </a:xfrm>
          <a:custGeom>
            <a:avLst/>
            <a:gdLst/>
            <a:ahLst/>
            <a:cxnLst/>
            <a:rect l="l" t="t" r="r" b="b"/>
            <a:pathLst>
              <a:path w="69875" h="91547" extrusionOk="0">
                <a:moveTo>
                  <a:pt x="26486" y="4223"/>
                </a:moveTo>
                <a:cubicBezTo>
                  <a:pt x="18624" y="9994"/>
                  <a:pt x="2650" y="30902"/>
                  <a:pt x="392" y="38847"/>
                </a:cubicBezTo>
                <a:cubicBezTo>
                  <a:pt x="-1866" y="46792"/>
                  <a:pt x="6915" y="52981"/>
                  <a:pt x="12937" y="51894"/>
                </a:cubicBezTo>
                <a:cubicBezTo>
                  <a:pt x="18959" y="50807"/>
                  <a:pt x="30919" y="32408"/>
                  <a:pt x="36522" y="32324"/>
                </a:cubicBezTo>
                <a:cubicBezTo>
                  <a:pt x="42126" y="32241"/>
                  <a:pt x="46307" y="42946"/>
                  <a:pt x="46558" y="51393"/>
                </a:cubicBezTo>
                <a:cubicBezTo>
                  <a:pt x="46809" y="59840"/>
                  <a:pt x="36271" y="76901"/>
                  <a:pt x="38027" y="83006"/>
                </a:cubicBezTo>
                <a:cubicBezTo>
                  <a:pt x="39783" y="89111"/>
                  <a:pt x="51827" y="95718"/>
                  <a:pt x="57096" y="88024"/>
                </a:cubicBezTo>
                <a:cubicBezTo>
                  <a:pt x="62365" y="80330"/>
                  <a:pt x="71230" y="50807"/>
                  <a:pt x="69641" y="36840"/>
                </a:cubicBezTo>
                <a:cubicBezTo>
                  <a:pt x="68052" y="22873"/>
                  <a:pt x="54755" y="9659"/>
                  <a:pt x="47562" y="4223"/>
                </a:cubicBezTo>
                <a:cubicBezTo>
                  <a:pt x="40370" y="-1213"/>
                  <a:pt x="34348" y="-1548"/>
                  <a:pt x="26486" y="4223"/>
                </a:cubicBezTo>
                <a:close/>
              </a:path>
            </a:pathLst>
          </a:custGeom>
          <a:solidFill>
            <a:srgbClr val="EFEFEF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31"/>
          <p:cNvSpPr/>
          <p:nvPr/>
        </p:nvSpPr>
        <p:spPr>
          <a:xfrm>
            <a:off x="6615197" y="719536"/>
            <a:ext cx="388500" cy="3882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31"/>
          <p:cNvSpPr/>
          <p:nvPr/>
        </p:nvSpPr>
        <p:spPr>
          <a:xfrm>
            <a:off x="6341537" y="1857899"/>
            <a:ext cx="388500" cy="3882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31"/>
          <p:cNvSpPr/>
          <p:nvPr/>
        </p:nvSpPr>
        <p:spPr>
          <a:xfrm>
            <a:off x="7317481" y="1149255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31"/>
          <p:cNvSpPr/>
          <p:nvPr/>
        </p:nvSpPr>
        <p:spPr>
          <a:xfrm>
            <a:off x="7256670" y="1909857"/>
            <a:ext cx="388500" cy="3882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31"/>
          <p:cNvSpPr/>
          <p:nvPr/>
        </p:nvSpPr>
        <p:spPr>
          <a:xfrm>
            <a:off x="7909564" y="479186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31"/>
          <p:cNvSpPr/>
          <p:nvPr/>
        </p:nvSpPr>
        <p:spPr>
          <a:xfrm>
            <a:off x="8398395" y="109181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31"/>
          <p:cNvSpPr/>
          <p:nvPr/>
        </p:nvSpPr>
        <p:spPr>
          <a:xfrm>
            <a:off x="8353060" y="2000107"/>
            <a:ext cx="388500" cy="3882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1" name="Google Shape;811;p31"/>
          <p:cNvCxnSpPr>
            <a:stCxn id="804" idx="3"/>
            <a:endCxn id="805" idx="0"/>
          </p:cNvCxnSpPr>
          <p:nvPr/>
        </p:nvCxnSpPr>
        <p:spPr>
          <a:xfrm flipH="1">
            <a:off x="6535892" y="1050885"/>
            <a:ext cx="136200" cy="8070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12" name="Google Shape;812;p31"/>
          <p:cNvCxnSpPr>
            <a:stCxn id="804" idx="5"/>
            <a:endCxn id="806" idx="1"/>
          </p:cNvCxnSpPr>
          <p:nvPr/>
        </p:nvCxnSpPr>
        <p:spPr>
          <a:xfrm>
            <a:off x="6946802" y="1050885"/>
            <a:ext cx="427500" cy="1551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13" name="Google Shape;813;p31"/>
          <p:cNvCxnSpPr>
            <a:stCxn id="806" idx="7"/>
            <a:endCxn id="808" idx="3"/>
          </p:cNvCxnSpPr>
          <p:nvPr/>
        </p:nvCxnSpPr>
        <p:spPr>
          <a:xfrm rot="10800000" flipH="1">
            <a:off x="7649086" y="810406"/>
            <a:ext cx="317400" cy="3957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14" name="Google Shape;814;p31"/>
          <p:cNvCxnSpPr>
            <a:stCxn id="804" idx="6"/>
            <a:endCxn id="808" idx="2"/>
          </p:cNvCxnSpPr>
          <p:nvPr/>
        </p:nvCxnSpPr>
        <p:spPr>
          <a:xfrm rot="10800000" flipH="1">
            <a:off x="7003697" y="673336"/>
            <a:ext cx="906000" cy="2403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15" name="Google Shape;815;p31"/>
          <p:cNvCxnSpPr>
            <a:stCxn id="808" idx="5"/>
            <a:endCxn id="809" idx="1"/>
          </p:cNvCxnSpPr>
          <p:nvPr/>
        </p:nvCxnSpPr>
        <p:spPr>
          <a:xfrm>
            <a:off x="8241169" y="810535"/>
            <a:ext cx="214200" cy="3381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16" name="Google Shape;816;p31"/>
          <p:cNvCxnSpPr>
            <a:stCxn id="806" idx="4"/>
            <a:endCxn id="807" idx="0"/>
          </p:cNvCxnSpPr>
          <p:nvPr/>
        </p:nvCxnSpPr>
        <p:spPr>
          <a:xfrm flipH="1">
            <a:off x="7450831" y="1537455"/>
            <a:ext cx="60900" cy="3723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17" name="Google Shape;817;p31"/>
          <p:cNvCxnSpPr>
            <a:stCxn id="807" idx="6"/>
            <a:endCxn id="810" idx="2"/>
          </p:cNvCxnSpPr>
          <p:nvPr/>
        </p:nvCxnSpPr>
        <p:spPr>
          <a:xfrm>
            <a:off x="7645170" y="2103957"/>
            <a:ext cx="708000" cy="903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18" name="Google Shape;818;p31"/>
          <p:cNvCxnSpPr>
            <a:stCxn id="810" idx="0"/>
            <a:endCxn id="809" idx="4"/>
          </p:cNvCxnSpPr>
          <p:nvPr/>
        </p:nvCxnSpPr>
        <p:spPr>
          <a:xfrm rot="10800000" flipH="1">
            <a:off x="8547310" y="1479907"/>
            <a:ext cx="45300" cy="5202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19" name="Google Shape;819;p31"/>
          <p:cNvCxnSpPr>
            <a:stCxn id="805" idx="6"/>
            <a:endCxn id="807" idx="2"/>
          </p:cNvCxnSpPr>
          <p:nvPr/>
        </p:nvCxnSpPr>
        <p:spPr>
          <a:xfrm>
            <a:off x="6730037" y="2051999"/>
            <a:ext cx="526500" cy="519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0" name="Google Shape;820;p31"/>
          <p:cNvCxnSpPr>
            <a:stCxn id="807" idx="7"/>
            <a:endCxn id="809" idx="3"/>
          </p:cNvCxnSpPr>
          <p:nvPr/>
        </p:nvCxnSpPr>
        <p:spPr>
          <a:xfrm rot="10800000" flipH="1">
            <a:off x="7588275" y="1423108"/>
            <a:ext cx="867000" cy="5436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1" name="Google Shape;821;p31"/>
          <p:cNvSpPr txBox="1"/>
          <p:nvPr/>
        </p:nvSpPr>
        <p:spPr>
          <a:xfrm>
            <a:off x="6276975" y="1157193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31"/>
          <p:cNvSpPr txBox="1"/>
          <p:nvPr/>
        </p:nvSpPr>
        <p:spPr>
          <a:xfrm>
            <a:off x="7382297" y="404549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31"/>
          <p:cNvSpPr txBox="1"/>
          <p:nvPr/>
        </p:nvSpPr>
        <p:spPr>
          <a:xfrm>
            <a:off x="7196933" y="871781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31"/>
          <p:cNvSpPr txBox="1"/>
          <p:nvPr/>
        </p:nvSpPr>
        <p:spPr>
          <a:xfrm>
            <a:off x="8353068" y="645618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31"/>
          <p:cNvSpPr txBox="1"/>
          <p:nvPr/>
        </p:nvSpPr>
        <p:spPr>
          <a:xfrm>
            <a:off x="7797666" y="898952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31"/>
          <p:cNvSpPr txBox="1"/>
          <p:nvPr/>
        </p:nvSpPr>
        <p:spPr>
          <a:xfrm>
            <a:off x="6805040" y="1731660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31"/>
          <p:cNvSpPr txBox="1"/>
          <p:nvPr/>
        </p:nvSpPr>
        <p:spPr>
          <a:xfrm>
            <a:off x="7196908" y="1537482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31"/>
          <p:cNvSpPr txBox="1"/>
          <p:nvPr/>
        </p:nvSpPr>
        <p:spPr>
          <a:xfrm>
            <a:off x="7894745" y="1302832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31"/>
          <p:cNvSpPr txBox="1"/>
          <p:nvPr/>
        </p:nvSpPr>
        <p:spPr>
          <a:xfrm>
            <a:off x="7922680" y="1771843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31"/>
          <p:cNvSpPr txBox="1"/>
          <p:nvPr/>
        </p:nvSpPr>
        <p:spPr>
          <a:xfrm>
            <a:off x="8587769" y="1553919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31"/>
          <p:cNvSpPr/>
          <p:nvPr/>
        </p:nvSpPr>
        <p:spPr>
          <a:xfrm>
            <a:off x="7293289" y="383934"/>
            <a:ext cx="1681825" cy="1229925"/>
          </a:xfrm>
          <a:custGeom>
            <a:avLst/>
            <a:gdLst/>
            <a:ahLst/>
            <a:cxnLst/>
            <a:rect l="l" t="t" r="r" b="b"/>
            <a:pathLst>
              <a:path w="67273" h="49197" extrusionOk="0">
                <a:moveTo>
                  <a:pt x="28420" y="199"/>
                </a:moveTo>
                <a:cubicBezTo>
                  <a:pt x="17799" y="1788"/>
                  <a:pt x="2494" y="29722"/>
                  <a:pt x="319" y="37834"/>
                </a:cubicBezTo>
                <a:cubicBezTo>
                  <a:pt x="-1855" y="45947"/>
                  <a:pt x="10355" y="49292"/>
                  <a:pt x="15373" y="48874"/>
                </a:cubicBezTo>
                <a:cubicBezTo>
                  <a:pt x="20391" y="48456"/>
                  <a:pt x="24322" y="35827"/>
                  <a:pt x="30427" y="35325"/>
                </a:cubicBezTo>
                <a:cubicBezTo>
                  <a:pt x="36532" y="34823"/>
                  <a:pt x="46402" y="43772"/>
                  <a:pt x="52005" y="45863"/>
                </a:cubicBezTo>
                <a:cubicBezTo>
                  <a:pt x="57609" y="47954"/>
                  <a:pt x="62041" y="50797"/>
                  <a:pt x="64048" y="47870"/>
                </a:cubicBezTo>
                <a:cubicBezTo>
                  <a:pt x="66055" y="44943"/>
                  <a:pt x="69986" y="36245"/>
                  <a:pt x="64048" y="28300"/>
                </a:cubicBezTo>
                <a:cubicBezTo>
                  <a:pt x="58110" y="20355"/>
                  <a:pt x="39042" y="-1390"/>
                  <a:pt x="28420" y="199"/>
                </a:cubicBezTo>
                <a:close/>
              </a:path>
            </a:pathLst>
          </a:custGeom>
          <a:solidFill>
            <a:srgbClr val="EFEFEF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1"/>
          <p:cNvSpPr/>
          <p:nvPr/>
        </p:nvSpPr>
        <p:spPr>
          <a:xfrm>
            <a:off x="635547" y="3179811"/>
            <a:ext cx="388500" cy="3882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31"/>
          <p:cNvSpPr/>
          <p:nvPr/>
        </p:nvSpPr>
        <p:spPr>
          <a:xfrm>
            <a:off x="361887" y="4318174"/>
            <a:ext cx="388500" cy="3882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31"/>
          <p:cNvSpPr/>
          <p:nvPr/>
        </p:nvSpPr>
        <p:spPr>
          <a:xfrm>
            <a:off x="1337831" y="3609530"/>
            <a:ext cx="388500" cy="3882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31"/>
          <p:cNvSpPr/>
          <p:nvPr/>
        </p:nvSpPr>
        <p:spPr>
          <a:xfrm>
            <a:off x="1277020" y="4370132"/>
            <a:ext cx="388500" cy="3882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31"/>
          <p:cNvSpPr/>
          <p:nvPr/>
        </p:nvSpPr>
        <p:spPr>
          <a:xfrm>
            <a:off x="1929914" y="2939461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31"/>
          <p:cNvSpPr/>
          <p:nvPr/>
        </p:nvSpPr>
        <p:spPr>
          <a:xfrm>
            <a:off x="2418745" y="3552092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31"/>
          <p:cNvSpPr/>
          <p:nvPr/>
        </p:nvSpPr>
        <p:spPr>
          <a:xfrm>
            <a:off x="2373410" y="4460382"/>
            <a:ext cx="388500" cy="3882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9" name="Google Shape;839;p31"/>
          <p:cNvCxnSpPr>
            <a:stCxn id="832" idx="3"/>
            <a:endCxn id="833" idx="0"/>
          </p:cNvCxnSpPr>
          <p:nvPr/>
        </p:nvCxnSpPr>
        <p:spPr>
          <a:xfrm flipH="1">
            <a:off x="556242" y="3511160"/>
            <a:ext cx="136200" cy="8070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40" name="Google Shape;840;p31"/>
          <p:cNvCxnSpPr>
            <a:stCxn id="832" idx="5"/>
            <a:endCxn id="834" idx="1"/>
          </p:cNvCxnSpPr>
          <p:nvPr/>
        </p:nvCxnSpPr>
        <p:spPr>
          <a:xfrm>
            <a:off x="967152" y="3511160"/>
            <a:ext cx="427500" cy="1551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41" name="Google Shape;841;p31"/>
          <p:cNvCxnSpPr>
            <a:stCxn id="834" idx="7"/>
            <a:endCxn id="836" idx="3"/>
          </p:cNvCxnSpPr>
          <p:nvPr/>
        </p:nvCxnSpPr>
        <p:spPr>
          <a:xfrm rot="10800000" flipH="1">
            <a:off x="1669436" y="3270681"/>
            <a:ext cx="317400" cy="3957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42" name="Google Shape;842;p31"/>
          <p:cNvCxnSpPr>
            <a:stCxn id="832" idx="6"/>
            <a:endCxn id="836" idx="2"/>
          </p:cNvCxnSpPr>
          <p:nvPr/>
        </p:nvCxnSpPr>
        <p:spPr>
          <a:xfrm rot="10800000" flipH="1">
            <a:off x="1024047" y="3133611"/>
            <a:ext cx="906000" cy="2403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43" name="Google Shape;843;p31"/>
          <p:cNvCxnSpPr>
            <a:stCxn id="836" idx="5"/>
            <a:endCxn id="837" idx="1"/>
          </p:cNvCxnSpPr>
          <p:nvPr/>
        </p:nvCxnSpPr>
        <p:spPr>
          <a:xfrm>
            <a:off x="2261519" y="3270810"/>
            <a:ext cx="214200" cy="3381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44" name="Google Shape;844;p31"/>
          <p:cNvCxnSpPr>
            <a:stCxn id="834" idx="4"/>
            <a:endCxn id="835" idx="0"/>
          </p:cNvCxnSpPr>
          <p:nvPr/>
        </p:nvCxnSpPr>
        <p:spPr>
          <a:xfrm flipH="1">
            <a:off x="1471181" y="3997730"/>
            <a:ext cx="60900" cy="3723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45" name="Google Shape;845;p31"/>
          <p:cNvCxnSpPr>
            <a:stCxn id="835" idx="6"/>
            <a:endCxn id="838" idx="2"/>
          </p:cNvCxnSpPr>
          <p:nvPr/>
        </p:nvCxnSpPr>
        <p:spPr>
          <a:xfrm>
            <a:off x="1665520" y="4564232"/>
            <a:ext cx="708000" cy="903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46" name="Google Shape;846;p31"/>
          <p:cNvCxnSpPr>
            <a:stCxn id="838" idx="0"/>
            <a:endCxn id="837" idx="4"/>
          </p:cNvCxnSpPr>
          <p:nvPr/>
        </p:nvCxnSpPr>
        <p:spPr>
          <a:xfrm rot="10800000" flipH="1">
            <a:off x="2567660" y="3940182"/>
            <a:ext cx="45300" cy="5202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47" name="Google Shape;847;p31"/>
          <p:cNvCxnSpPr>
            <a:stCxn id="833" idx="6"/>
            <a:endCxn id="835" idx="2"/>
          </p:cNvCxnSpPr>
          <p:nvPr/>
        </p:nvCxnSpPr>
        <p:spPr>
          <a:xfrm>
            <a:off x="750387" y="4512274"/>
            <a:ext cx="526500" cy="519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48" name="Google Shape;848;p31"/>
          <p:cNvCxnSpPr>
            <a:stCxn id="835" idx="7"/>
            <a:endCxn id="837" idx="3"/>
          </p:cNvCxnSpPr>
          <p:nvPr/>
        </p:nvCxnSpPr>
        <p:spPr>
          <a:xfrm rot="10800000" flipH="1">
            <a:off x="1608625" y="3883383"/>
            <a:ext cx="867000" cy="5436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9" name="Google Shape;849;p31"/>
          <p:cNvSpPr txBox="1"/>
          <p:nvPr/>
        </p:nvSpPr>
        <p:spPr>
          <a:xfrm>
            <a:off x="297325" y="3617468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31"/>
          <p:cNvSpPr txBox="1"/>
          <p:nvPr/>
        </p:nvSpPr>
        <p:spPr>
          <a:xfrm>
            <a:off x="1402647" y="2864824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31"/>
          <p:cNvSpPr txBox="1"/>
          <p:nvPr/>
        </p:nvSpPr>
        <p:spPr>
          <a:xfrm>
            <a:off x="1217283" y="3332056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31"/>
          <p:cNvSpPr txBox="1"/>
          <p:nvPr/>
        </p:nvSpPr>
        <p:spPr>
          <a:xfrm>
            <a:off x="2373418" y="3105893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31"/>
          <p:cNvSpPr txBox="1"/>
          <p:nvPr/>
        </p:nvSpPr>
        <p:spPr>
          <a:xfrm>
            <a:off x="1818016" y="3359227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31"/>
          <p:cNvSpPr txBox="1"/>
          <p:nvPr/>
        </p:nvSpPr>
        <p:spPr>
          <a:xfrm>
            <a:off x="825390" y="4191935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31"/>
          <p:cNvSpPr txBox="1"/>
          <p:nvPr/>
        </p:nvSpPr>
        <p:spPr>
          <a:xfrm>
            <a:off x="1217258" y="3997757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31"/>
          <p:cNvSpPr txBox="1"/>
          <p:nvPr/>
        </p:nvSpPr>
        <p:spPr>
          <a:xfrm>
            <a:off x="1915095" y="3763107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p31"/>
          <p:cNvSpPr txBox="1"/>
          <p:nvPr/>
        </p:nvSpPr>
        <p:spPr>
          <a:xfrm>
            <a:off x="1943030" y="4232118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31"/>
          <p:cNvSpPr txBox="1"/>
          <p:nvPr/>
        </p:nvSpPr>
        <p:spPr>
          <a:xfrm>
            <a:off x="2608119" y="4014194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31"/>
          <p:cNvSpPr/>
          <p:nvPr/>
        </p:nvSpPr>
        <p:spPr>
          <a:xfrm>
            <a:off x="1793689" y="2732814"/>
            <a:ext cx="1154925" cy="1364900"/>
          </a:xfrm>
          <a:custGeom>
            <a:avLst/>
            <a:gdLst/>
            <a:ahLst/>
            <a:cxnLst/>
            <a:rect l="l" t="t" r="r" b="b"/>
            <a:pathLst>
              <a:path w="46197" h="54596" extrusionOk="0">
                <a:moveTo>
                  <a:pt x="29115" y="51767"/>
                </a:moveTo>
                <a:cubicBezTo>
                  <a:pt x="36809" y="57789"/>
                  <a:pt x="46092" y="53356"/>
                  <a:pt x="46176" y="45243"/>
                </a:cubicBezTo>
                <a:cubicBezTo>
                  <a:pt x="46260" y="37131"/>
                  <a:pt x="37311" y="9114"/>
                  <a:pt x="29617" y="3092"/>
                </a:cubicBezTo>
                <a:cubicBezTo>
                  <a:pt x="21923" y="-2930"/>
                  <a:pt x="94" y="1001"/>
                  <a:pt x="10" y="9113"/>
                </a:cubicBezTo>
                <a:cubicBezTo>
                  <a:pt x="-74" y="17226"/>
                  <a:pt x="21421" y="45745"/>
                  <a:pt x="29115" y="51767"/>
                </a:cubicBezTo>
                <a:close/>
              </a:path>
            </a:pathLst>
          </a:custGeom>
          <a:solidFill>
            <a:srgbClr val="EFEFEF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31"/>
          <p:cNvSpPr/>
          <p:nvPr/>
        </p:nvSpPr>
        <p:spPr>
          <a:xfrm>
            <a:off x="3639372" y="3128811"/>
            <a:ext cx="388500" cy="3882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31"/>
          <p:cNvSpPr/>
          <p:nvPr/>
        </p:nvSpPr>
        <p:spPr>
          <a:xfrm>
            <a:off x="3365712" y="4267174"/>
            <a:ext cx="388500" cy="3882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31"/>
          <p:cNvSpPr/>
          <p:nvPr/>
        </p:nvSpPr>
        <p:spPr>
          <a:xfrm>
            <a:off x="4341656" y="3558530"/>
            <a:ext cx="388500" cy="3882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31"/>
          <p:cNvSpPr/>
          <p:nvPr/>
        </p:nvSpPr>
        <p:spPr>
          <a:xfrm>
            <a:off x="4280845" y="4319132"/>
            <a:ext cx="388500" cy="3882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31"/>
          <p:cNvSpPr/>
          <p:nvPr/>
        </p:nvSpPr>
        <p:spPr>
          <a:xfrm>
            <a:off x="4933739" y="2888461"/>
            <a:ext cx="388500" cy="3882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31"/>
          <p:cNvSpPr/>
          <p:nvPr/>
        </p:nvSpPr>
        <p:spPr>
          <a:xfrm>
            <a:off x="5422570" y="3501092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p31"/>
          <p:cNvSpPr/>
          <p:nvPr/>
        </p:nvSpPr>
        <p:spPr>
          <a:xfrm>
            <a:off x="5377235" y="4409382"/>
            <a:ext cx="388500" cy="3882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7" name="Google Shape;867;p31"/>
          <p:cNvCxnSpPr>
            <a:stCxn id="860" idx="3"/>
            <a:endCxn id="861" idx="0"/>
          </p:cNvCxnSpPr>
          <p:nvPr/>
        </p:nvCxnSpPr>
        <p:spPr>
          <a:xfrm flipH="1">
            <a:off x="3560067" y="3460160"/>
            <a:ext cx="136200" cy="807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68" name="Google Shape;868;p31"/>
          <p:cNvCxnSpPr>
            <a:stCxn id="860" idx="5"/>
            <a:endCxn id="862" idx="1"/>
          </p:cNvCxnSpPr>
          <p:nvPr/>
        </p:nvCxnSpPr>
        <p:spPr>
          <a:xfrm>
            <a:off x="3970977" y="3460160"/>
            <a:ext cx="427500" cy="1551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69" name="Google Shape;869;p31"/>
          <p:cNvCxnSpPr>
            <a:stCxn id="862" idx="7"/>
            <a:endCxn id="864" idx="3"/>
          </p:cNvCxnSpPr>
          <p:nvPr/>
        </p:nvCxnSpPr>
        <p:spPr>
          <a:xfrm rot="10800000" flipH="1">
            <a:off x="4673261" y="3219681"/>
            <a:ext cx="317400" cy="3957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70" name="Google Shape;870;p31"/>
          <p:cNvCxnSpPr>
            <a:stCxn id="860" idx="6"/>
            <a:endCxn id="864" idx="2"/>
          </p:cNvCxnSpPr>
          <p:nvPr/>
        </p:nvCxnSpPr>
        <p:spPr>
          <a:xfrm rot="10800000" flipH="1">
            <a:off x="4027872" y="3082611"/>
            <a:ext cx="906000" cy="2403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71" name="Google Shape;871;p31"/>
          <p:cNvCxnSpPr>
            <a:stCxn id="864" idx="5"/>
            <a:endCxn id="865" idx="1"/>
          </p:cNvCxnSpPr>
          <p:nvPr/>
        </p:nvCxnSpPr>
        <p:spPr>
          <a:xfrm>
            <a:off x="5265344" y="3219810"/>
            <a:ext cx="214200" cy="3381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72" name="Google Shape;872;p31"/>
          <p:cNvCxnSpPr>
            <a:stCxn id="862" idx="4"/>
            <a:endCxn id="863" idx="0"/>
          </p:cNvCxnSpPr>
          <p:nvPr/>
        </p:nvCxnSpPr>
        <p:spPr>
          <a:xfrm flipH="1">
            <a:off x="4475006" y="3946730"/>
            <a:ext cx="60900" cy="3723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73" name="Google Shape;873;p31"/>
          <p:cNvCxnSpPr>
            <a:stCxn id="863" idx="6"/>
            <a:endCxn id="866" idx="2"/>
          </p:cNvCxnSpPr>
          <p:nvPr/>
        </p:nvCxnSpPr>
        <p:spPr>
          <a:xfrm>
            <a:off x="4669345" y="4513232"/>
            <a:ext cx="708000" cy="903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74" name="Google Shape;874;p31"/>
          <p:cNvCxnSpPr>
            <a:stCxn id="866" idx="0"/>
            <a:endCxn id="865" idx="4"/>
          </p:cNvCxnSpPr>
          <p:nvPr/>
        </p:nvCxnSpPr>
        <p:spPr>
          <a:xfrm rot="10800000" flipH="1">
            <a:off x="5571485" y="3889182"/>
            <a:ext cx="45300" cy="5202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75" name="Google Shape;875;p31"/>
          <p:cNvCxnSpPr>
            <a:stCxn id="861" idx="6"/>
            <a:endCxn id="863" idx="2"/>
          </p:cNvCxnSpPr>
          <p:nvPr/>
        </p:nvCxnSpPr>
        <p:spPr>
          <a:xfrm>
            <a:off x="3754212" y="4461274"/>
            <a:ext cx="526500" cy="519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76" name="Google Shape;876;p31"/>
          <p:cNvCxnSpPr>
            <a:stCxn id="863" idx="7"/>
            <a:endCxn id="865" idx="3"/>
          </p:cNvCxnSpPr>
          <p:nvPr/>
        </p:nvCxnSpPr>
        <p:spPr>
          <a:xfrm rot="10800000" flipH="1">
            <a:off x="4612450" y="3832383"/>
            <a:ext cx="867000" cy="5436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77" name="Google Shape;877;p31"/>
          <p:cNvSpPr txBox="1"/>
          <p:nvPr/>
        </p:nvSpPr>
        <p:spPr>
          <a:xfrm>
            <a:off x="3301150" y="3566468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p31"/>
          <p:cNvSpPr txBox="1"/>
          <p:nvPr/>
        </p:nvSpPr>
        <p:spPr>
          <a:xfrm>
            <a:off x="4406472" y="2813824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p31"/>
          <p:cNvSpPr txBox="1"/>
          <p:nvPr/>
        </p:nvSpPr>
        <p:spPr>
          <a:xfrm>
            <a:off x="4221108" y="3281056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31"/>
          <p:cNvSpPr txBox="1"/>
          <p:nvPr/>
        </p:nvSpPr>
        <p:spPr>
          <a:xfrm>
            <a:off x="5377243" y="3054893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31"/>
          <p:cNvSpPr txBox="1"/>
          <p:nvPr/>
        </p:nvSpPr>
        <p:spPr>
          <a:xfrm>
            <a:off x="4821829" y="3331352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p31"/>
          <p:cNvSpPr txBox="1"/>
          <p:nvPr/>
        </p:nvSpPr>
        <p:spPr>
          <a:xfrm>
            <a:off x="3829215" y="4140935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31"/>
          <p:cNvSpPr txBox="1"/>
          <p:nvPr/>
        </p:nvSpPr>
        <p:spPr>
          <a:xfrm>
            <a:off x="4221083" y="3946757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31"/>
          <p:cNvSpPr txBox="1"/>
          <p:nvPr/>
        </p:nvSpPr>
        <p:spPr>
          <a:xfrm>
            <a:off x="4918920" y="3712107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31"/>
          <p:cNvSpPr txBox="1"/>
          <p:nvPr/>
        </p:nvSpPr>
        <p:spPr>
          <a:xfrm>
            <a:off x="4946855" y="4181118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31"/>
          <p:cNvSpPr txBox="1"/>
          <p:nvPr/>
        </p:nvSpPr>
        <p:spPr>
          <a:xfrm>
            <a:off x="5611944" y="3963194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31"/>
          <p:cNvSpPr/>
          <p:nvPr/>
        </p:nvSpPr>
        <p:spPr>
          <a:xfrm>
            <a:off x="5356775" y="3449900"/>
            <a:ext cx="526500" cy="486900"/>
          </a:xfrm>
          <a:prstGeom prst="ellipse">
            <a:avLst/>
          </a:prstGeom>
          <a:solidFill>
            <a:srgbClr val="A64D7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32"/>
          <p:cNvSpPr/>
          <p:nvPr/>
        </p:nvSpPr>
        <p:spPr>
          <a:xfrm>
            <a:off x="635535" y="715586"/>
            <a:ext cx="388500" cy="3882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32"/>
          <p:cNvSpPr/>
          <p:nvPr/>
        </p:nvSpPr>
        <p:spPr>
          <a:xfrm>
            <a:off x="361874" y="1853949"/>
            <a:ext cx="388500" cy="3882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p32"/>
          <p:cNvSpPr/>
          <p:nvPr/>
        </p:nvSpPr>
        <p:spPr>
          <a:xfrm>
            <a:off x="1337818" y="1145305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32"/>
          <p:cNvSpPr/>
          <p:nvPr/>
        </p:nvSpPr>
        <p:spPr>
          <a:xfrm>
            <a:off x="1277007" y="190590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32"/>
          <p:cNvSpPr/>
          <p:nvPr/>
        </p:nvSpPr>
        <p:spPr>
          <a:xfrm>
            <a:off x="1929902" y="475236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p32"/>
          <p:cNvSpPr/>
          <p:nvPr/>
        </p:nvSpPr>
        <p:spPr>
          <a:xfrm>
            <a:off x="2418732" y="108786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32"/>
          <p:cNvSpPr/>
          <p:nvPr/>
        </p:nvSpPr>
        <p:spPr>
          <a:xfrm>
            <a:off x="2373397" y="199615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9" name="Google Shape;899;p32"/>
          <p:cNvCxnSpPr>
            <a:stCxn id="892" idx="3"/>
            <a:endCxn id="893" idx="0"/>
          </p:cNvCxnSpPr>
          <p:nvPr/>
        </p:nvCxnSpPr>
        <p:spPr>
          <a:xfrm flipH="1">
            <a:off x="556230" y="1046935"/>
            <a:ext cx="136200" cy="8070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00" name="Google Shape;900;p32"/>
          <p:cNvCxnSpPr>
            <a:stCxn id="892" idx="5"/>
            <a:endCxn id="894" idx="1"/>
          </p:cNvCxnSpPr>
          <p:nvPr/>
        </p:nvCxnSpPr>
        <p:spPr>
          <a:xfrm>
            <a:off x="967140" y="1046935"/>
            <a:ext cx="427500" cy="1551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01" name="Google Shape;901;p32"/>
          <p:cNvCxnSpPr>
            <a:stCxn id="894" idx="7"/>
            <a:endCxn id="896" idx="3"/>
          </p:cNvCxnSpPr>
          <p:nvPr/>
        </p:nvCxnSpPr>
        <p:spPr>
          <a:xfrm rot="10800000" flipH="1">
            <a:off x="1669423" y="806456"/>
            <a:ext cx="317400" cy="3957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02" name="Google Shape;902;p32"/>
          <p:cNvCxnSpPr>
            <a:stCxn id="892" idx="6"/>
            <a:endCxn id="896" idx="2"/>
          </p:cNvCxnSpPr>
          <p:nvPr/>
        </p:nvCxnSpPr>
        <p:spPr>
          <a:xfrm rot="10800000" flipH="1">
            <a:off x="1024035" y="669386"/>
            <a:ext cx="906000" cy="2403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03" name="Google Shape;903;p32"/>
          <p:cNvCxnSpPr>
            <a:stCxn id="896" idx="5"/>
            <a:endCxn id="897" idx="1"/>
          </p:cNvCxnSpPr>
          <p:nvPr/>
        </p:nvCxnSpPr>
        <p:spPr>
          <a:xfrm>
            <a:off x="2261507" y="806585"/>
            <a:ext cx="214200" cy="3381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04" name="Google Shape;904;p32"/>
          <p:cNvCxnSpPr>
            <a:stCxn id="894" idx="4"/>
            <a:endCxn id="895" idx="0"/>
          </p:cNvCxnSpPr>
          <p:nvPr/>
        </p:nvCxnSpPr>
        <p:spPr>
          <a:xfrm flipH="1">
            <a:off x="1471168" y="1533505"/>
            <a:ext cx="60900" cy="3723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05" name="Google Shape;905;p32"/>
          <p:cNvCxnSpPr>
            <a:stCxn id="895" idx="6"/>
            <a:endCxn id="898" idx="2"/>
          </p:cNvCxnSpPr>
          <p:nvPr/>
        </p:nvCxnSpPr>
        <p:spPr>
          <a:xfrm>
            <a:off x="1665507" y="2100007"/>
            <a:ext cx="708000" cy="903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06" name="Google Shape;906;p32"/>
          <p:cNvCxnSpPr>
            <a:stCxn id="898" idx="0"/>
            <a:endCxn id="897" idx="4"/>
          </p:cNvCxnSpPr>
          <p:nvPr/>
        </p:nvCxnSpPr>
        <p:spPr>
          <a:xfrm rot="10800000" flipH="1">
            <a:off x="2567647" y="1475957"/>
            <a:ext cx="45300" cy="5202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07" name="Google Shape;907;p32"/>
          <p:cNvCxnSpPr>
            <a:stCxn id="893" idx="6"/>
            <a:endCxn id="895" idx="2"/>
          </p:cNvCxnSpPr>
          <p:nvPr/>
        </p:nvCxnSpPr>
        <p:spPr>
          <a:xfrm>
            <a:off x="750374" y="2048049"/>
            <a:ext cx="526500" cy="519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08" name="Google Shape;908;p32"/>
          <p:cNvCxnSpPr>
            <a:stCxn id="895" idx="7"/>
            <a:endCxn id="897" idx="3"/>
          </p:cNvCxnSpPr>
          <p:nvPr/>
        </p:nvCxnSpPr>
        <p:spPr>
          <a:xfrm rot="10800000" flipH="1">
            <a:off x="1608612" y="1419158"/>
            <a:ext cx="867000" cy="5436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09" name="Google Shape;909;p32"/>
          <p:cNvSpPr txBox="1"/>
          <p:nvPr/>
        </p:nvSpPr>
        <p:spPr>
          <a:xfrm>
            <a:off x="297313" y="1153243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32"/>
          <p:cNvSpPr txBox="1"/>
          <p:nvPr/>
        </p:nvSpPr>
        <p:spPr>
          <a:xfrm>
            <a:off x="1402635" y="400599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32"/>
          <p:cNvSpPr txBox="1"/>
          <p:nvPr/>
        </p:nvSpPr>
        <p:spPr>
          <a:xfrm>
            <a:off x="1217270" y="867831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p32"/>
          <p:cNvSpPr txBox="1"/>
          <p:nvPr/>
        </p:nvSpPr>
        <p:spPr>
          <a:xfrm>
            <a:off x="2373405" y="641668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p32"/>
          <p:cNvSpPr txBox="1"/>
          <p:nvPr/>
        </p:nvSpPr>
        <p:spPr>
          <a:xfrm>
            <a:off x="1818004" y="895002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32"/>
          <p:cNvSpPr txBox="1"/>
          <p:nvPr/>
        </p:nvSpPr>
        <p:spPr>
          <a:xfrm>
            <a:off x="825378" y="1727710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32"/>
          <p:cNvSpPr txBox="1"/>
          <p:nvPr/>
        </p:nvSpPr>
        <p:spPr>
          <a:xfrm>
            <a:off x="1217245" y="1533532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32"/>
          <p:cNvSpPr txBox="1"/>
          <p:nvPr/>
        </p:nvSpPr>
        <p:spPr>
          <a:xfrm>
            <a:off x="1915082" y="1298882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32"/>
          <p:cNvSpPr txBox="1"/>
          <p:nvPr/>
        </p:nvSpPr>
        <p:spPr>
          <a:xfrm>
            <a:off x="1943018" y="1767893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32"/>
          <p:cNvSpPr txBox="1"/>
          <p:nvPr/>
        </p:nvSpPr>
        <p:spPr>
          <a:xfrm>
            <a:off x="2608107" y="1549969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32"/>
          <p:cNvSpPr/>
          <p:nvPr/>
        </p:nvSpPr>
        <p:spPr>
          <a:xfrm>
            <a:off x="1103421" y="294923"/>
            <a:ext cx="2118300" cy="2197500"/>
          </a:xfrm>
          <a:custGeom>
            <a:avLst/>
            <a:gdLst/>
            <a:ahLst/>
            <a:cxnLst/>
            <a:rect l="l" t="t" r="r" b="b"/>
            <a:pathLst>
              <a:path w="84732" h="87900" extrusionOk="0">
                <a:moveTo>
                  <a:pt x="38283" y="94"/>
                </a:moveTo>
                <a:cubicBezTo>
                  <a:pt x="26909" y="-659"/>
                  <a:pt x="16287" y="21254"/>
                  <a:pt x="10684" y="34217"/>
                </a:cubicBezTo>
                <a:cubicBezTo>
                  <a:pt x="5081" y="47180"/>
                  <a:pt x="-6293" y="69427"/>
                  <a:pt x="4663" y="77874"/>
                </a:cubicBezTo>
                <a:cubicBezTo>
                  <a:pt x="15619" y="86321"/>
                  <a:pt x="64043" y="91424"/>
                  <a:pt x="76421" y="84900"/>
                </a:cubicBezTo>
                <a:cubicBezTo>
                  <a:pt x="88799" y="78377"/>
                  <a:pt x="85286" y="52867"/>
                  <a:pt x="78930" y="38733"/>
                </a:cubicBezTo>
                <a:cubicBezTo>
                  <a:pt x="72574" y="24599"/>
                  <a:pt x="49657" y="847"/>
                  <a:pt x="38283" y="94"/>
                </a:cubicBezTo>
                <a:close/>
              </a:path>
            </a:pathLst>
          </a:custGeom>
          <a:solidFill>
            <a:srgbClr val="EFEFEF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32"/>
          <p:cNvSpPr/>
          <p:nvPr/>
        </p:nvSpPr>
        <p:spPr>
          <a:xfrm>
            <a:off x="3639335" y="772611"/>
            <a:ext cx="388500" cy="3882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32"/>
          <p:cNvSpPr/>
          <p:nvPr/>
        </p:nvSpPr>
        <p:spPr>
          <a:xfrm>
            <a:off x="3365674" y="1910974"/>
            <a:ext cx="388500" cy="3882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p32"/>
          <p:cNvSpPr/>
          <p:nvPr/>
        </p:nvSpPr>
        <p:spPr>
          <a:xfrm>
            <a:off x="4341618" y="1202330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32"/>
          <p:cNvSpPr/>
          <p:nvPr/>
        </p:nvSpPr>
        <p:spPr>
          <a:xfrm>
            <a:off x="4280807" y="1962932"/>
            <a:ext cx="388500" cy="3882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32"/>
          <p:cNvSpPr/>
          <p:nvPr/>
        </p:nvSpPr>
        <p:spPr>
          <a:xfrm>
            <a:off x="4933702" y="532261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Google Shape;925;p32"/>
          <p:cNvSpPr/>
          <p:nvPr/>
        </p:nvSpPr>
        <p:spPr>
          <a:xfrm>
            <a:off x="5422532" y="1144892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32"/>
          <p:cNvSpPr/>
          <p:nvPr/>
        </p:nvSpPr>
        <p:spPr>
          <a:xfrm>
            <a:off x="5377197" y="2053182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7" name="Google Shape;927;p32"/>
          <p:cNvCxnSpPr>
            <a:stCxn id="920" idx="3"/>
            <a:endCxn id="921" idx="0"/>
          </p:cNvCxnSpPr>
          <p:nvPr/>
        </p:nvCxnSpPr>
        <p:spPr>
          <a:xfrm flipH="1">
            <a:off x="3560030" y="1103960"/>
            <a:ext cx="136200" cy="8070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28" name="Google Shape;928;p32"/>
          <p:cNvCxnSpPr>
            <a:stCxn id="920" idx="5"/>
            <a:endCxn id="922" idx="1"/>
          </p:cNvCxnSpPr>
          <p:nvPr/>
        </p:nvCxnSpPr>
        <p:spPr>
          <a:xfrm>
            <a:off x="3970940" y="1103960"/>
            <a:ext cx="427500" cy="1551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29" name="Google Shape;929;p32"/>
          <p:cNvCxnSpPr>
            <a:stCxn id="922" idx="7"/>
            <a:endCxn id="924" idx="3"/>
          </p:cNvCxnSpPr>
          <p:nvPr/>
        </p:nvCxnSpPr>
        <p:spPr>
          <a:xfrm rot="10800000" flipH="1">
            <a:off x="4673223" y="863481"/>
            <a:ext cx="317400" cy="3957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30" name="Google Shape;930;p32"/>
          <p:cNvCxnSpPr>
            <a:stCxn id="920" idx="6"/>
            <a:endCxn id="924" idx="2"/>
          </p:cNvCxnSpPr>
          <p:nvPr/>
        </p:nvCxnSpPr>
        <p:spPr>
          <a:xfrm rot="10800000" flipH="1">
            <a:off x="4027835" y="726411"/>
            <a:ext cx="906000" cy="2403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31" name="Google Shape;931;p32"/>
          <p:cNvCxnSpPr>
            <a:stCxn id="924" idx="5"/>
            <a:endCxn id="925" idx="1"/>
          </p:cNvCxnSpPr>
          <p:nvPr/>
        </p:nvCxnSpPr>
        <p:spPr>
          <a:xfrm>
            <a:off x="5265307" y="863610"/>
            <a:ext cx="214200" cy="3381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32" name="Google Shape;932;p32"/>
          <p:cNvCxnSpPr>
            <a:stCxn id="922" idx="4"/>
            <a:endCxn id="923" idx="0"/>
          </p:cNvCxnSpPr>
          <p:nvPr/>
        </p:nvCxnSpPr>
        <p:spPr>
          <a:xfrm flipH="1">
            <a:off x="4474968" y="1590530"/>
            <a:ext cx="60900" cy="3723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33" name="Google Shape;933;p32"/>
          <p:cNvCxnSpPr>
            <a:stCxn id="923" idx="6"/>
            <a:endCxn id="926" idx="2"/>
          </p:cNvCxnSpPr>
          <p:nvPr/>
        </p:nvCxnSpPr>
        <p:spPr>
          <a:xfrm>
            <a:off x="4669307" y="2157032"/>
            <a:ext cx="708000" cy="903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34" name="Google Shape;934;p32"/>
          <p:cNvCxnSpPr>
            <a:stCxn id="926" idx="0"/>
            <a:endCxn id="925" idx="4"/>
          </p:cNvCxnSpPr>
          <p:nvPr/>
        </p:nvCxnSpPr>
        <p:spPr>
          <a:xfrm rot="10800000" flipH="1">
            <a:off x="5571447" y="1532982"/>
            <a:ext cx="45300" cy="5202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35" name="Google Shape;935;p32"/>
          <p:cNvCxnSpPr>
            <a:stCxn id="921" idx="6"/>
            <a:endCxn id="923" idx="2"/>
          </p:cNvCxnSpPr>
          <p:nvPr/>
        </p:nvCxnSpPr>
        <p:spPr>
          <a:xfrm>
            <a:off x="3754174" y="2105074"/>
            <a:ext cx="526500" cy="519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36" name="Google Shape;936;p32"/>
          <p:cNvCxnSpPr>
            <a:stCxn id="923" idx="7"/>
            <a:endCxn id="925" idx="3"/>
          </p:cNvCxnSpPr>
          <p:nvPr/>
        </p:nvCxnSpPr>
        <p:spPr>
          <a:xfrm rot="10800000" flipH="1">
            <a:off x="4612412" y="1476183"/>
            <a:ext cx="867000" cy="5436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37" name="Google Shape;937;p32"/>
          <p:cNvSpPr txBox="1"/>
          <p:nvPr/>
        </p:nvSpPr>
        <p:spPr>
          <a:xfrm>
            <a:off x="3301113" y="1210268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p32"/>
          <p:cNvSpPr txBox="1"/>
          <p:nvPr/>
        </p:nvSpPr>
        <p:spPr>
          <a:xfrm>
            <a:off x="4406435" y="457624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32"/>
          <p:cNvSpPr txBox="1"/>
          <p:nvPr/>
        </p:nvSpPr>
        <p:spPr>
          <a:xfrm>
            <a:off x="4221070" y="924856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32"/>
          <p:cNvSpPr txBox="1"/>
          <p:nvPr/>
        </p:nvSpPr>
        <p:spPr>
          <a:xfrm>
            <a:off x="5377205" y="698693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32"/>
          <p:cNvSpPr txBox="1"/>
          <p:nvPr/>
        </p:nvSpPr>
        <p:spPr>
          <a:xfrm>
            <a:off x="4821804" y="952027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32"/>
          <p:cNvSpPr txBox="1"/>
          <p:nvPr/>
        </p:nvSpPr>
        <p:spPr>
          <a:xfrm>
            <a:off x="3829178" y="1784735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32"/>
          <p:cNvSpPr txBox="1"/>
          <p:nvPr/>
        </p:nvSpPr>
        <p:spPr>
          <a:xfrm>
            <a:off x="4221045" y="1590557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32"/>
          <p:cNvSpPr txBox="1"/>
          <p:nvPr/>
        </p:nvSpPr>
        <p:spPr>
          <a:xfrm>
            <a:off x="4918882" y="1355907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32"/>
          <p:cNvSpPr txBox="1"/>
          <p:nvPr/>
        </p:nvSpPr>
        <p:spPr>
          <a:xfrm>
            <a:off x="4946818" y="1824918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32"/>
          <p:cNvSpPr txBox="1"/>
          <p:nvPr/>
        </p:nvSpPr>
        <p:spPr>
          <a:xfrm>
            <a:off x="5611907" y="1606994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32"/>
          <p:cNvSpPr/>
          <p:nvPr/>
        </p:nvSpPr>
        <p:spPr>
          <a:xfrm>
            <a:off x="4291549" y="388213"/>
            <a:ext cx="1746875" cy="2288675"/>
          </a:xfrm>
          <a:custGeom>
            <a:avLst/>
            <a:gdLst/>
            <a:ahLst/>
            <a:cxnLst/>
            <a:rect l="l" t="t" r="r" b="b"/>
            <a:pathLst>
              <a:path w="69875" h="91547" extrusionOk="0">
                <a:moveTo>
                  <a:pt x="26486" y="4223"/>
                </a:moveTo>
                <a:cubicBezTo>
                  <a:pt x="18624" y="9994"/>
                  <a:pt x="2650" y="30902"/>
                  <a:pt x="392" y="38847"/>
                </a:cubicBezTo>
                <a:cubicBezTo>
                  <a:pt x="-1866" y="46792"/>
                  <a:pt x="6915" y="52981"/>
                  <a:pt x="12937" y="51894"/>
                </a:cubicBezTo>
                <a:cubicBezTo>
                  <a:pt x="18959" y="50807"/>
                  <a:pt x="30919" y="32408"/>
                  <a:pt x="36522" y="32324"/>
                </a:cubicBezTo>
                <a:cubicBezTo>
                  <a:pt x="42126" y="32241"/>
                  <a:pt x="46307" y="42946"/>
                  <a:pt x="46558" y="51393"/>
                </a:cubicBezTo>
                <a:cubicBezTo>
                  <a:pt x="46809" y="59840"/>
                  <a:pt x="36271" y="76901"/>
                  <a:pt x="38027" y="83006"/>
                </a:cubicBezTo>
                <a:cubicBezTo>
                  <a:pt x="39783" y="89111"/>
                  <a:pt x="51827" y="95718"/>
                  <a:pt x="57096" y="88024"/>
                </a:cubicBezTo>
                <a:cubicBezTo>
                  <a:pt x="62365" y="80330"/>
                  <a:pt x="71230" y="50807"/>
                  <a:pt x="69641" y="36840"/>
                </a:cubicBezTo>
                <a:cubicBezTo>
                  <a:pt x="68052" y="22873"/>
                  <a:pt x="54755" y="9659"/>
                  <a:pt x="47562" y="4223"/>
                </a:cubicBezTo>
                <a:cubicBezTo>
                  <a:pt x="40370" y="-1213"/>
                  <a:pt x="34348" y="-1548"/>
                  <a:pt x="26486" y="4223"/>
                </a:cubicBezTo>
                <a:close/>
              </a:path>
            </a:pathLst>
          </a:custGeom>
          <a:solidFill>
            <a:srgbClr val="EFEFEF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32"/>
          <p:cNvSpPr/>
          <p:nvPr/>
        </p:nvSpPr>
        <p:spPr>
          <a:xfrm>
            <a:off x="6615197" y="719536"/>
            <a:ext cx="388500" cy="3882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9" name="Google Shape;949;p32"/>
          <p:cNvSpPr/>
          <p:nvPr/>
        </p:nvSpPr>
        <p:spPr>
          <a:xfrm>
            <a:off x="6341537" y="1857899"/>
            <a:ext cx="388500" cy="3882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p32"/>
          <p:cNvSpPr/>
          <p:nvPr/>
        </p:nvSpPr>
        <p:spPr>
          <a:xfrm>
            <a:off x="7317481" y="1149255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Google Shape;951;p32"/>
          <p:cNvSpPr/>
          <p:nvPr/>
        </p:nvSpPr>
        <p:spPr>
          <a:xfrm>
            <a:off x="7256670" y="1909857"/>
            <a:ext cx="388500" cy="3882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Google Shape;952;p32"/>
          <p:cNvSpPr/>
          <p:nvPr/>
        </p:nvSpPr>
        <p:spPr>
          <a:xfrm>
            <a:off x="7909564" y="479186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Google Shape;953;p32"/>
          <p:cNvSpPr/>
          <p:nvPr/>
        </p:nvSpPr>
        <p:spPr>
          <a:xfrm>
            <a:off x="8398395" y="109181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Google Shape;954;p32"/>
          <p:cNvSpPr/>
          <p:nvPr/>
        </p:nvSpPr>
        <p:spPr>
          <a:xfrm>
            <a:off x="8353060" y="2000107"/>
            <a:ext cx="388500" cy="3882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5" name="Google Shape;955;p32"/>
          <p:cNvCxnSpPr>
            <a:stCxn id="948" idx="3"/>
            <a:endCxn id="949" idx="0"/>
          </p:cNvCxnSpPr>
          <p:nvPr/>
        </p:nvCxnSpPr>
        <p:spPr>
          <a:xfrm flipH="1">
            <a:off x="6535892" y="1050885"/>
            <a:ext cx="136200" cy="8070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56" name="Google Shape;956;p32"/>
          <p:cNvCxnSpPr>
            <a:stCxn id="948" idx="5"/>
            <a:endCxn id="950" idx="1"/>
          </p:cNvCxnSpPr>
          <p:nvPr/>
        </p:nvCxnSpPr>
        <p:spPr>
          <a:xfrm>
            <a:off x="6946802" y="1050885"/>
            <a:ext cx="427500" cy="1551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57" name="Google Shape;957;p32"/>
          <p:cNvCxnSpPr>
            <a:stCxn id="950" idx="7"/>
            <a:endCxn id="952" idx="3"/>
          </p:cNvCxnSpPr>
          <p:nvPr/>
        </p:nvCxnSpPr>
        <p:spPr>
          <a:xfrm rot="10800000" flipH="1">
            <a:off x="7649086" y="810406"/>
            <a:ext cx="317400" cy="3957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58" name="Google Shape;958;p32"/>
          <p:cNvCxnSpPr>
            <a:stCxn id="948" idx="6"/>
            <a:endCxn id="952" idx="2"/>
          </p:cNvCxnSpPr>
          <p:nvPr/>
        </p:nvCxnSpPr>
        <p:spPr>
          <a:xfrm rot="10800000" flipH="1">
            <a:off x="7003697" y="673336"/>
            <a:ext cx="906000" cy="2403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59" name="Google Shape;959;p32"/>
          <p:cNvCxnSpPr>
            <a:stCxn id="952" idx="5"/>
            <a:endCxn id="953" idx="1"/>
          </p:cNvCxnSpPr>
          <p:nvPr/>
        </p:nvCxnSpPr>
        <p:spPr>
          <a:xfrm>
            <a:off x="8241169" y="810535"/>
            <a:ext cx="214200" cy="3381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60" name="Google Shape;960;p32"/>
          <p:cNvCxnSpPr>
            <a:stCxn id="950" idx="4"/>
            <a:endCxn id="951" idx="0"/>
          </p:cNvCxnSpPr>
          <p:nvPr/>
        </p:nvCxnSpPr>
        <p:spPr>
          <a:xfrm flipH="1">
            <a:off x="7450831" y="1537455"/>
            <a:ext cx="60900" cy="3723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61" name="Google Shape;961;p32"/>
          <p:cNvCxnSpPr>
            <a:stCxn id="951" idx="6"/>
            <a:endCxn id="954" idx="2"/>
          </p:cNvCxnSpPr>
          <p:nvPr/>
        </p:nvCxnSpPr>
        <p:spPr>
          <a:xfrm>
            <a:off x="7645170" y="2103957"/>
            <a:ext cx="708000" cy="903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62" name="Google Shape;962;p32"/>
          <p:cNvCxnSpPr>
            <a:stCxn id="954" idx="0"/>
            <a:endCxn id="953" idx="4"/>
          </p:cNvCxnSpPr>
          <p:nvPr/>
        </p:nvCxnSpPr>
        <p:spPr>
          <a:xfrm rot="10800000" flipH="1">
            <a:off x="8547310" y="1479907"/>
            <a:ext cx="45300" cy="5202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63" name="Google Shape;963;p32"/>
          <p:cNvCxnSpPr>
            <a:stCxn id="949" idx="6"/>
            <a:endCxn id="951" idx="2"/>
          </p:cNvCxnSpPr>
          <p:nvPr/>
        </p:nvCxnSpPr>
        <p:spPr>
          <a:xfrm>
            <a:off x="6730037" y="2051999"/>
            <a:ext cx="526500" cy="519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64" name="Google Shape;964;p32"/>
          <p:cNvCxnSpPr>
            <a:stCxn id="951" idx="7"/>
            <a:endCxn id="953" idx="3"/>
          </p:cNvCxnSpPr>
          <p:nvPr/>
        </p:nvCxnSpPr>
        <p:spPr>
          <a:xfrm rot="10800000" flipH="1">
            <a:off x="7588275" y="1423108"/>
            <a:ext cx="867000" cy="5436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65" name="Google Shape;965;p32"/>
          <p:cNvSpPr txBox="1"/>
          <p:nvPr/>
        </p:nvSpPr>
        <p:spPr>
          <a:xfrm>
            <a:off x="6276975" y="1157193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Google Shape;966;p32"/>
          <p:cNvSpPr txBox="1"/>
          <p:nvPr/>
        </p:nvSpPr>
        <p:spPr>
          <a:xfrm>
            <a:off x="7382297" y="404549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7" name="Google Shape;967;p32"/>
          <p:cNvSpPr txBox="1"/>
          <p:nvPr/>
        </p:nvSpPr>
        <p:spPr>
          <a:xfrm>
            <a:off x="7196933" y="871781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8" name="Google Shape;968;p32"/>
          <p:cNvSpPr txBox="1"/>
          <p:nvPr/>
        </p:nvSpPr>
        <p:spPr>
          <a:xfrm>
            <a:off x="8353068" y="645618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9" name="Google Shape;969;p32"/>
          <p:cNvSpPr txBox="1"/>
          <p:nvPr/>
        </p:nvSpPr>
        <p:spPr>
          <a:xfrm>
            <a:off x="7797666" y="898952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0" name="Google Shape;970;p32"/>
          <p:cNvSpPr txBox="1"/>
          <p:nvPr/>
        </p:nvSpPr>
        <p:spPr>
          <a:xfrm>
            <a:off x="6805040" y="1731660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Google Shape;971;p32"/>
          <p:cNvSpPr txBox="1"/>
          <p:nvPr/>
        </p:nvSpPr>
        <p:spPr>
          <a:xfrm>
            <a:off x="7196908" y="1537482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2" name="Google Shape;972;p32"/>
          <p:cNvSpPr txBox="1"/>
          <p:nvPr/>
        </p:nvSpPr>
        <p:spPr>
          <a:xfrm>
            <a:off x="7894745" y="1302832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3" name="Google Shape;973;p32"/>
          <p:cNvSpPr txBox="1"/>
          <p:nvPr/>
        </p:nvSpPr>
        <p:spPr>
          <a:xfrm>
            <a:off x="7922680" y="1771843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4" name="Google Shape;974;p32"/>
          <p:cNvSpPr txBox="1"/>
          <p:nvPr/>
        </p:nvSpPr>
        <p:spPr>
          <a:xfrm>
            <a:off x="8587769" y="1553919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Google Shape;975;p32"/>
          <p:cNvSpPr/>
          <p:nvPr/>
        </p:nvSpPr>
        <p:spPr>
          <a:xfrm>
            <a:off x="7293289" y="383934"/>
            <a:ext cx="1681825" cy="1229925"/>
          </a:xfrm>
          <a:custGeom>
            <a:avLst/>
            <a:gdLst/>
            <a:ahLst/>
            <a:cxnLst/>
            <a:rect l="l" t="t" r="r" b="b"/>
            <a:pathLst>
              <a:path w="67273" h="49197" extrusionOk="0">
                <a:moveTo>
                  <a:pt x="28420" y="199"/>
                </a:moveTo>
                <a:cubicBezTo>
                  <a:pt x="17799" y="1788"/>
                  <a:pt x="2494" y="29722"/>
                  <a:pt x="319" y="37834"/>
                </a:cubicBezTo>
                <a:cubicBezTo>
                  <a:pt x="-1855" y="45947"/>
                  <a:pt x="10355" y="49292"/>
                  <a:pt x="15373" y="48874"/>
                </a:cubicBezTo>
                <a:cubicBezTo>
                  <a:pt x="20391" y="48456"/>
                  <a:pt x="24322" y="35827"/>
                  <a:pt x="30427" y="35325"/>
                </a:cubicBezTo>
                <a:cubicBezTo>
                  <a:pt x="36532" y="34823"/>
                  <a:pt x="46402" y="43772"/>
                  <a:pt x="52005" y="45863"/>
                </a:cubicBezTo>
                <a:cubicBezTo>
                  <a:pt x="57609" y="47954"/>
                  <a:pt x="62041" y="50797"/>
                  <a:pt x="64048" y="47870"/>
                </a:cubicBezTo>
                <a:cubicBezTo>
                  <a:pt x="66055" y="44943"/>
                  <a:pt x="69986" y="36245"/>
                  <a:pt x="64048" y="28300"/>
                </a:cubicBezTo>
                <a:cubicBezTo>
                  <a:pt x="58110" y="20355"/>
                  <a:pt x="39042" y="-1390"/>
                  <a:pt x="28420" y="199"/>
                </a:cubicBezTo>
                <a:close/>
              </a:path>
            </a:pathLst>
          </a:custGeom>
          <a:solidFill>
            <a:srgbClr val="EFEFEF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32"/>
          <p:cNvSpPr/>
          <p:nvPr/>
        </p:nvSpPr>
        <p:spPr>
          <a:xfrm>
            <a:off x="635547" y="3179811"/>
            <a:ext cx="388500" cy="3882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7" name="Google Shape;977;p32"/>
          <p:cNvSpPr/>
          <p:nvPr/>
        </p:nvSpPr>
        <p:spPr>
          <a:xfrm>
            <a:off x="361887" y="4318174"/>
            <a:ext cx="388500" cy="3882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p32"/>
          <p:cNvSpPr/>
          <p:nvPr/>
        </p:nvSpPr>
        <p:spPr>
          <a:xfrm>
            <a:off x="1337831" y="3609530"/>
            <a:ext cx="388500" cy="3882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p32"/>
          <p:cNvSpPr/>
          <p:nvPr/>
        </p:nvSpPr>
        <p:spPr>
          <a:xfrm>
            <a:off x="1277020" y="4370132"/>
            <a:ext cx="388500" cy="3882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Google Shape;980;p32"/>
          <p:cNvSpPr/>
          <p:nvPr/>
        </p:nvSpPr>
        <p:spPr>
          <a:xfrm>
            <a:off x="1929914" y="2939461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p32"/>
          <p:cNvSpPr/>
          <p:nvPr/>
        </p:nvSpPr>
        <p:spPr>
          <a:xfrm>
            <a:off x="2418745" y="3552092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Google Shape;982;p32"/>
          <p:cNvSpPr/>
          <p:nvPr/>
        </p:nvSpPr>
        <p:spPr>
          <a:xfrm>
            <a:off x="2373410" y="4460382"/>
            <a:ext cx="388500" cy="3882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3" name="Google Shape;983;p32"/>
          <p:cNvCxnSpPr>
            <a:stCxn id="976" idx="3"/>
            <a:endCxn id="977" idx="0"/>
          </p:cNvCxnSpPr>
          <p:nvPr/>
        </p:nvCxnSpPr>
        <p:spPr>
          <a:xfrm flipH="1">
            <a:off x="556242" y="3511160"/>
            <a:ext cx="136200" cy="8070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4" name="Google Shape;984;p32"/>
          <p:cNvCxnSpPr>
            <a:stCxn id="976" idx="5"/>
            <a:endCxn id="978" idx="1"/>
          </p:cNvCxnSpPr>
          <p:nvPr/>
        </p:nvCxnSpPr>
        <p:spPr>
          <a:xfrm>
            <a:off x="967152" y="3511160"/>
            <a:ext cx="427500" cy="1551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5" name="Google Shape;985;p32"/>
          <p:cNvCxnSpPr>
            <a:stCxn id="978" idx="7"/>
            <a:endCxn id="980" idx="3"/>
          </p:cNvCxnSpPr>
          <p:nvPr/>
        </p:nvCxnSpPr>
        <p:spPr>
          <a:xfrm rot="10800000" flipH="1">
            <a:off x="1669436" y="3270681"/>
            <a:ext cx="317400" cy="3957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6" name="Google Shape;986;p32"/>
          <p:cNvCxnSpPr>
            <a:stCxn id="976" idx="6"/>
            <a:endCxn id="980" idx="2"/>
          </p:cNvCxnSpPr>
          <p:nvPr/>
        </p:nvCxnSpPr>
        <p:spPr>
          <a:xfrm rot="10800000" flipH="1">
            <a:off x="1024047" y="3133611"/>
            <a:ext cx="906000" cy="2403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7" name="Google Shape;987;p32"/>
          <p:cNvCxnSpPr>
            <a:stCxn id="980" idx="5"/>
            <a:endCxn id="981" idx="1"/>
          </p:cNvCxnSpPr>
          <p:nvPr/>
        </p:nvCxnSpPr>
        <p:spPr>
          <a:xfrm>
            <a:off x="2261519" y="3270810"/>
            <a:ext cx="214200" cy="3381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8" name="Google Shape;988;p32"/>
          <p:cNvCxnSpPr>
            <a:stCxn id="978" idx="4"/>
            <a:endCxn id="979" idx="0"/>
          </p:cNvCxnSpPr>
          <p:nvPr/>
        </p:nvCxnSpPr>
        <p:spPr>
          <a:xfrm flipH="1">
            <a:off x="1471181" y="3997730"/>
            <a:ext cx="60900" cy="3723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9" name="Google Shape;989;p32"/>
          <p:cNvCxnSpPr>
            <a:stCxn id="979" idx="6"/>
            <a:endCxn id="982" idx="2"/>
          </p:cNvCxnSpPr>
          <p:nvPr/>
        </p:nvCxnSpPr>
        <p:spPr>
          <a:xfrm>
            <a:off x="1665520" y="4564232"/>
            <a:ext cx="708000" cy="903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90" name="Google Shape;990;p32"/>
          <p:cNvCxnSpPr>
            <a:stCxn id="982" idx="0"/>
            <a:endCxn id="981" idx="4"/>
          </p:cNvCxnSpPr>
          <p:nvPr/>
        </p:nvCxnSpPr>
        <p:spPr>
          <a:xfrm rot="10800000" flipH="1">
            <a:off x="2567660" y="3940182"/>
            <a:ext cx="45300" cy="5202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91" name="Google Shape;991;p32"/>
          <p:cNvCxnSpPr>
            <a:stCxn id="977" idx="6"/>
            <a:endCxn id="979" idx="2"/>
          </p:cNvCxnSpPr>
          <p:nvPr/>
        </p:nvCxnSpPr>
        <p:spPr>
          <a:xfrm>
            <a:off x="750387" y="4512274"/>
            <a:ext cx="526500" cy="519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92" name="Google Shape;992;p32"/>
          <p:cNvCxnSpPr>
            <a:stCxn id="979" idx="7"/>
            <a:endCxn id="981" idx="3"/>
          </p:cNvCxnSpPr>
          <p:nvPr/>
        </p:nvCxnSpPr>
        <p:spPr>
          <a:xfrm rot="10800000" flipH="1">
            <a:off x="1608625" y="3883383"/>
            <a:ext cx="867000" cy="5436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93" name="Google Shape;993;p32"/>
          <p:cNvSpPr txBox="1"/>
          <p:nvPr/>
        </p:nvSpPr>
        <p:spPr>
          <a:xfrm>
            <a:off x="297325" y="3617468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Google Shape;994;p32"/>
          <p:cNvSpPr txBox="1"/>
          <p:nvPr/>
        </p:nvSpPr>
        <p:spPr>
          <a:xfrm>
            <a:off x="1402647" y="2864824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Google Shape;995;p32"/>
          <p:cNvSpPr txBox="1"/>
          <p:nvPr/>
        </p:nvSpPr>
        <p:spPr>
          <a:xfrm>
            <a:off x="1217283" y="3332056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6" name="Google Shape;996;p32"/>
          <p:cNvSpPr txBox="1"/>
          <p:nvPr/>
        </p:nvSpPr>
        <p:spPr>
          <a:xfrm>
            <a:off x="2373418" y="3105893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7" name="Google Shape;997;p32"/>
          <p:cNvSpPr txBox="1"/>
          <p:nvPr/>
        </p:nvSpPr>
        <p:spPr>
          <a:xfrm>
            <a:off x="1818016" y="3359227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8" name="Google Shape;998;p32"/>
          <p:cNvSpPr txBox="1"/>
          <p:nvPr/>
        </p:nvSpPr>
        <p:spPr>
          <a:xfrm>
            <a:off x="825390" y="4191935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p32"/>
          <p:cNvSpPr txBox="1"/>
          <p:nvPr/>
        </p:nvSpPr>
        <p:spPr>
          <a:xfrm>
            <a:off x="1217258" y="3997757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Google Shape;1000;p32"/>
          <p:cNvSpPr txBox="1"/>
          <p:nvPr/>
        </p:nvSpPr>
        <p:spPr>
          <a:xfrm>
            <a:off x="1915095" y="3763107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p32"/>
          <p:cNvSpPr txBox="1"/>
          <p:nvPr/>
        </p:nvSpPr>
        <p:spPr>
          <a:xfrm>
            <a:off x="1943030" y="4232118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p32"/>
          <p:cNvSpPr txBox="1"/>
          <p:nvPr/>
        </p:nvSpPr>
        <p:spPr>
          <a:xfrm>
            <a:off x="2608119" y="4014194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Google Shape;1003;p32"/>
          <p:cNvSpPr/>
          <p:nvPr/>
        </p:nvSpPr>
        <p:spPr>
          <a:xfrm>
            <a:off x="1793689" y="2732814"/>
            <a:ext cx="1154925" cy="1364900"/>
          </a:xfrm>
          <a:custGeom>
            <a:avLst/>
            <a:gdLst/>
            <a:ahLst/>
            <a:cxnLst/>
            <a:rect l="l" t="t" r="r" b="b"/>
            <a:pathLst>
              <a:path w="46197" h="54596" extrusionOk="0">
                <a:moveTo>
                  <a:pt x="29115" y="51767"/>
                </a:moveTo>
                <a:cubicBezTo>
                  <a:pt x="36809" y="57789"/>
                  <a:pt x="46092" y="53356"/>
                  <a:pt x="46176" y="45243"/>
                </a:cubicBezTo>
                <a:cubicBezTo>
                  <a:pt x="46260" y="37131"/>
                  <a:pt x="37311" y="9114"/>
                  <a:pt x="29617" y="3092"/>
                </a:cubicBezTo>
                <a:cubicBezTo>
                  <a:pt x="21923" y="-2930"/>
                  <a:pt x="94" y="1001"/>
                  <a:pt x="10" y="9113"/>
                </a:cubicBezTo>
                <a:cubicBezTo>
                  <a:pt x="-74" y="17226"/>
                  <a:pt x="21421" y="45745"/>
                  <a:pt x="29115" y="51767"/>
                </a:cubicBezTo>
                <a:close/>
              </a:path>
            </a:pathLst>
          </a:custGeom>
          <a:solidFill>
            <a:srgbClr val="EFEFEF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32"/>
          <p:cNvSpPr/>
          <p:nvPr/>
        </p:nvSpPr>
        <p:spPr>
          <a:xfrm>
            <a:off x="3639372" y="3128811"/>
            <a:ext cx="388500" cy="3882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5" name="Google Shape;1005;p32"/>
          <p:cNvSpPr/>
          <p:nvPr/>
        </p:nvSpPr>
        <p:spPr>
          <a:xfrm>
            <a:off x="3365712" y="4267174"/>
            <a:ext cx="388500" cy="3882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6" name="Google Shape;1006;p32"/>
          <p:cNvSpPr/>
          <p:nvPr/>
        </p:nvSpPr>
        <p:spPr>
          <a:xfrm>
            <a:off x="4341656" y="3558530"/>
            <a:ext cx="388500" cy="3882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7" name="Google Shape;1007;p32"/>
          <p:cNvSpPr/>
          <p:nvPr/>
        </p:nvSpPr>
        <p:spPr>
          <a:xfrm>
            <a:off x="4280845" y="4319132"/>
            <a:ext cx="388500" cy="3882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8" name="Google Shape;1008;p32"/>
          <p:cNvSpPr/>
          <p:nvPr/>
        </p:nvSpPr>
        <p:spPr>
          <a:xfrm>
            <a:off x="4933739" y="2888461"/>
            <a:ext cx="388500" cy="3882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9" name="Google Shape;1009;p32"/>
          <p:cNvSpPr/>
          <p:nvPr/>
        </p:nvSpPr>
        <p:spPr>
          <a:xfrm>
            <a:off x="5422570" y="3501092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0" name="Google Shape;1010;p32"/>
          <p:cNvSpPr/>
          <p:nvPr/>
        </p:nvSpPr>
        <p:spPr>
          <a:xfrm>
            <a:off x="5377235" y="4409382"/>
            <a:ext cx="388500" cy="3882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1" name="Google Shape;1011;p32"/>
          <p:cNvCxnSpPr>
            <a:stCxn id="1004" idx="3"/>
            <a:endCxn id="1005" idx="0"/>
          </p:cNvCxnSpPr>
          <p:nvPr/>
        </p:nvCxnSpPr>
        <p:spPr>
          <a:xfrm flipH="1">
            <a:off x="3560067" y="3460160"/>
            <a:ext cx="136200" cy="8070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2" name="Google Shape;1012;p32"/>
          <p:cNvCxnSpPr>
            <a:stCxn id="1004" idx="5"/>
            <a:endCxn id="1006" idx="1"/>
          </p:cNvCxnSpPr>
          <p:nvPr/>
        </p:nvCxnSpPr>
        <p:spPr>
          <a:xfrm>
            <a:off x="3970977" y="3460160"/>
            <a:ext cx="427500" cy="1551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3" name="Google Shape;1013;p32"/>
          <p:cNvCxnSpPr>
            <a:stCxn id="1006" idx="7"/>
            <a:endCxn id="1008" idx="3"/>
          </p:cNvCxnSpPr>
          <p:nvPr/>
        </p:nvCxnSpPr>
        <p:spPr>
          <a:xfrm rot="10800000" flipH="1">
            <a:off x="4673261" y="3219681"/>
            <a:ext cx="317400" cy="3957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4" name="Google Shape;1014;p32"/>
          <p:cNvCxnSpPr>
            <a:stCxn id="1004" idx="6"/>
            <a:endCxn id="1008" idx="2"/>
          </p:cNvCxnSpPr>
          <p:nvPr/>
        </p:nvCxnSpPr>
        <p:spPr>
          <a:xfrm rot="10800000" flipH="1">
            <a:off x="4027872" y="3082611"/>
            <a:ext cx="906000" cy="2403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5" name="Google Shape;1015;p32"/>
          <p:cNvCxnSpPr>
            <a:stCxn id="1008" idx="5"/>
            <a:endCxn id="1009" idx="1"/>
          </p:cNvCxnSpPr>
          <p:nvPr/>
        </p:nvCxnSpPr>
        <p:spPr>
          <a:xfrm>
            <a:off x="5265344" y="3219810"/>
            <a:ext cx="214200" cy="3381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6" name="Google Shape;1016;p32"/>
          <p:cNvCxnSpPr>
            <a:stCxn id="1006" idx="4"/>
            <a:endCxn id="1007" idx="0"/>
          </p:cNvCxnSpPr>
          <p:nvPr/>
        </p:nvCxnSpPr>
        <p:spPr>
          <a:xfrm flipH="1">
            <a:off x="4475006" y="3946730"/>
            <a:ext cx="60900" cy="3723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7" name="Google Shape;1017;p32"/>
          <p:cNvCxnSpPr>
            <a:stCxn id="1007" idx="6"/>
            <a:endCxn id="1010" idx="2"/>
          </p:cNvCxnSpPr>
          <p:nvPr/>
        </p:nvCxnSpPr>
        <p:spPr>
          <a:xfrm>
            <a:off x="4669345" y="4513232"/>
            <a:ext cx="708000" cy="903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8" name="Google Shape;1018;p32"/>
          <p:cNvCxnSpPr>
            <a:stCxn id="1010" idx="0"/>
            <a:endCxn id="1009" idx="4"/>
          </p:cNvCxnSpPr>
          <p:nvPr/>
        </p:nvCxnSpPr>
        <p:spPr>
          <a:xfrm rot="10800000" flipH="1">
            <a:off x="5571485" y="3889182"/>
            <a:ext cx="45300" cy="5202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9" name="Google Shape;1019;p32"/>
          <p:cNvCxnSpPr>
            <a:stCxn id="1005" idx="6"/>
            <a:endCxn id="1007" idx="2"/>
          </p:cNvCxnSpPr>
          <p:nvPr/>
        </p:nvCxnSpPr>
        <p:spPr>
          <a:xfrm>
            <a:off x="3754212" y="4461274"/>
            <a:ext cx="526500" cy="519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20" name="Google Shape;1020;p32"/>
          <p:cNvCxnSpPr>
            <a:stCxn id="1007" idx="7"/>
            <a:endCxn id="1009" idx="3"/>
          </p:cNvCxnSpPr>
          <p:nvPr/>
        </p:nvCxnSpPr>
        <p:spPr>
          <a:xfrm rot="10800000" flipH="1">
            <a:off x="4612450" y="3832383"/>
            <a:ext cx="867000" cy="5436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21" name="Google Shape;1021;p32"/>
          <p:cNvSpPr txBox="1"/>
          <p:nvPr/>
        </p:nvSpPr>
        <p:spPr>
          <a:xfrm>
            <a:off x="3301150" y="3566468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32"/>
          <p:cNvSpPr txBox="1"/>
          <p:nvPr/>
        </p:nvSpPr>
        <p:spPr>
          <a:xfrm>
            <a:off x="4406472" y="2813824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3" name="Google Shape;1023;p32"/>
          <p:cNvSpPr txBox="1"/>
          <p:nvPr/>
        </p:nvSpPr>
        <p:spPr>
          <a:xfrm>
            <a:off x="4221108" y="3281056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Google Shape;1024;p32"/>
          <p:cNvSpPr txBox="1"/>
          <p:nvPr/>
        </p:nvSpPr>
        <p:spPr>
          <a:xfrm>
            <a:off x="5377243" y="3054893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5" name="Google Shape;1025;p32"/>
          <p:cNvSpPr txBox="1"/>
          <p:nvPr/>
        </p:nvSpPr>
        <p:spPr>
          <a:xfrm>
            <a:off x="4821841" y="3308227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6" name="Google Shape;1026;p32"/>
          <p:cNvSpPr txBox="1"/>
          <p:nvPr/>
        </p:nvSpPr>
        <p:spPr>
          <a:xfrm>
            <a:off x="3829215" y="4140935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Google Shape;1027;p32"/>
          <p:cNvSpPr txBox="1"/>
          <p:nvPr/>
        </p:nvSpPr>
        <p:spPr>
          <a:xfrm>
            <a:off x="4221083" y="3946757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8" name="Google Shape;1028;p32"/>
          <p:cNvSpPr txBox="1"/>
          <p:nvPr/>
        </p:nvSpPr>
        <p:spPr>
          <a:xfrm>
            <a:off x="4918920" y="3712107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p32"/>
          <p:cNvSpPr txBox="1"/>
          <p:nvPr/>
        </p:nvSpPr>
        <p:spPr>
          <a:xfrm>
            <a:off x="4946855" y="4181118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0" name="Google Shape;1030;p32"/>
          <p:cNvSpPr txBox="1"/>
          <p:nvPr/>
        </p:nvSpPr>
        <p:spPr>
          <a:xfrm>
            <a:off x="5611944" y="3963194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1" name="Google Shape;1031;p32"/>
          <p:cNvSpPr/>
          <p:nvPr/>
        </p:nvSpPr>
        <p:spPr>
          <a:xfrm>
            <a:off x="5356775" y="3449900"/>
            <a:ext cx="526500" cy="486900"/>
          </a:xfrm>
          <a:prstGeom prst="ellipse">
            <a:avLst/>
          </a:prstGeom>
          <a:solidFill>
            <a:srgbClr val="EFEFEF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2" name="Google Shape;1032;p32"/>
          <p:cNvSpPr/>
          <p:nvPr/>
        </p:nvSpPr>
        <p:spPr>
          <a:xfrm>
            <a:off x="6581222" y="3126736"/>
            <a:ext cx="388500" cy="3882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3" name="Google Shape;1033;p32"/>
          <p:cNvSpPr/>
          <p:nvPr/>
        </p:nvSpPr>
        <p:spPr>
          <a:xfrm>
            <a:off x="6307562" y="4265099"/>
            <a:ext cx="388500" cy="3882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4" name="Google Shape;1034;p32"/>
          <p:cNvSpPr/>
          <p:nvPr/>
        </p:nvSpPr>
        <p:spPr>
          <a:xfrm>
            <a:off x="7283506" y="3556455"/>
            <a:ext cx="388500" cy="3882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5" name="Google Shape;1035;p32"/>
          <p:cNvSpPr/>
          <p:nvPr/>
        </p:nvSpPr>
        <p:spPr>
          <a:xfrm>
            <a:off x="7222695" y="4317057"/>
            <a:ext cx="388500" cy="3882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6" name="Google Shape;1036;p32"/>
          <p:cNvSpPr/>
          <p:nvPr/>
        </p:nvSpPr>
        <p:spPr>
          <a:xfrm>
            <a:off x="7875589" y="2886386"/>
            <a:ext cx="388500" cy="3882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7" name="Google Shape;1037;p32"/>
          <p:cNvSpPr/>
          <p:nvPr/>
        </p:nvSpPr>
        <p:spPr>
          <a:xfrm>
            <a:off x="8364420" y="3499017"/>
            <a:ext cx="388500" cy="3882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8" name="Google Shape;1038;p32"/>
          <p:cNvSpPr/>
          <p:nvPr/>
        </p:nvSpPr>
        <p:spPr>
          <a:xfrm>
            <a:off x="8319085" y="4407307"/>
            <a:ext cx="388500" cy="3882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9" name="Google Shape;1039;p32"/>
          <p:cNvCxnSpPr>
            <a:stCxn id="1032" idx="3"/>
            <a:endCxn id="1033" idx="0"/>
          </p:cNvCxnSpPr>
          <p:nvPr/>
        </p:nvCxnSpPr>
        <p:spPr>
          <a:xfrm flipH="1">
            <a:off x="6501917" y="3458085"/>
            <a:ext cx="136200" cy="807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0" name="Google Shape;1040;p32"/>
          <p:cNvCxnSpPr>
            <a:stCxn id="1034" idx="7"/>
            <a:endCxn id="1036" idx="3"/>
          </p:cNvCxnSpPr>
          <p:nvPr/>
        </p:nvCxnSpPr>
        <p:spPr>
          <a:xfrm rot="10800000" flipH="1">
            <a:off x="7615111" y="3217606"/>
            <a:ext cx="317400" cy="3957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1" name="Google Shape;1041;p32"/>
          <p:cNvCxnSpPr>
            <a:stCxn id="1034" idx="4"/>
            <a:endCxn id="1035" idx="0"/>
          </p:cNvCxnSpPr>
          <p:nvPr/>
        </p:nvCxnSpPr>
        <p:spPr>
          <a:xfrm flipH="1">
            <a:off x="7416856" y="3944655"/>
            <a:ext cx="60900" cy="3723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2" name="Google Shape;1042;p32"/>
          <p:cNvCxnSpPr>
            <a:stCxn id="1035" idx="6"/>
            <a:endCxn id="1038" idx="2"/>
          </p:cNvCxnSpPr>
          <p:nvPr/>
        </p:nvCxnSpPr>
        <p:spPr>
          <a:xfrm>
            <a:off x="7611195" y="4511157"/>
            <a:ext cx="708000" cy="903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3" name="Google Shape;1043;p32"/>
          <p:cNvCxnSpPr>
            <a:stCxn id="1038" idx="0"/>
            <a:endCxn id="1037" idx="4"/>
          </p:cNvCxnSpPr>
          <p:nvPr/>
        </p:nvCxnSpPr>
        <p:spPr>
          <a:xfrm rot="10800000" flipH="1">
            <a:off x="8513335" y="3887107"/>
            <a:ext cx="45300" cy="5202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4" name="Google Shape;1044;p32"/>
          <p:cNvCxnSpPr>
            <a:stCxn id="1033" idx="6"/>
            <a:endCxn id="1035" idx="2"/>
          </p:cNvCxnSpPr>
          <p:nvPr/>
        </p:nvCxnSpPr>
        <p:spPr>
          <a:xfrm>
            <a:off x="6696062" y="4459199"/>
            <a:ext cx="526500" cy="519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5" name="Google Shape;1045;p32"/>
          <p:cNvSpPr txBox="1"/>
          <p:nvPr/>
        </p:nvSpPr>
        <p:spPr>
          <a:xfrm>
            <a:off x="6243000" y="3564393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6" name="Google Shape;1046;p32"/>
          <p:cNvSpPr txBox="1"/>
          <p:nvPr/>
        </p:nvSpPr>
        <p:spPr>
          <a:xfrm>
            <a:off x="7763691" y="3306152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Google Shape;1047;p32"/>
          <p:cNvSpPr txBox="1"/>
          <p:nvPr/>
        </p:nvSpPr>
        <p:spPr>
          <a:xfrm>
            <a:off x="6771065" y="4138860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" name="Google Shape;1048;p32"/>
          <p:cNvSpPr txBox="1"/>
          <p:nvPr/>
        </p:nvSpPr>
        <p:spPr>
          <a:xfrm>
            <a:off x="7162933" y="3944682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" name="Google Shape;1049;p32"/>
          <p:cNvSpPr txBox="1"/>
          <p:nvPr/>
        </p:nvSpPr>
        <p:spPr>
          <a:xfrm>
            <a:off x="7888705" y="4179043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" name="Google Shape;1050;p32"/>
          <p:cNvSpPr txBox="1"/>
          <p:nvPr/>
        </p:nvSpPr>
        <p:spPr>
          <a:xfrm>
            <a:off x="8553794" y="396111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Implementation and Analysis</a:t>
            </a:r>
            <a:endParaRPr/>
          </a:p>
        </p:txBody>
      </p:sp>
      <p:sp>
        <p:nvSpPr>
          <p:cNvPr id="1056" name="Google Shape;105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Similar to Dijkstra!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vertex is added/removed once from the PriorityQueue: </a:t>
            </a:r>
            <a:r>
              <a:rPr lang="en" i="1">
                <a:latin typeface="Roboto"/>
                <a:ea typeface="Roboto"/>
                <a:cs typeface="Roboto"/>
                <a:sym typeface="Roboto"/>
              </a:rPr>
              <a:t>O(VlogV)</a:t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edge =&gt; one decreasekey: </a:t>
            </a:r>
            <a:r>
              <a:rPr lang="en" i="1">
                <a:latin typeface="Roboto"/>
                <a:ea typeface="Roboto"/>
                <a:cs typeface="Roboto"/>
                <a:sym typeface="Roboto"/>
              </a:rPr>
              <a:t>O(ElogV)</a:t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Total: </a:t>
            </a:r>
            <a:r>
              <a:rPr lang="en" i="1">
                <a:latin typeface="Roboto"/>
                <a:ea typeface="Roboto"/>
                <a:cs typeface="Roboto"/>
                <a:sym typeface="Roboto"/>
              </a:rPr>
              <a:t>O(ElogV + VlogV) = O(ElogV)</a:t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(Assumes using Binary Heap as PriorityQueue implementation)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3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Kruskal’s Algorithm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Kruskal’s Algorithm</a:t>
            </a:r>
            <a:endParaRPr/>
          </a:p>
        </p:txBody>
      </p:sp>
      <p:sp>
        <p:nvSpPr>
          <p:cNvPr id="1067" name="Google Shape;1067;p35"/>
          <p:cNvSpPr/>
          <p:nvPr/>
        </p:nvSpPr>
        <p:spPr>
          <a:xfrm>
            <a:off x="6063772" y="2121236"/>
            <a:ext cx="388500" cy="388200"/>
          </a:xfrm>
          <a:prstGeom prst="ellipse">
            <a:avLst/>
          </a:prstGeom>
          <a:solidFill>
            <a:srgbClr val="EFEFEF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p35"/>
          <p:cNvSpPr/>
          <p:nvPr/>
        </p:nvSpPr>
        <p:spPr>
          <a:xfrm>
            <a:off x="5790112" y="3259599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p35"/>
          <p:cNvSpPr/>
          <p:nvPr/>
        </p:nvSpPr>
        <p:spPr>
          <a:xfrm>
            <a:off x="6766056" y="2550955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p35"/>
          <p:cNvSpPr/>
          <p:nvPr/>
        </p:nvSpPr>
        <p:spPr>
          <a:xfrm>
            <a:off x="6705245" y="331155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p35"/>
          <p:cNvSpPr/>
          <p:nvPr/>
        </p:nvSpPr>
        <p:spPr>
          <a:xfrm>
            <a:off x="7358139" y="1880886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Google Shape;1072;p35"/>
          <p:cNvSpPr/>
          <p:nvPr/>
        </p:nvSpPr>
        <p:spPr>
          <a:xfrm>
            <a:off x="7846970" y="249351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3" name="Google Shape;1073;p35"/>
          <p:cNvSpPr/>
          <p:nvPr/>
        </p:nvSpPr>
        <p:spPr>
          <a:xfrm>
            <a:off x="7801635" y="340180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4" name="Google Shape;1074;p35"/>
          <p:cNvCxnSpPr>
            <a:stCxn id="1067" idx="3"/>
            <a:endCxn id="1068" idx="0"/>
          </p:cNvCxnSpPr>
          <p:nvPr/>
        </p:nvCxnSpPr>
        <p:spPr>
          <a:xfrm flipH="1">
            <a:off x="5984467" y="2452585"/>
            <a:ext cx="136200" cy="8070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75" name="Google Shape;1075;p35"/>
          <p:cNvCxnSpPr>
            <a:stCxn id="1067" idx="5"/>
            <a:endCxn id="1069" idx="1"/>
          </p:cNvCxnSpPr>
          <p:nvPr/>
        </p:nvCxnSpPr>
        <p:spPr>
          <a:xfrm>
            <a:off x="6395377" y="2452585"/>
            <a:ext cx="427500" cy="1551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76" name="Google Shape;1076;p35"/>
          <p:cNvCxnSpPr>
            <a:stCxn id="1069" idx="7"/>
            <a:endCxn id="1071" idx="3"/>
          </p:cNvCxnSpPr>
          <p:nvPr/>
        </p:nvCxnSpPr>
        <p:spPr>
          <a:xfrm rot="10800000" flipH="1">
            <a:off x="7097661" y="2212106"/>
            <a:ext cx="317400" cy="3957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77" name="Google Shape;1077;p35"/>
          <p:cNvCxnSpPr>
            <a:stCxn id="1067" idx="6"/>
            <a:endCxn id="1071" idx="2"/>
          </p:cNvCxnSpPr>
          <p:nvPr/>
        </p:nvCxnSpPr>
        <p:spPr>
          <a:xfrm rot="10800000" flipH="1">
            <a:off x="6452272" y="2075036"/>
            <a:ext cx="906000" cy="2403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78" name="Google Shape;1078;p35"/>
          <p:cNvCxnSpPr>
            <a:stCxn id="1071" idx="5"/>
            <a:endCxn id="1072" idx="1"/>
          </p:cNvCxnSpPr>
          <p:nvPr/>
        </p:nvCxnSpPr>
        <p:spPr>
          <a:xfrm>
            <a:off x="7689744" y="2212235"/>
            <a:ext cx="214200" cy="3381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79" name="Google Shape;1079;p35"/>
          <p:cNvCxnSpPr>
            <a:stCxn id="1069" idx="4"/>
            <a:endCxn id="1070" idx="0"/>
          </p:cNvCxnSpPr>
          <p:nvPr/>
        </p:nvCxnSpPr>
        <p:spPr>
          <a:xfrm flipH="1">
            <a:off x="6899406" y="2939155"/>
            <a:ext cx="60900" cy="3723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80" name="Google Shape;1080;p35"/>
          <p:cNvCxnSpPr>
            <a:stCxn id="1070" idx="6"/>
            <a:endCxn id="1073" idx="2"/>
          </p:cNvCxnSpPr>
          <p:nvPr/>
        </p:nvCxnSpPr>
        <p:spPr>
          <a:xfrm>
            <a:off x="7093745" y="3505657"/>
            <a:ext cx="708000" cy="903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81" name="Google Shape;1081;p35"/>
          <p:cNvCxnSpPr>
            <a:stCxn id="1073" idx="0"/>
            <a:endCxn id="1072" idx="4"/>
          </p:cNvCxnSpPr>
          <p:nvPr/>
        </p:nvCxnSpPr>
        <p:spPr>
          <a:xfrm rot="10800000" flipH="1">
            <a:off x="7995885" y="2881607"/>
            <a:ext cx="45300" cy="5202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82" name="Google Shape;1082;p35"/>
          <p:cNvCxnSpPr>
            <a:stCxn id="1068" idx="6"/>
            <a:endCxn id="1070" idx="2"/>
          </p:cNvCxnSpPr>
          <p:nvPr/>
        </p:nvCxnSpPr>
        <p:spPr>
          <a:xfrm>
            <a:off x="6178612" y="3453699"/>
            <a:ext cx="526500" cy="519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83" name="Google Shape;1083;p35"/>
          <p:cNvCxnSpPr>
            <a:stCxn id="1070" idx="7"/>
            <a:endCxn id="1072" idx="3"/>
          </p:cNvCxnSpPr>
          <p:nvPr/>
        </p:nvCxnSpPr>
        <p:spPr>
          <a:xfrm rot="10800000" flipH="1">
            <a:off x="7036850" y="2824808"/>
            <a:ext cx="867000" cy="5436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84" name="Google Shape;1084;p35"/>
          <p:cNvSpPr txBox="1"/>
          <p:nvPr/>
        </p:nvSpPr>
        <p:spPr>
          <a:xfrm>
            <a:off x="5725550" y="2558893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5" name="Google Shape;1085;p35"/>
          <p:cNvSpPr txBox="1"/>
          <p:nvPr/>
        </p:nvSpPr>
        <p:spPr>
          <a:xfrm>
            <a:off x="6830872" y="180624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6" name="Google Shape;1086;p35"/>
          <p:cNvSpPr txBox="1"/>
          <p:nvPr/>
        </p:nvSpPr>
        <p:spPr>
          <a:xfrm>
            <a:off x="6645508" y="2273481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7" name="Google Shape;1087;p35"/>
          <p:cNvSpPr txBox="1"/>
          <p:nvPr/>
        </p:nvSpPr>
        <p:spPr>
          <a:xfrm>
            <a:off x="7801643" y="2047318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8" name="Google Shape;1088;p35"/>
          <p:cNvSpPr txBox="1"/>
          <p:nvPr/>
        </p:nvSpPr>
        <p:spPr>
          <a:xfrm>
            <a:off x="7246241" y="2300652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Google Shape;1089;p35"/>
          <p:cNvSpPr txBox="1"/>
          <p:nvPr/>
        </p:nvSpPr>
        <p:spPr>
          <a:xfrm>
            <a:off x="6253615" y="3133360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0" name="Google Shape;1090;p35"/>
          <p:cNvSpPr txBox="1"/>
          <p:nvPr/>
        </p:nvSpPr>
        <p:spPr>
          <a:xfrm>
            <a:off x="6645483" y="2939182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1" name="Google Shape;1091;p35"/>
          <p:cNvSpPr txBox="1"/>
          <p:nvPr/>
        </p:nvSpPr>
        <p:spPr>
          <a:xfrm>
            <a:off x="7343320" y="2704532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35"/>
          <p:cNvSpPr txBox="1"/>
          <p:nvPr/>
        </p:nvSpPr>
        <p:spPr>
          <a:xfrm>
            <a:off x="7371255" y="3173543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p35"/>
          <p:cNvSpPr txBox="1"/>
          <p:nvPr/>
        </p:nvSpPr>
        <p:spPr>
          <a:xfrm>
            <a:off x="8036344" y="295561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242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Basic Idea: “Connect the graph by choosing the smallest edges, avoid cycles”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Kruskal’s Algorithm</a:t>
            </a:r>
            <a:endParaRPr/>
          </a:p>
        </p:txBody>
      </p:sp>
      <p:sp>
        <p:nvSpPr>
          <p:cNvPr id="1100" name="Google Shape;1100;p36"/>
          <p:cNvSpPr/>
          <p:nvPr/>
        </p:nvSpPr>
        <p:spPr>
          <a:xfrm>
            <a:off x="6063772" y="2121236"/>
            <a:ext cx="388500" cy="388200"/>
          </a:xfrm>
          <a:prstGeom prst="ellipse">
            <a:avLst/>
          </a:prstGeom>
          <a:solidFill>
            <a:srgbClr val="EFEFEF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1" name="Google Shape;1101;p36"/>
          <p:cNvSpPr/>
          <p:nvPr/>
        </p:nvSpPr>
        <p:spPr>
          <a:xfrm>
            <a:off x="5790112" y="3259599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2" name="Google Shape;1102;p36"/>
          <p:cNvSpPr/>
          <p:nvPr/>
        </p:nvSpPr>
        <p:spPr>
          <a:xfrm>
            <a:off x="6766056" y="2550955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3" name="Google Shape;1103;p36"/>
          <p:cNvSpPr/>
          <p:nvPr/>
        </p:nvSpPr>
        <p:spPr>
          <a:xfrm>
            <a:off x="6705245" y="331155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4" name="Google Shape;1104;p36"/>
          <p:cNvSpPr/>
          <p:nvPr/>
        </p:nvSpPr>
        <p:spPr>
          <a:xfrm>
            <a:off x="7358139" y="1880886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5" name="Google Shape;1105;p36"/>
          <p:cNvSpPr/>
          <p:nvPr/>
        </p:nvSpPr>
        <p:spPr>
          <a:xfrm>
            <a:off x="7846970" y="249351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Google Shape;1106;p36"/>
          <p:cNvSpPr/>
          <p:nvPr/>
        </p:nvSpPr>
        <p:spPr>
          <a:xfrm>
            <a:off x="7801635" y="340180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7" name="Google Shape;1107;p36"/>
          <p:cNvCxnSpPr>
            <a:stCxn id="1100" idx="3"/>
            <a:endCxn id="1101" idx="0"/>
          </p:cNvCxnSpPr>
          <p:nvPr/>
        </p:nvCxnSpPr>
        <p:spPr>
          <a:xfrm flipH="1">
            <a:off x="5984467" y="2452585"/>
            <a:ext cx="136200" cy="8070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08" name="Google Shape;1108;p36"/>
          <p:cNvCxnSpPr>
            <a:stCxn id="1100" idx="5"/>
            <a:endCxn id="1102" idx="1"/>
          </p:cNvCxnSpPr>
          <p:nvPr/>
        </p:nvCxnSpPr>
        <p:spPr>
          <a:xfrm>
            <a:off x="6395377" y="2452585"/>
            <a:ext cx="427500" cy="1551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09" name="Google Shape;1109;p36"/>
          <p:cNvCxnSpPr>
            <a:stCxn id="1102" idx="7"/>
            <a:endCxn id="1104" idx="3"/>
          </p:cNvCxnSpPr>
          <p:nvPr/>
        </p:nvCxnSpPr>
        <p:spPr>
          <a:xfrm rot="10800000" flipH="1">
            <a:off x="7097661" y="2212106"/>
            <a:ext cx="317400" cy="3957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0" name="Google Shape;1110;p36"/>
          <p:cNvCxnSpPr>
            <a:stCxn id="1100" idx="6"/>
            <a:endCxn id="1104" idx="2"/>
          </p:cNvCxnSpPr>
          <p:nvPr/>
        </p:nvCxnSpPr>
        <p:spPr>
          <a:xfrm rot="10800000" flipH="1">
            <a:off x="6452272" y="2075036"/>
            <a:ext cx="906000" cy="2403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1" name="Google Shape;1111;p36"/>
          <p:cNvCxnSpPr>
            <a:stCxn id="1104" idx="5"/>
            <a:endCxn id="1105" idx="1"/>
          </p:cNvCxnSpPr>
          <p:nvPr/>
        </p:nvCxnSpPr>
        <p:spPr>
          <a:xfrm>
            <a:off x="7689744" y="2212235"/>
            <a:ext cx="214200" cy="3381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2" name="Google Shape;1112;p36"/>
          <p:cNvCxnSpPr>
            <a:stCxn id="1102" idx="4"/>
            <a:endCxn id="1103" idx="0"/>
          </p:cNvCxnSpPr>
          <p:nvPr/>
        </p:nvCxnSpPr>
        <p:spPr>
          <a:xfrm flipH="1">
            <a:off x="6899406" y="2939155"/>
            <a:ext cx="60900" cy="3723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3" name="Google Shape;1113;p36"/>
          <p:cNvCxnSpPr>
            <a:stCxn id="1103" idx="6"/>
            <a:endCxn id="1106" idx="2"/>
          </p:cNvCxnSpPr>
          <p:nvPr/>
        </p:nvCxnSpPr>
        <p:spPr>
          <a:xfrm>
            <a:off x="7093745" y="3505657"/>
            <a:ext cx="708000" cy="903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4" name="Google Shape;1114;p36"/>
          <p:cNvCxnSpPr>
            <a:stCxn id="1106" idx="0"/>
            <a:endCxn id="1105" idx="4"/>
          </p:cNvCxnSpPr>
          <p:nvPr/>
        </p:nvCxnSpPr>
        <p:spPr>
          <a:xfrm rot="10800000" flipH="1">
            <a:off x="7995885" y="2881607"/>
            <a:ext cx="45300" cy="5202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5" name="Google Shape;1115;p36"/>
          <p:cNvCxnSpPr>
            <a:stCxn id="1101" idx="6"/>
            <a:endCxn id="1103" idx="2"/>
          </p:cNvCxnSpPr>
          <p:nvPr/>
        </p:nvCxnSpPr>
        <p:spPr>
          <a:xfrm>
            <a:off x="6178612" y="3453699"/>
            <a:ext cx="526500" cy="519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6" name="Google Shape;1116;p36"/>
          <p:cNvCxnSpPr>
            <a:stCxn id="1103" idx="7"/>
            <a:endCxn id="1105" idx="3"/>
          </p:cNvCxnSpPr>
          <p:nvPr/>
        </p:nvCxnSpPr>
        <p:spPr>
          <a:xfrm rot="10800000" flipH="1">
            <a:off x="7036850" y="2824808"/>
            <a:ext cx="867000" cy="5436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17" name="Google Shape;1117;p36"/>
          <p:cNvSpPr txBox="1"/>
          <p:nvPr/>
        </p:nvSpPr>
        <p:spPr>
          <a:xfrm>
            <a:off x="5725550" y="2558893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8" name="Google Shape;1118;p36"/>
          <p:cNvSpPr txBox="1"/>
          <p:nvPr/>
        </p:nvSpPr>
        <p:spPr>
          <a:xfrm>
            <a:off x="6830872" y="180624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9" name="Google Shape;1119;p36"/>
          <p:cNvSpPr txBox="1"/>
          <p:nvPr/>
        </p:nvSpPr>
        <p:spPr>
          <a:xfrm>
            <a:off x="6645508" y="2273481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0" name="Google Shape;1120;p36"/>
          <p:cNvSpPr txBox="1"/>
          <p:nvPr/>
        </p:nvSpPr>
        <p:spPr>
          <a:xfrm>
            <a:off x="7801643" y="2047318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1" name="Google Shape;1121;p36"/>
          <p:cNvSpPr txBox="1"/>
          <p:nvPr/>
        </p:nvSpPr>
        <p:spPr>
          <a:xfrm>
            <a:off x="7246241" y="2300652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2" name="Google Shape;1122;p36"/>
          <p:cNvSpPr txBox="1"/>
          <p:nvPr/>
        </p:nvSpPr>
        <p:spPr>
          <a:xfrm>
            <a:off x="6253615" y="3133360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3" name="Google Shape;1123;p36"/>
          <p:cNvSpPr txBox="1"/>
          <p:nvPr/>
        </p:nvSpPr>
        <p:spPr>
          <a:xfrm>
            <a:off x="6645483" y="2939182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4" name="Google Shape;1124;p36"/>
          <p:cNvSpPr txBox="1"/>
          <p:nvPr/>
        </p:nvSpPr>
        <p:spPr>
          <a:xfrm>
            <a:off x="7343320" y="2704532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5" name="Google Shape;1125;p36"/>
          <p:cNvSpPr txBox="1"/>
          <p:nvPr/>
        </p:nvSpPr>
        <p:spPr>
          <a:xfrm>
            <a:off x="7371255" y="3173543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6" name="Google Shape;1126;p36"/>
          <p:cNvSpPr txBox="1"/>
          <p:nvPr/>
        </p:nvSpPr>
        <p:spPr>
          <a:xfrm>
            <a:off x="8036344" y="295561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7" name="Google Shape;1127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242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Basic Idea: “Connect the graph by choosing the smallest edges, avoid cycles”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Sort the edges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Kruskal’s Algorithm</a:t>
            </a:r>
            <a:endParaRPr/>
          </a:p>
        </p:txBody>
      </p:sp>
      <p:sp>
        <p:nvSpPr>
          <p:cNvPr id="1133" name="Google Shape;1133;p37"/>
          <p:cNvSpPr/>
          <p:nvPr/>
        </p:nvSpPr>
        <p:spPr>
          <a:xfrm>
            <a:off x="6063772" y="2121236"/>
            <a:ext cx="388500" cy="388200"/>
          </a:xfrm>
          <a:prstGeom prst="ellipse">
            <a:avLst/>
          </a:prstGeom>
          <a:solidFill>
            <a:srgbClr val="EFEFEF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4" name="Google Shape;1134;p37"/>
          <p:cNvSpPr/>
          <p:nvPr/>
        </p:nvSpPr>
        <p:spPr>
          <a:xfrm>
            <a:off x="5790112" y="3259599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5" name="Google Shape;1135;p37"/>
          <p:cNvSpPr/>
          <p:nvPr/>
        </p:nvSpPr>
        <p:spPr>
          <a:xfrm>
            <a:off x="6766056" y="2550955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6" name="Google Shape;1136;p37"/>
          <p:cNvSpPr/>
          <p:nvPr/>
        </p:nvSpPr>
        <p:spPr>
          <a:xfrm>
            <a:off x="6705245" y="331155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7" name="Google Shape;1137;p37"/>
          <p:cNvSpPr/>
          <p:nvPr/>
        </p:nvSpPr>
        <p:spPr>
          <a:xfrm>
            <a:off x="7358139" y="1880886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8" name="Google Shape;1138;p37"/>
          <p:cNvSpPr/>
          <p:nvPr/>
        </p:nvSpPr>
        <p:spPr>
          <a:xfrm>
            <a:off x="7846970" y="249351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9" name="Google Shape;1139;p37"/>
          <p:cNvSpPr/>
          <p:nvPr/>
        </p:nvSpPr>
        <p:spPr>
          <a:xfrm>
            <a:off x="7801635" y="340180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0" name="Google Shape;1140;p37"/>
          <p:cNvCxnSpPr>
            <a:stCxn id="1133" idx="3"/>
            <a:endCxn id="1134" idx="0"/>
          </p:cNvCxnSpPr>
          <p:nvPr/>
        </p:nvCxnSpPr>
        <p:spPr>
          <a:xfrm flipH="1">
            <a:off x="5984467" y="2452585"/>
            <a:ext cx="136200" cy="807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41" name="Google Shape;1141;p37"/>
          <p:cNvCxnSpPr>
            <a:stCxn id="1133" idx="5"/>
            <a:endCxn id="1135" idx="1"/>
          </p:cNvCxnSpPr>
          <p:nvPr/>
        </p:nvCxnSpPr>
        <p:spPr>
          <a:xfrm>
            <a:off x="6395377" y="2452585"/>
            <a:ext cx="427500" cy="1551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42" name="Google Shape;1142;p37"/>
          <p:cNvCxnSpPr>
            <a:stCxn id="1135" idx="7"/>
            <a:endCxn id="1137" idx="3"/>
          </p:cNvCxnSpPr>
          <p:nvPr/>
        </p:nvCxnSpPr>
        <p:spPr>
          <a:xfrm rot="10800000" flipH="1">
            <a:off x="7097661" y="2212106"/>
            <a:ext cx="317400" cy="3957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43" name="Google Shape;1143;p37"/>
          <p:cNvCxnSpPr>
            <a:stCxn id="1133" idx="6"/>
            <a:endCxn id="1137" idx="2"/>
          </p:cNvCxnSpPr>
          <p:nvPr/>
        </p:nvCxnSpPr>
        <p:spPr>
          <a:xfrm rot="10800000" flipH="1">
            <a:off x="6452272" y="2075036"/>
            <a:ext cx="906000" cy="2403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44" name="Google Shape;1144;p37"/>
          <p:cNvCxnSpPr>
            <a:stCxn id="1137" idx="5"/>
            <a:endCxn id="1138" idx="1"/>
          </p:cNvCxnSpPr>
          <p:nvPr/>
        </p:nvCxnSpPr>
        <p:spPr>
          <a:xfrm>
            <a:off x="7689744" y="2212235"/>
            <a:ext cx="214200" cy="3381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45" name="Google Shape;1145;p37"/>
          <p:cNvCxnSpPr>
            <a:stCxn id="1135" idx="4"/>
            <a:endCxn id="1136" idx="0"/>
          </p:cNvCxnSpPr>
          <p:nvPr/>
        </p:nvCxnSpPr>
        <p:spPr>
          <a:xfrm flipH="1">
            <a:off x="6899406" y="2939155"/>
            <a:ext cx="60900" cy="3723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46" name="Google Shape;1146;p37"/>
          <p:cNvCxnSpPr>
            <a:stCxn id="1136" idx="6"/>
            <a:endCxn id="1139" idx="2"/>
          </p:cNvCxnSpPr>
          <p:nvPr/>
        </p:nvCxnSpPr>
        <p:spPr>
          <a:xfrm>
            <a:off x="7093745" y="3505657"/>
            <a:ext cx="708000" cy="903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47" name="Google Shape;1147;p37"/>
          <p:cNvCxnSpPr>
            <a:stCxn id="1139" idx="0"/>
            <a:endCxn id="1138" idx="4"/>
          </p:cNvCxnSpPr>
          <p:nvPr/>
        </p:nvCxnSpPr>
        <p:spPr>
          <a:xfrm rot="10800000" flipH="1">
            <a:off x="7995885" y="2881607"/>
            <a:ext cx="45300" cy="5202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48" name="Google Shape;1148;p37"/>
          <p:cNvCxnSpPr>
            <a:stCxn id="1134" idx="6"/>
            <a:endCxn id="1136" idx="2"/>
          </p:cNvCxnSpPr>
          <p:nvPr/>
        </p:nvCxnSpPr>
        <p:spPr>
          <a:xfrm>
            <a:off x="6178612" y="3453699"/>
            <a:ext cx="526500" cy="519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49" name="Google Shape;1149;p37"/>
          <p:cNvCxnSpPr>
            <a:stCxn id="1136" idx="7"/>
            <a:endCxn id="1138" idx="3"/>
          </p:cNvCxnSpPr>
          <p:nvPr/>
        </p:nvCxnSpPr>
        <p:spPr>
          <a:xfrm rot="10800000" flipH="1">
            <a:off x="7036850" y="2824808"/>
            <a:ext cx="867000" cy="5436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50" name="Google Shape;1150;p37"/>
          <p:cNvSpPr txBox="1"/>
          <p:nvPr/>
        </p:nvSpPr>
        <p:spPr>
          <a:xfrm>
            <a:off x="5725550" y="2558893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1" name="Google Shape;1151;p37"/>
          <p:cNvSpPr txBox="1"/>
          <p:nvPr/>
        </p:nvSpPr>
        <p:spPr>
          <a:xfrm>
            <a:off x="6830872" y="180624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2" name="Google Shape;1152;p37"/>
          <p:cNvSpPr txBox="1"/>
          <p:nvPr/>
        </p:nvSpPr>
        <p:spPr>
          <a:xfrm>
            <a:off x="6645508" y="2273481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3" name="Google Shape;1153;p37"/>
          <p:cNvSpPr txBox="1"/>
          <p:nvPr/>
        </p:nvSpPr>
        <p:spPr>
          <a:xfrm>
            <a:off x="7801643" y="2047318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4" name="Google Shape;1154;p37"/>
          <p:cNvSpPr txBox="1"/>
          <p:nvPr/>
        </p:nvSpPr>
        <p:spPr>
          <a:xfrm>
            <a:off x="7246241" y="2300652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5" name="Google Shape;1155;p37"/>
          <p:cNvSpPr txBox="1"/>
          <p:nvPr/>
        </p:nvSpPr>
        <p:spPr>
          <a:xfrm>
            <a:off x="6253615" y="3133360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6" name="Google Shape;1156;p37"/>
          <p:cNvSpPr txBox="1"/>
          <p:nvPr/>
        </p:nvSpPr>
        <p:spPr>
          <a:xfrm>
            <a:off x="6645483" y="2939182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7" name="Google Shape;1157;p37"/>
          <p:cNvSpPr txBox="1"/>
          <p:nvPr/>
        </p:nvSpPr>
        <p:spPr>
          <a:xfrm>
            <a:off x="7343320" y="2704532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8" name="Google Shape;1158;p37"/>
          <p:cNvSpPr txBox="1"/>
          <p:nvPr/>
        </p:nvSpPr>
        <p:spPr>
          <a:xfrm>
            <a:off x="7371255" y="3173543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9" name="Google Shape;1159;p37"/>
          <p:cNvSpPr txBox="1"/>
          <p:nvPr/>
        </p:nvSpPr>
        <p:spPr>
          <a:xfrm>
            <a:off x="8036344" y="295561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0" name="Google Shape;116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242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Basic Idea: “Connect the graph by choosing the smallest edges, avoid cycles”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Sort the edges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Pick the smallest edge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Kruskal’s Algorithm</a:t>
            </a:r>
            <a:endParaRPr/>
          </a:p>
        </p:txBody>
      </p:sp>
      <p:sp>
        <p:nvSpPr>
          <p:cNvPr id="1166" name="Google Shape;1166;p38"/>
          <p:cNvSpPr/>
          <p:nvPr/>
        </p:nvSpPr>
        <p:spPr>
          <a:xfrm>
            <a:off x="6063772" y="2121236"/>
            <a:ext cx="388500" cy="388200"/>
          </a:xfrm>
          <a:prstGeom prst="ellipse">
            <a:avLst/>
          </a:prstGeom>
          <a:solidFill>
            <a:srgbClr val="FFFF00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7" name="Google Shape;1167;p38"/>
          <p:cNvSpPr/>
          <p:nvPr/>
        </p:nvSpPr>
        <p:spPr>
          <a:xfrm>
            <a:off x="5790112" y="3259599"/>
            <a:ext cx="388500" cy="388200"/>
          </a:xfrm>
          <a:prstGeom prst="ellipse">
            <a:avLst/>
          </a:prstGeom>
          <a:solidFill>
            <a:srgbClr val="FFFF00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8" name="Google Shape;1168;p38"/>
          <p:cNvSpPr/>
          <p:nvPr/>
        </p:nvSpPr>
        <p:spPr>
          <a:xfrm>
            <a:off x="6766056" y="2550955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9" name="Google Shape;1169;p38"/>
          <p:cNvSpPr/>
          <p:nvPr/>
        </p:nvSpPr>
        <p:spPr>
          <a:xfrm>
            <a:off x="6705245" y="331155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0" name="Google Shape;1170;p38"/>
          <p:cNvSpPr/>
          <p:nvPr/>
        </p:nvSpPr>
        <p:spPr>
          <a:xfrm>
            <a:off x="7358139" y="1880886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1" name="Google Shape;1171;p38"/>
          <p:cNvSpPr/>
          <p:nvPr/>
        </p:nvSpPr>
        <p:spPr>
          <a:xfrm>
            <a:off x="7846970" y="249351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2" name="Google Shape;1172;p38"/>
          <p:cNvSpPr/>
          <p:nvPr/>
        </p:nvSpPr>
        <p:spPr>
          <a:xfrm>
            <a:off x="7801635" y="340180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73" name="Google Shape;1173;p38"/>
          <p:cNvCxnSpPr>
            <a:stCxn id="1166" idx="3"/>
            <a:endCxn id="1167" idx="0"/>
          </p:cNvCxnSpPr>
          <p:nvPr/>
        </p:nvCxnSpPr>
        <p:spPr>
          <a:xfrm flipH="1">
            <a:off x="5984467" y="2452585"/>
            <a:ext cx="136200" cy="807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74" name="Google Shape;1174;p38"/>
          <p:cNvCxnSpPr>
            <a:stCxn id="1166" idx="5"/>
            <a:endCxn id="1168" idx="1"/>
          </p:cNvCxnSpPr>
          <p:nvPr/>
        </p:nvCxnSpPr>
        <p:spPr>
          <a:xfrm>
            <a:off x="6395377" y="2452585"/>
            <a:ext cx="427500" cy="1551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75" name="Google Shape;1175;p38"/>
          <p:cNvCxnSpPr>
            <a:stCxn id="1168" idx="7"/>
            <a:endCxn id="1170" idx="3"/>
          </p:cNvCxnSpPr>
          <p:nvPr/>
        </p:nvCxnSpPr>
        <p:spPr>
          <a:xfrm rot="10800000" flipH="1">
            <a:off x="7097661" y="2212106"/>
            <a:ext cx="317400" cy="3957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76" name="Google Shape;1176;p38"/>
          <p:cNvCxnSpPr>
            <a:stCxn id="1166" idx="6"/>
            <a:endCxn id="1170" idx="2"/>
          </p:cNvCxnSpPr>
          <p:nvPr/>
        </p:nvCxnSpPr>
        <p:spPr>
          <a:xfrm rot="10800000" flipH="1">
            <a:off x="6452272" y="2075036"/>
            <a:ext cx="906000" cy="2403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77" name="Google Shape;1177;p38"/>
          <p:cNvCxnSpPr>
            <a:stCxn id="1170" idx="5"/>
            <a:endCxn id="1171" idx="1"/>
          </p:cNvCxnSpPr>
          <p:nvPr/>
        </p:nvCxnSpPr>
        <p:spPr>
          <a:xfrm>
            <a:off x="7689744" y="2212235"/>
            <a:ext cx="214200" cy="3381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78" name="Google Shape;1178;p38"/>
          <p:cNvCxnSpPr>
            <a:stCxn id="1168" idx="4"/>
            <a:endCxn id="1169" idx="0"/>
          </p:cNvCxnSpPr>
          <p:nvPr/>
        </p:nvCxnSpPr>
        <p:spPr>
          <a:xfrm flipH="1">
            <a:off x="6899406" y="2939155"/>
            <a:ext cx="60900" cy="3723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79" name="Google Shape;1179;p38"/>
          <p:cNvCxnSpPr>
            <a:stCxn id="1169" idx="6"/>
            <a:endCxn id="1172" idx="2"/>
          </p:cNvCxnSpPr>
          <p:nvPr/>
        </p:nvCxnSpPr>
        <p:spPr>
          <a:xfrm>
            <a:off x="7093745" y="3505657"/>
            <a:ext cx="708000" cy="903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80" name="Google Shape;1180;p38"/>
          <p:cNvCxnSpPr>
            <a:stCxn id="1172" idx="0"/>
            <a:endCxn id="1171" idx="4"/>
          </p:cNvCxnSpPr>
          <p:nvPr/>
        </p:nvCxnSpPr>
        <p:spPr>
          <a:xfrm rot="10800000" flipH="1">
            <a:off x="7995885" y="2881607"/>
            <a:ext cx="45300" cy="5202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81" name="Google Shape;1181;p38"/>
          <p:cNvCxnSpPr>
            <a:stCxn id="1167" idx="6"/>
            <a:endCxn id="1169" idx="2"/>
          </p:cNvCxnSpPr>
          <p:nvPr/>
        </p:nvCxnSpPr>
        <p:spPr>
          <a:xfrm>
            <a:off x="6178612" y="3453699"/>
            <a:ext cx="526500" cy="519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82" name="Google Shape;1182;p38"/>
          <p:cNvCxnSpPr>
            <a:stCxn id="1169" idx="7"/>
            <a:endCxn id="1171" idx="3"/>
          </p:cNvCxnSpPr>
          <p:nvPr/>
        </p:nvCxnSpPr>
        <p:spPr>
          <a:xfrm rot="10800000" flipH="1">
            <a:off x="7036850" y="2824808"/>
            <a:ext cx="867000" cy="5436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3" name="Google Shape;1183;p38"/>
          <p:cNvSpPr txBox="1"/>
          <p:nvPr/>
        </p:nvSpPr>
        <p:spPr>
          <a:xfrm>
            <a:off x="5725550" y="2558893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4" name="Google Shape;1184;p38"/>
          <p:cNvSpPr txBox="1"/>
          <p:nvPr/>
        </p:nvSpPr>
        <p:spPr>
          <a:xfrm>
            <a:off x="6830872" y="180624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5" name="Google Shape;1185;p38"/>
          <p:cNvSpPr txBox="1"/>
          <p:nvPr/>
        </p:nvSpPr>
        <p:spPr>
          <a:xfrm>
            <a:off x="6645508" y="2273481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6" name="Google Shape;1186;p38"/>
          <p:cNvSpPr txBox="1"/>
          <p:nvPr/>
        </p:nvSpPr>
        <p:spPr>
          <a:xfrm>
            <a:off x="7801643" y="2047318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7" name="Google Shape;1187;p38"/>
          <p:cNvSpPr txBox="1"/>
          <p:nvPr/>
        </p:nvSpPr>
        <p:spPr>
          <a:xfrm>
            <a:off x="7246241" y="2300652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8" name="Google Shape;1188;p38"/>
          <p:cNvSpPr txBox="1"/>
          <p:nvPr/>
        </p:nvSpPr>
        <p:spPr>
          <a:xfrm>
            <a:off x="6253615" y="3133360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9" name="Google Shape;1189;p38"/>
          <p:cNvSpPr txBox="1"/>
          <p:nvPr/>
        </p:nvSpPr>
        <p:spPr>
          <a:xfrm>
            <a:off x="6645483" y="2939182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0" name="Google Shape;1190;p38"/>
          <p:cNvSpPr txBox="1"/>
          <p:nvPr/>
        </p:nvSpPr>
        <p:spPr>
          <a:xfrm>
            <a:off x="7343320" y="2704532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1" name="Google Shape;1191;p38"/>
          <p:cNvSpPr txBox="1"/>
          <p:nvPr/>
        </p:nvSpPr>
        <p:spPr>
          <a:xfrm>
            <a:off x="7371255" y="3173543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2" name="Google Shape;1192;p38"/>
          <p:cNvSpPr txBox="1"/>
          <p:nvPr/>
        </p:nvSpPr>
        <p:spPr>
          <a:xfrm>
            <a:off x="8036344" y="295561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3" name="Google Shape;1193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242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Basic Idea: “Connect the graph by choosing the smallest edges, avoid cycles”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Sort the edges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Pick the smallest edge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 the two vertices are actually not in the same connected component (how?)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Kruskal’s Algorithm</a:t>
            </a:r>
            <a:endParaRPr/>
          </a:p>
        </p:txBody>
      </p:sp>
      <p:sp>
        <p:nvSpPr>
          <p:cNvPr id="1199" name="Google Shape;1199;p39"/>
          <p:cNvSpPr/>
          <p:nvPr/>
        </p:nvSpPr>
        <p:spPr>
          <a:xfrm>
            <a:off x="6063772" y="2121236"/>
            <a:ext cx="388500" cy="388200"/>
          </a:xfrm>
          <a:prstGeom prst="ellipse">
            <a:avLst/>
          </a:prstGeom>
          <a:solidFill>
            <a:srgbClr val="FFFF00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0" name="Google Shape;1200;p39"/>
          <p:cNvSpPr/>
          <p:nvPr/>
        </p:nvSpPr>
        <p:spPr>
          <a:xfrm>
            <a:off x="5790112" y="3259599"/>
            <a:ext cx="388500" cy="388200"/>
          </a:xfrm>
          <a:prstGeom prst="ellipse">
            <a:avLst/>
          </a:prstGeom>
          <a:solidFill>
            <a:srgbClr val="FFFF00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1" name="Google Shape;1201;p39"/>
          <p:cNvSpPr/>
          <p:nvPr/>
        </p:nvSpPr>
        <p:spPr>
          <a:xfrm>
            <a:off x="6766056" y="2550955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2" name="Google Shape;1202;p39"/>
          <p:cNvSpPr/>
          <p:nvPr/>
        </p:nvSpPr>
        <p:spPr>
          <a:xfrm>
            <a:off x="6705245" y="331155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3" name="Google Shape;1203;p39"/>
          <p:cNvSpPr/>
          <p:nvPr/>
        </p:nvSpPr>
        <p:spPr>
          <a:xfrm>
            <a:off x="7358139" y="1880886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4" name="Google Shape;1204;p39"/>
          <p:cNvSpPr/>
          <p:nvPr/>
        </p:nvSpPr>
        <p:spPr>
          <a:xfrm>
            <a:off x="7846970" y="249351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5" name="Google Shape;1205;p39"/>
          <p:cNvSpPr/>
          <p:nvPr/>
        </p:nvSpPr>
        <p:spPr>
          <a:xfrm>
            <a:off x="7801635" y="340180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6" name="Google Shape;1206;p39"/>
          <p:cNvCxnSpPr>
            <a:stCxn id="1199" idx="3"/>
            <a:endCxn id="1200" idx="0"/>
          </p:cNvCxnSpPr>
          <p:nvPr/>
        </p:nvCxnSpPr>
        <p:spPr>
          <a:xfrm flipH="1">
            <a:off x="5984467" y="2452585"/>
            <a:ext cx="136200" cy="807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07" name="Google Shape;1207;p39"/>
          <p:cNvCxnSpPr>
            <a:stCxn id="1199" idx="5"/>
            <a:endCxn id="1201" idx="1"/>
          </p:cNvCxnSpPr>
          <p:nvPr/>
        </p:nvCxnSpPr>
        <p:spPr>
          <a:xfrm>
            <a:off x="6395377" y="2452585"/>
            <a:ext cx="427500" cy="1551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08" name="Google Shape;1208;p39"/>
          <p:cNvCxnSpPr>
            <a:stCxn id="1201" idx="7"/>
            <a:endCxn id="1203" idx="3"/>
          </p:cNvCxnSpPr>
          <p:nvPr/>
        </p:nvCxnSpPr>
        <p:spPr>
          <a:xfrm rot="10800000" flipH="1">
            <a:off x="7097661" y="2212106"/>
            <a:ext cx="317400" cy="3957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09" name="Google Shape;1209;p39"/>
          <p:cNvCxnSpPr>
            <a:stCxn id="1199" idx="6"/>
            <a:endCxn id="1203" idx="2"/>
          </p:cNvCxnSpPr>
          <p:nvPr/>
        </p:nvCxnSpPr>
        <p:spPr>
          <a:xfrm rot="10800000" flipH="1">
            <a:off x="6452272" y="2075036"/>
            <a:ext cx="906000" cy="2403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10" name="Google Shape;1210;p39"/>
          <p:cNvCxnSpPr>
            <a:stCxn id="1203" idx="5"/>
            <a:endCxn id="1204" idx="1"/>
          </p:cNvCxnSpPr>
          <p:nvPr/>
        </p:nvCxnSpPr>
        <p:spPr>
          <a:xfrm>
            <a:off x="7689744" y="2212235"/>
            <a:ext cx="214200" cy="3381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11" name="Google Shape;1211;p39"/>
          <p:cNvCxnSpPr>
            <a:stCxn id="1201" idx="4"/>
            <a:endCxn id="1202" idx="0"/>
          </p:cNvCxnSpPr>
          <p:nvPr/>
        </p:nvCxnSpPr>
        <p:spPr>
          <a:xfrm flipH="1">
            <a:off x="6899406" y="2939155"/>
            <a:ext cx="60900" cy="3723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12" name="Google Shape;1212;p39"/>
          <p:cNvCxnSpPr>
            <a:stCxn id="1202" idx="6"/>
            <a:endCxn id="1205" idx="2"/>
          </p:cNvCxnSpPr>
          <p:nvPr/>
        </p:nvCxnSpPr>
        <p:spPr>
          <a:xfrm>
            <a:off x="7093745" y="3505657"/>
            <a:ext cx="708000" cy="903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13" name="Google Shape;1213;p39"/>
          <p:cNvCxnSpPr>
            <a:stCxn id="1205" idx="0"/>
            <a:endCxn id="1204" idx="4"/>
          </p:cNvCxnSpPr>
          <p:nvPr/>
        </p:nvCxnSpPr>
        <p:spPr>
          <a:xfrm rot="10800000" flipH="1">
            <a:off x="7995885" y="2881607"/>
            <a:ext cx="45300" cy="5202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14" name="Google Shape;1214;p39"/>
          <p:cNvCxnSpPr>
            <a:stCxn id="1200" idx="6"/>
            <a:endCxn id="1202" idx="2"/>
          </p:cNvCxnSpPr>
          <p:nvPr/>
        </p:nvCxnSpPr>
        <p:spPr>
          <a:xfrm>
            <a:off x="6178612" y="3453699"/>
            <a:ext cx="526500" cy="519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15" name="Google Shape;1215;p39"/>
          <p:cNvCxnSpPr>
            <a:stCxn id="1202" idx="7"/>
            <a:endCxn id="1204" idx="3"/>
          </p:cNvCxnSpPr>
          <p:nvPr/>
        </p:nvCxnSpPr>
        <p:spPr>
          <a:xfrm rot="10800000" flipH="1">
            <a:off x="7036850" y="2824808"/>
            <a:ext cx="867000" cy="5436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16" name="Google Shape;1216;p39"/>
          <p:cNvSpPr txBox="1"/>
          <p:nvPr/>
        </p:nvSpPr>
        <p:spPr>
          <a:xfrm>
            <a:off x="5725550" y="2558893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7" name="Google Shape;1217;p39"/>
          <p:cNvSpPr txBox="1"/>
          <p:nvPr/>
        </p:nvSpPr>
        <p:spPr>
          <a:xfrm>
            <a:off x="6830872" y="180624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8" name="Google Shape;1218;p39"/>
          <p:cNvSpPr txBox="1"/>
          <p:nvPr/>
        </p:nvSpPr>
        <p:spPr>
          <a:xfrm>
            <a:off x="6645508" y="2273481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9" name="Google Shape;1219;p39"/>
          <p:cNvSpPr txBox="1"/>
          <p:nvPr/>
        </p:nvSpPr>
        <p:spPr>
          <a:xfrm>
            <a:off x="7801643" y="2047318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0" name="Google Shape;1220;p39"/>
          <p:cNvSpPr txBox="1"/>
          <p:nvPr/>
        </p:nvSpPr>
        <p:spPr>
          <a:xfrm>
            <a:off x="7246241" y="2300652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1" name="Google Shape;1221;p39"/>
          <p:cNvSpPr txBox="1"/>
          <p:nvPr/>
        </p:nvSpPr>
        <p:spPr>
          <a:xfrm>
            <a:off x="6253615" y="3133360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2" name="Google Shape;1222;p39"/>
          <p:cNvSpPr txBox="1"/>
          <p:nvPr/>
        </p:nvSpPr>
        <p:spPr>
          <a:xfrm>
            <a:off x="6645483" y="2939182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3" name="Google Shape;1223;p39"/>
          <p:cNvSpPr txBox="1"/>
          <p:nvPr/>
        </p:nvSpPr>
        <p:spPr>
          <a:xfrm>
            <a:off x="7343320" y="2704532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4" name="Google Shape;1224;p39"/>
          <p:cNvSpPr txBox="1"/>
          <p:nvPr/>
        </p:nvSpPr>
        <p:spPr>
          <a:xfrm>
            <a:off x="7371255" y="3173543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5" name="Google Shape;1225;p39"/>
          <p:cNvSpPr txBox="1"/>
          <p:nvPr/>
        </p:nvSpPr>
        <p:spPr>
          <a:xfrm>
            <a:off x="8036344" y="295561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6" name="Google Shape;1226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242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Basic Idea: “Connect the graph by choosing the smallest edges, avoid cycles”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Sort the edges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Pick the smallest edge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 the two vertices are actually not in the same connected component (UFDS!)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MST</a:t>
            </a:r>
            <a:endParaRPr/>
          </a:p>
        </p:txBody>
      </p:sp>
      <p:sp>
        <p:nvSpPr>
          <p:cNvPr id="118" name="Google Shape;118;p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Kruskal’s Algorithm</a:t>
            </a:r>
            <a:endParaRPr/>
          </a:p>
        </p:txBody>
      </p:sp>
      <p:sp>
        <p:nvSpPr>
          <p:cNvPr id="1232" name="Google Shape;1232;p40"/>
          <p:cNvSpPr/>
          <p:nvPr/>
        </p:nvSpPr>
        <p:spPr>
          <a:xfrm>
            <a:off x="6063772" y="2121236"/>
            <a:ext cx="388500" cy="388200"/>
          </a:xfrm>
          <a:prstGeom prst="ellipse">
            <a:avLst/>
          </a:prstGeom>
          <a:solidFill>
            <a:srgbClr val="FFFF00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3" name="Google Shape;1233;p40"/>
          <p:cNvSpPr/>
          <p:nvPr/>
        </p:nvSpPr>
        <p:spPr>
          <a:xfrm>
            <a:off x="5790112" y="3259599"/>
            <a:ext cx="388500" cy="388200"/>
          </a:xfrm>
          <a:prstGeom prst="ellipse">
            <a:avLst/>
          </a:prstGeom>
          <a:solidFill>
            <a:srgbClr val="FFFF00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4" name="Google Shape;1234;p40"/>
          <p:cNvSpPr/>
          <p:nvPr/>
        </p:nvSpPr>
        <p:spPr>
          <a:xfrm>
            <a:off x="6766056" y="2550955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5" name="Google Shape;1235;p40"/>
          <p:cNvSpPr/>
          <p:nvPr/>
        </p:nvSpPr>
        <p:spPr>
          <a:xfrm>
            <a:off x="6705245" y="331155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6" name="Google Shape;1236;p40"/>
          <p:cNvSpPr/>
          <p:nvPr/>
        </p:nvSpPr>
        <p:spPr>
          <a:xfrm>
            <a:off x="7358139" y="1880886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7" name="Google Shape;1237;p40"/>
          <p:cNvSpPr/>
          <p:nvPr/>
        </p:nvSpPr>
        <p:spPr>
          <a:xfrm>
            <a:off x="7846970" y="249351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8" name="Google Shape;1238;p40"/>
          <p:cNvSpPr/>
          <p:nvPr/>
        </p:nvSpPr>
        <p:spPr>
          <a:xfrm>
            <a:off x="7801635" y="340180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39" name="Google Shape;1239;p40"/>
          <p:cNvCxnSpPr>
            <a:stCxn id="1232" idx="3"/>
            <a:endCxn id="1233" idx="0"/>
          </p:cNvCxnSpPr>
          <p:nvPr/>
        </p:nvCxnSpPr>
        <p:spPr>
          <a:xfrm flipH="1">
            <a:off x="5984467" y="2452585"/>
            <a:ext cx="136200" cy="807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40" name="Google Shape;1240;p40"/>
          <p:cNvCxnSpPr>
            <a:stCxn id="1232" idx="5"/>
            <a:endCxn id="1234" idx="1"/>
          </p:cNvCxnSpPr>
          <p:nvPr/>
        </p:nvCxnSpPr>
        <p:spPr>
          <a:xfrm>
            <a:off x="6395377" y="2452585"/>
            <a:ext cx="427500" cy="1551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41" name="Google Shape;1241;p40"/>
          <p:cNvCxnSpPr>
            <a:stCxn id="1234" idx="7"/>
            <a:endCxn id="1236" idx="3"/>
          </p:cNvCxnSpPr>
          <p:nvPr/>
        </p:nvCxnSpPr>
        <p:spPr>
          <a:xfrm rot="10800000" flipH="1">
            <a:off x="7097661" y="2212106"/>
            <a:ext cx="317400" cy="3957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42" name="Google Shape;1242;p40"/>
          <p:cNvCxnSpPr>
            <a:stCxn id="1232" idx="6"/>
            <a:endCxn id="1236" idx="2"/>
          </p:cNvCxnSpPr>
          <p:nvPr/>
        </p:nvCxnSpPr>
        <p:spPr>
          <a:xfrm rot="10800000" flipH="1">
            <a:off x="6452272" y="2075036"/>
            <a:ext cx="906000" cy="2403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43" name="Google Shape;1243;p40"/>
          <p:cNvCxnSpPr>
            <a:stCxn id="1236" idx="5"/>
            <a:endCxn id="1237" idx="1"/>
          </p:cNvCxnSpPr>
          <p:nvPr/>
        </p:nvCxnSpPr>
        <p:spPr>
          <a:xfrm>
            <a:off x="7689744" y="2212235"/>
            <a:ext cx="214200" cy="3381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44" name="Google Shape;1244;p40"/>
          <p:cNvCxnSpPr>
            <a:stCxn id="1234" idx="4"/>
            <a:endCxn id="1235" idx="0"/>
          </p:cNvCxnSpPr>
          <p:nvPr/>
        </p:nvCxnSpPr>
        <p:spPr>
          <a:xfrm flipH="1">
            <a:off x="6899406" y="2939155"/>
            <a:ext cx="60900" cy="3723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45" name="Google Shape;1245;p40"/>
          <p:cNvCxnSpPr>
            <a:stCxn id="1235" idx="6"/>
            <a:endCxn id="1238" idx="2"/>
          </p:cNvCxnSpPr>
          <p:nvPr/>
        </p:nvCxnSpPr>
        <p:spPr>
          <a:xfrm>
            <a:off x="7093745" y="3505657"/>
            <a:ext cx="708000" cy="903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46" name="Google Shape;1246;p40"/>
          <p:cNvCxnSpPr>
            <a:stCxn id="1238" idx="0"/>
            <a:endCxn id="1237" idx="4"/>
          </p:cNvCxnSpPr>
          <p:nvPr/>
        </p:nvCxnSpPr>
        <p:spPr>
          <a:xfrm rot="10800000" flipH="1">
            <a:off x="7995885" y="2881607"/>
            <a:ext cx="45300" cy="5202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47" name="Google Shape;1247;p40"/>
          <p:cNvCxnSpPr>
            <a:stCxn id="1233" idx="6"/>
            <a:endCxn id="1235" idx="2"/>
          </p:cNvCxnSpPr>
          <p:nvPr/>
        </p:nvCxnSpPr>
        <p:spPr>
          <a:xfrm>
            <a:off x="6178612" y="3453699"/>
            <a:ext cx="526500" cy="519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48" name="Google Shape;1248;p40"/>
          <p:cNvCxnSpPr>
            <a:stCxn id="1235" idx="7"/>
            <a:endCxn id="1237" idx="3"/>
          </p:cNvCxnSpPr>
          <p:nvPr/>
        </p:nvCxnSpPr>
        <p:spPr>
          <a:xfrm rot="10800000" flipH="1">
            <a:off x="7036850" y="2824808"/>
            <a:ext cx="867000" cy="5436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49" name="Google Shape;1249;p40"/>
          <p:cNvSpPr txBox="1"/>
          <p:nvPr/>
        </p:nvSpPr>
        <p:spPr>
          <a:xfrm>
            <a:off x="5725550" y="2558893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0" name="Google Shape;1250;p40"/>
          <p:cNvSpPr txBox="1"/>
          <p:nvPr/>
        </p:nvSpPr>
        <p:spPr>
          <a:xfrm>
            <a:off x="6830872" y="180624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1" name="Google Shape;1251;p40"/>
          <p:cNvSpPr txBox="1"/>
          <p:nvPr/>
        </p:nvSpPr>
        <p:spPr>
          <a:xfrm>
            <a:off x="6645508" y="2273481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2" name="Google Shape;1252;p40"/>
          <p:cNvSpPr txBox="1"/>
          <p:nvPr/>
        </p:nvSpPr>
        <p:spPr>
          <a:xfrm>
            <a:off x="7801643" y="2047318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3" name="Google Shape;1253;p40"/>
          <p:cNvSpPr txBox="1"/>
          <p:nvPr/>
        </p:nvSpPr>
        <p:spPr>
          <a:xfrm>
            <a:off x="7246241" y="2300652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4" name="Google Shape;1254;p40"/>
          <p:cNvSpPr txBox="1"/>
          <p:nvPr/>
        </p:nvSpPr>
        <p:spPr>
          <a:xfrm>
            <a:off x="6253615" y="3133360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5" name="Google Shape;1255;p40"/>
          <p:cNvSpPr txBox="1"/>
          <p:nvPr/>
        </p:nvSpPr>
        <p:spPr>
          <a:xfrm>
            <a:off x="6645483" y="2939182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6" name="Google Shape;1256;p40"/>
          <p:cNvSpPr txBox="1"/>
          <p:nvPr/>
        </p:nvSpPr>
        <p:spPr>
          <a:xfrm>
            <a:off x="7343320" y="2704532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7" name="Google Shape;1257;p40"/>
          <p:cNvSpPr txBox="1"/>
          <p:nvPr/>
        </p:nvSpPr>
        <p:spPr>
          <a:xfrm>
            <a:off x="7371255" y="3173543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8" name="Google Shape;1258;p40"/>
          <p:cNvSpPr txBox="1"/>
          <p:nvPr/>
        </p:nvSpPr>
        <p:spPr>
          <a:xfrm>
            <a:off x="8036344" y="295561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9" name="Google Shape;1259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242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Basic Idea: “Connect the graph by choosing the smallest edges, avoid cycles”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Sort the edges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Pick the smallest edge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 the two vertices are actually not in the same connected component (UFDS!)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Repeat until done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41"/>
          <p:cNvSpPr/>
          <p:nvPr/>
        </p:nvSpPr>
        <p:spPr>
          <a:xfrm>
            <a:off x="550910" y="609386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5" name="Google Shape;1265;p41"/>
          <p:cNvSpPr/>
          <p:nvPr/>
        </p:nvSpPr>
        <p:spPr>
          <a:xfrm>
            <a:off x="277249" y="1747749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6" name="Google Shape;1266;p41"/>
          <p:cNvSpPr/>
          <p:nvPr/>
        </p:nvSpPr>
        <p:spPr>
          <a:xfrm>
            <a:off x="1253193" y="1039105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7" name="Google Shape;1267;p41"/>
          <p:cNvSpPr/>
          <p:nvPr/>
        </p:nvSpPr>
        <p:spPr>
          <a:xfrm>
            <a:off x="1192382" y="179970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8" name="Google Shape;1268;p41"/>
          <p:cNvSpPr/>
          <p:nvPr/>
        </p:nvSpPr>
        <p:spPr>
          <a:xfrm>
            <a:off x="1845277" y="369035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9" name="Google Shape;1269;p41"/>
          <p:cNvSpPr/>
          <p:nvPr/>
        </p:nvSpPr>
        <p:spPr>
          <a:xfrm>
            <a:off x="2334107" y="98166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0" name="Google Shape;1270;p41"/>
          <p:cNvSpPr/>
          <p:nvPr/>
        </p:nvSpPr>
        <p:spPr>
          <a:xfrm>
            <a:off x="2288772" y="188995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1" name="Google Shape;1271;p41"/>
          <p:cNvCxnSpPr>
            <a:stCxn id="1264" idx="3"/>
            <a:endCxn id="1265" idx="0"/>
          </p:cNvCxnSpPr>
          <p:nvPr/>
        </p:nvCxnSpPr>
        <p:spPr>
          <a:xfrm flipH="1">
            <a:off x="471605" y="940735"/>
            <a:ext cx="136200" cy="807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72" name="Google Shape;1272;p41"/>
          <p:cNvCxnSpPr>
            <a:stCxn id="1264" idx="5"/>
            <a:endCxn id="1266" idx="1"/>
          </p:cNvCxnSpPr>
          <p:nvPr/>
        </p:nvCxnSpPr>
        <p:spPr>
          <a:xfrm>
            <a:off x="882515" y="940735"/>
            <a:ext cx="427500" cy="1551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73" name="Google Shape;1273;p41"/>
          <p:cNvCxnSpPr>
            <a:stCxn id="1266" idx="7"/>
            <a:endCxn id="1268" idx="3"/>
          </p:cNvCxnSpPr>
          <p:nvPr/>
        </p:nvCxnSpPr>
        <p:spPr>
          <a:xfrm rot="10800000" flipH="1">
            <a:off x="1584798" y="700256"/>
            <a:ext cx="317400" cy="3957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74" name="Google Shape;1274;p41"/>
          <p:cNvCxnSpPr>
            <a:stCxn id="1264" idx="6"/>
            <a:endCxn id="1268" idx="2"/>
          </p:cNvCxnSpPr>
          <p:nvPr/>
        </p:nvCxnSpPr>
        <p:spPr>
          <a:xfrm rot="10800000" flipH="1">
            <a:off x="939410" y="563186"/>
            <a:ext cx="906000" cy="2403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75" name="Google Shape;1275;p41"/>
          <p:cNvCxnSpPr>
            <a:stCxn id="1268" idx="5"/>
            <a:endCxn id="1269" idx="1"/>
          </p:cNvCxnSpPr>
          <p:nvPr/>
        </p:nvCxnSpPr>
        <p:spPr>
          <a:xfrm>
            <a:off x="2176882" y="700384"/>
            <a:ext cx="214200" cy="3381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76" name="Google Shape;1276;p41"/>
          <p:cNvCxnSpPr>
            <a:stCxn id="1266" idx="4"/>
            <a:endCxn id="1267" idx="0"/>
          </p:cNvCxnSpPr>
          <p:nvPr/>
        </p:nvCxnSpPr>
        <p:spPr>
          <a:xfrm flipH="1">
            <a:off x="1386543" y="1427305"/>
            <a:ext cx="60900" cy="3723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77" name="Google Shape;1277;p41"/>
          <p:cNvCxnSpPr>
            <a:stCxn id="1267" idx="6"/>
            <a:endCxn id="1270" idx="2"/>
          </p:cNvCxnSpPr>
          <p:nvPr/>
        </p:nvCxnSpPr>
        <p:spPr>
          <a:xfrm>
            <a:off x="1580882" y="1993807"/>
            <a:ext cx="708000" cy="903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78" name="Google Shape;1278;p41"/>
          <p:cNvCxnSpPr>
            <a:stCxn id="1270" idx="0"/>
            <a:endCxn id="1269" idx="4"/>
          </p:cNvCxnSpPr>
          <p:nvPr/>
        </p:nvCxnSpPr>
        <p:spPr>
          <a:xfrm rot="10800000" flipH="1">
            <a:off x="2483022" y="1369757"/>
            <a:ext cx="45300" cy="5202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79" name="Google Shape;1279;p41"/>
          <p:cNvCxnSpPr>
            <a:stCxn id="1265" idx="6"/>
            <a:endCxn id="1267" idx="2"/>
          </p:cNvCxnSpPr>
          <p:nvPr/>
        </p:nvCxnSpPr>
        <p:spPr>
          <a:xfrm>
            <a:off x="665749" y="1941849"/>
            <a:ext cx="526500" cy="519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80" name="Google Shape;1280;p41"/>
          <p:cNvCxnSpPr>
            <a:stCxn id="1267" idx="7"/>
            <a:endCxn id="1269" idx="3"/>
          </p:cNvCxnSpPr>
          <p:nvPr/>
        </p:nvCxnSpPr>
        <p:spPr>
          <a:xfrm rot="10800000" flipH="1">
            <a:off x="1523987" y="1312958"/>
            <a:ext cx="867000" cy="5436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81" name="Google Shape;1281;p41"/>
          <p:cNvSpPr txBox="1"/>
          <p:nvPr/>
        </p:nvSpPr>
        <p:spPr>
          <a:xfrm>
            <a:off x="212688" y="1047043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2" name="Google Shape;1282;p41"/>
          <p:cNvSpPr txBox="1"/>
          <p:nvPr/>
        </p:nvSpPr>
        <p:spPr>
          <a:xfrm>
            <a:off x="1318010" y="29439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3" name="Google Shape;1283;p41"/>
          <p:cNvSpPr txBox="1"/>
          <p:nvPr/>
        </p:nvSpPr>
        <p:spPr>
          <a:xfrm>
            <a:off x="1132645" y="761631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4" name="Google Shape;1284;p41"/>
          <p:cNvSpPr txBox="1"/>
          <p:nvPr/>
        </p:nvSpPr>
        <p:spPr>
          <a:xfrm>
            <a:off x="2288780" y="535468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5" name="Google Shape;1285;p41"/>
          <p:cNvSpPr txBox="1"/>
          <p:nvPr/>
        </p:nvSpPr>
        <p:spPr>
          <a:xfrm>
            <a:off x="1733379" y="788802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6" name="Google Shape;1286;p41"/>
          <p:cNvSpPr txBox="1"/>
          <p:nvPr/>
        </p:nvSpPr>
        <p:spPr>
          <a:xfrm>
            <a:off x="740753" y="1621510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7" name="Google Shape;1287;p41"/>
          <p:cNvSpPr txBox="1"/>
          <p:nvPr/>
        </p:nvSpPr>
        <p:spPr>
          <a:xfrm>
            <a:off x="1132620" y="1427332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8" name="Google Shape;1288;p41"/>
          <p:cNvSpPr txBox="1"/>
          <p:nvPr/>
        </p:nvSpPr>
        <p:spPr>
          <a:xfrm>
            <a:off x="1830457" y="1192682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9" name="Google Shape;1289;p41"/>
          <p:cNvSpPr txBox="1"/>
          <p:nvPr/>
        </p:nvSpPr>
        <p:spPr>
          <a:xfrm>
            <a:off x="1858393" y="1661693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0" name="Google Shape;1290;p41"/>
          <p:cNvSpPr txBox="1"/>
          <p:nvPr/>
        </p:nvSpPr>
        <p:spPr>
          <a:xfrm>
            <a:off x="2523482" y="144376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42"/>
          <p:cNvSpPr/>
          <p:nvPr/>
        </p:nvSpPr>
        <p:spPr>
          <a:xfrm>
            <a:off x="550910" y="609386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6" name="Google Shape;1296;p42"/>
          <p:cNvSpPr/>
          <p:nvPr/>
        </p:nvSpPr>
        <p:spPr>
          <a:xfrm>
            <a:off x="277249" y="1747749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7" name="Google Shape;1297;p42"/>
          <p:cNvSpPr/>
          <p:nvPr/>
        </p:nvSpPr>
        <p:spPr>
          <a:xfrm>
            <a:off x="1253193" y="1039105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8" name="Google Shape;1298;p42"/>
          <p:cNvSpPr/>
          <p:nvPr/>
        </p:nvSpPr>
        <p:spPr>
          <a:xfrm>
            <a:off x="1192382" y="179970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9" name="Google Shape;1299;p42"/>
          <p:cNvSpPr/>
          <p:nvPr/>
        </p:nvSpPr>
        <p:spPr>
          <a:xfrm>
            <a:off x="1845277" y="369035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0" name="Google Shape;1300;p42"/>
          <p:cNvSpPr/>
          <p:nvPr/>
        </p:nvSpPr>
        <p:spPr>
          <a:xfrm>
            <a:off x="2334107" y="98166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1" name="Google Shape;1301;p42"/>
          <p:cNvSpPr/>
          <p:nvPr/>
        </p:nvSpPr>
        <p:spPr>
          <a:xfrm>
            <a:off x="2288772" y="188995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2" name="Google Shape;1302;p42"/>
          <p:cNvCxnSpPr>
            <a:stCxn id="1295" idx="3"/>
            <a:endCxn id="1296" idx="0"/>
          </p:cNvCxnSpPr>
          <p:nvPr/>
        </p:nvCxnSpPr>
        <p:spPr>
          <a:xfrm flipH="1">
            <a:off x="471605" y="940735"/>
            <a:ext cx="136200" cy="8070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03" name="Google Shape;1303;p42"/>
          <p:cNvCxnSpPr>
            <a:stCxn id="1295" idx="5"/>
            <a:endCxn id="1297" idx="1"/>
          </p:cNvCxnSpPr>
          <p:nvPr/>
        </p:nvCxnSpPr>
        <p:spPr>
          <a:xfrm>
            <a:off x="882515" y="940735"/>
            <a:ext cx="427500" cy="1551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04" name="Google Shape;1304;p42"/>
          <p:cNvCxnSpPr>
            <a:stCxn id="1297" idx="7"/>
            <a:endCxn id="1299" idx="3"/>
          </p:cNvCxnSpPr>
          <p:nvPr/>
        </p:nvCxnSpPr>
        <p:spPr>
          <a:xfrm rot="10800000" flipH="1">
            <a:off x="1584798" y="700256"/>
            <a:ext cx="317400" cy="3957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05" name="Google Shape;1305;p42"/>
          <p:cNvCxnSpPr>
            <a:stCxn id="1295" idx="6"/>
            <a:endCxn id="1299" idx="2"/>
          </p:cNvCxnSpPr>
          <p:nvPr/>
        </p:nvCxnSpPr>
        <p:spPr>
          <a:xfrm rot="10800000" flipH="1">
            <a:off x="939410" y="563186"/>
            <a:ext cx="906000" cy="2403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06" name="Google Shape;1306;p42"/>
          <p:cNvCxnSpPr>
            <a:stCxn id="1299" idx="5"/>
            <a:endCxn id="1300" idx="1"/>
          </p:cNvCxnSpPr>
          <p:nvPr/>
        </p:nvCxnSpPr>
        <p:spPr>
          <a:xfrm>
            <a:off x="2176882" y="700384"/>
            <a:ext cx="214200" cy="3381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07" name="Google Shape;1307;p42"/>
          <p:cNvCxnSpPr>
            <a:stCxn id="1297" idx="4"/>
            <a:endCxn id="1298" idx="0"/>
          </p:cNvCxnSpPr>
          <p:nvPr/>
        </p:nvCxnSpPr>
        <p:spPr>
          <a:xfrm flipH="1">
            <a:off x="1386543" y="1427305"/>
            <a:ext cx="60900" cy="3723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08" name="Google Shape;1308;p42"/>
          <p:cNvCxnSpPr>
            <a:stCxn id="1298" idx="6"/>
            <a:endCxn id="1301" idx="2"/>
          </p:cNvCxnSpPr>
          <p:nvPr/>
        </p:nvCxnSpPr>
        <p:spPr>
          <a:xfrm>
            <a:off x="1580882" y="1993807"/>
            <a:ext cx="708000" cy="903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09" name="Google Shape;1309;p42"/>
          <p:cNvCxnSpPr>
            <a:stCxn id="1301" idx="0"/>
            <a:endCxn id="1300" idx="4"/>
          </p:cNvCxnSpPr>
          <p:nvPr/>
        </p:nvCxnSpPr>
        <p:spPr>
          <a:xfrm rot="10800000" flipH="1">
            <a:off x="2483022" y="1369757"/>
            <a:ext cx="45300" cy="5202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10" name="Google Shape;1310;p42"/>
          <p:cNvCxnSpPr>
            <a:stCxn id="1296" idx="6"/>
            <a:endCxn id="1298" idx="2"/>
          </p:cNvCxnSpPr>
          <p:nvPr/>
        </p:nvCxnSpPr>
        <p:spPr>
          <a:xfrm>
            <a:off x="665749" y="1941849"/>
            <a:ext cx="526500" cy="519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11" name="Google Shape;1311;p42"/>
          <p:cNvCxnSpPr>
            <a:stCxn id="1298" idx="7"/>
            <a:endCxn id="1300" idx="3"/>
          </p:cNvCxnSpPr>
          <p:nvPr/>
        </p:nvCxnSpPr>
        <p:spPr>
          <a:xfrm rot="10800000" flipH="1">
            <a:off x="1523987" y="1312958"/>
            <a:ext cx="867000" cy="5436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12" name="Google Shape;1312;p42"/>
          <p:cNvSpPr txBox="1"/>
          <p:nvPr/>
        </p:nvSpPr>
        <p:spPr>
          <a:xfrm>
            <a:off x="212688" y="1047043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3" name="Google Shape;1313;p42"/>
          <p:cNvSpPr txBox="1"/>
          <p:nvPr/>
        </p:nvSpPr>
        <p:spPr>
          <a:xfrm>
            <a:off x="1318010" y="294399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4" name="Google Shape;1314;p42"/>
          <p:cNvSpPr txBox="1"/>
          <p:nvPr/>
        </p:nvSpPr>
        <p:spPr>
          <a:xfrm>
            <a:off x="1132645" y="761631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5" name="Google Shape;1315;p42"/>
          <p:cNvSpPr txBox="1"/>
          <p:nvPr/>
        </p:nvSpPr>
        <p:spPr>
          <a:xfrm>
            <a:off x="2288780" y="535468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6" name="Google Shape;1316;p42"/>
          <p:cNvSpPr txBox="1"/>
          <p:nvPr/>
        </p:nvSpPr>
        <p:spPr>
          <a:xfrm>
            <a:off x="1733379" y="788802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7" name="Google Shape;1317;p42"/>
          <p:cNvSpPr txBox="1"/>
          <p:nvPr/>
        </p:nvSpPr>
        <p:spPr>
          <a:xfrm>
            <a:off x="740753" y="1621510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8" name="Google Shape;1318;p42"/>
          <p:cNvSpPr txBox="1"/>
          <p:nvPr/>
        </p:nvSpPr>
        <p:spPr>
          <a:xfrm>
            <a:off x="1132620" y="1427332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9" name="Google Shape;1319;p42"/>
          <p:cNvSpPr txBox="1"/>
          <p:nvPr/>
        </p:nvSpPr>
        <p:spPr>
          <a:xfrm>
            <a:off x="1830457" y="1192682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0" name="Google Shape;1320;p42"/>
          <p:cNvSpPr txBox="1"/>
          <p:nvPr/>
        </p:nvSpPr>
        <p:spPr>
          <a:xfrm>
            <a:off x="1858393" y="1661693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1" name="Google Shape;1321;p42"/>
          <p:cNvSpPr txBox="1"/>
          <p:nvPr/>
        </p:nvSpPr>
        <p:spPr>
          <a:xfrm>
            <a:off x="2523482" y="1443769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2" name="Google Shape;1322;p42"/>
          <p:cNvSpPr/>
          <p:nvPr/>
        </p:nvSpPr>
        <p:spPr>
          <a:xfrm>
            <a:off x="3554710" y="666411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3" name="Google Shape;1323;p42"/>
          <p:cNvSpPr/>
          <p:nvPr/>
        </p:nvSpPr>
        <p:spPr>
          <a:xfrm>
            <a:off x="3281049" y="1804774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4" name="Google Shape;1324;p42"/>
          <p:cNvSpPr/>
          <p:nvPr/>
        </p:nvSpPr>
        <p:spPr>
          <a:xfrm>
            <a:off x="4256993" y="1096130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5" name="Google Shape;1325;p42"/>
          <p:cNvSpPr/>
          <p:nvPr/>
        </p:nvSpPr>
        <p:spPr>
          <a:xfrm>
            <a:off x="4196182" y="1856732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6" name="Google Shape;1326;p42"/>
          <p:cNvSpPr/>
          <p:nvPr/>
        </p:nvSpPr>
        <p:spPr>
          <a:xfrm>
            <a:off x="4849077" y="426060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7" name="Google Shape;1327;p42"/>
          <p:cNvSpPr/>
          <p:nvPr/>
        </p:nvSpPr>
        <p:spPr>
          <a:xfrm>
            <a:off x="5337907" y="1038692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8" name="Google Shape;1328;p42"/>
          <p:cNvSpPr/>
          <p:nvPr/>
        </p:nvSpPr>
        <p:spPr>
          <a:xfrm>
            <a:off x="5292572" y="1946982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9" name="Google Shape;1329;p42"/>
          <p:cNvCxnSpPr>
            <a:stCxn id="1322" idx="3"/>
            <a:endCxn id="1323" idx="0"/>
          </p:cNvCxnSpPr>
          <p:nvPr/>
        </p:nvCxnSpPr>
        <p:spPr>
          <a:xfrm flipH="1">
            <a:off x="3475405" y="997760"/>
            <a:ext cx="136200" cy="807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30" name="Google Shape;1330;p42"/>
          <p:cNvCxnSpPr>
            <a:stCxn id="1322" idx="5"/>
            <a:endCxn id="1324" idx="1"/>
          </p:cNvCxnSpPr>
          <p:nvPr/>
        </p:nvCxnSpPr>
        <p:spPr>
          <a:xfrm>
            <a:off x="3886315" y="997760"/>
            <a:ext cx="427500" cy="1551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31" name="Google Shape;1331;p42"/>
          <p:cNvCxnSpPr>
            <a:stCxn id="1324" idx="7"/>
            <a:endCxn id="1326" idx="3"/>
          </p:cNvCxnSpPr>
          <p:nvPr/>
        </p:nvCxnSpPr>
        <p:spPr>
          <a:xfrm rot="10800000" flipH="1">
            <a:off x="4588598" y="757281"/>
            <a:ext cx="317400" cy="3957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32" name="Google Shape;1332;p42"/>
          <p:cNvCxnSpPr>
            <a:stCxn id="1322" idx="6"/>
            <a:endCxn id="1326" idx="2"/>
          </p:cNvCxnSpPr>
          <p:nvPr/>
        </p:nvCxnSpPr>
        <p:spPr>
          <a:xfrm rot="10800000" flipH="1">
            <a:off x="3943210" y="620211"/>
            <a:ext cx="906000" cy="2403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33" name="Google Shape;1333;p42"/>
          <p:cNvCxnSpPr>
            <a:stCxn id="1326" idx="5"/>
            <a:endCxn id="1327" idx="1"/>
          </p:cNvCxnSpPr>
          <p:nvPr/>
        </p:nvCxnSpPr>
        <p:spPr>
          <a:xfrm>
            <a:off x="5180682" y="757409"/>
            <a:ext cx="214200" cy="3381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34" name="Google Shape;1334;p42"/>
          <p:cNvCxnSpPr>
            <a:stCxn id="1324" idx="4"/>
            <a:endCxn id="1325" idx="0"/>
          </p:cNvCxnSpPr>
          <p:nvPr/>
        </p:nvCxnSpPr>
        <p:spPr>
          <a:xfrm flipH="1">
            <a:off x="4390343" y="1484330"/>
            <a:ext cx="60900" cy="3723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35" name="Google Shape;1335;p42"/>
          <p:cNvCxnSpPr>
            <a:stCxn id="1325" idx="6"/>
            <a:endCxn id="1328" idx="2"/>
          </p:cNvCxnSpPr>
          <p:nvPr/>
        </p:nvCxnSpPr>
        <p:spPr>
          <a:xfrm>
            <a:off x="4584682" y="2050832"/>
            <a:ext cx="708000" cy="903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36" name="Google Shape;1336;p42"/>
          <p:cNvCxnSpPr>
            <a:stCxn id="1328" idx="0"/>
            <a:endCxn id="1327" idx="4"/>
          </p:cNvCxnSpPr>
          <p:nvPr/>
        </p:nvCxnSpPr>
        <p:spPr>
          <a:xfrm rot="10800000" flipH="1">
            <a:off x="5486822" y="1426782"/>
            <a:ext cx="45300" cy="5202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37" name="Google Shape;1337;p42"/>
          <p:cNvCxnSpPr>
            <a:stCxn id="1323" idx="6"/>
            <a:endCxn id="1325" idx="2"/>
          </p:cNvCxnSpPr>
          <p:nvPr/>
        </p:nvCxnSpPr>
        <p:spPr>
          <a:xfrm>
            <a:off x="3669549" y="1998874"/>
            <a:ext cx="526500" cy="519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38" name="Google Shape;1338;p42"/>
          <p:cNvCxnSpPr>
            <a:stCxn id="1325" idx="7"/>
            <a:endCxn id="1327" idx="3"/>
          </p:cNvCxnSpPr>
          <p:nvPr/>
        </p:nvCxnSpPr>
        <p:spPr>
          <a:xfrm rot="10800000" flipH="1">
            <a:off x="4527787" y="1369983"/>
            <a:ext cx="867000" cy="5436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39" name="Google Shape;1339;p42"/>
          <p:cNvSpPr txBox="1"/>
          <p:nvPr/>
        </p:nvSpPr>
        <p:spPr>
          <a:xfrm>
            <a:off x="3216488" y="1104068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0" name="Google Shape;1340;p42"/>
          <p:cNvSpPr txBox="1"/>
          <p:nvPr/>
        </p:nvSpPr>
        <p:spPr>
          <a:xfrm>
            <a:off x="4321810" y="351424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1" name="Google Shape;1341;p42"/>
          <p:cNvSpPr txBox="1"/>
          <p:nvPr/>
        </p:nvSpPr>
        <p:spPr>
          <a:xfrm>
            <a:off x="4136445" y="818656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2" name="Google Shape;1342;p42"/>
          <p:cNvSpPr txBox="1"/>
          <p:nvPr/>
        </p:nvSpPr>
        <p:spPr>
          <a:xfrm>
            <a:off x="5292580" y="592493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3" name="Google Shape;1343;p42"/>
          <p:cNvSpPr txBox="1"/>
          <p:nvPr/>
        </p:nvSpPr>
        <p:spPr>
          <a:xfrm>
            <a:off x="4737179" y="845827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4" name="Google Shape;1344;p42"/>
          <p:cNvSpPr txBox="1"/>
          <p:nvPr/>
        </p:nvSpPr>
        <p:spPr>
          <a:xfrm>
            <a:off x="3744553" y="1678535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5" name="Google Shape;1345;p42"/>
          <p:cNvSpPr txBox="1"/>
          <p:nvPr/>
        </p:nvSpPr>
        <p:spPr>
          <a:xfrm>
            <a:off x="4136420" y="1484357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6" name="Google Shape;1346;p42"/>
          <p:cNvSpPr txBox="1"/>
          <p:nvPr/>
        </p:nvSpPr>
        <p:spPr>
          <a:xfrm>
            <a:off x="4834257" y="1249707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7" name="Google Shape;1347;p42"/>
          <p:cNvSpPr txBox="1"/>
          <p:nvPr/>
        </p:nvSpPr>
        <p:spPr>
          <a:xfrm>
            <a:off x="4862193" y="1718718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8" name="Google Shape;1348;p42"/>
          <p:cNvSpPr txBox="1"/>
          <p:nvPr/>
        </p:nvSpPr>
        <p:spPr>
          <a:xfrm>
            <a:off x="5527282" y="1500794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43"/>
          <p:cNvSpPr/>
          <p:nvPr/>
        </p:nvSpPr>
        <p:spPr>
          <a:xfrm>
            <a:off x="550910" y="609386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4" name="Google Shape;1354;p43"/>
          <p:cNvSpPr/>
          <p:nvPr/>
        </p:nvSpPr>
        <p:spPr>
          <a:xfrm>
            <a:off x="277249" y="1747749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5" name="Google Shape;1355;p43"/>
          <p:cNvSpPr/>
          <p:nvPr/>
        </p:nvSpPr>
        <p:spPr>
          <a:xfrm>
            <a:off x="1253193" y="1039105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6" name="Google Shape;1356;p43"/>
          <p:cNvSpPr/>
          <p:nvPr/>
        </p:nvSpPr>
        <p:spPr>
          <a:xfrm>
            <a:off x="1192382" y="179970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7" name="Google Shape;1357;p43"/>
          <p:cNvSpPr/>
          <p:nvPr/>
        </p:nvSpPr>
        <p:spPr>
          <a:xfrm>
            <a:off x="1845277" y="369035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8" name="Google Shape;1358;p43"/>
          <p:cNvSpPr/>
          <p:nvPr/>
        </p:nvSpPr>
        <p:spPr>
          <a:xfrm>
            <a:off x="2334107" y="98166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9" name="Google Shape;1359;p43"/>
          <p:cNvSpPr/>
          <p:nvPr/>
        </p:nvSpPr>
        <p:spPr>
          <a:xfrm>
            <a:off x="2288772" y="188995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0" name="Google Shape;1360;p43"/>
          <p:cNvCxnSpPr>
            <a:stCxn id="1353" idx="3"/>
            <a:endCxn id="1354" idx="0"/>
          </p:cNvCxnSpPr>
          <p:nvPr/>
        </p:nvCxnSpPr>
        <p:spPr>
          <a:xfrm flipH="1">
            <a:off x="471605" y="940735"/>
            <a:ext cx="136200" cy="8070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61" name="Google Shape;1361;p43"/>
          <p:cNvCxnSpPr>
            <a:stCxn id="1353" idx="5"/>
            <a:endCxn id="1355" idx="1"/>
          </p:cNvCxnSpPr>
          <p:nvPr/>
        </p:nvCxnSpPr>
        <p:spPr>
          <a:xfrm>
            <a:off x="882515" y="940735"/>
            <a:ext cx="427500" cy="1551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62" name="Google Shape;1362;p43"/>
          <p:cNvCxnSpPr>
            <a:stCxn id="1355" idx="7"/>
            <a:endCxn id="1357" idx="3"/>
          </p:cNvCxnSpPr>
          <p:nvPr/>
        </p:nvCxnSpPr>
        <p:spPr>
          <a:xfrm rot="10800000" flipH="1">
            <a:off x="1584798" y="700256"/>
            <a:ext cx="317400" cy="3957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63" name="Google Shape;1363;p43"/>
          <p:cNvCxnSpPr>
            <a:stCxn id="1353" idx="6"/>
            <a:endCxn id="1357" idx="2"/>
          </p:cNvCxnSpPr>
          <p:nvPr/>
        </p:nvCxnSpPr>
        <p:spPr>
          <a:xfrm rot="10800000" flipH="1">
            <a:off x="939410" y="563186"/>
            <a:ext cx="906000" cy="2403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64" name="Google Shape;1364;p43"/>
          <p:cNvCxnSpPr>
            <a:stCxn id="1357" idx="5"/>
            <a:endCxn id="1358" idx="1"/>
          </p:cNvCxnSpPr>
          <p:nvPr/>
        </p:nvCxnSpPr>
        <p:spPr>
          <a:xfrm>
            <a:off x="2176882" y="700384"/>
            <a:ext cx="214200" cy="3381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65" name="Google Shape;1365;p43"/>
          <p:cNvCxnSpPr>
            <a:stCxn id="1355" idx="4"/>
            <a:endCxn id="1356" idx="0"/>
          </p:cNvCxnSpPr>
          <p:nvPr/>
        </p:nvCxnSpPr>
        <p:spPr>
          <a:xfrm flipH="1">
            <a:off x="1386543" y="1427305"/>
            <a:ext cx="60900" cy="3723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66" name="Google Shape;1366;p43"/>
          <p:cNvCxnSpPr>
            <a:stCxn id="1356" idx="6"/>
            <a:endCxn id="1359" idx="2"/>
          </p:cNvCxnSpPr>
          <p:nvPr/>
        </p:nvCxnSpPr>
        <p:spPr>
          <a:xfrm>
            <a:off x="1580882" y="1993807"/>
            <a:ext cx="708000" cy="903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67" name="Google Shape;1367;p43"/>
          <p:cNvCxnSpPr>
            <a:stCxn id="1359" idx="0"/>
            <a:endCxn id="1358" idx="4"/>
          </p:cNvCxnSpPr>
          <p:nvPr/>
        </p:nvCxnSpPr>
        <p:spPr>
          <a:xfrm rot="10800000" flipH="1">
            <a:off x="2483022" y="1369757"/>
            <a:ext cx="45300" cy="5202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68" name="Google Shape;1368;p43"/>
          <p:cNvCxnSpPr>
            <a:stCxn id="1354" idx="6"/>
            <a:endCxn id="1356" idx="2"/>
          </p:cNvCxnSpPr>
          <p:nvPr/>
        </p:nvCxnSpPr>
        <p:spPr>
          <a:xfrm>
            <a:off x="665749" y="1941849"/>
            <a:ext cx="526500" cy="519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69" name="Google Shape;1369;p43"/>
          <p:cNvCxnSpPr>
            <a:stCxn id="1356" idx="7"/>
            <a:endCxn id="1358" idx="3"/>
          </p:cNvCxnSpPr>
          <p:nvPr/>
        </p:nvCxnSpPr>
        <p:spPr>
          <a:xfrm rot="10800000" flipH="1">
            <a:off x="1523987" y="1312958"/>
            <a:ext cx="867000" cy="5436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70" name="Google Shape;1370;p43"/>
          <p:cNvSpPr txBox="1"/>
          <p:nvPr/>
        </p:nvSpPr>
        <p:spPr>
          <a:xfrm>
            <a:off x="212688" y="1047043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1" name="Google Shape;1371;p43"/>
          <p:cNvSpPr txBox="1"/>
          <p:nvPr/>
        </p:nvSpPr>
        <p:spPr>
          <a:xfrm>
            <a:off x="1318010" y="294399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2" name="Google Shape;1372;p43"/>
          <p:cNvSpPr txBox="1"/>
          <p:nvPr/>
        </p:nvSpPr>
        <p:spPr>
          <a:xfrm>
            <a:off x="1132645" y="761631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3" name="Google Shape;1373;p43"/>
          <p:cNvSpPr txBox="1"/>
          <p:nvPr/>
        </p:nvSpPr>
        <p:spPr>
          <a:xfrm>
            <a:off x="2288780" y="535468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4" name="Google Shape;1374;p43"/>
          <p:cNvSpPr txBox="1"/>
          <p:nvPr/>
        </p:nvSpPr>
        <p:spPr>
          <a:xfrm>
            <a:off x="1733379" y="788802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5" name="Google Shape;1375;p43"/>
          <p:cNvSpPr txBox="1"/>
          <p:nvPr/>
        </p:nvSpPr>
        <p:spPr>
          <a:xfrm>
            <a:off x="740753" y="1621510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6" name="Google Shape;1376;p43"/>
          <p:cNvSpPr txBox="1"/>
          <p:nvPr/>
        </p:nvSpPr>
        <p:spPr>
          <a:xfrm>
            <a:off x="1132620" y="1427332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7" name="Google Shape;1377;p43"/>
          <p:cNvSpPr txBox="1"/>
          <p:nvPr/>
        </p:nvSpPr>
        <p:spPr>
          <a:xfrm>
            <a:off x="1830457" y="1192682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8" name="Google Shape;1378;p43"/>
          <p:cNvSpPr txBox="1"/>
          <p:nvPr/>
        </p:nvSpPr>
        <p:spPr>
          <a:xfrm>
            <a:off x="1858393" y="1661693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9" name="Google Shape;1379;p43"/>
          <p:cNvSpPr txBox="1"/>
          <p:nvPr/>
        </p:nvSpPr>
        <p:spPr>
          <a:xfrm>
            <a:off x="2523482" y="1443769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0" name="Google Shape;1380;p43"/>
          <p:cNvSpPr/>
          <p:nvPr/>
        </p:nvSpPr>
        <p:spPr>
          <a:xfrm>
            <a:off x="3554710" y="666411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1" name="Google Shape;1381;p43"/>
          <p:cNvSpPr/>
          <p:nvPr/>
        </p:nvSpPr>
        <p:spPr>
          <a:xfrm>
            <a:off x="3281049" y="1804774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2" name="Google Shape;1382;p43"/>
          <p:cNvSpPr/>
          <p:nvPr/>
        </p:nvSpPr>
        <p:spPr>
          <a:xfrm>
            <a:off x="4256993" y="1096130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3" name="Google Shape;1383;p43"/>
          <p:cNvSpPr/>
          <p:nvPr/>
        </p:nvSpPr>
        <p:spPr>
          <a:xfrm>
            <a:off x="4196182" y="1856732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4" name="Google Shape;1384;p43"/>
          <p:cNvSpPr/>
          <p:nvPr/>
        </p:nvSpPr>
        <p:spPr>
          <a:xfrm>
            <a:off x="4849077" y="426060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5" name="Google Shape;1385;p43"/>
          <p:cNvSpPr/>
          <p:nvPr/>
        </p:nvSpPr>
        <p:spPr>
          <a:xfrm>
            <a:off x="5337907" y="1038692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6" name="Google Shape;1386;p43"/>
          <p:cNvSpPr/>
          <p:nvPr/>
        </p:nvSpPr>
        <p:spPr>
          <a:xfrm>
            <a:off x="5292572" y="1946982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7" name="Google Shape;1387;p43"/>
          <p:cNvCxnSpPr>
            <a:stCxn id="1380" idx="3"/>
            <a:endCxn id="1381" idx="0"/>
          </p:cNvCxnSpPr>
          <p:nvPr/>
        </p:nvCxnSpPr>
        <p:spPr>
          <a:xfrm flipH="1">
            <a:off x="3475405" y="997760"/>
            <a:ext cx="136200" cy="8070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88" name="Google Shape;1388;p43"/>
          <p:cNvCxnSpPr>
            <a:stCxn id="1380" idx="5"/>
            <a:endCxn id="1382" idx="1"/>
          </p:cNvCxnSpPr>
          <p:nvPr/>
        </p:nvCxnSpPr>
        <p:spPr>
          <a:xfrm>
            <a:off x="3886315" y="997760"/>
            <a:ext cx="427500" cy="1551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89" name="Google Shape;1389;p43"/>
          <p:cNvCxnSpPr>
            <a:stCxn id="1382" idx="7"/>
            <a:endCxn id="1384" idx="3"/>
          </p:cNvCxnSpPr>
          <p:nvPr/>
        </p:nvCxnSpPr>
        <p:spPr>
          <a:xfrm rot="10800000" flipH="1">
            <a:off x="4588598" y="757281"/>
            <a:ext cx="317400" cy="3957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0" name="Google Shape;1390;p43"/>
          <p:cNvCxnSpPr>
            <a:stCxn id="1380" idx="6"/>
            <a:endCxn id="1384" idx="2"/>
          </p:cNvCxnSpPr>
          <p:nvPr/>
        </p:nvCxnSpPr>
        <p:spPr>
          <a:xfrm rot="10800000" flipH="1">
            <a:off x="3943210" y="620211"/>
            <a:ext cx="906000" cy="2403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1" name="Google Shape;1391;p43"/>
          <p:cNvCxnSpPr>
            <a:stCxn id="1384" idx="5"/>
            <a:endCxn id="1385" idx="1"/>
          </p:cNvCxnSpPr>
          <p:nvPr/>
        </p:nvCxnSpPr>
        <p:spPr>
          <a:xfrm>
            <a:off x="5180682" y="757409"/>
            <a:ext cx="214200" cy="3381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2" name="Google Shape;1392;p43"/>
          <p:cNvCxnSpPr>
            <a:stCxn id="1382" idx="4"/>
            <a:endCxn id="1383" idx="0"/>
          </p:cNvCxnSpPr>
          <p:nvPr/>
        </p:nvCxnSpPr>
        <p:spPr>
          <a:xfrm flipH="1">
            <a:off x="4390343" y="1484330"/>
            <a:ext cx="60900" cy="3723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3" name="Google Shape;1393;p43"/>
          <p:cNvCxnSpPr>
            <a:stCxn id="1383" idx="6"/>
            <a:endCxn id="1386" idx="2"/>
          </p:cNvCxnSpPr>
          <p:nvPr/>
        </p:nvCxnSpPr>
        <p:spPr>
          <a:xfrm>
            <a:off x="4584682" y="2050832"/>
            <a:ext cx="708000" cy="903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4" name="Google Shape;1394;p43"/>
          <p:cNvCxnSpPr>
            <a:stCxn id="1386" idx="0"/>
            <a:endCxn id="1385" idx="4"/>
          </p:cNvCxnSpPr>
          <p:nvPr/>
        </p:nvCxnSpPr>
        <p:spPr>
          <a:xfrm rot="10800000" flipH="1">
            <a:off x="5486822" y="1426782"/>
            <a:ext cx="45300" cy="5202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5" name="Google Shape;1395;p43"/>
          <p:cNvCxnSpPr>
            <a:stCxn id="1381" idx="6"/>
            <a:endCxn id="1383" idx="2"/>
          </p:cNvCxnSpPr>
          <p:nvPr/>
        </p:nvCxnSpPr>
        <p:spPr>
          <a:xfrm>
            <a:off x="3669549" y="1998874"/>
            <a:ext cx="526500" cy="519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6" name="Google Shape;1396;p43"/>
          <p:cNvCxnSpPr>
            <a:stCxn id="1383" idx="7"/>
            <a:endCxn id="1385" idx="3"/>
          </p:cNvCxnSpPr>
          <p:nvPr/>
        </p:nvCxnSpPr>
        <p:spPr>
          <a:xfrm rot="10800000" flipH="1">
            <a:off x="4527787" y="1369983"/>
            <a:ext cx="867000" cy="5436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97" name="Google Shape;1397;p43"/>
          <p:cNvSpPr txBox="1"/>
          <p:nvPr/>
        </p:nvSpPr>
        <p:spPr>
          <a:xfrm>
            <a:off x="3216488" y="1104068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8" name="Google Shape;1398;p43"/>
          <p:cNvSpPr txBox="1"/>
          <p:nvPr/>
        </p:nvSpPr>
        <p:spPr>
          <a:xfrm>
            <a:off x="4321810" y="351424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9" name="Google Shape;1399;p43"/>
          <p:cNvSpPr txBox="1"/>
          <p:nvPr/>
        </p:nvSpPr>
        <p:spPr>
          <a:xfrm>
            <a:off x="4136445" y="818656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0" name="Google Shape;1400;p43"/>
          <p:cNvSpPr txBox="1"/>
          <p:nvPr/>
        </p:nvSpPr>
        <p:spPr>
          <a:xfrm>
            <a:off x="5292580" y="592493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1" name="Google Shape;1401;p43"/>
          <p:cNvSpPr txBox="1"/>
          <p:nvPr/>
        </p:nvSpPr>
        <p:spPr>
          <a:xfrm>
            <a:off x="4737179" y="845827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2" name="Google Shape;1402;p43"/>
          <p:cNvSpPr txBox="1"/>
          <p:nvPr/>
        </p:nvSpPr>
        <p:spPr>
          <a:xfrm>
            <a:off x="3744553" y="1678535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3" name="Google Shape;1403;p43"/>
          <p:cNvSpPr txBox="1"/>
          <p:nvPr/>
        </p:nvSpPr>
        <p:spPr>
          <a:xfrm>
            <a:off x="4136420" y="1484357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4" name="Google Shape;1404;p43"/>
          <p:cNvSpPr txBox="1"/>
          <p:nvPr/>
        </p:nvSpPr>
        <p:spPr>
          <a:xfrm>
            <a:off x="4834257" y="1249707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5" name="Google Shape;1405;p43"/>
          <p:cNvSpPr txBox="1"/>
          <p:nvPr/>
        </p:nvSpPr>
        <p:spPr>
          <a:xfrm>
            <a:off x="4862193" y="1718718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6" name="Google Shape;1406;p43"/>
          <p:cNvSpPr txBox="1"/>
          <p:nvPr/>
        </p:nvSpPr>
        <p:spPr>
          <a:xfrm>
            <a:off x="5527282" y="1500794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7" name="Google Shape;1407;p43"/>
          <p:cNvSpPr/>
          <p:nvPr/>
        </p:nvSpPr>
        <p:spPr>
          <a:xfrm>
            <a:off x="6530572" y="613336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8" name="Google Shape;1408;p43"/>
          <p:cNvSpPr/>
          <p:nvPr/>
        </p:nvSpPr>
        <p:spPr>
          <a:xfrm>
            <a:off x="6256912" y="1751699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9" name="Google Shape;1409;p43"/>
          <p:cNvSpPr/>
          <p:nvPr/>
        </p:nvSpPr>
        <p:spPr>
          <a:xfrm>
            <a:off x="7232856" y="1043055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0" name="Google Shape;1410;p43"/>
          <p:cNvSpPr/>
          <p:nvPr/>
        </p:nvSpPr>
        <p:spPr>
          <a:xfrm>
            <a:off x="7172045" y="180365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1" name="Google Shape;1411;p43"/>
          <p:cNvSpPr/>
          <p:nvPr/>
        </p:nvSpPr>
        <p:spPr>
          <a:xfrm>
            <a:off x="7824939" y="372985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2" name="Google Shape;1412;p43"/>
          <p:cNvSpPr/>
          <p:nvPr/>
        </p:nvSpPr>
        <p:spPr>
          <a:xfrm>
            <a:off x="8313770" y="98561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3" name="Google Shape;1413;p43"/>
          <p:cNvSpPr/>
          <p:nvPr/>
        </p:nvSpPr>
        <p:spPr>
          <a:xfrm>
            <a:off x="8268435" y="189390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4" name="Google Shape;1414;p43"/>
          <p:cNvCxnSpPr>
            <a:stCxn id="1407" idx="3"/>
            <a:endCxn id="1408" idx="0"/>
          </p:cNvCxnSpPr>
          <p:nvPr/>
        </p:nvCxnSpPr>
        <p:spPr>
          <a:xfrm flipH="1">
            <a:off x="6451267" y="944685"/>
            <a:ext cx="136200" cy="807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15" name="Google Shape;1415;p43"/>
          <p:cNvCxnSpPr>
            <a:stCxn id="1407" idx="5"/>
            <a:endCxn id="1409" idx="1"/>
          </p:cNvCxnSpPr>
          <p:nvPr/>
        </p:nvCxnSpPr>
        <p:spPr>
          <a:xfrm>
            <a:off x="6862177" y="944685"/>
            <a:ext cx="427500" cy="1551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16" name="Google Shape;1416;p43"/>
          <p:cNvCxnSpPr>
            <a:stCxn id="1409" idx="7"/>
            <a:endCxn id="1411" idx="3"/>
          </p:cNvCxnSpPr>
          <p:nvPr/>
        </p:nvCxnSpPr>
        <p:spPr>
          <a:xfrm rot="10800000" flipH="1">
            <a:off x="7564461" y="704206"/>
            <a:ext cx="317400" cy="3957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17" name="Google Shape;1417;p43"/>
          <p:cNvCxnSpPr>
            <a:stCxn id="1407" idx="6"/>
            <a:endCxn id="1411" idx="2"/>
          </p:cNvCxnSpPr>
          <p:nvPr/>
        </p:nvCxnSpPr>
        <p:spPr>
          <a:xfrm rot="10800000" flipH="1">
            <a:off x="6919072" y="567136"/>
            <a:ext cx="906000" cy="2403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18" name="Google Shape;1418;p43"/>
          <p:cNvCxnSpPr>
            <a:stCxn id="1411" idx="5"/>
            <a:endCxn id="1412" idx="1"/>
          </p:cNvCxnSpPr>
          <p:nvPr/>
        </p:nvCxnSpPr>
        <p:spPr>
          <a:xfrm>
            <a:off x="8156544" y="704334"/>
            <a:ext cx="214200" cy="3381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19" name="Google Shape;1419;p43"/>
          <p:cNvCxnSpPr>
            <a:stCxn id="1409" idx="4"/>
            <a:endCxn id="1410" idx="0"/>
          </p:cNvCxnSpPr>
          <p:nvPr/>
        </p:nvCxnSpPr>
        <p:spPr>
          <a:xfrm flipH="1">
            <a:off x="7366206" y="1431255"/>
            <a:ext cx="60900" cy="3723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20" name="Google Shape;1420;p43"/>
          <p:cNvCxnSpPr>
            <a:stCxn id="1410" idx="6"/>
            <a:endCxn id="1413" idx="2"/>
          </p:cNvCxnSpPr>
          <p:nvPr/>
        </p:nvCxnSpPr>
        <p:spPr>
          <a:xfrm>
            <a:off x="7560545" y="1997757"/>
            <a:ext cx="708000" cy="903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21" name="Google Shape;1421;p43"/>
          <p:cNvCxnSpPr>
            <a:stCxn id="1413" idx="0"/>
            <a:endCxn id="1412" idx="4"/>
          </p:cNvCxnSpPr>
          <p:nvPr/>
        </p:nvCxnSpPr>
        <p:spPr>
          <a:xfrm rot="10800000" flipH="1">
            <a:off x="8462685" y="1373707"/>
            <a:ext cx="45300" cy="5202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22" name="Google Shape;1422;p43"/>
          <p:cNvCxnSpPr>
            <a:stCxn id="1408" idx="6"/>
            <a:endCxn id="1410" idx="2"/>
          </p:cNvCxnSpPr>
          <p:nvPr/>
        </p:nvCxnSpPr>
        <p:spPr>
          <a:xfrm>
            <a:off x="6645412" y="1945799"/>
            <a:ext cx="526500" cy="519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23" name="Google Shape;1423;p43"/>
          <p:cNvCxnSpPr>
            <a:stCxn id="1410" idx="7"/>
            <a:endCxn id="1412" idx="3"/>
          </p:cNvCxnSpPr>
          <p:nvPr/>
        </p:nvCxnSpPr>
        <p:spPr>
          <a:xfrm rot="10800000" flipH="1">
            <a:off x="7503650" y="1316908"/>
            <a:ext cx="867000" cy="5436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24" name="Google Shape;1424;p43"/>
          <p:cNvSpPr txBox="1"/>
          <p:nvPr/>
        </p:nvSpPr>
        <p:spPr>
          <a:xfrm>
            <a:off x="6192350" y="1050993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5" name="Google Shape;1425;p43"/>
          <p:cNvSpPr txBox="1"/>
          <p:nvPr/>
        </p:nvSpPr>
        <p:spPr>
          <a:xfrm>
            <a:off x="7297672" y="29834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6" name="Google Shape;1426;p43"/>
          <p:cNvSpPr txBox="1"/>
          <p:nvPr/>
        </p:nvSpPr>
        <p:spPr>
          <a:xfrm>
            <a:off x="7112308" y="765581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7" name="Google Shape;1427;p43"/>
          <p:cNvSpPr txBox="1"/>
          <p:nvPr/>
        </p:nvSpPr>
        <p:spPr>
          <a:xfrm>
            <a:off x="8268443" y="539418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8" name="Google Shape;1428;p43"/>
          <p:cNvSpPr txBox="1"/>
          <p:nvPr/>
        </p:nvSpPr>
        <p:spPr>
          <a:xfrm>
            <a:off x="7713041" y="792752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9" name="Google Shape;1429;p43"/>
          <p:cNvSpPr txBox="1"/>
          <p:nvPr/>
        </p:nvSpPr>
        <p:spPr>
          <a:xfrm>
            <a:off x="6720415" y="1625460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0" name="Google Shape;1430;p43"/>
          <p:cNvSpPr txBox="1"/>
          <p:nvPr/>
        </p:nvSpPr>
        <p:spPr>
          <a:xfrm>
            <a:off x="7112283" y="1431282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1" name="Google Shape;1431;p43"/>
          <p:cNvSpPr txBox="1"/>
          <p:nvPr/>
        </p:nvSpPr>
        <p:spPr>
          <a:xfrm>
            <a:off x="7810120" y="1196632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2" name="Google Shape;1432;p43"/>
          <p:cNvSpPr txBox="1"/>
          <p:nvPr/>
        </p:nvSpPr>
        <p:spPr>
          <a:xfrm>
            <a:off x="7838055" y="1665643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3" name="Google Shape;1433;p43"/>
          <p:cNvSpPr txBox="1"/>
          <p:nvPr/>
        </p:nvSpPr>
        <p:spPr>
          <a:xfrm>
            <a:off x="8503144" y="144771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p44"/>
          <p:cNvSpPr/>
          <p:nvPr/>
        </p:nvSpPr>
        <p:spPr>
          <a:xfrm>
            <a:off x="550910" y="609386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9" name="Google Shape;1439;p44"/>
          <p:cNvSpPr/>
          <p:nvPr/>
        </p:nvSpPr>
        <p:spPr>
          <a:xfrm>
            <a:off x="277249" y="1747749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0" name="Google Shape;1440;p44"/>
          <p:cNvSpPr/>
          <p:nvPr/>
        </p:nvSpPr>
        <p:spPr>
          <a:xfrm>
            <a:off x="1253193" y="1039105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1" name="Google Shape;1441;p44"/>
          <p:cNvSpPr/>
          <p:nvPr/>
        </p:nvSpPr>
        <p:spPr>
          <a:xfrm>
            <a:off x="1192382" y="179970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2" name="Google Shape;1442;p44"/>
          <p:cNvSpPr/>
          <p:nvPr/>
        </p:nvSpPr>
        <p:spPr>
          <a:xfrm>
            <a:off x="1845277" y="369035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3" name="Google Shape;1443;p44"/>
          <p:cNvSpPr/>
          <p:nvPr/>
        </p:nvSpPr>
        <p:spPr>
          <a:xfrm>
            <a:off x="2334107" y="98166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4" name="Google Shape;1444;p44"/>
          <p:cNvSpPr/>
          <p:nvPr/>
        </p:nvSpPr>
        <p:spPr>
          <a:xfrm>
            <a:off x="2288772" y="188995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45" name="Google Shape;1445;p44"/>
          <p:cNvCxnSpPr>
            <a:stCxn id="1438" idx="3"/>
            <a:endCxn id="1439" idx="0"/>
          </p:cNvCxnSpPr>
          <p:nvPr/>
        </p:nvCxnSpPr>
        <p:spPr>
          <a:xfrm flipH="1">
            <a:off x="471605" y="940735"/>
            <a:ext cx="136200" cy="8070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46" name="Google Shape;1446;p44"/>
          <p:cNvCxnSpPr>
            <a:stCxn id="1438" idx="5"/>
            <a:endCxn id="1440" idx="1"/>
          </p:cNvCxnSpPr>
          <p:nvPr/>
        </p:nvCxnSpPr>
        <p:spPr>
          <a:xfrm>
            <a:off x="882515" y="940735"/>
            <a:ext cx="427500" cy="1551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47" name="Google Shape;1447;p44"/>
          <p:cNvCxnSpPr>
            <a:stCxn id="1440" idx="7"/>
            <a:endCxn id="1442" idx="3"/>
          </p:cNvCxnSpPr>
          <p:nvPr/>
        </p:nvCxnSpPr>
        <p:spPr>
          <a:xfrm rot="10800000" flipH="1">
            <a:off x="1584798" y="700256"/>
            <a:ext cx="317400" cy="3957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48" name="Google Shape;1448;p44"/>
          <p:cNvCxnSpPr>
            <a:stCxn id="1438" idx="6"/>
            <a:endCxn id="1442" idx="2"/>
          </p:cNvCxnSpPr>
          <p:nvPr/>
        </p:nvCxnSpPr>
        <p:spPr>
          <a:xfrm rot="10800000" flipH="1">
            <a:off x="939410" y="563186"/>
            <a:ext cx="906000" cy="2403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49" name="Google Shape;1449;p44"/>
          <p:cNvCxnSpPr>
            <a:stCxn id="1442" idx="5"/>
            <a:endCxn id="1443" idx="1"/>
          </p:cNvCxnSpPr>
          <p:nvPr/>
        </p:nvCxnSpPr>
        <p:spPr>
          <a:xfrm>
            <a:off x="2176882" y="700384"/>
            <a:ext cx="214200" cy="3381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50" name="Google Shape;1450;p44"/>
          <p:cNvCxnSpPr>
            <a:stCxn id="1440" idx="4"/>
            <a:endCxn id="1441" idx="0"/>
          </p:cNvCxnSpPr>
          <p:nvPr/>
        </p:nvCxnSpPr>
        <p:spPr>
          <a:xfrm flipH="1">
            <a:off x="1386543" y="1427305"/>
            <a:ext cx="60900" cy="3723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51" name="Google Shape;1451;p44"/>
          <p:cNvCxnSpPr>
            <a:stCxn id="1441" idx="6"/>
            <a:endCxn id="1444" idx="2"/>
          </p:cNvCxnSpPr>
          <p:nvPr/>
        </p:nvCxnSpPr>
        <p:spPr>
          <a:xfrm>
            <a:off x="1580882" y="1993807"/>
            <a:ext cx="708000" cy="903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52" name="Google Shape;1452;p44"/>
          <p:cNvCxnSpPr>
            <a:stCxn id="1444" idx="0"/>
            <a:endCxn id="1443" idx="4"/>
          </p:cNvCxnSpPr>
          <p:nvPr/>
        </p:nvCxnSpPr>
        <p:spPr>
          <a:xfrm rot="10800000" flipH="1">
            <a:off x="2483022" y="1369757"/>
            <a:ext cx="45300" cy="5202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53" name="Google Shape;1453;p44"/>
          <p:cNvCxnSpPr>
            <a:stCxn id="1439" idx="6"/>
            <a:endCxn id="1441" idx="2"/>
          </p:cNvCxnSpPr>
          <p:nvPr/>
        </p:nvCxnSpPr>
        <p:spPr>
          <a:xfrm>
            <a:off x="665749" y="1941849"/>
            <a:ext cx="526500" cy="519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54" name="Google Shape;1454;p44"/>
          <p:cNvCxnSpPr>
            <a:stCxn id="1441" idx="7"/>
            <a:endCxn id="1443" idx="3"/>
          </p:cNvCxnSpPr>
          <p:nvPr/>
        </p:nvCxnSpPr>
        <p:spPr>
          <a:xfrm rot="10800000" flipH="1">
            <a:off x="1523987" y="1312958"/>
            <a:ext cx="867000" cy="5436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55" name="Google Shape;1455;p44"/>
          <p:cNvSpPr txBox="1"/>
          <p:nvPr/>
        </p:nvSpPr>
        <p:spPr>
          <a:xfrm>
            <a:off x="212688" y="1047043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6" name="Google Shape;1456;p44"/>
          <p:cNvSpPr txBox="1"/>
          <p:nvPr/>
        </p:nvSpPr>
        <p:spPr>
          <a:xfrm>
            <a:off x="1318010" y="294399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7" name="Google Shape;1457;p44"/>
          <p:cNvSpPr txBox="1"/>
          <p:nvPr/>
        </p:nvSpPr>
        <p:spPr>
          <a:xfrm>
            <a:off x="1132645" y="761631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8" name="Google Shape;1458;p44"/>
          <p:cNvSpPr txBox="1"/>
          <p:nvPr/>
        </p:nvSpPr>
        <p:spPr>
          <a:xfrm>
            <a:off x="2288780" y="535468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9" name="Google Shape;1459;p44"/>
          <p:cNvSpPr txBox="1"/>
          <p:nvPr/>
        </p:nvSpPr>
        <p:spPr>
          <a:xfrm>
            <a:off x="1733379" y="788802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0" name="Google Shape;1460;p44"/>
          <p:cNvSpPr txBox="1"/>
          <p:nvPr/>
        </p:nvSpPr>
        <p:spPr>
          <a:xfrm>
            <a:off x="740753" y="1621510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1" name="Google Shape;1461;p44"/>
          <p:cNvSpPr txBox="1"/>
          <p:nvPr/>
        </p:nvSpPr>
        <p:spPr>
          <a:xfrm>
            <a:off x="1132620" y="1427332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2" name="Google Shape;1462;p44"/>
          <p:cNvSpPr txBox="1"/>
          <p:nvPr/>
        </p:nvSpPr>
        <p:spPr>
          <a:xfrm>
            <a:off x="1830457" y="1192682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3" name="Google Shape;1463;p44"/>
          <p:cNvSpPr txBox="1"/>
          <p:nvPr/>
        </p:nvSpPr>
        <p:spPr>
          <a:xfrm>
            <a:off x="1858393" y="1661693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4" name="Google Shape;1464;p44"/>
          <p:cNvSpPr txBox="1"/>
          <p:nvPr/>
        </p:nvSpPr>
        <p:spPr>
          <a:xfrm>
            <a:off x="2523482" y="1443769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5" name="Google Shape;1465;p44"/>
          <p:cNvSpPr/>
          <p:nvPr/>
        </p:nvSpPr>
        <p:spPr>
          <a:xfrm>
            <a:off x="3554710" y="666411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6" name="Google Shape;1466;p44"/>
          <p:cNvSpPr/>
          <p:nvPr/>
        </p:nvSpPr>
        <p:spPr>
          <a:xfrm>
            <a:off x="3281049" y="1804774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7" name="Google Shape;1467;p44"/>
          <p:cNvSpPr/>
          <p:nvPr/>
        </p:nvSpPr>
        <p:spPr>
          <a:xfrm>
            <a:off x="4256993" y="1096130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8" name="Google Shape;1468;p44"/>
          <p:cNvSpPr/>
          <p:nvPr/>
        </p:nvSpPr>
        <p:spPr>
          <a:xfrm>
            <a:off x="4196182" y="1856732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9" name="Google Shape;1469;p44"/>
          <p:cNvSpPr/>
          <p:nvPr/>
        </p:nvSpPr>
        <p:spPr>
          <a:xfrm>
            <a:off x="4849077" y="426060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0" name="Google Shape;1470;p44"/>
          <p:cNvSpPr/>
          <p:nvPr/>
        </p:nvSpPr>
        <p:spPr>
          <a:xfrm>
            <a:off x="5337907" y="1038692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1" name="Google Shape;1471;p44"/>
          <p:cNvSpPr/>
          <p:nvPr/>
        </p:nvSpPr>
        <p:spPr>
          <a:xfrm>
            <a:off x="5292572" y="1946982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72" name="Google Shape;1472;p44"/>
          <p:cNvCxnSpPr>
            <a:stCxn id="1465" idx="3"/>
            <a:endCxn id="1466" idx="0"/>
          </p:cNvCxnSpPr>
          <p:nvPr/>
        </p:nvCxnSpPr>
        <p:spPr>
          <a:xfrm flipH="1">
            <a:off x="3475405" y="997760"/>
            <a:ext cx="136200" cy="8070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73" name="Google Shape;1473;p44"/>
          <p:cNvCxnSpPr>
            <a:stCxn id="1465" idx="5"/>
            <a:endCxn id="1467" idx="1"/>
          </p:cNvCxnSpPr>
          <p:nvPr/>
        </p:nvCxnSpPr>
        <p:spPr>
          <a:xfrm>
            <a:off x="3886315" y="997760"/>
            <a:ext cx="427500" cy="1551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74" name="Google Shape;1474;p44"/>
          <p:cNvCxnSpPr>
            <a:stCxn id="1467" idx="7"/>
            <a:endCxn id="1469" idx="3"/>
          </p:cNvCxnSpPr>
          <p:nvPr/>
        </p:nvCxnSpPr>
        <p:spPr>
          <a:xfrm rot="10800000" flipH="1">
            <a:off x="4588598" y="757281"/>
            <a:ext cx="317400" cy="3957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75" name="Google Shape;1475;p44"/>
          <p:cNvCxnSpPr>
            <a:stCxn id="1465" idx="6"/>
            <a:endCxn id="1469" idx="2"/>
          </p:cNvCxnSpPr>
          <p:nvPr/>
        </p:nvCxnSpPr>
        <p:spPr>
          <a:xfrm rot="10800000" flipH="1">
            <a:off x="3943210" y="620211"/>
            <a:ext cx="906000" cy="2403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76" name="Google Shape;1476;p44"/>
          <p:cNvCxnSpPr>
            <a:stCxn id="1469" idx="5"/>
            <a:endCxn id="1470" idx="1"/>
          </p:cNvCxnSpPr>
          <p:nvPr/>
        </p:nvCxnSpPr>
        <p:spPr>
          <a:xfrm>
            <a:off x="5180682" y="757409"/>
            <a:ext cx="214200" cy="3381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77" name="Google Shape;1477;p44"/>
          <p:cNvCxnSpPr>
            <a:stCxn id="1467" idx="4"/>
            <a:endCxn id="1468" idx="0"/>
          </p:cNvCxnSpPr>
          <p:nvPr/>
        </p:nvCxnSpPr>
        <p:spPr>
          <a:xfrm flipH="1">
            <a:off x="4390343" y="1484330"/>
            <a:ext cx="60900" cy="3723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78" name="Google Shape;1478;p44"/>
          <p:cNvCxnSpPr>
            <a:stCxn id="1468" idx="6"/>
            <a:endCxn id="1471" idx="2"/>
          </p:cNvCxnSpPr>
          <p:nvPr/>
        </p:nvCxnSpPr>
        <p:spPr>
          <a:xfrm>
            <a:off x="4584682" y="2050832"/>
            <a:ext cx="708000" cy="903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79" name="Google Shape;1479;p44"/>
          <p:cNvCxnSpPr>
            <a:stCxn id="1471" idx="0"/>
            <a:endCxn id="1470" idx="4"/>
          </p:cNvCxnSpPr>
          <p:nvPr/>
        </p:nvCxnSpPr>
        <p:spPr>
          <a:xfrm rot="10800000" flipH="1">
            <a:off x="5486822" y="1426782"/>
            <a:ext cx="45300" cy="5202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80" name="Google Shape;1480;p44"/>
          <p:cNvCxnSpPr>
            <a:stCxn id="1466" idx="6"/>
            <a:endCxn id="1468" idx="2"/>
          </p:cNvCxnSpPr>
          <p:nvPr/>
        </p:nvCxnSpPr>
        <p:spPr>
          <a:xfrm>
            <a:off x="3669549" y="1998874"/>
            <a:ext cx="526500" cy="519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81" name="Google Shape;1481;p44"/>
          <p:cNvCxnSpPr>
            <a:stCxn id="1468" idx="7"/>
            <a:endCxn id="1470" idx="3"/>
          </p:cNvCxnSpPr>
          <p:nvPr/>
        </p:nvCxnSpPr>
        <p:spPr>
          <a:xfrm rot="10800000" flipH="1">
            <a:off x="4527787" y="1369983"/>
            <a:ext cx="867000" cy="5436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82" name="Google Shape;1482;p44"/>
          <p:cNvSpPr txBox="1"/>
          <p:nvPr/>
        </p:nvSpPr>
        <p:spPr>
          <a:xfrm>
            <a:off x="3216488" y="1104068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3" name="Google Shape;1483;p44"/>
          <p:cNvSpPr txBox="1"/>
          <p:nvPr/>
        </p:nvSpPr>
        <p:spPr>
          <a:xfrm>
            <a:off x="4321810" y="351424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4" name="Google Shape;1484;p44"/>
          <p:cNvSpPr txBox="1"/>
          <p:nvPr/>
        </p:nvSpPr>
        <p:spPr>
          <a:xfrm>
            <a:off x="4136445" y="818656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5" name="Google Shape;1485;p44"/>
          <p:cNvSpPr txBox="1"/>
          <p:nvPr/>
        </p:nvSpPr>
        <p:spPr>
          <a:xfrm>
            <a:off x="5292580" y="592493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6" name="Google Shape;1486;p44"/>
          <p:cNvSpPr txBox="1"/>
          <p:nvPr/>
        </p:nvSpPr>
        <p:spPr>
          <a:xfrm>
            <a:off x="4737179" y="845827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7" name="Google Shape;1487;p44"/>
          <p:cNvSpPr txBox="1"/>
          <p:nvPr/>
        </p:nvSpPr>
        <p:spPr>
          <a:xfrm>
            <a:off x="3744553" y="1678535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8" name="Google Shape;1488;p44"/>
          <p:cNvSpPr txBox="1"/>
          <p:nvPr/>
        </p:nvSpPr>
        <p:spPr>
          <a:xfrm>
            <a:off x="4136420" y="1484357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9" name="Google Shape;1489;p44"/>
          <p:cNvSpPr txBox="1"/>
          <p:nvPr/>
        </p:nvSpPr>
        <p:spPr>
          <a:xfrm>
            <a:off x="4834257" y="1249707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0" name="Google Shape;1490;p44"/>
          <p:cNvSpPr txBox="1"/>
          <p:nvPr/>
        </p:nvSpPr>
        <p:spPr>
          <a:xfrm>
            <a:off x="4862193" y="1718718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1" name="Google Shape;1491;p44"/>
          <p:cNvSpPr txBox="1"/>
          <p:nvPr/>
        </p:nvSpPr>
        <p:spPr>
          <a:xfrm>
            <a:off x="5527282" y="1500794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2" name="Google Shape;1492;p44"/>
          <p:cNvSpPr/>
          <p:nvPr/>
        </p:nvSpPr>
        <p:spPr>
          <a:xfrm>
            <a:off x="6530572" y="613336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3" name="Google Shape;1493;p44"/>
          <p:cNvSpPr/>
          <p:nvPr/>
        </p:nvSpPr>
        <p:spPr>
          <a:xfrm>
            <a:off x="6256912" y="1751699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4" name="Google Shape;1494;p44"/>
          <p:cNvSpPr/>
          <p:nvPr/>
        </p:nvSpPr>
        <p:spPr>
          <a:xfrm>
            <a:off x="7232856" y="1043055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5" name="Google Shape;1495;p44"/>
          <p:cNvSpPr/>
          <p:nvPr/>
        </p:nvSpPr>
        <p:spPr>
          <a:xfrm>
            <a:off x="7172045" y="180365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6" name="Google Shape;1496;p44"/>
          <p:cNvSpPr/>
          <p:nvPr/>
        </p:nvSpPr>
        <p:spPr>
          <a:xfrm>
            <a:off x="7824939" y="372985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7" name="Google Shape;1497;p44"/>
          <p:cNvSpPr/>
          <p:nvPr/>
        </p:nvSpPr>
        <p:spPr>
          <a:xfrm>
            <a:off x="8313770" y="98561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8" name="Google Shape;1498;p44"/>
          <p:cNvSpPr/>
          <p:nvPr/>
        </p:nvSpPr>
        <p:spPr>
          <a:xfrm>
            <a:off x="8268435" y="189390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9" name="Google Shape;1499;p44"/>
          <p:cNvCxnSpPr>
            <a:stCxn id="1492" idx="3"/>
            <a:endCxn id="1493" idx="0"/>
          </p:cNvCxnSpPr>
          <p:nvPr/>
        </p:nvCxnSpPr>
        <p:spPr>
          <a:xfrm flipH="1">
            <a:off x="6451267" y="944685"/>
            <a:ext cx="136200" cy="8070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00" name="Google Shape;1500;p44"/>
          <p:cNvCxnSpPr>
            <a:stCxn id="1492" idx="5"/>
            <a:endCxn id="1494" idx="1"/>
          </p:cNvCxnSpPr>
          <p:nvPr/>
        </p:nvCxnSpPr>
        <p:spPr>
          <a:xfrm>
            <a:off x="6862177" y="944685"/>
            <a:ext cx="427500" cy="1551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01" name="Google Shape;1501;p44"/>
          <p:cNvCxnSpPr>
            <a:stCxn id="1494" idx="7"/>
            <a:endCxn id="1496" idx="3"/>
          </p:cNvCxnSpPr>
          <p:nvPr/>
        </p:nvCxnSpPr>
        <p:spPr>
          <a:xfrm rot="10800000" flipH="1">
            <a:off x="7564461" y="704206"/>
            <a:ext cx="317400" cy="3957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02" name="Google Shape;1502;p44"/>
          <p:cNvCxnSpPr>
            <a:stCxn id="1492" idx="6"/>
            <a:endCxn id="1496" idx="2"/>
          </p:cNvCxnSpPr>
          <p:nvPr/>
        </p:nvCxnSpPr>
        <p:spPr>
          <a:xfrm rot="10800000" flipH="1">
            <a:off x="6919072" y="567136"/>
            <a:ext cx="906000" cy="2403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03" name="Google Shape;1503;p44"/>
          <p:cNvCxnSpPr>
            <a:stCxn id="1496" idx="5"/>
            <a:endCxn id="1497" idx="1"/>
          </p:cNvCxnSpPr>
          <p:nvPr/>
        </p:nvCxnSpPr>
        <p:spPr>
          <a:xfrm>
            <a:off x="8156544" y="704334"/>
            <a:ext cx="214200" cy="3381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04" name="Google Shape;1504;p44"/>
          <p:cNvCxnSpPr>
            <a:stCxn id="1494" idx="4"/>
            <a:endCxn id="1495" idx="0"/>
          </p:cNvCxnSpPr>
          <p:nvPr/>
        </p:nvCxnSpPr>
        <p:spPr>
          <a:xfrm flipH="1">
            <a:off x="7366206" y="1431255"/>
            <a:ext cx="60900" cy="3723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05" name="Google Shape;1505;p44"/>
          <p:cNvCxnSpPr>
            <a:stCxn id="1495" idx="6"/>
            <a:endCxn id="1498" idx="2"/>
          </p:cNvCxnSpPr>
          <p:nvPr/>
        </p:nvCxnSpPr>
        <p:spPr>
          <a:xfrm>
            <a:off x="7560545" y="1997757"/>
            <a:ext cx="708000" cy="903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06" name="Google Shape;1506;p44"/>
          <p:cNvCxnSpPr>
            <a:stCxn id="1498" idx="0"/>
            <a:endCxn id="1497" idx="4"/>
          </p:cNvCxnSpPr>
          <p:nvPr/>
        </p:nvCxnSpPr>
        <p:spPr>
          <a:xfrm rot="10800000" flipH="1">
            <a:off x="8462685" y="1373707"/>
            <a:ext cx="45300" cy="5202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07" name="Google Shape;1507;p44"/>
          <p:cNvCxnSpPr>
            <a:stCxn id="1493" idx="6"/>
            <a:endCxn id="1495" idx="2"/>
          </p:cNvCxnSpPr>
          <p:nvPr/>
        </p:nvCxnSpPr>
        <p:spPr>
          <a:xfrm>
            <a:off x="6645412" y="1945799"/>
            <a:ext cx="526500" cy="519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08" name="Google Shape;1508;p44"/>
          <p:cNvCxnSpPr>
            <a:stCxn id="1495" idx="7"/>
            <a:endCxn id="1497" idx="3"/>
          </p:cNvCxnSpPr>
          <p:nvPr/>
        </p:nvCxnSpPr>
        <p:spPr>
          <a:xfrm rot="10800000" flipH="1">
            <a:off x="7503650" y="1316908"/>
            <a:ext cx="867000" cy="5436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09" name="Google Shape;1509;p44"/>
          <p:cNvSpPr txBox="1"/>
          <p:nvPr/>
        </p:nvSpPr>
        <p:spPr>
          <a:xfrm>
            <a:off x="6192350" y="1050993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0" name="Google Shape;1510;p44"/>
          <p:cNvSpPr txBox="1"/>
          <p:nvPr/>
        </p:nvSpPr>
        <p:spPr>
          <a:xfrm>
            <a:off x="7297672" y="298349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1" name="Google Shape;1511;p44"/>
          <p:cNvSpPr txBox="1"/>
          <p:nvPr/>
        </p:nvSpPr>
        <p:spPr>
          <a:xfrm>
            <a:off x="7112308" y="765581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2" name="Google Shape;1512;p44"/>
          <p:cNvSpPr txBox="1"/>
          <p:nvPr/>
        </p:nvSpPr>
        <p:spPr>
          <a:xfrm>
            <a:off x="8268443" y="539418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3" name="Google Shape;1513;p44"/>
          <p:cNvSpPr txBox="1"/>
          <p:nvPr/>
        </p:nvSpPr>
        <p:spPr>
          <a:xfrm>
            <a:off x="7713041" y="792752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4" name="Google Shape;1514;p44"/>
          <p:cNvSpPr txBox="1"/>
          <p:nvPr/>
        </p:nvSpPr>
        <p:spPr>
          <a:xfrm>
            <a:off x="6720415" y="1625460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5" name="Google Shape;1515;p44"/>
          <p:cNvSpPr txBox="1"/>
          <p:nvPr/>
        </p:nvSpPr>
        <p:spPr>
          <a:xfrm>
            <a:off x="7112283" y="1431282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6" name="Google Shape;1516;p44"/>
          <p:cNvSpPr txBox="1"/>
          <p:nvPr/>
        </p:nvSpPr>
        <p:spPr>
          <a:xfrm>
            <a:off x="7810120" y="1196632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7" name="Google Shape;1517;p44"/>
          <p:cNvSpPr txBox="1"/>
          <p:nvPr/>
        </p:nvSpPr>
        <p:spPr>
          <a:xfrm>
            <a:off x="7838055" y="1665643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8" name="Google Shape;1518;p44"/>
          <p:cNvSpPr txBox="1"/>
          <p:nvPr/>
        </p:nvSpPr>
        <p:spPr>
          <a:xfrm>
            <a:off x="8503144" y="1447719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9" name="Google Shape;1519;p44"/>
          <p:cNvSpPr/>
          <p:nvPr/>
        </p:nvSpPr>
        <p:spPr>
          <a:xfrm>
            <a:off x="550922" y="3073611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0" name="Google Shape;1520;p44"/>
          <p:cNvSpPr/>
          <p:nvPr/>
        </p:nvSpPr>
        <p:spPr>
          <a:xfrm>
            <a:off x="277262" y="4211974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1" name="Google Shape;1521;p44"/>
          <p:cNvSpPr/>
          <p:nvPr/>
        </p:nvSpPr>
        <p:spPr>
          <a:xfrm>
            <a:off x="1253206" y="3503330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2" name="Google Shape;1522;p44"/>
          <p:cNvSpPr/>
          <p:nvPr/>
        </p:nvSpPr>
        <p:spPr>
          <a:xfrm>
            <a:off x="1192395" y="4263932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3" name="Google Shape;1523;p44"/>
          <p:cNvSpPr/>
          <p:nvPr/>
        </p:nvSpPr>
        <p:spPr>
          <a:xfrm>
            <a:off x="1845289" y="2833261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4" name="Google Shape;1524;p44"/>
          <p:cNvSpPr/>
          <p:nvPr/>
        </p:nvSpPr>
        <p:spPr>
          <a:xfrm>
            <a:off x="2334120" y="3445892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5" name="Google Shape;1525;p44"/>
          <p:cNvSpPr/>
          <p:nvPr/>
        </p:nvSpPr>
        <p:spPr>
          <a:xfrm>
            <a:off x="2288785" y="4354182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26" name="Google Shape;1526;p44"/>
          <p:cNvCxnSpPr>
            <a:stCxn id="1519" idx="3"/>
            <a:endCxn id="1520" idx="0"/>
          </p:cNvCxnSpPr>
          <p:nvPr/>
        </p:nvCxnSpPr>
        <p:spPr>
          <a:xfrm flipH="1">
            <a:off x="471617" y="3404960"/>
            <a:ext cx="136200" cy="807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27" name="Google Shape;1527;p44"/>
          <p:cNvCxnSpPr>
            <a:stCxn id="1519" idx="5"/>
            <a:endCxn id="1521" idx="1"/>
          </p:cNvCxnSpPr>
          <p:nvPr/>
        </p:nvCxnSpPr>
        <p:spPr>
          <a:xfrm>
            <a:off x="882527" y="3404960"/>
            <a:ext cx="427500" cy="1551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28" name="Google Shape;1528;p44"/>
          <p:cNvCxnSpPr>
            <a:stCxn id="1521" idx="7"/>
            <a:endCxn id="1523" idx="3"/>
          </p:cNvCxnSpPr>
          <p:nvPr/>
        </p:nvCxnSpPr>
        <p:spPr>
          <a:xfrm rot="10800000" flipH="1">
            <a:off x="1584811" y="3164481"/>
            <a:ext cx="317400" cy="3957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29" name="Google Shape;1529;p44"/>
          <p:cNvCxnSpPr>
            <a:stCxn id="1519" idx="6"/>
            <a:endCxn id="1523" idx="2"/>
          </p:cNvCxnSpPr>
          <p:nvPr/>
        </p:nvCxnSpPr>
        <p:spPr>
          <a:xfrm rot="10800000" flipH="1">
            <a:off x="939422" y="3027411"/>
            <a:ext cx="906000" cy="2403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30" name="Google Shape;1530;p44"/>
          <p:cNvCxnSpPr>
            <a:stCxn id="1523" idx="5"/>
            <a:endCxn id="1524" idx="1"/>
          </p:cNvCxnSpPr>
          <p:nvPr/>
        </p:nvCxnSpPr>
        <p:spPr>
          <a:xfrm>
            <a:off x="2176894" y="3164610"/>
            <a:ext cx="214200" cy="3381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31" name="Google Shape;1531;p44"/>
          <p:cNvCxnSpPr>
            <a:stCxn id="1521" idx="4"/>
            <a:endCxn id="1522" idx="0"/>
          </p:cNvCxnSpPr>
          <p:nvPr/>
        </p:nvCxnSpPr>
        <p:spPr>
          <a:xfrm flipH="1">
            <a:off x="1386556" y="3891530"/>
            <a:ext cx="60900" cy="3723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32" name="Google Shape;1532;p44"/>
          <p:cNvCxnSpPr>
            <a:stCxn id="1522" idx="6"/>
            <a:endCxn id="1525" idx="2"/>
          </p:cNvCxnSpPr>
          <p:nvPr/>
        </p:nvCxnSpPr>
        <p:spPr>
          <a:xfrm>
            <a:off x="1580895" y="4458032"/>
            <a:ext cx="708000" cy="903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33" name="Google Shape;1533;p44"/>
          <p:cNvCxnSpPr>
            <a:stCxn id="1525" idx="0"/>
            <a:endCxn id="1524" idx="4"/>
          </p:cNvCxnSpPr>
          <p:nvPr/>
        </p:nvCxnSpPr>
        <p:spPr>
          <a:xfrm rot="10800000" flipH="1">
            <a:off x="2483035" y="3833982"/>
            <a:ext cx="45300" cy="5202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34" name="Google Shape;1534;p44"/>
          <p:cNvCxnSpPr>
            <a:stCxn id="1520" idx="6"/>
            <a:endCxn id="1522" idx="2"/>
          </p:cNvCxnSpPr>
          <p:nvPr/>
        </p:nvCxnSpPr>
        <p:spPr>
          <a:xfrm>
            <a:off x="665762" y="4406074"/>
            <a:ext cx="526500" cy="519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35" name="Google Shape;1535;p44"/>
          <p:cNvCxnSpPr>
            <a:stCxn id="1522" idx="7"/>
            <a:endCxn id="1524" idx="3"/>
          </p:cNvCxnSpPr>
          <p:nvPr/>
        </p:nvCxnSpPr>
        <p:spPr>
          <a:xfrm rot="10800000" flipH="1">
            <a:off x="1524000" y="3777183"/>
            <a:ext cx="867000" cy="5436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36" name="Google Shape;1536;p44"/>
          <p:cNvSpPr txBox="1"/>
          <p:nvPr/>
        </p:nvSpPr>
        <p:spPr>
          <a:xfrm>
            <a:off x="212700" y="3511268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7" name="Google Shape;1537;p44"/>
          <p:cNvSpPr txBox="1"/>
          <p:nvPr/>
        </p:nvSpPr>
        <p:spPr>
          <a:xfrm>
            <a:off x="1318022" y="2758624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8" name="Google Shape;1538;p44"/>
          <p:cNvSpPr txBox="1"/>
          <p:nvPr/>
        </p:nvSpPr>
        <p:spPr>
          <a:xfrm>
            <a:off x="1132658" y="3225856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9" name="Google Shape;1539;p44"/>
          <p:cNvSpPr txBox="1"/>
          <p:nvPr/>
        </p:nvSpPr>
        <p:spPr>
          <a:xfrm>
            <a:off x="2288793" y="2999693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0" name="Google Shape;1540;p44"/>
          <p:cNvSpPr txBox="1"/>
          <p:nvPr/>
        </p:nvSpPr>
        <p:spPr>
          <a:xfrm>
            <a:off x="1733391" y="3253027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1" name="Google Shape;1541;p44"/>
          <p:cNvSpPr txBox="1"/>
          <p:nvPr/>
        </p:nvSpPr>
        <p:spPr>
          <a:xfrm>
            <a:off x="740765" y="4085735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2" name="Google Shape;1542;p44"/>
          <p:cNvSpPr txBox="1"/>
          <p:nvPr/>
        </p:nvSpPr>
        <p:spPr>
          <a:xfrm>
            <a:off x="1132633" y="3891557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3" name="Google Shape;1543;p44"/>
          <p:cNvSpPr txBox="1"/>
          <p:nvPr/>
        </p:nvSpPr>
        <p:spPr>
          <a:xfrm>
            <a:off x="1830470" y="3656907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4" name="Google Shape;1544;p44"/>
          <p:cNvSpPr txBox="1"/>
          <p:nvPr/>
        </p:nvSpPr>
        <p:spPr>
          <a:xfrm>
            <a:off x="1858405" y="4125918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5" name="Google Shape;1545;p44"/>
          <p:cNvSpPr txBox="1"/>
          <p:nvPr/>
        </p:nvSpPr>
        <p:spPr>
          <a:xfrm>
            <a:off x="2523494" y="3907994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45"/>
          <p:cNvSpPr/>
          <p:nvPr/>
        </p:nvSpPr>
        <p:spPr>
          <a:xfrm>
            <a:off x="550910" y="609386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1" name="Google Shape;1551;p45"/>
          <p:cNvSpPr/>
          <p:nvPr/>
        </p:nvSpPr>
        <p:spPr>
          <a:xfrm>
            <a:off x="277249" y="1747749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2" name="Google Shape;1552;p45"/>
          <p:cNvSpPr/>
          <p:nvPr/>
        </p:nvSpPr>
        <p:spPr>
          <a:xfrm>
            <a:off x="1253193" y="1039105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3" name="Google Shape;1553;p45"/>
          <p:cNvSpPr/>
          <p:nvPr/>
        </p:nvSpPr>
        <p:spPr>
          <a:xfrm>
            <a:off x="1192382" y="179970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4" name="Google Shape;1554;p45"/>
          <p:cNvSpPr/>
          <p:nvPr/>
        </p:nvSpPr>
        <p:spPr>
          <a:xfrm>
            <a:off x="1845277" y="369035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5" name="Google Shape;1555;p45"/>
          <p:cNvSpPr/>
          <p:nvPr/>
        </p:nvSpPr>
        <p:spPr>
          <a:xfrm>
            <a:off x="2334107" y="98166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6" name="Google Shape;1556;p45"/>
          <p:cNvSpPr/>
          <p:nvPr/>
        </p:nvSpPr>
        <p:spPr>
          <a:xfrm>
            <a:off x="2288772" y="188995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57" name="Google Shape;1557;p45"/>
          <p:cNvCxnSpPr>
            <a:stCxn id="1550" idx="3"/>
            <a:endCxn id="1551" idx="0"/>
          </p:cNvCxnSpPr>
          <p:nvPr/>
        </p:nvCxnSpPr>
        <p:spPr>
          <a:xfrm flipH="1">
            <a:off x="471605" y="940735"/>
            <a:ext cx="136200" cy="8070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58" name="Google Shape;1558;p45"/>
          <p:cNvCxnSpPr>
            <a:stCxn id="1550" idx="5"/>
            <a:endCxn id="1552" idx="1"/>
          </p:cNvCxnSpPr>
          <p:nvPr/>
        </p:nvCxnSpPr>
        <p:spPr>
          <a:xfrm>
            <a:off x="882515" y="940735"/>
            <a:ext cx="427500" cy="1551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59" name="Google Shape;1559;p45"/>
          <p:cNvCxnSpPr>
            <a:stCxn id="1552" idx="7"/>
            <a:endCxn id="1554" idx="3"/>
          </p:cNvCxnSpPr>
          <p:nvPr/>
        </p:nvCxnSpPr>
        <p:spPr>
          <a:xfrm rot="10800000" flipH="1">
            <a:off x="1584798" y="700256"/>
            <a:ext cx="317400" cy="3957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60" name="Google Shape;1560;p45"/>
          <p:cNvCxnSpPr>
            <a:stCxn id="1550" idx="6"/>
            <a:endCxn id="1554" idx="2"/>
          </p:cNvCxnSpPr>
          <p:nvPr/>
        </p:nvCxnSpPr>
        <p:spPr>
          <a:xfrm rot="10800000" flipH="1">
            <a:off x="939410" y="563186"/>
            <a:ext cx="906000" cy="2403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61" name="Google Shape;1561;p45"/>
          <p:cNvCxnSpPr>
            <a:stCxn id="1554" idx="5"/>
            <a:endCxn id="1555" idx="1"/>
          </p:cNvCxnSpPr>
          <p:nvPr/>
        </p:nvCxnSpPr>
        <p:spPr>
          <a:xfrm>
            <a:off x="2176882" y="700384"/>
            <a:ext cx="214200" cy="3381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62" name="Google Shape;1562;p45"/>
          <p:cNvCxnSpPr>
            <a:stCxn id="1552" idx="4"/>
            <a:endCxn id="1553" idx="0"/>
          </p:cNvCxnSpPr>
          <p:nvPr/>
        </p:nvCxnSpPr>
        <p:spPr>
          <a:xfrm flipH="1">
            <a:off x="1386543" y="1427305"/>
            <a:ext cx="60900" cy="3723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63" name="Google Shape;1563;p45"/>
          <p:cNvCxnSpPr>
            <a:stCxn id="1553" idx="6"/>
            <a:endCxn id="1556" idx="2"/>
          </p:cNvCxnSpPr>
          <p:nvPr/>
        </p:nvCxnSpPr>
        <p:spPr>
          <a:xfrm>
            <a:off x="1580882" y="1993807"/>
            <a:ext cx="708000" cy="903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64" name="Google Shape;1564;p45"/>
          <p:cNvCxnSpPr>
            <a:stCxn id="1556" idx="0"/>
            <a:endCxn id="1555" idx="4"/>
          </p:cNvCxnSpPr>
          <p:nvPr/>
        </p:nvCxnSpPr>
        <p:spPr>
          <a:xfrm rot="10800000" flipH="1">
            <a:off x="2483022" y="1369757"/>
            <a:ext cx="45300" cy="5202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65" name="Google Shape;1565;p45"/>
          <p:cNvCxnSpPr>
            <a:stCxn id="1551" idx="6"/>
            <a:endCxn id="1553" idx="2"/>
          </p:cNvCxnSpPr>
          <p:nvPr/>
        </p:nvCxnSpPr>
        <p:spPr>
          <a:xfrm>
            <a:off x="665749" y="1941849"/>
            <a:ext cx="526500" cy="519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66" name="Google Shape;1566;p45"/>
          <p:cNvCxnSpPr>
            <a:stCxn id="1553" idx="7"/>
            <a:endCxn id="1555" idx="3"/>
          </p:cNvCxnSpPr>
          <p:nvPr/>
        </p:nvCxnSpPr>
        <p:spPr>
          <a:xfrm rot="10800000" flipH="1">
            <a:off x="1523987" y="1312958"/>
            <a:ext cx="867000" cy="5436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67" name="Google Shape;1567;p45"/>
          <p:cNvSpPr txBox="1"/>
          <p:nvPr/>
        </p:nvSpPr>
        <p:spPr>
          <a:xfrm>
            <a:off x="212688" y="1047043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8" name="Google Shape;1568;p45"/>
          <p:cNvSpPr txBox="1"/>
          <p:nvPr/>
        </p:nvSpPr>
        <p:spPr>
          <a:xfrm>
            <a:off x="1318010" y="294399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9" name="Google Shape;1569;p45"/>
          <p:cNvSpPr txBox="1"/>
          <p:nvPr/>
        </p:nvSpPr>
        <p:spPr>
          <a:xfrm>
            <a:off x="1132645" y="761631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0" name="Google Shape;1570;p45"/>
          <p:cNvSpPr txBox="1"/>
          <p:nvPr/>
        </p:nvSpPr>
        <p:spPr>
          <a:xfrm>
            <a:off x="2288780" y="535468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1" name="Google Shape;1571;p45"/>
          <p:cNvSpPr txBox="1"/>
          <p:nvPr/>
        </p:nvSpPr>
        <p:spPr>
          <a:xfrm>
            <a:off x="1733379" y="788802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2" name="Google Shape;1572;p45"/>
          <p:cNvSpPr txBox="1"/>
          <p:nvPr/>
        </p:nvSpPr>
        <p:spPr>
          <a:xfrm>
            <a:off x="740753" y="1621510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3" name="Google Shape;1573;p45"/>
          <p:cNvSpPr txBox="1"/>
          <p:nvPr/>
        </p:nvSpPr>
        <p:spPr>
          <a:xfrm>
            <a:off x="1132620" y="1427332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4" name="Google Shape;1574;p45"/>
          <p:cNvSpPr txBox="1"/>
          <p:nvPr/>
        </p:nvSpPr>
        <p:spPr>
          <a:xfrm>
            <a:off x="1830457" y="1192682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5" name="Google Shape;1575;p45"/>
          <p:cNvSpPr txBox="1"/>
          <p:nvPr/>
        </p:nvSpPr>
        <p:spPr>
          <a:xfrm>
            <a:off x="1858393" y="1661693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6" name="Google Shape;1576;p45"/>
          <p:cNvSpPr txBox="1"/>
          <p:nvPr/>
        </p:nvSpPr>
        <p:spPr>
          <a:xfrm>
            <a:off x="2523482" y="1443769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7" name="Google Shape;1577;p45"/>
          <p:cNvSpPr/>
          <p:nvPr/>
        </p:nvSpPr>
        <p:spPr>
          <a:xfrm>
            <a:off x="3554710" y="666411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8" name="Google Shape;1578;p45"/>
          <p:cNvSpPr/>
          <p:nvPr/>
        </p:nvSpPr>
        <p:spPr>
          <a:xfrm>
            <a:off x="3281049" y="1804774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9" name="Google Shape;1579;p45"/>
          <p:cNvSpPr/>
          <p:nvPr/>
        </p:nvSpPr>
        <p:spPr>
          <a:xfrm>
            <a:off x="4256993" y="1096130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0" name="Google Shape;1580;p45"/>
          <p:cNvSpPr/>
          <p:nvPr/>
        </p:nvSpPr>
        <p:spPr>
          <a:xfrm>
            <a:off x="4196182" y="1856732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1" name="Google Shape;1581;p45"/>
          <p:cNvSpPr/>
          <p:nvPr/>
        </p:nvSpPr>
        <p:spPr>
          <a:xfrm>
            <a:off x="4849077" y="426060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2" name="Google Shape;1582;p45"/>
          <p:cNvSpPr/>
          <p:nvPr/>
        </p:nvSpPr>
        <p:spPr>
          <a:xfrm>
            <a:off x="5337907" y="1038692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3" name="Google Shape;1583;p45"/>
          <p:cNvSpPr/>
          <p:nvPr/>
        </p:nvSpPr>
        <p:spPr>
          <a:xfrm>
            <a:off x="5292572" y="1946982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84" name="Google Shape;1584;p45"/>
          <p:cNvCxnSpPr>
            <a:stCxn id="1577" idx="3"/>
            <a:endCxn id="1578" idx="0"/>
          </p:cNvCxnSpPr>
          <p:nvPr/>
        </p:nvCxnSpPr>
        <p:spPr>
          <a:xfrm flipH="1">
            <a:off x="3475405" y="997760"/>
            <a:ext cx="136200" cy="8070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85" name="Google Shape;1585;p45"/>
          <p:cNvCxnSpPr>
            <a:stCxn id="1577" idx="5"/>
            <a:endCxn id="1579" idx="1"/>
          </p:cNvCxnSpPr>
          <p:nvPr/>
        </p:nvCxnSpPr>
        <p:spPr>
          <a:xfrm>
            <a:off x="3886315" y="997760"/>
            <a:ext cx="427500" cy="1551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86" name="Google Shape;1586;p45"/>
          <p:cNvCxnSpPr>
            <a:stCxn id="1579" idx="7"/>
            <a:endCxn id="1581" idx="3"/>
          </p:cNvCxnSpPr>
          <p:nvPr/>
        </p:nvCxnSpPr>
        <p:spPr>
          <a:xfrm rot="10800000" flipH="1">
            <a:off x="4588598" y="757281"/>
            <a:ext cx="317400" cy="3957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87" name="Google Shape;1587;p45"/>
          <p:cNvCxnSpPr>
            <a:stCxn id="1577" idx="6"/>
            <a:endCxn id="1581" idx="2"/>
          </p:cNvCxnSpPr>
          <p:nvPr/>
        </p:nvCxnSpPr>
        <p:spPr>
          <a:xfrm rot="10800000" flipH="1">
            <a:off x="3943210" y="620211"/>
            <a:ext cx="906000" cy="2403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88" name="Google Shape;1588;p45"/>
          <p:cNvCxnSpPr>
            <a:stCxn id="1581" idx="5"/>
            <a:endCxn id="1582" idx="1"/>
          </p:cNvCxnSpPr>
          <p:nvPr/>
        </p:nvCxnSpPr>
        <p:spPr>
          <a:xfrm>
            <a:off x="5180682" y="757409"/>
            <a:ext cx="214200" cy="3381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89" name="Google Shape;1589;p45"/>
          <p:cNvCxnSpPr>
            <a:stCxn id="1579" idx="4"/>
            <a:endCxn id="1580" idx="0"/>
          </p:cNvCxnSpPr>
          <p:nvPr/>
        </p:nvCxnSpPr>
        <p:spPr>
          <a:xfrm flipH="1">
            <a:off x="4390343" y="1484330"/>
            <a:ext cx="60900" cy="3723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90" name="Google Shape;1590;p45"/>
          <p:cNvCxnSpPr>
            <a:stCxn id="1580" idx="6"/>
            <a:endCxn id="1583" idx="2"/>
          </p:cNvCxnSpPr>
          <p:nvPr/>
        </p:nvCxnSpPr>
        <p:spPr>
          <a:xfrm>
            <a:off x="4584682" y="2050832"/>
            <a:ext cx="708000" cy="903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91" name="Google Shape;1591;p45"/>
          <p:cNvCxnSpPr>
            <a:stCxn id="1583" idx="0"/>
            <a:endCxn id="1582" idx="4"/>
          </p:cNvCxnSpPr>
          <p:nvPr/>
        </p:nvCxnSpPr>
        <p:spPr>
          <a:xfrm rot="10800000" flipH="1">
            <a:off x="5486822" y="1426782"/>
            <a:ext cx="45300" cy="5202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92" name="Google Shape;1592;p45"/>
          <p:cNvCxnSpPr>
            <a:stCxn id="1578" idx="6"/>
            <a:endCxn id="1580" idx="2"/>
          </p:cNvCxnSpPr>
          <p:nvPr/>
        </p:nvCxnSpPr>
        <p:spPr>
          <a:xfrm>
            <a:off x="3669549" y="1998874"/>
            <a:ext cx="526500" cy="519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93" name="Google Shape;1593;p45"/>
          <p:cNvCxnSpPr>
            <a:stCxn id="1580" idx="7"/>
            <a:endCxn id="1582" idx="3"/>
          </p:cNvCxnSpPr>
          <p:nvPr/>
        </p:nvCxnSpPr>
        <p:spPr>
          <a:xfrm rot="10800000" flipH="1">
            <a:off x="4527787" y="1369983"/>
            <a:ext cx="867000" cy="5436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94" name="Google Shape;1594;p45"/>
          <p:cNvSpPr txBox="1"/>
          <p:nvPr/>
        </p:nvSpPr>
        <p:spPr>
          <a:xfrm>
            <a:off x="3216488" y="1104068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5" name="Google Shape;1595;p45"/>
          <p:cNvSpPr txBox="1"/>
          <p:nvPr/>
        </p:nvSpPr>
        <p:spPr>
          <a:xfrm>
            <a:off x="4321810" y="351424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6" name="Google Shape;1596;p45"/>
          <p:cNvSpPr txBox="1"/>
          <p:nvPr/>
        </p:nvSpPr>
        <p:spPr>
          <a:xfrm>
            <a:off x="4136445" y="818656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7" name="Google Shape;1597;p45"/>
          <p:cNvSpPr txBox="1"/>
          <p:nvPr/>
        </p:nvSpPr>
        <p:spPr>
          <a:xfrm>
            <a:off x="5292580" y="592493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8" name="Google Shape;1598;p45"/>
          <p:cNvSpPr txBox="1"/>
          <p:nvPr/>
        </p:nvSpPr>
        <p:spPr>
          <a:xfrm>
            <a:off x="4737179" y="845827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9" name="Google Shape;1599;p45"/>
          <p:cNvSpPr txBox="1"/>
          <p:nvPr/>
        </p:nvSpPr>
        <p:spPr>
          <a:xfrm>
            <a:off x="3744553" y="1678535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0" name="Google Shape;1600;p45"/>
          <p:cNvSpPr txBox="1"/>
          <p:nvPr/>
        </p:nvSpPr>
        <p:spPr>
          <a:xfrm>
            <a:off x="4136420" y="1484357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1" name="Google Shape;1601;p45"/>
          <p:cNvSpPr txBox="1"/>
          <p:nvPr/>
        </p:nvSpPr>
        <p:spPr>
          <a:xfrm>
            <a:off x="4834257" y="1249707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2" name="Google Shape;1602;p45"/>
          <p:cNvSpPr txBox="1"/>
          <p:nvPr/>
        </p:nvSpPr>
        <p:spPr>
          <a:xfrm>
            <a:off x="4862193" y="1718718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3" name="Google Shape;1603;p45"/>
          <p:cNvSpPr txBox="1"/>
          <p:nvPr/>
        </p:nvSpPr>
        <p:spPr>
          <a:xfrm>
            <a:off x="5527282" y="1500794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4" name="Google Shape;1604;p45"/>
          <p:cNvSpPr/>
          <p:nvPr/>
        </p:nvSpPr>
        <p:spPr>
          <a:xfrm>
            <a:off x="6530572" y="613336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5" name="Google Shape;1605;p45"/>
          <p:cNvSpPr/>
          <p:nvPr/>
        </p:nvSpPr>
        <p:spPr>
          <a:xfrm>
            <a:off x="6256912" y="1751699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6" name="Google Shape;1606;p45"/>
          <p:cNvSpPr/>
          <p:nvPr/>
        </p:nvSpPr>
        <p:spPr>
          <a:xfrm>
            <a:off x="7232856" y="1043055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p45"/>
          <p:cNvSpPr/>
          <p:nvPr/>
        </p:nvSpPr>
        <p:spPr>
          <a:xfrm>
            <a:off x="7172045" y="180365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8" name="Google Shape;1608;p45"/>
          <p:cNvSpPr/>
          <p:nvPr/>
        </p:nvSpPr>
        <p:spPr>
          <a:xfrm>
            <a:off x="7824939" y="372985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9" name="Google Shape;1609;p45"/>
          <p:cNvSpPr/>
          <p:nvPr/>
        </p:nvSpPr>
        <p:spPr>
          <a:xfrm>
            <a:off x="8313770" y="98561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0" name="Google Shape;1610;p45"/>
          <p:cNvSpPr/>
          <p:nvPr/>
        </p:nvSpPr>
        <p:spPr>
          <a:xfrm>
            <a:off x="8268435" y="189390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11" name="Google Shape;1611;p45"/>
          <p:cNvCxnSpPr>
            <a:stCxn id="1604" idx="3"/>
            <a:endCxn id="1605" idx="0"/>
          </p:cNvCxnSpPr>
          <p:nvPr/>
        </p:nvCxnSpPr>
        <p:spPr>
          <a:xfrm flipH="1">
            <a:off x="6451267" y="944685"/>
            <a:ext cx="136200" cy="8070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12" name="Google Shape;1612;p45"/>
          <p:cNvCxnSpPr>
            <a:stCxn id="1604" idx="5"/>
            <a:endCxn id="1606" idx="1"/>
          </p:cNvCxnSpPr>
          <p:nvPr/>
        </p:nvCxnSpPr>
        <p:spPr>
          <a:xfrm>
            <a:off x="6862177" y="944685"/>
            <a:ext cx="427500" cy="1551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13" name="Google Shape;1613;p45"/>
          <p:cNvCxnSpPr>
            <a:stCxn id="1606" idx="7"/>
            <a:endCxn id="1608" idx="3"/>
          </p:cNvCxnSpPr>
          <p:nvPr/>
        </p:nvCxnSpPr>
        <p:spPr>
          <a:xfrm rot="10800000" flipH="1">
            <a:off x="7564461" y="704206"/>
            <a:ext cx="317400" cy="3957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14" name="Google Shape;1614;p45"/>
          <p:cNvCxnSpPr>
            <a:stCxn id="1604" idx="6"/>
            <a:endCxn id="1608" idx="2"/>
          </p:cNvCxnSpPr>
          <p:nvPr/>
        </p:nvCxnSpPr>
        <p:spPr>
          <a:xfrm rot="10800000" flipH="1">
            <a:off x="6919072" y="567136"/>
            <a:ext cx="906000" cy="2403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15" name="Google Shape;1615;p45"/>
          <p:cNvCxnSpPr>
            <a:stCxn id="1608" idx="5"/>
            <a:endCxn id="1609" idx="1"/>
          </p:cNvCxnSpPr>
          <p:nvPr/>
        </p:nvCxnSpPr>
        <p:spPr>
          <a:xfrm>
            <a:off x="8156544" y="704334"/>
            <a:ext cx="214200" cy="3381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16" name="Google Shape;1616;p45"/>
          <p:cNvCxnSpPr>
            <a:stCxn id="1606" idx="4"/>
            <a:endCxn id="1607" idx="0"/>
          </p:cNvCxnSpPr>
          <p:nvPr/>
        </p:nvCxnSpPr>
        <p:spPr>
          <a:xfrm flipH="1">
            <a:off x="7366206" y="1431255"/>
            <a:ext cx="60900" cy="3723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17" name="Google Shape;1617;p45"/>
          <p:cNvCxnSpPr>
            <a:stCxn id="1607" idx="6"/>
            <a:endCxn id="1610" idx="2"/>
          </p:cNvCxnSpPr>
          <p:nvPr/>
        </p:nvCxnSpPr>
        <p:spPr>
          <a:xfrm>
            <a:off x="7560545" y="1997757"/>
            <a:ext cx="708000" cy="903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18" name="Google Shape;1618;p45"/>
          <p:cNvCxnSpPr>
            <a:stCxn id="1610" idx="0"/>
            <a:endCxn id="1609" idx="4"/>
          </p:cNvCxnSpPr>
          <p:nvPr/>
        </p:nvCxnSpPr>
        <p:spPr>
          <a:xfrm rot="10800000" flipH="1">
            <a:off x="8462685" y="1373707"/>
            <a:ext cx="45300" cy="5202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19" name="Google Shape;1619;p45"/>
          <p:cNvCxnSpPr>
            <a:stCxn id="1605" idx="6"/>
            <a:endCxn id="1607" idx="2"/>
          </p:cNvCxnSpPr>
          <p:nvPr/>
        </p:nvCxnSpPr>
        <p:spPr>
          <a:xfrm>
            <a:off x="6645412" y="1945799"/>
            <a:ext cx="526500" cy="519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20" name="Google Shape;1620;p45"/>
          <p:cNvCxnSpPr>
            <a:stCxn id="1607" idx="7"/>
            <a:endCxn id="1609" idx="3"/>
          </p:cNvCxnSpPr>
          <p:nvPr/>
        </p:nvCxnSpPr>
        <p:spPr>
          <a:xfrm rot="10800000" flipH="1">
            <a:off x="7503650" y="1316908"/>
            <a:ext cx="867000" cy="5436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21" name="Google Shape;1621;p45"/>
          <p:cNvSpPr txBox="1"/>
          <p:nvPr/>
        </p:nvSpPr>
        <p:spPr>
          <a:xfrm>
            <a:off x="6192350" y="1050993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2" name="Google Shape;1622;p45"/>
          <p:cNvSpPr txBox="1"/>
          <p:nvPr/>
        </p:nvSpPr>
        <p:spPr>
          <a:xfrm>
            <a:off x="7297672" y="298349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3" name="Google Shape;1623;p45"/>
          <p:cNvSpPr txBox="1"/>
          <p:nvPr/>
        </p:nvSpPr>
        <p:spPr>
          <a:xfrm>
            <a:off x="7112308" y="765581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4" name="Google Shape;1624;p45"/>
          <p:cNvSpPr txBox="1"/>
          <p:nvPr/>
        </p:nvSpPr>
        <p:spPr>
          <a:xfrm>
            <a:off x="8268443" y="539418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5" name="Google Shape;1625;p45"/>
          <p:cNvSpPr txBox="1"/>
          <p:nvPr/>
        </p:nvSpPr>
        <p:spPr>
          <a:xfrm>
            <a:off x="7713041" y="792752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6" name="Google Shape;1626;p45"/>
          <p:cNvSpPr txBox="1"/>
          <p:nvPr/>
        </p:nvSpPr>
        <p:spPr>
          <a:xfrm>
            <a:off x="6720415" y="1625460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7" name="Google Shape;1627;p45"/>
          <p:cNvSpPr txBox="1"/>
          <p:nvPr/>
        </p:nvSpPr>
        <p:spPr>
          <a:xfrm>
            <a:off x="7112283" y="1431282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8" name="Google Shape;1628;p45"/>
          <p:cNvSpPr txBox="1"/>
          <p:nvPr/>
        </p:nvSpPr>
        <p:spPr>
          <a:xfrm>
            <a:off x="7810120" y="1196632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9" name="Google Shape;1629;p45"/>
          <p:cNvSpPr txBox="1"/>
          <p:nvPr/>
        </p:nvSpPr>
        <p:spPr>
          <a:xfrm>
            <a:off x="7838055" y="1665643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0" name="Google Shape;1630;p45"/>
          <p:cNvSpPr txBox="1"/>
          <p:nvPr/>
        </p:nvSpPr>
        <p:spPr>
          <a:xfrm>
            <a:off x="8503144" y="1447719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1" name="Google Shape;1631;p45"/>
          <p:cNvSpPr/>
          <p:nvPr/>
        </p:nvSpPr>
        <p:spPr>
          <a:xfrm>
            <a:off x="550922" y="3073611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2" name="Google Shape;1632;p45"/>
          <p:cNvSpPr/>
          <p:nvPr/>
        </p:nvSpPr>
        <p:spPr>
          <a:xfrm>
            <a:off x="277262" y="4211974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3" name="Google Shape;1633;p45"/>
          <p:cNvSpPr/>
          <p:nvPr/>
        </p:nvSpPr>
        <p:spPr>
          <a:xfrm>
            <a:off x="1253206" y="3503330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4" name="Google Shape;1634;p45"/>
          <p:cNvSpPr/>
          <p:nvPr/>
        </p:nvSpPr>
        <p:spPr>
          <a:xfrm>
            <a:off x="1192395" y="4263932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5" name="Google Shape;1635;p45"/>
          <p:cNvSpPr/>
          <p:nvPr/>
        </p:nvSpPr>
        <p:spPr>
          <a:xfrm>
            <a:off x="1845289" y="2833261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6" name="Google Shape;1636;p45"/>
          <p:cNvSpPr/>
          <p:nvPr/>
        </p:nvSpPr>
        <p:spPr>
          <a:xfrm>
            <a:off x="2334120" y="3445892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7" name="Google Shape;1637;p45"/>
          <p:cNvSpPr/>
          <p:nvPr/>
        </p:nvSpPr>
        <p:spPr>
          <a:xfrm>
            <a:off x="2288785" y="4354182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38" name="Google Shape;1638;p45"/>
          <p:cNvCxnSpPr>
            <a:stCxn id="1631" idx="3"/>
            <a:endCxn id="1632" idx="0"/>
          </p:cNvCxnSpPr>
          <p:nvPr/>
        </p:nvCxnSpPr>
        <p:spPr>
          <a:xfrm flipH="1">
            <a:off x="471617" y="3404960"/>
            <a:ext cx="136200" cy="8070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39" name="Google Shape;1639;p45"/>
          <p:cNvCxnSpPr>
            <a:stCxn id="1631" idx="5"/>
            <a:endCxn id="1633" idx="1"/>
          </p:cNvCxnSpPr>
          <p:nvPr/>
        </p:nvCxnSpPr>
        <p:spPr>
          <a:xfrm>
            <a:off x="882527" y="3404960"/>
            <a:ext cx="427500" cy="1551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40" name="Google Shape;1640;p45"/>
          <p:cNvCxnSpPr>
            <a:stCxn id="1633" idx="7"/>
            <a:endCxn id="1635" idx="3"/>
          </p:cNvCxnSpPr>
          <p:nvPr/>
        </p:nvCxnSpPr>
        <p:spPr>
          <a:xfrm rot="10800000" flipH="1">
            <a:off x="1584811" y="3164481"/>
            <a:ext cx="317400" cy="3957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41" name="Google Shape;1641;p45"/>
          <p:cNvCxnSpPr>
            <a:stCxn id="1631" idx="6"/>
            <a:endCxn id="1635" idx="2"/>
          </p:cNvCxnSpPr>
          <p:nvPr/>
        </p:nvCxnSpPr>
        <p:spPr>
          <a:xfrm rot="10800000" flipH="1">
            <a:off x="939422" y="3027411"/>
            <a:ext cx="906000" cy="2403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42" name="Google Shape;1642;p45"/>
          <p:cNvCxnSpPr>
            <a:stCxn id="1635" idx="5"/>
            <a:endCxn id="1636" idx="1"/>
          </p:cNvCxnSpPr>
          <p:nvPr/>
        </p:nvCxnSpPr>
        <p:spPr>
          <a:xfrm>
            <a:off x="2176894" y="3164610"/>
            <a:ext cx="214200" cy="3381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43" name="Google Shape;1643;p45"/>
          <p:cNvCxnSpPr>
            <a:stCxn id="1633" idx="4"/>
            <a:endCxn id="1634" idx="0"/>
          </p:cNvCxnSpPr>
          <p:nvPr/>
        </p:nvCxnSpPr>
        <p:spPr>
          <a:xfrm flipH="1">
            <a:off x="1386556" y="3891530"/>
            <a:ext cx="60900" cy="3723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44" name="Google Shape;1644;p45"/>
          <p:cNvCxnSpPr>
            <a:stCxn id="1634" idx="6"/>
            <a:endCxn id="1637" idx="2"/>
          </p:cNvCxnSpPr>
          <p:nvPr/>
        </p:nvCxnSpPr>
        <p:spPr>
          <a:xfrm>
            <a:off x="1580895" y="4458032"/>
            <a:ext cx="708000" cy="903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45" name="Google Shape;1645;p45"/>
          <p:cNvCxnSpPr>
            <a:stCxn id="1637" idx="0"/>
            <a:endCxn id="1636" idx="4"/>
          </p:cNvCxnSpPr>
          <p:nvPr/>
        </p:nvCxnSpPr>
        <p:spPr>
          <a:xfrm rot="10800000" flipH="1">
            <a:off x="2483035" y="3833982"/>
            <a:ext cx="45300" cy="5202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46" name="Google Shape;1646;p45"/>
          <p:cNvCxnSpPr>
            <a:stCxn id="1632" idx="6"/>
            <a:endCxn id="1634" idx="2"/>
          </p:cNvCxnSpPr>
          <p:nvPr/>
        </p:nvCxnSpPr>
        <p:spPr>
          <a:xfrm>
            <a:off x="665762" y="4406074"/>
            <a:ext cx="526500" cy="519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47" name="Google Shape;1647;p45"/>
          <p:cNvCxnSpPr>
            <a:stCxn id="1634" idx="7"/>
            <a:endCxn id="1636" idx="3"/>
          </p:cNvCxnSpPr>
          <p:nvPr/>
        </p:nvCxnSpPr>
        <p:spPr>
          <a:xfrm rot="10800000" flipH="1">
            <a:off x="1524000" y="3777183"/>
            <a:ext cx="867000" cy="5436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8" name="Google Shape;1648;p45"/>
          <p:cNvSpPr txBox="1"/>
          <p:nvPr/>
        </p:nvSpPr>
        <p:spPr>
          <a:xfrm>
            <a:off x="212700" y="3511268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9" name="Google Shape;1649;p45"/>
          <p:cNvSpPr txBox="1"/>
          <p:nvPr/>
        </p:nvSpPr>
        <p:spPr>
          <a:xfrm>
            <a:off x="1318022" y="2758624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0" name="Google Shape;1650;p45"/>
          <p:cNvSpPr txBox="1"/>
          <p:nvPr/>
        </p:nvSpPr>
        <p:spPr>
          <a:xfrm>
            <a:off x="1132658" y="3225856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1" name="Google Shape;1651;p45"/>
          <p:cNvSpPr txBox="1"/>
          <p:nvPr/>
        </p:nvSpPr>
        <p:spPr>
          <a:xfrm>
            <a:off x="2288793" y="2999693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2" name="Google Shape;1652;p45"/>
          <p:cNvSpPr txBox="1"/>
          <p:nvPr/>
        </p:nvSpPr>
        <p:spPr>
          <a:xfrm>
            <a:off x="1733391" y="3253027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3" name="Google Shape;1653;p45"/>
          <p:cNvSpPr txBox="1"/>
          <p:nvPr/>
        </p:nvSpPr>
        <p:spPr>
          <a:xfrm>
            <a:off x="740765" y="4085735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4" name="Google Shape;1654;p45"/>
          <p:cNvSpPr txBox="1"/>
          <p:nvPr/>
        </p:nvSpPr>
        <p:spPr>
          <a:xfrm>
            <a:off x="1132633" y="3891557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5" name="Google Shape;1655;p45"/>
          <p:cNvSpPr txBox="1"/>
          <p:nvPr/>
        </p:nvSpPr>
        <p:spPr>
          <a:xfrm>
            <a:off x="1830470" y="3656907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6" name="Google Shape;1656;p45"/>
          <p:cNvSpPr txBox="1"/>
          <p:nvPr/>
        </p:nvSpPr>
        <p:spPr>
          <a:xfrm>
            <a:off x="1858405" y="4125918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7" name="Google Shape;1657;p45"/>
          <p:cNvSpPr txBox="1"/>
          <p:nvPr/>
        </p:nvSpPr>
        <p:spPr>
          <a:xfrm>
            <a:off x="2523494" y="3907994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8" name="Google Shape;1658;p45"/>
          <p:cNvSpPr/>
          <p:nvPr/>
        </p:nvSpPr>
        <p:spPr>
          <a:xfrm>
            <a:off x="3554747" y="3022611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9" name="Google Shape;1659;p45"/>
          <p:cNvSpPr/>
          <p:nvPr/>
        </p:nvSpPr>
        <p:spPr>
          <a:xfrm>
            <a:off x="3281087" y="4160974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0" name="Google Shape;1660;p45"/>
          <p:cNvSpPr/>
          <p:nvPr/>
        </p:nvSpPr>
        <p:spPr>
          <a:xfrm>
            <a:off x="4257031" y="3452330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1" name="Google Shape;1661;p45"/>
          <p:cNvSpPr/>
          <p:nvPr/>
        </p:nvSpPr>
        <p:spPr>
          <a:xfrm>
            <a:off x="4196220" y="4212932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2" name="Google Shape;1662;p45"/>
          <p:cNvSpPr/>
          <p:nvPr/>
        </p:nvSpPr>
        <p:spPr>
          <a:xfrm>
            <a:off x="4849114" y="2782261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3" name="Google Shape;1663;p45"/>
          <p:cNvSpPr/>
          <p:nvPr/>
        </p:nvSpPr>
        <p:spPr>
          <a:xfrm>
            <a:off x="5337945" y="3394892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4" name="Google Shape;1664;p45"/>
          <p:cNvSpPr/>
          <p:nvPr/>
        </p:nvSpPr>
        <p:spPr>
          <a:xfrm>
            <a:off x="5292610" y="4303182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65" name="Google Shape;1665;p45"/>
          <p:cNvCxnSpPr>
            <a:stCxn id="1658" idx="3"/>
            <a:endCxn id="1659" idx="0"/>
          </p:cNvCxnSpPr>
          <p:nvPr/>
        </p:nvCxnSpPr>
        <p:spPr>
          <a:xfrm flipH="1">
            <a:off x="3475442" y="3353960"/>
            <a:ext cx="136200" cy="807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66" name="Google Shape;1666;p45"/>
          <p:cNvCxnSpPr>
            <a:stCxn id="1658" idx="5"/>
            <a:endCxn id="1660" idx="1"/>
          </p:cNvCxnSpPr>
          <p:nvPr/>
        </p:nvCxnSpPr>
        <p:spPr>
          <a:xfrm>
            <a:off x="3886352" y="3353960"/>
            <a:ext cx="427500" cy="1551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67" name="Google Shape;1667;p45"/>
          <p:cNvCxnSpPr>
            <a:stCxn id="1660" idx="7"/>
            <a:endCxn id="1662" idx="3"/>
          </p:cNvCxnSpPr>
          <p:nvPr/>
        </p:nvCxnSpPr>
        <p:spPr>
          <a:xfrm rot="10800000" flipH="1">
            <a:off x="4588636" y="3113481"/>
            <a:ext cx="317400" cy="3957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68" name="Google Shape;1668;p45"/>
          <p:cNvCxnSpPr>
            <a:stCxn id="1658" idx="6"/>
            <a:endCxn id="1662" idx="2"/>
          </p:cNvCxnSpPr>
          <p:nvPr/>
        </p:nvCxnSpPr>
        <p:spPr>
          <a:xfrm rot="10800000" flipH="1">
            <a:off x="3943247" y="2976411"/>
            <a:ext cx="906000" cy="2403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69" name="Google Shape;1669;p45"/>
          <p:cNvCxnSpPr>
            <a:stCxn id="1662" idx="5"/>
            <a:endCxn id="1663" idx="1"/>
          </p:cNvCxnSpPr>
          <p:nvPr/>
        </p:nvCxnSpPr>
        <p:spPr>
          <a:xfrm>
            <a:off x="5180719" y="3113610"/>
            <a:ext cx="214200" cy="3381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70" name="Google Shape;1670;p45"/>
          <p:cNvCxnSpPr>
            <a:stCxn id="1660" idx="4"/>
            <a:endCxn id="1661" idx="0"/>
          </p:cNvCxnSpPr>
          <p:nvPr/>
        </p:nvCxnSpPr>
        <p:spPr>
          <a:xfrm flipH="1">
            <a:off x="4390381" y="3840530"/>
            <a:ext cx="60900" cy="3723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71" name="Google Shape;1671;p45"/>
          <p:cNvCxnSpPr>
            <a:stCxn id="1661" idx="6"/>
            <a:endCxn id="1664" idx="2"/>
          </p:cNvCxnSpPr>
          <p:nvPr/>
        </p:nvCxnSpPr>
        <p:spPr>
          <a:xfrm>
            <a:off x="4584720" y="4407032"/>
            <a:ext cx="708000" cy="903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72" name="Google Shape;1672;p45"/>
          <p:cNvCxnSpPr>
            <a:stCxn id="1664" idx="0"/>
            <a:endCxn id="1663" idx="4"/>
          </p:cNvCxnSpPr>
          <p:nvPr/>
        </p:nvCxnSpPr>
        <p:spPr>
          <a:xfrm rot="10800000" flipH="1">
            <a:off x="5486860" y="3782982"/>
            <a:ext cx="45300" cy="5202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73" name="Google Shape;1673;p45"/>
          <p:cNvCxnSpPr>
            <a:stCxn id="1659" idx="6"/>
            <a:endCxn id="1661" idx="2"/>
          </p:cNvCxnSpPr>
          <p:nvPr/>
        </p:nvCxnSpPr>
        <p:spPr>
          <a:xfrm>
            <a:off x="3669587" y="4355074"/>
            <a:ext cx="526500" cy="519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74" name="Google Shape;1674;p45"/>
          <p:cNvCxnSpPr>
            <a:stCxn id="1661" idx="7"/>
            <a:endCxn id="1663" idx="3"/>
          </p:cNvCxnSpPr>
          <p:nvPr/>
        </p:nvCxnSpPr>
        <p:spPr>
          <a:xfrm rot="10800000" flipH="1">
            <a:off x="4527825" y="3726183"/>
            <a:ext cx="867000" cy="5436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75" name="Google Shape;1675;p45"/>
          <p:cNvSpPr txBox="1"/>
          <p:nvPr/>
        </p:nvSpPr>
        <p:spPr>
          <a:xfrm>
            <a:off x="3216525" y="3460268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6" name="Google Shape;1676;p45"/>
          <p:cNvSpPr txBox="1"/>
          <p:nvPr/>
        </p:nvSpPr>
        <p:spPr>
          <a:xfrm>
            <a:off x="4321847" y="2707624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7" name="Google Shape;1677;p45"/>
          <p:cNvSpPr txBox="1"/>
          <p:nvPr/>
        </p:nvSpPr>
        <p:spPr>
          <a:xfrm>
            <a:off x="4136483" y="3174856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8" name="Google Shape;1678;p45"/>
          <p:cNvSpPr txBox="1"/>
          <p:nvPr/>
        </p:nvSpPr>
        <p:spPr>
          <a:xfrm>
            <a:off x="5292618" y="2948693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9" name="Google Shape;1679;p45"/>
          <p:cNvSpPr txBox="1"/>
          <p:nvPr/>
        </p:nvSpPr>
        <p:spPr>
          <a:xfrm>
            <a:off x="4737216" y="3202027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0" name="Google Shape;1680;p45"/>
          <p:cNvSpPr txBox="1"/>
          <p:nvPr/>
        </p:nvSpPr>
        <p:spPr>
          <a:xfrm>
            <a:off x="3744590" y="4034735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1" name="Google Shape;1681;p45"/>
          <p:cNvSpPr txBox="1"/>
          <p:nvPr/>
        </p:nvSpPr>
        <p:spPr>
          <a:xfrm>
            <a:off x="4136458" y="3840557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2" name="Google Shape;1682;p45"/>
          <p:cNvSpPr txBox="1"/>
          <p:nvPr/>
        </p:nvSpPr>
        <p:spPr>
          <a:xfrm>
            <a:off x="4834295" y="3605907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3" name="Google Shape;1683;p45"/>
          <p:cNvSpPr txBox="1"/>
          <p:nvPr/>
        </p:nvSpPr>
        <p:spPr>
          <a:xfrm>
            <a:off x="4862230" y="4074918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4" name="Google Shape;1684;p45"/>
          <p:cNvSpPr txBox="1"/>
          <p:nvPr/>
        </p:nvSpPr>
        <p:spPr>
          <a:xfrm>
            <a:off x="5527319" y="3856994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p46"/>
          <p:cNvSpPr/>
          <p:nvPr/>
        </p:nvSpPr>
        <p:spPr>
          <a:xfrm>
            <a:off x="550910" y="609386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0" name="Google Shape;1690;p46"/>
          <p:cNvSpPr/>
          <p:nvPr/>
        </p:nvSpPr>
        <p:spPr>
          <a:xfrm>
            <a:off x="277249" y="1747749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1" name="Google Shape;1691;p46"/>
          <p:cNvSpPr/>
          <p:nvPr/>
        </p:nvSpPr>
        <p:spPr>
          <a:xfrm>
            <a:off x="1253193" y="1039105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2" name="Google Shape;1692;p46"/>
          <p:cNvSpPr/>
          <p:nvPr/>
        </p:nvSpPr>
        <p:spPr>
          <a:xfrm>
            <a:off x="1192382" y="179970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3" name="Google Shape;1693;p46"/>
          <p:cNvSpPr/>
          <p:nvPr/>
        </p:nvSpPr>
        <p:spPr>
          <a:xfrm>
            <a:off x="1845277" y="369035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4" name="Google Shape;1694;p46"/>
          <p:cNvSpPr/>
          <p:nvPr/>
        </p:nvSpPr>
        <p:spPr>
          <a:xfrm>
            <a:off x="2334107" y="98166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5" name="Google Shape;1695;p46"/>
          <p:cNvSpPr/>
          <p:nvPr/>
        </p:nvSpPr>
        <p:spPr>
          <a:xfrm>
            <a:off x="2288772" y="188995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96" name="Google Shape;1696;p46"/>
          <p:cNvCxnSpPr>
            <a:stCxn id="1689" idx="3"/>
            <a:endCxn id="1690" idx="0"/>
          </p:cNvCxnSpPr>
          <p:nvPr/>
        </p:nvCxnSpPr>
        <p:spPr>
          <a:xfrm flipH="1">
            <a:off x="471605" y="940735"/>
            <a:ext cx="136200" cy="8070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97" name="Google Shape;1697;p46"/>
          <p:cNvCxnSpPr>
            <a:stCxn id="1689" idx="5"/>
            <a:endCxn id="1691" idx="1"/>
          </p:cNvCxnSpPr>
          <p:nvPr/>
        </p:nvCxnSpPr>
        <p:spPr>
          <a:xfrm>
            <a:off x="882515" y="940735"/>
            <a:ext cx="427500" cy="1551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98" name="Google Shape;1698;p46"/>
          <p:cNvCxnSpPr>
            <a:stCxn id="1691" idx="7"/>
            <a:endCxn id="1693" idx="3"/>
          </p:cNvCxnSpPr>
          <p:nvPr/>
        </p:nvCxnSpPr>
        <p:spPr>
          <a:xfrm rot="10800000" flipH="1">
            <a:off x="1584798" y="700256"/>
            <a:ext cx="317400" cy="3957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99" name="Google Shape;1699;p46"/>
          <p:cNvCxnSpPr>
            <a:stCxn id="1689" idx="6"/>
            <a:endCxn id="1693" idx="2"/>
          </p:cNvCxnSpPr>
          <p:nvPr/>
        </p:nvCxnSpPr>
        <p:spPr>
          <a:xfrm rot="10800000" flipH="1">
            <a:off x="939410" y="563186"/>
            <a:ext cx="906000" cy="2403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00" name="Google Shape;1700;p46"/>
          <p:cNvCxnSpPr>
            <a:stCxn id="1693" idx="5"/>
            <a:endCxn id="1694" idx="1"/>
          </p:cNvCxnSpPr>
          <p:nvPr/>
        </p:nvCxnSpPr>
        <p:spPr>
          <a:xfrm>
            <a:off x="2176882" y="700384"/>
            <a:ext cx="214200" cy="3381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01" name="Google Shape;1701;p46"/>
          <p:cNvCxnSpPr>
            <a:stCxn id="1691" idx="4"/>
            <a:endCxn id="1692" idx="0"/>
          </p:cNvCxnSpPr>
          <p:nvPr/>
        </p:nvCxnSpPr>
        <p:spPr>
          <a:xfrm flipH="1">
            <a:off x="1386543" y="1427305"/>
            <a:ext cx="60900" cy="3723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02" name="Google Shape;1702;p46"/>
          <p:cNvCxnSpPr>
            <a:stCxn id="1692" idx="6"/>
            <a:endCxn id="1695" idx="2"/>
          </p:cNvCxnSpPr>
          <p:nvPr/>
        </p:nvCxnSpPr>
        <p:spPr>
          <a:xfrm>
            <a:off x="1580882" y="1993807"/>
            <a:ext cx="708000" cy="903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03" name="Google Shape;1703;p46"/>
          <p:cNvCxnSpPr>
            <a:stCxn id="1695" idx="0"/>
            <a:endCxn id="1694" idx="4"/>
          </p:cNvCxnSpPr>
          <p:nvPr/>
        </p:nvCxnSpPr>
        <p:spPr>
          <a:xfrm rot="10800000" flipH="1">
            <a:off x="2483022" y="1369757"/>
            <a:ext cx="45300" cy="5202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04" name="Google Shape;1704;p46"/>
          <p:cNvCxnSpPr>
            <a:stCxn id="1690" idx="6"/>
            <a:endCxn id="1692" idx="2"/>
          </p:cNvCxnSpPr>
          <p:nvPr/>
        </p:nvCxnSpPr>
        <p:spPr>
          <a:xfrm>
            <a:off x="665749" y="1941849"/>
            <a:ext cx="526500" cy="519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05" name="Google Shape;1705;p46"/>
          <p:cNvCxnSpPr>
            <a:stCxn id="1692" idx="7"/>
            <a:endCxn id="1694" idx="3"/>
          </p:cNvCxnSpPr>
          <p:nvPr/>
        </p:nvCxnSpPr>
        <p:spPr>
          <a:xfrm rot="10800000" flipH="1">
            <a:off x="1523987" y="1312958"/>
            <a:ext cx="867000" cy="5436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06" name="Google Shape;1706;p46"/>
          <p:cNvSpPr txBox="1"/>
          <p:nvPr/>
        </p:nvSpPr>
        <p:spPr>
          <a:xfrm>
            <a:off x="212688" y="1047043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7" name="Google Shape;1707;p46"/>
          <p:cNvSpPr txBox="1"/>
          <p:nvPr/>
        </p:nvSpPr>
        <p:spPr>
          <a:xfrm>
            <a:off x="1318010" y="294399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8" name="Google Shape;1708;p46"/>
          <p:cNvSpPr txBox="1"/>
          <p:nvPr/>
        </p:nvSpPr>
        <p:spPr>
          <a:xfrm>
            <a:off x="1132645" y="761631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9" name="Google Shape;1709;p46"/>
          <p:cNvSpPr txBox="1"/>
          <p:nvPr/>
        </p:nvSpPr>
        <p:spPr>
          <a:xfrm>
            <a:off x="2288780" y="535468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0" name="Google Shape;1710;p46"/>
          <p:cNvSpPr txBox="1"/>
          <p:nvPr/>
        </p:nvSpPr>
        <p:spPr>
          <a:xfrm>
            <a:off x="1733379" y="788802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1" name="Google Shape;1711;p46"/>
          <p:cNvSpPr txBox="1"/>
          <p:nvPr/>
        </p:nvSpPr>
        <p:spPr>
          <a:xfrm>
            <a:off x="740753" y="1621510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2" name="Google Shape;1712;p46"/>
          <p:cNvSpPr txBox="1"/>
          <p:nvPr/>
        </p:nvSpPr>
        <p:spPr>
          <a:xfrm>
            <a:off x="1132620" y="1427332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3" name="Google Shape;1713;p46"/>
          <p:cNvSpPr txBox="1"/>
          <p:nvPr/>
        </p:nvSpPr>
        <p:spPr>
          <a:xfrm>
            <a:off x="1830457" y="1192682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4" name="Google Shape;1714;p46"/>
          <p:cNvSpPr txBox="1"/>
          <p:nvPr/>
        </p:nvSpPr>
        <p:spPr>
          <a:xfrm>
            <a:off x="1858393" y="1661693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5" name="Google Shape;1715;p46"/>
          <p:cNvSpPr txBox="1"/>
          <p:nvPr/>
        </p:nvSpPr>
        <p:spPr>
          <a:xfrm>
            <a:off x="2523482" y="1443769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6" name="Google Shape;1716;p46"/>
          <p:cNvSpPr/>
          <p:nvPr/>
        </p:nvSpPr>
        <p:spPr>
          <a:xfrm>
            <a:off x="3554710" y="666411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7" name="Google Shape;1717;p46"/>
          <p:cNvSpPr/>
          <p:nvPr/>
        </p:nvSpPr>
        <p:spPr>
          <a:xfrm>
            <a:off x="3281049" y="1804774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8" name="Google Shape;1718;p46"/>
          <p:cNvSpPr/>
          <p:nvPr/>
        </p:nvSpPr>
        <p:spPr>
          <a:xfrm>
            <a:off x="4256993" y="1096130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9" name="Google Shape;1719;p46"/>
          <p:cNvSpPr/>
          <p:nvPr/>
        </p:nvSpPr>
        <p:spPr>
          <a:xfrm>
            <a:off x="4196182" y="1856732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0" name="Google Shape;1720;p46"/>
          <p:cNvSpPr/>
          <p:nvPr/>
        </p:nvSpPr>
        <p:spPr>
          <a:xfrm>
            <a:off x="4849077" y="426060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1" name="Google Shape;1721;p46"/>
          <p:cNvSpPr/>
          <p:nvPr/>
        </p:nvSpPr>
        <p:spPr>
          <a:xfrm>
            <a:off x="5337907" y="1038692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2" name="Google Shape;1722;p46"/>
          <p:cNvSpPr/>
          <p:nvPr/>
        </p:nvSpPr>
        <p:spPr>
          <a:xfrm>
            <a:off x="5292572" y="1946982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23" name="Google Shape;1723;p46"/>
          <p:cNvCxnSpPr>
            <a:stCxn id="1716" idx="3"/>
            <a:endCxn id="1717" idx="0"/>
          </p:cNvCxnSpPr>
          <p:nvPr/>
        </p:nvCxnSpPr>
        <p:spPr>
          <a:xfrm flipH="1">
            <a:off x="3475405" y="997760"/>
            <a:ext cx="136200" cy="8070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24" name="Google Shape;1724;p46"/>
          <p:cNvCxnSpPr>
            <a:stCxn id="1716" idx="5"/>
            <a:endCxn id="1718" idx="1"/>
          </p:cNvCxnSpPr>
          <p:nvPr/>
        </p:nvCxnSpPr>
        <p:spPr>
          <a:xfrm>
            <a:off x="3886315" y="997760"/>
            <a:ext cx="427500" cy="1551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25" name="Google Shape;1725;p46"/>
          <p:cNvCxnSpPr>
            <a:stCxn id="1718" idx="7"/>
            <a:endCxn id="1720" idx="3"/>
          </p:cNvCxnSpPr>
          <p:nvPr/>
        </p:nvCxnSpPr>
        <p:spPr>
          <a:xfrm rot="10800000" flipH="1">
            <a:off x="4588598" y="757281"/>
            <a:ext cx="317400" cy="3957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26" name="Google Shape;1726;p46"/>
          <p:cNvCxnSpPr>
            <a:stCxn id="1716" idx="6"/>
            <a:endCxn id="1720" idx="2"/>
          </p:cNvCxnSpPr>
          <p:nvPr/>
        </p:nvCxnSpPr>
        <p:spPr>
          <a:xfrm rot="10800000" flipH="1">
            <a:off x="3943210" y="620211"/>
            <a:ext cx="906000" cy="2403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27" name="Google Shape;1727;p46"/>
          <p:cNvCxnSpPr>
            <a:stCxn id="1720" idx="5"/>
            <a:endCxn id="1721" idx="1"/>
          </p:cNvCxnSpPr>
          <p:nvPr/>
        </p:nvCxnSpPr>
        <p:spPr>
          <a:xfrm>
            <a:off x="5180682" y="757409"/>
            <a:ext cx="214200" cy="3381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28" name="Google Shape;1728;p46"/>
          <p:cNvCxnSpPr>
            <a:stCxn id="1718" idx="4"/>
            <a:endCxn id="1719" idx="0"/>
          </p:cNvCxnSpPr>
          <p:nvPr/>
        </p:nvCxnSpPr>
        <p:spPr>
          <a:xfrm flipH="1">
            <a:off x="4390343" y="1484330"/>
            <a:ext cx="60900" cy="3723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29" name="Google Shape;1729;p46"/>
          <p:cNvCxnSpPr>
            <a:stCxn id="1719" idx="6"/>
            <a:endCxn id="1722" idx="2"/>
          </p:cNvCxnSpPr>
          <p:nvPr/>
        </p:nvCxnSpPr>
        <p:spPr>
          <a:xfrm>
            <a:off x="4584682" y="2050832"/>
            <a:ext cx="708000" cy="903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30" name="Google Shape;1730;p46"/>
          <p:cNvCxnSpPr>
            <a:stCxn id="1722" idx="0"/>
            <a:endCxn id="1721" idx="4"/>
          </p:cNvCxnSpPr>
          <p:nvPr/>
        </p:nvCxnSpPr>
        <p:spPr>
          <a:xfrm rot="10800000" flipH="1">
            <a:off x="5486822" y="1426782"/>
            <a:ext cx="45300" cy="5202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31" name="Google Shape;1731;p46"/>
          <p:cNvCxnSpPr>
            <a:stCxn id="1717" idx="6"/>
            <a:endCxn id="1719" idx="2"/>
          </p:cNvCxnSpPr>
          <p:nvPr/>
        </p:nvCxnSpPr>
        <p:spPr>
          <a:xfrm>
            <a:off x="3669549" y="1998874"/>
            <a:ext cx="526500" cy="519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32" name="Google Shape;1732;p46"/>
          <p:cNvCxnSpPr>
            <a:stCxn id="1719" idx="7"/>
            <a:endCxn id="1721" idx="3"/>
          </p:cNvCxnSpPr>
          <p:nvPr/>
        </p:nvCxnSpPr>
        <p:spPr>
          <a:xfrm rot="10800000" flipH="1">
            <a:off x="4527787" y="1369983"/>
            <a:ext cx="867000" cy="5436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3" name="Google Shape;1733;p46"/>
          <p:cNvSpPr txBox="1"/>
          <p:nvPr/>
        </p:nvSpPr>
        <p:spPr>
          <a:xfrm>
            <a:off x="3216488" y="1104068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4" name="Google Shape;1734;p46"/>
          <p:cNvSpPr txBox="1"/>
          <p:nvPr/>
        </p:nvSpPr>
        <p:spPr>
          <a:xfrm>
            <a:off x="4321810" y="351424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5" name="Google Shape;1735;p46"/>
          <p:cNvSpPr txBox="1"/>
          <p:nvPr/>
        </p:nvSpPr>
        <p:spPr>
          <a:xfrm>
            <a:off x="4136445" y="818656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6" name="Google Shape;1736;p46"/>
          <p:cNvSpPr txBox="1"/>
          <p:nvPr/>
        </p:nvSpPr>
        <p:spPr>
          <a:xfrm>
            <a:off x="5292580" y="592493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7" name="Google Shape;1737;p46"/>
          <p:cNvSpPr txBox="1"/>
          <p:nvPr/>
        </p:nvSpPr>
        <p:spPr>
          <a:xfrm>
            <a:off x="4737179" y="845827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8" name="Google Shape;1738;p46"/>
          <p:cNvSpPr txBox="1"/>
          <p:nvPr/>
        </p:nvSpPr>
        <p:spPr>
          <a:xfrm>
            <a:off x="3744553" y="1678535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9" name="Google Shape;1739;p46"/>
          <p:cNvSpPr txBox="1"/>
          <p:nvPr/>
        </p:nvSpPr>
        <p:spPr>
          <a:xfrm>
            <a:off x="4136420" y="1484357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0" name="Google Shape;1740;p46"/>
          <p:cNvSpPr txBox="1"/>
          <p:nvPr/>
        </p:nvSpPr>
        <p:spPr>
          <a:xfrm>
            <a:off x="4834257" y="1249707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1" name="Google Shape;1741;p46"/>
          <p:cNvSpPr txBox="1"/>
          <p:nvPr/>
        </p:nvSpPr>
        <p:spPr>
          <a:xfrm>
            <a:off x="4862193" y="1718718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2" name="Google Shape;1742;p46"/>
          <p:cNvSpPr txBox="1"/>
          <p:nvPr/>
        </p:nvSpPr>
        <p:spPr>
          <a:xfrm>
            <a:off x="5527282" y="1500794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3" name="Google Shape;1743;p46"/>
          <p:cNvSpPr/>
          <p:nvPr/>
        </p:nvSpPr>
        <p:spPr>
          <a:xfrm>
            <a:off x="6530572" y="613336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4" name="Google Shape;1744;p46"/>
          <p:cNvSpPr/>
          <p:nvPr/>
        </p:nvSpPr>
        <p:spPr>
          <a:xfrm>
            <a:off x="6256912" y="1751699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5" name="Google Shape;1745;p46"/>
          <p:cNvSpPr/>
          <p:nvPr/>
        </p:nvSpPr>
        <p:spPr>
          <a:xfrm>
            <a:off x="7232856" y="1043055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6" name="Google Shape;1746;p46"/>
          <p:cNvSpPr/>
          <p:nvPr/>
        </p:nvSpPr>
        <p:spPr>
          <a:xfrm>
            <a:off x="7172045" y="180365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7" name="Google Shape;1747;p46"/>
          <p:cNvSpPr/>
          <p:nvPr/>
        </p:nvSpPr>
        <p:spPr>
          <a:xfrm>
            <a:off x="7824939" y="372985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8" name="Google Shape;1748;p46"/>
          <p:cNvSpPr/>
          <p:nvPr/>
        </p:nvSpPr>
        <p:spPr>
          <a:xfrm>
            <a:off x="8313770" y="98561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9" name="Google Shape;1749;p46"/>
          <p:cNvSpPr/>
          <p:nvPr/>
        </p:nvSpPr>
        <p:spPr>
          <a:xfrm>
            <a:off x="8268435" y="189390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50" name="Google Shape;1750;p46"/>
          <p:cNvCxnSpPr>
            <a:stCxn id="1743" idx="3"/>
            <a:endCxn id="1744" idx="0"/>
          </p:cNvCxnSpPr>
          <p:nvPr/>
        </p:nvCxnSpPr>
        <p:spPr>
          <a:xfrm flipH="1">
            <a:off x="6451267" y="944685"/>
            <a:ext cx="136200" cy="8070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51" name="Google Shape;1751;p46"/>
          <p:cNvCxnSpPr>
            <a:stCxn id="1743" idx="5"/>
            <a:endCxn id="1745" idx="1"/>
          </p:cNvCxnSpPr>
          <p:nvPr/>
        </p:nvCxnSpPr>
        <p:spPr>
          <a:xfrm>
            <a:off x="6862177" y="944685"/>
            <a:ext cx="427500" cy="1551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52" name="Google Shape;1752;p46"/>
          <p:cNvCxnSpPr>
            <a:stCxn id="1745" idx="7"/>
            <a:endCxn id="1747" idx="3"/>
          </p:cNvCxnSpPr>
          <p:nvPr/>
        </p:nvCxnSpPr>
        <p:spPr>
          <a:xfrm rot="10800000" flipH="1">
            <a:off x="7564461" y="704206"/>
            <a:ext cx="317400" cy="3957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53" name="Google Shape;1753;p46"/>
          <p:cNvCxnSpPr>
            <a:stCxn id="1743" idx="6"/>
            <a:endCxn id="1747" idx="2"/>
          </p:cNvCxnSpPr>
          <p:nvPr/>
        </p:nvCxnSpPr>
        <p:spPr>
          <a:xfrm rot="10800000" flipH="1">
            <a:off x="6919072" y="567136"/>
            <a:ext cx="906000" cy="2403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54" name="Google Shape;1754;p46"/>
          <p:cNvCxnSpPr>
            <a:stCxn id="1747" idx="5"/>
            <a:endCxn id="1748" idx="1"/>
          </p:cNvCxnSpPr>
          <p:nvPr/>
        </p:nvCxnSpPr>
        <p:spPr>
          <a:xfrm>
            <a:off x="8156544" y="704334"/>
            <a:ext cx="214200" cy="3381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55" name="Google Shape;1755;p46"/>
          <p:cNvCxnSpPr>
            <a:stCxn id="1745" idx="4"/>
            <a:endCxn id="1746" idx="0"/>
          </p:cNvCxnSpPr>
          <p:nvPr/>
        </p:nvCxnSpPr>
        <p:spPr>
          <a:xfrm flipH="1">
            <a:off x="7366206" y="1431255"/>
            <a:ext cx="60900" cy="3723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56" name="Google Shape;1756;p46"/>
          <p:cNvCxnSpPr>
            <a:stCxn id="1746" idx="6"/>
            <a:endCxn id="1749" idx="2"/>
          </p:cNvCxnSpPr>
          <p:nvPr/>
        </p:nvCxnSpPr>
        <p:spPr>
          <a:xfrm>
            <a:off x="7560545" y="1997757"/>
            <a:ext cx="708000" cy="903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57" name="Google Shape;1757;p46"/>
          <p:cNvCxnSpPr>
            <a:stCxn id="1749" idx="0"/>
            <a:endCxn id="1748" idx="4"/>
          </p:cNvCxnSpPr>
          <p:nvPr/>
        </p:nvCxnSpPr>
        <p:spPr>
          <a:xfrm rot="10800000" flipH="1">
            <a:off x="8462685" y="1373707"/>
            <a:ext cx="45300" cy="5202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58" name="Google Shape;1758;p46"/>
          <p:cNvCxnSpPr>
            <a:stCxn id="1744" idx="6"/>
            <a:endCxn id="1746" idx="2"/>
          </p:cNvCxnSpPr>
          <p:nvPr/>
        </p:nvCxnSpPr>
        <p:spPr>
          <a:xfrm>
            <a:off x="6645412" y="1945799"/>
            <a:ext cx="526500" cy="519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59" name="Google Shape;1759;p46"/>
          <p:cNvCxnSpPr>
            <a:stCxn id="1746" idx="7"/>
            <a:endCxn id="1748" idx="3"/>
          </p:cNvCxnSpPr>
          <p:nvPr/>
        </p:nvCxnSpPr>
        <p:spPr>
          <a:xfrm rot="10800000" flipH="1">
            <a:off x="7503650" y="1316908"/>
            <a:ext cx="867000" cy="5436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60" name="Google Shape;1760;p46"/>
          <p:cNvSpPr txBox="1"/>
          <p:nvPr/>
        </p:nvSpPr>
        <p:spPr>
          <a:xfrm>
            <a:off x="6192350" y="1050993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1" name="Google Shape;1761;p46"/>
          <p:cNvSpPr txBox="1"/>
          <p:nvPr/>
        </p:nvSpPr>
        <p:spPr>
          <a:xfrm>
            <a:off x="7297672" y="298349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2" name="Google Shape;1762;p46"/>
          <p:cNvSpPr txBox="1"/>
          <p:nvPr/>
        </p:nvSpPr>
        <p:spPr>
          <a:xfrm>
            <a:off x="7112308" y="765581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3" name="Google Shape;1763;p46"/>
          <p:cNvSpPr txBox="1"/>
          <p:nvPr/>
        </p:nvSpPr>
        <p:spPr>
          <a:xfrm>
            <a:off x="8268443" y="539418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4" name="Google Shape;1764;p46"/>
          <p:cNvSpPr txBox="1"/>
          <p:nvPr/>
        </p:nvSpPr>
        <p:spPr>
          <a:xfrm>
            <a:off x="7713041" y="792752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5" name="Google Shape;1765;p46"/>
          <p:cNvSpPr txBox="1"/>
          <p:nvPr/>
        </p:nvSpPr>
        <p:spPr>
          <a:xfrm>
            <a:off x="6720415" y="1625460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6" name="Google Shape;1766;p46"/>
          <p:cNvSpPr txBox="1"/>
          <p:nvPr/>
        </p:nvSpPr>
        <p:spPr>
          <a:xfrm>
            <a:off x="7112283" y="1431282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7" name="Google Shape;1767;p46"/>
          <p:cNvSpPr txBox="1"/>
          <p:nvPr/>
        </p:nvSpPr>
        <p:spPr>
          <a:xfrm>
            <a:off x="7810120" y="1196632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8" name="Google Shape;1768;p46"/>
          <p:cNvSpPr txBox="1"/>
          <p:nvPr/>
        </p:nvSpPr>
        <p:spPr>
          <a:xfrm>
            <a:off x="7838055" y="1665643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9" name="Google Shape;1769;p46"/>
          <p:cNvSpPr txBox="1"/>
          <p:nvPr/>
        </p:nvSpPr>
        <p:spPr>
          <a:xfrm>
            <a:off x="8503144" y="1447719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0" name="Google Shape;1770;p46"/>
          <p:cNvSpPr/>
          <p:nvPr/>
        </p:nvSpPr>
        <p:spPr>
          <a:xfrm>
            <a:off x="550922" y="3073611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1" name="Google Shape;1771;p46"/>
          <p:cNvSpPr/>
          <p:nvPr/>
        </p:nvSpPr>
        <p:spPr>
          <a:xfrm>
            <a:off x="277262" y="4211974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2" name="Google Shape;1772;p46"/>
          <p:cNvSpPr/>
          <p:nvPr/>
        </p:nvSpPr>
        <p:spPr>
          <a:xfrm>
            <a:off x="1253206" y="3503330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3" name="Google Shape;1773;p46"/>
          <p:cNvSpPr/>
          <p:nvPr/>
        </p:nvSpPr>
        <p:spPr>
          <a:xfrm>
            <a:off x="1192395" y="4263932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4" name="Google Shape;1774;p46"/>
          <p:cNvSpPr/>
          <p:nvPr/>
        </p:nvSpPr>
        <p:spPr>
          <a:xfrm>
            <a:off x="1845289" y="2833261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5" name="Google Shape;1775;p46"/>
          <p:cNvSpPr/>
          <p:nvPr/>
        </p:nvSpPr>
        <p:spPr>
          <a:xfrm>
            <a:off x="2334120" y="3445892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6" name="Google Shape;1776;p46"/>
          <p:cNvSpPr/>
          <p:nvPr/>
        </p:nvSpPr>
        <p:spPr>
          <a:xfrm>
            <a:off x="2288785" y="4354182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7" name="Google Shape;1777;p46"/>
          <p:cNvCxnSpPr>
            <a:stCxn id="1770" idx="3"/>
            <a:endCxn id="1771" idx="0"/>
          </p:cNvCxnSpPr>
          <p:nvPr/>
        </p:nvCxnSpPr>
        <p:spPr>
          <a:xfrm flipH="1">
            <a:off x="471617" y="3404960"/>
            <a:ext cx="136200" cy="8070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78" name="Google Shape;1778;p46"/>
          <p:cNvCxnSpPr>
            <a:stCxn id="1770" idx="5"/>
            <a:endCxn id="1772" idx="1"/>
          </p:cNvCxnSpPr>
          <p:nvPr/>
        </p:nvCxnSpPr>
        <p:spPr>
          <a:xfrm>
            <a:off x="882527" y="3404960"/>
            <a:ext cx="427500" cy="1551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79" name="Google Shape;1779;p46"/>
          <p:cNvCxnSpPr>
            <a:stCxn id="1772" idx="7"/>
            <a:endCxn id="1774" idx="3"/>
          </p:cNvCxnSpPr>
          <p:nvPr/>
        </p:nvCxnSpPr>
        <p:spPr>
          <a:xfrm rot="10800000" flipH="1">
            <a:off x="1584811" y="3164481"/>
            <a:ext cx="317400" cy="3957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80" name="Google Shape;1780;p46"/>
          <p:cNvCxnSpPr>
            <a:stCxn id="1770" idx="6"/>
            <a:endCxn id="1774" idx="2"/>
          </p:cNvCxnSpPr>
          <p:nvPr/>
        </p:nvCxnSpPr>
        <p:spPr>
          <a:xfrm rot="10800000" flipH="1">
            <a:off x="939422" y="3027411"/>
            <a:ext cx="906000" cy="2403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81" name="Google Shape;1781;p46"/>
          <p:cNvCxnSpPr>
            <a:stCxn id="1774" idx="5"/>
            <a:endCxn id="1775" idx="1"/>
          </p:cNvCxnSpPr>
          <p:nvPr/>
        </p:nvCxnSpPr>
        <p:spPr>
          <a:xfrm>
            <a:off x="2176894" y="3164610"/>
            <a:ext cx="214200" cy="3381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82" name="Google Shape;1782;p46"/>
          <p:cNvCxnSpPr>
            <a:stCxn id="1772" idx="4"/>
            <a:endCxn id="1773" idx="0"/>
          </p:cNvCxnSpPr>
          <p:nvPr/>
        </p:nvCxnSpPr>
        <p:spPr>
          <a:xfrm flipH="1">
            <a:off x="1386556" y="3891530"/>
            <a:ext cx="60900" cy="3723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83" name="Google Shape;1783;p46"/>
          <p:cNvCxnSpPr>
            <a:stCxn id="1773" idx="6"/>
            <a:endCxn id="1776" idx="2"/>
          </p:cNvCxnSpPr>
          <p:nvPr/>
        </p:nvCxnSpPr>
        <p:spPr>
          <a:xfrm>
            <a:off x="1580895" y="4458032"/>
            <a:ext cx="708000" cy="903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84" name="Google Shape;1784;p46"/>
          <p:cNvCxnSpPr>
            <a:stCxn id="1776" idx="0"/>
            <a:endCxn id="1775" idx="4"/>
          </p:cNvCxnSpPr>
          <p:nvPr/>
        </p:nvCxnSpPr>
        <p:spPr>
          <a:xfrm rot="10800000" flipH="1">
            <a:off x="2483035" y="3833982"/>
            <a:ext cx="45300" cy="5202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85" name="Google Shape;1785;p46"/>
          <p:cNvCxnSpPr>
            <a:stCxn id="1771" idx="6"/>
            <a:endCxn id="1773" idx="2"/>
          </p:cNvCxnSpPr>
          <p:nvPr/>
        </p:nvCxnSpPr>
        <p:spPr>
          <a:xfrm>
            <a:off x="665762" y="4406074"/>
            <a:ext cx="526500" cy="519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86" name="Google Shape;1786;p46"/>
          <p:cNvCxnSpPr>
            <a:stCxn id="1773" idx="7"/>
            <a:endCxn id="1775" idx="3"/>
          </p:cNvCxnSpPr>
          <p:nvPr/>
        </p:nvCxnSpPr>
        <p:spPr>
          <a:xfrm rot="10800000" flipH="1">
            <a:off x="1524000" y="3777183"/>
            <a:ext cx="867000" cy="5436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87" name="Google Shape;1787;p46"/>
          <p:cNvSpPr txBox="1"/>
          <p:nvPr/>
        </p:nvSpPr>
        <p:spPr>
          <a:xfrm>
            <a:off x="212700" y="3511268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8" name="Google Shape;1788;p46"/>
          <p:cNvSpPr txBox="1"/>
          <p:nvPr/>
        </p:nvSpPr>
        <p:spPr>
          <a:xfrm>
            <a:off x="1318022" y="2758624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9" name="Google Shape;1789;p46"/>
          <p:cNvSpPr txBox="1"/>
          <p:nvPr/>
        </p:nvSpPr>
        <p:spPr>
          <a:xfrm>
            <a:off x="1132658" y="3225856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0" name="Google Shape;1790;p46"/>
          <p:cNvSpPr txBox="1"/>
          <p:nvPr/>
        </p:nvSpPr>
        <p:spPr>
          <a:xfrm>
            <a:off x="2288793" y="2999693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1" name="Google Shape;1791;p46"/>
          <p:cNvSpPr txBox="1"/>
          <p:nvPr/>
        </p:nvSpPr>
        <p:spPr>
          <a:xfrm>
            <a:off x="1733391" y="3253027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2" name="Google Shape;1792;p46"/>
          <p:cNvSpPr txBox="1"/>
          <p:nvPr/>
        </p:nvSpPr>
        <p:spPr>
          <a:xfrm>
            <a:off x="740765" y="4085735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3" name="Google Shape;1793;p46"/>
          <p:cNvSpPr txBox="1"/>
          <p:nvPr/>
        </p:nvSpPr>
        <p:spPr>
          <a:xfrm>
            <a:off x="1132633" y="3891557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4" name="Google Shape;1794;p46"/>
          <p:cNvSpPr txBox="1"/>
          <p:nvPr/>
        </p:nvSpPr>
        <p:spPr>
          <a:xfrm>
            <a:off x="1830470" y="3656907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5" name="Google Shape;1795;p46"/>
          <p:cNvSpPr txBox="1"/>
          <p:nvPr/>
        </p:nvSpPr>
        <p:spPr>
          <a:xfrm>
            <a:off x="1858405" y="4125918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6" name="Google Shape;1796;p46"/>
          <p:cNvSpPr txBox="1"/>
          <p:nvPr/>
        </p:nvSpPr>
        <p:spPr>
          <a:xfrm>
            <a:off x="2523494" y="3907994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7" name="Google Shape;1797;p46"/>
          <p:cNvSpPr/>
          <p:nvPr/>
        </p:nvSpPr>
        <p:spPr>
          <a:xfrm>
            <a:off x="3554747" y="3022611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8" name="Google Shape;1798;p46"/>
          <p:cNvSpPr/>
          <p:nvPr/>
        </p:nvSpPr>
        <p:spPr>
          <a:xfrm>
            <a:off x="3281087" y="4160974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9" name="Google Shape;1799;p46"/>
          <p:cNvSpPr/>
          <p:nvPr/>
        </p:nvSpPr>
        <p:spPr>
          <a:xfrm>
            <a:off x="4257031" y="3452330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0" name="Google Shape;1800;p46"/>
          <p:cNvSpPr/>
          <p:nvPr/>
        </p:nvSpPr>
        <p:spPr>
          <a:xfrm>
            <a:off x="4196220" y="4212932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1" name="Google Shape;1801;p46"/>
          <p:cNvSpPr/>
          <p:nvPr/>
        </p:nvSpPr>
        <p:spPr>
          <a:xfrm>
            <a:off x="4849114" y="2782261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2" name="Google Shape;1802;p46"/>
          <p:cNvSpPr/>
          <p:nvPr/>
        </p:nvSpPr>
        <p:spPr>
          <a:xfrm>
            <a:off x="5337945" y="3394892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3" name="Google Shape;1803;p46"/>
          <p:cNvSpPr/>
          <p:nvPr/>
        </p:nvSpPr>
        <p:spPr>
          <a:xfrm>
            <a:off x="5292610" y="4303182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04" name="Google Shape;1804;p46"/>
          <p:cNvCxnSpPr>
            <a:stCxn id="1797" idx="3"/>
            <a:endCxn id="1798" idx="0"/>
          </p:cNvCxnSpPr>
          <p:nvPr/>
        </p:nvCxnSpPr>
        <p:spPr>
          <a:xfrm flipH="1">
            <a:off x="3475442" y="3353960"/>
            <a:ext cx="136200" cy="807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05" name="Google Shape;1805;p46"/>
          <p:cNvCxnSpPr>
            <a:stCxn id="1797" idx="5"/>
            <a:endCxn id="1799" idx="1"/>
          </p:cNvCxnSpPr>
          <p:nvPr/>
        </p:nvCxnSpPr>
        <p:spPr>
          <a:xfrm>
            <a:off x="3886352" y="3353960"/>
            <a:ext cx="427500" cy="1551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06" name="Google Shape;1806;p46"/>
          <p:cNvCxnSpPr>
            <a:stCxn id="1799" idx="7"/>
            <a:endCxn id="1801" idx="3"/>
          </p:cNvCxnSpPr>
          <p:nvPr/>
        </p:nvCxnSpPr>
        <p:spPr>
          <a:xfrm rot="10800000" flipH="1">
            <a:off x="4588636" y="3113481"/>
            <a:ext cx="317400" cy="3957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07" name="Google Shape;1807;p46"/>
          <p:cNvCxnSpPr>
            <a:stCxn id="1797" idx="6"/>
            <a:endCxn id="1801" idx="2"/>
          </p:cNvCxnSpPr>
          <p:nvPr/>
        </p:nvCxnSpPr>
        <p:spPr>
          <a:xfrm rot="10800000" flipH="1">
            <a:off x="3943247" y="2976411"/>
            <a:ext cx="906000" cy="2403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08" name="Google Shape;1808;p46"/>
          <p:cNvCxnSpPr>
            <a:stCxn id="1801" idx="5"/>
            <a:endCxn id="1802" idx="1"/>
          </p:cNvCxnSpPr>
          <p:nvPr/>
        </p:nvCxnSpPr>
        <p:spPr>
          <a:xfrm>
            <a:off x="5180719" y="3113610"/>
            <a:ext cx="214200" cy="3381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09" name="Google Shape;1809;p46"/>
          <p:cNvCxnSpPr>
            <a:stCxn id="1799" idx="4"/>
            <a:endCxn id="1800" idx="0"/>
          </p:cNvCxnSpPr>
          <p:nvPr/>
        </p:nvCxnSpPr>
        <p:spPr>
          <a:xfrm flipH="1">
            <a:off x="4390381" y="3840530"/>
            <a:ext cx="60900" cy="3723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10" name="Google Shape;1810;p46"/>
          <p:cNvCxnSpPr>
            <a:stCxn id="1800" idx="6"/>
            <a:endCxn id="1803" idx="2"/>
          </p:cNvCxnSpPr>
          <p:nvPr/>
        </p:nvCxnSpPr>
        <p:spPr>
          <a:xfrm>
            <a:off x="4584720" y="4407032"/>
            <a:ext cx="708000" cy="903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11" name="Google Shape;1811;p46"/>
          <p:cNvCxnSpPr>
            <a:stCxn id="1803" idx="0"/>
            <a:endCxn id="1802" idx="4"/>
          </p:cNvCxnSpPr>
          <p:nvPr/>
        </p:nvCxnSpPr>
        <p:spPr>
          <a:xfrm rot="10800000" flipH="1">
            <a:off x="5486860" y="3782982"/>
            <a:ext cx="45300" cy="5202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12" name="Google Shape;1812;p46"/>
          <p:cNvCxnSpPr>
            <a:stCxn id="1798" idx="6"/>
            <a:endCxn id="1800" idx="2"/>
          </p:cNvCxnSpPr>
          <p:nvPr/>
        </p:nvCxnSpPr>
        <p:spPr>
          <a:xfrm>
            <a:off x="3669587" y="4355074"/>
            <a:ext cx="526500" cy="519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13" name="Google Shape;1813;p46"/>
          <p:cNvCxnSpPr>
            <a:stCxn id="1800" idx="7"/>
            <a:endCxn id="1802" idx="3"/>
          </p:cNvCxnSpPr>
          <p:nvPr/>
        </p:nvCxnSpPr>
        <p:spPr>
          <a:xfrm rot="10800000" flipH="1">
            <a:off x="4527825" y="3726183"/>
            <a:ext cx="867000" cy="5436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14" name="Google Shape;1814;p46"/>
          <p:cNvSpPr txBox="1"/>
          <p:nvPr/>
        </p:nvSpPr>
        <p:spPr>
          <a:xfrm>
            <a:off x="3216525" y="3460268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5" name="Google Shape;1815;p46"/>
          <p:cNvSpPr txBox="1"/>
          <p:nvPr/>
        </p:nvSpPr>
        <p:spPr>
          <a:xfrm>
            <a:off x="4321847" y="2707624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6" name="Google Shape;1816;p46"/>
          <p:cNvSpPr txBox="1"/>
          <p:nvPr/>
        </p:nvSpPr>
        <p:spPr>
          <a:xfrm>
            <a:off x="4136483" y="3174856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7" name="Google Shape;1817;p46"/>
          <p:cNvSpPr txBox="1"/>
          <p:nvPr/>
        </p:nvSpPr>
        <p:spPr>
          <a:xfrm>
            <a:off x="5292618" y="2948693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8" name="Google Shape;1818;p46"/>
          <p:cNvSpPr txBox="1"/>
          <p:nvPr/>
        </p:nvSpPr>
        <p:spPr>
          <a:xfrm>
            <a:off x="4737216" y="3202027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9" name="Google Shape;1819;p46"/>
          <p:cNvSpPr txBox="1"/>
          <p:nvPr/>
        </p:nvSpPr>
        <p:spPr>
          <a:xfrm>
            <a:off x="3744590" y="4034735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0" name="Google Shape;1820;p46"/>
          <p:cNvSpPr txBox="1"/>
          <p:nvPr/>
        </p:nvSpPr>
        <p:spPr>
          <a:xfrm>
            <a:off x="4136458" y="3840557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1" name="Google Shape;1821;p46"/>
          <p:cNvSpPr txBox="1"/>
          <p:nvPr/>
        </p:nvSpPr>
        <p:spPr>
          <a:xfrm>
            <a:off x="4834295" y="3605907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2" name="Google Shape;1822;p46"/>
          <p:cNvSpPr txBox="1"/>
          <p:nvPr/>
        </p:nvSpPr>
        <p:spPr>
          <a:xfrm>
            <a:off x="4862230" y="4074918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3" name="Google Shape;1823;p46"/>
          <p:cNvSpPr txBox="1"/>
          <p:nvPr/>
        </p:nvSpPr>
        <p:spPr>
          <a:xfrm>
            <a:off x="5527319" y="3856994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4" name="Google Shape;1824;p46"/>
          <p:cNvSpPr txBox="1"/>
          <p:nvPr/>
        </p:nvSpPr>
        <p:spPr>
          <a:xfrm>
            <a:off x="6084375" y="3713350"/>
            <a:ext cx="2012700" cy="12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Don’t choose this one! They are in the same connected component and forms a cycle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p47"/>
          <p:cNvSpPr/>
          <p:nvPr/>
        </p:nvSpPr>
        <p:spPr>
          <a:xfrm>
            <a:off x="550910" y="609386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0" name="Google Shape;1830;p47"/>
          <p:cNvSpPr/>
          <p:nvPr/>
        </p:nvSpPr>
        <p:spPr>
          <a:xfrm>
            <a:off x="277249" y="1747749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1" name="Google Shape;1831;p47"/>
          <p:cNvSpPr/>
          <p:nvPr/>
        </p:nvSpPr>
        <p:spPr>
          <a:xfrm>
            <a:off x="1253193" y="1039105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2" name="Google Shape;1832;p47"/>
          <p:cNvSpPr/>
          <p:nvPr/>
        </p:nvSpPr>
        <p:spPr>
          <a:xfrm>
            <a:off x="1192382" y="179970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3" name="Google Shape;1833;p47"/>
          <p:cNvSpPr/>
          <p:nvPr/>
        </p:nvSpPr>
        <p:spPr>
          <a:xfrm>
            <a:off x="1845277" y="369035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4" name="Google Shape;1834;p47"/>
          <p:cNvSpPr/>
          <p:nvPr/>
        </p:nvSpPr>
        <p:spPr>
          <a:xfrm>
            <a:off x="2334107" y="98166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5" name="Google Shape;1835;p47"/>
          <p:cNvSpPr/>
          <p:nvPr/>
        </p:nvSpPr>
        <p:spPr>
          <a:xfrm>
            <a:off x="2288772" y="188995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36" name="Google Shape;1836;p47"/>
          <p:cNvCxnSpPr>
            <a:stCxn id="1829" idx="3"/>
            <a:endCxn id="1830" idx="0"/>
          </p:cNvCxnSpPr>
          <p:nvPr/>
        </p:nvCxnSpPr>
        <p:spPr>
          <a:xfrm flipH="1">
            <a:off x="471605" y="940735"/>
            <a:ext cx="136200" cy="8070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37" name="Google Shape;1837;p47"/>
          <p:cNvCxnSpPr>
            <a:stCxn id="1829" idx="5"/>
            <a:endCxn id="1831" idx="1"/>
          </p:cNvCxnSpPr>
          <p:nvPr/>
        </p:nvCxnSpPr>
        <p:spPr>
          <a:xfrm>
            <a:off x="882515" y="940735"/>
            <a:ext cx="427500" cy="1551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38" name="Google Shape;1838;p47"/>
          <p:cNvCxnSpPr>
            <a:stCxn id="1831" idx="7"/>
            <a:endCxn id="1833" idx="3"/>
          </p:cNvCxnSpPr>
          <p:nvPr/>
        </p:nvCxnSpPr>
        <p:spPr>
          <a:xfrm rot="10800000" flipH="1">
            <a:off x="1584798" y="700256"/>
            <a:ext cx="317400" cy="3957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39" name="Google Shape;1839;p47"/>
          <p:cNvCxnSpPr>
            <a:stCxn id="1829" idx="6"/>
            <a:endCxn id="1833" idx="2"/>
          </p:cNvCxnSpPr>
          <p:nvPr/>
        </p:nvCxnSpPr>
        <p:spPr>
          <a:xfrm rot="10800000" flipH="1">
            <a:off x="939410" y="563186"/>
            <a:ext cx="906000" cy="2403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40" name="Google Shape;1840;p47"/>
          <p:cNvCxnSpPr>
            <a:stCxn id="1833" idx="5"/>
            <a:endCxn id="1834" idx="1"/>
          </p:cNvCxnSpPr>
          <p:nvPr/>
        </p:nvCxnSpPr>
        <p:spPr>
          <a:xfrm>
            <a:off x="2176882" y="700384"/>
            <a:ext cx="214200" cy="3381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41" name="Google Shape;1841;p47"/>
          <p:cNvCxnSpPr>
            <a:stCxn id="1831" idx="4"/>
            <a:endCxn id="1832" idx="0"/>
          </p:cNvCxnSpPr>
          <p:nvPr/>
        </p:nvCxnSpPr>
        <p:spPr>
          <a:xfrm flipH="1">
            <a:off x="1386543" y="1427305"/>
            <a:ext cx="60900" cy="3723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42" name="Google Shape;1842;p47"/>
          <p:cNvCxnSpPr>
            <a:stCxn id="1832" idx="6"/>
            <a:endCxn id="1835" idx="2"/>
          </p:cNvCxnSpPr>
          <p:nvPr/>
        </p:nvCxnSpPr>
        <p:spPr>
          <a:xfrm>
            <a:off x="1580882" y="1993807"/>
            <a:ext cx="708000" cy="903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43" name="Google Shape;1843;p47"/>
          <p:cNvCxnSpPr>
            <a:stCxn id="1835" idx="0"/>
            <a:endCxn id="1834" idx="4"/>
          </p:cNvCxnSpPr>
          <p:nvPr/>
        </p:nvCxnSpPr>
        <p:spPr>
          <a:xfrm rot="10800000" flipH="1">
            <a:off x="2483022" y="1369757"/>
            <a:ext cx="45300" cy="5202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44" name="Google Shape;1844;p47"/>
          <p:cNvCxnSpPr>
            <a:stCxn id="1830" idx="6"/>
            <a:endCxn id="1832" idx="2"/>
          </p:cNvCxnSpPr>
          <p:nvPr/>
        </p:nvCxnSpPr>
        <p:spPr>
          <a:xfrm>
            <a:off x="665749" y="1941849"/>
            <a:ext cx="526500" cy="519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45" name="Google Shape;1845;p47"/>
          <p:cNvCxnSpPr>
            <a:stCxn id="1832" idx="7"/>
            <a:endCxn id="1834" idx="3"/>
          </p:cNvCxnSpPr>
          <p:nvPr/>
        </p:nvCxnSpPr>
        <p:spPr>
          <a:xfrm rot="10800000" flipH="1">
            <a:off x="1523987" y="1312958"/>
            <a:ext cx="867000" cy="5436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46" name="Google Shape;1846;p47"/>
          <p:cNvSpPr txBox="1"/>
          <p:nvPr/>
        </p:nvSpPr>
        <p:spPr>
          <a:xfrm>
            <a:off x="212688" y="1047043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7" name="Google Shape;1847;p47"/>
          <p:cNvSpPr txBox="1"/>
          <p:nvPr/>
        </p:nvSpPr>
        <p:spPr>
          <a:xfrm>
            <a:off x="1318010" y="294399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8" name="Google Shape;1848;p47"/>
          <p:cNvSpPr txBox="1"/>
          <p:nvPr/>
        </p:nvSpPr>
        <p:spPr>
          <a:xfrm>
            <a:off x="1132645" y="761631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9" name="Google Shape;1849;p47"/>
          <p:cNvSpPr txBox="1"/>
          <p:nvPr/>
        </p:nvSpPr>
        <p:spPr>
          <a:xfrm>
            <a:off x="2288780" y="535468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0" name="Google Shape;1850;p47"/>
          <p:cNvSpPr txBox="1"/>
          <p:nvPr/>
        </p:nvSpPr>
        <p:spPr>
          <a:xfrm>
            <a:off x="1733379" y="788802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1" name="Google Shape;1851;p47"/>
          <p:cNvSpPr txBox="1"/>
          <p:nvPr/>
        </p:nvSpPr>
        <p:spPr>
          <a:xfrm>
            <a:off x="740753" y="1621510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2" name="Google Shape;1852;p47"/>
          <p:cNvSpPr txBox="1"/>
          <p:nvPr/>
        </p:nvSpPr>
        <p:spPr>
          <a:xfrm>
            <a:off x="1132620" y="1427332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3" name="Google Shape;1853;p47"/>
          <p:cNvSpPr txBox="1"/>
          <p:nvPr/>
        </p:nvSpPr>
        <p:spPr>
          <a:xfrm>
            <a:off x="1830457" y="1192682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4" name="Google Shape;1854;p47"/>
          <p:cNvSpPr txBox="1"/>
          <p:nvPr/>
        </p:nvSpPr>
        <p:spPr>
          <a:xfrm>
            <a:off x="1858393" y="1661693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5" name="Google Shape;1855;p47"/>
          <p:cNvSpPr txBox="1"/>
          <p:nvPr/>
        </p:nvSpPr>
        <p:spPr>
          <a:xfrm>
            <a:off x="2523482" y="1443769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6" name="Google Shape;1856;p47"/>
          <p:cNvSpPr/>
          <p:nvPr/>
        </p:nvSpPr>
        <p:spPr>
          <a:xfrm>
            <a:off x="3554710" y="666411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7" name="Google Shape;1857;p47"/>
          <p:cNvSpPr/>
          <p:nvPr/>
        </p:nvSpPr>
        <p:spPr>
          <a:xfrm>
            <a:off x="3281049" y="1804774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8" name="Google Shape;1858;p47"/>
          <p:cNvSpPr/>
          <p:nvPr/>
        </p:nvSpPr>
        <p:spPr>
          <a:xfrm>
            <a:off x="4256993" y="1096130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9" name="Google Shape;1859;p47"/>
          <p:cNvSpPr/>
          <p:nvPr/>
        </p:nvSpPr>
        <p:spPr>
          <a:xfrm>
            <a:off x="4196182" y="1856732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0" name="Google Shape;1860;p47"/>
          <p:cNvSpPr/>
          <p:nvPr/>
        </p:nvSpPr>
        <p:spPr>
          <a:xfrm>
            <a:off x="4849077" y="426060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1" name="Google Shape;1861;p47"/>
          <p:cNvSpPr/>
          <p:nvPr/>
        </p:nvSpPr>
        <p:spPr>
          <a:xfrm>
            <a:off x="5337907" y="1038692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2" name="Google Shape;1862;p47"/>
          <p:cNvSpPr/>
          <p:nvPr/>
        </p:nvSpPr>
        <p:spPr>
          <a:xfrm>
            <a:off x="5292572" y="1946982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63" name="Google Shape;1863;p47"/>
          <p:cNvCxnSpPr>
            <a:stCxn id="1856" idx="3"/>
            <a:endCxn id="1857" idx="0"/>
          </p:cNvCxnSpPr>
          <p:nvPr/>
        </p:nvCxnSpPr>
        <p:spPr>
          <a:xfrm flipH="1">
            <a:off x="3475405" y="997760"/>
            <a:ext cx="136200" cy="8070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64" name="Google Shape;1864;p47"/>
          <p:cNvCxnSpPr>
            <a:stCxn id="1856" idx="5"/>
            <a:endCxn id="1858" idx="1"/>
          </p:cNvCxnSpPr>
          <p:nvPr/>
        </p:nvCxnSpPr>
        <p:spPr>
          <a:xfrm>
            <a:off x="3886315" y="997760"/>
            <a:ext cx="427500" cy="1551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65" name="Google Shape;1865;p47"/>
          <p:cNvCxnSpPr>
            <a:stCxn id="1858" idx="7"/>
            <a:endCxn id="1860" idx="3"/>
          </p:cNvCxnSpPr>
          <p:nvPr/>
        </p:nvCxnSpPr>
        <p:spPr>
          <a:xfrm rot="10800000" flipH="1">
            <a:off x="4588598" y="757281"/>
            <a:ext cx="317400" cy="3957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66" name="Google Shape;1866;p47"/>
          <p:cNvCxnSpPr>
            <a:stCxn id="1856" idx="6"/>
            <a:endCxn id="1860" idx="2"/>
          </p:cNvCxnSpPr>
          <p:nvPr/>
        </p:nvCxnSpPr>
        <p:spPr>
          <a:xfrm rot="10800000" flipH="1">
            <a:off x="3943210" y="620211"/>
            <a:ext cx="906000" cy="2403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67" name="Google Shape;1867;p47"/>
          <p:cNvCxnSpPr>
            <a:stCxn id="1860" idx="5"/>
            <a:endCxn id="1861" idx="1"/>
          </p:cNvCxnSpPr>
          <p:nvPr/>
        </p:nvCxnSpPr>
        <p:spPr>
          <a:xfrm>
            <a:off x="5180682" y="757409"/>
            <a:ext cx="214200" cy="3381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68" name="Google Shape;1868;p47"/>
          <p:cNvCxnSpPr>
            <a:stCxn id="1858" idx="4"/>
            <a:endCxn id="1859" idx="0"/>
          </p:cNvCxnSpPr>
          <p:nvPr/>
        </p:nvCxnSpPr>
        <p:spPr>
          <a:xfrm flipH="1">
            <a:off x="4390343" y="1484330"/>
            <a:ext cx="60900" cy="3723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69" name="Google Shape;1869;p47"/>
          <p:cNvCxnSpPr>
            <a:stCxn id="1859" idx="6"/>
            <a:endCxn id="1862" idx="2"/>
          </p:cNvCxnSpPr>
          <p:nvPr/>
        </p:nvCxnSpPr>
        <p:spPr>
          <a:xfrm>
            <a:off x="4584682" y="2050832"/>
            <a:ext cx="708000" cy="903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70" name="Google Shape;1870;p47"/>
          <p:cNvCxnSpPr>
            <a:stCxn id="1862" idx="0"/>
            <a:endCxn id="1861" idx="4"/>
          </p:cNvCxnSpPr>
          <p:nvPr/>
        </p:nvCxnSpPr>
        <p:spPr>
          <a:xfrm rot="10800000" flipH="1">
            <a:off x="5486822" y="1426782"/>
            <a:ext cx="45300" cy="5202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71" name="Google Shape;1871;p47"/>
          <p:cNvCxnSpPr>
            <a:stCxn id="1857" idx="6"/>
            <a:endCxn id="1859" idx="2"/>
          </p:cNvCxnSpPr>
          <p:nvPr/>
        </p:nvCxnSpPr>
        <p:spPr>
          <a:xfrm>
            <a:off x="3669549" y="1998874"/>
            <a:ext cx="526500" cy="519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72" name="Google Shape;1872;p47"/>
          <p:cNvCxnSpPr>
            <a:stCxn id="1859" idx="7"/>
            <a:endCxn id="1861" idx="3"/>
          </p:cNvCxnSpPr>
          <p:nvPr/>
        </p:nvCxnSpPr>
        <p:spPr>
          <a:xfrm rot="10800000" flipH="1">
            <a:off x="4527787" y="1369983"/>
            <a:ext cx="867000" cy="5436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73" name="Google Shape;1873;p47"/>
          <p:cNvSpPr txBox="1"/>
          <p:nvPr/>
        </p:nvSpPr>
        <p:spPr>
          <a:xfrm>
            <a:off x="3216488" y="1104068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4" name="Google Shape;1874;p47"/>
          <p:cNvSpPr txBox="1"/>
          <p:nvPr/>
        </p:nvSpPr>
        <p:spPr>
          <a:xfrm>
            <a:off x="4321810" y="351424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5" name="Google Shape;1875;p47"/>
          <p:cNvSpPr txBox="1"/>
          <p:nvPr/>
        </p:nvSpPr>
        <p:spPr>
          <a:xfrm>
            <a:off x="4136445" y="818656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6" name="Google Shape;1876;p47"/>
          <p:cNvSpPr txBox="1"/>
          <p:nvPr/>
        </p:nvSpPr>
        <p:spPr>
          <a:xfrm>
            <a:off x="5292580" y="592493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7" name="Google Shape;1877;p47"/>
          <p:cNvSpPr txBox="1"/>
          <p:nvPr/>
        </p:nvSpPr>
        <p:spPr>
          <a:xfrm>
            <a:off x="4737179" y="845827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8" name="Google Shape;1878;p47"/>
          <p:cNvSpPr txBox="1"/>
          <p:nvPr/>
        </p:nvSpPr>
        <p:spPr>
          <a:xfrm>
            <a:off x="3744553" y="1678535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9" name="Google Shape;1879;p47"/>
          <p:cNvSpPr txBox="1"/>
          <p:nvPr/>
        </p:nvSpPr>
        <p:spPr>
          <a:xfrm>
            <a:off x="4136420" y="1484357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0" name="Google Shape;1880;p47"/>
          <p:cNvSpPr txBox="1"/>
          <p:nvPr/>
        </p:nvSpPr>
        <p:spPr>
          <a:xfrm>
            <a:off x="4834257" y="1249707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1" name="Google Shape;1881;p47"/>
          <p:cNvSpPr txBox="1"/>
          <p:nvPr/>
        </p:nvSpPr>
        <p:spPr>
          <a:xfrm>
            <a:off x="4862193" y="1718718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2" name="Google Shape;1882;p47"/>
          <p:cNvSpPr txBox="1"/>
          <p:nvPr/>
        </p:nvSpPr>
        <p:spPr>
          <a:xfrm>
            <a:off x="5527282" y="1500794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3" name="Google Shape;1883;p47"/>
          <p:cNvSpPr/>
          <p:nvPr/>
        </p:nvSpPr>
        <p:spPr>
          <a:xfrm>
            <a:off x="6530572" y="613336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4" name="Google Shape;1884;p47"/>
          <p:cNvSpPr/>
          <p:nvPr/>
        </p:nvSpPr>
        <p:spPr>
          <a:xfrm>
            <a:off x="6256912" y="1751699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5" name="Google Shape;1885;p47"/>
          <p:cNvSpPr/>
          <p:nvPr/>
        </p:nvSpPr>
        <p:spPr>
          <a:xfrm>
            <a:off x="7232856" y="1043055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6" name="Google Shape;1886;p47"/>
          <p:cNvSpPr/>
          <p:nvPr/>
        </p:nvSpPr>
        <p:spPr>
          <a:xfrm>
            <a:off x="7172045" y="180365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7" name="Google Shape;1887;p47"/>
          <p:cNvSpPr/>
          <p:nvPr/>
        </p:nvSpPr>
        <p:spPr>
          <a:xfrm>
            <a:off x="7824939" y="372985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8" name="Google Shape;1888;p47"/>
          <p:cNvSpPr/>
          <p:nvPr/>
        </p:nvSpPr>
        <p:spPr>
          <a:xfrm>
            <a:off x="8313770" y="98561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9" name="Google Shape;1889;p47"/>
          <p:cNvSpPr/>
          <p:nvPr/>
        </p:nvSpPr>
        <p:spPr>
          <a:xfrm>
            <a:off x="8268435" y="189390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90" name="Google Shape;1890;p47"/>
          <p:cNvCxnSpPr>
            <a:stCxn id="1883" idx="3"/>
            <a:endCxn id="1884" idx="0"/>
          </p:cNvCxnSpPr>
          <p:nvPr/>
        </p:nvCxnSpPr>
        <p:spPr>
          <a:xfrm flipH="1">
            <a:off x="6451267" y="944685"/>
            <a:ext cx="136200" cy="8070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91" name="Google Shape;1891;p47"/>
          <p:cNvCxnSpPr>
            <a:stCxn id="1883" idx="5"/>
            <a:endCxn id="1885" idx="1"/>
          </p:cNvCxnSpPr>
          <p:nvPr/>
        </p:nvCxnSpPr>
        <p:spPr>
          <a:xfrm>
            <a:off x="6862177" y="944685"/>
            <a:ext cx="427500" cy="1551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92" name="Google Shape;1892;p47"/>
          <p:cNvCxnSpPr>
            <a:stCxn id="1885" idx="7"/>
            <a:endCxn id="1887" idx="3"/>
          </p:cNvCxnSpPr>
          <p:nvPr/>
        </p:nvCxnSpPr>
        <p:spPr>
          <a:xfrm rot="10800000" flipH="1">
            <a:off x="7564461" y="704206"/>
            <a:ext cx="317400" cy="3957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93" name="Google Shape;1893;p47"/>
          <p:cNvCxnSpPr>
            <a:stCxn id="1883" idx="6"/>
            <a:endCxn id="1887" idx="2"/>
          </p:cNvCxnSpPr>
          <p:nvPr/>
        </p:nvCxnSpPr>
        <p:spPr>
          <a:xfrm rot="10800000" flipH="1">
            <a:off x="6919072" y="567136"/>
            <a:ext cx="906000" cy="2403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94" name="Google Shape;1894;p47"/>
          <p:cNvCxnSpPr>
            <a:stCxn id="1887" idx="5"/>
            <a:endCxn id="1888" idx="1"/>
          </p:cNvCxnSpPr>
          <p:nvPr/>
        </p:nvCxnSpPr>
        <p:spPr>
          <a:xfrm>
            <a:off x="8156544" y="704334"/>
            <a:ext cx="214200" cy="3381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95" name="Google Shape;1895;p47"/>
          <p:cNvCxnSpPr>
            <a:stCxn id="1885" idx="4"/>
            <a:endCxn id="1886" idx="0"/>
          </p:cNvCxnSpPr>
          <p:nvPr/>
        </p:nvCxnSpPr>
        <p:spPr>
          <a:xfrm flipH="1">
            <a:off x="7366206" y="1431255"/>
            <a:ext cx="60900" cy="3723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96" name="Google Shape;1896;p47"/>
          <p:cNvCxnSpPr>
            <a:stCxn id="1886" idx="6"/>
            <a:endCxn id="1889" idx="2"/>
          </p:cNvCxnSpPr>
          <p:nvPr/>
        </p:nvCxnSpPr>
        <p:spPr>
          <a:xfrm>
            <a:off x="7560545" y="1997757"/>
            <a:ext cx="708000" cy="903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97" name="Google Shape;1897;p47"/>
          <p:cNvCxnSpPr>
            <a:stCxn id="1889" idx="0"/>
            <a:endCxn id="1888" idx="4"/>
          </p:cNvCxnSpPr>
          <p:nvPr/>
        </p:nvCxnSpPr>
        <p:spPr>
          <a:xfrm rot="10800000" flipH="1">
            <a:off x="8462685" y="1373707"/>
            <a:ext cx="45300" cy="5202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98" name="Google Shape;1898;p47"/>
          <p:cNvCxnSpPr>
            <a:stCxn id="1884" idx="6"/>
            <a:endCxn id="1886" idx="2"/>
          </p:cNvCxnSpPr>
          <p:nvPr/>
        </p:nvCxnSpPr>
        <p:spPr>
          <a:xfrm>
            <a:off x="6645412" y="1945799"/>
            <a:ext cx="526500" cy="519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99" name="Google Shape;1899;p47"/>
          <p:cNvCxnSpPr>
            <a:stCxn id="1886" idx="7"/>
            <a:endCxn id="1888" idx="3"/>
          </p:cNvCxnSpPr>
          <p:nvPr/>
        </p:nvCxnSpPr>
        <p:spPr>
          <a:xfrm rot="10800000" flipH="1">
            <a:off x="7503650" y="1316908"/>
            <a:ext cx="867000" cy="5436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00" name="Google Shape;1900;p47"/>
          <p:cNvSpPr txBox="1"/>
          <p:nvPr/>
        </p:nvSpPr>
        <p:spPr>
          <a:xfrm>
            <a:off x="6192350" y="1050993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1" name="Google Shape;1901;p47"/>
          <p:cNvSpPr txBox="1"/>
          <p:nvPr/>
        </p:nvSpPr>
        <p:spPr>
          <a:xfrm>
            <a:off x="7297672" y="298349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2" name="Google Shape;1902;p47"/>
          <p:cNvSpPr txBox="1"/>
          <p:nvPr/>
        </p:nvSpPr>
        <p:spPr>
          <a:xfrm>
            <a:off x="7112308" y="765581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3" name="Google Shape;1903;p47"/>
          <p:cNvSpPr txBox="1"/>
          <p:nvPr/>
        </p:nvSpPr>
        <p:spPr>
          <a:xfrm>
            <a:off x="8268443" y="539418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4" name="Google Shape;1904;p47"/>
          <p:cNvSpPr txBox="1"/>
          <p:nvPr/>
        </p:nvSpPr>
        <p:spPr>
          <a:xfrm>
            <a:off x="7713041" y="792752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5" name="Google Shape;1905;p47"/>
          <p:cNvSpPr txBox="1"/>
          <p:nvPr/>
        </p:nvSpPr>
        <p:spPr>
          <a:xfrm>
            <a:off x="6720415" y="1625460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6" name="Google Shape;1906;p47"/>
          <p:cNvSpPr txBox="1"/>
          <p:nvPr/>
        </p:nvSpPr>
        <p:spPr>
          <a:xfrm>
            <a:off x="7112283" y="1431282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7" name="Google Shape;1907;p47"/>
          <p:cNvSpPr txBox="1"/>
          <p:nvPr/>
        </p:nvSpPr>
        <p:spPr>
          <a:xfrm>
            <a:off x="7810120" y="1196632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8" name="Google Shape;1908;p47"/>
          <p:cNvSpPr txBox="1"/>
          <p:nvPr/>
        </p:nvSpPr>
        <p:spPr>
          <a:xfrm>
            <a:off x="7838055" y="1665643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9" name="Google Shape;1909;p47"/>
          <p:cNvSpPr txBox="1"/>
          <p:nvPr/>
        </p:nvSpPr>
        <p:spPr>
          <a:xfrm>
            <a:off x="8503144" y="1447719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0" name="Google Shape;1910;p47"/>
          <p:cNvSpPr/>
          <p:nvPr/>
        </p:nvSpPr>
        <p:spPr>
          <a:xfrm>
            <a:off x="550922" y="3073611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1" name="Google Shape;1911;p47"/>
          <p:cNvSpPr/>
          <p:nvPr/>
        </p:nvSpPr>
        <p:spPr>
          <a:xfrm>
            <a:off x="277262" y="4211974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2" name="Google Shape;1912;p47"/>
          <p:cNvSpPr/>
          <p:nvPr/>
        </p:nvSpPr>
        <p:spPr>
          <a:xfrm>
            <a:off x="1253206" y="3503330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3" name="Google Shape;1913;p47"/>
          <p:cNvSpPr/>
          <p:nvPr/>
        </p:nvSpPr>
        <p:spPr>
          <a:xfrm>
            <a:off x="1192395" y="4263932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4" name="Google Shape;1914;p47"/>
          <p:cNvSpPr/>
          <p:nvPr/>
        </p:nvSpPr>
        <p:spPr>
          <a:xfrm>
            <a:off x="1845289" y="2833261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5" name="Google Shape;1915;p47"/>
          <p:cNvSpPr/>
          <p:nvPr/>
        </p:nvSpPr>
        <p:spPr>
          <a:xfrm>
            <a:off x="2334120" y="3445892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6" name="Google Shape;1916;p47"/>
          <p:cNvSpPr/>
          <p:nvPr/>
        </p:nvSpPr>
        <p:spPr>
          <a:xfrm>
            <a:off x="2288785" y="4354182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17" name="Google Shape;1917;p47"/>
          <p:cNvCxnSpPr>
            <a:stCxn id="1910" idx="3"/>
            <a:endCxn id="1911" idx="0"/>
          </p:cNvCxnSpPr>
          <p:nvPr/>
        </p:nvCxnSpPr>
        <p:spPr>
          <a:xfrm flipH="1">
            <a:off x="471617" y="3404960"/>
            <a:ext cx="136200" cy="8070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18" name="Google Shape;1918;p47"/>
          <p:cNvCxnSpPr>
            <a:stCxn id="1910" idx="5"/>
            <a:endCxn id="1912" idx="1"/>
          </p:cNvCxnSpPr>
          <p:nvPr/>
        </p:nvCxnSpPr>
        <p:spPr>
          <a:xfrm>
            <a:off x="882527" y="3404960"/>
            <a:ext cx="427500" cy="1551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19" name="Google Shape;1919;p47"/>
          <p:cNvCxnSpPr>
            <a:stCxn id="1912" idx="7"/>
            <a:endCxn id="1914" idx="3"/>
          </p:cNvCxnSpPr>
          <p:nvPr/>
        </p:nvCxnSpPr>
        <p:spPr>
          <a:xfrm rot="10800000" flipH="1">
            <a:off x="1584811" y="3164481"/>
            <a:ext cx="317400" cy="3957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20" name="Google Shape;1920;p47"/>
          <p:cNvCxnSpPr>
            <a:stCxn id="1910" idx="6"/>
            <a:endCxn id="1914" idx="2"/>
          </p:cNvCxnSpPr>
          <p:nvPr/>
        </p:nvCxnSpPr>
        <p:spPr>
          <a:xfrm rot="10800000" flipH="1">
            <a:off x="939422" y="3027411"/>
            <a:ext cx="906000" cy="2403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21" name="Google Shape;1921;p47"/>
          <p:cNvCxnSpPr>
            <a:stCxn id="1914" idx="5"/>
            <a:endCxn id="1915" idx="1"/>
          </p:cNvCxnSpPr>
          <p:nvPr/>
        </p:nvCxnSpPr>
        <p:spPr>
          <a:xfrm>
            <a:off x="2176894" y="3164610"/>
            <a:ext cx="214200" cy="3381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22" name="Google Shape;1922;p47"/>
          <p:cNvCxnSpPr>
            <a:stCxn id="1912" idx="4"/>
            <a:endCxn id="1913" idx="0"/>
          </p:cNvCxnSpPr>
          <p:nvPr/>
        </p:nvCxnSpPr>
        <p:spPr>
          <a:xfrm flipH="1">
            <a:off x="1386556" y="3891530"/>
            <a:ext cx="60900" cy="3723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23" name="Google Shape;1923;p47"/>
          <p:cNvCxnSpPr>
            <a:stCxn id="1913" idx="6"/>
            <a:endCxn id="1916" idx="2"/>
          </p:cNvCxnSpPr>
          <p:nvPr/>
        </p:nvCxnSpPr>
        <p:spPr>
          <a:xfrm>
            <a:off x="1580895" y="4458032"/>
            <a:ext cx="708000" cy="903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24" name="Google Shape;1924;p47"/>
          <p:cNvCxnSpPr>
            <a:stCxn id="1916" idx="0"/>
            <a:endCxn id="1915" idx="4"/>
          </p:cNvCxnSpPr>
          <p:nvPr/>
        </p:nvCxnSpPr>
        <p:spPr>
          <a:xfrm rot="10800000" flipH="1">
            <a:off x="2483035" y="3833982"/>
            <a:ext cx="45300" cy="5202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25" name="Google Shape;1925;p47"/>
          <p:cNvCxnSpPr>
            <a:stCxn id="1911" idx="6"/>
            <a:endCxn id="1913" idx="2"/>
          </p:cNvCxnSpPr>
          <p:nvPr/>
        </p:nvCxnSpPr>
        <p:spPr>
          <a:xfrm>
            <a:off x="665762" y="4406074"/>
            <a:ext cx="526500" cy="519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26" name="Google Shape;1926;p47"/>
          <p:cNvCxnSpPr>
            <a:stCxn id="1913" idx="7"/>
            <a:endCxn id="1915" idx="3"/>
          </p:cNvCxnSpPr>
          <p:nvPr/>
        </p:nvCxnSpPr>
        <p:spPr>
          <a:xfrm rot="10800000" flipH="1">
            <a:off x="1524000" y="3777183"/>
            <a:ext cx="867000" cy="5436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27" name="Google Shape;1927;p47"/>
          <p:cNvSpPr txBox="1"/>
          <p:nvPr/>
        </p:nvSpPr>
        <p:spPr>
          <a:xfrm>
            <a:off x="212700" y="3511268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8" name="Google Shape;1928;p47"/>
          <p:cNvSpPr txBox="1"/>
          <p:nvPr/>
        </p:nvSpPr>
        <p:spPr>
          <a:xfrm>
            <a:off x="1318022" y="2758624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9" name="Google Shape;1929;p47"/>
          <p:cNvSpPr txBox="1"/>
          <p:nvPr/>
        </p:nvSpPr>
        <p:spPr>
          <a:xfrm>
            <a:off x="1132658" y="3225856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0" name="Google Shape;1930;p47"/>
          <p:cNvSpPr txBox="1"/>
          <p:nvPr/>
        </p:nvSpPr>
        <p:spPr>
          <a:xfrm>
            <a:off x="2288793" y="2999693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1" name="Google Shape;1931;p47"/>
          <p:cNvSpPr txBox="1"/>
          <p:nvPr/>
        </p:nvSpPr>
        <p:spPr>
          <a:xfrm>
            <a:off x="1733391" y="3253027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2" name="Google Shape;1932;p47"/>
          <p:cNvSpPr txBox="1"/>
          <p:nvPr/>
        </p:nvSpPr>
        <p:spPr>
          <a:xfrm>
            <a:off x="740765" y="4085735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3" name="Google Shape;1933;p47"/>
          <p:cNvSpPr txBox="1"/>
          <p:nvPr/>
        </p:nvSpPr>
        <p:spPr>
          <a:xfrm>
            <a:off x="1132633" y="3891557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4" name="Google Shape;1934;p47"/>
          <p:cNvSpPr txBox="1"/>
          <p:nvPr/>
        </p:nvSpPr>
        <p:spPr>
          <a:xfrm>
            <a:off x="1830470" y="3656907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5" name="Google Shape;1935;p47"/>
          <p:cNvSpPr txBox="1"/>
          <p:nvPr/>
        </p:nvSpPr>
        <p:spPr>
          <a:xfrm>
            <a:off x="1858405" y="4125918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6" name="Google Shape;1936;p47"/>
          <p:cNvSpPr txBox="1"/>
          <p:nvPr/>
        </p:nvSpPr>
        <p:spPr>
          <a:xfrm>
            <a:off x="2523494" y="3907994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7" name="Google Shape;1937;p47"/>
          <p:cNvSpPr/>
          <p:nvPr/>
        </p:nvSpPr>
        <p:spPr>
          <a:xfrm>
            <a:off x="3554747" y="3022611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8" name="Google Shape;1938;p47"/>
          <p:cNvSpPr/>
          <p:nvPr/>
        </p:nvSpPr>
        <p:spPr>
          <a:xfrm>
            <a:off x="3281087" y="4160974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9" name="Google Shape;1939;p47"/>
          <p:cNvSpPr/>
          <p:nvPr/>
        </p:nvSpPr>
        <p:spPr>
          <a:xfrm>
            <a:off x="4257031" y="3452330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0" name="Google Shape;1940;p47"/>
          <p:cNvSpPr/>
          <p:nvPr/>
        </p:nvSpPr>
        <p:spPr>
          <a:xfrm>
            <a:off x="4196220" y="4212932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1" name="Google Shape;1941;p47"/>
          <p:cNvSpPr/>
          <p:nvPr/>
        </p:nvSpPr>
        <p:spPr>
          <a:xfrm>
            <a:off x="4849114" y="2782261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2" name="Google Shape;1942;p47"/>
          <p:cNvSpPr/>
          <p:nvPr/>
        </p:nvSpPr>
        <p:spPr>
          <a:xfrm>
            <a:off x="5337945" y="3394892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3" name="Google Shape;1943;p47"/>
          <p:cNvSpPr/>
          <p:nvPr/>
        </p:nvSpPr>
        <p:spPr>
          <a:xfrm>
            <a:off x="5292610" y="4303182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44" name="Google Shape;1944;p47"/>
          <p:cNvCxnSpPr>
            <a:stCxn id="1937" idx="3"/>
            <a:endCxn id="1938" idx="0"/>
          </p:cNvCxnSpPr>
          <p:nvPr/>
        </p:nvCxnSpPr>
        <p:spPr>
          <a:xfrm flipH="1">
            <a:off x="3475442" y="3353960"/>
            <a:ext cx="136200" cy="8070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45" name="Google Shape;1945;p47"/>
          <p:cNvCxnSpPr>
            <a:stCxn id="1937" idx="5"/>
            <a:endCxn id="1939" idx="1"/>
          </p:cNvCxnSpPr>
          <p:nvPr/>
        </p:nvCxnSpPr>
        <p:spPr>
          <a:xfrm>
            <a:off x="3886352" y="3353960"/>
            <a:ext cx="427500" cy="1551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46" name="Google Shape;1946;p47"/>
          <p:cNvCxnSpPr>
            <a:stCxn id="1939" idx="7"/>
            <a:endCxn id="1941" idx="3"/>
          </p:cNvCxnSpPr>
          <p:nvPr/>
        </p:nvCxnSpPr>
        <p:spPr>
          <a:xfrm rot="10800000" flipH="1">
            <a:off x="4588636" y="3113481"/>
            <a:ext cx="317400" cy="3957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47" name="Google Shape;1947;p47"/>
          <p:cNvCxnSpPr>
            <a:stCxn id="1937" idx="6"/>
            <a:endCxn id="1941" idx="2"/>
          </p:cNvCxnSpPr>
          <p:nvPr/>
        </p:nvCxnSpPr>
        <p:spPr>
          <a:xfrm rot="10800000" flipH="1">
            <a:off x="3943247" y="2976411"/>
            <a:ext cx="906000" cy="2403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48" name="Google Shape;1948;p47"/>
          <p:cNvCxnSpPr>
            <a:stCxn id="1941" idx="5"/>
            <a:endCxn id="1942" idx="1"/>
          </p:cNvCxnSpPr>
          <p:nvPr/>
        </p:nvCxnSpPr>
        <p:spPr>
          <a:xfrm>
            <a:off x="5180719" y="3113610"/>
            <a:ext cx="214200" cy="3381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49" name="Google Shape;1949;p47"/>
          <p:cNvCxnSpPr>
            <a:stCxn id="1939" idx="4"/>
            <a:endCxn id="1940" idx="0"/>
          </p:cNvCxnSpPr>
          <p:nvPr/>
        </p:nvCxnSpPr>
        <p:spPr>
          <a:xfrm flipH="1">
            <a:off x="4390381" y="3840530"/>
            <a:ext cx="60900" cy="3723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50" name="Google Shape;1950;p47"/>
          <p:cNvCxnSpPr>
            <a:stCxn id="1940" idx="6"/>
            <a:endCxn id="1943" idx="2"/>
          </p:cNvCxnSpPr>
          <p:nvPr/>
        </p:nvCxnSpPr>
        <p:spPr>
          <a:xfrm>
            <a:off x="4584720" y="4407032"/>
            <a:ext cx="708000" cy="903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51" name="Google Shape;1951;p47"/>
          <p:cNvCxnSpPr>
            <a:stCxn id="1943" idx="0"/>
            <a:endCxn id="1942" idx="4"/>
          </p:cNvCxnSpPr>
          <p:nvPr/>
        </p:nvCxnSpPr>
        <p:spPr>
          <a:xfrm rot="10800000" flipH="1">
            <a:off x="5486860" y="3782982"/>
            <a:ext cx="45300" cy="5202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52" name="Google Shape;1952;p47"/>
          <p:cNvCxnSpPr>
            <a:stCxn id="1938" idx="6"/>
            <a:endCxn id="1940" idx="2"/>
          </p:cNvCxnSpPr>
          <p:nvPr/>
        </p:nvCxnSpPr>
        <p:spPr>
          <a:xfrm>
            <a:off x="3669587" y="4355074"/>
            <a:ext cx="526500" cy="519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53" name="Google Shape;1953;p47"/>
          <p:cNvCxnSpPr>
            <a:stCxn id="1940" idx="7"/>
            <a:endCxn id="1942" idx="3"/>
          </p:cNvCxnSpPr>
          <p:nvPr/>
        </p:nvCxnSpPr>
        <p:spPr>
          <a:xfrm rot="10800000" flipH="1">
            <a:off x="4527825" y="3726183"/>
            <a:ext cx="867000" cy="5436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54" name="Google Shape;1954;p47"/>
          <p:cNvSpPr txBox="1"/>
          <p:nvPr/>
        </p:nvSpPr>
        <p:spPr>
          <a:xfrm>
            <a:off x="3216525" y="3460268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5" name="Google Shape;1955;p47"/>
          <p:cNvSpPr txBox="1"/>
          <p:nvPr/>
        </p:nvSpPr>
        <p:spPr>
          <a:xfrm>
            <a:off x="4321847" y="2707624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6" name="Google Shape;1956;p47"/>
          <p:cNvSpPr txBox="1"/>
          <p:nvPr/>
        </p:nvSpPr>
        <p:spPr>
          <a:xfrm>
            <a:off x="4136483" y="3174856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7" name="Google Shape;1957;p47"/>
          <p:cNvSpPr txBox="1"/>
          <p:nvPr/>
        </p:nvSpPr>
        <p:spPr>
          <a:xfrm>
            <a:off x="5292618" y="2948693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8" name="Google Shape;1958;p47"/>
          <p:cNvSpPr txBox="1"/>
          <p:nvPr/>
        </p:nvSpPr>
        <p:spPr>
          <a:xfrm>
            <a:off x="4737216" y="3202027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9" name="Google Shape;1959;p47"/>
          <p:cNvSpPr txBox="1"/>
          <p:nvPr/>
        </p:nvSpPr>
        <p:spPr>
          <a:xfrm>
            <a:off x="3744590" y="4034735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0" name="Google Shape;1960;p47"/>
          <p:cNvSpPr txBox="1"/>
          <p:nvPr/>
        </p:nvSpPr>
        <p:spPr>
          <a:xfrm>
            <a:off x="4136458" y="3840557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1" name="Google Shape;1961;p47"/>
          <p:cNvSpPr txBox="1"/>
          <p:nvPr/>
        </p:nvSpPr>
        <p:spPr>
          <a:xfrm>
            <a:off x="4834295" y="3605907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2" name="Google Shape;1962;p47"/>
          <p:cNvSpPr txBox="1"/>
          <p:nvPr/>
        </p:nvSpPr>
        <p:spPr>
          <a:xfrm>
            <a:off x="4862230" y="4074918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3" name="Google Shape;1963;p47"/>
          <p:cNvSpPr txBox="1"/>
          <p:nvPr/>
        </p:nvSpPr>
        <p:spPr>
          <a:xfrm>
            <a:off x="5527319" y="3856994"/>
            <a:ext cx="258900" cy="372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4" name="Google Shape;1964;p47"/>
          <p:cNvSpPr/>
          <p:nvPr/>
        </p:nvSpPr>
        <p:spPr>
          <a:xfrm>
            <a:off x="6496597" y="3020536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5" name="Google Shape;1965;p47"/>
          <p:cNvSpPr/>
          <p:nvPr/>
        </p:nvSpPr>
        <p:spPr>
          <a:xfrm>
            <a:off x="6222937" y="4158899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6" name="Google Shape;1966;p47"/>
          <p:cNvSpPr/>
          <p:nvPr/>
        </p:nvSpPr>
        <p:spPr>
          <a:xfrm>
            <a:off x="7198881" y="3450255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7" name="Google Shape;1967;p47"/>
          <p:cNvSpPr/>
          <p:nvPr/>
        </p:nvSpPr>
        <p:spPr>
          <a:xfrm>
            <a:off x="7138070" y="421085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8" name="Google Shape;1968;p47"/>
          <p:cNvSpPr/>
          <p:nvPr/>
        </p:nvSpPr>
        <p:spPr>
          <a:xfrm>
            <a:off x="7790964" y="2780186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9" name="Google Shape;1969;p47"/>
          <p:cNvSpPr/>
          <p:nvPr/>
        </p:nvSpPr>
        <p:spPr>
          <a:xfrm>
            <a:off x="8279795" y="339281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0" name="Google Shape;1970;p47"/>
          <p:cNvSpPr/>
          <p:nvPr/>
        </p:nvSpPr>
        <p:spPr>
          <a:xfrm>
            <a:off x="8234460" y="4301107"/>
            <a:ext cx="388500" cy="388200"/>
          </a:xfrm>
          <a:prstGeom prst="ellipse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71" name="Google Shape;1971;p47"/>
          <p:cNvCxnSpPr>
            <a:stCxn id="1964" idx="3"/>
            <a:endCxn id="1965" idx="0"/>
          </p:cNvCxnSpPr>
          <p:nvPr/>
        </p:nvCxnSpPr>
        <p:spPr>
          <a:xfrm flipH="1">
            <a:off x="6417292" y="3351885"/>
            <a:ext cx="136200" cy="807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72" name="Google Shape;1972;p47"/>
          <p:cNvCxnSpPr>
            <a:stCxn id="1967" idx="6"/>
            <a:endCxn id="1970" idx="2"/>
          </p:cNvCxnSpPr>
          <p:nvPr/>
        </p:nvCxnSpPr>
        <p:spPr>
          <a:xfrm>
            <a:off x="7526570" y="4404957"/>
            <a:ext cx="708000" cy="903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73" name="Google Shape;1973;p47"/>
          <p:cNvCxnSpPr>
            <a:stCxn id="1970" idx="0"/>
            <a:endCxn id="1969" idx="4"/>
          </p:cNvCxnSpPr>
          <p:nvPr/>
        </p:nvCxnSpPr>
        <p:spPr>
          <a:xfrm rot="10800000" flipH="1">
            <a:off x="8428710" y="3780907"/>
            <a:ext cx="45300" cy="5202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74" name="Google Shape;1974;p47"/>
          <p:cNvCxnSpPr>
            <a:stCxn id="1965" idx="6"/>
            <a:endCxn id="1967" idx="2"/>
          </p:cNvCxnSpPr>
          <p:nvPr/>
        </p:nvCxnSpPr>
        <p:spPr>
          <a:xfrm>
            <a:off x="6611437" y="4352999"/>
            <a:ext cx="526500" cy="519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75" name="Google Shape;1975;p47"/>
          <p:cNvSpPr txBox="1"/>
          <p:nvPr/>
        </p:nvSpPr>
        <p:spPr>
          <a:xfrm>
            <a:off x="6158375" y="3458193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6" name="Google Shape;1976;p47"/>
          <p:cNvSpPr txBox="1"/>
          <p:nvPr/>
        </p:nvSpPr>
        <p:spPr>
          <a:xfrm>
            <a:off x="6686440" y="4032660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7" name="Google Shape;1977;p47"/>
          <p:cNvSpPr txBox="1"/>
          <p:nvPr/>
        </p:nvSpPr>
        <p:spPr>
          <a:xfrm>
            <a:off x="7804080" y="4072843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8" name="Google Shape;1978;p47"/>
          <p:cNvSpPr txBox="1"/>
          <p:nvPr/>
        </p:nvSpPr>
        <p:spPr>
          <a:xfrm>
            <a:off x="8469169" y="3854919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79" name="Google Shape;1979;p47"/>
          <p:cNvCxnSpPr>
            <a:stCxn id="1964" idx="6"/>
            <a:endCxn id="1968" idx="2"/>
          </p:cNvCxnSpPr>
          <p:nvPr/>
        </p:nvCxnSpPr>
        <p:spPr>
          <a:xfrm rot="10800000" flipH="1">
            <a:off x="6885097" y="2974336"/>
            <a:ext cx="906000" cy="2403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80" name="Google Shape;1980;p47"/>
          <p:cNvSpPr txBox="1"/>
          <p:nvPr/>
        </p:nvSpPr>
        <p:spPr>
          <a:xfrm>
            <a:off x="7325672" y="2731962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81" name="Google Shape;1981;p47"/>
          <p:cNvCxnSpPr>
            <a:stCxn id="1966" idx="7"/>
            <a:endCxn id="1968" idx="3"/>
          </p:cNvCxnSpPr>
          <p:nvPr/>
        </p:nvCxnSpPr>
        <p:spPr>
          <a:xfrm rot="10800000" flipH="1">
            <a:off x="7530486" y="3111406"/>
            <a:ext cx="317400" cy="3957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82" name="Google Shape;1982;p47"/>
          <p:cNvSpPr txBox="1"/>
          <p:nvPr/>
        </p:nvSpPr>
        <p:spPr>
          <a:xfrm>
            <a:off x="7679066" y="3199952"/>
            <a:ext cx="258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Time Complexity Analysis</a:t>
            </a:r>
            <a:endParaRPr/>
          </a:p>
        </p:txBody>
      </p:sp>
      <p:sp>
        <p:nvSpPr>
          <p:cNvPr id="1988" name="Google Shape;1988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Sorting the edges: </a:t>
            </a:r>
            <a:r>
              <a:rPr lang="en" i="1">
                <a:latin typeface="Roboto"/>
                <a:ea typeface="Roboto"/>
                <a:cs typeface="Roboto"/>
                <a:sym typeface="Roboto"/>
              </a:rPr>
              <a:t>O(ElogE) = O(ElogV</a:t>
            </a:r>
            <a:r>
              <a:rPr lang="en" i="1" baseline="300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i="1">
                <a:latin typeface="Roboto"/>
                <a:ea typeface="Roboto"/>
                <a:cs typeface="Roboto"/>
                <a:sym typeface="Roboto"/>
              </a:rPr>
              <a:t>) = O(ElogV)</a:t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edge, potentially need to perform a UFDS operation: </a:t>
            </a:r>
            <a:r>
              <a:rPr lang="en" i="1">
                <a:latin typeface="Roboto"/>
                <a:ea typeface="Roboto"/>
                <a:cs typeface="Roboto"/>
                <a:sym typeface="Roboto"/>
              </a:rPr>
              <a:t>O(Eɑ)</a:t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Total: </a:t>
            </a:r>
            <a:r>
              <a:rPr lang="en" i="1"/>
              <a:t>O(ElogV + </a:t>
            </a:r>
            <a:r>
              <a:rPr lang="en" i="1">
                <a:latin typeface="Roboto"/>
                <a:ea typeface="Roboto"/>
                <a:cs typeface="Roboto"/>
                <a:sym typeface="Roboto"/>
              </a:rPr>
              <a:t>Eɑ) = O(ElogV)</a:t>
            </a:r>
            <a:endParaRPr i="1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1b. Fibonacci Heap</a:t>
            </a:r>
            <a:endParaRPr dirty="0"/>
          </a:p>
        </p:txBody>
      </p:sp>
      <p:sp>
        <p:nvSpPr>
          <p:cNvPr id="1988" name="Google Shape;1988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Adding nodes to priority queue: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All </a:t>
            </a:r>
            <a:r>
              <a:rPr lang="en-US" dirty="0" err="1"/>
              <a:t>decreaseKey</a:t>
            </a:r>
            <a:r>
              <a:rPr lang="en-US" dirty="0"/>
              <a:t> operations: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All </a:t>
            </a:r>
            <a:r>
              <a:rPr lang="en-US" dirty="0" err="1"/>
              <a:t>extractMin</a:t>
            </a:r>
            <a:r>
              <a:rPr lang="en-US" dirty="0"/>
              <a:t> operations: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413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6779" y="0"/>
            <a:ext cx="727044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5"/>
          <p:cNvSpPr/>
          <p:nvPr/>
        </p:nvSpPr>
        <p:spPr>
          <a:xfrm>
            <a:off x="5156045" y="1254525"/>
            <a:ext cx="2408700" cy="401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1b. Fibonacci Heap</a:t>
            </a:r>
            <a:endParaRPr dirty="0"/>
          </a:p>
        </p:txBody>
      </p:sp>
      <p:sp>
        <p:nvSpPr>
          <p:cNvPr id="1988" name="Google Shape;1988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Adding nodes to priority queue: O(V)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All </a:t>
            </a:r>
            <a:r>
              <a:rPr lang="en-US" dirty="0" err="1"/>
              <a:t>decreaseKey</a:t>
            </a:r>
            <a:r>
              <a:rPr lang="en-US" dirty="0"/>
              <a:t> operations: O(E)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All </a:t>
            </a:r>
            <a:r>
              <a:rPr lang="en-US" dirty="0" err="1"/>
              <a:t>extractMin</a:t>
            </a:r>
            <a:r>
              <a:rPr lang="en-US" dirty="0"/>
              <a:t> operations: O(V log V)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Total: O(E + V log V)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76055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Google Shape;1993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Q2 Divide-and-Conquer MST</a:t>
            </a:r>
            <a:endParaRPr/>
          </a:p>
        </p:txBody>
      </p:sp>
      <p:sp>
        <p:nvSpPr>
          <p:cNvPr id="1994" name="Google Shape;1994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the median edge weight we.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Partition the edges using the edges into those ≤ w</a:t>
            </a:r>
            <a:r>
              <a:rPr lang="en" baseline="-25000"/>
              <a:t>e</a:t>
            </a:r>
            <a:r>
              <a:rPr lang="en"/>
              <a:t> and those &gt; w</a:t>
            </a:r>
            <a:r>
              <a:rPr lang="en" baseline="-25000"/>
              <a:t>e</a:t>
            </a:r>
            <a:r>
              <a:rPr lang="en"/>
              <a:t> into two graphs G</a:t>
            </a:r>
            <a:r>
              <a:rPr lang="en" baseline="-25000"/>
              <a:t>a</a:t>
            </a:r>
            <a:r>
              <a:rPr lang="en"/>
              <a:t> and G</a:t>
            </a:r>
            <a:r>
              <a:rPr lang="en" baseline="-25000"/>
              <a:t>b</a:t>
            </a:r>
            <a:r>
              <a:rPr lang="en"/>
              <a:t>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Recursively find the MST for G</a:t>
            </a:r>
            <a:r>
              <a:rPr lang="en" baseline="-25000"/>
              <a:t>a</a:t>
            </a:r>
            <a:r>
              <a:rPr lang="en"/>
              <a:t> and G</a:t>
            </a:r>
            <a:r>
              <a:rPr lang="en" baseline="-25000"/>
              <a:t>b</a:t>
            </a:r>
            <a:r>
              <a:rPr lang="en"/>
              <a:t>, yielding trees T</a:t>
            </a:r>
            <a:r>
              <a:rPr lang="en" baseline="-25000"/>
              <a:t>a</a:t>
            </a:r>
            <a:r>
              <a:rPr lang="en"/>
              <a:t> and T</a:t>
            </a:r>
            <a:r>
              <a:rPr lang="en" baseline="-25000"/>
              <a:t>b</a:t>
            </a:r>
            <a:r>
              <a:rPr lang="en"/>
              <a:t>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Combine the edges from T</a:t>
            </a:r>
            <a:r>
              <a:rPr lang="en" baseline="-25000"/>
              <a:t>a</a:t>
            </a:r>
            <a:r>
              <a:rPr lang="en"/>
              <a:t> and T</a:t>
            </a:r>
            <a:r>
              <a:rPr lang="en" baseline="-25000"/>
              <a:t>b</a:t>
            </a:r>
            <a:r>
              <a:rPr lang="en"/>
              <a:t>, and recursively find the MST for the resulting graph.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Stop the recursion early, if the number of edges in the graph E &lt; 4V , then use Prim’s algorithm to find the MST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Google Shape;1999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Q2 Divide-and-Conquer MST</a:t>
            </a:r>
            <a:endParaRPr/>
          </a:p>
        </p:txBody>
      </p:sp>
      <p:sp>
        <p:nvSpPr>
          <p:cNvPr id="2000" name="Google Shape;2000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the median edge weight we.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Partition the edges using the edges into those ≤ w</a:t>
            </a:r>
            <a:r>
              <a:rPr lang="en" baseline="-25000"/>
              <a:t>e</a:t>
            </a:r>
            <a:r>
              <a:rPr lang="en"/>
              <a:t> and those &gt; w</a:t>
            </a:r>
            <a:r>
              <a:rPr lang="en" baseline="-25000"/>
              <a:t>e</a:t>
            </a:r>
            <a:r>
              <a:rPr lang="en"/>
              <a:t> into two graphs G</a:t>
            </a:r>
            <a:r>
              <a:rPr lang="en" baseline="-25000"/>
              <a:t>a</a:t>
            </a:r>
            <a:r>
              <a:rPr lang="en"/>
              <a:t> and G</a:t>
            </a:r>
            <a:r>
              <a:rPr lang="en" baseline="-25000"/>
              <a:t>b</a:t>
            </a:r>
            <a:r>
              <a:rPr lang="en"/>
              <a:t>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Recursively find the MST for G</a:t>
            </a:r>
            <a:r>
              <a:rPr lang="en" baseline="-25000"/>
              <a:t>a</a:t>
            </a:r>
            <a:r>
              <a:rPr lang="en"/>
              <a:t> and G</a:t>
            </a:r>
            <a:r>
              <a:rPr lang="en" baseline="-25000"/>
              <a:t>b</a:t>
            </a:r>
            <a:r>
              <a:rPr lang="en"/>
              <a:t>, yielding trees T</a:t>
            </a:r>
            <a:r>
              <a:rPr lang="en" baseline="-25000"/>
              <a:t>a</a:t>
            </a:r>
            <a:r>
              <a:rPr lang="en"/>
              <a:t> and T</a:t>
            </a:r>
            <a:r>
              <a:rPr lang="en" baseline="-25000"/>
              <a:t>b</a:t>
            </a:r>
            <a:r>
              <a:rPr lang="en"/>
              <a:t>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Combine the edges from T</a:t>
            </a:r>
            <a:r>
              <a:rPr lang="en" baseline="-25000"/>
              <a:t>a</a:t>
            </a:r>
            <a:r>
              <a:rPr lang="en"/>
              <a:t> and T</a:t>
            </a:r>
            <a:r>
              <a:rPr lang="en" baseline="-25000"/>
              <a:t>b</a:t>
            </a:r>
            <a:r>
              <a:rPr lang="en"/>
              <a:t>, and recursively find the MST for the resulting graph.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Stop the recursion early, if the number of edges in the graph E &lt; 4V , then use Prim’s algorithm to find the MST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b="1"/>
              <a:t>How efficient is this algorithm?</a:t>
            </a:r>
            <a:endParaRPr b="1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5" name="Google Shape;200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3553" y="0"/>
            <a:ext cx="687689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6" name="Google Shape;2006;p51"/>
          <p:cNvSpPr txBox="1"/>
          <p:nvPr/>
        </p:nvSpPr>
        <p:spPr>
          <a:xfrm>
            <a:off x="123600" y="85950"/>
            <a:ext cx="3901500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Taken from Yue Jun’s slides, with permission</a:t>
            </a:r>
            <a:endParaRPr sz="1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1" name="Google Shape;2011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2184" y="0"/>
            <a:ext cx="687963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12" name="Google Shape;2012;p52"/>
          <p:cNvSpPr txBox="1"/>
          <p:nvPr/>
        </p:nvSpPr>
        <p:spPr>
          <a:xfrm>
            <a:off x="123600" y="85950"/>
            <a:ext cx="3901500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Taken from Yue Jun’s slides, with permission</a:t>
            </a:r>
            <a:endParaRPr sz="1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7" name="Google Shape;2017;p53"/>
          <p:cNvPicPr preferRelativeResize="0"/>
          <p:nvPr/>
        </p:nvPicPr>
        <p:blipFill rotWithShape="1">
          <a:blip r:embed="rId3">
            <a:alphaModFix/>
          </a:blip>
          <a:srcRect b="1214"/>
          <a:stretch/>
        </p:blipFill>
        <p:spPr>
          <a:xfrm>
            <a:off x="1163125" y="0"/>
            <a:ext cx="6817751" cy="5080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8" name="Google Shape;2018;p53"/>
          <p:cNvSpPr txBox="1"/>
          <p:nvPr/>
        </p:nvSpPr>
        <p:spPr>
          <a:xfrm>
            <a:off x="123600" y="85950"/>
            <a:ext cx="3901500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Taken from Yue Jun’s slides, with permission</a:t>
            </a:r>
            <a:endParaRPr sz="1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3" name="Google Shape;2023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8131" y="0"/>
            <a:ext cx="688773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24" name="Google Shape;2024;p54"/>
          <p:cNvSpPr txBox="1"/>
          <p:nvPr/>
        </p:nvSpPr>
        <p:spPr>
          <a:xfrm>
            <a:off x="123600" y="85950"/>
            <a:ext cx="3901500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Taken from Yue Jun’s slides, with permission</a:t>
            </a:r>
            <a:endParaRPr sz="1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9" name="Google Shape;2029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0400" y="31550"/>
            <a:ext cx="6763201" cy="508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0" name="Google Shape;2030;p55"/>
          <p:cNvSpPr txBox="1"/>
          <p:nvPr/>
        </p:nvSpPr>
        <p:spPr>
          <a:xfrm>
            <a:off x="123600" y="85950"/>
            <a:ext cx="3901500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Taken from Yue Jun’s slides, with permission</a:t>
            </a:r>
            <a:endParaRPr sz="1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5" name="Google Shape;2035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6851" y="75275"/>
            <a:ext cx="6670298" cy="4992949"/>
          </a:xfrm>
          <a:prstGeom prst="rect">
            <a:avLst/>
          </a:prstGeom>
          <a:noFill/>
          <a:ln>
            <a:noFill/>
          </a:ln>
        </p:spPr>
      </p:pic>
      <p:sp>
        <p:nvSpPr>
          <p:cNvPr id="2036" name="Google Shape;2036;p56"/>
          <p:cNvSpPr txBox="1"/>
          <p:nvPr/>
        </p:nvSpPr>
        <p:spPr>
          <a:xfrm>
            <a:off x="123600" y="85950"/>
            <a:ext cx="3901500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Taken from Yue Jun’s slides, with permission</a:t>
            </a:r>
            <a:endParaRPr sz="1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1" name="Google Shape;2041;p57"/>
          <p:cNvPicPr preferRelativeResize="0"/>
          <p:nvPr/>
        </p:nvPicPr>
        <p:blipFill rotWithShape="1">
          <a:blip r:embed="rId3">
            <a:alphaModFix/>
          </a:blip>
          <a:srcRect b="28779"/>
          <a:stretch/>
        </p:blipFill>
        <p:spPr>
          <a:xfrm>
            <a:off x="1138950" y="0"/>
            <a:ext cx="6866101" cy="3663176"/>
          </a:xfrm>
          <a:prstGeom prst="rect">
            <a:avLst/>
          </a:prstGeom>
          <a:noFill/>
          <a:ln>
            <a:noFill/>
          </a:ln>
        </p:spPr>
      </p:pic>
      <p:sp>
        <p:nvSpPr>
          <p:cNvPr id="2042" name="Google Shape;2042;p57"/>
          <p:cNvSpPr txBox="1"/>
          <p:nvPr/>
        </p:nvSpPr>
        <p:spPr>
          <a:xfrm>
            <a:off x="123600" y="85950"/>
            <a:ext cx="3901500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Taken from Yue Jun’s slides, with permission</a:t>
            </a:r>
            <a:endParaRPr sz="1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6"/>
          <p:cNvPicPr preferRelativeResize="0"/>
          <p:nvPr/>
        </p:nvPicPr>
        <p:blipFill rotWithShape="1">
          <a:blip r:embed="rId3">
            <a:alphaModFix/>
          </a:blip>
          <a:srcRect b="2190"/>
          <a:stretch/>
        </p:blipFill>
        <p:spPr>
          <a:xfrm>
            <a:off x="951450" y="0"/>
            <a:ext cx="7241100" cy="503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6"/>
          <p:cNvSpPr/>
          <p:nvPr/>
        </p:nvSpPr>
        <p:spPr>
          <a:xfrm>
            <a:off x="5544950" y="873525"/>
            <a:ext cx="2208000" cy="401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6"/>
          <p:cNvSpPr/>
          <p:nvPr/>
        </p:nvSpPr>
        <p:spPr>
          <a:xfrm>
            <a:off x="1469625" y="210475"/>
            <a:ext cx="1716900" cy="401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7" name="Google Shape;2047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6851" y="75275"/>
            <a:ext cx="6670298" cy="4992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" name="Google Shape;2048;p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8956" y="0"/>
            <a:ext cx="686608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49" name="Google Shape;2049;p58"/>
          <p:cNvSpPr txBox="1"/>
          <p:nvPr/>
        </p:nvSpPr>
        <p:spPr>
          <a:xfrm>
            <a:off x="123600" y="85950"/>
            <a:ext cx="3901500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Taken from Yue Jun’s slides, with permission</a:t>
            </a:r>
            <a:endParaRPr sz="1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Google Shape;2054;p59"/>
          <p:cNvPicPr preferRelativeResize="0"/>
          <p:nvPr/>
        </p:nvPicPr>
        <p:blipFill rotWithShape="1">
          <a:blip r:embed="rId3">
            <a:alphaModFix/>
          </a:blip>
          <a:srcRect l="783" b="20000"/>
          <a:stretch/>
        </p:blipFill>
        <p:spPr>
          <a:xfrm>
            <a:off x="1191775" y="0"/>
            <a:ext cx="6814601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5" name="Google Shape;2055;p59"/>
          <p:cNvSpPr txBox="1"/>
          <p:nvPr/>
        </p:nvSpPr>
        <p:spPr>
          <a:xfrm>
            <a:off x="953435" y="225805"/>
            <a:ext cx="1166700" cy="352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6" name="Google Shape;2056;p59"/>
          <p:cNvSpPr txBox="1"/>
          <p:nvPr/>
        </p:nvSpPr>
        <p:spPr>
          <a:xfrm>
            <a:off x="1281450" y="353102"/>
            <a:ext cx="1166700" cy="191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7" name="Google Shape;2057;p59"/>
          <p:cNvSpPr txBox="1"/>
          <p:nvPr/>
        </p:nvSpPr>
        <p:spPr>
          <a:xfrm>
            <a:off x="1191775" y="3122004"/>
            <a:ext cx="1166700" cy="62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8" name="Google Shape;2058;p59"/>
          <p:cNvSpPr txBox="1"/>
          <p:nvPr/>
        </p:nvSpPr>
        <p:spPr>
          <a:xfrm>
            <a:off x="6037925" y="225799"/>
            <a:ext cx="1652100" cy="242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9" name="Google Shape;2059;p59"/>
          <p:cNvSpPr txBox="1"/>
          <p:nvPr/>
        </p:nvSpPr>
        <p:spPr>
          <a:xfrm>
            <a:off x="123600" y="85950"/>
            <a:ext cx="3901500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Taken from Yue Jun’s slides, with permission</a:t>
            </a:r>
            <a:endParaRPr sz="1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Google Shape;2064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7632" y="0"/>
            <a:ext cx="6868737" cy="51435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65" name="Google Shape;2065;p60"/>
          <p:cNvSpPr txBox="1"/>
          <p:nvPr/>
        </p:nvSpPr>
        <p:spPr>
          <a:xfrm>
            <a:off x="123600" y="85950"/>
            <a:ext cx="3901500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Taken from Yue Jun’s slides, with permission</a:t>
            </a:r>
            <a:endParaRPr sz="1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Q2 Divide-and-Conquer MST</a:t>
            </a:r>
            <a:endParaRPr/>
          </a:p>
        </p:txBody>
      </p:sp>
      <p:sp>
        <p:nvSpPr>
          <p:cNvPr id="2071" name="Google Shape;2071;p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Why do you think this algorithm will return a valid MST (unlike the one we saw in lecture)?</a:t>
            </a:r>
            <a:endParaRPr b="1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Q2 Divide-and-Conquer MST</a:t>
            </a:r>
            <a:endParaRPr/>
          </a:p>
        </p:txBody>
      </p:sp>
      <p:sp>
        <p:nvSpPr>
          <p:cNvPr id="2077" name="Google Shape;2077;p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When you find the recursive MST on a subset of the edges E’, every edge eliminated is a ”red edge”, i.e. an edge that is the heaviest edge on a cycle among the edges in E′; therefore it is clearly also the heaviest edge on a cycle among all the edges in E (because E′ is a subset of E).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So it is safe to eliminate edges from the MST when looking only at a subset of edges.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strategy like this helps you build cache efficient MST algorithms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2" name="Google Shape;2502;p9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dirty="0"/>
              <a:t>Q3 Road Trip</a:t>
            </a:r>
            <a:endParaRPr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7" name="Google Shape;2507;p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Q3: DP Recap :P</a:t>
            </a:r>
            <a:endParaRPr dirty="0"/>
          </a:p>
        </p:txBody>
      </p:sp>
      <p:sp>
        <p:nvSpPr>
          <p:cNvPr id="2508" name="Google Shape;2508;p9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SG" dirty="0"/>
              <a:t>Optimal sub-structure: An optimal solution to a problem contains optimal solutions to its subproblems 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Key understanding behind greedy algorithms as well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Overlapping sub-problems: same smaller problem can be used to solve multiple different bigger problems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example: </a:t>
            </a:r>
            <a:r>
              <a:rPr lang="en" dirty="0" err="1"/>
              <a:t>fibonacci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If you can </a:t>
            </a:r>
            <a:r>
              <a:rPr lang="en" dirty="0" err="1"/>
              <a:t>memoise</a:t>
            </a:r>
            <a:r>
              <a:rPr lang="en" dirty="0"/>
              <a:t> and do it faster it might be using this property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dirty="0"/>
              <a:t>For DP problems, you need both conditions</a:t>
            </a:r>
            <a:endParaRPr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3" name="Google Shape;2513;p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Q3: DP Recap :P</a:t>
            </a:r>
            <a:endParaRPr dirty="0"/>
          </a:p>
        </p:txBody>
      </p:sp>
      <p:sp>
        <p:nvSpPr>
          <p:cNvPr id="2514" name="Google Shape;2514;p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Top down vs Bottom up? Is there a difference?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Not really. Just different ways of visualising/thinking about it.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Bottom up: solve all smaller problems, combine to solve any big problem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Called Tabulation form as well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Top down: Recurse down from the biggest problem, solving the smaller problems and memoising as you go.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Remember CS1101s?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p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Q3 Road Trip</a:t>
            </a:r>
            <a:endParaRPr dirty="0"/>
          </a:p>
        </p:txBody>
      </p:sp>
      <p:sp>
        <p:nvSpPr>
          <p:cNvPr id="2520" name="Google Shape;2520;p9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You are going on a road trip.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The tank of your car has a capacity of </a:t>
            </a:r>
            <a:r>
              <a:rPr lang="en" b="1" i="1"/>
              <a:t>L</a:t>
            </a:r>
            <a:r>
              <a:rPr lang="en" i="1"/>
              <a:t> </a:t>
            </a:r>
            <a:r>
              <a:rPr lang="en"/>
              <a:t>litres. You begin your trip at home with a full tank of petrol. Your car uses exactly 1 liter per kilometer.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Along the way, you must ensure that your car always has petrol. When you arrive at a station </a:t>
            </a:r>
            <a:r>
              <a:rPr lang="en" b="1" i="1"/>
              <a:t>s</a:t>
            </a:r>
            <a:r>
              <a:rPr lang="en"/>
              <a:t>, you can choose to buy any amount of petrol, as long as it’s within the capacity of your tank. Or you can choose not to buy any petrol.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Determine how much petrol to buy at each station along the way so as to minimise the cost of your trip.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25" name="Google Shape;2525;p99"/>
          <p:cNvCxnSpPr>
            <a:stCxn id="2526" idx="6"/>
            <a:endCxn id="2527" idx="2"/>
          </p:cNvCxnSpPr>
          <p:nvPr/>
        </p:nvCxnSpPr>
        <p:spPr>
          <a:xfrm>
            <a:off x="1892425" y="2458700"/>
            <a:ext cx="41430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28" name="Google Shape;2528;p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Q3 Road Trip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2529" name="Google Shape;2529;p99"/>
          <p:cNvSpPr txBox="1">
            <a:spLocks noGrp="1"/>
          </p:cNvSpPr>
          <p:nvPr>
            <p:ph type="body" idx="1"/>
          </p:nvPr>
        </p:nvSpPr>
        <p:spPr>
          <a:xfrm>
            <a:off x="311700" y="1159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Your tank holds 6 litres, and there are 3 stations: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The best solution cost $1, where you purchase one liter of petrol at the first station (station at 5km).</a:t>
            </a:r>
            <a:endParaRPr/>
          </a:p>
        </p:txBody>
      </p:sp>
      <p:sp>
        <p:nvSpPr>
          <p:cNvPr id="2526" name="Google Shape;2526;p99"/>
          <p:cNvSpPr/>
          <p:nvPr/>
        </p:nvSpPr>
        <p:spPr>
          <a:xfrm>
            <a:off x="1580125" y="2302550"/>
            <a:ext cx="312300" cy="312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0" name="Google Shape;2530;p99"/>
          <p:cNvSpPr/>
          <p:nvPr/>
        </p:nvSpPr>
        <p:spPr>
          <a:xfrm>
            <a:off x="4301675" y="2302550"/>
            <a:ext cx="312300" cy="312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1" name="Google Shape;2531;p99"/>
          <p:cNvSpPr/>
          <p:nvPr/>
        </p:nvSpPr>
        <p:spPr>
          <a:xfrm>
            <a:off x="5168550" y="2302550"/>
            <a:ext cx="312300" cy="312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7" name="Google Shape;2527;p99"/>
          <p:cNvSpPr/>
          <p:nvPr/>
        </p:nvSpPr>
        <p:spPr>
          <a:xfrm>
            <a:off x="6035425" y="2302550"/>
            <a:ext cx="312300" cy="312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2" name="Google Shape;2532;p99"/>
          <p:cNvSpPr txBox="1"/>
          <p:nvPr/>
        </p:nvSpPr>
        <p:spPr>
          <a:xfrm>
            <a:off x="1405675" y="2667925"/>
            <a:ext cx="66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3" name="Google Shape;2533;p99"/>
          <p:cNvSpPr txBox="1"/>
          <p:nvPr/>
        </p:nvSpPr>
        <p:spPr>
          <a:xfrm>
            <a:off x="4108175" y="2667925"/>
            <a:ext cx="699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5km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4" name="Google Shape;2534;p99"/>
          <p:cNvSpPr txBox="1"/>
          <p:nvPr/>
        </p:nvSpPr>
        <p:spPr>
          <a:xfrm>
            <a:off x="4975050" y="2667925"/>
            <a:ext cx="699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6km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5" name="Google Shape;2535;p99"/>
          <p:cNvSpPr txBox="1"/>
          <p:nvPr/>
        </p:nvSpPr>
        <p:spPr>
          <a:xfrm>
            <a:off x="5841925" y="2667925"/>
            <a:ext cx="699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7km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Can we use MST to find Shortest Paths?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0" name="Google Shape;2540;p100"/>
          <p:cNvCxnSpPr>
            <a:stCxn id="2541" idx="6"/>
            <a:endCxn id="2542" idx="2"/>
          </p:cNvCxnSpPr>
          <p:nvPr/>
        </p:nvCxnSpPr>
        <p:spPr>
          <a:xfrm>
            <a:off x="2018500" y="1846550"/>
            <a:ext cx="6326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43" name="Google Shape;2543;p1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Q3 Road Trip</a:t>
            </a:r>
            <a:endParaRPr dirty="0"/>
          </a:p>
        </p:txBody>
      </p:sp>
      <p:sp>
        <p:nvSpPr>
          <p:cNvPr id="2544" name="Google Shape;2544;p100"/>
          <p:cNvSpPr txBox="1">
            <a:spLocks noGrp="1"/>
          </p:cNvSpPr>
          <p:nvPr>
            <p:ph type="body" idx="1"/>
          </p:nvPr>
        </p:nvSpPr>
        <p:spPr>
          <a:xfrm>
            <a:off x="276500" y="11321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Your tank holds 20 liters, and there are 10 stations: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The best solution cost $327.</a:t>
            </a:r>
            <a:endParaRPr/>
          </a:p>
        </p:txBody>
      </p:sp>
      <p:sp>
        <p:nvSpPr>
          <p:cNvPr id="2545" name="Google Shape;2545;p100"/>
          <p:cNvSpPr/>
          <p:nvPr/>
        </p:nvSpPr>
        <p:spPr>
          <a:xfrm>
            <a:off x="2370050" y="1690400"/>
            <a:ext cx="312300" cy="312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6" name="Google Shape;2546;p100"/>
          <p:cNvSpPr/>
          <p:nvPr/>
        </p:nvSpPr>
        <p:spPr>
          <a:xfrm>
            <a:off x="3033900" y="1690400"/>
            <a:ext cx="312300" cy="312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7" name="Google Shape;2547;p100"/>
          <p:cNvSpPr/>
          <p:nvPr/>
        </p:nvSpPr>
        <p:spPr>
          <a:xfrm>
            <a:off x="3697750" y="1690400"/>
            <a:ext cx="312300" cy="312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8" name="Google Shape;2548;p100"/>
          <p:cNvSpPr/>
          <p:nvPr/>
        </p:nvSpPr>
        <p:spPr>
          <a:xfrm>
            <a:off x="4361600" y="1690425"/>
            <a:ext cx="312300" cy="312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9" name="Google Shape;2549;p100"/>
          <p:cNvSpPr/>
          <p:nvPr/>
        </p:nvSpPr>
        <p:spPr>
          <a:xfrm>
            <a:off x="5025450" y="1690413"/>
            <a:ext cx="312300" cy="312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0" name="Google Shape;2550;p100"/>
          <p:cNvSpPr/>
          <p:nvPr/>
        </p:nvSpPr>
        <p:spPr>
          <a:xfrm>
            <a:off x="5689300" y="1690413"/>
            <a:ext cx="312300" cy="312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1" name="Google Shape;2551;p100"/>
          <p:cNvSpPr/>
          <p:nvPr/>
        </p:nvSpPr>
        <p:spPr>
          <a:xfrm>
            <a:off x="6353150" y="1690413"/>
            <a:ext cx="312300" cy="312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2" name="Google Shape;2552;p100"/>
          <p:cNvSpPr/>
          <p:nvPr/>
        </p:nvSpPr>
        <p:spPr>
          <a:xfrm>
            <a:off x="7017000" y="1690413"/>
            <a:ext cx="312300" cy="312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3" name="Google Shape;2553;p100"/>
          <p:cNvSpPr/>
          <p:nvPr/>
        </p:nvSpPr>
        <p:spPr>
          <a:xfrm>
            <a:off x="7680850" y="1690413"/>
            <a:ext cx="312300" cy="312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2" name="Google Shape;2542;p100"/>
          <p:cNvSpPr/>
          <p:nvPr/>
        </p:nvSpPr>
        <p:spPr>
          <a:xfrm>
            <a:off x="8344700" y="1690413"/>
            <a:ext cx="312300" cy="312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1" name="Google Shape;2541;p100"/>
          <p:cNvSpPr/>
          <p:nvPr/>
        </p:nvSpPr>
        <p:spPr>
          <a:xfrm>
            <a:off x="1706200" y="1690400"/>
            <a:ext cx="312300" cy="312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4" name="Google Shape;2554;p100"/>
          <p:cNvSpPr txBox="1"/>
          <p:nvPr/>
        </p:nvSpPr>
        <p:spPr>
          <a:xfrm>
            <a:off x="1531750" y="2002725"/>
            <a:ext cx="66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5" name="Google Shape;2555;p100"/>
          <p:cNvSpPr txBox="1"/>
          <p:nvPr/>
        </p:nvSpPr>
        <p:spPr>
          <a:xfrm>
            <a:off x="2176550" y="2002725"/>
            <a:ext cx="699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7km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6" name="Google Shape;2556;p100"/>
          <p:cNvSpPr txBox="1"/>
          <p:nvPr/>
        </p:nvSpPr>
        <p:spPr>
          <a:xfrm>
            <a:off x="2840400" y="2002725"/>
            <a:ext cx="699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17km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7" name="Google Shape;2557;p100"/>
          <p:cNvSpPr txBox="1"/>
          <p:nvPr/>
        </p:nvSpPr>
        <p:spPr>
          <a:xfrm>
            <a:off x="3504250" y="2002725"/>
            <a:ext cx="699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20km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8" name="Google Shape;2558;p100"/>
          <p:cNvSpPr txBox="1"/>
          <p:nvPr/>
        </p:nvSpPr>
        <p:spPr>
          <a:xfrm>
            <a:off x="4187150" y="2002725"/>
            <a:ext cx="699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23km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9" name="Google Shape;2559;p100"/>
          <p:cNvSpPr txBox="1"/>
          <p:nvPr/>
        </p:nvSpPr>
        <p:spPr>
          <a:xfrm>
            <a:off x="4831950" y="2002725"/>
            <a:ext cx="699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39km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0" name="Google Shape;2560;p100"/>
          <p:cNvSpPr txBox="1"/>
          <p:nvPr/>
        </p:nvSpPr>
        <p:spPr>
          <a:xfrm>
            <a:off x="5495800" y="2002725"/>
            <a:ext cx="699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48km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1" name="Google Shape;2561;p100"/>
          <p:cNvSpPr txBox="1"/>
          <p:nvPr/>
        </p:nvSpPr>
        <p:spPr>
          <a:xfrm>
            <a:off x="6159650" y="2002725"/>
            <a:ext cx="699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66km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2" name="Google Shape;2562;p100"/>
          <p:cNvSpPr txBox="1"/>
          <p:nvPr/>
        </p:nvSpPr>
        <p:spPr>
          <a:xfrm>
            <a:off x="6823500" y="2002725"/>
            <a:ext cx="699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83km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3" name="Google Shape;2563;p100"/>
          <p:cNvSpPr txBox="1"/>
          <p:nvPr/>
        </p:nvSpPr>
        <p:spPr>
          <a:xfrm>
            <a:off x="7522800" y="2002725"/>
            <a:ext cx="699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88m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4" name="Google Shape;2564;p100"/>
          <p:cNvSpPr txBox="1"/>
          <p:nvPr/>
        </p:nvSpPr>
        <p:spPr>
          <a:xfrm>
            <a:off x="8151200" y="2002725"/>
            <a:ext cx="699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92km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65" name="Google Shape;2565;p100"/>
          <p:cNvGraphicFramePr/>
          <p:nvPr/>
        </p:nvGraphicFramePr>
        <p:xfrm>
          <a:off x="311700" y="2618325"/>
          <a:ext cx="8556075" cy="1219150"/>
        </p:xfrm>
        <a:graphic>
          <a:graphicData uri="http://schemas.openxmlformats.org/drawingml/2006/table">
            <a:tbl>
              <a:tblPr>
                <a:noFill/>
                <a:tableStyleId>{F7F23DD0-FF49-4FCC-BEA6-E0A11BC38EA4}</a:tableStyleId>
              </a:tblPr>
              <a:tblGrid>
                <a:gridCol w="118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0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0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0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0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0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0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0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0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03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03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Remaining Petrol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20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13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Liters Purchased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20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20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15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" name="Google Shape;2570;p10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Q3 Road Trip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2571" name="Google Shape;2571;p10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To solve this problem, we need to calculate </a:t>
            </a:r>
            <a:r>
              <a:rPr lang="en" b="1" i="1"/>
              <a:t>DP(s</a:t>
            </a:r>
            <a:r>
              <a:rPr lang="en" b="1" i="1" baseline="-25000"/>
              <a:t>j</a:t>
            </a:r>
            <a:r>
              <a:rPr lang="en" b="1" i="1"/>
              <a:t>, k)</a:t>
            </a:r>
            <a:r>
              <a:rPr lang="en"/>
              <a:t>, which is the minimum cost from station </a:t>
            </a:r>
            <a:r>
              <a:rPr lang="en" b="1" i="1"/>
              <a:t>s</a:t>
            </a:r>
            <a:r>
              <a:rPr lang="en" b="1" i="1" baseline="-25000"/>
              <a:t>j</a:t>
            </a:r>
            <a:r>
              <a:rPr lang="en"/>
              <a:t> to the destination, assuming you have </a:t>
            </a:r>
            <a:r>
              <a:rPr lang="en" b="1" i="1"/>
              <a:t>k</a:t>
            </a:r>
            <a:r>
              <a:rPr lang="en"/>
              <a:t> liters of petrol left.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6" name="Google Shape;2576;p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Q3 Road Trip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2577" name="Google Shape;2577;p10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To solve this problem, we need to calculate </a:t>
            </a:r>
            <a:r>
              <a:rPr lang="en" b="1" i="1"/>
              <a:t>DP(s</a:t>
            </a:r>
            <a:r>
              <a:rPr lang="en" b="1" i="1" baseline="-25000"/>
              <a:t>j</a:t>
            </a:r>
            <a:r>
              <a:rPr lang="en" b="1" i="1"/>
              <a:t>, k)</a:t>
            </a:r>
            <a:r>
              <a:rPr lang="en"/>
              <a:t>, which is the minimum cost from station </a:t>
            </a:r>
            <a:r>
              <a:rPr lang="en" b="1" i="1"/>
              <a:t>s</a:t>
            </a:r>
            <a:r>
              <a:rPr lang="en" b="1" i="1" baseline="-25000"/>
              <a:t>j</a:t>
            </a:r>
            <a:r>
              <a:rPr lang="en"/>
              <a:t> to the destination, assuming you have </a:t>
            </a:r>
            <a:r>
              <a:rPr lang="en" b="1" i="1"/>
              <a:t>k</a:t>
            </a:r>
            <a:r>
              <a:rPr lang="en"/>
              <a:t> liters of petrol left.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Suppose that we have n stations, and we have calculated DP(s</a:t>
            </a:r>
            <a:r>
              <a:rPr lang="en" baseline="-25000"/>
              <a:t>n</a:t>
            </a:r>
            <a:r>
              <a:rPr lang="en"/>
              <a:t>, k) for all k      (i.e. we know the values of DP(s</a:t>
            </a:r>
            <a:r>
              <a:rPr lang="en" baseline="-25000"/>
              <a:t>n</a:t>
            </a:r>
            <a:r>
              <a:rPr lang="en"/>
              <a:t>, 0), DP(s</a:t>
            </a:r>
            <a:r>
              <a:rPr lang="en" baseline="-25000"/>
              <a:t>n</a:t>
            </a:r>
            <a:r>
              <a:rPr lang="en"/>
              <a:t>, 1), … , DP(s</a:t>
            </a:r>
            <a:r>
              <a:rPr lang="en" baseline="-25000"/>
              <a:t>n</a:t>
            </a:r>
            <a:r>
              <a:rPr lang="en"/>
              <a:t>, k), … , DP(s</a:t>
            </a:r>
            <a:r>
              <a:rPr lang="en" baseline="-25000"/>
              <a:t>n</a:t>
            </a:r>
            <a:r>
              <a:rPr lang="en"/>
              <a:t>, L))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How to get DP(s</a:t>
            </a:r>
            <a:r>
              <a:rPr lang="en" baseline="-25000"/>
              <a:t>n-1</a:t>
            </a:r>
            <a:r>
              <a:rPr lang="en"/>
              <a:t>, 0)?  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2" name="Google Shape;2582;p1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Q3 Road Trip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2583" name="Google Shape;2583;p10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To solve this problem, we need to calculate </a:t>
            </a:r>
            <a:r>
              <a:rPr lang="en" b="1" i="1"/>
              <a:t>DP(s</a:t>
            </a:r>
            <a:r>
              <a:rPr lang="en" b="1" i="1" baseline="-25000"/>
              <a:t>j</a:t>
            </a:r>
            <a:r>
              <a:rPr lang="en" b="1" i="1"/>
              <a:t>, k)</a:t>
            </a:r>
            <a:r>
              <a:rPr lang="en"/>
              <a:t>, which is the minimum cost from station </a:t>
            </a:r>
            <a:r>
              <a:rPr lang="en" b="1" i="1"/>
              <a:t>s</a:t>
            </a:r>
            <a:r>
              <a:rPr lang="en" b="1" i="1" baseline="-25000"/>
              <a:t>j</a:t>
            </a:r>
            <a:r>
              <a:rPr lang="en"/>
              <a:t> to the destination, assuming you have </a:t>
            </a:r>
            <a:r>
              <a:rPr lang="en" b="1" i="1"/>
              <a:t>k</a:t>
            </a:r>
            <a:r>
              <a:rPr lang="en"/>
              <a:t> liters of petrol left.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Suppose that we have n stations, and we have calculated DP(s</a:t>
            </a:r>
            <a:r>
              <a:rPr lang="en" baseline="-25000"/>
              <a:t>n</a:t>
            </a:r>
            <a:r>
              <a:rPr lang="en"/>
              <a:t>, k) for all k      (i.e. we know the values of DP(s</a:t>
            </a:r>
            <a:r>
              <a:rPr lang="en" baseline="-25000"/>
              <a:t>n</a:t>
            </a:r>
            <a:r>
              <a:rPr lang="en"/>
              <a:t>, 0), DP(s</a:t>
            </a:r>
            <a:r>
              <a:rPr lang="en" baseline="-25000"/>
              <a:t>n</a:t>
            </a:r>
            <a:r>
              <a:rPr lang="en"/>
              <a:t>, 1), … , DP(s</a:t>
            </a:r>
            <a:r>
              <a:rPr lang="en" baseline="-25000"/>
              <a:t>n</a:t>
            </a:r>
            <a:r>
              <a:rPr lang="en"/>
              <a:t>, k), … , DP(s</a:t>
            </a:r>
            <a:r>
              <a:rPr lang="en" baseline="-25000"/>
              <a:t>n</a:t>
            </a:r>
            <a:r>
              <a:rPr lang="en"/>
              <a:t>, L))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How to get DP(s</a:t>
            </a:r>
            <a:r>
              <a:rPr lang="en" baseline="-25000"/>
              <a:t>n-1</a:t>
            </a:r>
            <a:r>
              <a:rPr lang="en"/>
              <a:t>, 0)?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Firstly, we need enough petrol to get from s</a:t>
            </a:r>
            <a:r>
              <a:rPr lang="en" baseline="-25000"/>
              <a:t>n-1</a:t>
            </a:r>
            <a:r>
              <a:rPr lang="en"/>
              <a:t> to s</a:t>
            </a:r>
            <a:r>
              <a:rPr lang="en" baseline="-25000"/>
              <a:t>n</a:t>
            </a:r>
            <a:r>
              <a:rPr lang="en"/>
              <a:t>. Denote h = d(s</a:t>
            </a:r>
            <a:r>
              <a:rPr lang="en" baseline="-25000"/>
              <a:t>n</a:t>
            </a:r>
            <a:r>
              <a:rPr lang="en"/>
              <a:t>) - d(s</a:t>
            </a:r>
            <a:r>
              <a:rPr lang="en" baseline="-25000"/>
              <a:t>n-1</a:t>
            </a:r>
            <a:r>
              <a:rPr lang="en"/>
              <a:t>).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" name="Google Shape;2588;p1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Q3 Road Trip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2589" name="Google Shape;2589;p10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To solve this problem, we need to calculate </a:t>
            </a:r>
            <a:r>
              <a:rPr lang="en" b="1" i="1" dirty="0"/>
              <a:t>DP(</a:t>
            </a:r>
            <a:r>
              <a:rPr lang="en" b="1" i="1" dirty="0" err="1"/>
              <a:t>s</a:t>
            </a:r>
            <a:r>
              <a:rPr lang="en" b="1" i="1" baseline="-25000" dirty="0" err="1"/>
              <a:t>j</a:t>
            </a:r>
            <a:r>
              <a:rPr lang="en" b="1" i="1" dirty="0"/>
              <a:t>, k)</a:t>
            </a:r>
            <a:r>
              <a:rPr lang="en" dirty="0"/>
              <a:t>, which is the minimum cost from station </a:t>
            </a:r>
            <a:r>
              <a:rPr lang="en" b="1" i="1" dirty="0" err="1"/>
              <a:t>s</a:t>
            </a:r>
            <a:r>
              <a:rPr lang="en" b="1" i="1" baseline="-25000" dirty="0" err="1"/>
              <a:t>j</a:t>
            </a:r>
            <a:r>
              <a:rPr lang="en" dirty="0"/>
              <a:t> to the destination, assuming you have </a:t>
            </a:r>
            <a:r>
              <a:rPr lang="en" b="1" i="1" dirty="0"/>
              <a:t>k</a:t>
            </a:r>
            <a:r>
              <a:rPr lang="en" dirty="0"/>
              <a:t> liters of petrol left.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Suppose that we have n stations, and we have calculated DP(</a:t>
            </a:r>
            <a:r>
              <a:rPr lang="en" dirty="0" err="1"/>
              <a:t>s</a:t>
            </a:r>
            <a:r>
              <a:rPr lang="en" baseline="-25000" dirty="0" err="1"/>
              <a:t>n</a:t>
            </a:r>
            <a:r>
              <a:rPr lang="en" dirty="0"/>
              <a:t>, k) for all k       (i.e. we know the values of DP(</a:t>
            </a:r>
            <a:r>
              <a:rPr lang="en" dirty="0" err="1"/>
              <a:t>s</a:t>
            </a:r>
            <a:r>
              <a:rPr lang="en" baseline="-25000" dirty="0" err="1"/>
              <a:t>n</a:t>
            </a:r>
            <a:r>
              <a:rPr lang="en" dirty="0"/>
              <a:t>, 0), DP(</a:t>
            </a:r>
            <a:r>
              <a:rPr lang="en" dirty="0" err="1"/>
              <a:t>s</a:t>
            </a:r>
            <a:r>
              <a:rPr lang="en" baseline="-25000" dirty="0" err="1"/>
              <a:t>n</a:t>
            </a:r>
            <a:r>
              <a:rPr lang="en" dirty="0"/>
              <a:t>, 1), … , DP(</a:t>
            </a:r>
            <a:r>
              <a:rPr lang="en" dirty="0" err="1"/>
              <a:t>s</a:t>
            </a:r>
            <a:r>
              <a:rPr lang="en" baseline="-25000" dirty="0" err="1"/>
              <a:t>n</a:t>
            </a:r>
            <a:r>
              <a:rPr lang="en" dirty="0"/>
              <a:t>, k), … , DP(</a:t>
            </a:r>
            <a:r>
              <a:rPr lang="en" dirty="0" err="1"/>
              <a:t>s</a:t>
            </a:r>
            <a:r>
              <a:rPr lang="en" baseline="-25000" dirty="0" err="1"/>
              <a:t>n</a:t>
            </a:r>
            <a:r>
              <a:rPr lang="en" dirty="0"/>
              <a:t>, L))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How to get DP(s</a:t>
            </a:r>
            <a:r>
              <a:rPr lang="en" baseline="-25000" dirty="0"/>
              <a:t>n-1</a:t>
            </a:r>
            <a:r>
              <a:rPr lang="en" dirty="0"/>
              <a:t>, 0)?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Firstly, we need enough petrol to get from s</a:t>
            </a:r>
            <a:r>
              <a:rPr lang="en" baseline="-25000" dirty="0"/>
              <a:t>n-1</a:t>
            </a:r>
            <a:r>
              <a:rPr lang="en" dirty="0"/>
              <a:t> to </a:t>
            </a:r>
            <a:r>
              <a:rPr lang="en" dirty="0" err="1"/>
              <a:t>s</a:t>
            </a:r>
            <a:r>
              <a:rPr lang="en" baseline="-25000" dirty="0" err="1"/>
              <a:t>n</a:t>
            </a:r>
            <a:r>
              <a:rPr lang="en" dirty="0"/>
              <a:t>. Denote h = d(</a:t>
            </a:r>
            <a:r>
              <a:rPr lang="en" dirty="0" err="1"/>
              <a:t>s</a:t>
            </a:r>
            <a:r>
              <a:rPr lang="en" baseline="-25000" dirty="0" err="1"/>
              <a:t>n</a:t>
            </a:r>
            <a:r>
              <a:rPr lang="en" dirty="0"/>
              <a:t>) - d(s</a:t>
            </a:r>
            <a:r>
              <a:rPr lang="en" baseline="-25000" dirty="0"/>
              <a:t>n-1</a:t>
            </a:r>
            <a:r>
              <a:rPr lang="en" dirty="0"/>
              <a:t>).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dirty="0"/>
              <a:t>We can choose to buy h, h + 1, … , L liters of petrol.</a:t>
            </a:r>
            <a:endParaRPr dirty="0"/>
          </a:p>
        </p:txBody>
      </p:sp>
      <p:cxnSp>
        <p:nvCxnSpPr>
          <p:cNvPr id="2590" name="Google Shape;2590;p104"/>
          <p:cNvCxnSpPr/>
          <p:nvPr/>
        </p:nvCxnSpPr>
        <p:spPr>
          <a:xfrm rot="10800000">
            <a:off x="2820675" y="4293000"/>
            <a:ext cx="93000" cy="27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591" name="Google Shape;2591;p104"/>
          <p:cNvSpPr txBox="1"/>
          <p:nvPr/>
        </p:nvSpPr>
        <p:spPr>
          <a:xfrm>
            <a:off x="2479750" y="4572000"/>
            <a:ext cx="320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Minimum amount of petrol to get to s</a:t>
            </a:r>
            <a:r>
              <a:rPr lang="en" sz="14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sz="1400" b="0" i="0" u="none" strike="noStrike" cap="none" baseline="-2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6" name="Google Shape;2596;p10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Q3 Road Trip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2597" name="Google Shape;2597;p10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To solve this problem, we need to calculate </a:t>
            </a:r>
            <a:r>
              <a:rPr lang="en" b="1" i="1"/>
              <a:t>DP(s</a:t>
            </a:r>
            <a:r>
              <a:rPr lang="en" b="1" i="1" baseline="-25000"/>
              <a:t>j</a:t>
            </a:r>
            <a:r>
              <a:rPr lang="en" b="1" i="1"/>
              <a:t>, k)</a:t>
            </a:r>
            <a:r>
              <a:rPr lang="en"/>
              <a:t>, which is the minimum cost from station </a:t>
            </a:r>
            <a:r>
              <a:rPr lang="en" b="1" i="1"/>
              <a:t>s</a:t>
            </a:r>
            <a:r>
              <a:rPr lang="en" b="1" i="1" baseline="-25000"/>
              <a:t>j</a:t>
            </a:r>
            <a:r>
              <a:rPr lang="en"/>
              <a:t> to the destination, assuming you have </a:t>
            </a:r>
            <a:r>
              <a:rPr lang="en" b="1" i="1"/>
              <a:t>k</a:t>
            </a:r>
            <a:r>
              <a:rPr lang="en"/>
              <a:t> liters of petrol left.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Suppose that we have n stations, and we have calculated DP(s</a:t>
            </a:r>
            <a:r>
              <a:rPr lang="en" baseline="-25000"/>
              <a:t>n</a:t>
            </a:r>
            <a:r>
              <a:rPr lang="en"/>
              <a:t>, k) for all k       (i.e. we know the values of DP(s</a:t>
            </a:r>
            <a:r>
              <a:rPr lang="en" baseline="-25000"/>
              <a:t>n</a:t>
            </a:r>
            <a:r>
              <a:rPr lang="en"/>
              <a:t>, 0), DP(s</a:t>
            </a:r>
            <a:r>
              <a:rPr lang="en" baseline="-25000"/>
              <a:t>n</a:t>
            </a:r>
            <a:r>
              <a:rPr lang="en"/>
              <a:t>, 1), … , DP(s</a:t>
            </a:r>
            <a:r>
              <a:rPr lang="en" baseline="-25000"/>
              <a:t>n</a:t>
            </a:r>
            <a:r>
              <a:rPr lang="en"/>
              <a:t>, k), … , DP(s</a:t>
            </a:r>
            <a:r>
              <a:rPr lang="en" baseline="-25000"/>
              <a:t>n</a:t>
            </a:r>
            <a:r>
              <a:rPr lang="en"/>
              <a:t>, L))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How to get DP(s</a:t>
            </a:r>
            <a:r>
              <a:rPr lang="en" baseline="-25000"/>
              <a:t>n-1</a:t>
            </a:r>
            <a:r>
              <a:rPr lang="en"/>
              <a:t>, 0)?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Firstly, we need enough petrol to get from s</a:t>
            </a:r>
            <a:r>
              <a:rPr lang="en" baseline="-25000"/>
              <a:t>n-1</a:t>
            </a:r>
            <a:r>
              <a:rPr lang="en"/>
              <a:t> to s</a:t>
            </a:r>
            <a:r>
              <a:rPr lang="en" baseline="-25000"/>
              <a:t>n</a:t>
            </a:r>
            <a:r>
              <a:rPr lang="en"/>
              <a:t>. Denote h = d(s</a:t>
            </a:r>
            <a:r>
              <a:rPr lang="en" baseline="-25000"/>
              <a:t>n</a:t>
            </a:r>
            <a:r>
              <a:rPr lang="en"/>
              <a:t>) - d(s</a:t>
            </a:r>
            <a:r>
              <a:rPr lang="en" baseline="-25000"/>
              <a:t>n-1</a:t>
            </a:r>
            <a:r>
              <a:rPr lang="en"/>
              <a:t>).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We can choose to buy h, h + 1, … , L liters of petrol.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Hence, DP(s</a:t>
            </a:r>
            <a:r>
              <a:rPr lang="en" baseline="-25000"/>
              <a:t>n-1</a:t>
            </a:r>
            <a:r>
              <a:rPr lang="en"/>
              <a:t>, 0) = </a:t>
            </a:r>
            <a:endParaRPr/>
          </a:p>
        </p:txBody>
      </p:sp>
      <p:pic>
        <p:nvPicPr>
          <p:cNvPr id="2598" name="Google Shape;2598;p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29925" y="4407225"/>
            <a:ext cx="3174925" cy="359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99" name="Google Shape;2599;p105"/>
          <p:cNvCxnSpPr/>
          <p:nvPr/>
        </p:nvCxnSpPr>
        <p:spPr>
          <a:xfrm rot="10800000" flipH="1">
            <a:off x="3650000" y="4613025"/>
            <a:ext cx="376500" cy="25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600" name="Google Shape;2600;p105"/>
          <p:cNvSpPr txBox="1"/>
          <p:nvPr/>
        </p:nvSpPr>
        <p:spPr>
          <a:xfrm>
            <a:off x="2629925" y="4794550"/>
            <a:ext cx="169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Buy </a:t>
            </a:r>
            <a:r>
              <a:rPr lang="en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liters of petrol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01" name="Google Shape;2601;p105"/>
          <p:cNvCxnSpPr/>
          <p:nvPr/>
        </p:nvCxnSpPr>
        <p:spPr>
          <a:xfrm rot="10800000">
            <a:off x="4369050" y="4613075"/>
            <a:ext cx="495300" cy="23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602" name="Google Shape;2602;p105"/>
          <p:cNvSpPr txBox="1"/>
          <p:nvPr/>
        </p:nvSpPr>
        <p:spPr>
          <a:xfrm>
            <a:off x="4422375" y="4766650"/>
            <a:ext cx="379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liters of petrol to get from s</a:t>
            </a:r>
            <a:r>
              <a:rPr lang="en" sz="14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n-1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s</a:t>
            </a:r>
            <a:r>
              <a:rPr lang="en" sz="14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sz="1400" b="0" i="0" u="none" strike="noStrike" cap="none" baseline="-2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7" name="Google Shape;2607;p10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Q3 Road Trip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2608" name="Google Shape;2608;p10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To solve this problem, we need to calculate </a:t>
            </a:r>
            <a:r>
              <a:rPr lang="en" b="1" i="1"/>
              <a:t>DP(s</a:t>
            </a:r>
            <a:r>
              <a:rPr lang="en" b="1" i="1" baseline="-25000"/>
              <a:t>j</a:t>
            </a:r>
            <a:r>
              <a:rPr lang="en" b="1" i="1"/>
              <a:t>, k)</a:t>
            </a:r>
            <a:r>
              <a:rPr lang="en"/>
              <a:t>, which is the minimum cost from station </a:t>
            </a:r>
            <a:r>
              <a:rPr lang="en" b="1" i="1"/>
              <a:t>s</a:t>
            </a:r>
            <a:r>
              <a:rPr lang="en" b="1" i="1" baseline="-25000"/>
              <a:t>j</a:t>
            </a:r>
            <a:r>
              <a:rPr lang="en"/>
              <a:t> to the destination, assuming you have </a:t>
            </a:r>
            <a:r>
              <a:rPr lang="en" b="1" i="1"/>
              <a:t>k</a:t>
            </a:r>
            <a:r>
              <a:rPr lang="en"/>
              <a:t> liters of petrol left.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How to get DP(s</a:t>
            </a:r>
            <a:r>
              <a:rPr lang="en" baseline="-25000"/>
              <a:t>n-1</a:t>
            </a:r>
            <a:r>
              <a:rPr lang="en"/>
              <a:t>, 1)?  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3" name="Google Shape;2613;p10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Q3 Road Trip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2614" name="Google Shape;2614;p10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To solve this problem, we need to calculate </a:t>
            </a:r>
            <a:r>
              <a:rPr lang="en" b="1" i="1"/>
              <a:t>DP(s</a:t>
            </a:r>
            <a:r>
              <a:rPr lang="en" b="1" i="1" baseline="-25000"/>
              <a:t>j</a:t>
            </a:r>
            <a:r>
              <a:rPr lang="en" b="1" i="1"/>
              <a:t>, k)</a:t>
            </a:r>
            <a:r>
              <a:rPr lang="en"/>
              <a:t>, which is the minimum cost from station </a:t>
            </a:r>
            <a:r>
              <a:rPr lang="en" b="1" i="1"/>
              <a:t>s</a:t>
            </a:r>
            <a:r>
              <a:rPr lang="en" b="1" i="1" baseline="-25000"/>
              <a:t>j</a:t>
            </a:r>
            <a:r>
              <a:rPr lang="en"/>
              <a:t> to the destination, assuming you have </a:t>
            </a:r>
            <a:r>
              <a:rPr lang="en" b="1" i="1"/>
              <a:t>k</a:t>
            </a:r>
            <a:r>
              <a:rPr lang="en"/>
              <a:t> liters of petrol left.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How to get DP(s</a:t>
            </a:r>
            <a:r>
              <a:rPr lang="en" baseline="-25000"/>
              <a:t>n-1</a:t>
            </a:r>
            <a:r>
              <a:rPr lang="en"/>
              <a:t>, 1)?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We still need </a:t>
            </a:r>
            <a:r>
              <a:rPr lang="en" i="1"/>
              <a:t>h</a:t>
            </a:r>
            <a:r>
              <a:rPr lang="en"/>
              <a:t> liters of petrol to get from s</a:t>
            </a:r>
            <a:r>
              <a:rPr lang="en" baseline="-25000"/>
              <a:t>n-1</a:t>
            </a:r>
            <a:r>
              <a:rPr lang="en"/>
              <a:t> to s</a:t>
            </a:r>
            <a:r>
              <a:rPr lang="en" baseline="-25000"/>
              <a:t>n</a:t>
            </a:r>
            <a:r>
              <a:rPr lang="en"/>
              <a:t>. But now, we are starting with 1 liter of petrol.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9" name="Google Shape;2619;p1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Q3 Road Trip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2620" name="Google Shape;2620;p10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To solve this problem, we need to calculate </a:t>
            </a:r>
            <a:r>
              <a:rPr lang="en" b="1" i="1"/>
              <a:t>DP(s</a:t>
            </a:r>
            <a:r>
              <a:rPr lang="en" b="1" i="1" baseline="-25000"/>
              <a:t>j</a:t>
            </a:r>
            <a:r>
              <a:rPr lang="en" b="1" i="1"/>
              <a:t>, k)</a:t>
            </a:r>
            <a:r>
              <a:rPr lang="en"/>
              <a:t>, which is the minimum cost from station </a:t>
            </a:r>
            <a:r>
              <a:rPr lang="en" b="1" i="1"/>
              <a:t>s</a:t>
            </a:r>
            <a:r>
              <a:rPr lang="en" b="1" i="1" baseline="-25000"/>
              <a:t>j</a:t>
            </a:r>
            <a:r>
              <a:rPr lang="en"/>
              <a:t> to the destination, assuming you have </a:t>
            </a:r>
            <a:r>
              <a:rPr lang="en" b="1" i="1"/>
              <a:t>k</a:t>
            </a:r>
            <a:r>
              <a:rPr lang="en"/>
              <a:t> liters of petrol left.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How to get DP(s</a:t>
            </a:r>
            <a:r>
              <a:rPr lang="en" baseline="-25000"/>
              <a:t>n-1</a:t>
            </a:r>
            <a:r>
              <a:rPr lang="en"/>
              <a:t>, 1)?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We still need </a:t>
            </a:r>
            <a:r>
              <a:rPr lang="en" i="1"/>
              <a:t>h</a:t>
            </a:r>
            <a:r>
              <a:rPr lang="en"/>
              <a:t> liters of petrol to get from s</a:t>
            </a:r>
            <a:r>
              <a:rPr lang="en" baseline="-25000"/>
              <a:t>n-1</a:t>
            </a:r>
            <a:r>
              <a:rPr lang="en"/>
              <a:t> to s</a:t>
            </a:r>
            <a:r>
              <a:rPr lang="en" baseline="-25000"/>
              <a:t>n</a:t>
            </a:r>
            <a:r>
              <a:rPr lang="en"/>
              <a:t>. But now, we are starting with 1 liter of petrol.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Hence, we can purchase h - 1, h, …, L - 1 liters of petrol.</a:t>
            </a:r>
            <a:endParaRPr/>
          </a:p>
        </p:txBody>
      </p:sp>
      <p:cxnSp>
        <p:nvCxnSpPr>
          <p:cNvPr id="2621" name="Google Shape;2621;p108"/>
          <p:cNvCxnSpPr/>
          <p:nvPr/>
        </p:nvCxnSpPr>
        <p:spPr>
          <a:xfrm rot="10800000" flipH="1">
            <a:off x="2952100" y="3678000"/>
            <a:ext cx="488400" cy="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22" name="Google Shape;2622;p108"/>
          <p:cNvSpPr txBox="1"/>
          <p:nvPr/>
        </p:nvSpPr>
        <p:spPr>
          <a:xfrm>
            <a:off x="1374850" y="3908225"/>
            <a:ext cx="23868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only need to purchase at least h - 1 liters since we are starting with 1 liter of petrol.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3" name="Google Shape;2623;p108"/>
          <p:cNvSpPr txBox="1"/>
          <p:nvPr/>
        </p:nvSpPr>
        <p:spPr>
          <a:xfrm>
            <a:off x="4493300" y="3908225"/>
            <a:ext cx="23868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max capacity of the tank is L liters, hence we can only purchase at most L - 1 liters.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24" name="Google Shape;2624;p108"/>
          <p:cNvCxnSpPr/>
          <p:nvPr/>
        </p:nvCxnSpPr>
        <p:spPr>
          <a:xfrm rot="10800000" flipH="1">
            <a:off x="4179250" y="3684900"/>
            <a:ext cx="488400" cy="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25" name="Google Shape;2625;p108"/>
          <p:cNvCxnSpPr>
            <a:stCxn id="2622" idx="0"/>
          </p:cNvCxnSpPr>
          <p:nvPr/>
        </p:nvCxnSpPr>
        <p:spPr>
          <a:xfrm rot="10800000" flipH="1">
            <a:off x="2568250" y="3691925"/>
            <a:ext cx="635100" cy="21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26" name="Google Shape;2626;p108"/>
          <p:cNvCxnSpPr>
            <a:endCxn id="2623" idx="0"/>
          </p:cNvCxnSpPr>
          <p:nvPr/>
        </p:nvCxnSpPr>
        <p:spPr>
          <a:xfrm>
            <a:off x="4424600" y="3698825"/>
            <a:ext cx="1262100" cy="20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" name="Google Shape;2631;p1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Q3 Road Trip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2632" name="Google Shape;2632;p10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To solve this problem, we need to calculate </a:t>
            </a:r>
            <a:r>
              <a:rPr lang="en" b="1" i="1"/>
              <a:t>DP(s</a:t>
            </a:r>
            <a:r>
              <a:rPr lang="en" b="1" i="1" baseline="-25000"/>
              <a:t>j</a:t>
            </a:r>
            <a:r>
              <a:rPr lang="en" b="1" i="1"/>
              <a:t>, k)</a:t>
            </a:r>
            <a:r>
              <a:rPr lang="en"/>
              <a:t>, which is the minimum cost from station </a:t>
            </a:r>
            <a:r>
              <a:rPr lang="en" b="1" i="1"/>
              <a:t>s</a:t>
            </a:r>
            <a:r>
              <a:rPr lang="en" b="1" i="1" baseline="-25000"/>
              <a:t>j</a:t>
            </a:r>
            <a:r>
              <a:rPr lang="en"/>
              <a:t> to the destination, assuming you have </a:t>
            </a:r>
            <a:r>
              <a:rPr lang="en" b="1" i="1"/>
              <a:t>k</a:t>
            </a:r>
            <a:r>
              <a:rPr lang="en"/>
              <a:t> liters of petrol left.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How to get DP(s</a:t>
            </a:r>
            <a:r>
              <a:rPr lang="en" baseline="-25000"/>
              <a:t>n-1</a:t>
            </a:r>
            <a:r>
              <a:rPr lang="en"/>
              <a:t>, 1)?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We still need </a:t>
            </a:r>
            <a:r>
              <a:rPr lang="en" i="1"/>
              <a:t>h</a:t>
            </a:r>
            <a:r>
              <a:rPr lang="en"/>
              <a:t> liters of petrol to get from s</a:t>
            </a:r>
            <a:r>
              <a:rPr lang="en" baseline="-25000"/>
              <a:t>n-1</a:t>
            </a:r>
            <a:r>
              <a:rPr lang="en"/>
              <a:t> to s</a:t>
            </a:r>
            <a:r>
              <a:rPr lang="en" baseline="-25000"/>
              <a:t>n</a:t>
            </a:r>
            <a:r>
              <a:rPr lang="en"/>
              <a:t>. But now, we are starting with 1 liter of petrol.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Hence, we can purchase h - 1, h, …, L - 1 liters of petrol.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DP(s</a:t>
            </a:r>
            <a:r>
              <a:rPr lang="en" baseline="-25000"/>
              <a:t>n-1</a:t>
            </a:r>
            <a:r>
              <a:rPr lang="en"/>
              <a:t>, 1) = </a:t>
            </a:r>
            <a:endParaRPr/>
          </a:p>
        </p:txBody>
      </p:sp>
      <p:pic>
        <p:nvPicPr>
          <p:cNvPr id="2633" name="Google Shape;2633;p1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4125" y="3946625"/>
            <a:ext cx="4475750" cy="4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4" name="Google Shape;2634;p109"/>
          <p:cNvSpPr txBox="1"/>
          <p:nvPr/>
        </p:nvSpPr>
        <p:spPr>
          <a:xfrm>
            <a:off x="2638075" y="4410700"/>
            <a:ext cx="1374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 with 1 liter of petrol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5" name="Google Shape;2635;p109"/>
          <p:cNvSpPr txBox="1"/>
          <p:nvPr/>
        </p:nvSpPr>
        <p:spPr>
          <a:xfrm>
            <a:off x="3809775" y="4347900"/>
            <a:ext cx="1632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h liters of petrol to get from s</a:t>
            </a:r>
            <a:r>
              <a:rPr lang="en" sz="14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n-1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s</a:t>
            </a:r>
            <a:r>
              <a:rPr lang="en" sz="14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6" name="Google Shape;2636;p109"/>
          <p:cNvSpPr txBox="1"/>
          <p:nvPr/>
        </p:nvSpPr>
        <p:spPr>
          <a:xfrm>
            <a:off x="5442375" y="4455750"/>
            <a:ext cx="1374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Buy </a:t>
            </a:r>
            <a:r>
              <a:rPr lang="en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liters of petrol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37" name="Google Shape;2637;p109"/>
          <p:cNvCxnSpPr>
            <a:stCxn id="2634" idx="0"/>
          </p:cNvCxnSpPr>
          <p:nvPr/>
        </p:nvCxnSpPr>
        <p:spPr>
          <a:xfrm rot="10800000" flipH="1">
            <a:off x="3325525" y="4173400"/>
            <a:ext cx="596700" cy="23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638" name="Google Shape;2638;p109"/>
          <p:cNvCxnSpPr/>
          <p:nvPr/>
        </p:nvCxnSpPr>
        <p:spPr>
          <a:xfrm rot="10800000">
            <a:off x="4372375" y="4173400"/>
            <a:ext cx="20700" cy="23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639" name="Google Shape;2639;p109"/>
          <p:cNvCxnSpPr/>
          <p:nvPr/>
        </p:nvCxnSpPr>
        <p:spPr>
          <a:xfrm rot="10800000">
            <a:off x="4752475" y="4166550"/>
            <a:ext cx="830700" cy="32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4648" y="0"/>
            <a:ext cx="7294704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8"/>
          <p:cNvSpPr/>
          <p:nvPr/>
        </p:nvSpPr>
        <p:spPr>
          <a:xfrm>
            <a:off x="1442700" y="840525"/>
            <a:ext cx="1844100" cy="464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8"/>
          <p:cNvSpPr txBox="1"/>
          <p:nvPr/>
        </p:nvSpPr>
        <p:spPr>
          <a:xfrm>
            <a:off x="790350" y="746325"/>
            <a:ext cx="489300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!!!!!</a:t>
            </a:r>
            <a:endParaRPr sz="2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4" name="Google Shape;2644;p1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Q3 Road Trip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2645" name="Google Shape;2645;p1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To solve this problem, we need to calculate </a:t>
            </a:r>
            <a:r>
              <a:rPr lang="en" b="1" i="1"/>
              <a:t>DP(s</a:t>
            </a:r>
            <a:r>
              <a:rPr lang="en" b="1" i="1" baseline="-25000"/>
              <a:t>j</a:t>
            </a:r>
            <a:r>
              <a:rPr lang="en" b="1" i="1"/>
              <a:t>, k)</a:t>
            </a:r>
            <a:r>
              <a:rPr lang="en"/>
              <a:t>, which is the minimum cost from station </a:t>
            </a:r>
            <a:r>
              <a:rPr lang="en" b="1" i="1"/>
              <a:t>s</a:t>
            </a:r>
            <a:r>
              <a:rPr lang="en" b="1" i="1" baseline="-25000"/>
              <a:t>j</a:t>
            </a:r>
            <a:r>
              <a:rPr lang="en"/>
              <a:t> to the destination, assuming you have </a:t>
            </a:r>
            <a:r>
              <a:rPr lang="en" b="1" i="1"/>
              <a:t>k</a:t>
            </a:r>
            <a:r>
              <a:rPr lang="en"/>
              <a:t> liters of petrol left.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How to get DP(s</a:t>
            </a:r>
            <a:r>
              <a:rPr lang="en" baseline="-25000"/>
              <a:t>n-1</a:t>
            </a:r>
            <a:r>
              <a:rPr lang="en"/>
              <a:t>, </a:t>
            </a:r>
            <a:r>
              <a:rPr lang="en" b="1"/>
              <a:t>k</a:t>
            </a:r>
            <a:r>
              <a:rPr lang="en"/>
              <a:t>)?  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0" name="Google Shape;2650;p1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Q3 Road Trip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2651" name="Google Shape;2651;p1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To solve this problem, we need to calculate </a:t>
            </a:r>
            <a:r>
              <a:rPr lang="en" b="1" i="1"/>
              <a:t>DP(s</a:t>
            </a:r>
            <a:r>
              <a:rPr lang="en" b="1" i="1" baseline="-25000"/>
              <a:t>j</a:t>
            </a:r>
            <a:r>
              <a:rPr lang="en" b="1" i="1"/>
              <a:t>, k)</a:t>
            </a:r>
            <a:r>
              <a:rPr lang="en"/>
              <a:t>, which is the minimum cost from station </a:t>
            </a:r>
            <a:r>
              <a:rPr lang="en" b="1" i="1"/>
              <a:t>s</a:t>
            </a:r>
            <a:r>
              <a:rPr lang="en" b="1" i="1" baseline="-25000"/>
              <a:t>j</a:t>
            </a:r>
            <a:r>
              <a:rPr lang="en"/>
              <a:t> to the destination, assuming you have </a:t>
            </a:r>
            <a:r>
              <a:rPr lang="en" b="1" i="1"/>
              <a:t>k</a:t>
            </a:r>
            <a:r>
              <a:rPr lang="en"/>
              <a:t> liters of petrol left.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How to get DP(s</a:t>
            </a:r>
            <a:r>
              <a:rPr lang="en" baseline="-25000"/>
              <a:t>n-1</a:t>
            </a:r>
            <a:r>
              <a:rPr lang="en"/>
              <a:t>, k)?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We can purchase max(0, h - k), …, L - k liters of petrol. </a:t>
            </a:r>
            <a:endParaRPr/>
          </a:p>
        </p:txBody>
      </p:sp>
      <p:cxnSp>
        <p:nvCxnSpPr>
          <p:cNvPr id="2652" name="Google Shape;2652;p111"/>
          <p:cNvCxnSpPr/>
          <p:nvPr/>
        </p:nvCxnSpPr>
        <p:spPr>
          <a:xfrm rot="10800000" flipH="1">
            <a:off x="2233275" y="2859350"/>
            <a:ext cx="1270200" cy="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53" name="Google Shape;2653;p111"/>
          <p:cNvSpPr txBox="1"/>
          <p:nvPr/>
        </p:nvSpPr>
        <p:spPr>
          <a:xfrm>
            <a:off x="1208550" y="3162025"/>
            <a:ext cx="2355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h &lt; k, h - k &lt; 0.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But we cannot purchase negative liters of petrol. Thus, we need to take the max(h - k, 0).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54" name="Google Shape;2654;p111"/>
          <p:cNvCxnSpPr>
            <a:stCxn id="2653" idx="0"/>
          </p:cNvCxnSpPr>
          <p:nvPr/>
        </p:nvCxnSpPr>
        <p:spPr>
          <a:xfrm rot="10800000" flipH="1">
            <a:off x="2386350" y="2865625"/>
            <a:ext cx="410700" cy="29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55" name="Google Shape;2655;p111"/>
          <p:cNvCxnSpPr/>
          <p:nvPr/>
        </p:nvCxnSpPr>
        <p:spPr>
          <a:xfrm rot="10800000" flipH="1">
            <a:off x="3936900" y="2857975"/>
            <a:ext cx="585600" cy="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56" name="Google Shape;2656;p111"/>
          <p:cNvCxnSpPr/>
          <p:nvPr/>
        </p:nvCxnSpPr>
        <p:spPr>
          <a:xfrm rot="10800000">
            <a:off x="4279625" y="2865825"/>
            <a:ext cx="471000" cy="33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57" name="Google Shape;2657;p111"/>
          <p:cNvSpPr txBox="1"/>
          <p:nvPr/>
        </p:nvSpPr>
        <p:spPr>
          <a:xfrm>
            <a:off x="3861675" y="3269725"/>
            <a:ext cx="23556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max capacity of tank is L liters. Hence, we can only buy at most L - k liters of petrol.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" name="Google Shape;2662;p1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Q3 Road Trip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2663" name="Google Shape;2663;p1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To solve this problem, we need to calculate </a:t>
            </a:r>
            <a:r>
              <a:rPr lang="en" b="1" i="1"/>
              <a:t>DP(s</a:t>
            </a:r>
            <a:r>
              <a:rPr lang="en" b="1" i="1" baseline="-25000"/>
              <a:t>j</a:t>
            </a:r>
            <a:r>
              <a:rPr lang="en" b="1" i="1"/>
              <a:t>, k)</a:t>
            </a:r>
            <a:r>
              <a:rPr lang="en"/>
              <a:t>, which is the minimum cost from station </a:t>
            </a:r>
            <a:r>
              <a:rPr lang="en" b="1" i="1"/>
              <a:t>s</a:t>
            </a:r>
            <a:r>
              <a:rPr lang="en" b="1" i="1" baseline="-25000"/>
              <a:t>j</a:t>
            </a:r>
            <a:r>
              <a:rPr lang="en"/>
              <a:t> to the destination, assuming you have </a:t>
            </a:r>
            <a:r>
              <a:rPr lang="en" b="1" i="1"/>
              <a:t>k</a:t>
            </a:r>
            <a:r>
              <a:rPr lang="en"/>
              <a:t> liters of petrol left.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How to get DP(s</a:t>
            </a:r>
            <a:r>
              <a:rPr lang="en" baseline="-25000"/>
              <a:t>n-1</a:t>
            </a:r>
            <a:r>
              <a:rPr lang="en"/>
              <a:t>, k)?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We can purchase max(0, h - k), …, L - k liters of petrol.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Hence, DP(s</a:t>
            </a:r>
            <a:r>
              <a:rPr lang="en" baseline="-25000"/>
              <a:t>n-1</a:t>
            </a:r>
            <a:r>
              <a:rPr lang="en"/>
              <a:t>, k) =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To get DP(s</a:t>
            </a:r>
            <a:r>
              <a:rPr lang="en" baseline="-25000"/>
              <a:t>0</a:t>
            </a:r>
            <a:r>
              <a:rPr lang="en"/>
              <a:t>, L), we can run DP backwards from s</a:t>
            </a:r>
            <a:r>
              <a:rPr lang="en" baseline="-25000"/>
              <a:t>n</a:t>
            </a:r>
            <a:r>
              <a:rPr lang="en"/>
              <a:t> to s</a:t>
            </a:r>
            <a:r>
              <a:rPr lang="en" baseline="-25000"/>
              <a:t>0</a:t>
            </a:r>
            <a:r>
              <a:rPr lang="en"/>
              <a:t>.</a:t>
            </a:r>
            <a:endParaRPr/>
          </a:p>
        </p:txBody>
      </p:sp>
      <p:pic>
        <p:nvPicPr>
          <p:cNvPr id="2664" name="Google Shape;2664;p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1725" y="3041450"/>
            <a:ext cx="5755750" cy="48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9" name="Google Shape;2669;p1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Q3 Road Trip</a:t>
            </a:r>
            <a:endParaRPr dirty="0"/>
          </a:p>
        </p:txBody>
      </p:sp>
      <p:sp>
        <p:nvSpPr>
          <p:cNvPr id="2670" name="Google Shape;2670;p1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Runtime Analysis: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Runtime to get one DP(s</a:t>
            </a:r>
            <a:r>
              <a:rPr lang="en" baseline="-25000"/>
              <a:t>i</a:t>
            </a:r>
            <a:r>
              <a:rPr lang="en"/>
              <a:t>, k): O(L)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Runtime to get DP(s</a:t>
            </a:r>
            <a:r>
              <a:rPr lang="en" baseline="-25000"/>
              <a:t>i</a:t>
            </a:r>
            <a:r>
              <a:rPr lang="en"/>
              <a:t>, k) for all 0 ≤ k ≤ L: O(L</a:t>
            </a:r>
            <a:r>
              <a:rPr lang="en" baseline="30000"/>
              <a:t>2</a:t>
            </a:r>
            <a:r>
              <a:rPr lang="en"/>
              <a:t>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Runtime to get DP(s</a:t>
            </a:r>
            <a:r>
              <a:rPr lang="en" baseline="-25000"/>
              <a:t>i</a:t>
            </a:r>
            <a:r>
              <a:rPr lang="en"/>
              <a:t>, k) for all 0 ≤ i ≤ n, 0 ≤ k ≤ L: O(nL</a:t>
            </a:r>
            <a:r>
              <a:rPr lang="en" baseline="30000"/>
              <a:t>2</a:t>
            </a:r>
            <a:r>
              <a:rPr lang="en"/>
              <a:t>) 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5" name="Google Shape;2675;p1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Q3 Road Trip</a:t>
            </a:r>
            <a:endParaRPr dirty="0"/>
          </a:p>
        </p:txBody>
      </p:sp>
      <p:sp>
        <p:nvSpPr>
          <p:cNvPr id="2676" name="Google Shape;2676;p1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Alternatively, we can do the DP in a bottom-up manner.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Define DP’(sj, k) to be the minimum cost to get from home to station sj.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To reach s</a:t>
            </a:r>
            <a:r>
              <a:rPr lang="en" baseline="-25000"/>
              <a:t>j</a:t>
            </a:r>
            <a:r>
              <a:rPr lang="en"/>
              <a:t> with k liters remaining, you can decide to either go from s</a:t>
            </a:r>
            <a:r>
              <a:rPr lang="en" baseline="-25000"/>
              <a:t>j-1</a:t>
            </a:r>
            <a:r>
              <a:rPr lang="en"/>
              <a:t> with k + h liters or pump 1 liter of petrol at s</a:t>
            </a:r>
            <a:r>
              <a:rPr lang="en" baseline="-25000"/>
              <a:t>j</a:t>
            </a:r>
            <a:r>
              <a:rPr lang="en"/>
              <a:t> with k - 1 liters remaining. </a:t>
            </a:r>
            <a:endParaRPr/>
          </a:p>
        </p:txBody>
      </p:sp>
      <p:pic>
        <p:nvPicPr>
          <p:cNvPr id="2677" name="Google Shape;2677;p1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3283600"/>
            <a:ext cx="5943600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" name="Google Shape;2682;p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Q3 Road Trip</a:t>
            </a:r>
            <a:endParaRPr dirty="0"/>
          </a:p>
        </p:txBody>
      </p:sp>
      <p:sp>
        <p:nvSpPr>
          <p:cNvPr id="2683" name="Google Shape;2683;p1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Alternatively, we can do the DP in a bottom-up manner.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Define DP’(sj, k) to be the minimum cost to get from home to station sj.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To reach s</a:t>
            </a:r>
            <a:r>
              <a:rPr lang="en" baseline="-25000"/>
              <a:t>j</a:t>
            </a:r>
            <a:r>
              <a:rPr lang="en"/>
              <a:t> with k liters remaining, you can decide to either go from s</a:t>
            </a:r>
            <a:r>
              <a:rPr lang="en" baseline="-25000"/>
              <a:t>j-1</a:t>
            </a:r>
            <a:r>
              <a:rPr lang="en"/>
              <a:t> with k + h liters or pump 1 liter of petrol at s</a:t>
            </a:r>
            <a:r>
              <a:rPr lang="en" baseline="-25000"/>
              <a:t>j</a:t>
            </a:r>
            <a:r>
              <a:rPr lang="en"/>
              <a:t> with k - 1 liters remaining.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Runtime: O(nL) </a:t>
            </a:r>
            <a:endParaRPr/>
          </a:p>
        </p:txBody>
      </p:sp>
      <p:pic>
        <p:nvPicPr>
          <p:cNvPr id="2684" name="Google Shape;2684;p1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3283600"/>
            <a:ext cx="5943600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p1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Q3 Road Trip</a:t>
            </a:r>
            <a:endParaRPr dirty="0"/>
          </a:p>
        </p:txBody>
      </p:sp>
      <p:sp>
        <p:nvSpPr>
          <p:cNvPr id="2690" name="Google Shape;2690;p1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Runtime: O(nL) </a:t>
            </a:r>
            <a:endParaRPr/>
          </a:p>
        </p:txBody>
      </p:sp>
      <p:pic>
        <p:nvPicPr>
          <p:cNvPr id="2691" name="Google Shape;2691;p1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355275"/>
            <a:ext cx="594360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2" name="Google Shape;2692;p1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1225" y="1856513"/>
            <a:ext cx="4581525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Google Shape;2697;p1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2698" name="Google Shape;2698;p1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Alternative greedy solution (much much faster):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Use the following logic at each station: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If there exists a station &lt; L away that sells cheaper petrol, buy just enough petrol to get to that station (if needed)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Else, if the end station is &lt; L away, buy just enough petrol to reach the end station (if needed)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Else, buy as much petrol as you can</a:t>
            </a:r>
            <a:endParaRPr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" name="Google Shape;2703;p1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Dynamic Programming: tips + strategy</a:t>
            </a:r>
            <a:endParaRPr/>
          </a:p>
        </p:txBody>
      </p:sp>
      <p:sp>
        <p:nvSpPr>
          <p:cNvPr id="2704" name="Google Shape;2704;p1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do not unroll the recursion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subproblems overlap, and unrolling the recursion </a:t>
            </a:r>
            <a:r>
              <a:rPr lang="en" b="1"/>
              <a:t>does not show the overlapping subproblem</a:t>
            </a:r>
            <a:r>
              <a:rPr lang="en"/>
              <a:t>. You will not get the optimal answer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the relation between the subproblems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order can you fill in the table in?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complexity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Should be easy to find the lower-bound: number of subproblems you have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Additional time complexity → from processing the table. Possible when you need to update the values after you compute other values.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○"/>
            </a:pPr>
            <a:r>
              <a:rPr lang="en"/>
              <a:t>Space complexity: size of the table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2" name="Google Shape;2082;p6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dirty="0"/>
              <a:t>Q4 Power Plant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Properties of MST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7" name="Google Shape;2087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dirty="0"/>
              <a:t>Q4 Power Plant</a:t>
            </a:r>
            <a:endParaRPr sz="3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600" dirty="0"/>
          </a:p>
        </p:txBody>
      </p:sp>
      <p:sp>
        <p:nvSpPr>
          <p:cNvPr id="2088" name="Google Shape;2088;p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84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Red nodes: power plants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do you find the minimum cost where each node is connected to a power plant?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(Assume there is a solution)</a:t>
            </a:r>
            <a:endParaRPr/>
          </a:p>
        </p:txBody>
      </p:sp>
      <p:pic>
        <p:nvPicPr>
          <p:cNvPr id="2089" name="Google Shape;2089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9327" y="1152475"/>
            <a:ext cx="4626875" cy="359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Google Shape;2094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 dirty="0"/>
              <a:t>Q4 Can you just run a MST algorithm?</a:t>
            </a:r>
            <a:endParaRPr sz="3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600" dirty="0"/>
          </a:p>
        </p:txBody>
      </p:sp>
      <p:sp>
        <p:nvSpPr>
          <p:cNvPr id="2095" name="Google Shape;2095;p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Prim’s? Kruskal’s?</a:t>
            </a:r>
            <a:endParaRPr/>
          </a:p>
        </p:txBody>
      </p:sp>
      <p:pic>
        <p:nvPicPr>
          <p:cNvPr id="2096" name="Google Shape;2096;p65"/>
          <p:cNvPicPr preferRelativeResize="0"/>
          <p:nvPr/>
        </p:nvPicPr>
        <p:blipFill rotWithShape="1">
          <a:blip r:embed="rId3">
            <a:alphaModFix/>
          </a:blip>
          <a:srcRect l="3804" t="2538" r="2945" b="50021"/>
          <a:stretch/>
        </p:blipFill>
        <p:spPr>
          <a:xfrm>
            <a:off x="1504725" y="2211575"/>
            <a:ext cx="6418675" cy="253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1" name="Google Shape;2101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 dirty="0"/>
              <a:t>Q4 Can you just run a MST algorithm?</a:t>
            </a:r>
            <a:endParaRPr sz="3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600" dirty="0"/>
          </a:p>
        </p:txBody>
      </p:sp>
      <p:sp>
        <p:nvSpPr>
          <p:cNvPr id="2102" name="Google Shape;2102;p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No! If you look at the solution, it isn’t 1 connected component. If it’s alr attached to a power node there’s no need to include that extra edge.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you make any observations about the given solution?</a:t>
            </a:r>
            <a:endParaRPr/>
          </a:p>
        </p:txBody>
      </p:sp>
      <p:pic>
        <p:nvPicPr>
          <p:cNvPr id="2103" name="Google Shape;2103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9675" y="2282575"/>
            <a:ext cx="6402800" cy="249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8" name="Google Shape;2108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 dirty="0"/>
              <a:t>Q4 Observation</a:t>
            </a:r>
            <a:endParaRPr sz="3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600" dirty="0"/>
          </a:p>
        </p:txBody>
      </p:sp>
      <p:sp>
        <p:nvSpPr>
          <p:cNvPr id="2109" name="Google Shape;2109;p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There are as many MSTs as there are power nodes</a:t>
            </a:r>
            <a:endParaRPr/>
          </a:p>
        </p:txBody>
      </p:sp>
      <p:pic>
        <p:nvPicPr>
          <p:cNvPr id="2110" name="Google Shape;2110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9675" y="2282575"/>
            <a:ext cx="6402800" cy="249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5" name="Google Shape;2115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 dirty="0"/>
              <a:t>Q4 Observation </a:t>
            </a:r>
            <a:endParaRPr sz="3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600" dirty="0"/>
          </a:p>
        </p:txBody>
      </p:sp>
      <p:sp>
        <p:nvSpPr>
          <p:cNvPr id="2116" name="Google Shape;2116;p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There are as many MSTs as there are power nodes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Intuition: “run MST algo from all the power nodes simultaneously”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 multi-source MST algorithm</a:t>
            </a:r>
            <a:endParaRPr/>
          </a:p>
        </p:txBody>
      </p:sp>
      <p:pic>
        <p:nvPicPr>
          <p:cNvPr id="2117" name="Google Shape;2117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9675" y="2282575"/>
            <a:ext cx="6402800" cy="249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" name="Google Shape;2122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 dirty="0"/>
              <a:t>Q4 Using Prims</a:t>
            </a:r>
            <a:endParaRPr sz="3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600" dirty="0"/>
          </a:p>
        </p:txBody>
      </p:sp>
      <p:sp>
        <p:nvSpPr>
          <p:cNvPr id="2123" name="Google Shape;2123;p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Start off with all the power plant nodes in the PriorityQueue and run Prim’s algorithm.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 every node discovered later can be traced back to exactly one of the power plant nodes</a:t>
            </a:r>
            <a:endParaRPr/>
          </a:p>
        </p:txBody>
      </p:sp>
      <p:sp>
        <p:nvSpPr>
          <p:cNvPr id="2124" name="Google Shape;2124;p69"/>
          <p:cNvSpPr txBox="1"/>
          <p:nvPr/>
        </p:nvSpPr>
        <p:spPr>
          <a:xfrm>
            <a:off x="6170100" y="4856350"/>
            <a:ext cx="266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 that this slide is adapted from Christian’s also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" name="Google Shape;2129;p70"/>
          <p:cNvSpPr txBox="1"/>
          <p:nvPr/>
        </p:nvSpPr>
        <p:spPr>
          <a:xfrm>
            <a:off x="143350" y="1226125"/>
            <a:ext cx="85206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sng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Build on the intuition that houses are connected to one power plant</a:t>
            </a:r>
            <a:r>
              <a:rPr lang="en"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: We want to make sure that once a house is connected to a power plant, it should not connect to any other power plant</a:t>
            </a:r>
            <a:endParaRPr sz="1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0" name="Google Shape;2130;p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 dirty="0"/>
              <a:t>Q4 Using Kruskal’s</a:t>
            </a:r>
            <a:endParaRPr sz="3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600" dirty="0"/>
          </a:p>
        </p:txBody>
      </p:sp>
      <p:sp>
        <p:nvSpPr>
          <p:cNvPr id="2131" name="Google Shape;2131;p70"/>
          <p:cNvSpPr txBox="1"/>
          <p:nvPr/>
        </p:nvSpPr>
        <p:spPr>
          <a:xfrm>
            <a:off x="193350" y="4719575"/>
            <a:ext cx="266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 that this slide is adapted from Christian’s also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2" name="Google Shape;2132;p70"/>
          <p:cNvPicPr preferRelativeResize="0"/>
          <p:nvPr/>
        </p:nvPicPr>
        <p:blipFill rotWithShape="1">
          <a:blip r:embed="rId3">
            <a:alphaModFix/>
          </a:blip>
          <a:srcRect t="6611"/>
          <a:stretch/>
        </p:blipFill>
        <p:spPr>
          <a:xfrm>
            <a:off x="3570925" y="2137775"/>
            <a:ext cx="5261375" cy="288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3" name="Google Shape;2133;p70"/>
          <p:cNvSpPr txBox="1"/>
          <p:nvPr/>
        </p:nvSpPr>
        <p:spPr>
          <a:xfrm>
            <a:off x="143350" y="2536950"/>
            <a:ext cx="3549900" cy="16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Connect all the power plants with 0-weighted edges.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This starts all the power plants in the same connected component.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Google Shape;2138;p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Q4: Alternate graph transformation</a:t>
            </a:r>
            <a:endParaRPr dirty="0"/>
          </a:p>
        </p:txBody>
      </p:sp>
      <p:sp>
        <p:nvSpPr>
          <p:cNvPr id="2139" name="Google Shape;2139;p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32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supernode that is connected to each of the power plant with edge weight 0 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any MST from the super node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bc all powerplant nodes will be in the same connected component with 0 cost.</a:t>
            </a:r>
            <a:endParaRPr/>
          </a:p>
        </p:txBody>
      </p:sp>
      <p:pic>
        <p:nvPicPr>
          <p:cNvPr id="2140" name="Google Shape;2140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43753" y="1224875"/>
            <a:ext cx="4764525" cy="283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5" name="Google Shape;2145;p7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Traffic Reduction</a:t>
            </a:r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Google Shape;2150;p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Q5: Traffic Reduction</a:t>
            </a:r>
            <a:endParaRPr dirty="0"/>
          </a:p>
        </p:txBody>
      </p:sp>
      <p:sp>
        <p:nvSpPr>
          <p:cNvPr id="2151" name="Google Shape;2151;p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order to reduce traffics, the Singapore government has passed a new law - cars are not allowed to go in circles. If you drive around in a circle, you will be charged a fine. Your job is to deploy a set of cameras to monitor the roads and catch drivers that are violating the new law.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For this problem, you are given a road map of Singapore as a connected, undirected graph </a:t>
            </a:r>
            <a:r>
              <a:rPr lang="en" i="1"/>
              <a:t>G = (V, E).</a:t>
            </a:r>
            <a:r>
              <a:rPr lang="en"/>
              <a:t> For each road (i.e., edge) </a:t>
            </a:r>
            <a:r>
              <a:rPr lang="en" i="1"/>
              <a:t>e</a:t>
            </a:r>
            <a:r>
              <a:rPr lang="en"/>
              <a:t>, you are given the cost </a:t>
            </a:r>
            <a:r>
              <a:rPr lang="en" i="1"/>
              <a:t>w(e) </a:t>
            </a:r>
            <a:r>
              <a:rPr lang="en"/>
              <a:t>of building a camera station that can detect when the same car passes twice. Your job is to </a:t>
            </a:r>
            <a:r>
              <a:rPr lang="en" b="1"/>
              <a:t>find a minimal set of roads</a:t>
            </a:r>
            <a:r>
              <a:rPr lang="en"/>
              <a:t> (i.e., edges) such that you can </a:t>
            </a:r>
            <a:r>
              <a:rPr lang="en" b="1"/>
              <a:t>detect any car that makes a circle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6663</Words>
  <Application>Microsoft Macintosh PowerPoint</Application>
  <PresentationFormat>On-screen Show (16:9)</PresentationFormat>
  <Paragraphs>1977</Paragraphs>
  <Slides>152</Slides>
  <Notes>152</Notes>
  <HiddenSlides>48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152</vt:i4>
      </vt:variant>
    </vt:vector>
  </HeadingPairs>
  <TitlesOfParts>
    <vt:vector size="157" baseType="lpstr">
      <vt:lpstr>Consolas</vt:lpstr>
      <vt:lpstr>Arial</vt:lpstr>
      <vt:lpstr>Roboto</vt:lpstr>
      <vt:lpstr>Simple Light</vt:lpstr>
      <vt:lpstr>Simple Light</vt:lpstr>
      <vt:lpstr>CS2040S Tutorial 11</vt:lpstr>
      <vt:lpstr>Administrative Matters</vt:lpstr>
      <vt:lpstr>Today’s tutorial</vt:lpstr>
      <vt:lpstr>MST</vt:lpstr>
      <vt:lpstr>PowerPoint Presentation</vt:lpstr>
      <vt:lpstr>PowerPoint Presentation</vt:lpstr>
      <vt:lpstr>Can we use MST to find Shortest Paths?</vt:lpstr>
      <vt:lpstr>PowerPoint Presentation</vt:lpstr>
      <vt:lpstr>Properties of MST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Tutorial Qns</vt:lpstr>
      <vt:lpstr>MST Algorithms (Problem 1)</vt:lpstr>
      <vt:lpstr>Q1: Determine the edges in the MST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 and Analysis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Time Complexity Analysis</vt:lpstr>
      <vt:lpstr>1b. Fibonacci Heap</vt:lpstr>
      <vt:lpstr>1b. Fibonacci Heap</vt:lpstr>
      <vt:lpstr>Q2 Divide-and-Conquer MST</vt:lpstr>
      <vt:lpstr>Q2 Divide-and-Conquer MST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Q2 Divide-and-Conquer MST</vt:lpstr>
      <vt:lpstr>Q2 Divide-and-Conquer MST</vt:lpstr>
      <vt:lpstr>Q3 Road Trip</vt:lpstr>
      <vt:lpstr>Q3: DP Recap :P</vt:lpstr>
      <vt:lpstr>Q3: DP Recap :P</vt:lpstr>
      <vt:lpstr>Q3 Road Trip</vt:lpstr>
      <vt:lpstr>Q3 Road Trip </vt:lpstr>
      <vt:lpstr>Q3 Road Trip</vt:lpstr>
      <vt:lpstr>Q3 Road Trip </vt:lpstr>
      <vt:lpstr>Q3 Road Trip </vt:lpstr>
      <vt:lpstr>Q3 Road Trip </vt:lpstr>
      <vt:lpstr>Q3 Road Trip </vt:lpstr>
      <vt:lpstr>Q3 Road Trip </vt:lpstr>
      <vt:lpstr>Q3 Road Trip </vt:lpstr>
      <vt:lpstr>Q3 Road Trip </vt:lpstr>
      <vt:lpstr>Q3 Road Trip </vt:lpstr>
      <vt:lpstr>Q3 Road Trip </vt:lpstr>
      <vt:lpstr>Q3 Road Trip </vt:lpstr>
      <vt:lpstr>Q3 Road Trip </vt:lpstr>
      <vt:lpstr>Q3 Road Trip </vt:lpstr>
      <vt:lpstr>Q3 Road Trip</vt:lpstr>
      <vt:lpstr>Q3 Road Trip</vt:lpstr>
      <vt:lpstr>Q3 Road Trip</vt:lpstr>
      <vt:lpstr>Q3 Road Trip</vt:lpstr>
      <vt:lpstr>3</vt:lpstr>
      <vt:lpstr>Dynamic Programming: tips + strategy</vt:lpstr>
      <vt:lpstr>Q4 Power Plant</vt:lpstr>
      <vt:lpstr>Q4 Power Plant  </vt:lpstr>
      <vt:lpstr>Q4 Can you just run a MST algorithm?  </vt:lpstr>
      <vt:lpstr>Q4 Can you just run a MST algorithm?  </vt:lpstr>
      <vt:lpstr>Q4 Observation </vt:lpstr>
      <vt:lpstr>Q4 Observation  </vt:lpstr>
      <vt:lpstr>Q4 Using Prims  </vt:lpstr>
      <vt:lpstr>Q4 Using Kruskal’s  </vt:lpstr>
      <vt:lpstr>Q4: Alternate graph transformation</vt:lpstr>
      <vt:lpstr>Traffic Reduction</vt:lpstr>
      <vt:lpstr>Q5: Traffic Reduction</vt:lpstr>
      <vt:lpstr>Q5: Traffic Reduction</vt:lpstr>
      <vt:lpstr>Q5: Traffic Reduction</vt:lpstr>
      <vt:lpstr>Q5: Traffic Reduction</vt:lpstr>
      <vt:lpstr>Q5: Traffic Reduction</vt:lpstr>
      <vt:lpstr>Q6 (just for fun)</vt:lpstr>
      <vt:lpstr>Q6 (just for fun)</vt:lpstr>
      <vt:lpstr>Q6 (just for fun)</vt:lpstr>
      <vt:lpstr>Q6 (just for fun)</vt:lpstr>
      <vt:lpstr>Q6 (just for fun)</vt:lpstr>
      <vt:lpstr>Q7: Espionage</vt:lpstr>
      <vt:lpstr>Q7: Summary of Question</vt:lpstr>
      <vt:lpstr>Q7: Approach</vt:lpstr>
      <vt:lpstr>Q7: Approach</vt:lpstr>
      <vt:lpstr>Q7: Note</vt:lpstr>
      <vt:lpstr>Q7: Approach</vt:lpstr>
      <vt:lpstr>Q7: Approach</vt:lpstr>
      <vt:lpstr>Q7: Solution</vt:lpstr>
      <vt:lpstr>Q7: Solution Time Complexity</vt:lpstr>
      <vt:lpstr>Q7: Solution Time Complexity</vt:lpstr>
      <vt:lpstr>Another example</vt:lpstr>
      <vt:lpstr>Another example</vt:lpstr>
      <vt:lpstr>Another example</vt:lpstr>
      <vt:lpstr>Another example</vt:lpstr>
      <vt:lpstr>Another example</vt:lpstr>
      <vt:lpstr>Another example</vt:lpstr>
      <vt:lpstr>Another example</vt:lpstr>
      <vt:lpstr>Appendix</vt:lpstr>
      <vt:lpstr>Boruvka’s Algorithm  (slides from Christian not tested this year)</vt:lpstr>
      <vt:lpstr>Boruvka’s Algorithm</vt:lpstr>
      <vt:lpstr>Boruvka’s Algorithm</vt:lpstr>
      <vt:lpstr>Boruvka’s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Boruvka’s Algorithm</vt:lpstr>
      <vt:lpstr>Boruvka’s Algorithm</vt:lpstr>
      <vt:lpstr>Boruvka’s Algorithm</vt:lpstr>
      <vt:lpstr>Boruvka step </vt:lpstr>
      <vt:lpstr>Time Complexity Analysis</vt:lpstr>
      <vt:lpstr>Time Complexity Analysis</vt:lpstr>
      <vt:lpstr>Time Complexity Analysis</vt:lpstr>
      <vt:lpstr>Time Complexity Analysis</vt:lpstr>
      <vt:lpstr>Time Complexity Analysis</vt:lpstr>
      <vt:lpstr>Time Complexity Analysis</vt:lpstr>
      <vt:lpstr>Time Complexity Analysis</vt:lpstr>
      <vt:lpstr>Time Complexity Analysis</vt:lpstr>
      <vt:lpstr>Time Complexity Analysis</vt:lpstr>
      <vt:lpstr>Time Complexity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CS2040S Tutorial 11</dc:title>
  <cp:lastModifiedBy>Chee Zhong Wei</cp:lastModifiedBy>
  <cp:revision>5</cp:revision>
  <dcterms:modified xsi:type="dcterms:W3CDTF">2023-04-11T05:08:29Z</dcterms:modified>
</cp:coreProperties>
</file>