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F35-9B16-4DE1-93BC-F375E914E86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FB9-C4A9-41A8-8DE7-BE89AFEE7C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8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F35-9B16-4DE1-93BC-F375E914E86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FB9-C4A9-41A8-8DE7-BE89AFEE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F35-9B16-4DE1-93BC-F375E914E86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FB9-C4A9-41A8-8DE7-BE89AFEE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7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F35-9B16-4DE1-93BC-F375E914E86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FB9-C4A9-41A8-8DE7-BE89AFEE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2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F35-9B16-4DE1-93BC-F375E914E86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FB9-C4A9-41A8-8DE7-BE89AFEE7C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41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F35-9B16-4DE1-93BC-F375E914E86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FB9-C4A9-41A8-8DE7-BE89AFEE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F35-9B16-4DE1-93BC-F375E914E86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FB9-C4A9-41A8-8DE7-BE89AFEE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0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F35-9B16-4DE1-93BC-F375E914E86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FB9-C4A9-41A8-8DE7-BE89AFEE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F35-9B16-4DE1-93BC-F375E914E86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FB9-C4A9-41A8-8DE7-BE89AFEE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7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C04F35-9B16-4DE1-93BC-F375E914E86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93FFB9-C4A9-41A8-8DE7-BE89AFEE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F35-9B16-4DE1-93BC-F375E914E86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FB9-C4A9-41A8-8DE7-BE89AFEE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8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C04F35-9B16-4DE1-93BC-F375E914E86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93FFB9-C4A9-41A8-8DE7-BE89AFEE7C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5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8477" y="2869035"/>
            <a:ext cx="7358824" cy="1649024"/>
          </a:xfrm>
        </p:spPr>
        <p:txBody>
          <a:bodyPr/>
          <a:lstStyle/>
          <a:p>
            <a:r>
              <a:rPr lang="en-US" dirty="0"/>
              <a:t>Picross Detective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5394" y="4518059"/>
            <a:ext cx="2716940" cy="1143000"/>
          </a:xfrm>
        </p:spPr>
        <p:txBody>
          <a:bodyPr/>
          <a:lstStyle/>
          <a:p>
            <a:r>
              <a:rPr lang="en-US" dirty="0"/>
              <a:t>Michael Salter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94" y="817675"/>
            <a:ext cx="2843083" cy="3408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58" y="6488668"/>
            <a:ext cx="2331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credit: </a:t>
            </a:r>
            <a:r>
              <a:rPr lang="en-US" sz="1600" dirty="0">
                <a:latin typeface="+mj-lt"/>
              </a:rPr>
              <a:t>japonskie.ru</a:t>
            </a:r>
          </a:p>
        </p:txBody>
      </p:sp>
    </p:spTree>
    <p:extLst>
      <p:ext uri="{BB962C8B-B14F-4D97-AF65-F5344CB8AC3E}">
        <p14:creationId xmlns:p14="http://schemas.microsoft.com/office/powerpoint/2010/main" val="6019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74441"/>
            <a:ext cx="10058400" cy="962919"/>
          </a:xfrm>
        </p:spPr>
        <p:txBody>
          <a:bodyPr/>
          <a:lstStyle/>
          <a:p>
            <a:r>
              <a:rPr lang="en-US" dirty="0"/>
              <a:t>Picross? </a:t>
            </a:r>
            <a:r>
              <a:rPr lang="en-US" sz="2400" dirty="0"/>
              <a:t>(a.k.a. </a:t>
            </a:r>
            <a:r>
              <a:rPr lang="en-US" sz="2400" dirty="0" err="1"/>
              <a:t>Nonograms</a:t>
            </a:r>
            <a:r>
              <a:rPr lang="en-US" sz="2400" dirty="0"/>
              <a:t>, Hanjie, </a:t>
            </a:r>
            <a:r>
              <a:rPr lang="en-US" sz="2400" dirty="0" err="1"/>
              <a:t>Griddlers</a:t>
            </a:r>
            <a:r>
              <a:rPr lang="en-US" sz="2400" dirty="0"/>
              <a:t>,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Grid-based logic puzzles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Ideally the solution creates a nice picture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5x5 – 10x10 common for beginners ( &lt; 5 min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15x15 – 50x50 common overall ( 5 min to several hours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100x100+ rare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2" y="4017672"/>
            <a:ext cx="2010152" cy="2175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01" y="4017672"/>
            <a:ext cx="2010153" cy="2175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17" y="4017672"/>
            <a:ext cx="2010154" cy="2175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228" y="4017672"/>
            <a:ext cx="2010155" cy="217560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2793534" y="5176007"/>
            <a:ext cx="528506" cy="45719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5727665" y="5176007"/>
            <a:ext cx="528506" cy="45719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8733313" y="5176007"/>
            <a:ext cx="528506" cy="45719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872" y="6485890"/>
            <a:ext cx="23314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</a:rPr>
              <a:t>Image credit: </a:t>
            </a:r>
            <a:r>
              <a:rPr lang="en-US" sz="1600" dirty="0">
                <a:solidFill>
                  <a:srgbClr val="000000"/>
                </a:solidFill>
                <a:latin typeface="Calibri Light" panose="020F0302020204030204"/>
              </a:rPr>
              <a:t>japonskie.ru</a:t>
            </a:r>
          </a:p>
        </p:txBody>
      </p:sp>
    </p:spTree>
    <p:extLst>
      <p:ext uri="{BB962C8B-B14F-4D97-AF65-F5344CB8AC3E}">
        <p14:creationId xmlns:p14="http://schemas.microsoft.com/office/powerpoint/2010/main" val="85676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Picross Detective?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05126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Tool to solve picross puzzles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Finds all possible solutions… eventually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Puzzle entry by command line or by file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Can save puzzle to file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134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are they?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Picross puzzle authors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Frustrated picross puzzle players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Maladjusted loners and/or weirdos</a:t>
            </a:r>
          </a:p>
          <a:p>
            <a:pPr marL="0" indent="0">
              <a:buNone/>
            </a:pPr>
            <a:r>
              <a:rPr lang="en-US" dirty="0"/>
              <a:t>How are their needs met?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entry of puzzles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Finds solutions to puzzles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 entertaining to watch (when Human-like solving implemented)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r>
              <a:rPr lang="en-US" sz="1600" dirty="0"/>
              <a:t>https://raw.githubusercontent.com/salterm/PicrossDetective/master/presentation/PicrossDetective_Demo.mp4</a:t>
            </a:r>
          </a:p>
        </p:txBody>
      </p:sp>
    </p:spTree>
    <p:extLst>
      <p:ext uri="{BB962C8B-B14F-4D97-AF65-F5344CB8AC3E}">
        <p14:creationId xmlns:p14="http://schemas.microsoft.com/office/powerpoint/2010/main" val="414091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Solving it yourself: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Pen and paper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Web-platforms, mobile apps, handheld and console games,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Having something else solve 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Web-based and downloadable solvers: myriad, many algorithms and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05482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661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Console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Easy to implement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interaction is mostly data entry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is a formatted grid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“Random” Algorithm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Easy naïve solution is pretty terrible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“Best” is depth-first search of possible valid rows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Some optimizations possible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Slow (O(n^2))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No idea when a solution will be found, no indicator of progress</a:t>
            </a:r>
          </a:p>
          <a:p>
            <a:pPr marL="0" indent="0">
              <a:buNone/>
            </a:pPr>
            <a:r>
              <a:rPr lang="en-US" dirty="0"/>
              <a:t>“Human-like” Algorithm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Very complicated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Slower in general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Can get stuck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Returns partial results quickly for most puzzles</a:t>
            </a:r>
          </a:p>
          <a:p>
            <a:pPr marL="0" indent="0">
              <a:buNone/>
            </a:pPr>
            <a:r>
              <a:rPr lang="en-US" dirty="0"/>
              <a:t>Hybrid Algorithm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Slower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Partial results early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Always solves puzzle, eventually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Even more complicated, but “glue” is minimal</a:t>
            </a:r>
          </a:p>
        </p:txBody>
      </p:sp>
    </p:spTree>
    <p:extLst>
      <p:ext uri="{BB962C8B-B14F-4D97-AF65-F5344CB8AC3E}">
        <p14:creationId xmlns:p14="http://schemas.microsoft.com/office/powerpoint/2010/main" val="351394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36053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GUI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 user to create and save puzzles graphically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Connection to online puzzle database(s)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Multiple puzzle colors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 solver progress / estimate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Option to generate puzzle from an existing image (</a:t>
            </a:r>
            <a:r>
              <a:rPr lang="en-US" dirty="0" err="1"/>
              <a:t>OpenCV</a:t>
            </a:r>
            <a:r>
              <a:rPr lang="en-US" dirty="0"/>
              <a:t>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Human-like logical solving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Hybrid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038" y="1845734"/>
            <a:ext cx="3957159" cy="41427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334" y="6488668"/>
            <a:ext cx="3649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Image credit: </a:t>
            </a:r>
            <a:r>
              <a:rPr lang="en-US" sz="1600" dirty="0">
                <a:latin typeface="+mj-lt"/>
              </a:rPr>
              <a:t>doomdutch.deviantart.com</a:t>
            </a:r>
          </a:p>
        </p:txBody>
      </p:sp>
    </p:spTree>
    <p:extLst>
      <p:ext uri="{BB962C8B-B14F-4D97-AF65-F5344CB8AC3E}">
        <p14:creationId xmlns:p14="http://schemas.microsoft.com/office/powerpoint/2010/main" val="207804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Repository:</a:t>
            </a:r>
          </a:p>
          <a:p>
            <a:pPr algn="ctr"/>
            <a:r>
              <a:rPr lang="en-US" sz="3200" dirty="0">
                <a:solidFill>
                  <a:srgbClr val="0070C0"/>
                </a:solidFill>
              </a:rPr>
              <a:t>https://github.com/salterm/PicrossDetective</a:t>
            </a:r>
          </a:p>
          <a:p>
            <a:pPr algn="ctr"/>
            <a:endParaRPr lang="en-US" sz="3200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Contact: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</a:rPr>
              <a:t>	        </a:t>
            </a:r>
            <a:r>
              <a:rPr lang="en-US" sz="3200" dirty="0">
                <a:solidFill>
                  <a:srgbClr val="0070C0"/>
                </a:solidFill>
              </a:rPr>
              <a:t>salterm@pdx.edu</a:t>
            </a:r>
          </a:p>
        </p:txBody>
      </p:sp>
    </p:spTree>
    <p:extLst>
      <p:ext uri="{BB962C8B-B14F-4D97-AF65-F5344CB8AC3E}">
        <p14:creationId xmlns:p14="http://schemas.microsoft.com/office/powerpoint/2010/main" val="19167904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</TotalTime>
  <Words>323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Picross Detective</vt:lpstr>
      <vt:lpstr>Picross? (a.k.a. Nonograms, Hanjie, Griddlers, etc.)</vt:lpstr>
      <vt:lpstr>What’s Picross Detective?</vt:lpstr>
      <vt:lpstr>Target Audience</vt:lpstr>
      <vt:lpstr>The Competition</vt:lpstr>
      <vt:lpstr>Design Choices</vt:lpstr>
      <vt:lpstr>Improvements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Picross Detective</dc:title>
  <dc:creator>Michael Salter</dc:creator>
  <cp:lastModifiedBy>Michael Salter</cp:lastModifiedBy>
  <cp:revision>12</cp:revision>
  <dcterms:created xsi:type="dcterms:W3CDTF">2016-08-09T22:51:11Z</dcterms:created>
  <dcterms:modified xsi:type="dcterms:W3CDTF">2016-08-10T02:25:06Z</dcterms:modified>
</cp:coreProperties>
</file>