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66" r:id="rId4"/>
    <p:sldId id="258" r:id="rId5"/>
    <p:sldId id="259" r:id="rId6"/>
    <p:sldId id="260" r:id="rId7"/>
    <p:sldId id="261" r:id="rId8"/>
    <p:sldId id="262" r:id="rId9"/>
    <p:sldId id="263" r:id="rId10"/>
    <p:sldId id="264" r:id="rId11"/>
    <p:sldId id="265" r:id="rId12"/>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4995" autoAdjust="0"/>
    <p:restoredTop sz="94660"/>
  </p:normalViewPr>
  <p:slideViewPr>
    <p:cSldViewPr snapToGrid="0">
      <p:cViewPr varScale="1">
        <p:scale>
          <a:sx n="69" d="100"/>
          <a:sy n="69" d="100"/>
        </p:scale>
        <p:origin x="564" y="4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5" name=""/>
        <p:cNvGrpSpPr/>
        <p:nvPr/>
      </p:nvGrpSpPr>
      <p:grpSpPr>
        <a:xfrm>
          <a:off x="0" y="0"/>
          <a:ext cx="0" cy="0"/>
          <a:chOff x="0" y="0"/>
          <a:chExt cx="0" cy="0"/>
        </a:xfrm>
      </p:grpSpPr>
      <p:sp>
        <p:nvSpPr>
          <p:cNvPr id="104870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0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0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1" name=""/>
        <p:cNvGrpSpPr/>
        <p:nvPr/>
      </p:nvGrpSpPr>
      <p:grpSpPr>
        <a:xfrm>
          <a:off x="0" y="0"/>
          <a:ext cx="0" cy="0"/>
          <a:chOff x="0" y="0"/>
          <a:chExt cx="0" cy="0"/>
        </a:xfrm>
      </p:grpSpPr>
      <p:grpSp>
        <p:nvGrpSpPr>
          <p:cNvPr id="32" name="Group 7"/>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04859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8"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2"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3"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04"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dirty="0" lang="en-US"/>
          </a:p>
        </p:txBody>
      </p:sp>
      <p:sp>
        <p:nvSpPr>
          <p:cNvPr id="1048605"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1048606" name="Date Placeholder 3"/>
          <p:cNvSpPr>
            <a:spLocks noGrp="1"/>
          </p:cNvSpPr>
          <p:nvPr>
            <p:ph type="dt" sz="half" idx="10"/>
          </p:nvPr>
        </p:nvSpPr>
        <p:spPr/>
        <p:txBody>
          <a:bodyPr/>
          <a:p>
            <a:fld id="{B61BEF0D-F0BB-DE4B-95CE-6DB70DBA9567}" type="datetimeFigureOut">
              <a:rPr dirty="0" lang="en-US"/>
              <a:t>9/29/2023</a:t>
            </a:fld>
            <a:endParaRPr dirty="0" lang="en-US"/>
          </a:p>
        </p:txBody>
      </p:sp>
      <p:sp>
        <p:nvSpPr>
          <p:cNvPr id="1048607" name="Footer Placeholder 4"/>
          <p:cNvSpPr>
            <a:spLocks noGrp="1"/>
          </p:cNvSpPr>
          <p:nvPr>
            <p:ph type="ftr" sz="quarter" idx="11"/>
          </p:nvPr>
        </p:nvSpPr>
        <p:spPr/>
        <p:txBody>
          <a:bodyPr/>
          <a:p>
            <a:endParaRPr dirty="0" lang="en-US"/>
          </a:p>
        </p:txBody>
      </p:sp>
      <p:sp>
        <p:nvSpPr>
          <p:cNvPr id="104860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0" name=""/>
        <p:cNvGrpSpPr/>
        <p:nvPr/>
      </p:nvGrpSpPr>
      <p:grpSpPr>
        <a:xfrm>
          <a:off x="0" y="0"/>
          <a:ext cx="0" cy="0"/>
          <a:chOff x="0" y="0"/>
          <a:chExt cx="0" cy="0"/>
        </a:xfrm>
      </p:grpSpPr>
      <p:sp>
        <p:nvSpPr>
          <p:cNvPr id="1048677"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smtClean="0"/>
              <a:t>Click to edit Master title style</a:t>
            </a:r>
            <a:endParaRPr dirty="0" lang="en-US"/>
          </a:p>
        </p:txBody>
      </p:sp>
      <p:sp>
        <p:nvSpPr>
          <p:cNvPr id="1048678"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79" name="Date Placeholder 3"/>
          <p:cNvSpPr>
            <a:spLocks noGrp="1"/>
          </p:cNvSpPr>
          <p:nvPr>
            <p:ph type="dt" sz="half" idx="10"/>
          </p:nvPr>
        </p:nvSpPr>
        <p:spPr/>
        <p:txBody>
          <a:bodyPr/>
          <a:p>
            <a:fld id="{B61BEF0D-F0BB-DE4B-95CE-6DB70DBA9567}" type="datetimeFigureOut">
              <a:rPr dirty="0" lang="en-US"/>
              <a:t>9/29/2023</a:t>
            </a:fld>
            <a:endParaRPr dirty="0" lang="en-US"/>
          </a:p>
        </p:txBody>
      </p:sp>
      <p:sp>
        <p:nvSpPr>
          <p:cNvPr id="1048680" name="Footer Placeholder 4"/>
          <p:cNvSpPr>
            <a:spLocks noGrp="1"/>
          </p:cNvSpPr>
          <p:nvPr>
            <p:ph type="ftr" sz="quarter" idx="11"/>
          </p:nvPr>
        </p:nvSpPr>
        <p:spPr/>
        <p:txBody>
          <a:bodyPr/>
          <a:p>
            <a:endParaRPr dirty="0" lang="en-US"/>
          </a:p>
        </p:txBody>
      </p:sp>
      <p:sp>
        <p:nvSpPr>
          <p:cNvPr id="104868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43" name=""/>
        <p:cNvGrpSpPr/>
        <p:nvPr/>
      </p:nvGrpSpPr>
      <p:grpSpPr>
        <a:xfrm>
          <a:off x="0" y="0"/>
          <a:ext cx="0" cy="0"/>
          <a:chOff x="0" y="0"/>
          <a:chExt cx="0" cy="0"/>
        </a:xfrm>
      </p:grpSpPr>
      <p:sp>
        <p:nvSpPr>
          <p:cNvPr id="1048637"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smtClean="0"/>
              <a:t>Click to edit Master title style</a:t>
            </a:r>
            <a:endParaRPr dirty="0" lang="en-US"/>
          </a:p>
        </p:txBody>
      </p:sp>
      <p:sp>
        <p:nvSpPr>
          <p:cNvPr id="1048638"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Click to edit Master text styles</a:t>
            </a:r>
          </a:p>
        </p:txBody>
      </p:sp>
      <p:sp>
        <p:nvSpPr>
          <p:cNvPr id="1048639"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40" name="Date Placeholder 3"/>
          <p:cNvSpPr>
            <a:spLocks noGrp="1"/>
          </p:cNvSpPr>
          <p:nvPr>
            <p:ph type="dt" sz="half" idx="10"/>
          </p:nvPr>
        </p:nvSpPr>
        <p:spPr/>
        <p:txBody>
          <a:bodyPr/>
          <a:p>
            <a:fld id="{B61BEF0D-F0BB-DE4B-95CE-6DB70DBA9567}" type="datetimeFigureOut">
              <a:rPr dirty="0" lang="en-US"/>
              <a:t>9/29/2023</a:t>
            </a:fld>
            <a:endParaRPr dirty="0" lang="en-US"/>
          </a:p>
        </p:txBody>
      </p:sp>
      <p:sp>
        <p:nvSpPr>
          <p:cNvPr id="1048641" name="Footer Placeholder 4"/>
          <p:cNvSpPr>
            <a:spLocks noGrp="1"/>
          </p:cNvSpPr>
          <p:nvPr>
            <p:ph type="ftr" sz="quarter" idx="11"/>
          </p:nvPr>
        </p:nvSpPr>
        <p:spPr/>
        <p:txBody>
          <a:bodyPr/>
          <a:p>
            <a:endParaRPr dirty="0" lang="en-US"/>
          </a:p>
        </p:txBody>
      </p:sp>
      <p:sp>
        <p:nvSpPr>
          <p:cNvPr id="1048642"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3"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
        <p:nvSpPr>
          <p:cNvPr id="1048644"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49" name=""/>
        <p:cNvGrpSpPr/>
        <p:nvPr/>
      </p:nvGrpSpPr>
      <p:grpSpPr>
        <a:xfrm>
          <a:off x="0" y="0"/>
          <a:ext cx="0" cy="0"/>
          <a:chOff x="0" y="0"/>
          <a:chExt cx="0" cy="0"/>
        </a:xfrm>
      </p:grpSpPr>
      <p:sp>
        <p:nvSpPr>
          <p:cNvPr id="1048672"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smtClean="0"/>
              <a:t>Click to edit Master title style</a:t>
            </a:r>
            <a:endParaRPr dirty="0" lang="en-US"/>
          </a:p>
        </p:txBody>
      </p:sp>
      <p:sp>
        <p:nvSpPr>
          <p:cNvPr id="1048673"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74" name="Date Placeholder 3"/>
          <p:cNvSpPr>
            <a:spLocks noGrp="1"/>
          </p:cNvSpPr>
          <p:nvPr>
            <p:ph type="dt" sz="half" idx="10"/>
          </p:nvPr>
        </p:nvSpPr>
        <p:spPr/>
        <p:txBody>
          <a:bodyPr/>
          <a:p>
            <a:fld id="{B61BEF0D-F0BB-DE4B-95CE-6DB70DBA9567}" type="datetimeFigureOut">
              <a:rPr dirty="0" lang="en-US"/>
              <a:t>9/29/2023</a:t>
            </a:fld>
            <a:endParaRPr dirty="0" lang="en-US"/>
          </a:p>
        </p:txBody>
      </p:sp>
      <p:sp>
        <p:nvSpPr>
          <p:cNvPr id="1048675" name="Footer Placeholder 4"/>
          <p:cNvSpPr>
            <a:spLocks noGrp="1"/>
          </p:cNvSpPr>
          <p:nvPr>
            <p:ph type="ftr" sz="quarter" idx="11"/>
          </p:nvPr>
        </p:nvSpPr>
        <p:spPr/>
        <p:txBody>
          <a:bodyPr/>
          <a:p>
            <a:endParaRPr dirty="0" lang="en-US"/>
          </a:p>
        </p:txBody>
      </p:sp>
      <p:sp>
        <p:nvSpPr>
          <p:cNvPr id="104867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42" name=""/>
        <p:cNvGrpSpPr/>
        <p:nvPr/>
      </p:nvGrpSpPr>
      <p:grpSpPr>
        <a:xfrm>
          <a:off x="0" y="0"/>
          <a:ext cx="0" cy="0"/>
          <a:chOff x="0" y="0"/>
          <a:chExt cx="0" cy="0"/>
        </a:xfrm>
      </p:grpSpPr>
      <p:sp>
        <p:nvSpPr>
          <p:cNvPr id="1048629"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smtClean="0"/>
              <a:t>Click to edit Master title style</a:t>
            </a:r>
            <a:endParaRPr dirty="0" lang="en-US"/>
          </a:p>
        </p:txBody>
      </p:sp>
      <p:sp>
        <p:nvSpPr>
          <p:cNvPr id="1048630"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Click to edit Master text styles</a:t>
            </a:r>
          </a:p>
        </p:txBody>
      </p:sp>
      <p:sp>
        <p:nvSpPr>
          <p:cNvPr id="1048631"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32" name="Date Placeholder 3"/>
          <p:cNvSpPr>
            <a:spLocks noGrp="1"/>
          </p:cNvSpPr>
          <p:nvPr>
            <p:ph type="dt" sz="half" idx="10"/>
          </p:nvPr>
        </p:nvSpPr>
        <p:spPr/>
        <p:txBody>
          <a:bodyPr/>
          <a:p>
            <a:fld id="{B61BEF0D-F0BB-DE4B-95CE-6DB70DBA9567}" type="datetimeFigureOut">
              <a:rPr dirty="0" lang="en-US"/>
              <a:t>9/29/2023</a:t>
            </a:fld>
            <a:endParaRPr dirty="0" lang="en-US"/>
          </a:p>
        </p:txBody>
      </p:sp>
      <p:sp>
        <p:nvSpPr>
          <p:cNvPr id="1048633" name="Footer Placeholder 4"/>
          <p:cNvSpPr>
            <a:spLocks noGrp="1"/>
          </p:cNvSpPr>
          <p:nvPr>
            <p:ph type="ftr" sz="quarter" idx="11"/>
          </p:nvPr>
        </p:nvSpPr>
        <p:spPr/>
        <p:txBody>
          <a:bodyPr/>
          <a:p>
            <a:endParaRPr dirty="0" lang="en-US"/>
          </a:p>
        </p:txBody>
      </p:sp>
      <p:sp>
        <p:nvSpPr>
          <p:cNvPr id="1048634"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35"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
        <p:nvSpPr>
          <p:cNvPr id="1048636"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2" name=""/>
        <p:cNvGrpSpPr/>
        <p:nvPr/>
      </p:nvGrpSpPr>
      <p:grpSpPr>
        <a:xfrm>
          <a:off x="0" y="0"/>
          <a:ext cx="0" cy="0"/>
          <a:chOff x="0" y="0"/>
          <a:chExt cx="0" cy="0"/>
        </a:xfrm>
      </p:grpSpPr>
      <p:sp>
        <p:nvSpPr>
          <p:cNvPr id="1048688"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smtClean="0"/>
              <a:t>Click to edit Master title style</a:t>
            </a:r>
            <a:endParaRPr dirty="0" lang="en-US"/>
          </a:p>
        </p:txBody>
      </p:sp>
      <p:sp>
        <p:nvSpPr>
          <p:cNvPr id="1048689"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Click to edit Master text styles</a:t>
            </a:r>
          </a:p>
        </p:txBody>
      </p:sp>
      <p:sp>
        <p:nvSpPr>
          <p:cNvPr id="1048690"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91" name="Date Placeholder 3"/>
          <p:cNvSpPr>
            <a:spLocks noGrp="1"/>
          </p:cNvSpPr>
          <p:nvPr>
            <p:ph type="dt" sz="half" idx="10"/>
          </p:nvPr>
        </p:nvSpPr>
        <p:spPr/>
        <p:txBody>
          <a:bodyPr/>
          <a:p>
            <a:fld id="{B61BEF0D-F0BB-DE4B-95CE-6DB70DBA9567}" type="datetimeFigureOut">
              <a:rPr dirty="0" lang="en-US"/>
              <a:t>9/29/2023</a:t>
            </a:fld>
            <a:endParaRPr dirty="0" lang="en-US"/>
          </a:p>
        </p:txBody>
      </p:sp>
      <p:sp>
        <p:nvSpPr>
          <p:cNvPr id="1048692" name="Footer Placeholder 4"/>
          <p:cNvSpPr>
            <a:spLocks noGrp="1"/>
          </p:cNvSpPr>
          <p:nvPr>
            <p:ph type="ftr" sz="quarter" idx="11"/>
          </p:nvPr>
        </p:nvSpPr>
        <p:spPr/>
        <p:txBody>
          <a:bodyPr/>
          <a:p>
            <a:endParaRPr dirty="0" lang="en-US"/>
          </a:p>
        </p:txBody>
      </p:sp>
      <p:sp>
        <p:nvSpPr>
          <p:cNvPr id="1048693"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 name=""/>
        <p:cNvGrpSpPr/>
        <p:nvPr/>
      </p:nvGrpSpPr>
      <p:grpSpPr>
        <a:xfrm>
          <a:off x="0" y="0"/>
          <a:ext cx="0" cy="0"/>
          <a:chOff x="0" y="0"/>
          <a:chExt cx="0" cy="0"/>
        </a:xfrm>
      </p:grpSpPr>
      <p:sp>
        <p:nvSpPr>
          <p:cNvPr id="1048651" name="Title 1"/>
          <p:cNvSpPr>
            <a:spLocks noGrp="1"/>
          </p:cNvSpPr>
          <p:nvPr>
            <p:ph type="title"/>
          </p:nvPr>
        </p:nvSpPr>
        <p:spPr/>
        <p:txBody>
          <a:bodyPr/>
          <a:p>
            <a:r>
              <a:rPr lang="en-US" smtClean="0"/>
              <a:t>Click to edit Master title style</a:t>
            </a:r>
            <a:endParaRPr dirty="0" lang="en-US"/>
          </a:p>
        </p:txBody>
      </p:sp>
      <p:sp>
        <p:nvSpPr>
          <p:cNvPr id="1048652"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53" name="Date Placeholder 3"/>
          <p:cNvSpPr>
            <a:spLocks noGrp="1"/>
          </p:cNvSpPr>
          <p:nvPr>
            <p:ph type="dt" sz="half" idx="10"/>
          </p:nvPr>
        </p:nvSpPr>
        <p:spPr/>
        <p:txBody>
          <a:bodyPr/>
          <a:p>
            <a:fld id="{55C6B4A9-1611-4792-9094-5F34BCA07E0B}" type="datetimeFigureOut">
              <a:rPr dirty="0" lang="en-US"/>
              <a:t>9/29/2023</a:t>
            </a:fld>
            <a:endParaRPr dirty="0" lang="en-US"/>
          </a:p>
        </p:txBody>
      </p:sp>
      <p:sp>
        <p:nvSpPr>
          <p:cNvPr id="1048654" name="Footer Placeholder 4"/>
          <p:cNvSpPr>
            <a:spLocks noGrp="1"/>
          </p:cNvSpPr>
          <p:nvPr>
            <p:ph type="ftr" sz="quarter" idx="11"/>
          </p:nvPr>
        </p:nvSpPr>
        <p:spPr/>
        <p:txBody>
          <a:bodyPr/>
          <a:p>
            <a:endParaRPr dirty="0" lang="en-US"/>
          </a:p>
        </p:txBody>
      </p:sp>
      <p:sp>
        <p:nvSpPr>
          <p:cNvPr id="1048655"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4" name=""/>
        <p:cNvGrpSpPr/>
        <p:nvPr/>
      </p:nvGrpSpPr>
      <p:grpSpPr>
        <a:xfrm>
          <a:off x="0" y="0"/>
          <a:ext cx="0" cy="0"/>
          <a:chOff x="0" y="0"/>
          <a:chExt cx="0" cy="0"/>
        </a:xfrm>
      </p:grpSpPr>
      <p:sp>
        <p:nvSpPr>
          <p:cNvPr id="1048700" name="Vertical Title 1"/>
          <p:cNvSpPr>
            <a:spLocks noGrp="1"/>
          </p:cNvSpPr>
          <p:nvPr>
            <p:ph type="title" orient="vert"/>
          </p:nvPr>
        </p:nvSpPr>
        <p:spPr>
          <a:xfrm>
            <a:off x="7967673" y="609599"/>
            <a:ext cx="1304743" cy="5251451"/>
          </a:xfrm>
        </p:spPr>
        <p:txBody>
          <a:bodyPr anchor="ctr" vert="eaVert"/>
          <a:p>
            <a:r>
              <a:rPr lang="en-US" smtClean="0"/>
              <a:t>Click to edit Master title style</a:t>
            </a:r>
            <a:endParaRPr dirty="0" lang="en-US"/>
          </a:p>
        </p:txBody>
      </p:sp>
      <p:sp>
        <p:nvSpPr>
          <p:cNvPr id="1048701" name="Vertical Text Placeholder 2"/>
          <p:cNvSpPr>
            <a:spLocks noGrp="1"/>
          </p:cNvSpPr>
          <p:nvPr>
            <p:ph type="body" orient="vert" idx="1"/>
          </p:nvPr>
        </p:nvSpPr>
        <p:spPr>
          <a:xfrm>
            <a:off x="677335" y="609600"/>
            <a:ext cx="7060150" cy="5251450"/>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2" name="Date Placeholder 3"/>
          <p:cNvSpPr>
            <a:spLocks noGrp="1"/>
          </p:cNvSpPr>
          <p:nvPr>
            <p:ph type="dt" sz="half" idx="10"/>
          </p:nvPr>
        </p:nvSpPr>
        <p:spPr/>
        <p:txBody>
          <a:bodyPr/>
          <a:p>
            <a:fld id="{B61BEF0D-F0BB-DE4B-95CE-6DB70DBA9567}" type="datetimeFigureOut">
              <a:rPr dirty="0" lang="en-US"/>
              <a:t>9/29/2023</a:t>
            </a:fld>
            <a:endParaRPr dirty="0" lang="en-US"/>
          </a:p>
        </p:txBody>
      </p:sp>
      <p:sp>
        <p:nvSpPr>
          <p:cNvPr id="1048703" name="Footer Placeholder 4"/>
          <p:cNvSpPr>
            <a:spLocks noGrp="1"/>
          </p:cNvSpPr>
          <p:nvPr>
            <p:ph type="ftr" sz="quarter" idx="11"/>
          </p:nvPr>
        </p:nvSpPr>
        <p:spPr/>
        <p:txBody>
          <a:bodyPr/>
          <a:p>
            <a:endParaRPr dirty="0" lang="en-US"/>
          </a:p>
        </p:txBody>
      </p:sp>
      <p:sp>
        <p:nvSpPr>
          <p:cNvPr id="1048704"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89" name="Title 1"/>
          <p:cNvSpPr>
            <a:spLocks noGrp="1"/>
          </p:cNvSpPr>
          <p:nvPr>
            <p:ph type="title"/>
          </p:nvPr>
        </p:nvSpPr>
        <p:spPr/>
        <p:txBody>
          <a:bodyPr>
            <a:normAutofit/>
          </a:bodyPr>
          <a:lstStyle>
            <a:lvl1pPr>
              <a:defRPr sz="3600"/>
            </a:lvl1pPr>
          </a:lstStyle>
          <a:p>
            <a:r>
              <a:rPr lang="en-US" smtClean="0"/>
              <a:t>Click to edit Master title style</a:t>
            </a:r>
            <a:endParaRPr dirty="0" lang="en-US"/>
          </a:p>
        </p:txBody>
      </p:sp>
      <p:sp>
        <p:nvSpPr>
          <p:cNvPr id="1048590"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91" name="Date Placeholder 3"/>
          <p:cNvSpPr>
            <a:spLocks noGrp="1"/>
          </p:cNvSpPr>
          <p:nvPr>
            <p:ph type="dt" sz="half" idx="10"/>
          </p:nvPr>
        </p:nvSpPr>
        <p:spPr/>
        <p:txBody>
          <a:bodyPr/>
          <a:p>
            <a:fld id="{B61BEF0D-F0BB-DE4B-95CE-6DB70DBA9567}" type="datetimeFigureOut">
              <a:rPr dirty="0" lang="en-US"/>
              <a:t>9/29/2023</a:t>
            </a:fld>
            <a:endParaRPr dirty="0" lang="en-US"/>
          </a:p>
        </p:txBody>
      </p:sp>
      <p:sp>
        <p:nvSpPr>
          <p:cNvPr id="1048592" name="Footer Placeholder 4"/>
          <p:cNvSpPr>
            <a:spLocks noGrp="1"/>
          </p:cNvSpPr>
          <p:nvPr>
            <p:ph type="ftr" sz="quarter" idx="11"/>
          </p:nvPr>
        </p:nvSpPr>
        <p:spPr/>
        <p:txBody>
          <a:bodyPr/>
          <a:p>
            <a:endParaRPr dirty="0" lang="en-US"/>
          </a:p>
        </p:txBody>
      </p:sp>
      <p:sp>
        <p:nvSpPr>
          <p:cNvPr id="1048593"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6" name=""/>
        <p:cNvGrpSpPr/>
        <p:nvPr/>
      </p:nvGrpSpPr>
      <p:grpSpPr>
        <a:xfrm>
          <a:off x="0" y="0"/>
          <a:ext cx="0" cy="0"/>
          <a:chOff x="0" y="0"/>
          <a:chExt cx="0" cy="0"/>
        </a:xfrm>
      </p:grpSpPr>
      <p:sp>
        <p:nvSpPr>
          <p:cNvPr id="1048656" name="Title 1"/>
          <p:cNvSpPr>
            <a:spLocks noGrp="1"/>
          </p:cNvSpPr>
          <p:nvPr>
            <p:ph type="title"/>
          </p:nvPr>
        </p:nvSpPr>
        <p:spPr>
          <a:xfrm>
            <a:off x="677335" y="2700867"/>
            <a:ext cx="8596668" cy="1826581"/>
          </a:xfrm>
        </p:spPr>
        <p:txBody>
          <a:bodyPr anchor="b"/>
          <a:lstStyle>
            <a:lvl1pPr algn="l">
              <a:defRPr b="0" cap="none" sz="4000"/>
            </a:lvl1pPr>
          </a:lstStyle>
          <a:p>
            <a:r>
              <a:rPr lang="en-US" smtClean="0"/>
              <a:t>Click to edit Master title style</a:t>
            </a:r>
            <a:endParaRPr dirty="0" lang="en-US"/>
          </a:p>
        </p:txBody>
      </p:sp>
      <p:sp>
        <p:nvSpPr>
          <p:cNvPr id="1048657"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58" name="Date Placeholder 3"/>
          <p:cNvSpPr>
            <a:spLocks noGrp="1"/>
          </p:cNvSpPr>
          <p:nvPr>
            <p:ph type="dt" sz="half" idx="10"/>
          </p:nvPr>
        </p:nvSpPr>
        <p:spPr/>
        <p:txBody>
          <a:bodyPr/>
          <a:p>
            <a:fld id="{B61BEF0D-F0BB-DE4B-95CE-6DB70DBA9567}" type="datetimeFigureOut">
              <a:rPr dirty="0" lang="en-US"/>
              <a:t>9/29/2023</a:t>
            </a:fld>
            <a:endParaRPr dirty="0" lang="en-US"/>
          </a:p>
        </p:txBody>
      </p:sp>
      <p:sp>
        <p:nvSpPr>
          <p:cNvPr id="1048659" name="Footer Placeholder 4"/>
          <p:cNvSpPr>
            <a:spLocks noGrp="1"/>
          </p:cNvSpPr>
          <p:nvPr>
            <p:ph type="ftr" sz="quarter" idx="11"/>
          </p:nvPr>
        </p:nvSpPr>
        <p:spPr/>
        <p:txBody>
          <a:bodyPr/>
          <a:p>
            <a:endParaRPr dirty="0" lang="en-US"/>
          </a:p>
        </p:txBody>
      </p:sp>
      <p:sp>
        <p:nvSpPr>
          <p:cNvPr id="1048660"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1" name=""/>
        <p:cNvGrpSpPr/>
        <p:nvPr/>
      </p:nvGrpSpPr>
      <p:grpSpPr>
        <a:xfrm>
          <a:off x="0" y="0"/>
          <a:ext cx="0" cy="0"/>
          <a:chOff x="0" y="0"/>
          <a:chExt cx="0" cy="0"/>
        </a:xfrm>
      </p:grpSpPr>
      <p:sp>
        <p:nvSpPr>
          <p:cNvPr id="1048682" name="Title 1"/>
          <p:cNvSpPr>
            <a:spLocks noGrp="1"/>
          </p:cNvSpPr>
          <p:nvPr>
            <p:ph type="title"/>
          </p:nvPr>
        </p:nvSpPr>
        <p:spPr/>
        <p:txBody>
          <a:bodyPr/>
          <a:p>
            <a:r>
              <a:rPr lang="en-US" smtClean="0"/>
              <a:t>Click to edit Master title style</a:t>
            </a:r>
            <a:endParaRPr dirty="0" lang="en-US"/>
          </a:p>
        </p:txBody>
      </p:sp>
      <p:sp>
        <p:nvSpPr>
          <p:cNvPr id="1048683" name="Content Placeholder 2"/>
          <p:cNvSpPr>
            <a:spLocks noGrp="1"/>
          </p:cNvSpPr>
          <p:nvPr>
            <p:ph sz="half" idx="1"/>
          </p:nvPr>
        </p:nvSpPr>
        <p:spPr>
          <a:xfrm>
            <a:off x="677334" y="2160589"/>
            <a:ext cx="4184035" cy="3880772"/>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84" name="Content Placeholder 3"/>
          <p:cNvSpPr>
            <a:spLocks noGrp="1"/>
          </p:cNvSpPr>
          <p:nvPr>
            <p:ph sz="half" idx="2"/>
          </p:nvPr>
        </p:nvSpPr>
        <p:spPr>
          <a:xfrm>
            <a:off x="5089970" y="2160589"/>
            <a:ext cx="4184034" cy="3880773"/>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85" name="Date Placeholder 4"/>
          <p:cNvSpPr>
            <a:spLocks noGrp="1"/>
          </p:cNvSpPr>
          <p:nvPr>
            <p:ph type="dt" sz="half" idx="10"/>
          </p:nvPr>
        </p:nvSpPr>
        <p:spPr/>
        <p:txBody>
          <a:bodyPr/>
          <a:p>
            <a:fld id="{EB712588-04B1-427B-82EE-E8DB90309F08}" type="datetimeFigureOut">
              <a:rPr dirty="0" lang="en-US"/>
              <a:t>9/29/2023</a:t>
            </a:fld>
            <a:endParaRPr dirty="0" lang="en-US"/>
          </a:p>
        </p:txBody>
      </p:sp>
      <p:sp>
        <p:nvSpPr>
          <p:cNvPr id="1048686" name="Footer Placeholder 5"/>
          <p:cNvSpPr>
            <a:spLocks noGrp="1"/>
          </p:cNvSpPr>
          <p:nvPr>
            <p:ph type="ftr" sz="quarter" idx="11"/>
          </p:nvPr>
        </p:nvSpPr>
        <p:spPr/>
        <p:txBody>
          <a:bodyPr/>
          <a:p>
            <a:endParaRPr dirty="0" lang="en-US"/>
          </a:p>
        </p:txBody>
      </p:sp>
      <p:sp>
        <p:nvSpPr>
          <p:cNvPr id="1048687" name="Slide Number Placeholder 6"/>
          <p:cNvSpPr>
            <a:spLocks noGrp="1"/>
          </p:cNvSpPr>
          <p:nvPr>
            <p:ph type="sldNum" sz="quarter" idx="12"/>
          </p:nvPr>
        </p:nvSpPr>
        <p:spPr/>
        <p:txBody>
          <a:bodyPr/>
          <a:p>
            <a:fld id="{6FF9F0C5-380F-41C2-899A-BAC0F0927E16}"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7" name=""/>
        <p:cNvGrpSpPr/>
        <p:nvPr/>
      </p:nvGrpSpPr>
      <p:grpSpPr>
        <a:xfrm>
          <a:off x="0" y="0"/>
          <a:ext cx="0" cy="0"/>
          <a:chOff x="0" y="0"/>
          <a:chExt cx="0" cy="0"/>
        </a:xfrm>
      </p:grpSpPr>
      <p:sp>
        <p:nvSpPr>
          <p:cNvPr id="1048661" name="Title 1"/>
          <p:cNvSpPr>
            <a:spLocks noGrp="1"/>
          </p:cNvSpPr>
          <p:nvPr>
            <p:ph type="title"/>
          </p:nvPr>
        </p:nvSpPr>
        <p:spPr/>
        <p:txBody>
          <a:bodyPr/>
          <a:p>
            <a:r>
              <a:rPr lang="en-US" smtClean="0"/>
              <a:t>Click to edit Master title style</a:t>
            </a:r>
            <a:endParaRPr dirty="0" lang="en-US"/>
          </a:p>
        </p:txBody>
      </p:sp>
      <p:sp>
        <p:nvSpPr>
          <p:cNvPr id="1048662"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63" name="Content Placeholder 3"/>
          <p:cNvSpPr>
            <a:spLocks noGrp="1"/>
          </p:cNvSpPr>
          <p:nvPr>
            <p:ph sz="half" idx="2"/>
          </p:nvPr>
        </p:nvSpPr>
        <p:spPr>
          <a:xfrm>
            <a:off x="675745" y="2737245"/>
            <a:ext cx="4185623" cy="3304117"/>
          </a:xfrm>
        </p:spPr>
        <p:txBody>
          <a:bodyP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64"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65" name="Content Placeholder 5"/>
          <p:cNvSpPr>
            <a:spLocks noGrp="1"/>
          </p:cNvSpPr>
          <p:nvPr>
            <p:ph sz="quarter" idx="4"/>
          </p:nvPr>
        </p:nvSpPr>
        <p:spPr>
          <a:xfrm>
            <a:off x="5088384" y="2737245"/>
            <a:ext cx="4185617" cy="3304117"/>
          </a:xfrm>
        </p:spPr>
        <p:txBody>
          <a:bodyP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66" name="Date Placeholder 6"/>
          <p:cNvSpPr>
            <a:spLocks noGrp="1"/>
          </p:cNvSpPr>
          <p:nvPr>
            <p:ph type="dt" sz="half" idx="10"/>
          </p:nvPr>
        </p:nvSpPr>
        <p:spPr/>
        <p:txBody>
          <a:bodyPr/>
          <a:p>
            <a:fld id="{B61BEF0D-F0BB-DE4B-95CE-6DB70DBA9567}" type="datetimeFigureOut">
              <a:rPr dirty="0" lang="en-US"/>
              <a:t>9/29/2023</a:t>
            </a:fld>
            <a:endParaRPr dirty="0" lang="en-US"/>
          </a:p>
        </p:txBody>
      </p:sp>
      <p:sp>
        <p:nvSpPr>
          <p:cNvPr id="1048667" name="Footer Placeholder 7"/>
          <p:cNvSpPr>
            <a:spLocks noGrp="1"/>
          </p:cNvSpPr>
          <p:nvPr>
            <p:ph type="ftr" sz="quarter" idx="11"/>
          </p:nvPr>
        </p:nvSpPr>
        <p:spPr/>
        <p:txBody>
          <a:bodyPr/>
          <a:p>
            <a:endParaRPr dirty="0" lang="en-US"/>
          </a:p>
        </p:txBody>
      </p:sp>
      <p:sp>
        <p:nvSpPr>
          <p:cNvPr id="1048668"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25" name="Title 1"/>
          <p:cNvSpPr>
            <a:spLocks noGrp="1"/>
          </p:cNvSpPr>
          <p:nvPr>
            <p:ph type="title"/>
          </p:nvPr>
        </p:nvSpPr>
        <p:spPr>
          <a:xfrm>
            <a:off x="677334" y="609600"/>
            <a:ext cx="8596668" cy="1320800"/>
          </a:xfrm>
        </p:spPr>
        <p:txBody>
          <a:bodyPr/>
          <a:p>
            <a:r>
              <a:rPr lang="en-US" smtClean="0"/>
              <a:t>Click to edit Master title style</a:t>
            </a:r>
            <a:endParaRPr dirty="0" lang="en-US"/>
          </a:p>
        </p:txBody>
      </p:sp>
      <p:sp>
        <p:nvSpPr>
          <p:cNvPr id="1048626" name="Date Placeholder 2"/>
          <p:cNvSpPr>
            <a:spLocks noGrp="1"/>
          </p:cNvSpPr>
          <p:nvPr>
            <p:ph type="dt" sz="half" idx="10"/>
          </p:nvPr>
        </p:nvSpPr>
        <p:spPr/>
        <p:txBody>
          <a:bodyPr/>
          <a:p>
            <a:fld id="{B61BEF0D-F0BB-DE4B-95CE-6DB70DBA9567}" type="datetimeFigureOut">
              <a:rPr dirty="0" lang="en-US"/>
              <a:t>9/29/2023</a:t>
            </a:fld>
            <a:endParaRPr dirty="0" lang="en-US"/>
          </a:p>
        </p:txBody>
      </p:sp>
      <p:sp>
        <p:nvSpPr>
          <p:cNvPr id="1048627" name="Footer Placeholder 3"/>
          <p:cNvSpPr>
            <a:spLocks noGrp="1"/>
          </p:cNvSpPr>
          <p:nvPr>
            <p:ph type="ftr" sz="quarter" idx="11"/>
          </p:nvPr>
        </p:nvSpPr>
        <p:spPr/>
        <p:txBody>
          <a:bodyPr/>
          <a:p>
            <a:endParaRPr dirty="0" lang="en-US"/>
          </a:p>
        </p:txBody>
      </p:sp>
      <p:sp>
        <p:nvSpPr>
          <p:cNvPr id="1048628"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8" name=""/>
        <p:cNvGrpSpPr/>
        <p:nvPr/>
      </p:nvGrpSpPr>
      <p:grpSpPr>
        <a:xfrm>
          <a:off x="0" y="0"/>
          <a:ext cx="0" cy="0"/>
          <a:chOff x="0" y="0"/>
          <a:chExt cx="0" cy="0"/>
        </a:xfrm>
      </p:grpSpPr>
      <p:sp>
        <p:nvSpPr>
          <p:cNvPr id="1048669" name="Date Placeholder 1"/>
          <p:cNvSpPr>
            <a:spLocks noGrp="1"/>
          </p:cNvSpPr>
          <p:nvPr>
            <p:ph type="dt" sz="half" idx="10"/>
          </p:nvPr>
        </p:nvSpPr>
        <p:spPr/>
        <p:txBody>
          <a:bodyPr/>
          <a:p>
            <a:fld id="{B61BEF0D-F0BB-DE4B-95CE-6DB70DBA9567}" type="datetimeFigureOut">
              <a:rPr dirty="0" lang="en-US"/>
              <a:t>9/29/2023</a:t>
            </a:fld>
            <a:endParaRPr dirty="0" lang="en-US"/>
          </a:p>
        </p:txBody>
      </p:sp>
      <p:sp>
        <p:nvSpPr>
          <p:cNvPr id="1048670" name="Footer Placeholder 2"/>
          <p:cNvSpPr>
            <a:spLocks noGrp="1"/>
          </p:cNvSpPr>
          <p:nvPr>
            <p:ph type="ftr" sz="quarter" idx="11"/>
          </p:nvPr>
        </p:nvSpPr>
        <p:spPr/>
        <p:txBody>
          <a:bodyPr/>
          <a:p>
            <a:endParaRPr dirty="0" lang="en-US"/>
          </a:p>
        </p:txBody>
      </p:sp>
      <p:sp>
        <p:nvSpPr>
          <p:cNvPr id="1048671"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3" name=""/>
        <p:cNvGrpSpPr/>
        <p:nvPr/>
      </p:nvGrpSpPr>
      <p:grpSpPr>
        <a:xfrm>
          <a:off x="0" y="0"/>
          <a:ext cx="0" cy="0"/>
          <a:chOff x="0" y="0"/>
          <a:chExt cx="0" cy="0"/>
        </a:xfrm>
      </p:grpSpPr>
      <p:sp>
        <p:nvSpPr>
          <p:cNvPr id="1048694"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dirty="0" lang="en-US"/>
          </a:p>
        </p:txBody>
      </p:sp>
      <p:sp>
        <p:nvSpPr>
          <p:cNvPr id="1048695" name="Content Placeholder 2"/>
          <p:cNvSpPr>
            <a:spLocks noGrp="1"/>
          </p:cNvSpPr>
          <p:nvPr>
            <p:ph idx="1"/>
          </p:nvPr>
        </p:nvSpPr>
        <p:spPr>
          <a:xfrm>
            <a:off x="4760461" y="514924"/>
            <a:ext cx="4513541" cy="5526437"/>
          </a:xfrm>
        </p:spPr>
        <p:txBody>
          <a:bodyP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96"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smtClean="0"/>
              <a:t>Click to edit Master text styles</a:t>
            </a:r>
          </a:p>
        </p:txBody>
      </p:sp>
      <p:sp>
        <p:nvSpPr>
          <p:cNvPr id="1048697" name="Date Placeholder 4"/>
          <p:cNvSpPr>
            <a:spLocks noGrp="1"/>
          </p:cNvSpPr>
          <p:nvPr>
            <p:ph type="dt" sz="half" idx="10"/>
          </p:nvPr>
        </p:nvSpPr>
        <p:spPr/>
        <p:txBody>
          <a:bodyPr/>
          <a:p>
            <a:fld id="{42A54C80-263E-416B-A8E0-580EDEADCBDC}" type="datetimeFigureOut">
              <a:rPr dirty="0" lang="en-US"/>
              <a:t>9/29/2023</a:t>
            </a:fld>
            <a:endParaRPr dirty="0" lang="en-US"/>
          </a:p>
        </p:txBody>
      </p:sp>
      <p:sp>
        <p:nvSpPr>
          <p:cNvPr id="1048698" name="Footer Placeholder 5"/>
          <p:cNvSpPr>
            <a:spLocks noGrp="1"/>
          </p:cNvSpPr>
          <p:nvPr>
            <p:ph type="ftr" sz="quarter" idx="11"/>
          </p:nvPr>
        </p:nvSpPr>
        <p:spPr/>
        <p:txBody>
          <a:bodyPr/>
          <a:p>
            <a:endParaRPr dirty="0" lang="en-US"/>
          </a:p>
        </p:txBody>
      </p:sp>
      <p:sp>
        <p:nvSpPr>
          <p:cNvPr id="1048699"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4" name=""/>
        <p:cNvGrpSpPr/>
        <p:nvPr/>
      </p:nvGrpSpPr>
      <p:grpSpPr>
        <a:xfrm>
          <a:off x="0" y="0"/>
          <a:ext cx="0" cy="0"/>
          <a:chOff x="0" y="0"/>
          <a:chExt cx="0" cy="0"/>
        </a:xfrm>
      </p:grpSpPr>
      <p:sp>
        <p:nvSpPr>
          <p:cNvPr id="1048645" name="Title 1"/>
          <p:cNvSpPr>
            <a:spLocks noGrp="1"/>
          </p:cNvSpPr>
          <p:nvPr>
            <p:ph type="title"/>
          </p:nvPr>
        </p:nvSpPr>
        <p:spPr>
          <a:xfrm>
            <a:off x="677334" y="4800600"/>
            <a:ext cx="8596667" cy="566738"/>
          </a:xfrm>
        </p:spPr>
        <p:txBody>
          <a:bodyPr anchor="b">
            <a:normAutofit/>
          </a:bodyPr>
          <a:lstStyle>
            <a:lvl1pPr algn="l">
              <a:defRPr b="0" sz="2400"/>
            </a:lvl1pPr>
          </a:lstStyle>
          <a:p>
            <a:r>
              <a:rPr lang="en-US" smtClean="0"/>
              <a:t>Click to edit Master title style</a:t>
            </a:r>
            <a:endParaRPr dirty="0" lang="en-US"/>
          </a:p>
        </p:txBody>
      </p:sp>
      <p:sp>
        <p:nvSpPr>
          <p:cNvPr id="1048646"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47"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48" name="Date Placeholder 4"/>
          <p:cNvSpPr>
            <a:spLocks noGrp="1"/>
          </p:cNvSpPr>
          <p:nvPr>
            <p:ph type="dt" sz="half" idx="10"/>
          </p:nvPr>
        </p:nvSpPr>
        <p:spPr/>
        <p:txBody>
          <a:bodyPr/>
          <a:p>
            <a:fld id="{B61BEF0D-F0BB-DE4B-95CE-6DB70DBA9567}" type="datetimeFigureOut">
              <a:rPr dirty="0" lang="en-US"/>
              <a:t>9/29/2023</a:t>
            </a:fld>
            <a:endParaRPr dirty="0" lang="en-US"/>
          </a:p>
        </p:txBody>
      </p:sp>
      <p:sp>
        <p:nvSpPr>
          <p:cNvPr id="1048649" name="Footer Placeholder 5"/>
          <p:cNvSpPr>
            <a:spLocks noGrp="1"/>
          </p:cNvSpPr>
          <p:nvPr>
            <p:ph type="ftr" sz="quarter" idx="11"/>
          </p:nvPr>
        </p:nvSpPr>
        <p:spPr/>
        <p:txBody>
          <a:bodyPr/>
          <a:p>
            <a:endParaRPr dirty="0" lang="en-US"/>
          </a:p>
        </p:txBody>
      </p:sp>
      <p:sp>
        <p:nvSpPr>
          <p:cNvPr id="1048650"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1" name=""/>
        <p:cNvGrpSpPr/>
        <p:nvPr/>
      </p:nvGrpSpPr>
      <p:grpSpPr>
        <a:xfrm>
          <a:off x="0" y="0"/>
          <a:ext cx="0" cy="0"/>
          <a:chOff x="0" y="0"/>
          <a:chExt cx="0" cy="0"/>
        </a:xfrm>
      </p:grpSpPr>
      <p:grpSp>
        <p:nvGrpSpPr>
          <p:cNvPr id="12" name="Group 7"/>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smtClean="0"/>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9/29/2023</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4" name="Title 1"/>
          <p:cNvSpPr>
            <a:spLocks noGrp="1"/>
          </p:cNvSpPr>
          <p:nvPr>
            <p:ph type="title"/>
          </p:nvPr>
        </p:nvSpPr>
        <p:spPr>
          <a:xfrm>
            <a:off x="901514" y="2019336"/>
            <a:ext cx="8388905" cy="2065196"/>
          </a:xfrm>
        </p:spPr>
        <p:txBody>
          <a:bodyPr/>
          <a:p>
            <a:r>
              <a:rPr b="1" dirty="0" lang="en-IN" smtClean="0"/>
              <a:t>FLOOD MANAGEMENT SYSTEM</a:t>
            </a:r>
            <a:endParaRPr b="1"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3" name="Title 1"/>
          <p:cNvSpPr>
            <a:spLocks noGrp="1"/>
          </p:cNvSpPr>
          <p:nvPr>
            <p:ph type="title"/>
          </p:nvPr>
        </p:nvSpPr>
        <p:spPr/>
        <p:txBody>
          <a:bodyPr/>
          <a:p>
            <a:r>
              <a:rPr dirty="0" lang="en-IN" smtClean="0"/>
              <a:t>References:</a:t>
            </a:r>
            <a:endParaRPr dirty="0" lang="en-IN"/>
          </a:p>
        </p:txBody>
      </p:sp>
      <p:sp>
        <p:nvSpPr>
          <p:cNvPr id="1048624" name="Content Placeholder 2"/>
          <p:cNvSpPr>
            <a:spLocks noGrp="1"/>
          </p:cNvSpPr>
          <p:nvPr>
            <p:ph idx="1"/>
          </p:nvPr>
        </p:nvSpPr>
        <p:spPr>
          <a:xfrm>
            <a:off x="575734" y="1634117"/>
            <a:ext cx="8596668" cy="3880773"/>
          </a:xfrm>
        </p:spPr>
        <p:txBody>
          <a:bodyPr/>
          <a:p>
            <a:r>
              <a:rPr dirty="0" lang="en-US"/>
              <a:t>Design Thinking: A Practical Guide to Innovative Product Development by Tim </a:t>
            </a:r>
            <a:r>
              <a:rPr dirty="0" lang="en-US" smtClean="0"/>
              <a:t>Brown</a:t>
            </a:r>
          </a:p>
          <a:p>
            <a:r>
              <a:rPr dirty="0" lang="en-US"/>
              <a:t> Design Thinking for </a:t>
            </a:r>
            <a:r>
              <a:rPr dirty="0" lang="en-US" err="1"/>
              <a:t>IoT</a:t>
            </a:r>
            <a:r>
              <a:rPr dirty="0" lang="en-US"/>
              <a:t> by </a:t>
            </a:r>
            <a:r>
              <a:rPr dirty="0" lang="en-US" err="1" smtClean="0"/>
              <a:t>UXPin</a:t>
            </a:r>
            <a:endParaRPr dirty="0" lang="en-US" smtClean="0"/>
          </a:p>
          <a:p>
            <a:r>
              <a:rPr dirty="0" lang="en-US"/>
              <a:t>Flood Monitoring and Early Warning System Using </a:t>
            </a:r>
            <a:r>
              <a:rPr dirty="0" lang="en-US" err="1"/>
              <a:t>IoT</a:t>
            </a:r>
            <a:r>
              <a:rPr dirty="0" lang="en-US"/>
              <a:t> by </a:t>
            </a:r>
            <a:r>
              <a:rPr dirty="0" lang="en-US" smtClean="0"/>
              <a:t>EUDL</a:t>
            </a:r>
          </a:p>
          <a:p>
            <a:r>
              <a:rPr dirty="0" lang="en-US" err="1"/>
              <a:t>IoT</a:t>
            </a:r>
            <a:r>
              <a:rPr dirty="0" lang="en-US"/>
              <a:t>-Based Flood Monitoring and Early Warning System: A Review by EAI Endorsed Transactions on Internet of </a:t>
            </a:r>
            <a:r>
              <a:rPr dirty="0" lang="en-US" smtClean="0"/>
              <a:t>Things</a:t>
            </a:r>
          </a:p>
          <a:p>
            <a:r>
              <a:rPr dirty="0" lang="en-US" err="1"/>
              <a:t>IoT</a:t>
            </a:r>
            <a:r>
              <a:rPr dirty="0" lang="en-US"/>
              <a:t>-based Flood Monitoring and Early Warning System Using </a:t>
            </a:r>
            <a:r>
              <a:rPr dirty="0" lang="en-US" err="1"/>
              <a:t>LoRa</a:t>
            </a:r>
            <a:r>
              <a:rPr dirty="0" lang="en-US"/>
              <a:t>-based Wireless Communication by Scientific </a:t>
            </a:r>
            <a:r>
              <a:rPr dirty="0" lang="en-US" smtClean="0"/>
              <a:t>Reports</a:t>
            </a:r>
          </a:p>
          <a:p>
            <a:r>
              <a:rPr dirty="0" lang="en-US" err="1"/>
              <a:t>IoT</a:t>
            </a:r>
            <a:r>
              <a:rPr dirty="0" lang="en-US"/>
              <a:t>-Based Flood Monitoring and Early Warning System Using Cloud Computing and Mobile App by IEEE Access</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714" name=""/>
          <p:cNvSpPr>
            <a:spLocks noGrp="1"/>
          </p:cNvSpPr>
          <p:nvPr>
            <p:ph type="title"/>
          </p:nvPr>
        </p:nvSpPr>
        <p:spPr/>
        <p:txBody>
          <a:bodyPr/>
          <a:p>
            <a:r>
              <a:rPr lang="en-US"/>
              <a:t>B</a:t>
            </a:r>
            <a:r>
              <a:rPr lang="en-US"/>
              <a:t>y</a:t>
            </a:r>
            <a:r>
              <a:rPr lang="en-US"/>
              <a:t> </a:t>
            </a:r>
            <a:r>
              <a:rPr lang="en-US"/>
              <a:t>:</a:t>
            </a:r>
            <a:endParaRPr lang="en-US"/>
          </a:p>
        </p:txBody>
      </p:sp>
      <p:sp>
        <p:nvSpPr>
          <p:cNvPr id="1048715" name=""/>
          <p:cNvSpPr>
            <a:spLocks noGrp="1"/>
          </p:cNvSpPr>
          <p:nvPr>
            <p:ph idx="1"/>
          </p:nvPr>
        </p:nvSpPr>
        <p:spPr/>
        <p:txBody>
          <a:bodyPr/>
          <a:p>
            <a:pPr indent="0" marL="0">
              <a:buNone/>
            </a:pPr>
            <a:r>
              <a:rPr sz="4000" lang="en-US"/>
              <a:t>P</a:t>
            </a:r>
            <a:r>
              <a:rPr sz="4000" lang="en-US"/>
              <a:t>r</a:t>
            </a:r>
            <a:r>
              <a:rPr sz="4000" lang="en-US"/>
              <a:t>a</a:t>
            </a:r>
            <a:r>
              <a:rPr sz="4000" lang="en-US"/>
              <a:t>v</a:t>
            </a:r>
            <a:r>
              <a:rPr sz="4000" lang="en-US"/>
              <a:t>e</a:t>
            </a:r>
            <a:r>
              <a:rPr sz="4000" lang="en-US"/>
              <a:t>ena</a:t>
            </a:r>
            <a:r>
              <a:rPr sz="4000" lang="en-US"/>
              <a:t>.</a:t>
            </a:r>
            <a:r>
              <a:rPr sz="4000" lang="en-US"/>
              <a:t>L</a:t>
            </a:r>
            <a:endParaRPr lang="en-US"/>
          </a:p>
          <a:p>
            <a:pPr indent="0" marL="0">
              <a:buNone/>
            </a:pPr>
            <a:r>
              <a:rPr sz="4000" lang="en-US"/>
              <a:t>P</a:t>
            </a:r>
            <a:r>
              <a:rPr sz="4000" lang="en-US"/>
              <a:t>r</a:t>
            </a:r>
            <a:r>
              <a:rPr sz="4000" lang="en-US"/>
              <a:t>a</a:t>
            </a:r>
            <a:r>
              <a:rPr sz="4000" lang="en-US"/>
              <a:t>v</a:t>
            </a:r>
            <a:r>
              <a:rPr sz="4000" lang="en-US"/>
              <a:t>een </a:t>
            </a:r>
            <a:r>
              <a:rPr sz="4000" lang="en-US"/>
              <a:t>R</a:t>
            </a:r>
            <a:r>
              <a:rPr sz="4000" lang="en-US"/>
              <a:t>a</a:t>
            </a:r>
            <a:r>
              <a:rPr sz="4000" lang="en-US"/>
              <a:t>j</a:t>
            </a:r>
            <a:r>
              <a:rPr sz="4000" lang="en-US"/>
              <a:t>.</a:t>
            </a:r>
            <a:r>
              <a:rPr sz="4000" lang="en-US"/>
              <a:t>R</a:t>
            </a:r>
            <a:endParaRPr lang="en-US"/>
          </a:p>
          <a:p>
            <a:pPr indent="0" marL="0">
              <a:buNone/>
            </a:pPr>
            <a:r>
              <a:rPr sz="4000" lang="en-US"/>
              <a:t>P</a:t>
            </a:r>
            <a:r>
              <a:rPr sz="4000" lang="en-US"/>
              <a:t>u</a:t>
            </a:r>
            <a:r>
              <a:rPr sz="4000" lang="en-US"/>
              <a:t>g</a:t>
            </a:r>
            <a:r>
              <a:rPr sz="4000" lang="en-US"/>
              <a:t>a</a:t>
            </a:r>
            <a:r>
              <a:rPr sz="4000" lang="en-US"/>
              <a:t>z</a:t>
            </a:r>
            <a:r>
              <a:rPr sz="4000" lang="en-US"/>
              <a:t>h</a:t>
            </a:r>
            <a:r>
              <a:rPr sz="4000" lang="en-US"/>
              <a:t>e</a:t>
            </a:r>
            <a:r>
              <a:rPr sz="4000" lang="en-US"/>
              <a:t>n</a:t>
            </a:r>
            <a:r>
              <a:rPr sz="4000" lang="en-US"/>
              <a:t>thi</a:t>
            </a:r>
            <a:r>
              <a:rPr sz="4000" lang="en-US"/>
              <a:t>.</a:t>
            </a:r>
            <a:r>
              <a:rPr sz="4000" lang="en-US"/>
              <a:t>S</a:t>
            </a:r>
            <a:endParaRPr lang="en-US"/>
          </a:p>
          <a:p>
            <a:pPr indent="0" marL="0">
              <a:buNone/>
            </a:pPr>
            <a:r>
              <a:rPr sz="4000" lang="en-US"/>
              <a:t>S</a:t>
            </a:r>
            <a:r>
              <a:rPr sz="4000" lang="en-US"/>
              <a:t>a</a:t>
            </a:r>
            <a:r>
              <a:rPr sz="4000" lang="en-US"/>
              <a:t>k</a:t>
            </a:r>
            <a:r>
              <a:rPr sz="4000" lang="en-US"/>
              <a:t>t</a:t>
            </a:r>
            <a:r>
              <a:rPr sz="4000" lang="en-US"/>
              <a:t>h</a:t>
            </a:r>
            <a:r>
              <a:rPr sz="4000" lang="en-US"/>
              <a:t>i</a:t>
            </a:r>
            <a:r>
              <a:rPr sz="4000" lang="en-US"/>
              <a:t> </a:t>
            </a:r>
            <a:r>
              <a:rPr sz="4000" lang="en-US"/>
              <a:t>K</a:t>
            </a:r>
            <a:r>
              <a:rPr sz="4000" lang="en-US"/>
              <a:t>a</a:t>
            </a:r>
            <a:r>
              <a:rPr sz="4000" lang="en-US"/>
              <a:t>v</a:t>
            </a:r>
            <a:r>
              <a:rPr sz="4000" lang="en-US"/>
              <a:t>i</a:t>
            </a:r>
            <a:r>
              <a:rPr sz="4000" lang="en-US"/>
              <a:t>y</a:t>
            </a:r>
            <a:r>
              <a:rPr sz="4000" lang="en-US"/>
              <a:t>a</a:t>
            </a:r>
            <a:r>
              <a:rPr sz="4000" lang="en-US"/>
              <a:t>.</a:t>
            </a:r>
            <a:r>
              <a:rPr sz="4000" lang="en-US"/>
              <a:t>L</a:t>
            </a:r>
            <a:endParaRPr lang="en-US"/>
          </a:p>
          <a:p>
            <a:pPr indent="0" marL="0">
              <a:buNone/>
            </a:pPr>
            <a:r>
              <a:rPr sz="4000" lang="en-US"/>
              <a:t>S</a:t>
            </a:r>
            <a:r>
              <a:rPr sz="4000" lang="en-US"/>
              <a:t>a</a:t>
            </a:r>
            <a:r>
              <a:rPr sz="4000" lang="en-US"/>
              <a:t>l</a:t>
            </a:r>
            <a:r>
              <a:rPr sz="4000" lang="en-US"/>
              <a:t>t</a:t>
            </a:r>
            <a:r>
              <a:rPr sz="4000" lang="en-US"/>
              <a:t>i</a:t>
            </a:r>
            <a:r>
              <a:rPr sz="4000" lang="en-US"/>
              <a:t>n</a:t>
            </a:r>
            <a:r>
              <a:rPr sz="4000" lang="en-US"/>
              <a:t>a</a:t>
            </a:r>
            <a:r>
              <a:rPr sz="4000" lang="en-US"/>
              <a:t>.</a:t>
            </a:r>
            <a:r>
              <a:rPr sz="4000" lang="en-US"/>
              <a:t>V</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9" name="Title 1"/>
          <p:cNvSpPr>
            <a:spLocks noGrp="1"/>
          </p:cNvSpPr>
          <p:nvPr>
            <p:ph type="ctrTitle"/>
          </p:nvPr>
        </p:nvSpPr>
        <p:spPr>
          <a:xfrm>
            <a:off x="-940569" y="1286933"/>
            <a:ext cx="7766936" cy="1646302"/>
          </a:xfrm>
        </p:spPr>
        <p:txBody>
          <a:bodyPr/>
          <a:p>
            <a:r>
              <a:rPr dirty="0" lang="en-IN" smtClean="0"/>
              <a:t>Problem </a:t>
            </a:r>
            <a:r>
              <a:rPr dirty="0" lang="en-IN" smtClean="0"/>
              <a:t>definition:</a:t>
            </a:r>
            <a:endParaRPr dirty="0" lang="en-IN"/>
          </a:p>
        </p:txBody>
      </p:sp>
      <p:sp>
        <p:nvSpPr>
          <p:cNvPr id="1048610" name="Subtitle 3"/>
          <p:cNvSpPr>
            <a:spLocks noGrp="1"/>
          </p:cNvSpPr>
          <p:nvPr>
            <p:ph type="subTitle" idx="1"/>
          </p:nvPr>
        </p:nvSpPr>
        <p:spPr>
          <a:xfrm>
            <a:off x="768157" y="3066473"/>
            <a:ext cx="9105515" cy="3454399"/>
          </a:xfrm>
        </p:spPr>
        <p:txBody>
          <a:bodyPr>
            <a:normAutofit/>
          </a:bodyPr>
          <a:p>
            <a:pPr algn="l"/>
            <a:r>
              <a:rPr dirty="0" sz="2000" lang="en-US"/>
              <a:t>The project involves deploying </a:t>
            </a:r>
            <a:r>
              <a:rPr dirty="0" sz="2000" lang="en-US" err="1"/>
              <a:t>IoT</a:t>
            </a:r>
            <a:r>
              <a:rPr dirty="0" sz="2000" lang="en-US"/>
              <a:t> sensors near water bodies and flood-prone areas to monitor water levels and provide early flood warnings through a public platform. The objective is to enhance flood preparedness and response by issuing timely warnings to both the public and emergency response teams. This project includes defining objectives, designing the </a:t>
            </a:r>
            <a:r>
              <a:rPr dirty="0" sz="2000" lang="en-US" err="1"/>
              <a:t>IoT</a:t>
            </a:r>
            <a:r>
              <a:rPr dirty="0" sz="2000" lang="en-US"/>
              <a:t> sensor network, developing the warning platform, and integrating them using </a:t>
            </a:r>
            <a:r>
              <a:rPr dirty="0" sz="2000" lang="en-US" err="1"/>
              <a:t>IoT</a:t>
            </a:r>
            <a:r>
              <a:rPr dirty="0" sz="2000" lang="en-US"/>
              <a:t> technology and Python</a:t>
            </a:r>
            <a:r>
              <a:rPr dirty="0" lang="en-US"/>
              <a:t>.</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11" name="Title 1"/>
          <p:cNvSpPr>
            <a:spLocks noGrp="1"/>
          </p:cNvSpPr>
          <p:nvPr>
            <p:ph type="title"/>
          </p:nvPr>
        </p:nvSpPr>
        <p:spPr/>
        <p:txBody>
          <a:bodyPr/>
          <a:p>
            <a:r>
              <a:rPr dirty="0" lang="en-IN" smtClean="0"/>
              <a:t>Objectives of the project: </a:t>
            </a:r>
            <a:endParaRPr dirty="0" lang="en-IN"/>
          </a:p>
        </p:txBody>
      </p:sp>
      <p:sp>
        <p:nvSpPr>
          <p:cNvPr id="1048612" name="Content Placeholder 2"/>
          <p:cNvSpPr>
            <a:spLocks noGrp="1"/>
          </p:cNvSpPr>
          <p:nvPr>
            <p:ph idx="1"/>
          </p:nvPr>
        </p:nvSpPr>
        <p:spPr/>
        <p:txBody>
          <a:bodyPr>
            <a:normAutofit/>
          </a:bodyPr>
          <a:p>
            <a:r>
              <a:rPr dirty="0" lang="en-US" smtClean="0"/>
              <a:t>Develop </a:t>
            </a:r>
            <a:r>
              <a:rPr dirty="0" lang="en-US"/>
              <a:t>a real-time flood monitoring system using </a:t>
            </a:r>
            <a:r>
              <a:rPr dirty="0" lang="en-US" err="1"/>
              <a:t>IoT</a:t>
            </a:r>
            <a:r>
              <a:rPr dirty="0" lang="en-US"/>
              <a:t> technology</a:t>
            </a:r>
          </a:p>
          <a:p>
            <a:r>
              <a:rPr dirty="0" lang="en-US"/>
              <a:t>Issue early flood warnings to the public and emergency response teams</a:t>
            </a:r>
          </a:p>
          <a:p>
            <a:r>
              <a:rPr dirty="0" lang="en-US"/>
              <a:t>Enhance flood preparedness and response by providing timely warnings</a:t>
            </a:r>
          </a:p>
          <a:p>
            <a:r>
              <a:rPr dirty="0" lang="en-US"/>
              <a:t>Reduce the loss of life and property damage caused by floods</a:t>
            </a:r>
          </a:p>
          <a:p>
            <a:pPr indent="0" marL="0">
              <a:buNone/>
            </a:pPr>
            <a:r>
              <a:rPr dirty="0" lang="en-US"/>
              <a:t/>
            </a:r>
            <a:br>
              <a:rPr dirty="0" lang="en-US"/>
            </a:b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3" name="Title 1"/>
          <p:cNvSpPr>
            <a:spLocks noGrp="1"/>
          </p:cNvSpPr>
          <p:nvPr>
            <p:ph type="title"/>
          </p:nvPr>
        </p:nvSpPr>
        <p:spPr/>
        <p:txBody>
          <a:bodyPr/>
          <a:p>
            <a:r>
              <a:rPr dirty="0" lang="en-IN" smtClean="0"/>
              <a:t>Limitations of Existing Algorithms:</a:t>
            </a:r>
            <a:endParaRPr dirty="0" lang="en-IN"/>
          </a:p>
        </p:txBody>
      </p:sp>
      <p:sp>
        <p:nvSpPr>
          <p:cNvPr id="1048614" name="Content Placeholder 2"/>
          <p:cNvSpPr>
            <a:spLocks noGrp="1"/>
          </p:cNvSpPr>
          <p:nvPr>
            <p:ph idx="1"/>
          </p:nvPr>
        </p:nvSpPr>
        <p:spPr>
          <a:xfrm>
            <a:off x="603444" y="1698771"/>
            <a:ext cx="10821938" cy="4988356"/>
          </a:xfrm>
        </p:spPr>
        <p:txBody>
          <a:bodyPr>
            <a:noAutofit/>
          </a:bodyPr>
          <a:p>
            <a:pPr indent="0" marL="0">
              <a:buNone/>
            </a:pPr>
            <a:r>
              <a:rPr b="1" dirty="0" sz="1600" lang="en-US"/>
              <a:t>Existing flood monitoring systems using </a:t>
            </a:r>
            <a:r>
              <a:rPr b="1" dirty="0" sz="1600" lang="en-US" err="1"/>
              <a:t>IoT</a:t>
            </a:r>
            <a:r>
              <a:rPr b="1" dirty="0" sz="1600" lang="en-US"/>
              <a:t> sensors near water bodies and flood-prone areas to monitor water levels and provide early flood warnings through a public platform have a number of limitations, including:</a:t>
            </a:r>
          </a:p>
          <a:p>
            <a:r>
              <a:rPr b="1" dirty="0" sz="1600" lang="en-US"/>
              <a:t>Accuracy:</a:t>
            </a:r>
            <a:r>
              <a:rPr dirty="0" sz="1600" lang="en-US"/>
              <a:t> The accuracy of flood monitoring systems can be affected by a number of factors, including the type of sensors used, the location of the sensors, and the environmental conditions. For example, ultrasonic sensors can be inaccurate in windy conditions, and water turbidity can interfere with optical sensors.</a:t>
            </a:r>
          </a:p>
          <a:p>
            <a:r>
              <a:rPr b="1" dirty="0" sz="1600" lang="en-US"/>
              <a:t>Cost: </a:t>
            </a:r>
            <a:r>
              <a:rPr dirty="0" sz="1600" lang="en-US"/>
              <a:t>Flood monitoring systems can be expensive to install and maintain. This can be a barrier to implementation in developing countries and rural areas.</a:t>
            </a:r>
          </a:p>
          <a:p>
            <a:r>
              <a:rPr b="1" dirty="0" sz="1600" lang="en-US"/>
              <a:t>False alarms:</a:t>
            </a:r>
            <a:r>
              <a:rPr dirty="0" sz="1600" lang="en-US"/>
              <a:t> Flood monitoring systems can generate false alarms, which can lead to unnecessary evacuations and disruptions. This can erode public trust in the system and lead to people ignoring future warnings.</a:t>
            </a:r>
          </a:p>
          <a:p>
            <a:r>
              <a:rPr b="1" dirty="0" sz="1600" lang="en-US"/>
              <a:t>Data management and analysis:</a:t>
            </a:r>
            <a:r>
              <a:rPr dirty="0" sz="1600" lang="en-US"/>
              <a:t> Flood monitoring systems generate a large amount of data. This data needs to be managed and analyzed effectively in order to provide accurate and timely warnings. This can be a challenge, especially for large and complex systems.</a:t>
            </a:r>
          </a:p>
          <a:p>
            <a:r>
              <a:rPr b="1" dirty="0" sz="1600" lang="en-US"/>
              <a:t>Public awareness and access:</a:t>
            </a:r>
            <a:r>
              <a:rPr dirty="0" sz="1600" lang="en-US"/>
              <a:t> It is important to ensure that the public is aware of flood monitoring systems and has access to the warnings that they provide. This can be challenging in areas with limited internet access or low literacy rates.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5" name="Title 1"/>
          <p:cNvSpPr>
            <a:spLocks noGrp="1"/>
          </p:cNvSpPr>
          <p:nvPr>
            <p:ph type="title"/>
          </p:nvPr>
        </p:nvSpPr>
        <p:spPr/>
        <p:txBody>
          <a:bodyPr/>
          <a:p>
            <a:r>
              <a:rPr dirty="0" lang="en-IN" smtClean="0"/>
              <a:t>Concept of proposed Algorithm:</a:t>
            </a:r>
            <a:endParaRPr dirty="0" lang="en-IN"/>
          </a:p>
        </p:txBody>
      </p:sp>
      <p:sp>
        <p:nvSpPr>
          <p:cNvPr id="1048616" name="Content Placeholder 2"/>
          <p:cNvSpPr>
            <a:spLocks noGrp="1"/>
          </p:cNvSpPr>
          <p:nvPr>
            <p:ph idx="1"/>
          </p:nvPr>
        </p:nvSpPr>
        <p:spPr/>
        <p:txBody>
          <a:bodyPr/>
          <a:p>
            <a:r>
              <a:rPr b="1" dirty="0" lang="en-US" smtClean="0"/>
              <a:t>Data Collection : </a:t>
            </a:r>
            <a:r>
              <a:rPr dirty="0" lang="en-US" smtClean="0"/>
              <a:t>The </a:t>
            </a:r>
            <a:r>
              <a:rPr dirty="0" lang="en-US" err="1"/>
              <a:t>IoT</a:t>
            </a:r>
            <a:r>
              <a:rPr dirty="0" lang="en-US"/>
              <a:t> sensor network collects data from a number of sensors located in a flood-prone area. The data includes water level readings, rainfall data, and other relevant environmental data.</a:t>
            </a:r>
          </a:p>
          <a:p>
            <a:r>
              <a:rPr b="1" dirty="0" lang="en-US" smtClean="0"/>
              <a:t>Data Analysis: </a:t>
            </a:r>
            <a:r>
              <a:rPr dirty="0" lang="en-US" smtClean="0"/>
              <a:t>The </a:t>
            </a:r>
            <a:r>
              <a:rPr dirty="0" lang="en-US"/>
              <a:t>data is transmitted to the cloud-based platform, where it is analyzed using a machine learning algorithm. The algorithm identifies a trend in the water level data that suggests a flood is imminent.</a:t>
            </a:r>
          </a:p>
          <a:p>
            <a:r>
              <a:rPr b="1" dirty="0" lang="en-US" smtClean="0"/>
              <a:t>Warning Generation: </a:t>
            </a:r>
            <a:r>
              <a:rPr dirty="0" lang="en-US" smtClean="0"/>
              <a:t>Based </a:t>
            </a:r>
            <a:r>
              <a:rPr dirty="0" lang="en-US"/>
              <a:t>on the results of the analysis, the system generates a flood warning for the area. The warning is disseminated to the public and emergency response teams through a variety of channels, such as SMS, email, and social media.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7" name="Title 1"/>
          <p:cNvSpPr>
            <a:spLocks noGrp="1"/>
          </p:cNvSpPr>
          <p:nvPr>
            <p:ph type="title"/>
          </p:nvPr>
        </p:nvSpPr>
        <p:spPr/>
        <p:txBody>
          <a:bodyPr/>
          <a:p>
            <a:r>
              <a:rPr dirty="0" lang="en-IN" smtClean="0"/>
              <a:t>Design Thinking:</a:t>
            </a:r>
            <a:endParaRPr dirty="0" lang="en-IN"/>
          </a:p>
        </p:txBody>
      </p:sp>
      <p:sp>
        <p:nvSpPr>
          <p:cNvPr id="1048618" name="Content Placeholder 2"/>
          <p:cNvSpPr>
            <a:spLocks noGrp="1"/>
          </p:cNvSpPr>
          <p:nvPr>
            <p:ph idx="1"/>
          </p:nvPr>
        </p:nvSpPr>
        <p:spPr>
          <a:xfrm>
            <a:off x="677334" y="1393971"/>
            <a:ext cx="8596668" cy="3880773"/>
          </a:xfrm>
        </p:spPr>
        <p:txBody>
          <a:bodyPr>
            <a:normAutofit fontScale="88889" lnSpcReduction="20000"/>
          </a:bodyPr>
          <a:p>
            <a:pPr indent="0" marL="0">
              <a:buNone/>
            </a:pPr>
            <a:r>
              <a:rPr b="1" dirty="0" sz="2100" lang="en-US" err="1" smtClean="0"/>
              <a:t>IoT</a:t>
            </a:r>
            <a:r>
              <a:rPr b="1" dirty="0" sz="2100" lang="en-US" smtClean="0"/>
              <a:t> Sensor Network Design:</a:t>
            </a:r>
          </a:p>
          <a:p>
            <a:r>
              <a:rPr dirty="0" sz="2100" lang="en-US" smtClean="0"/>
              <a:t>Identifying </a:t>
            </a:r>
            <a:r>
              <a:rPr dirty="0" sz="2100" lang="en-US"/>
              <a:t>the flood-prone areas that need to be monitored.</a:t>
            </a:r>
          </a:p>
          <a:p>
            <a:r>
              <a:rPr dirty="0" sz="2100" lang="en-US" smtClean="0"/>
              <a:t>Selecting </a:t>
            </a:r>
            <a:r>
              <a:rPr dirty="0" sz="2100" lang="en-US"/>
              <a:t>the appropriate sensor type and placement for each flood-prone area.</a:t>
            </a:r>
          </a:p>
          <a:p>
            <a:r>
              <a:rPr dirty="0" sz="2100" lang="en-US" smtClean="0"/>
              <a:t>Designing </a:t>
            </a:r>
            <a:r>
              <a:rPr dirty="0" sz="2100" lang="en-US"/>
              <a:t>sensor communication network.</a:t>
            </a:r>
          </a:p>
          <a:p>
            <a:r>
              <a:rPr dirty="0" sz="2100" lang="en-US" smtClean="0"/>
              <a:t>Deploying </a:t>
            </a:r>
            <a:r>
              <a:rPr dirty="0" sz="2100" lang="en-US"/>
              <a:t>sensors and power system</a:t>
            </a:r>
            <a:r>
              <a:rPr dirty="0" sz="2100" lang="en-US" smtClean="0"/>
              <a:t>.</a:t>
            </a:r>
          </a:p>
          <a:p>
            <a:endParaRPr dirty="0" sz="2100" lang="en-US" smtClean="0"/>
          </a:p>
          <a:p>
            <a:pPr indent="0" marL="0">
              <a:buNone/>
            </a:pPr>
            <a:r>
              <a:rPr b="1" dirty="0" sz="2100" lang="en-IN"/>
              <a:t>Early Warning Platform: </a:t>
            </a:r>
            <a:endParaRPr b="1" dirty="0" sz="2100" lang="en-US" smtClean="0"/>
          </a:p>
          <a:p>
            <a:r>
              <a:rPr dirty="0" sz="2100" lang="en-US"/>
              <a:t>Data sources: The </a:t>
            </a:r>
            <a:r>
              <a:rPr dirty="0" sz="2100" lang="en-US" smtClean="0"/>
              <a:t>platform can be </a:t>
            </a:r>
            <a:r>
              <a:rPr dirty="0" sz="2100" lang="en-US"/>
              <a:t>able to access data from the </a:t>
            </a:r>
            <a:r>
              <a:rPr dirty="0" sz="2100" lang="en-US" err="1"/>
              <a:t>IoT</a:t>
            </a:r>
            <a:r>
              <a:rPr dirty="0" sz="2100" lang="en-US"/>
              <a:t> sensor network in real time.</a:t>
            </a:r>
          </a:p>
          <a:p>
            <a:r>
              <a:rPr dirty="0" sz="2100" lang="en-US"/>
              <a:t>Data visualization: The platform </a:t>
            </a:r>
            <a:r>
              <a:rPr dirty="0" sz="2100" lang="en-US" smtClean="0"/>
              <a:t>can be </a:t>
            </a:r>
            <a:r>
              <a:rPr dirty="0" sz="2100" lang="en-US"/>
              <a:t>able to display the water level data in a clear and concise way. This could be done using charts, graphs, and maps.</a:t>
            </a:r>
          </a:p>
          <a:p>
            <a:r>
              <a:rPr dirty="0" sz="2100" lang="en-US"/>
              <a:t>Flood warnings: The platform </a:t>
            </a:r>
            <a:r>
              <a:rPr dirty="0" sz="2100" lang="en-US" smtClean="0"/>
              <a:t>can be </a:t>
            </a:r>
            <a:r>
              <a:rPr dirty="0" sz="2100" lang="en-US"/>
              <a:t>able to generate and issue flood warnings based on the water level data. The warnings </a:t>
            </a:r>
            <a:r>
              <a:rPr dirty="0" sz="2100" lang="en-US" smtClean="0"/>
              <a:t>can </a:t>
            </a:r>
            <a:r>
              <a:rPr dirty="0" sz="2100" lang="en-US"/>
              <a:t>be tailored to specific locations and audiences.</a:t>
            </a:r>
          </a:p>
          <a:p>
            <a:pPr indent="0" marL="0">
              <a:buNone/>
            </a:pPr>
            <a:endParaRPr dirty="0" lang="en-US" smtClean="0"/>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9" name="Title 1"/>
          <p:cNvSpPr>
            <a:spLocks noGrp="1"/>
          </p:cNvSpPr>
          <p:nvPr>
            <p:ph type="title"/>
          </p:nvPr>
        </p:nvSpPr>
        <p:spPr/>
        <p:txBody>
          <a:bodyPr/>
          <a:p>
            <a:r>
              <a:rPr dirty="0" lang="en-IN" smtClean="0"/>
              <a:t>Design Thinking: </a:t>
            </a:r>
            <a:endParaRPr dirty="0" lang="en-IN"/>
          </a:p>
        </p:txBody>
      </p:sp>
      <p:sp>
        <p:nvSpPr>
          <p:cNvPr id="1048620" name="Content Placeholder 2"/>
          <p:cNvSpPr>
            <a:spLocks noGrp="1"/>
          </p:cNvSpPr>
          <p:nvPr>
            <p:ph idx="1"/>
          </p:nvPr>
        </p:nvSpPr>
        <p:spPr>
          <a:xfrm>
            <a:off x="677334" y="1578698"/>
            <a:ext cx="8596668" cy="3880773"/>
          </a:xfrm>
        </p:spPr>
        <p:txBody>
          <a:bodyPr/>
          <a:p>
            <a:pPr indent="0" marL="0">
              <a:buNone/>
            </a:pPr>
            <a:r>
              <a:rPr b="1" dirty="0" lang="en-US" smtClean="0"/>
              <a:t>Integration Approach :</a:t>
            </a:r>
          </a:p>
          <a:p>
            <a:r>
              <a:rPr dirty="0" lang="en-US" smtClean="0"/>
              <a:t>Cloud-based </a:t>
            </a:r>
            <a:r>
              <a:rPr dirty="0" lang="en-US"/>
              <a:t>platform: This approach involves using a cloud-based platform, such as Azure </a:t>
            </a:r>
            <a:r>
              <a:rPr dirty="0" lang="en-US" err="1"/>
              <a:t>IoT</a:t>
            </a:r>
            <a:r>
              <a:rPr dirty="0" lang="en-US"/>
              <a:t> Hub or Amazon Web Services </a:t>
            </a:r>
            <a:r>
              <a:rPr dirty="0" lang="en-US" err="1"/>
              <a:t>IoT</a:t>
            </a:r>
            <a:r>
              <a:rPr dirty="0" lang="en-US"/>
              <a:t> Core, to collect and manage data from the </a:t>
            </a:r>
            <a:r>
              <a:rPr dirty="0" lang="en-US" err="1"/>
              <a:t>IoT</a:t>
            </a:r>
            <a:r>
              <a:rPr dirty="0" lang="en-US"/>
              <a:t> sensors. The sensors send data to the cloud-based platform using a variety of protocols, such as MQTT and </a:t>
            </a:r>
            <a:r>
              <a:rPr dirty="0" lang="en-US" err="1"/>
              <a:t>CoAP</a:t>
            </a:r>
            <a:r>
              <a:rPr dirty="0" lang="en-US"/>
              <a:t>. The cloud-based platform then stores the data and makes it available to the early warning platform.</a:t>
            </a:r>
          </a:p>
          <a:p>
            <a:r>
              <a:rPr dirty="0" lang="en-US"/>
              <a:t>Local gateway: This approach involves using a local gateway to collect data from the </a:t>
            </a:r>
            <a:r>
              <a:rPr dirty="0" lang="en-US" err="1"/>
              <a:t>IoT</a:t>
            </a:r>
            <a:r>
              <a:rPr dirty="0" lang="en-US"/>
              <a:t> sensors and forward it to the early warning platform. Gateways can be used to collect data from sensors that are not connected to the internet, and they can also be used to improve the performance and reliability of the overall system.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21" name="Title 1"/>
          <p:cNvSpPr>
            <a:spLocks noGrp="1"/>
          </p:cNvSpPr>
          <p:nvPr>
            <p:ph type="title"/>
          </p:nvPr>
        </p:nvSpPr>
        <p:spPr/>
        <p:txBody>
          <a:bodyPr/>
          <a:p>
            <a:r>
              <a:rPr dirty="0" lang="en-IN" smtClean="0"/>
              <a:t>Conclusion:</a:t>
            </a:r>
            <a:endParaRPr dirty="0" lang="en-IN"/>
          </a:p>
        </p:txBody>
      </p:sp>
      <p:sp>
        <p:nvSpPr>
          <p:cNvPr id="1048622" name="Content Placeholder 2"/>
          <p:cNvSpPr>
            <a:spLocks noGrp="1"/>
          </p:cNvSpPr>
          <p:nvPr>
            <p:ph idx="1"/>
          </p:nvPr>
        </p:nvSpPr>
        <p:spPr>
          <a:xfrm>
            <a:off x="677334" y="1514043"/>
            <a:ext cx="8596668" cy="3880773"/>
          </a:xfrm>
        </p:spPr>
        <p:txBody>
          <a:bodyPr/>
          <a:p>
            <a:r>
              <a:rPr dirty="0" lang="en-US" smtClean="0"/>
              <a:t>Floods </a:t>
            </a:r>
            <a:r>
              <a:rPr dirty="0" lang="en-US"/>
              <a:t>are one of the most common and destructive natural disasters in the world. They can cause significant damage to property and infrastructure, and can also lead to loss of life. Early warning systems are essential for mitigating the impact of floods, and </a:t>
            </a:r>
            <a:r>
              <a:rPr dirty="0" lang="en-US" err="1"/>
              <a:t>IoT</a:t>
            </a:r>
            <a:r>
              <a:rPr dirty="0" lang="en-US"/>
              <a:t> technology can play a vital role in developing more </a:t>
            </a:r>
            <a:r>
              <a:rPr dirty="0" lang="en-US" smtClean="0"/>
              <a:t>effective </a:t>
            </a:r>
            <a:r>
              <a:rPr dirty="0" lang="en-US"/>
              <a:t>and efficient systems</a:t>
            </a:r>
            <a:r>
              <a:rPr dirty="0" lang="en-US" smtClean="0"/>
              <a:t>.</a:t>
            </a:r>
          </a:p>
          <a:p>
            <a:r>
              <a:rPr dirty="0" lang="en-US"/>
              <a:t>This project has proposed an </a:t>
            </a:r>
            <a:r>
              <a:rPr dirty="0" lang="en-US" err="1"/>
              <a:t>IoT</a:t>
            </a:r>
            <a:r>
              <a:rPr dirty="0" lang="en-US"/>
              <a:t>-based flood monitoring and early warning system. The system will consist of a network of </a:t>
            </a:r>
            <a:r>
              <a:rPr dirty="0" lang="en-US" err="1"/>
              <a:t>IoT</a:t>
            </a:r>
            <a:r>
              <a:rPr dirty="0" lang="en-US"/>
              <a:t> sensors deployed in flood-prone areas to monitor water levels in real time. The data collected by the sensors will be transmitted to a cloud-based platform, where it will be analyzed and used to generate flood warnings. The warnings will be disseminated to the public and emergency response teams through a variety of channels, including SMS, email, and social media.</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Problem Statement :</dc:title>
  <dc:creator>Raguraaman Valavan</dc:creator>
  <cp:lastModifiedBy>Raguraaman Valavan</cp:lastModifiedBy>
  <dcterms:created xsi:type="dcterms:W3CDTF">2023-09-28T10:56:19Z</dcterms:created>
  <dcterms:modified xsi:type="dcterms:W3CDTF">2023-09-30T14:53:53Z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c248a7e359df44ad94d9448a66557109</vt:lpwstr>
  </property>
</Properties>
</file>