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0" r:id="rId5"/>
    <p:sldId id="272" r:id="rId6"/>
    <p:sldId id="261" r:id="rId7"/>
    <p:sldId id="263" r:id="rId8"/>
    <p:sldId id="262" r:id="rId9"/>
    <p:sldId id="266" r:id="rId10"/>
    <p:sldId id="257" r:id="rId11"/>
    <p:sldId id="271" r:id="rId12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33" autoAdjust="0"/>
  </p:normalViewPr>
  <p:slideViewPr>
    <p:cSldViewPr>
      <p:cViewPr varScale="1">
        <p:scale>
          <a:sx n="66" d="100"/>
          <a:sy n="66" d="100"/>
        </p:scale>
        <p:origin x="-11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C7B5-68AB-4AA5-AC2C-31252A6A33F6}" type="datetimeFigureOut">
              <a:rPr lang="lt-LT" smtClean="0"/>
              <a:pPr/>
              <a:t>2012.10.16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1697-D367-418F-B858-837DAEDF2C73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92888" cy="2722314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Segoe UI" pitchFamily="34" charset="0"/>
                <a:cs typeface="Segoe UI" pitchFamily="34" charset="0"/>
              </a:rPr>
              <a:t>Real time web programming </a:t>
            </a:r>
            <a:br>
              <a:rPr lang="en-US" sz="4800" dirty="0" smtClean="0">
                <a:latin typeface="Segoe UI" pitchFamily="34" charset="0"/>
                <a:cs typeface="Segoe UI" pitchFamily="34" charset="0"/>
              </a:rPr>
            </a:b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using </a:t>
            </a:r>
            <a:r>
              <a:rPr lang="en-US" sz="4800" dirty="0" err="1" smtClean="0">
                <a:latin typeface="Segoe UI" pitchFamily="34" charset="0"/>
                <a:cs typeface="Segoe UI" pitchFamily="34" charset="0"/>
              </a:rPr>
              <a:t>SignalR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 </a:t>
            </a:r>
            <a:br>
              <a:rPr lang="en-US" sz="4800" dirty="0" smtClean="0">
                <a:latin typeface="Segoe UI" pitchFamily="34" charset="0"/>
                <a:cs typeface="Segoe UI" pitchFamily="34" charset="0"/>
              </a:rPr>
            </a:br>
            <a:r>
              <a:rPr lang="en-US" sz="4800" dirty="0" smtClean="0">
                <a:latin typeface="Segoe UI" pitchFamily="34" charset="0"/>
                <a:cs typeface="Segoe UI" pitchFamily="34" charset="0"/>
              </a:rPr>
              <a:t/>
            </a:r>
            <a:br>
              <a:rPr lang="en-US" sz="4800" dirty="0" smtClean="0">
                <a:latin typeface="Segoe UI" pitchFamily="34" charset="0"/>
                <a:cs typeface="Segoe UI" pitchFamily="34" charset="0"/>
              </a:rPr>
            </a:b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Rimas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Šaltis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2012-10-16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21481"/>
            <a:ext cx="5657850" cy="2495551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1257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what is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SignalR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789040"/>
            <a:ext cx="59025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created by David Fowler &amp; Damian Edwards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open source on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provides client ↔ server communication protocol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choose optimal transport option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depends on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.net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4+ and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jQuery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easy to setup with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nuget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>
            <a:off x="6012160" y="1052736"/>
            <a:ext cx="1224136" cy="1152128"/>
          </a:xfrm>
          <a:prstGeom prst="donut">
            <a:avLst>
              <a:gd name="adj" fmla="val 657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8050" t="45000" r="12888" b="43660"/>
          <a:stretch>
            <a:fillRect/>
          </a:stretch>
        </p:blipFill>
        <p:spPr bwMode="auto">
          <a:xfrm>
            <a:off x="899592" y="5805264"/>
            <a:ext cx="72008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9553" y="1052736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jQuery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23729" y="1052736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.NET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07905" y="1052736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windows phone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92081" y="1052736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iOS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4391981" y="-3303747"/>
            <a:ext cx="288032" cy="7992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9633" y="220578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clients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9552" y="2276872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23728" y="2276872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Self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07904" y="2276872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OWIN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2627785" y="1340767"/>
            <a:ext cx="288032" cy="46085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92980" y="4005064"/>
            <a:ext cx="1542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backplanes </a:t>
            </a:r>
          </a:p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 </a:t>
            </a:r>
          </a:p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scaling out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92080" y="2276872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sql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2080" y="4581128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rabbitMQ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92080" y="3429000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redis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92080" y="5705872"/>
            <a:ext cx="136815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bus</a:t>
            </a:r>
          </a:p>
        </p:txBody>
      </p:sp>
      <p:sp>
        <p:nvSpPr>
          <p:cNvPr id="25" name="Left Brace 24"/>
          <p:cNvSpPr/>
          <p:nvPr/>
        </p:nvSpPr>
        <p:spPr>
          <a:xfrm rot="10800000">
            <a:off x="6876255" y="2249486"/>
            <a:ext cx="252029" cy="4419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04248" y="83671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….  ….</a:t>
            </a:r>
            <a:endParaRPr lang="en-US" sz="5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3748970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hosts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2518160258W0W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476672"/>
            <a:ext cx="3672408" cy="5508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5616624" cy="3888432"/>
          </a:xfrm>
        </p:spPr>
        <p:txBody>
          <a:bodyPr anchor="t"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sz="5300" dirty="0" smtClean="0">
                <a:latin typeface="Segoe UI" pitchFamily="34" charset="0"/>
                <a:cs typeface="Segoe UI" pitchFamily="34" charset="0"/>
              </a:rPr>
              <a:t>demo</a:t>
            </a:r>
            <a:br>
              <a:rPr lang="en-US" sz="5300" dirty="0" smtClean="0">
                <a:latin typeface="Segoe UI" pitchFamily="34" charset="0"/>
                <a:cs typeface="Segoe UI" pitchFamily="34" charset="0"/>
              </a:rPr>
            </a:br>
            <a:r>
              <a:rPr lang="en-US" sz="4800" dirty="0" smtClean="0">
                <a:latin typeface="Segoe UI" pitchFamily="34" charset="0"/>
                <a:cs typeface="Segoe UI" pitchFamily="34" charset="0"/>
              </a:rPr>
              <a:t/>
            </a:r>
            <a:br>
              <a:rPr lang="en-US" sz="4800" dirty="0" smtClean="0">
                <a:latin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+mn-ea"/>
                <a:cs typeface="Segoe UI" pitchFamily="34" charset="0"/>
              </a:rPr>
              <a:t>what made me so exited?</a:t>
            </a:r>
            <a:endParaRPr lang="en-US" sz="4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4618856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88840"/>
            <a:ext cx="64807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why real-time &amp;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how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indent="2714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what is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SignalR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?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indent="2714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programming: persistent connections &amp; hubs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indent="2714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hosting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SignalR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outside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ASP.NET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indent="2714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unit testing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SignalR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8229600" cy="1368152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real-time communication </a:t>
            </a:r>
            <a:b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problems in web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545740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2000" baseline="30000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 </a:t>
            </a:r>
            <a:r>
              <a:rPr lang="en-US" sz="2000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 last problem is HTTP. Why?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42900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web is request - response</a:t>
            </a:r>
          </a:p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web is stateless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8229600" cy="1368152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to the rescue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204864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 html5 </a:t>
            </a:r>
            <a:endParaRPr lang="en-US" sz="2000" dirty="0" smtClean="0">
              <a:solidFill>
                <a:srgbClr val="00B05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duplex communication channel</a:t>
            </a:r>
          </a:p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works with proxies</a:t>
            </a:r>
            <a:endParaRPr lang="en-US" sz="2000" dirty="0">
              <a:solidFill>
                <a:srgbClr val="00B05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4149080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 every browser supports it</a:t>
            </a:r>
          </a:p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 every </a:t>
            </a: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 server supports </a:t>
            </a: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</a:t>
            </a:r>
          </a:p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 every </a:t>
            </a: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proxy supports it</a:t>
            </a:r>
            <a:endParaRPr lang="en-US" sz="2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61938" lvl="1" indent="-2619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raw sockets</a:t>
            </a:r>
            <a:endParaRPr lang="en-US" sz="2000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27584" y="1573076"/>
            <a:ext cx="770485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lt-LT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7584" y="3661308"/>
            <a:ext cx="770485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Client</a:t>
            </a:r>
            <a:endParaRPr lang="lt-LT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187624" y="2149140"/>
            <a:ext cx="7056784" cy="1512168"/>
            <a:chOff x="899592" y="2780928"/>
            <a:chExt cx="7056784" cy="1512168"/>
          </a:xfrm>
        </p:grpSpPr>
        <p:grpSp>
          <p:nvGrpSpPr>
            <p:cNvPr id="17" name="Group 16"/>
            <p:cNvGrpSpPr/>
            <p:nvPr/>
          </p:nvGrpSpPr>
          <p:grpSpPr>
            <a:xfrm>
              <a:off x="899592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590869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2146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973423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664700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355977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8531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047254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429808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121085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812360" y="2780928"/>
              <a:ext cx="144016" cy="1512168"/>
              <a:chOff x="899592" y="2780928"/>
              <a:chExt cx="144016" cy="1512168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0436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99592" y="2780928"/>
                <a:ext cx="14401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Right Brace 57"/>
          <p:cNvSpPr/>
          <p:nvPr/>
        </p:nvSpPr>
        <p:spPr>
          <a:xfrm rot="5400000">
            <a:off x="1547664" y="3517292"/>
            <a:ext cx="144016" cy="720080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>
          <a:xfrm>
            <a:off x="878904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t-LT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periodic pooling</a:t>
            </a:r>
            <a:endParaRPr lang="lt-LT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3949340"/>
            <a:ext cx="124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pooling interval</a:t>
            </a:r>
            <a:endParaRPr lang="lt-LT" sz="12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75656" y="4941168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delay on real time data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decreasing pooling interval wastes bandwidth and server resources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long pooling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7584" y="1556792"/>
            <a:ext cx="770485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Server</a:t>
            </a:r>
            <a:endParaRPr lang="lt-LT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3645024"/>
            <a:ext cx="770485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Client</a:t>
            </a:r>
            <a:endParaRPr lang="lt-LT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1556792"/>
            <a:ext cx="770485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lt-LT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7584" y="3645024"/>
            <a:ext cx="770485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Client</a:t>
            </a:r>
            <a:endParaRPr lang="lt-LT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187624" y="2132856"/>
            <a:ext cx="7056784" cy="1512168"/>
            <a:chOff x="1187624" y="2106721"/>
            <a:chExt cx="7056784" cy="1512168"/>
          </a:xfrm>
        </p:grpSpPr>
        <p:cxnSp>
          <p:nvCxnSpPr>
            <p:cNvPr id="10" name="Straight Connector 10"/>
            <p:cNvCxnSpPr/>
            <p:nvPr/>
          </p:nvCxnSpPr>
          <p:spPr>
            <a:xfrm flipV="1">
              <a:off x="1187624" y="2106721"/>
              <a:ext cx="0" cy="15121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87624" y="2106721"/>
              <a:ext cx="1512168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572000" y="2106721"/>
              <a:ext cx="0" cy="151216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99792" y="2106721"/>
              <a:ext cx="0" cy="151216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508104" y="2106721"/>
              <a:ext cx="0" cy="151216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244408" y="2106721"/>
              <a:ext cx="0" cy="151216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"/>
            <p:cNvCxnSpPr/>
            <p:nvPr/>
          </p:nvCxnSpPr>
          <p:spPr>
            <a:xfrm flipV="1">
              <a:off x="2771800" y="2106721"/>
              <a:ext cx="0" cy="15121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71800" y="2106721"/>
              <a:ext cx="1800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0"/>
            <p:cNvCxnSpPr/>
            <p:nvPr/>
          </p:nvCxnSpPr>
          <p:spPr>
            <a:xfrm flipV="1">
              <a:off x="5436096" y="2106721"/>
              <a:ext cx="0" cy="15121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36096" y="2106721"/>
              <a:ext cx="72008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0"/>
            <p:cNvCxnSpPr/>
            <p:nvPr/>
          </p:nvCxnSpPr>
          <p:spPr>
            <a:xfrm flipV="1">
              <a:off x="5580112" y="2106721"/>
              <a:ext cx="0" cy="15121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80112" y="2106721"/>
              <a:ext cx="266429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364088" y="2106721"/>
              <a:ext cx="0" cy="151216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 flipV="1">
              <a:off x="4644008" y="2106721"/>
              <a:ext cx="0" cy="15121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44008" y="2106721"/>
              <a:ext cx="72008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5100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t-LT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forever frame</a:t>
            </a:r>
            <a:endParaRPr lang="lt-LT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7584" y="1530657"/>
            <a:ext cx="7704856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  <a:endParaRPr lang="lt-LT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7584" y="3618889"/>
            <a:ext cx="770485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Client</a:t>
            </a:r>
            <a:endParaRPr lang="lt-LT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27584" y="2106721"/>
            <a:ext cx="7416824" cy="3986575"/>
            <a:chOff x="539552" y="2780928"/>
            <a:chExt cx="7416824" cy="3986575"/>
          </a:xfrm>
        </p:grpSpPr>
        <p:grpSp>
          <p:nvGrpSpPr>
            <p:cNvPr id="54" name="Group 53"/>
            <p:cNvGrpSpPr/>
            <p:nvPr/>
          </p:nvGrpSpPr>
          <p:grpSpPr>
            <a:xfrm>
              <a:off x="899592" y="2780928"/>
              <a:ext cx="7056784" cy="1512168"/>
              <a:chOff x="899592" y="2780928"/>
              <a:chExt cx="7056784" cy="1512168"/>
            </a:xfrm>
          </p:grpSpPr>
          <p:cxnSp>
            <p:nvCxnSpPr>
              <p:cNvPr id="47" name="Straight Connector 10"/>
              <p:cNvCxnSpPr/>
              <p:nvPr/>
            </p:nvCxnSpPr>
            <p:spPr>
              <a:xfrm flipV="1">
                <a:off x="899592" y="2780928"/>
                <a:ext cx="0" cy="15121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99592" y="2780928"/>
                <a:ext cx="705678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644008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411760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220072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588224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956376" y="2780928"/>
                <a:ext cx="0" cy="15121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39552" y="5013177"/>
              <a:ext cx="30963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HTTP/1.1 200 OK </a:t>
              </a:r>
              <a:endPara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Content-Type: text/plain </a:t>
              </a:r>
              <a:endPara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Transfer-Encoding: chunked</a:t>
              </a:r>
              <a:endParaRPr lang="lt-LT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lt-LT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lt-LT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&lt;script&gt;eval(“...”)&lt;script/&gt;\0</a:t>
              </a:r>
            </a:p>
            <a:p>
              <a:r>
                <a:rPr lang="lt-LT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&lt;script&gt;eval(“...”)&lt;script/&gt;\0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mas\Desktop\confused-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630905"/>
            <a:ext cx="4176464" cy="25820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04" y="1124744"/>
            <a:ext cx="8229600" cy="34472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 sockets</a:t>
            </a:r>
            <a:b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forever frame</a:t>
            </a:r>
            <a:b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long pooling</a:t>
            </a:r>
            <a:b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interval pooling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too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many options! 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3143</TotalTime>
  <Words>198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Real time web programming  using SignalR   Rimas Šaltis 2012-10-16</vt:lpstr>
      <vt:lpstr>demo  what made me so exited?</vt:lpstr>
      <vt:lpstr>agenda</vt:lpstr>
      <vt:lpstr>real-time communication  problems in web</vt:lpstr>
      <vt:lpstr>websockets to the rescue</vt:lpstr>
      <vt:lpstr>periodic pooling</vt:lpstr>
      <vt:lpstr>long pooling</vt:lpstr>
      <vt:lpstr>forever frame</vt:lpstr>
      <vt:lpstr>web sockets forever frame long pooling interval pooling too many options! </vt:lpstr>
      <vt:lpstr>what is SignalR?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Julius Šaltis</dc:creator>
  <cp:lastModifiedBy>Rimas</cp:lastModifiedBy>
  <cp:revision>135</cp:revision>
  <dcterms:created xsi:type="dcterms:W3CDTF">2012-05-27T10:33:59Z</dcterms:created>
  <dcterms:modified xsi:type="dcterms:W3CDTF">2012-10-17T13:17:27Z</dcterms:modified>
</cp:coreProperties>
</file>