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9" r:id="rId3"/>
    <p:sldId id="258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DM Serif Display" panose="020B0604020202020204" charset="0"/>
      <p:regular r:id="rId17"/>
      <p:italic r:id="rId18"/>
    </p:embeddedFont>
    <p:embeddedFont>
      <p:font typeface="Tahoma" panose="020B060403050404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595">
          <p15:clr>
            <a:srgbClr val="9AA0A6"/>
          </p15:clr>
        </p15:guide>
        <p15:guide id="6" pos="254">
          <p15:clr>
            <a:srgbClr val="9AA0A6"/>
          </p15:clr>
        </p15:guide>
        <p15:guide id="7" pos="5506">
          <p15:clr>
            <a:srgbClr val="9AA0A6"/>
          </p15:clr>
        </p15:guide>
        <p15:guide id="8" orient="horz" pos="2993">
          <p15:clr>
            <a:srgbClr val="9AA0A6"/>
          </p15:clr>
        </p15:guide>
        <p15:guide id="9" pos="2880">
          <p15:clr>
            <a:srgbClr val="9AA0A6"/>
          </p15:clr>
        </p15:guide>
        <p15:guide id="10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E0186-3BEC-48FD-8D85-EE02C0998C9C}">
  <a:tblStyle styleId="{4C4E0186-3BEC-48FD-8D85-EE02C0998C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pos="454"/>
        <p:guide orient="horz" pos="397"/>
        <p:guide orient="horz" pos="2843"/>
        <p:guide pos="5306"/>
        <p:guide orient="horz" pos="595"/>
        <p:guide pos="254"/>
        <p:guide pos="5506"/>
        <p:guide orient="horz" pos="2993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4150" y="897010"/>
            <a:ext cx="6675600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00000" y="2404230"/>
            <a:ext cx="4344000" cy="47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991650" y="144859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2265600" y="3334474"/>
            <a:ext cx="4635900" cy="64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75438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87543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/>
          </p:nvPr>
        </p:nvSpPr>
        <p:spPr>
          <a:xfrm>
            <a:off x="5963157" y="162204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3"/>
          </p:nvPr>
        </p:nvSpPr>
        <p:spPr>
          <a:xfrm>
            <a:off x="5963158" y="2149745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/>
          </p:nvPr>
        </p:nvSpPr>
        <p:spPr>
          <a:xfrm>
            <a:off x="875438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87543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5963157" y="313270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5963158" y="366042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33333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 hasCustomPrompt="1"/>
          </p:nvPr>
        </p:nvSpPr>
        <p:spPr>
          <a:xfrm>
            <a:off x="33333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 hasCustomPrompt="1"/>
          </p:nvPr>
        </p:nvSpPr>
        <p:spPr>
          <a:xfrm>
            <a:off x="4762550" y="16685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2550" y="3148033"/>
            <a:ext cx="1048200" cy="104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-100" y="1643075"/>
            <a:ext cx="9144000" cy="35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03200" y="431250"/>
            <a:ext cx="8337300" cy="274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1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403200" y="1136000"/>
            <a:ext cx="8337600" cy="3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72C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19" b="0" i="0">
                <a:solidFill>
                  <a:srgbClr val="2C314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3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72C4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70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1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 rotWithShape="1">
          <a:blip r:embed="rId3">
            <a:alphaModFix/>
          </a:blip>
          <a:srcRect t="58279" b="22354"/>
          <a:stretch/>
        </p:blipFill>
        <p:spPr>
          <a:xfrm>
            <a:off x="403200" y="3161207"/>
            <a:ext cx="8337300" cy="1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>
            <a:spLocks noGrp="1"/>
          </p:cNvSpPr>
          <p:nvPr>
            <p:ph type="ctrTitle"/>
          </p:nvPr>
        </p:nvSpPr>
        <p:spPr>
          <a:xfrm>
            <a:off x="514350" y="897010"/>
            <a:ext cx="8164286" cy="14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>
              <a:lnSpc>
                <a:spcPts val="5630"/>
              </a:lnSpc>
              <a:spcBef>
                <a:spcPts val="335"/>
              </a:spcBef>
            </a:pPr>
            <a:r>
              <a:rPr lang="vi-VN" sz="5000" b="1" spc="-90" dirty="0">
                <a:solidFill>
                  <a:srgbClr val="272C45"/>
                </a:solidFill>
                <a:latin typeface="+mj-lt"/>
                <a:cs typeface="Tahoma"/>
              </a:rPr>
              <a:t>ĐỀ TÀI: "XÂY DỰNG PHẦN MỀM QUẢN LÝ THƯ VIỆN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"/>
          </p:nvPr>
        </p:nvSpPr>
        <p:spPr>
          <a:xfrm>
            <a:off x="2399850" y="2807091"/>
            <a:ext cx="4344000" cy="836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Khổng Minh Đức – 21010987</a:t>
            </a:r>
            <a:endParaRPr lang="en-US" b="0" i="0" dirty="0">
              <a:solidFill>
                <a:srgbClr val="081B3A"/>
              </a:solidFill>
              <a:effectLst/>
              <a:latin typeface="SegoeuiP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i="0" dirty="0">
                <a:solidFill>
                  <a:srgbClr val="081B3A"/>
                </a:solidFill>
                <a:effectLst/>
                <a:latin typeface="SegoeuiPc"/>
              </a:rPr>
              <a:t> Nguyễn Duy Trường - 21011883</a:t>
            </a:r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151D45-2464-4F09-9A6B-5BEE506D9423}"/>
              </a:ext>
            </a:extLst>
          </p:cNvPr>
          <p:cNvSpPr txBox="1"/>
          <p:nvPr/>
        </p:nvSpPr>
        <p:spPr>
          <a:xfrm>
            <a:off x="6295009" y="1959863"/>
            <a:ext cx="6962775" cy="7611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335"/>
              </a:spcBef>
            </a:pPr>
            <a:endParaRPr sz="4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500+ Library Pictures [HD] | Download Free Images on Unsplash">
            <a:extLst>
              <a:ext uri="{FF2B5EF4-FFF2-40B4-BE49-F238E27FC236}">
                <a16:creationId xmlns:a16="http://schemas.microsoft.com/office/drawing/2014/main" id="{0C4D6D33-230C-461A-BE25-C18CB5C0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73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5647119-F743-457E-9CEA-0B316F5E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D803FF9-14EA-4B43-ACD1-926079D355E1}"/>
              </a:ext>
            </a:extLst>
          </p:cNvPr>
          <p:cNvSpPr txBox="1">
            <a:spLocks/>
          </p:cNvSpPr>
          <p:nvPr/>
        </p:nvSpPr>
        <p:spPr>
          <a:xfrm>
            <a:off x="3931762" y="2003132"/>
            <a:ext cx="2035485" cy="446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319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2750" b="0" i="0" u="none" strike="noStrike" cap="none">
                <a:solidFill>
                  <a:srgbClr val="272C45"/>
                </a:solidFill>
                <a:latin typeface="Tahoma"/>
                <a:ea typeface="DM Serif Display"/>
                <a:cs typeface="Tahoma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marL="7938">
              <a:spcBef>
                <a:spcPts val="81"/>
              </a:spcBef>
            </a:pPr>
            <a:r>
              <a:rPr lang="en-US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599DA91-8C08-4DDC-8F59-A79E38F309EF}"/>
              </a:ext>
            </a:extLst>
          </p:cNvPr>
          <p:cNvSpPr txBox="1"/>
          <p:nvPr/>
        </p:nvSpPr>
        <p:spPr>
          <a:xfrm>
            <a:off x="3931763" y="3011087"/>
            <a:ext cx="4642247" cy="68065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 marR="3175" algn="just">
              <a:lnSpc>
                <a:spcPct val="142300"/>
              </a:lnSpc>
              <a:spcBef>
                <a:spcPts val="78"/>
              </a:spcBef>
            </a:pP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ích,</a:t>
            </a:r>
            <a:r>
              <a:rPr sz="1063" spc="-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viện.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ủng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sz="10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t="63418"/>
          <a:stretch/>
        </p:blipFill>
        <p:spPr>
          <a:xfrm>
            <a:off x="-150" y="3261521"/>
            <a:ext cx="9143999" cy="1880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2"/>
          <p:cNvSpPr/>
          <p:nvPr/>
        </p:nvSpPr>
        <p:spPr>
          <a:xfrm>
            <a:off x="403050" y="378675"/>
            <a:ext cx="8337600" cy="427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801850" y="0"/>
            <a:ext cx="5540100" cy="76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1ACAC21-04F4-4818-B0B7-E2F5FEAEF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0524" y="267013"/>
            <a:ext cx="7203040" cy="1001973"/>
          </a:xfrm>
          <a:prstGeom prst="rect">
            <a:avLst/>
          </a:prstGeom>
        </p:spPr>
        <p:txBody>
          <a:bodyPr spcFirstLastPara="1" vert="horz" wrap="square" lIns="0" tIns="10319" rIns="0" bIns="0" rtlCol="0" anchor="t" anchorCtr="0">
            <a:spAutoFit/>
          </a:bodyPr>
          <a:lstStyle/>
          <a:p>
            <a:pPr marL="7938" marR="3175">
              <a:lnSpc>
                <a:spcPct val="105900"/>
              </a:lnSpc>
              <a:spcBef>
                <a:spcPts val="81"/>
              </a:spcBef>
            </a:pPr>
            <a:r>
              <a:rPr sz="3000" b="1" spc="-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sz="3000" b="1" spc="-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sz="3000" b="1" spc="-2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sz="3000" b="1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sz="3000" b="1" spc="-2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</a:t>
            </a:r>
            <a:r>
              <a:rPr sz="3000" b="1" spc="-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sz="3000" b="1" spc="-1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sz="3000" b="1" spc="-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sz="3000" b="1" spc="-2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3000" b="1" spc="-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1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sz="3000" b="1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0854F-964E-40E8-8134-4B68464DF439}"/>
              </a:ext>
            </a:extLst>
          </p:cNvPr>
          <p:cNvSpPr txBox="1"/>
          <p:nvPr/>
        </p:nvSpPr>
        <p:spPr>
          <a:xfrm>
            <a:off x="708119" y="1638048"/>
            <a:ext cx="8032531" cy="224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marR="3175">
              <a:lnSpc>
                <a:spcPct val="143600"/>
              </a:lnSpc>
              <a:spcBef>
                <a:spcPts val="59"/>
              </a:spcBef>
            </a:pPr>
            <a:r>
              <a:rPr lang="vi-VN" sz="2500" dirty="0">
                <a:solidFill>
                  <a:srgbClr val="2C3148"/>
                </a:solidFill>
                <a:latin typeface="+mj-lt"/>
                <a:cs typeface="Microsoft Sans Serif"/>
              </a:rPr>
              <a:t>D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Cambria"/>
              </a:rPr>
              <a:t>ự</a:t>
            </a:r>
            <a:r>
              <a:rPr lang="vi-VN" sz="2500" spc="44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34" dirty="0">
                <a:solidFill>
                  <a:srgbClr val="2C3148"/>
                </a:solidFill>
                <a:latin typeface="+mj-lt"/>
                <a:cs typeface="Microsoft Sans Serif"/>
              </a:rPr>
              <a:t>án</a:t>
            </a:r>
            <a:r>
              <a:rPr lang="vi-VN" sz="25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9" dirty="0">
                <a:solidFill>
                  <a:srgbClr val="2C3148"/>
                </a:solidFill>
                <a:latin typeface="+mj-lt"/>
                <a:cs typeface="Microsoft Sans Serif"/>
              </a:rPr>
              <a:t>nh</a:t>
            </a:r>
            <a:r>
              <a:rPr lang="vi-VN" sz="2500" spc="59" dirty="0">
                <a:solidFill>
                  <a:srgbClr val="2C3148"/>
                </a:solidFill>
                <a:latin typeface="+mj-lt"/>
                <a:cs typeface="Cambria"/>
              </a:rPr>
              <a:t>ằ</a:t>
            </a:r>
            <a:r>
              <a:rPr lang="vi-VN" sz="2500" spc="59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9" dirty="0">
                <a:solidFill>
                  <a:srgbClr val="2C3148"/>
                </a:solidFill>
                <a:latin typeface="+mj-lt"/>
                <a:cs typeface="Microsoft Sans Serif"/>
              </a:rPr>
              <a:t>phát</a:t>
            </a:r>
            <a:r>
              <a:rPr lang="vi-VN" sz="25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Microsoft Sans Serif"/>
              </a:rPr>
              <a:t>tri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Cambria"/>
              </a:rPr>
              <a:t>ể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Microsoft Sans Serif"/>
              </a:rPr>
              <a:t>ph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Cambria"/>
              </a:rPr>
              <a:t>ầ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71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2500" spc="71" dirty="0">
                <a:solidFill>
                  <a:srgbClr val="2C3148"/>
                </a:solidFill>
                <a:latin typeface="+mj-lt"/>
                <a:cs typeface="Cambria"/>
              </a:rPr>
              <a:t>ề</a:t>
            </a:r>
            <a:r>
              <a:rPr lang="vi-VN" sz="2500" spc="71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qu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Microsoft Sans Serif"/>
              </a:rPr>
              <a:t>lý</a:t>
            </a:r>
            <a:r>
              <a:rPr lang="vi-VN" sz="2500" spc="-22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Cambria"/>
              </a:rPr>
              <a:t>ư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Microsoft Sans Serif"/>
              </a:rPr>
              <a:t>vi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Cambria"/>
              </a:rPr>
              <a:t>ệ</a:t>
            </a:r>
            <a:r>
              <a:rPr lang="vi-VN" sz="2500" spc="47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78" dirty="0">
                <a:solidFill>
                  <a:srgbClr val="2C3148"/>
                </a:solidFill>
                <a:latin typeface="+mj-lt"/>
                <a:cs typeface="Microsoft Sans Serif"/>
              </a:rPr>
              <a:t>thông</a:t>
            </a:r>
            <a:r>
              <a:rPr lang="vi-VN" sz="2500" spc="-38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Microsoft Sans Serif"/>
              </a:rPr>
              <a:t>minh,</a:t>
            </a:r>
            <a:r>
              <a:rPr lang="vi-VN" sz="2500" spc="-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44" dirty="0">
                <a:solidFill>
                  <a:srgbClr val="2C3148"/>
                </a:solidFill>
                <a:latin typeface="+mj-lt"/>
                <a:cs typeface="Microsoft Sans Serif"/>
              </a:rPr>
              <a:t>h</a:t>
            </a:r>
            <a:r>
              <a:rPr lang="vi-VN" sz="2500" spc="44" dirty="0">
                <a:solidFill>
                  <a:srgbClr val="2C3148"/>
                </a:solidFill>
                <a:latin typeface="+mj-lt"/>
                <a:cs typeface="Cambria"/>
              </a:rPr>
              <a:t>ỗ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71" dirty="0">
                <a:solidFill>
                  <a:srgbClr val="2C3148"/>
                </a:solidFill>
                <a:latin typeface="+mj-lt"/>
                <a:cs typeface="Microsoft Sans Serif"/>
              </a:rPr>
              <a:t>tr</a:t>
            </a:r>
            <a:r>
              <a:rPr lang="vi-VN" sz="2500" spc="71" dirty="0">
                <a:solidFill>
                  <a:srgbClr val="2C3148"/>
                </a:solidFill>
                <a:latin typeface="+mj-lt"/>
                <a:cs typeface="Cambria"/>
              </a:rPr>
              <a:t>ợ 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vi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Cambria"/>
              </a:rPr>
              <a:t>ệ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c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Microsoft Sans Serif"/>
              </a:rPr>
              <a:t>s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Cambria"/>
              </a:rPr>
              <a:t>ố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41" dirty="0">
                <a:solidFill>
                  <a:srgbClr val="2C3148"/>
                </a:solidFill>
                <a:latin typeface="+mj-lt"/>
                <a:cs typeface="Microsoft Sans Serif"/>
              </a:rPr>
              <a:t>hóa</a:t>
            </a:r>
            <a:r>
              <a:rPr lang="vi-VN" sz="2500" spc="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34" dirty="0">
                <a:solidFill>
                  <a:srgbClr val="2C3148"/>
                </a:solidFill>
                <a:latin typeface="+mj-lt"/>
                <a:cs typeface="Microsoft Sans Serif"/>
              </a:rPr>
              <a:t>và</a:t>
            </a:r>
            <a:r>
              <a:rPr lang="vi-VN" sz="2500" spc="-31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94" dirty="0">
                <a:solidFill>
                  <a:srgbClr val="2C3148"/>
                </a:solidFill>
                <a:latin typeface="+mj-lt"/>
                <a:cs typeface="Microsoft Sans Serif"/>
              </a:rPr>
              <a:t>t</a:t>
            </a:r>
            <a:r>
              <a:rPr lang="vi-VN" sz="2500" spc="94" dirty="0">
                <a:solidFill>
                  <a:srgbClr val="2C3148"/>
                </a:solidFill>
                <a:latin typeface="+mj-lt"/>
                <a:cs typeface="Cambria"/>
              </a:rPr>
              <a:t>ự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Microsoft Sans Serif"/>
              </a:rPr>
              <a:t>đ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Cambria"/>
              </a:rPr>
              <a:t>ộ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Microsoft Sans Serif"/>
              </a:rPr>
              <a:t>ng</a:t>
            </a:r>
            <a:r>
              <a:rPr lang="vi-VN" sz="2500" spc="1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41" dirty="0">
                <a:solidFill>
                  <a:srgbClr val="2C3148"/>
                </a:solidFill>
                <a:latin typeface="+mj-lt"/>
                <a:cs typeface="Microsoft Sans Serif"/>
              </a:rPr>
              <a:t>hóa</a:t>
            </a:r>
            <a:r>
              <a:rPr lang="vi-VN" sz="2500" spc="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Microsoft Sans Serif"/>
              </a:rPr>
              <a:t>quy</a:t>
            </a:r>
            <a:r>
              <a:rPr lang="vi-VN" sz="2500" spc="28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84" dirty="0">
                <a:solidFill>
                  <a:srgbClr val="2C3148"/>
                </a:solidFill>
                <a:latin typeface="+mj-lt"/>
                <a:cs typeface="Microsoft Sans Serif"/>
              </a:rPr>
              <a:t>trình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Microsoft Sans Serif"/>
              </a:rPr>
              <a:t>qu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Microsoft Sans Serif"/>
              </a:rPr>
              <a:t>lý</a:t>
            </a:r>
            <a:r>
              <a:rPr lang="vi-VN" sz="2500" spc="-1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2500" spc="81" dirty="0">
                <a:solidFill>
                  <a:srgbClr val="2C3148"/>
                </a:solidFill>
                <a:latin typeface="+mj-lt"/>
                <a:cs typeface="Cambria"/>
              </a:rPr>
              <a:t>ư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vi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Cambria"/>
              </a:rPr>
              <a:t>ệ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n,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gi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2500" spc="38" dirty="0">
                <a:solidFill>
                  <a:srgbClr val="2C3148"/>
                </a:solidFill>
                <a:latin typeface="+mj-lt"/>
                <a:cs typeface="Microsoft Sans Serif"/>
              </a:rPr>
              <a:t>i</a:t>
            </a:r>
            <a:r>
              <a:rPr lang="vi-VN" sz="2500" spc="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9" dirty="0">
                <a:solidFill>
                  <a:srgbClr val="2C3148"/>
                </a:solidFill>
                <a:latin typeface="+mj-lt"/>
                <a:cs typeface="Microsoft Sans Serif"/>
              </a:rPr>
              <a:t>quy</a:t>
            </a:r>
            <a:r>
              <a:rPr lang="vi-VN" sz="2500" spc="69" dirty="0">
                <a:solidFill>
                  <a:srgbClr val="2C3148"/>
                </a:solidFill>
                <a:latin typeface="+mj-lt"/>
                <a:cs typeface="Cambria"/>
              </a:rPr>
              <a:t>ế</a:t>
            </a:r>
            <a:r>
              <a:rPr lang="vi-VN" sz="2500" spc="69" dirty="0">
                <a:solidFill>
                  <a:srgbClr val="2C3148"/>
                </a:solidFill>
                <a:latin typeface="+mj-lt"/>
                <a:cs typeface="Microsoft Sans Serif"/>
              </a:rPr>
              <a:t>t</a:t>
            </a:r>
            <a:r>
              <a:rPr lang="vi-VN" sz="2500" spc="1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Microsoft Sans Serif"/>
              </a:rPr>
              <a:t>các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22" dirty="0">
                <a:solidFill>
                  <a:srgbClr val="2C3148"/>
                </a:solidFill>
                <a:latin typeface="+mj-lt"/>
                <a:cs typeface="Microsoft Sans Serif"/>
              </a:rPr>
              <a:t>v</a:t>
            </a:r>
            <a:r>
              <a:rPr lang="vi-VN" sz="2500" spc="22" dirty="0">
                <a:solidFill>
                  <a:srgbClr val="2C3148"/>
                </a:solidFill>
                <a:latin typeface="+mj-lt"/>
                <a:cs typeface="Cambria"/>
              </a:rPr>
              <a:t>ấ</a:t>
            </a:r>
            <a:r>
              <a:rPr lang="vi-VN" sz="2500" spc="22" dirty="0">
                <a:solidFill>
                  <a:srgbClr val="2C3148"/>
                </a:solidFill>
                <a:latin typeface="+mj-lt"/>
                <a:cs typeface="Microsoft Sans Serif"/>
              </a:rPr>
              <a:t>n 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Microsoft Sans Serif"/>
              </a:rPr>
              <a:t>đ</a:t>
            </a:r>
            <a:r>
              <a:rPr lang="vi-VN" sz="2500" spc="31" dirty="0">
                <a:solidFill>
                  <a:srgbClr val="2C3148"/>
                </a:solidFill>
                <a:latin typeface="+mj-lt"/>
                <a:cs typeface="Cambria"/>
              </a:rPr>
              <a:t>ề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hi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Cambria"/>
              </a:rPr>
              <a:t>ệ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Microsoft Sans Serif"/>
              </a:rPr>
              <a:t>t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Cambria"/>
              </a:rPr>
              <a:t>ạ</a:t>
            </a:r>
            <a:r>
              <a:rPr lang="vi-VN" sz="2500" spc="66" dirty="0">
                <a:solidFill>
                  <a:srgbClr val="2C3148"/>
                </a:solidFill>
                <a:latin typeface="+mj-lt"/>
                <a:cs typeface="Microsoft Sans Serif"/>
              </a:rPr>
              <a:t>i,</a:t>
            </a:r>
            <a:r>
              <a:rPr lang="vi-VN" sz="2500" spc="-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Microsoft Sans Serif"/>
              </a:rPr>
              <a:t>mang</a:t>
            </a:r>
            <a:r>
              <a:rPr lang="vi-VN" sz="2500" spc="1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41" dirty="0">
                <a:solidFill>
                  <a:srgbClr val="2C3148"/>
                </a:solidFill>
                <a:latin typeface="+mj-lt"/>
                <a:cs typeface="Microsoft Sans Serif"/>
              </a:rPr>
              <a:t>l</a:t>
            </a:r>
            <a:r>
              <a:rPr lang="vi-VN" sz="2500" spc="41" dirty="0">
                <a:solidFill>
                  <a:srgbClr val="2C3148"/>
                </a:solidFill>
                <a:latin typeface="+mj-lt"/>
                <a:cs typeface="Cambria"/>
              </a:rPr>
              <a:t>ạ</a:t>
            </a:r>
            <a:r>
              <a:rPr lang="vi-VN" sz="2500" spc="41" dirty="0">
                <a:solidFill>
                  <a:srgbClr val="2C3148"/>
                </a:solidFill>
                <a:latin typeface="+mj-lt"/>
                <a:cs typeface="Microsoft Sans Serif"/>
              </a:rPr>
              <a:t>i</a:t>
            </a:r>
            <a:r>
              <a:rPr lang="vi-VN" sz="2500" spc="1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Microsoft Sans Serif"/>
              </a:rPr>
              <a:t>nhi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ề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Microsoft Sans Serif"/>
              </a:rPr>
              <a:t>u</a:t>
            </a:r>
            <a:r>
              <a:rPr lang="vi-VN" sz="25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l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Cambria"/>
              </a:rPr>
              <a:t>ợ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i</a:t>
            </a:r>
            <a:r>
              <a:rPr lang="vi-VN" sz="2500" spc="1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Microsoft Sans Serif"/>
              </a:rPr>
              <a:t>ích</a:t>
            </a:r>
            <a:r>
              <a:rPr lang="vi-VN" sz="25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50" dirty="0">
                <a:solidFill>
                  <a:srgbClr val="2C3148"/>
                </a:solidFill>
                <a:latin typeface="+mj-lt"/>
                <a:cs typeface="Microsoft Sans Serif"/>
              </a:rPr>
              <a:t>cho</a:t>
            </a:r>
            <a:r>
              <a:rPr lang="vi-VN" sz="25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Microsoft Sans Serif"/>
              </a:rPr>
              <a:t>c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25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78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2500" spc="78" dirty="0">
                <a:solidFill>
                  <a:srgbClr val="2C3148"/>
                </a:solidFill>
                <a:latin typeface="+mj-lt"/>
                <a:cs typeface="Cambria"/>
              </a:rPr>
              <a:t>ủ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spc="78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2500" spc="78" dirty="0">
                <a:solidFill>
                  <a:srgbClr val="2C3148"/>
                </a:solidFill>
                <a:latin typeface="+mj-lt"/>
                <a:cs typeface="Cambria"/>
              </a:rPr>
              <a:t>ư</a:t>
            </a:r>
            <a:r>
              <a:rPr lang="vi-VN" sz="2500" spc="56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2500" dirty="0">
                <a:solidFill>
                  <a:srgbClr val="2C3148"/>
                </a:solidFill>
                <a:latin typeface="+mj-lt"/>
                <a:cs typeface="Microsoft Sans Serif"/>
              </a:rPr>
              <a:t>và</a:t>
            </a:r>
            <a:r>
              <a:rPr lang="vi-VN" sz="2500" spc="1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34" dirty="0">
                <a:solidFill>
                  <a:srgbClr val="2C3148"/>
                </a:solidFill>
                <a:latin typeface="+mj-lt"/>
                <a:cs typeface="Microsoft Sans Serif"/>
              </a:rPr>
              <a:t>đ</a:t>
            </a:r>
            <a:r>
              <a:rPr lang="vi-VN" sz="2500" spc="34" dirty="0">
                <a:solidFill>
                  <a:srgbClr val="2C3148"/>
                </a:solidFill>
                <a:latin typeface="+mj-lt"/>
                <a:cs typeface="Cambria"/>
              </a:rPr>
              <a:t>ộ</a:t>
            </a:r>
            <a:r>
              <a:rPr lang="vi-VN" sz="2500" spc="34" dirty="0">
                <a:solidFill>
                  <a:srgbClr val="2C3148"/>
                </a:solidFill>
                <a:latin typeface="+mj-lt"/>
                <a:cs typeface="Microsoft Sans Serif"/>
              </a:rPr>
              <a:t>c</a:t>
            </a:r>
            <a:r>
              <a:rPr lang="vi-VN" sz="25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2500" spc="-13" dirty="0">
                <a:solidFill>
                  <a:srgbClr val="2C3148"/>
                </a:solidFill>
                <a:latin typeface="+mj-lt"/>
                <a:cs typeface="Microsoft Sans Serif"/>
              </a:rPr>
              <a:t>gi</a:t>
            </a:r>
            <a:r>
              <a:rPr lang="vi-VN" sz="2500" spc="-13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2500" spc="-13" dirty="0">
                <a:solidFill>
                  <a:srgbClr val="2C3148"/>
                </a:solidFill>
                <a:latin typeface="+mj-lt"/>
                <a:cs typeface="Microsoft Sans Serif"/>
              </a:rPr>
              <a:t>.</a:t>
            </a:r>
            <a:endParaRPr lang="vi-VN" sz="2500" dirty="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53516"/>
          <a:stretch/>
        </p:blipFill>
        <p:spPr>
          <a:xfrm>
            <a:off x="0" y="2309825"/>
            <a:ext cx="9144000" cy="2833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/>
          <p:nvPr/>
        </p:nvSpPr>
        <p:spPr>
          <a:xfrm>
            <a:off x="403200" y="0"/>
            <a:ext cx="8337600" cy="47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1086850" y="413470"/>
            <a:ext cx="6970200" cy="7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9"/>
          </p:nvPr>
        </p:nvSpPr>
        <p:spPr>
          <a:xfrm>
            <a:off x="3333350" y="31480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8"/>
          </p:nvPr>
        </p:nvSpPr>
        <p:spPr>
          <a:xfrm>
            <a:off x="3333350" y="16685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13"/>
          </p:nvPr>
        </p:nvSpPr>
        <p:spPr>
          <a:xfrm>
            <a:off x="4762550" y="16685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4762550" y="3148033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spc="-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b="1" spc="-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b="1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PHẦN </a:t>
            </a:r>
            <a:r>
              <a:rPr lang="en-US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857271" y="1867200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938">
              <a:spcBef>
                <a:spcPts val="609"/>
              </a:spcBef>
            </a:pP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5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5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400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Agile,</a:t>
            </a:r>
            <a:r>
              <a:rPr lang="en-US" sz="1400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7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400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69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1400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5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400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6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556"/>
              </a:spcBef>
            </a:pPr>
            <a:r>
              <a:rPr lang="en-US" sz="1400" spc="5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1400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7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400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7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400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400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17283-20A0-44F5-B103-5F49C7658BB5}"/>
              </a:ext>
            </a:extLst>
          </p:cNvPr>
          <p:cNvSpPr txBox="1"/>
          <p:nvPr/>
        </p:nvSpPr>
        <p:spPr>
          <a:xfrm>
            <a:off x="5960919" y="1668533"/>
            <a:ext cx="2629712" cy="1296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marR="3175">
              <a:lnSpc>
                <a:spcPct val="143500"/>
              </a:lnSpc>
              <a:spcBef>
                <a:spcPts val="59"/>
              </a:spcBef>
            </a:pP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.NET,</a:t>
            </a:r>
            <a:r>
              <a:rPr lang="en-US" sz="1400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ReactJS,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400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MySQL,</a:t>
            </a:r>
            <a:r>
              <a:rPr lang="en-US" sz="1400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2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400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6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6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400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400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63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400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2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070183-AE44-4FEC-B312-DEA1BD1D4300}"/>
              </a:ext>
            </a:extLst>
          </p:cNvPr>
          <p:cNvSpPr txBox="1"/>
          <p:nvPr/>
        </p:nvSpPr>
        <p:spPr>
          <a:xfrm>
            <a:off x="544039" y="3118730"/>
            <a:ext cx="2765869" cy="98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marR="3175">
              <a:lnSpc>
                <a:spcPct val="143600"/>
              </a:lnSpc>
              <a:spcBef>
                <a:spcPts val="59"/>
              </a:spcBef>
            </a:pPr>
            <a:r>
              <a:rPr lang="en-US" sz="1400" spc="4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400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9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400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7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400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400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8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400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66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1400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81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63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7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400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2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1400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4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400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8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400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34" dirty="0" err="1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EE9080-181C-4007-AD41-F58CD9153112}"/>
              </a:ext>
            </a:extLst>
          </p:cNvPr>
          <p:cNvSpPr txBox="1"/>
          <p:nvPr/>
        </p:nvSpPr>
        <p:spPr>
          <a:xfrm>
            <a:off x="5854661" y="3179081"/>
            <a:ext cx="2886140" cy="98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8" marR="3175">
              <a:lnSpc>
                <a:spcPct val="143500"/>
              </a:lnSpc>
              <a:spcBef>
                <a:spcPts val="59"/>
              </a:spcBef>
            </a:pPr>
            <a:r>
              <a:rPr lang="vi-VN" sz="1400" dirty="0">
                <a:solidFill>
                  <a:srgbClr val="2C3148"/>
                </a:solidFill>
                <a:latin typeface="+mj-lt"/>
                <a:cs typeface="Microsoft Sans Serif"/>
              </a:rPr>
              <a:t>Áp</a:t>
            </a:r>
            <a:r>
              <a:rPr lang="vi-VN" sz="14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Microsoft Sans Serif"/>
              </a:rPr>
              <a:t>d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Cambria"/>
              </a:rPr>
              <a:t>ụ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Microsoft Sans Serif"/>
              </a:rPr>
              <a:t>ng</a:t>
            </a:r>
            <a:r>
              <a:rPr lang="vi-VN" sz="14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56" dirty="0">
                <a:solidFill>
                  <a:srgbClr val="2C3148"/>
                </a:solidFill>
                <a:latin typeface="+mj-lt"/>
                <a:cs typeface="Microsoft Sans Serif"/>
              </a:rPr>
              <a:t>quy</a:t>
            </a:r>
            <a:r>
              <a:rPr lang="vi-VN" sz="1400" spc="28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84" dirty="0">
                <a:solidFill>
                  <a:srgbClr val="2C3148"/>
                </a:solidFill>
                <a:latin typeface="+mj-lt"/>
                <a:cs typeface="Microsoft Sans Serif"/>
              </a:rPr>
              <a:t>trình</a:t>
            </a:r>
            <a:r>
              <a:rPr lang="vi-VN" sz="14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69" dirty="0">
                <a:solidFill>
                  <a:srgbClr val="2C3148"/>
                </a:solidFill>
                <a:latin typeface="+mj-lt"/>
                <a:cs typeface="Microsoft Sans Serif"/>
              </a:rPr>
              <a:t>ki</a:t>
            </a:r>
            <a:r>
              <a:rPr lang="vi-VN" sz="1400" spc="69" dirty="0">
                <a:solidFill>
                  <a:srgbClr val="2C3148"/>
                </a:solidFill>
                <a:latin typeface="+mj-lt"/>
                <a:cs typeface="Cambria"/>
              </a:rPr>
              <a:t>ể</a:t>
            </a:r>
            <a:r>
              <a:rPr lang="vi-VN" sz="1400" spc="69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14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81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1400" spc="81" dirty="0">
                <a:solidFill>
                  <a:srgbClr val="2C3148"/>
                </a:solidFill>
                <a:latin typeface="+mj-lt"/>
                <a:cs typeface="Cambria"/>
              </a:rPr>
              <a:t>ử</a:t>
            </a:r>
            <a:r>
              <a:rPr lang="vi-VN" sz="1400" spc="56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1400" spc="88" dirty="0">
                <a:solidFill>
                  <a:srgbClr val="2C3148"/>
                </a:solidFill>
                <a:latin typeface="+mj-lt"/>
                <a:cs typeface="Microsoft Sans Serif"/>
              </a:rPr>
              <a:t>t</a:t>
            </a:r>
            <a:r>
              <a:rPr lang="vi-VN" sz="1400" spc="88" dirty="0">
                <a:solidFill>
                  <a:srgbClr val="2C3148"/>
                </a:solidFill>
                <a:latin typeface="+mj-lt"/>
                <a:cs typeface="Cambria"/>
              </a:rPr>
              <a:t>ự</a:t>
            </a:r>
            <a:r>
              <a:rPr lang="vi-VN" sz="14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Microsoft Sans Serif"/>
              </a:rPr>
              <a:t>đ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Cambria"/>
              </a:rPr>
              <a:t>ộ</a:t>
            </a:r>
            <a:r>
              <a:rPr lang="vi-VN" sz="1400" spc="34" dirty="0">
                <a:solidFill>
                  <a:srgbClr val="2C3148"/>
                </a:solidFill>
                <a:latin typeface="+mj-lt"/>
                <a:cs typeface="Microsoft Sans Serif"/>
              </a:rPr>
              <a:t>ng</a:t>
            </a:r>
            <a:r>
              <a:rPr lang="vi-VN" sz="1400" spc="9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dirty="0">
                <a:solidFill>
                  <a:srgbClr val="2C3148"/>
                </a:solidFill>
                <a:latin typeface="+mj-lt"/>
                <a:cs typeface="Microsoft Sans Serif"/>
              </a:rPr>
              <a:t>và</a:t>
            </a:r>
            <a:r>
              <a:rPr lang="vi-VN" sz="1400" spc="1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84" dirty="0">
                <a:solidFill>
                  <a:srgbClr val="2C3148"/>
                </a:solidFill>
                <a:latin typeface="+mj-lt"/>
                <a:cs typeface="Microsoft Sans Serif"/>
              </a:rPr>
              <a:t>th</a:t>
            </a:r>
            <a:r>
              <a:rPr lang="vi-VN" sz="1400" spc="84" dirty="0">
                <a:solidFill>
                  <a:srgbClr val="2C3148"/>
                </a:solidFill>
                <a:latin typeface="+mj-lt"/>
                <a:cs typeface="Cambria"/>
              </a:rPr>
              <a:t>ủ</a:t>
            </a:r>
            <a:r>
              <a:rPr lang="vi-VN" sz="1400" spc="53" dirty="0">
                <a:solidFill>
                  <a:srgbClr val="2C3148"/>
                </a:solidFill>
                <a:latin typeface="+mj-lt"/>
                <a:cs typeface="Cambria"/>
              </a:rPr>
              <a:t> </a:t>
            </a:r>
            <a:r>
              <a:rPr lang="vi-VN" sz="1400" spc="41" dirty="0">
                <a:solidFill>
                  <a:srgbClr val="2C3148"/>
                </a:solidFill>
                <a:latin typeface="+mj-lt"/>
                <a:cs typeface="Microsoft Sans Serif"/>
              </a:rPr>
              <a:t>công,</a:t>
            </a:r>
            <a:r>
              <a:rPr lang="vi-VN" sz="1400" spc="-1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53" dirty="0">
                <a:solidFill>
                  <a:srgbClr val="2C3148"/>
                </a:solidFill>
                <a:latin typeface="+mj-lt"/>
                <a:cs typeface="Microsoft Sans Serif"/>
              </a:rPr>
              <a:t>đ</a:t>
            </a:r>
            <a:r>
              <a:rPr lang="vi-VN" sz="1400" spc="53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1400" spc="53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1400" spc="3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44" dirty="0">
                <a:solidFill>
                  <a:srgbClr val="2C3148"/>
                </a:solidFill>
                <a:latin typeface="+mj-lt"/>
                <a:cs typeface="Microsoft Sans Serif"/>
              </a:rPr>
              <a:t>b</a:t>
            </a:r>
            <a:r>
              <a:rPr lang="vi-VN" sz="1400" spc="44" dirty="0">
                <a:solidFill>
                  <a:srgbClr val="2C3148"/>
                </a:solidFill>
                <a:latin typeface="+mj-lt"/>
                <a:cs typeface="Cambria"/>
              </a:rPr>
              <a:t>ả</a:t>
            </a:r>
            <a:r>
              <a:rPr lang="vi-VN" sz="1400" spc="44" dirty="0">
                <a:solidFill>
                  <a:srgbClr val="2C3148"/>
                </a:solidFill>
                <a:latin typeface="+mj-lt"/>
                <a:cs typeface="Microsoft Sans Serif"/>
              </a:rPr>
              <a:t>o</a:t>
            </a:r>
            <a:r>
              <a:rPr lang="vi-VN" sz="1400" spc="6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56" dirty="0">
                <a:solidFill>
                  <a:srgbClr val="2C3148"/>
                </a:solidFill>
                <a:latin typeface="+mj-lt"/>
                <a:cs typeface="Microsoft Sans Serif"/>
              </a:rPr>
              <a:t>ch</a:t>
            </a:r>
            <a:r>
              <a:rPr lang="vi-VN" sz="1400" spc="56" dirty="0">
                <a:solidFill>
                  <a:srgbClr val="2C3148"/>
                </a:solidFill>
                <a:latin typeface="+mj-lt"/>
                <a:cs typeface="Cambria"/>
              </a:rPr>
              <a:t>ấ</a:t>
            </a:r>
            <a:r>
              <a:rPr lang="vi-VN" sz="1400" spc="56" dirty="0">
                <a:solidFill>
                  <a:srgbClr val="2C3148"/>
                </a:solidFill>
                <a:latin typeface="+mj-lt"/>
                <a:cs typeface="Microsoft Sans Serif"/>
              </a:rPr>
              <a:t>t </a:t>
            </a:r>
            <a:r>
              <a:rPr lang="vi-VN" sz="1400" dirty="0">
                <a:solidFill>
                  <a:srgbClr val="2C3148"/>
                </a:solidFill>
                <a:latin typeface="+mj-lt"/>
                <a:cs typeface="Microsoft Sans Serif"/>
              </a:rPr>
              <a:t>l</a:t>
            </a:r>
            <a:r>
              <a:rPr lang="vi-VN" sz="1400" dirty="0">
                <a:solidFill>
                  <a:srgbClr val="2C3148"/>
                </a:solidFill>
                <a:latin typeface="+mj-lt"/>
                <a:cs typeface="Cambria"/>
              </a:rPr>
              <a:t>ượ</a:t>
            </a:r>
            <a:r>
              <a:rPr lang="vi-VN" sz="1400" dirty="0">
                <a:solidFill>
                  <a:srgbClr val="2C3148"/>
                </a:solidFill>
                <a:latin typeface="+mj-lt"/>
                <a:cs typeface="Microsoft Sans Serif"/>
              </a:rPr>
              <a:t>ng</a:t>
            </a:r>
            <a:r>
              <a:rPr lang="vi-VN" sz="1400" spc="71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50" dirty="0">
                <a:solidFill>
                  <a:srgbClr val="2C3148"/>
                </a:solidFill>
                <a:latin typeface="+mj-lt"/>
                <a:cs typeface="Microsoft Sans Serif"/>
              </a:rPr>
              <a:t>ph</a:t>
            </a:r>
            <a:r>
              <a:rPr lang="vi-VN" sz="1400" spc="50" dirty="0">
                <a:solidFill>
                  <a:srgbClr val="2C3148"/>
                </a:solidFill>
                <a:latin typeface="+mj-lt"/>
                <a:cs typeface="Cambria"/>
              </a:rPr>
              <a:t>ầ</a:t>
            </a:r>
            <a:r>
              <a:rPr lang="vi-VN" sz="1400" spc="50" dirty="0">
                <a:solidFill>
                  <a:srgbClr val="2C3148"/>
                </a:solidFill>
                <a:latin typeface="+mj-lt"/>
                <a:cs typeface="Microsoft Sans Serif"/>
              </a:rPr>
              <a:t>n</a:t>
            </a:r>
            <a:r>
              <a:rPr lang="vi-VN" sz="1400" spc="71" dirty="0">
                <a:solidFill>
                  <a:srgbClr val="2C3148"/>
                </a:solidFill>
                <a:latin typeface="+mj-lt"/>
                <a:cs typeface="Microsoft Sans Serif"/>
              </a:rPr>
              <a:t> </a:t>
            </a:r>
            <a:r>
              <a:rPr lang="vi-VN" sz="1400" spc="41" dirty="0">
                <a:solidFill>
                  <a:srgbClr val="2C3148"/>
                </a:solidFill>
                <a:latin typeface="+mj-lt"/>
                <a:cs typeface="Microsoft Sans Serif"/>
              </a:rPr>
              <a:t>m</a:t>
            </a:r>
            <a:r>
              <a:rPr lang="vi-VN" sz="1400" spc="41" dirty="0">
                <a:solidFill>
                  <a:srgbClr val="2C3148"/>
                </a:solidFill>
                <a:latin typeface="+mj-lt"/>
                <a:cs typeface="Cambria"/>
              </a:rPr>
              <a:t>ề</a:t>
            </a:r>
            <a:r>
              <a:rPr lang="vi-VN" sz="1400" spc="41" dirty="0">
                <a:solidFill>
                  <a:srgbClr val="2C3148"/>
                </a:solidFill>
                <a:latin typeface="+mj-lt"/>
                <a:cs typeface="Microsoft Sans Serif"/>
              </a:rPr>
              <a:t>m.</a:t>
            </a:r>
            <a:endParaRPr lang="vi-VN" sz="1400" dirty="0">
              <a:latin typeface="+mj-lt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0279" y="1116172"/>
            <a:ext cx="3359742" cy="446437"/>
          </a:xfrm>
          <a:prstGeom prst="rect">
            <a:avLst/>
          </a:prstGeom>
        </p:spPr>
        <p:txBody>
          <a:bodyPr spcFirstLastPara="1" vert="horz" wrap="square" lIns="0" tIns="10319" rIns="0" bIns="0" rtlCol="0" anchor="t" anchorCtr="0">
            <a:spAutoFit/>
          </a:bodyPr>
          <a:lstStyle/>
          <a:p>
            <a:pPr marL="7938">
              <a:spcBef>
                <a:spcPts val="81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b="1" spc="-2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b="1" spc="-2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b="1"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23744" y="1774666"/>
            <a:ext cx="4731544" cy="1058466"/>
            <a:chOff x="6277990" y="2839466"/>
            <a:chExt cx="7570470" cy="169354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5" name="object 5"/>
            <p:cNvSpPr/>
            <p:nvPr/>
          </p:nvSpPr>
          <p:spPr>
            <a:xfrm>
              <a:off x="6281800" y="2843276"/>
              <a:ext cx="7562850" cy="1685925"/>
            </a:xfrm>
            <a:custGeom>
              <a:avLst/>
              <a:gdLst/>
              <a:ahLst/>
              <a:cxnLst/>
              <a:rect l="l" t="t" r="r" b="b"/>
              <a:pathLst>
                <a:path w="7562850" h="1685925">
                  <a:moveTo>
                    <a:pt x="7467472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1590548"/>
                  </a:lnTo>
                  <a:lnTo>
                    <a:pt x="7489" y="1627632"/>
                  </a:lnTo>
                  <a:lnTo>
                    <a:pt x="27908" y="1657953"/>
                  </a:lnTo>
                  <a:lnTo>
                    <a:pt x="58185" y="1678416"/>
                  </a:lnTo>
                  <a:lnTo>
                    <a:pt x="95250" y="1685925"/>
                  </a:lnTo>
                  <a:lnTo>
                    <a:pt x="7467472" y="1685925"/>
                  </a:lnTo>
                  <a:lnTo>
                    <a:pt x="7504557" y="1678416"/>
                  </a:lnTo>
                  <a:lnTo>
                    <a:pt x="7534878" y="1657953"/>
                  </a:lnTo>
                  <a:lnTo>
                    <a:pt x="7555341" y="1627632"/>
                  </a:lnTo>
                  <a:lnTo>
                    <a:pt x="7562850" y="1590548"/>
                  </a:lnTo>
                  <a:lnTo>
                    <a:pt x="7562850" y="95250"/>
                  </a:lnTo>
                  <a:lnTo>
                    <a:pt x="7555341" y="58185"/>
                  </a:lnTo>
                  <a:lnTo>
                    <a:pt x="7534878" y="27908"/>
                  </a:lnTo>
                  <a:lnTo>
                    <a:pt x="7504557" y="7489"/>
                  </a:lnTo>
                  <a:lnTo>
                    <a:pt x="74674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81800" y="2843276"/>
              <a:ext cx="7562850" cy="1685925"/>
            </a:xfrm>
            <a:custGeom>
              <a:avLst/>
              <a:gdLst/>
              <a:ahLst/>
              <a:cxnLst/>
              <a:rect l="l" t="t" r="r" b="b"/>
              <a:pathLst>
                <a:path w="7562850" h="1685925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7467472" y="0"/>
                  </a:lnTo>
                  <a:lnTo>
                    <a:pt x="7504557" y="7489"/>
                  </a:lnTo>
                  <a:lnTo>
                    <a:pt x="7534878" y="27908"/>
                  </a:lnTo>
                  <a:lnTo>
                    <a:pt x="7555341" y="58185"/>
                  </a:lnTo>
                  <a:lnTo>
                    <a:pt x="7562850" y="95250"/>
                  </a:lnTo>
                  <a:lnTo>
                    <a:pt x="7562850" y="1590548"/>
                  </a:lnTo>
                  <a:lnTo>
                    <a:pt x="7555341" y="1627632"/>
                  </a:lnTo>
                  <a:lnTo>
                    <a:pt x="7534878" y="1657953"/>
                  </a:lnTo>
                  <a:lnTo>
                    <a:pt x="7504557" y="1678416"/>
                  </a:lnTo>
                  <a:lnTo>
                    <a:pt x="7467472" y="1685925"/>
                  </a:lnTo>
                  <a:lnTo>
                    <a:pt x="95250" y="1685925"/>
                  </a:lnTo>
                  <a:lnTo>
                    <a:pt x="58185" y="1678416"/>
                  </a:lnTo>
                  <a:lnTo>
                    <a:pt x="27908" y="1657953"/>
                  </a:lnTo>
                  <a:lnTo>
                    <a:pt x="7489" y="1627632"/>
                  </a:lnTo>
                  <a:lnTo>
                    <a:pt x="0" y="1590548"/>
                  </a:lnTo>
                  <a:lnTo>
                    <a:pt x="0" y="95250"/>
                  </a:lnTo>
                  <a:close/>
                </a:path>
              </a:pathLst>
            </a:custGeom>
            <a:grpFill/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66380" y="1910358"/>
            <a:ext cx="4151313" cy="749196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1344" spc="-1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13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1038"/>
              </a:spcBef>
            </a:pP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giả,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sz="1063" spc="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sách.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sz="10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556"/>
              </a:spcBef>
            </a:pP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quả,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kê.</a:t>
            </a:r>
            <a:endParaRPr sz="10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23744" y="2971244"/>
            <a:ext cx="4731544" cy="1058466"/>
            <a:chOff x="6277990" y="4753990"/>
            <a:chExt cx="7570470" cy="169354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object 9"/>
            <p:cNvSpPr/>
            <p:nvPr/>
          </p:nvSpPr>
          <p:spPr>
            <a:xfrm>
              <a:off x="6281800" y="4757800"/>
              <a:ext cx="7562850" cy="1685925"/>
            </a:xfrm>
            <a:custGeom>
              <a:avLst/>
              <a:gdLst/>
              <a:ahLst/>
              <a:cxnLst/>
              <a:rect l="l" t="t" r="r" b="b"/>
              <a:pathLst>
                <a:path w="7562850" h="1685925">
                  <a:moveTo>
                    <a:pt x="7467472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1590548"/>
                  </a:lnTo>
                  <a:lnTo>
                    <a:pt x="7489" y="1627612"/>
                  </a:lnTo>
                  <a:lnTo>
                    <a:pt x="27908" y="1657889"/>
                  </a:lnTo>
                  <a:lnTo>
                    <a:pt x="58185" y="1678308"/>
                  </a:lnTo>
                  <a:lnTo>
                    <a:pt x="95250" y="1685798"/>
                  </a:lnTo>
                  <a:lnTo>
                    <a:pt x="7467472" y="1685798"/>
                  </a:lnTo>
                  <a:lnTo>
                    <a:pt x="7504557" y="1678308"/>
                  </a:lnTo>
                  <a:lnTo>
                    <a:pt x="7534878" y="1657889"/>
                  </a:lnTo>
                  <a:lnTo>
                    <a:pt x="7555341" y="1627612"/>
                  </a:lnTo>
                  <a:lnTo>
                    <a:pt x="7562850" y="1590548"/>
                  </a:lnTo>
                  <a:lnTo>
                    <a:pt x="7562850" y="95250"/>
                  </a:lnTo>
                  <a:lnTo>
                    <a:pt x="7555341" y="58185"/>
                  </a:lnTo>
                  <a:lnTo>
                    <a:pt x="7534878" y="27908"/>
                  </a:lnTo>
                  <a:lnTo>
                    <a:pt x="7504557" y="7489"/>
                  </a:lnTo>
                  <a:lnTo>
                    <a:pt x="74674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281800" y="4757800"/>
              <a:ext cx="7562850" cy="1685925"/>
            </a:xfrm>
            <a:custGeom>
              <a:avLst/>
              <a:gdLst/>
              <a:ahLst/>
              <a:cxnLst/>
              <a:rect l="l" t="t" r="r" b="b"/>
              <a:pathLst>
                <a:path w="7562850" h="1685925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7467472" y="0"/>
                  </a:lnTo>
                  <a:lnTo>
                    <a:pt x="7504557" y="7489"/>
                  </a:lnTo>
                  <a:lnTo>
                    <a:pt x="7534878" y="27908"/>
                  </a:lnTo>
                  <a:lnTo>
                    <a:pt x="7555341" y="58185"/>
                  </a:lnTo>
                  <a:lnTo>
                    <a:pt x="7562850" y="95250"/>
                  </a:lnTo>
                  <a:lnTo>
                    <a:pt x="7562850" y="1590548"/>
                  </a:lnTo>
                  <a:lnTo>
                    <a:pt x="7555341" y="1627612"/>
                  </a:lnTo>
                  <a:lnTo>
                    <a:pt x="7534878" y="1657889"/>
                  </a:lnTo>
                  <a:lnTo>
                    <a:pt x="7504557" y="1678308"/>
                  </a:lnTo>
                  <a:lnTo>
                    <a:pt x="7467472" y="1685798"/>
                  </a:lnTo>
                  <a:lnTo>
                    <a:pt x="95250" y="1685798"/>
                  </a:lnTo>
                  <a:lnTo>
                    <a:pt x="58185" y="1678308"/>
                  </a:lnTo>
                  <a:lnTo>
                    <a:pt x="27908" y="1657889"/>
                  </a:lnTo>
                  <a:lnTo>
                    <a:pt x="7489" y="1627612"/>
                  </a:lnTo>
                  <a:lnTo>
                    <a:pt x="0" y="1590548"/>
                  </a:lnTo>
                  <a:lnTo>
                    <a:pt x="0" y="95250"/>
                  </a:lnTo>
                  <a:close/>
                </a:path>
              </a:pathLst>
            </a:custGeom>
            <a:grpFill/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66381" y="3106698"/>
            <a:ext cx="4317603" cy="749196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1344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1038"/>
              </a:spcBef>
            </a:pP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lý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nhanh,</a:t>
            </a:r>
            <a:r>
              <a:rPr sz="1063" spc="-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cao,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556"/>
              </a:spcBef>
            </a:pP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oogle Shape;225;p35">
            <a:extLst>
              <a:ext uri="{FF2B5EF4-FFF2-40B4-BE49-F238E27FC236}">
                <a16:creationId xmlns:a16="http://schemas.microsoft.com/office/drawing/2014/main" id="{3FB8A242-F097-427B-BFEC-127FEF20B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672" t="13614" r="16984"/>
          <a:stretch/>
        </p:blipFill>
        <p:spPr>
          <a:xfrm>
            <a:off x="0" y="379283"/>
            <a:ext cx="2807108" cy="40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98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"/>
            <a:ext cx="34290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813" y="278141"/>
            <a:ext cx="5325375" cy="499976"/>
          </a:xfrm>
          <a:prstGeom prst="rect">
            <a:avLst/>
          </a:prstGeom>
        </p:spPr>
        <p:txBody>
          <a:bodyPr spcFirstLastPara="1" vert="horz" wrap="square" lIns="0" tIns="63341" rIns="0" bIns="0" rtlCol="0" anchor="t" anchorCtr="0">
            <a:spAutoFit/>
          </a:bodyPr>
          <a:lstStyle/>
          <a:p>
            <a:pPr marL="60722">
              <a:spcBef>
                <a:spcPts val="81"/>
              </a:spcBef>
            </a:pPr>
            <a:r>
              <a:rPr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spc="-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pc="-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3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416" y="1053703"/>
            <a:ext cx="318573" cy="3571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552" y="1502073"/>
            <a:ext cx="1423194" cy="68065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 marR="3175">
              <a:lnSpc>
                <a:spcPct val="142300"/>
              </a:lnSpc>
              <a:spcBef>
                <a:spcPts val="78"/>
              </a:spcBef>
            </a:pP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Sách: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Thêm,</a:t>
            </a:r>
            <a:r>
              <a:rPr sz="1063" spc="-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sửa,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2110" y="1053703"/>
            <a:ext cx="313263" cy="3571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4553" y="1502073"/>
            <a:ext cx="1348978" cy="1151133"/>
          </a:xfrm>
          <a:prstGeom prst="rect">
            <a:avLst/>
          </a:prstGeom>
        </p:spPr>
        <p:txBody>
          <a:bodyPr vert="horz" wrap="square" lIns="0" tIns="9128" rIns="0" bIns="0" rtlCol="0">
            <a:spAutoFit/>
          </a:bodyPr>
          <a:lstStyle/>
          <a:p>
            <a:pPr marL="7938" marR="3175">
              <a:lnSpc>
                <a:spcPct val="142700"/>
              </a:lnSpc>
              <a:spcBef>
                <a:spcPts val="71"/>
              </a:spcBef>
            </a:pP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giả: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ký,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giả, </a:t>
            </a:r>
            <a:r>
              <a:rPr sz="1063" spc="7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trả.</a:t>
            </a:r>
            <a:endParaRPr sz="10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19975" y="1053703"/>
            <a:ext cx="294438" cy="3571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80791" y="1502072"/>
            <a:ext cx="1443434" cy="911804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 marR="3175">
              <a:lnSpc>
                <a:spcPct val="142300"/>
              </a:lnSpc>
              <a:spcBef>
                <a:spcPts val="78"/>
              </a:spcBef>
            </a:pP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Trả: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 </a:t>
            </a:r>
            <a:r>
              <a:rPr sz="1063" spc="8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hạn,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416" y="3132470"/>
            <a:ext cx="318573" cy="3132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8553" y="3572718"/>
            <a:ext cx="1296591" cy="1137523"/>
          </a:xfrm>
          <a:prstGeom prst="rect">
            <a:avLst/>
          </a:prstGeom>
        </p:spPr>
        <p:txBody>
          <a:bodyPr vert="horz" wrap="square" lIns="0" tIns="3969" rIns="0" bIns="0" rtlCol="0">
            <a:spAutoFit/>
          </a:bodyPr>
          <a:lstStyle/>
          <a:p>
            <a:pPr marL="7938" marR="3175">
              <a:lnSpc>
                <a:spcPct val="141700"/>
              </a:lnSpc>
              <a:spcBef>
                <a:spcPts val="31"/>
              </a:spcBef>
            </a:pP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Kê:</a:t>
            </a:r>
            <a:r>
              <a:rPr sz="1063" spc="-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mượn,</a:t>
            </a:r>
            <a:r>
              <a:rPr sz="1063" spc="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giả, </a:t>
            </a:r>
            <a:r>
              <a:rPr sz="1063" spc="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242" y="355600"/>
            <a:ext cx="3392884" cy="858135"/>
          </a:xfrm>
          <a:prstGeom prst="rect">
            <a:avLst/>
          </a:prstGeom>
        </p:spPr>
        <p:txBody>
          <a:bodyPr spcFirstLastPara="1" vert="horz" wrap="square" lIns="0" tIns="8334" rIns="0" bIns="0" rtlCol="0" anchor="t" anchorCtr="0">
            <a:spAutoFit/>
          </a:bodyPr>
          <a:lstStyle/>
          <a:p>
            <a:pPr marL="7938">
              <a:spcBef>
                <a:spcPts val="66"/>
              </a:spcBef>
            </a:pPr>
            <a:r>
              <a:rPr sz="2719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719"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19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719" spc="-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19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719" spc="-2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19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271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18360" y="1089422"/>
            <a:ext cx="713978" cy="3673078"/>
            <a:chOff x="6429375" y="1743075"/>
            <a:chExt cx="1142365" cy="5876925"/>
          </a:xfrm>
        </p:grpSpPr>
        <p:sp>
          <p:nvSpPr>
            <p:cNvPr id="4" name="object 4"/>
            <p:cNvSpPr/>
            <p:nvPr/>
          </p:nvSpPr>
          <p:spPr>
            <a:xfrm>
              <a:off x="6429375" y="1743074"/>
              <a:ext cx="904875" cy="5876925"/>
            </a:xfrm>
            <a:custGeom>
              <a:avLst/>
              <a:gdLst/>
              <a:ahLst/>
              <a:cxnLst/>
              <a:rect l="l" t="t" r="r" b="b"/>
              <a:pathLst>
                <a:path w="904875" h="5876925">
                  <a:moveTo>
                    <a:pt x="666750" y="492125"/>
                  </a:moveTo>
                  <a:lnTo>
                    <a:pt x="660400" y="485775"/>
                  </a:lnTo>
                  <a:lnTo>
                    <a:pt x="6350" y="485775"/>
                  </a:lnTo>
                  <a:lnTo>
                    <a:pt x="0" y="492125"/>
                  </a:lnTo>
                  <a:lnTo>
                    <a:pt x="0" y="499999"/>
                  </a:lnTo>
                  <a:lnTo>
                    <a:pt x="0" y="508000"/>
                  </a:lnTo>
                  <a:lnTo>
                    <a:pt x="6350" y="514350"/>
                  </a:lnTo>
                  <a:lnTo>
                    <a:pt x="660400" y="514350"/>
                  </a:lnTo>
                  <a:lnTo>
                    <a:pt x="666750" y="508000"/>
                  </a:lnTo>
                  <a:lnTo>
                    <a:pt x="666750" y="492125"/>
                  </a:lnTo>
                  <a:close/>
                </a:path>
                <a:path w="904875" h="5876925">
                  <a:moveTo>
                    <a:pt x="904875" y="19050"/>
                  </a:moveTo>
                  <a:lnTo>
                    <a:pt x="903376" y="11633"/>
                  </a:lnTo>
                  <a:lnTo>
                    <a:pt x="899299" y="5575"/>
                  </a:lnTo>
                  <a:lnTo>
                    <a:pt x="893241" y="1498"/>
                  </a:lnTo>
                  <a:lnTo>
                    <a:pt x="885825" y="0"/>
                  </a:lnTo>
                  <a:lnTo>
                    <a:pt x="878395" y="1498"/>
                  </a:lnTo>
                  <a:lnTo>
                    <a:pt x="872337" y="5575"/>
                  </a:lnTo>
                  <a:lnTo>
                    <a:pt x="868260" y="11633"/>
                  </a:lnTo>
                  <a:lnTo>
                    <a:pt x="866775" y="19050"/>
                  </a:lnTo>
                  <a:lnTo>
                    <a:pt x="866775" y="5857875"/>
                  </a:lnTo>
                  <a:lnTo>
                    <a:pt x="868260" y="5865292"/>
                  </a:lnTo>
                  <a:lnTo>
                    <a:pt x="872337" y="5871349"/>
                  </a:lnTo>
                  <a:lnTo>
                    <a:pt x="878395" y="5875439"/>
                  </a:lnTo>
                  <a:lnTo>
                    <a:pt x="885825" y="5876925"/>
                  </a:lnTo>
                  <a:lnTo>
                    <a:pt x="893241" y="5875439"/>
                  </a:lnTo>
                  <a:lnTo>
                    <a:pt x="899299" y="5871349"/>
                  </a:lnTo>
                  <a:lnTo>
                    <a:pt x="903376" y="5865292"/>
                  </a:lnTo>
                  <a:lnTo>
                    <a:pt x="904875" y="5857875"/>
                  </a:lnTo>
                  <a:lnTo>
                    <a:pt x="904875" y="19050"/>
                  </a:lnTo>
                  <a:close/>
                </a:path>
              </a:pathLst>
            </a:custGeom>
            <a:solidFill>
              <a:srgbClr val="C5D2CF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072376" y="1995550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402717" y="0"/>
                  </a:moveTo>
                  <a:lnTo>
                    <a:pt x="92455" y="0"/>
                  </a:lnTo>
                  <a:lnTo>
                    <a:pt x="56417" y="7248"/>
                  </a:lnTo>
                  <a:lnTo>
                    <a:pt x="27035" y="27035"/>
                  </a:lnTo>
                  <a:lnTo>
                    <a:pt x="7248" y="56417"/>
                  </a:lnTo>
                  <a:lnTo>
                    <a:pt x="0" y="92456"/>
                  </a:lnTo>
                  <a:lnTo>
                    <a:pt x="0" y="412241"/>
                  </a:lnTo>
                  <a:lnTo>
                    <a:pt x="7248" y="448300"/>
                  </a:lnTo>
                  <a:lnTo>
                    <a:pt x="27035" y="477726"/>
                  </a:lnTo>
                  <a:lnTo>
                    <a:pt x="56417" y="497556"/>
                  </a:lnTo>
                  <a:lnTo>
                    <a:pt x="92455" y="504825"/>
                  </a:lnTo>
                  <a:lnTo>
                    <a:pt x="402717" y="504825"/>
                  </a:lnTo>
                  <a:lnTo>
                    <a:pt x="438775" y="497556"/>
                  </a:lnTo>
                  <a:lnTo>
                    <a:pt x="468201" y="477726"/>
                  </a:lnTo>
                  <a:lnTo>
                    <a:pt x="488031" y="448300"/>
                  </a:lnTo>
                  <a:lnTo>
                    <a:pt x="495300" y="412241"/>
                  </a:lnTo>
                  <a:lnTo>
                    <a:pt x="495300" y="92456"/>
                  </a:lnTo>
                  <a:lnTo>
                    <a:pt x="488031" y="56417"/>
                  </a:lnTo>
                  <a:lnTo>
                    <a:pt x="468201" y="27035"/>
                  </a:lnTo>
                  <a:lnTo>
                    <a:pt x="438775" y="724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DFEBE9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72376" y="1995550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0" y="92456"/>
                  </a:moveTo>
                  <a:lnTo>
                    <a:pt x="7248" y="56417"/>
                  </a:lnTo>
                  <a:lnTo>
                    <a:pt x="27035" y="27035"/>
                  </a:lnTo>
                  <a:lnTo>
                    <a:pt x="56417" y="7248"/>
                  </a:lnTo>
                  <a:lnTo>
                    <a:pt x="92455" y="0"/>
                  </a:lnTo>
                  <a:lnTo>
                    <a:pt x="402717" y="0"/>
                  </a:lnTo>
                  <a:lnTo>
                    <a:pt x="438775" y="7248"/>
                  </a:lnTo>
                  <a:lnTo>
                    <a:pt x="468201" y="27035"/>
                  </a:lnTo>
                  <a:lnTo>
                    <a:pt x="488031" y="56417"/>
                  </a:lnTo>
                  <a:lnTo>
                    <a:pt x="495300" y="92456"/>
                  </a:lnTo>
                  <a:lnTo>
                    <a:pt x="495300" y="412241"/>
                  </a:lnTo>
                  <a:lnTo>
                    <a:pt x="488031" y="448300"/>
                  </a:lnTo>
                  <a:lnTo>
                    <a:pt x="468201" y="477726"/>
                  </a:lnTo>
                  <a:lnTo>
                    <a:pt x="438775" y="497556"/>
                  </a:lnTo>
                  <a:lnTo>
                    <a:pt x="402717" y="504825"/>
                  </a:lnTo>
                  <a:lnTo>
                    <a:pt x="92455" y="504825"/>
                  </a:lnTo>
                  <a:lnTo>
                    <a:pt x="56417" y="497556"/>
                  </a:lnTo>
                  <a:lnTo>
                    <a:pt x="27035" y="477726"/>
                  </a:lnTo>
                  <a:lnTo>
                    <a:pt x="7248" y="448300"/>
                  </a:lnTo>
                  <a:lnTo>
                    <a:pt x="0" y="412241"/>
                  </a:lnTo>
                  <a:lnTo>
                    <a:pt x="0" y="92456"/>
                  </a:lnTo>
                  <a:close/>
                </a:path>
              </a:pathLst>
            </a:custGeom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35646" y="1212890"/>
            <a:ext cx="79375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4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417" y="1211223"/>
            <a:ext cx="3284934" cy="73637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1726406">
              <a:spcBef>
                <a:spcPts val="78"/>
              </a:spcBef>
            </a:pPr>
            <a:r>
              <a:rPr sz="1344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1344" spc="-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Ký/Đăng</a:t>
            </a:r>
            <a:r>
              <a:rPr sz="1344" spc="-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159" algn="r">
              <a:spcBef>
                <a:spcPts val="984"/>
              </a:spcBef>
            </a:pP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1063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sz="1063" spc="-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sz="1063" spc="-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175" algn="r">
              <a:spcBef>
                <a:spcPts val="509"/>
              </a:spcBef>
            </a:pP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17854" y="1941354"/>
            <a:ext cx="708025" cy="314325"/>
            <a:chOff x="7068566" y="3106166"/>
            <a:chExt cx="1132840" cy="502920"/>
          </a:xfrm>
        </p:grpSpPr>
        <p:sp>
          <p:nvSpPr>
            <p:cNvPr id="10" name="object 10"/>
            <p:cNvSpPr/>
            <p:nvPr/>
          </p:nvSpPr>
          <p:spPr>
            <a:xfrm>
              <a:off x="7534275" y="3333750"/>
              <a:ext cx="666750" cy="38100"/>
            </a:xfrm>
            <a:custGeom>
              <a:avLst/>
              <a:gdLst/>
              <a:ahLst/>
              <a:cxnLst/>
              <a:rect l="l" t="t" r="r" b="b"/>
              <a:pathLst>
                <a:path w="666750" h="38100">
                  <a:moveTo>
                    <a:pt x="64770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647700" y="38100"/>
                  </a:lnTo>
                  <a:lnTo>
                    <a:pt x="655123" y="36605"/>
                  </a:lnTo>
                  <a:lnTo>
                    <a:pt x="661177" y="32527"/>
                  </a:lnTo>
                  <a:lnTo>
                    <a:pt x="665255" y="26473"/>
                  </a:lnTo>
                  <a:lnTo>
                    <a:pt x="666750" y="19050"/>
                  </a:lnTo>
                  <a:lnTo>
                    <a:pt x="665255" y="11626"/>
                  </a:lnTo>
                  <a:lnTo>
                    <a:pt x="661177" y="5572"/>
                  </a:lnTo>
                  <a:lnTo>
                    <a:pt x="655123" y="149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5D2CF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072376" y="3109976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02717" y="0"/>
                  </a:moveTo>
                  <a:lnTo>
                    <a:pt x="92455" y="0"/>
                  </a:lnTo>
                  <a:lnTo>
                    <a:pt x="56417" y="7248"/>
                  </a:lnTo>
                  <a:lnTo>
                    <a:pt x="27035" y="27035"/>
                  </a:lnTo>
                  <a:lnTo>
                    <a:pt x="7248" y="56417"/>
                  </a:lnTo>
                  <a:lnTo>
                    <a:pt x="0" y="92456"/>
                  </a:lnTo>
                  <a:lnTo>
                    <a:pt x="0" y="402716"/>
                  </a:lnTo>
                  <a:lnTo>
                    <a:pt x="7248" y="438775"/>
                  </a:lnTo>
                  <a:lnTo>
                    <a:pt x="27035" y="468201"/>
                  </a:lnTo>
                  <a:lnTo>
                    <a:pt x="56417" y="488031"/>
                  </a:lnTo>
                  <a:lnTo>
                    <a:pt x="92455" y="495300"/>
                  </a:lnTo>
                  <a:lnTo>
                    <a:pt x="402717" y="495300"/>
                  </a:lnTo>
                  <a:lnTo>
                    <a:pt x="438775" y="488031"/>
                  </a:lnTo>
                  <a:lnTo>
                    <a:pt x="468201" y="468201"/>
                  </a:lnTo>
                  <a:lnTo>
                    <a:pt x="488031" y="438775"/>
                  </a:lnTo>
                  <a:lnTo>
                    <a:pt x="495300" y="402716"/>
                  </a:lnTo>
                  <a:lnTo>
                    <a:pt x="495300" y="92456"/>
                  </a:lnTo>
                  <a:lnTo>
                    <a:pt x="488031" y="56417"/>
                  </a:lnTo>
                  <a:lnTo>
                    <a:pt x="468201" y="27035"/>
                  </a:lnTo>
                  <a:lnTo>
                    <a:pt x="438775" y="724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DFEBE9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072376" y="3109976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2456"/>
                  </a:moveTo>
                  <a:lnTo>
                    <a:pt x="7248" y="56417"/>
                  </a:lnTo>
                  <a:lnTo>
                    <a:pt x="27035" y="27035"/>
                  </a:lnTo>
                  <a:lnTo>
                    <a:pt x="56417" y="7248"/>
                  </a:lnTo>
                  <a:lnTo>
                    <a:pt x="92455" y="0"/>
                  </a:lnTo>
                  <a:lnTo>
                    <a:pt x="402717" y="0"/>
                  </a:lnTo>
                  <a:lnTo>
                    <a:pt x="438775" y="7248"/>
                  </a:lnTo>
                  <a:lnTo>
                    <a:pt x="468201" y="27035"/>
                  </a:lnTo>
                  <a:lnTo>
                    <a:pt x="488031" y="56417"/>
                  </a:lnTo>
                  <a:lnTo>
                    <a:pt x="495300" y="92456"/>
                  </a:lnTo>
                  <a:lnTo>
                    <a:pt x="495300" y="402716"/>
                  </a:lnTo>
                  <a:lnTo>
                    <a:pt x="488031" y="438775"/>
                  </a:lnTo>
                  <a:lnTo>
                    <a:pt x="468201" y="468201"/>
                  </a:lnTo>
                  <a:lnTo>
                    <a:pt x="438775" y="488031"/>
                  </a:lnTo>
                  <a:lnTo>
                    <a:pt x="402717" y="495300"/>
                  </a:lnTo>
                  <a:lnTo>
                    <a:pt x="92455" y="495300"/>
                  </a:lnTo>
                  <a:lnTo>
                    <a:pt x="56417" y="488031"/>
                  </a:lnTo>
                  <a:lnTo>
                    <a:pt x="27035" y="468201"/>
                  </a:lnTo>
                  <a:lnTo>
                    <a:pt x="7248" y="438775"/>
                  </a:lnTo>
                  <a:lnTo>
                    <a:pt x="0" y="402716"/>
                  </a:lnTo>
                  <a:lnTo>
                    <a:pt x="0" y="92456"/>
                  </a:lnTo>
                  <a:close/>
                </a:path>
              </a:pathLst>
            </a:custGeom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14849" y="1906389"/>
            <a:ext cx="121444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0181" y="1904802"/>
            <a:ext cx="3120231" cy="73637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sz="1344" spc="-1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sz="1344" spc="-12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984"/>
              </a:spcBef>
            </a:pP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sz="1063" spc="-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sz="1063" spc="-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-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sz="1063" spc="-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chí: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tên,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sz="1063" spc="-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giả,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loại,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509"/>
              </a:spcBef>
            </a:pP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ISBN,</a:t>
            </a:r>
            <a:r>
              <a:rPr sz="1063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1063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sz="1063" spc="-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bản...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18360" y="2566431"/>
            <a:ext cx="713978" cy="314325"/>
            <a:chOff x="6429375" y="4106290"/>
            <a:chExt cx="1142365" cy="502920"/>
          </a:xfrm>
        </p:grpSpPr>
        <p:sp>
          <p:nvSpPr>
            <p:cNvPr id="16" name="object 16"/>
            <p:cNvSpPr/>
            <p:nvPr/>
          </p:nvSpPr>
          <p:spPr>
            <a:xfrm>
              <a:off x="6429375" y="4333874"/>
              <a:ext cx="666750" cy="28575"/>
            </a:xfrm>
            <a:custGeom>
              <a:avLst/>
              <a:gdLst/>
              <a:ahLst/>
              <a:cxnLst/>
              <a:rect l="l" t="t" r="r" b="b"/>
              <a:pathLst>
                <a:path w="666750" h="28575">
                  <a:moveTo>
                    <a:pt x="66040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60400" y="28575"/>
                  </a:lnTo>
                  <a:lnTo>
                    <a:pt x="666750" y="22225"/>
                  </a:lnTo>
                  <a:lnTo>
                    <a:pt x="666750" y="635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C5D2CF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072376" y="41101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02717" y="0"/>
                  </a:moveTo>
                  <a:lnTo>
                    <a:pt x="92455" y="0"/>
                  </a:lnTo>
                  <a:lnTo>
                    <a:pt x="56417" y="7248"/>
                  </a:lnTo>
                  <a:lnTo>
                    <a:pt x="27035" y="27035"/>
                  </a:lnTo>
                  <a:lnTo>
                    <a:pt x="7248" y="56417"/>
                  </a:lnTo>
                  <a:lnTo>
                    <a:pt x="0" y="92456"/>
                  </a:lnTo>
                  <a:lnTo>
                    <a:pt x="0" y="402716"/>
                  </a:lnTo>
                  <a:lnTo>
                    <a:pt x="7248" y="438775"/>
                  </a:lnTo>
                  <a:lnTo>
                    <a:pt x="27035" y="468201"/>
                  </a:lnTo>
                  <a:lnTo>
                    <a:pt x="56417" y="488031"/>
                  </a:lnTo>
                  <a:lnTo>
                    <a:pt x="92455" y="495300"/>
                  </a:lnTo>
                  <a:lnTo>
                    <a:pt x="402717" y="495300"/>
                  </a:lnTo>
                  <a:lnTo>
                    <a:pt x="438775" y="488031"/>
                  </a:lnTo>
                  <a:lnTo>
                    <a:pt x="468201" y="468201"/>
                  </a:lnTo>
                  <a:lnTo>
                    <a:pt x="488031" y="438775"/>
                  </a:lnTo>
                  <a:lnTo>
                    <a:pt x="495300" y="402716"/>
                  </a:lnTo>
                  <a:lnTo>
                    <a:pt x="495300" y="92456"/>
                  </a:lnTo>
                  <a:lnTo>
                    <a:pt x="488031" y="56417"/>
                  </a:lnTo>
                  <a:lnTo>
                    <a:pt x="468201" y="27035"/>
                  </a:lnTo>
                  <a:lnTo>
                    <a:pt x="438775" y="724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DFEBE9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7072376" y="4110100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2456"/>
                  </a:moveTo>
                  <a:lnTo>
                    <a:pt x="7248" y="56417"/>
                  </a:lnTo>
                  <a:lnTo>
                    <a:pt x="27035" y="27035"/>
                  </a:lnTo>
                  <a:lnTo>
                    <a:pt x="56417" y="7248"/>
                  </a:lnTo>
                  <a:lnTo>
                    <a:pt x="92455" y="0"/>
                  </a:lnTo>
                  <a:lnTo>
                    <a:pt x="402717" y="0"/>
                  </a:lnTo>
                  <a:lnTo>
                    <a:pt x="438775" y="7248"/>
                  </a:lnTo>
                  <a:lnTo>
                    <a:pt x="468201" y="27035"/>
                  </a:lnTo>
                  <a:lnTo>
                    <a:pt x="488031" y="56417"/>
                  </a:lnTo>
                  <a:lnTo>
                    <a:pt x="495300" y="92456"/>
                  </a:lnTo>
                  <a:lnTo>
                    <a:pt x="495300" y="402716"/>
                  </a:lnTo>
                  <a:lnTo>
                    <a:pt x="488031" y="438775"/>
                  </a:lnTo>
                  <a:lnTo>
                    <a:pt x="468201" y="468201"/>
                  </a:lnTo>
                  <a:lnTo>
                    <a:pt x="438775" y="488031"/>
                  </a:lnTo>
                  <a:lnTo>
                    <a:pt x="402717" y="495300"/>
                  </a:lnTo>
                  <a:lnTo>
                    <a:pt x="92455" y="495300"/>
                  </a:lnTo>
                  <a:lnTo>
                    <a:pt x="56417" y="488031"/>
                  </a:lnTo>
                  <a:lnTo>
                    <a:pt x="27035" y="468201"/>
                  </a:lnTo>
                  <a:lnTo>
                    <a:pt x="7248" y="438775"/>
                  </a:lnTo>
                  <a:lnTo>
                    <a:pt x="0" y="402716"/>
                  </a:lnTo>
                  <a:lnTo>
                    <a:pt x="0" y="92456"/>
                  </a:lnTo>
                  <a:close/>
                </a:path>
              </a:pathLst>
            </a:custGeom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13818" y="2530673"/>
            <a:ext cx="123428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283" y="2529086"/>
            <a:ext cx="3217466" cy="73637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1721247"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sz="1344" spc="-10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sz="1344" spc="-1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sz="1344" spc="-10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953" algn="r">
              <a:spcBef>
                <a:spcPts val="984"/>
              </a:spcBef>
            </a:pP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1063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sz="1063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-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556" algn="r">
              <a:spcBef>
                <a:spcPts val="509"/>
              </a:spcBef>
            </a:pP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17854" y="3185557"/>
            <a:ext cx="708025" cy="320278"/>
            <a:chOff x="7068566" y="5096890"/>
            <a:chExt cx="1132840" cy="512445"/>
          </a:xfrm>
        </p:grpSpPr>
        <p:sp>
          <p:nvSpPr>
            <p:cNvPr id="22" name="object 22"/>
            <p:cNvSpPr/>
            <p:nvPr/>
          </p:nvSpPr>
          <p:spPr>
            <a:xfrm>
              <a:off x="7534275" y="5333999"/>
              <a:ext cx="666750" cy="28575"/>
            </a:xfrm>
            <a:custGeom>
              <a:avLst/>
              <a:gdLst/>
              <a:ahLst/>
              <a:cxnLst/>
              <a:rect l="l" t="t" r="r" b="b"/>
              <a:pathLst>
                <a:path w="666750" h="28575">
                  <a:moveTo>
                    <a:pt x="66040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60400" y="28575"/>
                  </a:lnTo>
                  <a:lnTo>
                    <a:pt x="666750" y="22225"/>
                  </a:lnTo>
                  <a:lnTo>
                    <a:pt x="666750" y="635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C5D2CF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072376" y="5100700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402717" y="0"/>
                  </a:moveTo>
                  <a:lnTo>
                    <a:pt x="92455" y="0"/>
                  </a:lnTo>
                  <a:lnTo>
                    <a:pt x="56417" y="7248"/>
                  </a:lnTo>
                  <a:lnTo>
                    <a:pt x="27035" y="27035"/>
                  </a:lnTo>
                  <a:lnTo>
                    <a:pt x="7248" y="56417"/>
                  </a:lnTo>
                  <a:lnTo>
                    <a:pt x="0" y="92456"/>
                  </a:lnTo>
                  <a:lnTo>
                    <a:pt x="0" y="412242"/>
                  </a:lnTo>
                  <a:lnTo>
                    <a:pt x="7248" y="448300"/>
                  </a:lnTo>
                  <a:lnTo>
                    <a:pt x="27035" y="477726"/>
                  </a:lnTo>
                  <a:lnTo>
                    <a:pt x="56417" y="497556"/>
                  </a:lnTo>
                  <a:lnTo>
                    <a:pt x="92455" y="504825"/>
                  </a:lnTo>
                  <a:lnTo>
                    <a:pt x="402717" y="504825"/>
                  </a:lnTo>
                  <a:lnTo>
                    <a:pt x="438775" y="497556"/>
                  </a:lnTo>
                  <a:lnTo>
                    <a:pt x="468201" y="477726"/>
                  </a:lnTo>
                  <a:lnTo>
                    <a:pt x="488031" y="448300"/>
                  </a:lnTo>
                  <a:lnTo>
                    <a:pt x="495300" y="412242"/>
                  </a:lnTo>
                  <a:lnTo>
                    <a:pt x="495300" y="92456"/>
                  </a:lnTo>
                  <a:lnTo>
                    <a:pt x="488031" y="56417"/>
                  </a:lnTo>
                  <a:lnTo>
                    <a:pt x="468201" y="27035"/>
                  </a:lnTo>
                  <a:lnTo>
                    <a:pt x="438775" y="724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DFEBE9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072376" y="5100700"/>
              <a:ext cx="495300" cy="504825"/>
            </a:xfrm>
            <a:custGeom>
              <a:avLst/>
              <a:gdLst/>
              <a:ahLst/>
              <a:cxnLst/>
              <a:rect l="l" t="t" r="r" b="b"/>
              <a:pathLst>
                <a:path w="495300" h="504825">
                  <a:moveTo>
                    <a:pt x="0" y="92456"/>
                  </a:moveTo>
                  <a:lnTo>
                    <a:pt x="7248" y="56417"/>
                  </a:lnTo>
                  <a:lnTo>
                    <a:pt x="27035" y="27035"/>
                  </a:lnTo>
                  <a:lnTo>
                    <a:pt x="56417" y="7248"/>
                  </a:lnTo>
                  <a:lnTo>
                    <a:pt x="92455" y="0"/>
                  </a:lnTo>
                  <a:lnTo>
                    <a:pt x="402717" y="0"/>
                  </a:lnTo>
                  <a:lnTo>
                    <a:pt x="438775" y="7248"/>
                  </a:lnTo>
                  <a:lnTo>
                    <a:pt x="468201" y="27035"/>
                  </a:lnTo>
                  <a:lnTo>
                    <a:pt x="488031" y="56417"/>
                  </a:lnTo>
                  <a:lnTo>
                    <a:pt x="495300" y="92456"/>
                  </a:lnTo>
                  <a:lnTo>
                    <a:pt x="495300" y="412242"/>
                  </a:lnTo>
                  <a:lnTo>
                    <a:pt x="488031" y="448300"/>
                  </a:lnTo>
                  <a:lnTo>
                    <a:pt x="468201" y="477726"/>
                  </a:lnTo>
                  <a:lnTo>
                    <a:pt x="438775" y="497556"/>
                  </a:lnTo>
                  <a:lnTo>
                    <a:pt x="402717" y="504825"/>
                  </a:lnTo>
                  <a:lnTo>
                    <a:pt x="92455" y="504825"/>
                  </a:lnTo>
                  <a:lnTo>
                    <a:pt x="56417" y="497556"/>
                  </a:lnTo>
                  <a:lnTo>
                    <a:pt x="27035" y="477726"/>
                  </a:lnTo>
                  <a:lnTo>
                    <a:pt x="7248" y="448300"/>
                  </a:lnTo>
                  <a:lnTo>
                    <a:pt x="0" y="412242"/>
                  </a:lnTo>
                  <a:lnTo>
                    <a:pt x="0" y="92456"/>
                  </a:lnTo>
                  <a:close/>
                </a:path>
              </a:pathLst>
            </a:custGeom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10881" y="3154521"/>
            <a:ext cx="128984" cy="260488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7938">
              <a:spcBef>
                <a:spcPts val="81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0181" y="3153370"/>
            <a:ext cx="3178175" cy="712584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344" spc="-10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344" spc="-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sz="1344" spc="-8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 marR="3175">
              <a:lnSpc>
                <a:spcPct val="140000"/>
              </a:lnSpc>
              <a:spcBef>
                <a:spcPts val="472"/>
              </a:spcBef>
            </a:pP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-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1063" spc="-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sz="1063" spc="5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18360" y="3810634"/>
            <a:ext cx="713978" cy="314325"/>
            <a:chOff x="6429375" y="6097015"/>
            <a:chExt cx="1142365" cy="502920"/>
          </a:xfrm>
        </p:grpSpPr>
        <p:sp>
          <p:nvSpPr>
            <p:cNvPr id="28" name="object 28"/>
            <p:cNvSpPr/>
            <p:nvPr/>
          </p:nvSpPr>
          <p:spPr>
            <a:xfrm>
              <a:off x="6429375" y="6334124"/>
              <a:ext cx="666750" cy="28575"/>
            </a:xfrm>
            <a:custGeom>
              <a:avLst/>
              <a:gdLst/>
              <a:ahLst/>
              <a:cxnLst/>
              <a:rect l="l" t="t" r="r" b="b"/>
              <a:pathLst>
                <a:path w="666750" h="28575">
                  <a:moveTo>
                    <a:pt x="66040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60400" y="28575"/>
                  </a:lnTo>
                  <a:lnTo>
                    <a:pt x="666750" y="22225"/>
                  </a:lnTo>
                  <a:lnTo>
                    <a:pt x="666750" y="6350"/>
                  </a:lnTo>
                  <a:lnTo>
                    <a:pt x="660400" y="0"/>
                  </a:lnTo>
                  <a:close/>
                </a:path>
              </a:pathLst>
            </a:custGeom>
            <a:solidFill>
              <a:srgbClr val="C5D2CF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072376" y="6100825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02717" y="0"/>
                  </a:moveTo>
                  <a:lnTo>
                    <a:pt x="92455" y="0"/>
                  </a:lnTo>
                  <a:lnTo>
                    <a:pt x="56417" y="7248"/>
                  </a:lnTo>
                  <a:lnTo>
                    <a:pt x="27035" y="27035"/>
                  </a:lnTo>
                  <a:lnTo>
                    <a:pt x="7248" y="56417"/>
                  </a:lnTo>
                  <a:lnTo>
                    <a:pt x="0" y="92456"/>
                  </a:lnTo>
                  <a:lnTo>
                    <a:pt x="0" y="402717"/>
                  </a:lnTo>
                  <a:lnTo>
                    <a:pt x="7248" y="438755"/>
                  </a:lnTo>
                  <a:lnTo>
                    <a:pt x="27035" y="468137"/>
                  </a:lnTo>
                  <a:lnTo>
                    <a:pt x="56417" y="487924"/>
                  </a:lnTo>
                  <a:lnTo>
                    <a:pt x="92455" y="495173"/>
                  </a:lnTo>
                  <a:lnTo>
                    <a:pt x="402717" y="495173"/>
                  </a:lnTo>
                  <a:lnTo>
                    <a:pt x="438775" y="487924"/>
                  </a:lnTo>
                  <a:lnTo>
                    <a:pt x="468201" y="468137"/>
                  </a:lnTo>
                  <a:lnTo>
                    <a:pt x="488031" y="438755"/>
                  </a:lnTo>
                  <a:lnTo>
                    <a:pt x="495300" y="402717"/>
                  </a:lnTo>
                  <a:lnTo>
                    <a:pt x="495300" y="92456"/>
                  </a:lnTo>
                  <a:lnTo>
                    <a:pt x="488031" y="56417"/>
                  </a:lnTo>
                  <a:lnTo>
                    <a:pt x="468201" y="27035"/>
                  </a:lnTo>
                  <a:lnTo>
                    <a:pt x="438775" y="7248"/>
                  </a:lnTo>
                  <a:lnTo>
                    <a:pt x="402717" y="0"/>
                  </a:lnTo>
                  <a:close/>
                </a:path>
              </a:pathLst>
            </a:custGeom>
            <a:solidFill>
              <a:srgbClr val="DFEBE9"/>
            </a:solidFill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072376" y="6100825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0" y="92456"/>
                  </a:moveTo>
                  <a:lnTo>
                    <a:pt x="7248" y="56417"/>
                  </a:lnTo>
                  <a:lnTo>
                    <a:pt x="27035" y="27035"/>
                  </a:lnTo>
                  <a:lnTo>
                    <a:pt x="56417" y="7248"/>
                  </a:lnTo>
                  <a:lnTo>
                    <a:pt x="92455" y="0"/>
                  </a:lnTo>
                  <a:lnTo>
                    <a:pt x="402717" y="0"/>
                  </a:lnTo>
                  <a:lnTo>
                    <a:pt x="438775" y="7248"/>
                  </a:lnTo>
                  <a:lnTo>
                    <a:pt x="468201" y="27035"/>
                  </a:lnTo>
                  <a:lnTo>
                    <a:pt x="488031" y="56417"/>
                  </a:lnTo>
                  <a:lnTo>
                    <a:pt x="495300" y="92456"/>
                  </a:lnTo>
                  <a:lnTo>
                    <a:pt x="495300" y="402717"/>
                  </a:lnTo>
                  <a:lnTo>
                    <a:pt x="488031" y="438755"/>
                  </a:lnTo>
                  <a:lnTo>
                    <a:pt x="468201" y="468137"/>
                  </a:lnTo>
                  <a:lnTo>
                    <a:pt x="438775" y="487924"/>
                  </a:lnTo>
                  <a:lnTo>
                    <a:pt x="402717" y="495173"/>
                  </a:lnTo>
                  <a:lnTo>
                    <a:pt x="92455" y="495173"/>
                  </a:lnTo>
                  <a:lnTo>
                    <a:pt x="56417" y="487924"/>
                  </a:lnTo>
                  <a:lnTo>
                    <a:pt x="27035" y="468137"/>
                  </a:lnTo>
                  <a:lnTo>
                    <a:pt x="7248" y="438755"/>
                  </a:lnTo>
                  <a:lnTo>
                    <a:pt x="0" y="402717"/>
                  </a:lnTo>
                  <a:lnTo>
                    <a:pt x="0" y="92456"/>
                  </a:lnTo>
                  <a:close/>
                </a:path>
              </a:pathLst>
            </a:custGeom>
            <a:ln w="7620">
              <a:solidFill>
                <a:srgbClr val="C5D2CF"/>
              </a:solidFill>
            </a:ln>
          </p:spPr>
          <p:txBody>
            <a:bodyPr wrap="square" lIns="0" tIns="0" rIns="0" bIns="0" rtlCol="0"/>
            <a:lstStyle/>
            <a:p>
              <a:endParaRPr sz="87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14215" y="3779004"/>
            <a:ext cx="123031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106" y="3777417"/>
            <a:ext cx="3168253" cy="736372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1770856">
              <a:spcBef>
                <a:spcPts val="78"/>
              </a:spcBef>
            </a:pPr>
            <a:r>
              <a:rPr sz="1344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344" spc="-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sz="1344" spc="-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344" spc="-10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366" algn="r">
              <a:spcBef>
                <a:spcPts val="984"/>
              </a:spcBef>
            </a:pP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sz="1063" spc="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-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mượn,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kho,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763" algn="r">
              <a:spcBef>
                <a:spcPts val="509"/>
              </a:spcBef>
            </a:pP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570" y="322818"/>
            <a:ext cx="4491154" cy="403220"/>
          </a:xfrm>
          <a:prstGeom prst="rect">
            <a:avLst/>
          </a:prstGeom>
        </p:spPr>
        <p:txBody>
          <a:bodyPr spcFirstLastPara="1" vert="horz" wrap="square" lIns="0" tIns="10319" rIns="0" bIns="0" rtlCol="0" anchor="t" anchorCtr="0">
            <a:spAutoFit/>
          </a:bodyPr>
          <a:lstStyle/>
          <a:p>
            <a:pPr marL="7938">
              <a:spcBef>
                <a:spcPts val="81"/>
              </a:spcBef>
            </a:pPr>
            <a:r>
              <a:rPr sz="2469" b="1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sz="2469" b="1" spc="-1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69" b="1"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sz="2469" b="1" spc="-2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69" b="1" spc="-1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</a:t>
            </a:r>
            <a:r>
              <a:rPr sz="2469" b="1" spc="-1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6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2469" b="1"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69" b="1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sz="246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58985" y="1084797"/>
            <a:ext cx="5325375" cy="3628750"/>
          </a:xfrm>
          <a:prstGeom prst="rect">
            <a:avLst/>
          </a:prstGeom>
        </p:spPr>
        <p:txBody>
          <a:bodyPr spcFirstLastPara="1" vert="horz" wrap="square" lIns="0" tIns="7938" rIns="0" bIns="0" rtlCol="0" anchor="t" anchorCtr="0">
            <a:spAutoFit/>
          </a:bodyPr>
          <a:lstStyle/>
          <a:p>
            <a:pPr marL="7938">
              <a:spcBef>
                <a:spcPts val="63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pc="-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</a:p>
          <a:p>
            <a:pPr marL="7938">
              <a:spcBef>
                <a:spcPts val="900"/>
              </a:spcBef>
            </a:pP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sz="969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sz="969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sz="969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sz="969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969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96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969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giây,</a:t>
            </a:r>
            <a:r>
              <a:rPr sz="969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969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969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sz="969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sz="969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mà.</a:t>
            </a: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71"/>
              </a:spcBef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</a:p>
          <a:p>
            <a:pPr marL="7938">
              <a:spcBef>
                <a:spcPts val="897"/>
              </a:spcBef>
            </a:pP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</a:t>
            </a:r>
            <a:r>
              <a:rPr sz="969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969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dùng,</a:t>
            </a:r>
            <a:r>
              <a:rPr sz="969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96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sz="969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969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sz="969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liệu.</a:t>
            </a: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75"/>
              </a:spcBef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spc="-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pc="-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</a:p>
          <a:p>
            <a:pPr marL="7938">
              <a:spcBef>
                <a:spcPts val="900"/>
              </a:spcBef>
            </a:pP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sz="969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thiện,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sz="969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z="969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dụng,</a:t>
            </a:r>
            <a:r>
              <a:rPr sz="969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969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969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sz="969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sz="969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969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dùng.</a:t>
            </a: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71"/>
              </a:spcBef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spc="-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Rộng</a:t>
            </a:r>
          </a:p>
          <a:p>
            <a:pPr marL="7938">
              <a:spcBef>
                <a:spcPts val="900"/>
              </a:spcBef>
            </a:pP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sz="969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sz="969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z="969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sz="969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969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năng,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sz="969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sz="969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nghệ,</a:t>
            </a:r>
            <a:r>
              <a:rPr sz="969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969" spc="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969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hoạt.</a:t>
            </a: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71"/>
              </a:spcBef>
            </a:pP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/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</a:p>
          <a:p>
            <a:pPr marL="7938">
              <a:spcBef>
                <a:spcPts val="900"/>
              </a:spcBef>
            </a:pP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969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96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969" spc="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969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sz="96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24/7,</a:t>
            </a:r>
            <a:r>
              <a:rPr sz="969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sz="969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sz="969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sz="969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969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69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tục.</a:t>
            </a:r>
            <a:endParaRPr sz="96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532" y="1000125"/>
            <a:ext cx="636984" cy="3798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13" y="278141"/>
            <a:ext cx="5325375" cy="884858"/>
          </a:xfrm>
          <a:prstGeom prst="rect">
            <a:avLst/>
          </a:prstGeom>
        </p:spPr>
        <p:txBody>
          <a:bodyPr spcFirstLastPara="1" vert="horz" wrap="square" lIns="0" tIns="444500" rIns="0" bIns="0" rtlCol="0" anchor="t" anchorCtr="0">
            <a:spAutoFit/>
          </a:bodyPr>
          <a:lstStyle/>
          <a:p>
            <a:pPr marL="60722">
              <a:spcBef>
                <a:spcPts val="81"/>
              </a:spcBef>
            </a:pPr>
            <a:r>
              <a:rPr spc="-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spc="-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pc="-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7456" y="2046248"/>
            <a:ext cx="1072356" cy="216870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344" spc="-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344" spc="-9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50" y="1577697"/>
            <a:ext cx="1359578" cy="13357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65391" y="2127448"/>
            <a:ext cx="79375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4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125" y="1790501"/>
            <a:ext cx="1295003" cy="216870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344" spc="-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9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344" spc="-8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sz="1344" spc="-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50" y="1506141"/>
            <a:ext cx="2857500" cy="28575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28394" y="1961515"/>
            <a:ext cx="121841" cy="260488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7938">
              <a:spcBef>
                <a:spcPts val="81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50" y="1506141"/>
            <a:ext cx="2857500" cy="2857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45125" y="2813646"/>
            <a:ext cx="2293143" cy="458860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840978">
              <a:lnSpc>
                <a:spcPts val="1606"/>
              </a:lnSpc>
              <a:spcBef>
                <a:spcPts val="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344" spc="-8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344" spc="-10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Mượn</a:t>
            </a:r>
            <a:r>
              <a:rPr sz="1344" spc="-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lnSpc>
                <a:spcPts val="1944"/>
              </a:lnSpc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07125" y="3836789"/>
            <a:ext cx="1430338" cy="216870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sz="1344" spc="-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sz="1344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344" spc="-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50" y="1506141"/>
            <a:ext cx="2857500" cy="2857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01607" y="3835201"/>
            <a:ext cx="128984" cy="260087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3250" y="1506141"/>
            <a:ext cx="2857500" cy="28575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00188" y="3230506"/>
            <a:ext cx="2186384" cy="573539"/>
          </a:xfrm>
          <a:prstGeom prst="rect">
            <a:avLst/>
          </a:prstGeom>
        </p:spPr>
        <p:txBody>
          <a:bodyPr vert="horz" wrap="square" lIns="0" tIns="64691" rIns="0" bIns="0" rtlCol="0">
            <a:spAutoFit/>
          </a:bodyPr>
          <a:lstStyle/>
          <a:p>
            <a:pPr marR="3175" algn="r">
              <a:spcBef>
                <a:spcPts val="509"/>
              </a:spcBef>
            </a:pPr>
            <a:r>
              <a:rPr sz="1625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62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>
              <a:spcBef>
                <a:spcPts val="378"/>
              </a:spcBef>
            </a:pP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1344" spc="-9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1344" spc="-1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1344" spc="-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53" y="964438"/>
            <a:ext cx="8128397" cy="869629"/>
          </a:xfrm>
          <a:prstGeom prst="rect">
            <a:avLst/>
          </a:prstGeom>
        </p:spPr>
        <p:txBody>
          <a:bodyPr spcFirstLastPara="1" vert="horz" wrap="square" lIns="0" tIns="10319" rIns="0" bIns="0" rtlCol="0" anchor="t" anchorCtr="0">
            <a:spAutoFit/>
          </a:bodyPr>
          <a:lstStyle/>
          <a:p>
            <a:pPr marL="7938">
              <a:spcBef>
                <a:spcPts val="81"/>
              </a:spcBef>
            </a:pPr>
            <a:r>
              <a:rPr b="1" spc="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</a:t>
            </a:r>
            <a:r>
              <a:rPr b="1" spc="-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CASE:</a:t>
            </a:r>
            <a:r>
              <a:rPr b="1" spc="-1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b="1" spc="-16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b="1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b="1" spc="-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b="1" spc="-1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b="1" spc="-1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b="1" spc="-1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b="1" spc="-2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553" y="2373749"/>
            <a:ext cx="3909616" cy="1010806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1344" spc="-78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81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sz="1344" spc="-127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38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1344" spc="-81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31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sz="1344" spc="-106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59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sz="13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 marR="3175">
              <a:lnSpc>
                <a:spcPct val="143600"/>
              </a:lnSpc>
              <a:spcBef>
                <a:spcPts val="928"/>
              </a:spcBef>
            </a:pP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nhân,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khẩu,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vụ.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sz="1063" spc="-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-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liệu,</a:t>
            </a:r>
            <a:r>
              <a:rPr sz="1063" spc="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10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-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mới.</a:t>
            </a:r>
            <a:endParaRPr sz="10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4879" y="2373749"/>
            <a:ext cx="3843338" cy="1010806"/>
          </a:xfrm>
          <a:prstGeom prst="rect">
            <a:avLst/>
          </a:prstGeom>
        </p:spPr>
        <p:txBody>
          <a:bodyPr vert="horz" wrap="square" lIns="0" tIns="9922" rIns="0" bIns="0" rtlCol="0">
            <a:spAutoFit/>
          </a:bodyPr>
          <a:lstStyle/>
          <a:p>
            <a:pPr marL="7938">
              <a:spcBef>
                <a:spcPts val="78"/>
              </a:spcBef>
            </a:pPr>
            <a:r>
              <a:rPr sz="1344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1344" spc="-63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44" spc="-13" dirty="0">
                <a:solidFill>
                  <a:srgbClr val="272C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sz="1344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38" marR="3175">
              <a:lnSpc>
                <a:spcPct val="143600"/>
              </a:lnSpc>
              <a:spcBef>
                <a:spcPts val="928"/>
              </a:spcBef>
            </a:pP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8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khẩu.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Hệ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2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sz="1063" spc="6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1063" spc="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sz="1063" spc="-2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7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tin,</a:t>
            </a:r>
            <a:r>
              <a:rPr sz="1063" spc="4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6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sz="1063" spc="-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sz="1063" spc="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9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sz="1063" spc="-1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cập,</a:t>
            </a:r>
            <a:r>
              <a:rPr sz="1063" spc="-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1063" spc="19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7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25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</a:t>
            </a:r>
            <a:r>
              <a:rPr sz="1063" spc="31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sz="1063" spc="1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44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38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sz="1063" spc="3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sz="1063" spc="6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63" spc="50" dirty="0">
                <a:solidFill>
                  <a:srgbClr val="2C31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chính.</a:t>
            </a:r>
            <a:endParaRPr sz="1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brary Book Style CV by Slidesgo">
  <a:themeElements>
    <a:clrScheme name="Simple Light">
      <a:dk1>
        <a:srgbClr val="000000"/>
      </a:dk1>
      <a:lt1>
        <a:srgbClr val="FFFFFF"/>
      </a:lt1>
      <a:dk2>
        <a:srgbClr val="AAE9FF"/>
      </a:dk2>
      <a:lt2>
        <a:srgbClr val="308FB1"/>
      </a:lt2>
      <a:accent1>
        <a:srgbClr val="E9E9E9"/>
      </a:accent1>
      <a:accent2>
        <a:srgbClr val="F1F1F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On-screen Show (16:9)</PresentationFormat>
  <Paragraphs>84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</vt:lpstr>
      <vt:lpstr>DM Serif Display</vt:lpstr>
      <vt:lpstr>SegoeuiPc</vt:lpstr>
      <vt:lpstr>Arial</vt:lpstr>
      <vt:lpstr>Times New Roman</vt:lpstr>
      <vt:lpstr>Tahoma</vt:lpstr>
      <vt:lpstr>Library Book Style CV by Slidesgo</vt:lpstr>
      <vt:lpstr>ĐỀ TÀI: "XÂY DỰNG PHẦN MỀM QUẢN LÝ THƯ VIỆN</vt:lpstr>
      <vt:lpstr>TỔNG QUAN DỰ ÁN PHÁT TRIỂN PHẦN MỀM QUẢN LÝ THƯ VIỆN</vt:lpstr>
      <vt:lpstr>03</vt:lpstr>
      <vt:lpstr>MỤC TIÊU DỰ ÁN</vt:lpstr>
      <vt:lpstr>PHẠM VI DỰ ÁN</vt:lpstr>
      <vt:lpstr>YÊU CẦU CHỨC NĂNG</vt:lpstr>
      <vt:lpstr>YÊU CẦU PHI CHỨC NĂNG</vt:lpstr>
      <vt:lpstr>BIỂU ĐỒ CHỨC NĂNG</vt:lpstr>
      <vt:lpstr>USE-CASE: ĐĂNG KÝ TÀI KHOẢN MỚI &amp; ĐĂNG NHẬP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"XÂY DỰNG PHẦN MỀM QUẢN LÝ THƯ VIỆN</dc:title>
  <cp:lastModifiedBy>Cao Ngoc Chau</cp:lastModifiedBy>
  <cp:revision>1</cp:revision>
  <dcterms:modified xsi:type="dcterms:W3CDTF">2025-03-07T08:05:46Z</dcterms:modified>
</cp:coreProperties>
</file>