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8"/>
  </p:normalViewPr>
  <p:slideViewPr>
    <p:cSldViewPr snapToGrid="0">
      <p:cViewPr varScale="1">
        <p:scale>
          <a:sx n="102" d="100"/>
          <a:sy n="102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28:33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24575,'0'13'0,"0"4"0,0-7 0,0 4 0,0-2 0,0-2 0,0 2 0,0 0 0,0 2 0,0 10 0,5 24 0,2-3 0,4 10 0,-4-9 0,3-12 0,-9 5 0,4-6 0,-1-11 0,-3 2 0,3-14 0,-4 4 0,0-5 0,3 0 0,-2-1 0,3 1 0,-4-1 0,0 6 0,0 7 0,0 6 0,0 8 0,0-7 0,0 1 0,0-14 0,0-1 0,0-5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33:33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24575,'8'4'0,"15"15"0,-1-1 0,14 12 0,-13-9 0,10 8 0,-15-11 0,14 13 0,-16-19 0,2 6 0,-4-9 0,-4 0 0,4 0 0,-5 0 0,0 5 0,5-3 0,2 3 0,3 0 0,1-2 0,0 6 0,0-2 0,0-1 0,0 4 0,0-8 0,-1 8 0,1-4 0,0 1 0,0 2 0,0-2 0,0-1 0,-1 4 0,1-4 0,0 5 0,0-4 0,0 2 0,-5-2 0,4-1 0,-4 4 0,0-8 0,4 7 0,-9-8 0,13 13 0,-7-11 0,4 11 0,-1-12 0,-8 3 0,7-4 0,-8-1 0,4 0 0,-5 0 0,0 0 0,0 0 0,0 0 0,-4 0 0,3-4 0,-3 3 0,3-3 0,1 3 0,-1-3 0,-3 2 0,-2-6 0,-3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33:35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1 721 24575,'-1'-4'0,"8"3"0,3-12 0,4 6 0,0-7 0,-3 0 0,8-2 0,-8-3 0,7-1 0,3-1 0,2-5 0,2 4 0,2-5 0,-6 7 0,4-1 0,-5 1 0,0 0 0,0 0 0,0 0 0,0 5 0,0-4 0,-1 3 0,1-4 0,0 0 0,0 0 0,-5 5 0,4-4 0,-9 9 0,8-4 0,-7 4 0,2 1 0,-4 4 0,0-3 0,0 3 0,0 0 0,0-4 0,0 4 0,0 0 0,0-3 0,0 7 0,0-7 0,0 3 0,0-4 0,0 4 0,0-3 0,0 3 0,0-4 0,0 4 0,0-3 0,0 2 0,-4-3 0,3 4 0,-3-3 0,3 3 0,-3-4 0,3 0 0,-3 4 0,0-3 0,3 7 0,-7-7 0,7 3 0,-4 0 0,4 2 0,0 3 0,-3-4 0,-1 3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28:36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90 114 24575,'21'0'0,"-10"0"0,38 0 0,-14 0 0,12 0 0,-6 0 0,14 0 0,-25 0 0,17 0 0,-26 0 0,5 0 0,-6 0 0,12 0 0,-9 0 0,21 0 0,-15 0 0,10 0 0,-7 0 0,1-9 0,-6 6 0,4-6 0,-10 9 0,5 0 0,-11-5 0,4 4 0,-9-3 0,4 4 0,-5 0 0,0 0 0,-1 0 0,-3-3 0,3 2 0,-4-3 0,10-1 0,7-1 0,6-4 0,5-1 0,1 5 0,-1-4 0,-5 4 0,-1 0 0,-6-3 0,-5 8 0,-1-3 0,-6 4 0,1 0 0,-4 3 0,-1 2 0,-4 4 0,0 0 0,0 0 0,0 4 0,0 11 0,0-2 0,0 7 0,0-4 0,0-3 0,4 3 0,-3 1 0,4-5 0,-5 5 0,0-7 0,4-4 0,-3-1 0,3-5 0,-4 0 0,0 0 0,0 0 0,0 0 0,0 0 0,0 11 0,5 8 0,-4 20 0,5 17 0,-6-6 0,0 12 0,0-14 0,5 7 0,-3-14 0,3-4 0,-5-19 0,0-1 0,0-11 0,0 3 0,-3-16 0,-2 1 0,-4-7 0,-25-9 0,-14 11 0,-19-13 0,-5 8 0,-1 0 0,7-5 0,-7 5 0,17 0 0,7-4 0,10 10 0,12-8 0,6 8 0,7-4 0,5 5 0,4-4 0,-3 3 0,3-2 0,-4 3 0,-5 0 0,-1 0 0,-5 0 0,-6 0 0,-1 0 0,-5 0 0,-8 0 0,12 4 0,-5 2 0,13-1 0,0-1 0,5-4 0,2 0 0,0 0 0,0 0 0,-40 0 0,19 0 0,-28 0 0,35 0 0,2-4 0,10 3 0,1-4 0,9 2 0,0-2 0,9 0 0,-3 2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28:44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1 504 24575,'0'-17'0,"9"-11"0,-2 0 0,8-7 0,5-22 0,-12 24 0,10-11 0,-17 30 0,3 5 0,0 0 0,-3 0 0,7 4 0,-7-2 0,6 2 0,-1-14 0,4 2 0,0-9 0,-5 6 0,4 0 0,-4 1 0,1 4 0,1 6 0,-2 5 0,3 4 0,0 0 0,0 0 0,1 0 0,0-4 0,-1 3 0,1-6 0,5 6 0,-4-8 0,9 4 0,-9-4 0,9 3 0,-9-2 0,4 7 0,-5-3 0,0 4 0,-1 0 0,1 0 0,-1 0 0,0 0 0,1 0 0,-1 0 0,1 0 0,-1 0 0,0 0 0,1 0 0,0 0 0,-1 0 0,1 0 0,-1 0 0,-4 4 0,4 1 0,-7 4 0,6-5 0,-6 4 0,7-3 0,-3 4 0,4-1 0,-1 1 0,1-1 0,-1 0 0,-3 1 0,2-4 0,-6 2 0,7-6 0,-7 7 0,3-4 0,0 5 0,1 0 0,-1-1 0,4 1 0,-7-1 0,7-3 0,-7 3 0,3-4 0,0 1 0,-3 3 0,7-7 0,-7 6 0,6-6 0,-6 7 0,7-7 0,-7 7 0,6-4 0,-6 5 0,7-4 0,-7 3 0,7-4 0,-8 5 0,8-4 0,-7 2 0,3-2 0,0 0 0,-3 2 0,7-6 0,-7 7 0,6-4 0,-6 5 0,7-5 0,-8 3 0,4-2 0,0 0 0,-3 2 0,3-2 0,-1 4 0,-2-1 0,3 0 0,-4 0 0,4 1 0,-4-1 0,4-4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33:17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4306 24575,'0'-84'0,"0"40"0,0-11 0,0-3 0,-7-7 0,0-2 0,-7-1 0,-3-2-622,0-10 622,-1 14 0,0 2 0,3 0 0,-4-9 0,6 7 0,-1-15 0,1 6 0,0 1 0,-1 1 154,1 9-154,0 0 0,6 7 0,-4-6 0,9 14 0,-8 0 468,8 3-468,-8 6 0,9-1 0,-10-5 0,10 11 0,-4-11 0,5 12 0,-5-5 0,3 6 0,-8-7 0,9 6 0,-4-5 0,0 6 0,4 0 0,-4 0 0,0 1 0,4-1 0,-4 0 0,0 0 0,4-6 0,-4 5 0,5-6 0,0 13 0,0-4 0,0 4 0,0 0 0,0 1 0,0 0 0,0 5 0,0-10 0,0 9 0,0-9 0,0 10 0,0-11 0,0 5 0,0-6 0,0 1 0,0-1 0,0 6 0,0-5 0,0 5 0,0 0 0,0-4 0,0 10 0,0-11 0,0 11 0,0-10 0,4 9 0,-3-9 0,8 9 0,-8-9 0,8 10 0,-8-11 0,8 11 0,-8-10 0,8 9 0,-4-3 0,1 5 0,3 0 0,-8 4 0,7-2 0,-2 2 0,-1 1 0,4-3 0,-4 7 0,1-3 0,2 0 0,-3 4 0,5-4 0,-5 5 0,3 0 0,-3 0 0,4 0 0,-4-5 0,3 3 0,-3-7 0,4 7 0,1-7 0,-1 7 0,-4-3 0,4 0 0,-4 4 0,4-4 0,1 0 0,-1 4 0,1-9 0,-1 9 0,0-9 0,5 0 0,-4 3 0,4-7 0,-5 13 0,1-9 0,-1 8 0,1-2 0,-1-1 0,0 3 0,0-3 0,0 5 0,0 0 0,0 0 0,0 0 0,0 4 0,0-3 0,0 3 0,0 0 0,0-3 0,0 7 0,0-8 0,0 8 0,0-3 0,0 0 0,0 3 0,0-7 0,0 7 0,0-7 0,0 7 0,0-7 0,0 7 0,5-8 0,-4 8 0,8-8 0,-7 4 0,7-5 0,-3 5 0,5-4 0,-5 4 0,4-5 0,-4 0 0,5 0 0,-1 0 0,1 0 0,0 0 0,0 0 0,0 0 0,0 4 0,-5-2 0,3 2 0,-3-3 0,5-1 0,-5 0 0,4 5 0,-4-4 0,0 8 0,-1-7 0,-1 7 0,-2-8 0,2 8 0,1-3 0,-4 0 0,9 3 0,-4-3 0,5 0 0,-5 3 0,4-4 0,1 0 0,1 4 0,5-4 0,0 5 0,-5-4 0,10 3 0,-4-4 0,0 5 0,4 0 0,-10-4 0,11 3 0,-11-4 0,10 5 0,-10 0 0,5 0 0,-6 0 0,-1 0 0,1 0 0,6 0 0,-5 0 0,5 0 0,-7 0 0,-4 0 0,4 0 0,-4 0 0,5 0 0,0 0 0,-5 0 0,3 0 0,-3 0 0,5 0 0,-5 0 0,4 0 0,-4 0 0,0 0 0,4 0 0,-9 0 0,4 0 0,-1 4 0,-2-2 0,2 6 0,-4-7 0,5 7 0,-4-7 0,4 4 0,-5-1 0,0-3 0,0 7 0,5-7 0,-4 7 0,9-3 0,-9 0 0,8 4 0,-7-4 0,7 5 0,-3 0 0,14 4 0,-7-3 0,7-1 0,-9-1 0,-5-4 0,3 5 0,-3-1 0,0 1 0,4-1 0,-9 0 0,9-3 0,-9 2 0,4-3 0,-5 0 0,0 3 0,0-3 0,-1 0 0,1 3 0,0-3 0,0 4 0,0 0 0,5-4 0,-4 3 0,4-3 0,0 4 0,-4 0 0,4 0 0,0 1 0,-4-1 0,9 1 0,-4-1 0,0 6 0,4-4 0,-4 3 0,1 0 0,2-3 0,-2 4 0,-1-1 0,4 1 0,-4 1 0,1 3 0,3-8 0,-4 7 0,0-2 0,4-1 0,-8-1 0,3 0 0,-5-4 0,5 9 0,-4-9 0,4 4 0,-5-5 0,0 0 0,0 0 0,0 0 0,0 0 0,1 5 0,-1-4 0,0 4 0,0-5 0,0 0 0,-4 0 0,3 0 0,-3 4 0,0-2 0,4 2 0,-4-4 0,0 0 0,3 0 0,-3 5 0,0-4 0,4 4 0,-4-5 0,0 0 0,3 5 0,-7-4 0,8 4 0,-9-5 0,8 0 0,-7 0 0,3 5 0,0-4 0,-3 4 0,3-6 0,0 1 0,-3 0 0,3 0 0,0 0 0,-3 0 0,3 0 0,0 0 0,-3 0 0,8 5 0,-8-4 0,3 4 0,0-5 0,-3 0 0,7 0 0,-7 0 0,7 0 0,-7 5 0,3-4 0,0 4 0,-3-1 0,7-2 0,-7 2 0,7-4 0,-7 0 0,3 0 0,-4 5 0,4-4 0,-3 4 0,3-5 0,0 5 0,-2-4 0,2 4 0,-4-5 0,4 5 0,-3-4 0,4 4 0,-5-1 0,4 2 0,-3 4 0,3-5 0,-4 5 0,4-9 0,-3 9 0,3-9 0,-4 9 0,4-9 0,-3 9 0,3-9 0,-4 8 0,0-8 0,4 4 0,-3-5 0,3 5 0,-4-4 0,0 4 0,0-5 0,0 5 0,0-4 0,0 9 0,4-9 0,-3 4 0,3-1 0,-4-2 0,0 2 0,0 1 0,0-4 0,0 9 0,4-9 0,-3 9 0,3-9 0,-4 9 0,0-4 0,0 5 0,0-5 0,0 3 0,4-3 0,-3 5 0,4 0 0,-5 0 0,0 5 0,0-4 0,0 5 0,0 0 0,4-5 0,-3 4 0,4 1 0,-5-5 0,0 5 0,0-7 0,4 1 0,-3 0 0,3 0 0,-4 0 0,0 0 0,0 0 0,0-1 0,0 1 0,0 0 0,0-5 0,0 4 0,0-4 0,0 0 0,0-1 0,0-1 0,0-2 0,0 2 0,5 1 0,-4-4 0,3 4 0,-4 0 0,0-4 0,0 9 0,0-4 0,0 0 0,0 3 0,0-3 0,0 0 0,0 4 0,0-4 0,0 5 0,0 0 0,0 0 0,0-1 0,0 1 0,0 6 0,0-5 0,0 5 0,0-1 0,0-4 0,0 5 0,0-6 0,0 0 0,0 5 0,0-8 0,0 7 0,0-9 0,0 0 0,0 3 0,0-7 0,0 7 0,0-8 0,0 4 0,0 0 0,0-4 0,0 4 0,0 0 0,0-4 0,0 9 0,0-9 0,0 9 0,0-9 0,0 3 0,0 1 0,0-4 0,0 4 0,0 0 0,0-4 0,0 4 0,0 0 0,0-4 0,0 4 0,0-5 0,0 0 0,0 5 0,0 0 0,0 1 0,0 2 0,0-6 0,0 2 0,0-4 0,0 0 0,0 0 0,0 0 0,0 0 0,0 5 0,0-4 0,0 4 0,0-5 0,0 0 0,0 0 0,0 0 0,0 0 0,0 0 0,0 5 0,0-4 0,0 4 0,0-5 0,0 0 0,0-1 0,0 1 0,0 4 0,0 2 0,0-1 0,0 0 0,0-5 0,0 0 0,0 5 0,0-4 0,0 4 0,0-5 0,0 0 0,0 0 0,0 0 0,0 0 0,0 0 0,0 0 0,0 0 0,0 0 0,0 0 0,0 0 0,0-1 0,0 1 0,0 0 0,0 0 0,0-1 0,0 1 0,-4 0 0,3-1 0,-3 1 0,4 0 0,0 0 0,0 0 0,0-1 0,0 1 0,0 0 0,0 0 0,0-1 0,0 1 0,0-1 0,-4 1 0,3 0 0,-3 0 0,4-1 0,0 1 0,0 0 0,0 0 0,0-1 0,0 1 0,0 0 0,0-1 0,0 1 0,0 0 0,-4 0 0,3-1 0,-3 1 0,4 0 0,0-1 0,0 1 0,0 0 0,0 0 0,0 0 0,0-1 0,0 1 0,0 0 0,0 0 0,0-1 0,0 1 0,0-1 0,0 1 0,0 0 0,0 0 0,0-1 0,0 1 0,0 0 0,-4-5 0,3 4 0,-3-3 0,4 4 0,0-1 0,0 1 0,0-1 0,0 1 0,0-1 0,0 0 0,0-7 0,0-6 0,0-10 0,-16-37 0,12 32 0,-12-22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33:21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24575,'0'30'0,"0"11"0,0 58 0,0-38 0,0 34 0,0-54 0,0 13 0,0-18 0,0-2 0,0-16 0,0-7 0,0 2 0,0 1 0,0-4 0,5 9 0,-4-9 0,8 9 0,-8-9 0,3 9 0,1-4 0,-4 5 0,7-1 0,-6 1 0,6 0 0,-7 0 0,8-5 0,-8-1 0,3-5 0,-4 0 0,0 0 0,0 0 0,0-1 0,4-3 0,-3 2 0,2-2 0,-3 3 0,4-3 0,-3 2 0,3-2 0,-4 3 0,4 1 0,-3-1 0,3 1 0,-4 0 0,4 0 0,-3 0 0,3 0 0,-4 0 0,4 0 0,-3 0 0,3 0 0,-4 0 0,0 0 0,4 0 0,-3 0 0,3 0 0,-4-1 0,0 1 0,4-5 0,-3 4 0,3-3 0,-4 4 0,0-1 0,0 1 0,0 0 0,4-1 0,-3 1 0,3 0 0,-1-5 0,-2 0 0,3-4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33:24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24575,'10'0'0,"11"0"0,55 0 0,-3 0 0,2 0 0,0 0 0,-28 0 0,19 0 0,4 0 0,3 0 0,-12 0 0,-3 0 0,-10 0 0,-8 0 0,6 0 0,-5 0 0,0 0 0,5 0 0,-5 0 0,6 0 0,-6 0 0,5 0 0,-12 0 0,5 0 0,-6 0 0,-1 0 0,-5 0 0,-6 0 0,-2 0 0,-9 0 0,8 0 0,-7 0 0,2 0 0,1 0 0,-4 0 0,9 0 0,-4 0 0,11 0 0,-5 0 0,10 0 0,-10 0 0,10 0 0,-9 0 0,3 0 0,-5 0 0,0 0 0,0 0 0,5 0 0,-3 0 0,3 0 0,-5 0 0,0 0 0,0 0 0,-5 0 0,3 0 0,-8 0 0,4 0 0,-5 0 0,0 0 0,0 0 0,-4 3 0,-2 2 0,-3 3 0,0 0 0,0 1 0,0-1 0,0 1 0,0 0 0,0-1 0,0 1 0,0 0 0,0 0 0,0 0 0,0 0 0,0 0 0,0-1 0,0 1 0,0 0 0,0 0 0,0 0 0,0 0 0,0 0 0,0 0 0,0 0 0,0 0 0,0 0 0,0-1 0,0 1 0,0 0 0,0 0 0,0 5 0,0-4 0,0 9 0,0 2 0,0 0 0,5 10 0,-4-10 0,4 5 0,0-1 0,-4-3 0,8 3 0,-7-5 0,2 0 0,-4-5 0,4 3 0,-2-7 0,2 7 0,-4-8 0,0 9 0,0-9 0,4 9 0,-3-4 0,4 0 0,-1 4 0,-3-4 0,4 4 0,-5 1 0,4-5 0,-3 4 0,3-9 0,-4 4 0,4 0 0,-3-4 0,4 4 0,-5-5 0,0 0 0,0 0 0,0 0 0,0-1 0,0 1 0,4-4 0,-3 3 0,3-3 0,-4 4 0,0 0 0,0-1 0,0 1 0,0-1 0,0 1 0,4-4 0,-3 3 0,3-3 0,-4 4 0,0-1 0,0 1 0,0 0 0,0-1 0,0 1 0,4-5 0,-3 4 0,3-3 0,-4 3 0,0 1 0,0-1 0,0 0 0,0 1 0,0-5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33:26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 23992,'7'5'0,"4"-1"289,20-4-289,11 0 98,1 0-98,18 0 49,-11 0-49,6 0 147,7 0-147,7 0 0,-2 0 0,17 0 0,-34 0 0,10 0 0,-33 0 0,10 0 0,-11 0 0,12 0 0,-5 0 0,6 0 0,-1 0 0,-5 0 0,5 0 0,-6 0 0,0-5 0,-6 3 0,-2-2 0,-5 4 0,0 0 0,-5-5 0,-1 4 0,-1-3 0,-2 4 0,2 0 0,-4 0 0,0-4 0,0 3 0,5-3 0,-4 4 0,9 0 0,-4 0 0,0 0 0,4 0 0,-4 0 0,4-4 0,1 3 0,6-4 0,-5 5 0,5 0 0,-7 0 0,7 0 0,-5 0 0,5 0 0,-6 0 0,-1 0 0,1 0 0,0 0 0,0 0 0,-5 0 0,4 0 0,-9 0 0,4 0 0,-1 0 0,-2 0 0,6 0 0,-7 0 0,3 0 0,-4 0 0,0 0 0,0 0 0,0 0 0,0 0 0,0 0 0,-1 0 0,1 0 0,0 0 0,0 0 0,0 0 0,0 0 0,0 0 0,-1 0 0,0 0 0,1 0 0,-1 0 0,0 0 0,0 0 0,0 0 0,-7 0 0,-7 0 0,0 0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33:29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1 814 24575,'9'-19'0,"11"-6"0,16-5 0,-4-5 0,14 4 0,-7-5 0,5-1 0,4 5 0,-18 4 0,9 0 0,-12 5 0,1-4 0,4 5 0,-11 7 0,10-6 0,-10 5 0,11-5 0,-11 0 0,10 0 0,-10 5 0,5-4 0,-6 5 0,0-1 0,5-4 0,-4 9 0,11-10 0,-6 5 0,7-6 0,0 5 0,-1-4 0,1 4 0,0 0 0,-1-4 0,-5 10 0,-1-5 0,-7 6 0,1 0 0,-5 5 0,-1-4 0,-5 8 0,0-3 0,-4 0 0,-1 3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5:33:31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24575,'35'0'0,"-5"10"0,23 3 0,-3 17 0,9 3 0,-16-7 0,5 9 0,-19-17 0,20 19 0,-14-14 0,7 13 0,-9-13 0,-5 4 0,12 2 0,-16-1 0,22 3 0,-8 3 0,12-2 0,1 12 0,-6-5 0,4 5 0,-13-15 0,6 7 0,-9-13 0,1 5 0,-7-7 0,-1 0 0,-6-2 0,-5-4 0,3 0 0,-7-6 0,2 0 0,-4 0 0,0 0 0,0 0 0,0 0 0,0 0 0,0-4 0,0 3 0,0-3 0,0 0 0,-5 2 0,4-6 0,-4 7 0,5-7 0,-5 6 0,4-6 0,-3 7 0,4-3 0,-1 4 0,1-4 0,-4 3 0,3-7 0,-7-1 0,-7-15 0,-14-15 0,-22-8 0,17 11 0,-3 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EFC-E098-CBB3-8C92-267995949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84D3B-7695-A677-4F2F-742092B0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19AE-E01E-D6FA-1850-7B5CCA9B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CCB2-B542-E501-2539-D682B270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7085-9492-1C09-CF10-DD682533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C323-347E-230B-FE35-08F4D7B3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78F93-0415-73FE-8343-76256847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EBD6-900A-009D-5DBC-DEC0FDFA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E2E0-4E3C-AD04-1629-C5EA253C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E1AF-C1C2-168B-CE7E-C34E1D0F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D32FE-EA4F-0630-7792-3DF31FBD9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B04B1-E58F-9051-F410-19DE823F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CA7D-DDF8-10CC-5B26-9E229F0E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78FC-A7FF-0C14-754E-B7712103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B12B-6F2E-285C-A7F1-56D43D88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8A56-7FB3-9813-4C18-56312483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F492-DC37-4477-3DB0-8761B191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201D-C489-C6B0-7E40-2D0E69CB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4A47-1348-999F-0C70-028C5F83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FEC5-6545-E0DC-2BAC-A47E7528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D991-5D22-701F-38CB-CCF5B3BD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1E257-57BC-A875-B070-D46599D7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5AE-F33E-E59C-0169-BF43BA71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605E-230B-79B7-9BFE-F16889B1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43BB-74F1-E956-98EB-F6F50F7B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7527-2058-3933-B781-FF697DA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480F-D260-7A88-F74A-4C68F1419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E2F2C-22B3-3523-9978-0452A5DE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0750F-4FE0-A005-1220-D1DB28F6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853D-7692-3183-E5B8-0AB157E2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E03C-D395-9031-4E56-767119EE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8977-E77C-56D0-5B08-ACDA940C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3882-9BDA-24C4-5749-C92299D4C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CDE12-5315-E97E-F7F3-A9AA91FB8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C907A-7E76-CD73-321B-59C7A83E1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C1813-5A58-EFD1-7800-1E9DFF46D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813FA-1716-3F44-8A60-6F51C57E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70CA7-9008-9815-F64D-46CE1443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2CA14-9DA3-D764-101E-1E743771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54F7-DE71-545E-8D52-D977D8F7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CA0AF-088F-DB40-92AB-69AB3AE0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8CAA1-17E9-B11A-809D-A394DBF8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BFF16-7B63-CDF6-485B-3D2E3CDB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29BDE-6AE3-7C48-2318-F8F5B352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780FF-0C15-2DFA-D1B1-C15083AE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5F7A-64FD-18B0-8558-CC67DD53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D680-DD11-962E-C39C-378CFF18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05F0-D791-6042-2544-9F6C03FE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D367E-2CB9-5740-A7C3-6416469B5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C756-CE98-1DAE-8E06-C4069A90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4DC3D-F557-B450-A6D7-ABBC736F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D61D-144F-5F77-DF4B-59F30262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B766-3168-12F8-9485-5D0FDE09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FCE69-7FA3-ECFE-0471-7277BD4E4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9EBA7-F8B6-0136-3AF1-FEEDD703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DD587-9C9E-FE92-BA97-CFEEB6EF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FA96-88A4-A09D-33F6-1F2951FE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D939A-57A3-3BBD-2EF9-F5BCC62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E0CAC-0FF7-A3E7-164C-F24872BE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B276-4C16-9407-0A39-CC477CBD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039E-75CE-3D8D-7977-2B9F70AB8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2578F-34AB-4C4B-AD41-3ADDD6A5310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64AF-4406-8530-7F4E-08D755B28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0469-4EF5-4E27-1A5E-56E1602AE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79E1C-52B8-AB49-82F3-7511CC79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9.xml"/><Relationship Id="rId17" Type="http://schemas.openxmlformats.org/officeDocument/2006/relationships/image" Target="../media/image11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313AB-840D-1147-5948-1FD527BD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3997-7F57-820F-64D4-B7059CC64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289A5-3779-B0AE-C225-837DA353F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1A02001F-1C15-3D26-2AA8-455FB9953082}"/>
              </a:ext>
            </a:extLst>
          </p:cNvPr>
          <p:cNvSpPr/>
          <p:nvPr/>
        </p:nvSpPr>
        <p:spPr>
          <a:xfrm>
            <a:off x="2913529" y="1600200"/>
            <a:ext cx="6364941" cy="3173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C256E2-6DAD-C78F-234A-C33EFABA11EE}"/>
              </a:ext>
            </a:extLst>
          </p:cNvPr>
          <p:cNvCxnSpPr/>
          <p:nvPr/>
        </p:nvCxnSpPr>
        <p:spPr>
          <a:xfrm>
            <a:off x="3215013" y="2292263"/>
            <a:ext cx="5761973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F8BE5E-0808-BC87-FBDD-F9C09964A46D}"/>
              </a:ext>
            </a:extLst>
          </p:cNvPr>
          <p:cNvSpPr txBox="1"/>
          <p:nvPr/>
        </p:nvSpPr>
        <p:spPr>
          <a:xfrm>
            <a:off x="3215013" y="1800078"/>
            <a:ext cx="175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Self Checkout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3C68890-87E2-D5F9-E649-FA67FE8BB9D5}"/>
              </a:ext>
            </a:extLst>
          </p:cNvPr>
          <p:cNvSpPr/>
          <p:nvPr/>
        </p:nvSpPr>
        <p:spPr>
          <a:xfrm>
            <a:off x="4336092" y="2770101"/>
            <a:ext cx="3519813" cy="13152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59104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E487-8EEB-C5E7-F00B-1DE1AB11A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7244F-91B3-8E3E-503B-B9BC3D89E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E22D8268-D0DA-3281-600B-CD554667F44E}"/>
              </a:ext>
            </a:extLst>
          </p:cNvPr>
          <p:cNvSpPr/>
          <p:nvPr/>
        </p:nvSpPr>
        <p:spPr>
          <a:xfrm>
            <a:off x="2913529" y="1600200"/>
            <a:ext cx="6364941" cy="3173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7CF29-A286-17FA-39F4-4B56C1506183}"/>
              </a:ext>
            </a:extLst>
          </p:cNvPr>
          <p:cNvCxnSpPr/>
          <p:nvPr/>
        </p:nvCxnSpPr>
        <p:spPr>
          <a:xfrm>
            <a:off x="3215013" y="2292263"/>
            <a:ext cx="5761973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4CC284-F504-0D75-72CA-173711F71061}"/>
              </a:ext>
            </a:extLst>
          </p:cNvPr>
          <p:cNvSpPr txBox="1"/>
          <p:nvPr/>
        </p:nvSpPr>
        <p:spPr>
          <a:xfrm>
            <a:off x="3215013" y="1800078"/>
            <a:ext cx="175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Scan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1935B-503B-9291-A10C-9668E4C7A4A6}"/>
              </a:ext>
            </a:extLst>
          </p:cNvPr>
          <p:cNvSpPr txBox="1"/>
          <p:nvPr/>
        </p:nvSpPr>
        <p:spPr>
          <a:xfrm>
            <a:off x="3215013" y="2392471"/>
            <a:ext cx="57619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xxx(item name)                                                    AUD xx(price)</a:t>
            </a:r>
          </a:p>
          <a:p>
            <a:r>
              <a:rPr lang="en-US" dirty="0"/>
              <a:t>      </a:t>
            </a:r>
            <a:r>
              <a:rPr lang="en-US" sz="1400" dirty="0">
                <a:solidFill>
                  <a:srgbClr val="FF0000"/>
                </a:solidFill>
              </a:rPr>
              <a:t>xx% discount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2. …</a:t>
            </a:r>
          </a:p>
          <a:p>
            <a:r>
              <a:rPr lang="en-US" dirty="0"/>
              <a:t>3. …</a:t>
            </a:r>
          </a:p>
          <a:p>
            <a:endParaRPr lang="en-US" dirty="0"/>
          </a:p>
          <a:p>
            <a:r>
              <a:rPr lang="en-US" sz="2000" b="1" dirty="0"/>
              <a:t>xxx items                                                          Total AUD xx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A2341FF3-AABA-FC41-03F6-13723B5BD3D8}"/>
              </a:ext>
            </a:extLst>
          </p:cNvPr>
          <p:cNvSpPr/>
          <p:nvPr/>
        </p:nvSpPr>
        <p:spPr>
          <a:xfrm>
            <a:off x="3215012" y="4122666"/>
            <a:ext cx="918576" cy="5323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DE81876E-0FA1-AB86-B0CB-28589E4AEF65}"/>
              </a:ext>
            </a:extLst>
          </p:cNvPr>
          <p:cNvSpPr/>
          <p:nvPr/>
        </p:nvSpPr>
        <p:spPr>
          <a:xfrm>
            <a:off x="8051348" y="4122666"/>
            <a:ext cx="918576" cy="532356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5996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A7F47-4688-83C0-BDAB-CFF9DD9DC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DB0A-E0F9-A094-158B-955B9D25C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55178-8951-1334-EEB5-85845290D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81095353-B2D0-399D-3D6A-349A4C4280B5}"/>
              </a:ext>
            </a:extLst>
          </p:cNvPr>
          <p:cNvSpPr/>
          <p:nvPr/>
        </p:nvSpPr>
        <p:spPr>
          <a:xfrm>
            <a:off x="2913529" y="1600200"/>
            <a:ext cx="6364941" cy="3173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F0B460-6123-E51F-E029-02A6329A03A7}"/>
              </a:ext>
            </a:extLst>
          </p:cNvPr>
          <p:cNvCxnSpPr/>
          <p:nvPr/>
        </p:nvCxnSpPr>
        <p:spPr>
          <a:xfrm>
            <a:off x="3215013" y="2292263"/>
            <a:ext cx="5761973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B9E76D-9EEB-3B29-C606-1E96BC0C3DA2}"/>
              </a:ext>
            </a:extLst>
          </p:cNvPr>
          <p:cNvSpPr txBox="1"/>
          <p:nvPr/>
        </p:nvSpPr>
        <p:spPr>
          <a:xfrm>
            <a:off x="3215013" y="1800078"/>
            <a:ext cx="175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Scan</a:t>
            </a:r>
            <a:r>
              <a:rPr lang="en-US" sz="2000" dirty="0"/>
              <a:t>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ACBD-2114-BDC5-FF36-A7CAB2B93991}"/>
              </a:ext>
            </a:extLst>
          </p:cNvPr>
          <p:cNvSpPr txBox="1"/>
          <p:nvPr/>
        </p:nvSpPr>
        <p:spPr>
          <a:xfrm>
            <a:off x="3215013" y="2392471"/>
            <a:ext cx="57619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1. xxx(item name)                                                    AUD xx(price)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xx% discount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2. …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3. …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xxx items                                                          Total AUD xx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0ABB4EB7-DEAB-4428-9A1D-A3DD98AE5F37}"/>
              </a:ext>
            </a:extLst>
          </p:cNvPr>
          <p:cNvSpPr/>
          <p:nvPr/>
        </p:nvSpPr>
        <p:spPr>
          <a:xfrm>
            <a:off x="3215012" y="4122666"/>
            <a:ext cx="918576" cy="5323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D91DAC8C-E356-B251-329E-C042957944E1}"/>
              </a:ext>
            </a:extLst>
          </p:cNvPr>
          <p:cNvSpPr/>
          <p:nvPr/>
        </p:nvSpPr>
        <p:spPr>
          <a:xfrm>
            <a:off x="8051348" y="4122666"/>
            <a:ext cx="918576" cy="532356"/>
          </a:xfrm>
          <a:prstGeom prst="flowChartProcess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NEXT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08B38370-F809-16A7-8594-99D5B847B6DA}"/>
              </a:ext>
            </a:extLst>
          </p:cNvPr>
          <p:cNvSpPr/>
          <p:nvPr/>
        </p:nvSpPr>
        <p:spPr>
          <a:xfrm>
            <a:off x="3887887" y="1857359"/>
            <a:ext cx="4409162" cy="265918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have scanned</a:t>
            </a:r>
          </a:p>
          <a:p>
            <a:pPr algn="ctr"/>
            <a:r>
              <a:rPr lang="en-US" dirty="0"/>
              <a:t>xx items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this is incorrect, try again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D51E71C7-39CE-532E-119C-95F0DFB2D598}"/>
              </a:ext>
            </a:extLst>
          </p:cNvPr>
          <p:cNvSpPr/>
          <p:nvPr/>
        </p:nvSpPr>
        <p:spPr>
          <a:xfrm>
            <a:off x="4133588" y="3883068"/>
            <a:ext cx="835069" cy="5057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try again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EC000020-0672-820C-49CB-1E6B8CFCCE11}"/>
              </a:ext>
            </a:extLst>
          </p:cNvPr>
          <p:cNvSpPr/>
          <p:nvPr/>
        </p:nvSpPr>
        <p:spPr>
          <a:xfrm>
            <a:off x="7223345" y="3872023"/>
            <a:ext cx="835069" cy="505776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64113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9DFAD-1E1A-D8C9-0979-66F23DB07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E20-2DB1-8C93-427E-A614AE194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F067F-4DB3-07E6-207C-AFBFF758B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E9479DC-12CD-E9B7-2691-1ED35BAFA826}"/>
              </a:ext>
            </a:extLst>
          </p:cNvPr>
          <p:cNvSpPr/>
          <p:nvPr/>
        </p:nvSpPr>
        <p:spPr>
          <a:xfrm>
            <a:off x="2913529" y="1600200"/>
            <a:ext cx="6364941" cy="3173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Would you like a paper bag</a:t>
            </a:r>
          </a:p>
          <a:p>
            <a:pPr algn="ctr"/>
            <a:r>
              <a:rPr lang="en-US" dirty="0" err="1"/>
              <a:t>Aud</a:t>
            </a:r>
            <a:r>
              <a:rPr lang="en-US" dirty="0"/>
              <a:t> 0.3 per bag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6235F-71BF-4CDE-2C57-C67FC0F871F0}"/>
              </a:ext>
            </a:extLst>
          </p:cNvPr>
          <p:cNvCxnSpPr/>
          <p:nvPr/>
        </p:nvCxnSpPr>
        <p:spPr>
          <a:xfrm>
            <a:off x="3215013" y="2292263"/>
            <a:ext cx="5761973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C91642-79A1-22A3-D166-27372C3D4B22}"/>
              </a:ext>
            </a:extLst>
          </p:cNvPr>
          <p:cNvSpPr txBox="1"/>
          <p:nvPr/>
        </p:nvSpPr>
        <p:spPr>
          <a:xfrm>
            <a:off x="3215013" y="1800078"/>
            <a:ext cx="175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Paper Bag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499E57F7-0154-9279-A306-35ABA3B2EBBC}"/>
              </a:ext>
            </a:extLst>
          </p:cNvPr>
          <p:cNvSpPr/>
          <p:nvPr/>
        </p:nvSpPr>
        <p:spPr>
          <a:xfrm>
            <a:off x="3215012" y="4202026"/>
            <a:ext cx="718161" cy="452996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BACK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AB4D7-0ECF-FAA3-5F0B-6A4A7A76D1F9}"/>
              </a:ext>
            </a:extLst>
          </p:cNvPr>
          <p:cNvSpPr/>
          <p:nvPr/>
        </p:nvSpPr>
        <p:spPr>
          <a:xfrm>
            <a:off x="4384110" y="3186953"/>
            <a:ext cx="688931" cy="6388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5E6E7-5C35-77D1-AF94-40CEAD99DC87}"/>
              </a:ext>
            </a:extLst>
          </p:cNvPr>
          <p:cNvSpPr/>
          <p:nvPr/>
        </p:nvSpPr>
        <p:spPr>
          <a:xfrm>
            <a:off x="6831290" y="3190549"/>
            <a:ext cx="688931" cy="6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C924B-ABEC-5046-EF7A-C3B8C323B25E}"/>
              </a:ext>
            </a:extLst>
          </p:cNvPr>
          <p:cNvSpPr txBox="1"/>
          <p:nvPr/>
        </p:nvSpPr>
        <p:spPr>
          <a:xfrm>
            <a:off x="4503866" y="3894249"/>
            <a:ext cx="48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5416D-6933-E6AC-2973-84EDA5273C13}"/>
              </a:ext>
            </a:extLst>
          </p:cNvPr>
          <p:cNvSpPr txBox="1"/>
          <p:nvPr/>
        </p:nvSpPr>
        <p:spPr>
          <a:xfrm>
            <a:off x="6636246" y="3843749"/>
            <a:ext cx="1298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No, I will use</a:t>
            </a:r>
          </a:p>
          <a:p>
            <a:r>
              <a:rPr lang="en-US" sz="1600" dirty="0"/>
              <a:t>My own bag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1F937E-95C9-0828-AFF6-2571E541F179}"/>
              </a:ext>
            </a:extLst>
          </p:cNvPr>
          <p:cNvCxnSpPr/>
          <p:nvPr/>
        </p:nvCxnSpPr>
        <p:spPr>
          <a:xfrm>
            <a:off x="7012916" y="3506367"/>
            <a:ext cx="388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7A14D6-4483-E014-C3D3-CC1C843EC245}"/>
              </a:ext>
            </a:extLst>
          </p:cNvPr>
          <p:cNvGrpSpPr/>
          <p:nvPr/>
        </p:nvGrpSpPr>
        <p:grpSpPr>
          <a:xfrm>
            <a:off x="4547357" y="3310106"/>
            <a:ext cx="454320" cy="503640"/>
            <a:chOff x="4547357" y="3310106"/>
            <a:chExt cx="45432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CD9C31-3192-B29B-B711-CB103ADC0C19}"/>
                    </a:ext>
                  </a:extLst>
                </p14:cNvPr>
                <p14:cNvContentPartPr/>
                <p14:nvPr/>
              </p14:nvContentPartPr>
              <p14:xfrm>
                <a:off x="4570757" y="3475706"/>
                <a:ext cx="23040" cy="271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CD9C31-3192-B29B-B711-CB103ADC0C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4637" y="3469586"/>
                  <a:ext cx="35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8DD265-56F9-1873-D948-E3E59A47ABDC}"/>
                    </a:ext>
                  </a:extLst>
                </p14:cNvPr>
                <p14:cNvContentPartPr/>
                <p14:nvPr/>
              </p14:nvContentPartPr>
              <p14:xfrm>
                <a:off x="4547357" y="3464186"/>
                <a:ext cx="454320" cy="349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8DD265-56F9-1873-D948-E3E59A47AB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41237" y="3458066"/>
                  <a:ext cx="466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6EE8B1-BAC0-60B7-A3C5-26ED7D5BBF9C}"/>
                    </a:ext>
                  </a:extLst>
                </p14:cNvPr>
                <p14:cNvContentPartPr/>
                <p14:nvPr/>
              </p14:nvContentPartPr>
              <p14:xfrm>
                <a:off x="4665797" y="3310106"/>
                <a:ext cx="257400" cy="18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6EE8B1-BAC0-60B7-A3C5-26ED7D5BBF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9677" y="3303986"/>
                  <a:ext cx="26964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70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FEFF2-6619-3575-7043-B02833056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CD76-7350-91CC-E7FC-41D8D1FC3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C08E5-408B-D60E-58E8-48F47BB3C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D059B7A1-E8EE-F8DF-8F63-3390C3B11FAE}"/>
              </a:ext>
            </a:extLst>
          </p:cNvPr>
          <p:cNvSpPr/>
          <p:nvPr/>
        </p:nvSpPr>
        <p:spPr>
          <a:xfrm>
            <a:off x="2913529" y="1600200"/>
            <a:ext cx="6364941" cy="3173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727D39-D54C-F94E-9C94-C2B870B1FE74}"/>
              </a:ext>
            </a:extLst>
          </p:cNvPr>
          <p:cNvCxnSpPr/>
          <p:nvPr/>
        </p:nvCxnSpPr>
        <p:spPr>
          <a:xfrm>
            <a:off x="3215013" y="2292263"/>
            <a:ext cx="5761973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1DBEBE-78CC-ECD9-F3B3-60C35E20A591}"/>
              </a:ext>
            </a:extLst>
          </p:cNvPr>
          <p:cNvSpPr txBox="1"/>
          <p:nvPr/>
        </p:nvSpPr>
        <p:spPr>
          <a:xfrm>
            <a:off x="3215013" y="1800078"/>
            <a:ext cx="175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 with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EE7E1-3F46-D5AE-38B3-3DC5A911A19F}"/>
              </a:ext>
            </a:extLst>
          </p:cNvPr>
          <p:cNvSpPr txBox="1"/>
          <p:nvPr/>
        </p:nvSpPr>
        <p:spPr>
          <a:xfrm>
            <a:off x="3118980" y="2327456"/>
            <a:ext cx="410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Subtotal (xx items / 0 bags)            AUD xx  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6244E0-E359-AB6F-7E6A-36D5AF6033B3}"/>
              </a:ext>
            </a:extLst>
          </p:cNvPr>
          <p:cNvCxnSpPr/>
          <p:nvPr/>
        </p:nvCxnSpPr>
        <p:spPr>
          <a:xfrm>
            <a:off x="3215013" y="2666010"/>
            <a:ext cx="34613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01165B-6C96-2450-010E-326C9EF16A74}"/>
              </a:ext>
            </a:extLst>
          </p:cNvPr>
          <p:cNvSpPr txBox="1"/>
          <p:nvPr/>
        </p:nvSpPr>
        <p:spPr>
          <a:xfrm>
            <a:off x="3118980" y="2666010"/>
            <a:ext cx="3912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Total                                                          AUD xx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973BDE6-22A1-A47C-B7EB-DC152F91C9EF}"/>
                  </a:ext>
                </a:extLst>
              </p14:cNvPr>
              <p14:cNvContentPartPr/>
              <p14:nvPr/>
            </p14:nvContentPartPr>
            <p14:xfrm>
              <a:off x="7700597" y="2494706"/>
              <a:ext cx="1205280" cy="1615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973BDE6-22A1-A47C-B7EB-DC152F91C9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4477" y="2488586"/>
                <a:ext cx="1217520" cy="162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C881964-22E0-0589-A3B6-931C8F8933F2}"/>
              </a:ext>
            </a:extLst>
          </p:cNvPr>
          <p:cNvGrpSpPr/>
          <p:nvPr/>
        </p:nvGrpSpPr>
        <p:grpSpPr>
          <a:xfrm>
            <a:off x="7911557" y="2788826"/>
            <a:ext cx="1302840" cy="640080"/>
            <a:chOff x="7911557" y="2788826"/>
            <a:chExt cx="130284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36B537-0A8F-1FC1-AA8D-F78294D7BFB1}"/>
                    </a:ext>
                  </a:extLst>
                </p14:cNvPr>
                <p14:cNvContentPartPr/>
                <p14:nvPr/>
              </p14:nvContentPartPr>
              <p14:xfrm>
                <a:off x="7911557" y="2934626"/>
                <a:ext cx="49680" cy="40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36B537-0A8F-1FC1-AA8D-F78294D7BF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5437" y="2928506"/>
                  <a:ext cx="61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19963A-F017-B5D4-5CB8-9D6F888D8112}"/>
                    </a:ext>
                  </a:extLst>
                </p14:cNvPr>
                <p14:cNvContentPartPr/>
                <p14:nvPr/>
              </p14:nvContentPartPr>
              <p14:xfrm>
                <a:off x="7930277" y="2927426"/>
                <a:ext cx="729720" cy="399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19963A-F017-B5D4-5CB8-9D6F888D81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24157" y="2921306"/>
                  <a:ext cx="741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52B5A2-292D-B508-BEBE-A9C791C01908}"/>
                    </a:ext>
                  </a:extLst>
                </p14:cNvPr>
                <p14:cNvContentPartPr/>
                <p14:nvPr/>
              </p14:nvContentPartPr>
              <p14:xfrm>
                <a:off x="7957637" y="3321266"/>
                <a:ext cx="711000" cy="1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52B5A2-292D-B508-BEBE-A9C791C019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51517" y="3315146"/>
                  <a:ext cx="723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8D81AF-6721-133D-6D11-150BDC885EC7}"/>
                    </a:ext>
                  </a:extLst>
                </p14:cNvPr>
                <p14:cNvContentPartPr/>
                <p14:nvPr/>
              </p14:nvContentPartPr>
              <p14:xfrm>
                <a:off x="8430317" y="2788826"/>
                <a:ext cx="404280" cy="29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8D81AF-6721-133D-6D11-150BDC885E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24197" y="2782706"/>
                  <a:ext cx="4165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E80EBB-AC6C-B338-C6E2-B506CA679289}"/>
                    </a:ext>
                  </a:extLst>
                </p14:cNvPr>
                <p14:cNvContentPartPr/>
                <p14:nvPr/>
              </p14:nvContentPartPr>
              <p14:xfrm>
                <a:off x="8440037" y="3062066"/>
                <a:ext cx="473760" cy="340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E80EBB-AC6C-B338-C6E2-B506CA6792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33917" y="3055946"/>
                  <a:ext cx="4860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0D86EA-FBE2-805C-3202-A24D648E6B0C}"/>
                    </a:ext>
                  </a:extLst>
                </p14:cNvPr>
                <p14:cNvContentPartPr/>
                <p14:nvPr/>
              </p14:nvContentPartPr>
              <p14:xfrm>
                <a:off x="8860157" y="2803946"/>
                <a:ext cx="354240" cy="30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0D86EA-FBE2-805C-3202-A24D648E6B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54037" y="2797826"/>
                  <a:ext cx="366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0D68208-0F4C-20DB-4ED3-671B5729541A}"/>
                    </a:ext>
                  </a:extLst>
                </p14:cNvPr>
                <p14:cNvContentPartPr/>
                <p14:nvPr/>
              </p14:nvContentPartPr>
              <p14:xfrm>
                <a:off x="8925317" y="3169346"/>
                <a:ext cx="286920" cy="259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0D68208-0F4C-20DB-4ED3-671B572954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19197" y="3163226"/>
                  <a:ext cx="299160" cy="27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1DB9858-9431-F76F-6133-DD6B45ABB58C}"/>
              </a:ext>
            </a:extLst>
          </p:cNvPr>
          <p:cNvSpPr txBox="1"/>
          <p:nvPr/>
        </p:nvSpPr>
        <p:spPr>
          <a:xfrm>
            <a:off x="7503090" y="4167266"/>
            <a:ext cx="206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for terminal</a:t>
            </a:r>
          </a:p>
        </p:txBody>
      </p:sp>
    </p:spTree>
    <p:extLst>
      <p:ext uri="{BB962C8B-B14F-4D97-AF65-F5344CB8AC3E}">
        <p14:creationId xmlns:p14="http://schemas.microsoft.com/office/powerpoint/2010/main" val="202893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8B61C-B136-B056-AA9C-9FFAAA2F5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5028-1F9B-DBB3-12A7-84FFCF58C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350D-F624-00F5-0D99-26DAF5D62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EDB4EB2B-EFE4-78C0-E04E-14E2D1353A9D}"/>
              </a:ext>
            </a:extLst>
          </p:cNvPr>
          <p:cNvSpPr/>
          <p:nvPr/>
        </p:nvSpPr>
        <p:spPr>
          <a:xfrm>
            <a:off x="2913529" y="1600200"/>
            <a:ext cx="6364941" cy="3173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18062-55B9-B66C-96DD-419721E1AB32}"/>
              </a:ext>
            </a:extLst>
          </p:cNvPr>
          <p:cNvCxnSpPr/>
          <p:nvPr/>
        </p:nvCxnSpPr>
        <p:spPr>
          <a:xfrm>
            <a:off x="3215013" y="2292263"/>
            <a:ext cx="5761973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2E336B-7141-08E8-94E9-AEA2A6E1504F}"/>
              </a:ext>
            </a:extLst>
          </p:cNvPr>
          <p:cNvSpPr txBox="1"/>
          <p:nvPr/>
        </p:nvSpPr>
        <p:spPr>
          <a:xfrm>
            <a:off x="3215013" y="1800078"/>
            <a:ext cx="175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 with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D9B06-D0C5-5AA2-05BE-515FEE0F4E5B}"/>
              </a:ext>
            </a:extLst>
          </p:cNvPr>
          <p:cNvSpPr txBox="1"/>
          <p:nvPr/>
        </p:nvSpPr>
        <p:spPr>
          <a:xfrm>
            <a:off x="3118980" y="2327456"/>
            <a:ext cx="410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Subtotal (xx items / 0 bags)            AUD xx  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A0AE80-1BE2-C2A4-6077-C4DB7828F8C0}"/>
              </a:ext>
            </a:extLst>
          </p:cNvPr>
          <p:cNvCxnSpPr/>
          <p:nvPr/>
        </p:nvCxnSpPr>
        <p:spPr>
          <a:xfrm>
            <a:off x="3215013" y="2666010"/>
            <a:ext cx="34613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39C62D-FE18-B7EA-4FF2-EFF768BA5775}"/>
              </a:ext>
            </a:extLst>
          </p:cNvPr>
          <p:cNvSpPr txBox="1"/>
          <p:nvPr/>
        </p:nvSpPr>
        <p:spPr>
          <a:xfrm>
            <a:off x="3118980" y="2666010"/>
            <a:ext cx="3912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Total                                                          AUD xx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287B9-A4EC-7D1C-7CA3-9C10A7AD2FDA}"/>
              </a:ext>
            </a:extLst>
          </p:cNvPr>
          <p:cNvSpPr txBox="1"/>
          <p:nvPr/>
        </p:nvSpPr>
        <p:spPr>
          <a:xfrm>
            <a:off x="7755723" y="3713617"/>
            <a:ext cx="206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Accepted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93F17C-4718-BF18-AA35-75D72CA838C3}"/>
              </a:ext>
            </a:extLst>
          </p:cNvPr>
          <p:cNvSpPr/>
          <p:nvPr/>
        </p:nvSpPr>
        <p:spPr>
          <a:xfrm>
            <a:off x="7745690" y="2528867"/>
            <a:ext cx="1014608" cy="10271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7008E-BEB3-7DD9-A1CA-DD9511E64EAA}"/>
              </a:ext>
            </a:extLst>
          </p:cNvPr>
          <p:cNvSpPr txBox="1"/>
          <p:nvPr/>
        </p:nvSpPr>
        <p:spPr>
          <a:xfrm>
            <a:off x="8093935" y="2887382"/>
            <a:ext cx="61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2294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A78AF-CA07-3789-6580-3B6318D17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D107-B28F-7BEC-27D9-1EF219200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94F7A-1F4B-A401-7C41-5379B88D0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4BAABF3B-5E3A-1C55-F45D-CCFAEC01567D}"/>
              </a:ext>
            </a:extLst>
          </p:cNvPr>
          <p:cNvSpPr/>
          <p:nvPr/>
        </p:nvSpPr>
        <p:spPr>
          <a:xfrm>
            <a:off x="2913529" y="1600200"/>
            <a:ext cx="6364941" cy="31735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Thank you for shopping !</a:t>
            </a:r>
          </a:p>
          <a:p>
            <a:pPr algn="ctr"/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432C0A-F0F4-205A-203A-0C6F074B2A30}"/>
              </a:ext>
            </a:extLst>
          </p:cNvPr>
          <p:cNvCxnSpPr/>
          <p:nvPr/>
        </p:nvCxnSpPr>
        <p:spPr>
          <a:xfrm>
            <a:off x="3215013" y="2292263"/>
            <a:ext cx="5761973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737D7C-B78D-5911-037F-1E5E079BDCFB}"/>
              </a:ext>
            </a:extLst>
          </p:cNvPr>
          <p:cNvSpPr txBox="1"/>
          <p:nvPr/>
        </p:nvSpPr>
        <p:spPr>
          <a:xfrm>
            <a:off x="3215012" y="1800078"/>
            <a:ext cx="233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complete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13B15B9E-AF58-82B4-D495-27875CBCC39F}"/>
              </a:ext>
            </a:extLst>
          </p:cNvPr>
          <p:cNvSpPr/>
          <p:nvPr/>
        </p:nvSpPr>
        <p:spPr>
          <a:xfrm>
            <a:off x="4906026" y="3609058"/>
            <a:ext cx="2379945" cy="80712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Next Customer</a:t>
            </a:r>
          </a:p>
        </p:txBody>
      </p:sp>
    </p:spTree>
    <p:extLst>
      <p:ext uri="{BB962C8B-B14F-4D97-AF65-F5344CB8AC3E}">
        <p14:creationId xmlns:p14="http://schemas.microsoft.com/office/powerpoint/2010/main" val="376489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148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Siqi Shen (24117655)</dc:creator>
  <cp:lastModifiedBy>Siqi Shen (24117655)</cp:lastModifiedBy>
  <cp:revision>1</cp:revision>
  <dcterms:created xsi:type="dcterms:W3CDTF">2024-09-26T15:01:32Z</dcterms:created>
  <dcterms:modified xsi:type="dcterms:W3CDTF">2024-09-26T15:40:11Z</dcterms:modified>
</cp:coreProperties>
</file>