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B9D40-EBCC-4438-A72B-A2BA1E3BD8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35F48-183D-45BE-91BC-BEBBBE82251C}">
      <dgm:prSet phldrT="[Text]"/>
      <dgm:spPr/>
      <dgm:t>
        <a:bodyPr/>
        <a:lstStyle/>
        <a:p>
          <a:r>
            <a:rPr lang="en-US" dirty="0" smtClean="0"/>
            <a:t>It can detect all the faces from an image.</a:t>
          </a:r>
          <a:endParaRPr lang="en-US" dirty="0"/>
        </a:p>
      </dgm:t>
    </dgm:pt>
    <dgm:pt modelId="{80729FF3-AA5B-40DF-BC5E-4B67CB30BC2F}" type="parTrans" cxnId="{A3E40E5D-B0A1-4E04-94D1-4130F5BED419}">
      <dgm:prSet/>
      <dgm:spPr/>
      <dgm:t>
        <a:bodyPr/>
        <a:lstStyle/>
        <a:p>
          <a:endParaRPr lang="en-US"/>
        </a:p>
      </dgm:t>
    </dgm:pt>
    <dgm:pt modelId="{C9FC3C07-6156-4CD3-8613-E4D3940DD72B}" type="sibTrans" cxnId="{A3E40E5D-B0A1-4E04-94D1-4130F5BED419}">
      <dgm:prSet/>
      <dgm:spPr/>
      <dgm:t>
        <a:bodyPr/>
        <a:lstStyle/>
        <a:p>
          <a:endParaRPr lang="en-US"/>
        </a:p>
      </dgm:t>
    </dgm:pt>
    <dgm:pt modelId="{A9FD5F22-9CEE-486B-81C3-4CF6B6977640}">
      <dgm:prSet phldrT="[Text]"/>
      <dgm:spPr/>
      <dgm:t>
        <a:bodyPr/>
        <a:lstStyle/>
        <a:p>
          <a:r>
            <a:rPr lang="en-US" dirty="0" smtClean="0"/>
            <a:t>It is easy to use.</a:t>
          </a:r>
          <a:endParaRPr lang="en-US" dirty="0"/>
        </a:p>
      </dgm:t>
    </dgm:pt>
    <dgm:pt modelId="{274BD768-B39A-40C4-9988-765CD2D9F5C2}" type="parTrans" cxnId="{CB6B1815-0155-492F-913B-29560245FF58}">
      <dgm:prSet/>
      <dgm:spPr/>
      <dgm:t>
        <a:bodyPr/>
        <a:lstStyle/>
        <a:p>
          <a:endParaRPr lang="en-US"/>
        </a:p>
      </dgm:t>
    </dgm:pt>
    <dgm:pt modelId="{76325E4D-747C-436E-AED4-EF37AAE7B4A0}" type="sibTrans" cxnId="{CB6B1815-0155-492F-913B-29560245FF58}">
      <dgm:prSet/>
      <dgm:spPr/>
      <dgm:t>
        <a:bodyPr/>
        <a:lstStyle/>
        <a:p>
          <a:endParaRPr lang="en-US"/>
        </a:p>
      </dgm:t>
    </dgm:pt>
    <dgm:pt modelId="{23870E38-B8EA-434D-BFCC-9299CB26F61F}">
      <dgm:prSet phldrT="[Text]"/>
      <dgm:spPr/>
      <dgm:t>
        <a:bodyPr/>
        <a:lstStyle/>
        <a:p>
          <a:r>
            <a:rPr lang="en-US" dirty="0" smtClean="0"/>
            <a:t>It can work on low configured computer.</a:t>
          </a:r>
          <a:endParaRPr lang="en-US" dirty="0"/>
        </a:p>
      </dgm:t>
    </dgm:pt>
    <dgm:pt modelId="{D89B9649-1CFC-4CF8-9AC4-B4CF991BFD1D}" type="parTrans" cxnId="{8365C761-89D1-4B8A-BE52-0DE693A0411E}">
      <dgm:prSet/>
      <dgm:spPr/>
      <dgm:t>
        <a:bodyPr/>
        <a:lstStyle/>
        <a:p>
          <a:endParaRPr lang="en-US"/>
        </a:p>
      </dgm:t>
    </dgm:pt>
    <dgm:pt modelId="{F00DF279-34D0-44F8-B365-50591F819062}" type="sibTrans" cxnId="{8365C761-89D1-4B8A-BE52-0DE693A0411E}">
      <dgm:prSet/>
      <dgm:spPr/>
      <dgm:t>
        <a:bodyPr/>
        <a:lstStyle/>
        <a:p>
          <a:endParaRPr lang="en-US"/>
        </a:p>
      </dgm:t>
    </dgm:pt>
    <dgm:pt modelId="{852D232F-FF73-4133-AB24-62B00992B4B6}">
      <dgm:prSet phldrT="[Text]"/>
      <dgm:spPr/>
      <dgm:t>
        <a:bodyPr/>
        <a:lstStyle/>
        <a:p>
          <a:r>
            <a:rPr lang="en-US" dirty="0" smtClean="0"/>
            <a:t>It does not use too much disk space.</a:t>
          </a:r>
          <a:endParaRPr lang="en-US" dirty="0"/>
        </a:p>
      </dgm:t>
    </dgm:pt>
    <dgm:pt modelId="{6A4ECB7E-AEC7-4C96-BE2F-1D9D875DEA7D}" type="parTrans" cxnId="{5CE75FD6-038D-4DF6-BB55-5FB324EE2E41}">
      <dgm:prSet/>
      <dgm:spPr/>
      <dgm:t>
        <a:bodyPr/>
        <a:lstStyle/>
        <a:p>
          <a:endParaRPr lang="en-US"/>
        </a:p>
      </dgm:t>
    </dgm:pt>
    <dgm:pt modelId="{35EB3128-9229-4ECC-96E5-FA5BB753D529}" type="sibTrans" cxnId="{5CE75FD6-038D-4DF6-BB55-5FB324EE2E41}">
      <dgm:prSet/>
      <dgm:spPr/>
      <dgm:t>
        <a:bodyPr/>
        <a:lstStyle/>
        <a:p>
          <a:endParaRPr lang="en-US"/>
        </a:p>
      </dgm:t>
    </dgm:pt>
    <dgm:pt modelId="{4A57223F-13EA-48CD-B877-1B5A390736F6}">
      <dgm:prSet phldrT="[Text]"/>
      <dgm:spPr/>
      <dgm:t>
        <a:bodyPr/>
        <a:lstStyle/>
        <a:p>
          <a:r>
            <a:rPr lang="en-US" dirty="0" smtClean="0"/>
            <a:t>Its requirement is easy to get and all software is free in online.</a:t>
          </a:r>
          <a:endParaRPr lang="en-US" dirty="0"/>
        </a:p>
      </dgm:t>
    </dgm:pt>
    <dgm:pt modelId="{9D9FD8C3-4C83-4C17-979B-5DB14BAD6229}" type="parTrans" cxnId="{CB592189-CDE9-4FEF-A7A4-128DF7E8869D}">
      <dgm:prSet/>
      <dgm:spPr/>
      <dgm:t>
        <a:bodyPr/>
        <a:lstStyle/>
        <a:p>
          <a:endParaRPr lang="en-US"/>
        </a:p>
      </dgm:t>
    </dgm:pt>
    <dgm:pt modelId="{D2A73414-D7FA-4034-9443-AE32F5735699}" type="sibTrans" cxnId="{CB592189-CDE9-4FEF-A7A4-128DF7E8869D}">
      <dgm:prSet/>
      <dgm:spPr/>
      <dgm:t>
        <a:bodyPr/>
        <a:lstStyle/>
        <a:p>
          <a:endParaRPr lang="en-US"/>
        </a:p>
      </dgm:t>
    </dgm:pt>
    <dgm:pt modelId="{F4D8FFE9-0984-4AE5-B4A3-099B4DB1E325}" type="pres">
      <dgm:prSet presAssocID="{234B9D40-EBCC-4438-A72B-A2BA1E3BD8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52DA66-C1BA-4425-8D0A-FF38B739DF42}" type="pres">
      <dgm:prSet presAssocID="{41A35F48-183D-45BE-91BC-BEBBBE82251C}" presName="parentLin" presStyleCnt="0"/>
      <dgm:spPr/>
    </dgm:pt>
    <dgm:pt modelId="{CEFFEA30-E5D8-4EEC-800A-5583103C521A}" type="pres">
      <dgm:prSet presAssocID="{41A35F48-183D-45BE-91BC-BEBBBE82251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AA989A0-79C7-4764-891B-8C77E42ABD85}" type="pres">
      <dgm:prSet presAssocID="{41A35F48-183D-45BE-91BC-BEBBBE82251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D5F3B-65C2-421D-8140-26C89C02B40E}" type="pres">
      <dgm:prSet presAssocID="{41A35F48-183D-45BE-91BC-BEBBBE82251C}" presName="negativeSpace" presStyleCnt="0"/>
      <dgm:spPr/>
    </dgm:pt>
    <dgm:pt modelId="{8B2768DE-A6C6-4293-955D-5F887BDD345B}" type="pres">
      <dgm:prSet presAssocID="{41A35F48-183D-45BE-91BC-BEBBBE82251C}" presName="childText" presStyleLbl="conFgAcc1" presStyleIdx="0" presStyleCnt="5" custAng="0">
        <dgm:presLayoutVars>
          <dgm:bulletEnabled val="1"/>
        </dgm:presLayoutVars>
      </dgm:prSet>
      <dgm:spPr/>
    </dgm:pt>
    <dgm:pt modelId="{2D8A9236-2FBE-447C-B387-F4EE05D9D849}" type="pres">
      <dgm:prSet presAssocID="{C9FC3C07-6156-4CD3-8613-E4D3940DD72B}" presName="spaceBetweenRectangles" presStyleCnt="0"/>
      <dgm:spPr/>
    </dgm:pt>
    <dgm:pt modelId="{780968D9-1B13-46AB-AC0E-06A707DAEB99}" type="pres">
      <dgm:prSet presAssocID="{A9FD5F22-9CEE-486B-81C3-4CF6B6977640}" presName="parentLin" presStyleCnt="0"/>
      <dgm:spPr/>
    </dgm:pt>
    <dgm:pt modelId="{5EBE6D02-B2D7-4132-8B5E-C8EBB75C0423}" type="pres">
      <dgm:prSet presAssocID="{A9FD5F22-9CEE-486B-81C3-4CF6B697764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244D69-80F9-4B46-9E65-2BC90159F789}" type="pres">
      <dgm:prSet presAssocID="{A9FD5F22-9CEE-486B-81C3-4CF6B697764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95352-1523-4655-8CC5-C088B6FA6997}" type="pres">
      <dgm:prSet presAssocID="{A9FD5F22-9CEE-486B-81C3-4CF6B6977640}" presName="negativeSpace" presStyleCnt="0"/>
      <dgm:spPr/>
    </dgm:pt>
    <dgm:pt modelId="{762864C2-861E-487A-8277-A2CC62B2C846}" type="pres">
      <dgm:prSet presAssocID="{A9FD5F22-9CEE-486B-81C3-4CF6B6977640}" presName="childText" presStyleLbl="conFgAcc1" presStyleIdx="1" presStyleCnt="5">
        <dgm:presLayoutVars>
          <dgm:bulletEnabled val="1"/>
        </dgm:presLayoutVars>
      </dgm:prSet>
      <dgm:spPr/>
    </dgm:pt>
    <dgm:pt modelId="{F00537D3-3C1F-4480-91B8-374F44A48FBA}" type="pres">
      <dgm:prSet presAssocID="{76325E4D-747C-436E-AED4-EF37AAE7B4A0}" presName="spaceBetweenRectangles" presStyleCnt="0"/>
      <dgm:spPr/>
    </dgm:pt>
    <dgm:pt modelId="{495246BC-8301-4C4E-A362-886849B0AE76}" type="pres">
      <dgm:prSet presAssocID="{23870E38-B8EA-434D-BFCC-9299CB26F61F}" presName="parentLin" presStyleCnt="0"/>
      <dgm:spPr/>
    </dgm:pt>
    <dgm:pt modelId="{4B058C77-B205-4A27-9327-1C7E675B201D}" type="pres">
      <dgm:prSet presAssocID="{23870E38-B8EA-434D-BFCC-9299CB26F61F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0BB98A94-66B7-49D8-AFED-3AFDDB9A516D}" type="pres">
      <dgm:prSet presAssocID="{23870E38-B8EA-434D-BFCC-9299CB26F61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F137E-E103-44B0-AF90-C21F758A54E6}" type="pres">
      <dgm:prSet presAssocID="{23870E38-B8EA-434D-BFCC-9299CB26F61F}" presName="negativeSpace" presStyleCnt="0"/>
      <dgm:spPr/>
    </dgm:pt>
    <dgm:pt modelId="{8D1F051D-8192-4ADF-88E0-29EBBAC30CD7}" type="pres">
      <dgm:prSet presAssocID="{23870E38-B8EA-434D-BFCC-9299CB26F61F}" presName="childText" presStyleLbl="conFgAcc1" presStyleIdx="2" presStyleCnt="5">
        <dgm:presLayoutVars>
          <dgm:bulletEnabled val="1"/>
        </dgm:presLayoutVars>
      </dgm:prSet>
      <dgm:spPr/>
    </dgm:pt>
    <dgm:pt modelId="{5FE7D6CD-6023-4615-B85A-0174EA1F094A}" type="pres">
      <dgm:prSet presAssocID="{F00DF279-34D0-44F8-B365-50591F819062}" presName="spaceBetweenRectangles" presStyleCnt="0"/>
      <dgm:spPr/>
    </dgm:pt>
    <dgm:pt modelId="{5D1A3A27-2C75-4C96-A724-EB0B8EC839E9}" type="pres">
      <dgm:prSet presAssocID="{852D232F-FF73-4133-AB24-62B00992B4B6}" presName="parentLin" presStyleCnt="0"/>
      <dgm:spPr/>
    </dgm:pt>
    <dgm:pt modelId="{D51D5013-27AD-4992-BC29-BA09682FDA46}" type="pres">
      <dgm:prSet presAssocID="{852D232F-FF73-4133-AB24-62B00992B4B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6627C788-239B-47F5-B963-79A3DA4C1ABF}" type="pres">
      <dgm:prSet presAssocID="{852D232F-FF73-4133-AB24-62B00992B4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A03C0-EF2F-4853-9010-3A762EA86A41}" type="pres">
      <dgm:prSet presAssocID="{852D232F-FF73-4133-AB24-62B00992B4B6}" presName="negativeSpace" presStyleCnt="0"/>
      <dgm:spPr/>
    </dgm:pt>
    <dgm:pt modelId="{C70FD0B0-5C5D-4D30-B347-2DBBC3300D85}" type="pres">
      <dgm:prSet presAssocID="{852D232F-FF73-4133-AB24-62B00992B4B6}" presName="childText" presStyleLbl="conFgAcc1" presStyleIdx="3" presStyleCnt="5">
        <dgm:presLayoutVars>
          <dgm:bulletEnabled val="1"/>
        </dgm:presLayoutVars>
      </dgm:prSet>
      <dgm:spPr/>
    </dgm:pt>
    <dgm:pt modelId="{652F8E2F-1ABE-4F72-A49D-D40ED081E161}" type="pres">
      <dgm:prSet presAssocID="{35EB3128-9229-4ECC-96E5-FA5BB753D529}" presName="spaceBetweenRectangles" presStyleCnt="0"/>
      <dgm:spPr/>
    </dgm:pt>
    <dgm:pt modelId="{82682312-0B52-4A87-8719-6C0B568EF92D}" type="pres">
      <dgm:prSet presAssocID="{4A57223F-13EA-48CD-B877-1B5A390736F6}" presName="parentLin" presStyleCnt="0"/>
      <dgm:spPr/>
    </dgm:pt>
    <dgm:pt modelId="{5BF085D6-5B23-4259-9E36-07CD79063D60}" type="pres">
      <dgm:prSet presAssocID="{4A57223F-13EA-48CD-B877-1B5A390736F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13EAC3E-37D1-4ED2-8BE2-406CE23EEE8C}" type="pres">
      <dgm:prSet presAssocID="{4A57223F-13EA-48CD-B877-1B5A390736F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98273-9291-42F2-A6CA-BFF98B70F373}" type="pres">
      <dgm:prSet presAssocID="{4A57223F-13EA-48CD-B877-1B5A390736F6}" presName="negativeSpace" presStyleCnt="0"/>
      <dgm:spPr/>
    </dgm:pt>
    <dgm:pt modelId="{CAEA0272-600C-410F-B48C-257AD2851004}" type="pres">
      <dgm:prSet presAssocID="{4A57223F-13EA-48CD-B877-1B5A390736F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B5AAF97-8F0C-4A62-8DCA-543B4BA60F7C}" type="presOf" srcId="{23870E38-B8EA-434D-BFCC-9299CB26F61F}" destId="{4B058C77-B205-4A27-9327-1C7E675B201D}" srcOrd="0" destOrd="0" presId="urn:microsoft.com/office/officeart/2005/8/layout/list1"/>
    <dgm:cxn modelId="{95DF0541-83F0-41B8-80A1-764F80F36A64}" type="presOf" srcId="{41A35F48-183D-45BE-91BC-BEBBBE82251C}" destId="{CEFFEA30-E5D8-4EEC-800A-5583103C521A}" srcOrd="0" destOrd="0" presId="urn:microsoft.com/office/officeart/2005/8/layout/list1"/>
    <dgm:cxn modelId="{C2B7405F-CDD5-4C9D-9055-D79C65C489ED}" type="presOf" srcId="{A9FD5F22-9CEE-486B-81C3-4CF6B6977640}" destId="{5EBE6D02-B2D7-4132-8B5E-C8EBB75C0423}" srcOrd="0" destOrd="0" presId="urn:microsoft.com/office/officeart/2005/8/layout/list1"/>
    <dgm:cxn modelId="{3AEC1B99-063E-4155-A4F5-B1369D7BC2D9}" type="presOf" srcId="{4A57223F-13EA-48CD-B877-1B5A390736F6}" destId="{5BF085D6-5B23-4259-9E36-07CD79063D60}" srcOrd="0" destOrd="0" presId="urn:microsoft.com/office/officeart/2005/8/layout/list1"/>
    <dgm:cxn modelId="{0B16A171-23DF-4A68-9B11-C484CF193896}" type="presOf" srcId="{A9FD5F22-9CEE-486B-81C3-4CF6B6977640}" destId="{CC244D69-80F9-4B46-9E65-2BC90159F789}" srcOrd="1" destOrd="0" presId="urn:microsoft.com/office/officeart/2005/8/layout/list1"/>
    <dgm:cxn modelId="{81FFFBDF-7DB8-4761-B5F4-67A4AD87B209}" type="presOf" srcId="{4A57223F-13EA-48CD-B877-1B5A390736F6}" destId="{713EAC3E-37D1-4ED2-8BE2-406CE23EEE8C}" srcOrd="1" destOrd="0" presId="urn:microsoft.com/office/officeart/2005/8/layout/list1"/>
    <dgm:cxn modelId="{C42314EA-E6AC-4825-8916-2A50B27C0F49}" type="presOf" srcId="{234B9D40-EBCC-4438-A72B-A2BA1E3BD82E}" destId="{F4D8FFE9-0984-4AE5-B4A3-099B4DB1E325}" srcOrd="0" destOrd="0" presId="urn:microsoft.com/office/officeart/2005/8/layout/list1"/>
    <dgm:cxn modelId="{CB592189-CDE9-4FEF-A7A4-128DF7E8869D}" srcId="{234B9D40-EBCC-4438-A72B-A2BA1E3BD82E}" destId="{4A57223F-13EA-48CD-B877-1B5A390736F6}" srcOrd="4" destOrd="0" parTransId="{9D9FD8C3-4C83-4C17-979B-5DB14BAD6229}" sibTransId="{D2A73414-D7FA-4034-9443-AE32F5735699}"/>
    <dgm:cxn modelId="{CB6B1815-0155-492F-913B-29560245FF58}" srcId="{234B9D40-EBCC-4438-A72B-A2BA1E3BD82E}" destId="{A9FD5F22-9CEE-486B-81C3-4CF6B6977640}" srcOrd="1" destOrd="0" parTransId="{274BD768-B39A-40C4-9988-765CD2D9F5C2}" sibTransId="{76325E4D-747C-436E-AED4-EF37AAE7B4A0}"/>
    <dgm:cxn modelId="{CC289B23-A13B-4FB2-BB1B-D4CF6D2D13FC}" type="presOf" srcId="{852D232F-FF73-4133-AB24-62B00992B4B6}" destId="{6627C788-239B-47F5-B963-79A3DA4C1ABF}" srcOrd="1" destOrd="0" presId="urn:microsoft.com/office/officeart/2005/8/layout/list1"/>
    <dgm:cxn modelId="{5CE75FD6-038D-4DF6-BB55-5FB324EE2E41}" srcId="{234B9D40-EBCC-4438-A72B-A2BA1E3BD82E}" destId="{852D232F-FF73-4133-AB24-62B00992B4B6}" srcOrd="3" destOrd="0" parTransId="{6A4ECB7E-AEC7-4C96-BE2F-1D9D875DEA7D}" sibTransId="{35EB3128-9229-4ECC-96E5-FA5BB753D529}"/>
    <dgm:cxn modelId="{8365C761-89D1-4B8A-BE52-0DE693A0411E}" srcId="{234B9D40-EBCC-4438-A72B-A2BA1E3BD82E}" destId="{23870E38-B8EA-434D-BFCC-9299CB26F61F}" srcOrd="2" destOrd="0" parTransId="{D89B9649-1CFC-4CF8-9AC4-B4CF991BFD1D}" sibTransId="{F00DF279-34D0-44F8-B365-50591F819062}"/>
    <dgm:cxn modelId="{7CC415F2-0A78-4602-AE35-3E7EBE1B1B3C}" type="presOf" srcId="{41A35F48-183D-45BE-91BC-BEBBBE82251C}" destId="{6AA989A0-79C7-4764-891B-8C77E42ABD85}" srcOrd="1" destOrd="0" presId="urn:microsoft.com/office/officeart/2005/8/layout/list1"/>
    <dgm:cxn modelId="{9607618A-B3CE-4568-A163-567D1AC3603D}" type="presOf" srcId="{23870E38-B8EA-434D-BFCC-9299CB26F61F}" destId="{0BB98A94-66B7-49D8-AFED-3AFDDB9A516D}" srcOrd="1" destOrd="0" presId="urn:microsoft.com/office/officeart/2005/8/layout/list1"/>
    <dgm:cxn modelId="{A3E40E5D-B0A1-4E04-94D1-4130F5BED419}" srcId="{234B9D40-EBCC-4438-A72B-A2BA1E3BD82E}" destId="{41A35F48-183D-45BE-91BC-BEBBBE82251C}" srcOrd="0" destOrd="0" parTransId="{80729FF3-AA5B-40DF-BC5E-4B67CB30BC2F}" sibTransId="{C9FC3C07-6156-4CD3-8613-E4D3940DD72B}"/>
    <dgm:cxn modelId="{FA1AC7AA-5EF0-4608-984C-EED0199C336A}" type="presOf" srcId="{852D232F-FF73-4133-AB24-62B00992B4B6}" destId="{D51D5013-27AD-4992-BC29-BA09682FDA46}" srcOrd="0" destOrd="0" presId="urn:microsoft.com/office/officeart/2005/8/layout/list1"/>
    <dgm:cxn modelId="{71C18582-5D00-41E3-8672-D88916AEE497}" type="presParOf" srcId="{F4D8FFE9-0984-4AE5-B4A3-099B4DB1E325}" destId="{D852DA66-C1BA-4425-8D0A-FF38B739DF42}" srcOrd="0" destOrd="0" presId="urn:microsoft.com/office/officeart/2005/8/layout/list1"/>
    <dgm:cxn modelId="{A79737DC-02DB-4F00-A502-8129A254ACB6}" type="presParOf" srcId="{D852DA66-C1BA-4425-8D0A-FF38B739DF42}" destId="{CEFFEA30-E5D8-4EEC-800A-5583103C521A}" srcOrd="0" destOrd="0" presId="urn:microsoft.com/office/officeart/2005/8/layout/list1"/>
    <dgm:cxn modelId="{F016E13D-D97E-40CF-BC75-BB20CA073FED}" type="presParOf" srcId="{D852DA66-C1BA-4425-8D0A-FF38B739DF42}" destId="{6AA989A0-79C7-4764-891B-8C77E42ABD85}" srcOrd="1" destOrd="0" presId="urn:microsoft.com/office/officeart/2005/8/layout/list1"/>
    <dgm:cxn modelId="{F01D786B-F639-45A0-AEE4-F3B04012DCE7}" type="presParOf" srcId="{F4D8FFE9-0984-4AE5-B4A3-099B4DB1E325}" destId="{85ED5F3B-65C2-421D-8140-26C89C02B40E}" srcOrd="1" destOrd="0" presId="urn:microsoft.com/office/officeart/2005/8/layout/list1"/>
    <dgm:cxn modelId="{1E639601-16AB-4DA7-8DAD-418DA51B18DF}" type="presParOf" srcId="{F4D8FFE9-0984-4AE5-B4A3-099B4DB1E325}" destId="{8B2768DE-A6C6-4293-955D-5F887BDD345B}" srcOrd="2" destOrd="0" presId="urn:microsoft.com/office/officeart/2005/8/layout/list1"/>
    <dgm:cxn modelId="{1FD2C7D2-ADFF-4303-8AAC-BC5B40AB4217}" type="presParOf" srcId="{F4D8FFE9-0984-4AE5-B4A3-099B4DB1E325}" destId="{2D8A9236-2FBE-447C-B387-F4EE05D9D849}" srcOrd="3" destOrd="0" presId="urn:microsoft.com/office/officeart/2005/8/layout/list1"/>
    <dgm:cxn modelId="{5D635DCF-B5AF-4D88-B660-1B2ED8B16B2A}" type="presParOf" srcId="{F4D8FFE9-0984-4AE5-B4A3-099B4DB1E325}" destId="{780968D9-1B13-46AB-AC0E-06A707DAEB99}" srcOrd="4" destOrd="0" presId="urn:microsoft.com/office/officeart/2005/8/layout/list1"/>
    <dgm:cxn modelId="{3D2A83BD-99ED-456E-A85A-2289D5A040E7}" type="presParOf" srcId="{780968D9-1B13-46AB-AC0E-06A707DAEB99}" destId="{5EBE6D02-B2D7-4132-8B5E-C8EBB75C0423}" srcOrd="0" destOrd="0" presId="urn:microsoft.com/office/officeart/2005/8/layout/list1"/>
    <dgm:cxn modelId="{5E21B836-DAE1-4EF3-93AF-000E95E43BEF}" type="presParOf" srcId="{780968D9-1B13-46AB-AC0E-06A707DAEB99}" destId="{CC244D69-80F9-4B46-9E65-2BC90159F789}" srcOrd="1" destOrd="0" presId="urn:microsoft.com/office/officeart/2005/8/layout/list1"/>
    <dgm:cxn modelId="{B98FF5E2-305B-4259-BCA6-798A9443DFF3}" type="presParOf" srcId="{F4D8FFE9-0984-4AE5-B4A3-099B4DB1E325}" destId="{E3F95352-1523-4655-8CC5-C088B6FA6997}" srcOrd="5" destOrd="0" presId="urn:microsoft.com/office/officeart/2005/8/layout/list1"/>
    <dgm:cxn modelId="{641E1345-E86E-4300-9DB2-087BC05864EF}" type="presParOf" srcId="{F4D8FFE9-0984-4AE5-B4A3-099B4DB1E325}" destId="{762864C2-861E-487A-8277-A2CC62B2C846}" srcOrd="6" destOrd="0" presId="urn:microsoft.com/office/officeart/2005/8/layout/list1"/>
    <dgm:cxn modelId="{E46236E7-023C-412E-B9CF-06E1B0B70253}" type="presParOf" srcId="{F4D8FFE9-0984-4AE5-B4A3-099B4DB1E325}" destId="{F00537D3-3C1F-4480-91B8-374F44A48FBA}" srcOrd="7" destOrd="0" presId="urn:microsoft.com/office/officeart/2005/8/layout/list1"/>
    <dgm:cxn modelId="{95CD75F8-DC4C-4948-99C7-3895C7E50C29}" type="presParOf" srcId="{F4D8FFE9-0984-4AE5-B4A3-099B4DB1E325}" destId="{495246BC-8301-4C4E-A362-886849B0AE76}" srcOrd="8" destOrd="0" presId="urn:microsoft.com/office/officeart/2005/8/layout/list1"/>
    <dgm:cxn modelId="{B44A5AA1-05DE-4EF4-9CAC-E6DDF928C30D}" type="presParOf" srcId="{495246BC-8301-4C4E-A362-886849B0AE76}" destId="{4B058C77-B205-4A27-9327-1C7E675B201D}" srcOrd="0" destOrd="0" presId="urn:microsoft.com/office/officeart/2005/8/layout/list1"/>
    <dgm:cxn modelId="{2C9094AA-9D54-4BF2-9F8A-58F77282E98F}" type="presParOf" srcId="{495246BC-8301-4C4E-A362-886849B0AE76}" destId="{0BB98A94-66B7-49D8-AFED-3AFDDB9A516D}" srcOrd="1" destOrd="0" presId="urn:microsoft.com/office/officeart/2005/8/layout/list1"/>
    <dgm:cxn modelId="{EEA59344-198C-4D2B-9ECB-184DA8E1AEED}" type="presParOf" srcId="{F4D8FFE9-0984-4AE5-B4A3-099B4DB1E325}" destId="{56FF137E-E103-44B0-AF90-C21F758A54E6}" srcOrd="9" destOrd="0" presId="urn:microsoft.com/office/officeart/2005/8/layout/list1"/>
    <dgm:cxn modelId="{18921E44-1109-4FC6-9156-78F87E9BD3C4}" type="presParOf" srcId="{F4D8FFE9-0984-4AE5-B4A3-099B4DB1E325}" destId="{8D1F051D-8192-4ADF-88E0-29EBBAC30CD7}" srcOrd="10" destOrd="0" presId="urn:microsoft.com/office/officeart/2005/8/layout/list1"/>
    <dgm:cxn modelId="{A9BF48C8-884F-47E3-899A-489B12B88939}" type="presParOf" srcId="{F4D8FFE9-0984-4AE5-B4A3-099B4DB1E325}" destId="{5FE7D6CD-6023-4615-B85A-0174EA1F094A}" srcOrd="11" destOrd="0" presId="urn:microsoft.com/office/officeart/2005/8/layout/list1"/>
    <dgm:cxn modelId="{278E2079-B2B9-4BCF-9724-8BAE12AB4E21}" type="presParOf" srcId="{F4D8FFE9-0984-4AE5-B4A3-099B4DB1E325}" destId="{5D1A3A27-2C75-4C96-A724-EB0B8EC839E9}" srcOrd="12" destOrd="0" presId="urn:microsoft.com/office/officeart/2005/8/layout/list1"/>
    <dgm:cxn modelId="{260BB757-69B0-4ECE-B004-4659864F746D}" type="presParOf" srcId="{5D1A3A27-2C75-4C96-A724-EB0B8EC839E9}" destId="{D51D5013-27AD-4992-BC29-BA09682FDA46}" srcOrd="0" destOrd="0" presId="urn:microsoft.com/office/officeart/2005/8/layout/list1"/>
    <dgm:cxn modelId="{9D0F822A-CE99-476F-9084-7BDBCAF5AACC}" type="presParOf" srcId="{5D1A3A27-2C75-4C96-A724-EB0B8EC839E9}" destId="{6627C788-239B-47F5-B963-79A3DA4C1ABF}" srcOrd="1" destOrd="0" presId="urn:microsoft.com/office/officeart/2005/8/layout/list1"/>
    <dgm:cxn modelId="{6C5C5936-923E-4135-BF66-5C0F312A78E9}" type="presParOf" srcId="{F4D8FFE9-0984-4AE5-B4A3-099B4DB1E325}" destId="{770A03C0-EF2F-4853-9010-3A762EA86A41}" srcOrd="13" destOrd="0" presId="urn:microsoft.com/office/officeart/2005/8/layout/list1"/>
    <dgm:cxn modelId="{B0CAEF35-A796-4B35-BED1-B97FA0CF279D}" type="presParOf" srcId="{F4D8FFE9-0984-4AE5-B4A3-099B4DB1E325}" destId="{C70FD0B0-5C5D-4D30-B347-2DBBC3300D85}" srcOrd="14" destOrd="0" presId="urn:microsoft.com/office/officeart/2005/8/layout/list1"/>
    <dgm:cxn modelId="{FE372ABD-395B-41BA-8B34-2CC8DDC01E94}" type="presParOf" srcId="{F4D8FFE9-0984-4AE5-B4A3-099B4DB1E325}" destId="{652F8E2F-1ABE-4F72-A49D-D40ED081E161}" srcOrd="15" destOrd="0" presId="urn:microsoft.com/office/officeart/2005/8/layout/list1"/>
    <dgm:cxn modelId="{39ADA6CE-5CF1-4408-8958-B09EE700F1C4}" type="presParOf" srcId="{F4D8FFE9-0984-4AE5-B4A3-099B4DB1E325}" destId="{82682312-0B52-4A87-8719-6C0B568EF92D}" srcOrd="16" destOrd="0" presId="urn:microsoft.com/office/officeart/2005/8/layout/list1"/>
    <dgm:cxn modelId="{97DD60D3-AE78-440B-8C87-F34155272120}" type="presParOf" srcId="{82682312-0B52-4A87-8719-6C0B568EF92D}" destId="{5BF085D6-5B23-4259-9E36-07CD79063D60}" srcOrd="0" destOrd="0" presId="urn:microsoft.com/office/officeart/2005/8/layout/list1"/>
    <dgm:cxn modelId="{AE2986F1-52C6-4853-92D8-7D2F6873B552}" type="presParOf" srcId="{82682312-0B52-4A87-8719-6C0B568EF92D}" destId="{713EAC3E-37D1-4ED2-8BE2-406CE23EEE8C}" srcOrd="1" destOrd="0" presId="urn:microsoft.com/office/officeart/2005/8/layout/list1"/>
    <dgm:cxn modelId="{905B11ED-C496-407A-96B4-B0B70CD11AD8}" type="presParOf" srcId="{F4D8FFE9-0984-4AE5-B4A3-099B4DB1E325}" destId="{F9A98273-9291-42F2-A6CA-BFF98B70F373}" srcOrd="17" destOrd="0" presId="urn:microsoft.com/office/officeart/2005/8/layout/list1"/>
    <dgm:cxn modelId="{85D1EDBE-0D47-47B3-9C10-DD1FA54A0137}" type="presParOf" srcId="{F4D8FFE9-0984-4AE5-B4A3-099B4DB1E325}" destId="{CAEA0272-600C-410F-B48C-257AD2851004}" srcOrd="18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28D80E-CFDE-47AE-83BA-10695AD8D75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2B3BC3-9EF3-4D37-972A-69A6E588EAC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:\Welcome-With-3D-Fon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00" y="-533400"/>
            <a:ext cx="17964150" cy="777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CODE:</a:t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cv2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err="1" smtClean="0"/>
              <a:t>img</a:t>
            </a:r>
            <a:r>
              <a:rPr lang="en-US" dirty="0" smtClean="0"/>
              <a:t> = cv2.imread('1.jpg')</a:t>
            </a:r>
          </a:p>
          <a:p>
            <a:r>
              <a:rPr lang="en-US" dirty="0" err="1" smtClean="0"/>
              <a:t>face_csc</a:t>
            </a:r>
            <a:r>
              <a:rPr lang="en-US" dirty="0" smtClean="0"/>
              <a:t> = cv2.CascadeClassifier('haarcascade_frontalface_default.xml')</a:t>
            </a:r>
          </a:p>
          <a:p>
            <a:r>
              <a:rPr lang="en-US" dirty="0" smtClean="0"/>
              <a:t>gray = cv2.cvtColor(img,cv2.COLOR_BGR2GRAY)</a:t>
            </a:r>
          </a:p>
          <a:p>
            <a:r>
              <a:rPr lang="en-US" dirty="0" smtClean="0"/>
              <a:t>faces = </a:t>
            </a:r>
            <a:r>
              <a:rPr lang="en-US" dirty="0" err="1" smtClean="0"/>
              <a:t>face_csc.detectMultiScale</a:t>
            </a:r>
            <a:r>
              <a:rPr lang="en-US" dirty="0" smtClean="0"/>
              <a:t>(gray,1.1,4)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x,y,w,h</a:t>
            </a:r>
            <a:r>
              <a:rPr lang="en-US" dirty="0" smtClean="0"/>
              <a:t>) in faces:</a:t>
            </a:r>
          </a:p>
          <a:p>
            <a:r>
              <a:rPr lang="en-US" dirty="0" smtClean="0"/>
              <a:t>    cv2.rectangle(</a:t>
            </a:r>
            <a:r>
              <a:rPr lang="en-US" dirty="0" err="1" smtClean="0"/>
              <a:t>img</a:t>
            </a:r>
            <a:r>
              <a:rPr lang="en-US" dirty="0" smtClean="0"/>
              <a:t>,(</a:t>
            </a:r>
            <a:r>
              <a:rPr lang="en-US" dirty="0" err="1" smtClean="0"/>
              <a:t>x,y</a:t>
            </a:r>
            <a:r>
              <a:rPr lang="en-US" dirty="0" smtClean="0"/>
              <a:t>),(</a:t>
            </a:r>
            <a:r>
              <a:rPr lang="en-US" dirty="0" err="1" smtClean="0"/>
              <a:t>x+w,y+h</a:t>
            </a:r>
            <a:r>
              <a:rPr lang="en-US" dirty="0" smtClean="0"/>
              <a:t>),(0,255,0),3)</a:t>
            </a:r>
          </a:p>
          <a:p>
            <a:r>
              <a:rPr lang="en-US" dirty="0" smtClean="0"/>
              <a:t>cv2.imshow('</a:t>
            </a:r>
            <a:r>
              <a:rPr lang="en-US" dirty="0" err="1" smtClean="0"/>
              <a:t>img',img</a:t>
            </a:r>
            <a:r>
              <a:rPr lang="en-US" dirty="0" smtClean="0"/>
              <a:t>)</a:t>
            </a:r>
          </a:p>
          <a:p>
            <a:r>
              <a:rPr lang="en-US" dirty="0" smtClean="0"/>
              <a:t>cv2.waitKey(0)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RESULT:</a:t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was able to detect the faces from any images successfully.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895600"/>
            <a:ext cx="7467600" cy="320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FUTURE SCOPE:</a:t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 will add image recognition to our next update.</a:t>
            </a:r>
          </a:p>
          <a:p>
            <a:pPr lvl="0"/>
            <a:r>
              <a:rPr lang="en-US" dirty="0" smtClean="0"/>
              <a:t>We will make a device with camera which will able to detect and recognize the person.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IMPLEMENTATION IMAGE:</a:t>
            </a:r>
            <a:br>
              <a:rPr lang="en-US" sz="5400" dirty="0" smtClean="0"/>
            </a:br>
            <a:endParaRPr lang="en-US" dirty="0"/>
          </a:p>
        </p:txBody>
      </p:sp>
      <p:pic>
        <p:nvPicPr>
          <p:cNvPr id="4" name="Content Placeholder 3" descr="implement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71600"/>
            <a:ext cx="7924800" cy="5029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-you-business-communic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“ARTIFICIAL INTELLIGENCE”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Course code:418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Course title : Artificial intelligence laboratory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                                                                      </a:t>
            </a:r>
          </a:p>
          <a:p>
            <a:pPr algn="ctr">
              <a:buNone/>
            </a:pPr>
            <a:r>
              <a:rPr lang="en-US" dirty="0" smtClean="0"/>
              <a:t>                                                           PROJECT ON: </a:t>
            </a:r>
          </a:p>
          <a:p>
            <a:pPr algn="ctr">
              <a:buNone/>
            </a:pPr>
            <a:r>
              <a:rPr lang="en-US" dirty="0" smtClean="0"/>
              <a:t>  </a:t>
            </a:r>
          </a:p>
          <a:p>
            <a:pPr algn="ctr">
              <a:buNone/>
            </a:pPr>
            <a:r>
              <a:rPr lang="en-US" sz="3000" dirty="0" smtClean="0"/>
              <a:t>Image processing in face detection used open </a:t>
            </a:r>
            <a:r>
              <a:rPr lang="en-US" sz="3000" dirty="0" err="1" smtClean="0"/>
              <a:t>cv</a:t>
            </a:r>
            <a:endParaRPr lang="en-US" sz="3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MEMBER: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Md.Shawon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Hossain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Id:153402351</a:t>
            </a:r>
          </a:p>
          <a:p>
            <a:pPr algn="ctr">
              <a:buNone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Md.Faisal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Ahmed</a:t>
            </a:r>
          </a:p>
          <a:p>
            <a:pPr algn="ctr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Id:152392326</a:t>
            </a:r>
          </a:p>
          <a:p>
            <a:pPr algn="ctr">
              <a:buNone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Md.Abu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bakar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siddik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Id:153402348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                                                           Department of CSE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Definition</a:t>
            </a:r>
          </a:p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Motivation</a:t>
            </a:r>
          </a:p>
          <a:p>
            <a:r>
              <a:rPr lang="en-US" sz="2000" dirty="0" smtClean="0"/>
              <a:t>Features</a:t>
            </a:r>
          </a:p>
          <a:p>
            <a:r>
              <a:rPr lang="en-US" sz="2000" dirty="0" smtClean="0"/>
              <a:t>Flow Chart diagram  </a:t>
            </a:r>
          </a:p>
          <a:p>
            <a:r>
              <a:rPr lang="en-US" sz="2000" dirty="0" smtClean="0"/>
              <a:t>Code</a:t>
            </a:r>
          </a:p>
          <a:p>
            <a:r>
              <a:rPr lang="en-US" sz="2000" dirty="0" smtClean="0"/>
              <a:t>Result</a:t>
            </a:r>
          </a:p>
          <a:p>
            <a:r>
              <a:rPr lang="en-US" sz="2000" dirty="0" smtClean="0"/>
              <a:t>Future scope</a:t>
            </a:r>
          </a:p>
          <a:p>
            <a:r>
              <a:rPr lang="en-US" sz="2000" dirty="0" smtClean="0"/>
              <a:t>Implementation image</a:t>
            </a:r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42288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DEFINITION:</a:t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Artificial intelligence(AI) is the intelligence of machines and the branch of computer science that aims to create it.</a:t>
            </a:r>
            <a:endParaRPr lang="en-US" dirty="0"/>
          </a:p>
        </p:txBody>
      </p:sp>
      <p:pic>
        <p:nvPicPr>
          <p:cNvPr id="4" name="Picture 3" descr="Industrial-Robotics-AI-Machine-Learni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956142"/>
            <a:ext cx="7162801" cy="31398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INTRODUCTION:</a:t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The following document is a report on the mini project for Robotic visual perception and autonomy. It involved building a system for face detection using several classifiers available in the open computer vision library (</a:t>
            </a:r>
            <a:r>
              <a:rPr lang="en-US" sz="2400" dirty="0" err="1" smtClean="0"/>
              <a:t>OpenCV</a:t>
            </a:r>
            <a:r>
              <a:rPr lang="en-US" sz="2400" dirty="0" smtClean="0"/>
              <a:t>). 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MOTIVATION:</a:t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To identify a human face from an image is the main purpose</a:t>
            </a:r>
          </a:p>
          <a:p>
            <a:pPr lvl="0"/>
            <a:r>
              <a:rPr lang="en-US" sz="2400" dirty="0" smtClean="0"/>
              <a:t>To study Open CV and implement it in this project.</a:t>
            </a:r>
          </a:p>
          <a:p>
            <a:pPr lvl="0"/>
            <a:r>
              <a:rPr lang="en-US" sz="2400" dirty="0" smtClean="0"/>
              <a:t>To understand how face detection method works.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_1mnjiGbcQEw64P6eXcrs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7010400" cy="28503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FEATURES:</a:t>
            </a:r>
            <a:br>
              <a:rPr lang="en-US" sz="5400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1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FLOW CHART DIAGRAM:  </a:t>
            </a:r>
            <a:br>
              <a:rPr lang="en-US" sz="5400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</TotalTime>
  <Words>305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Slide 1</vt:lpstr>
      <vt:lpstr>“ARTIFICIAL INTELLIGENCE”</vt:lpstr>
      <vt:lpstr>TEAM MEMBER:</vt:lpstr>
      <vt:lpstr>CONTENTS:</vt:lpstr>
      <vt:lpstr>DEFINITION: </vt:lpstr>
      <vt:lpstr> INTRODUCTION: </vt:lpstr>
      <vt:lpstr>MOTIVATION: </vt:lpstr>
      <vt:lpstr>FEATURES: </vt:lpstr>
      <vt:lpstr>FLOW CHART DIAGRAM:   </vt:lpstr>
      <vt:lpstr>CODE: </vt:lpstr>
      <vt:lpstr>RESULT: </vt:lpstr>
      <vt:lpstr>FUTURE SCOPE: </vt:lpstr>
      <vt:lpstr>IMPLEMENTATION IMAGE: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shawon</dc:creator>
  <cp:lastModifiedBy>Fatrat RAt</cp:lastModifiedBy>
  <cp:revision>23</cp:revision>
  <dcterms:created xsi:type="dcterms:W3CDTF">2019-03-05T14:57:12Z</dcterms:created>
  <dcterms:modified xsi:type="dcterms:W3CDTF">2019-03-06T09:00:16Z</dcterms:modified>
</cp:coreProperties>
</file>