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7" r:id="rId2"/>
    <p:sldId id="257" r:id="rId3"/>
    <p:sldId id="271" r:id="rId4"/>
    <p:sldId id="259"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302ED-4109-4EC9-ACCE-97EF5E326B75}" v="42" dt="2024-07-18T15:27:31.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undo custSel addSld delSld modSld sldOrd">
      <pc:chgData name="Matthew Weber" userId="cb8fa425-774b-40a7-b0f2-d5b57e79fa6f" providerId="ADAL" clId="{416331A4-5993-4ABC-9964-79E951A960A4}" dt="2024-07-12T19:20:26.336" v="5808" actId="478"/>
      <pc:docMkLst>
        <pc:docMk/>
      </pc:docMkLst>
      <pc:sldChg chg="modSp mod">
        <pc:chgData name="Matthew Weber" userId="cb8fa425-774b-40a7-b0f2-d5b57e79fa6f" providerId="ADAL" clId="{416331A4-5993-4ABC-9964-79E951A960A4}" dt="2024-07-12T18:02:50.438" v="3596" actId="20577"/>
        <pc:sldMkLst>
          <pc:docMk/>
          <pc:sldMk cId="2932703518" sldId="256"/>
        </pc:sldMkLst>
        <pc:spChg chg="mod">
          <ac:chgData name="Matthew Weber" userId="cb8fa425-774b-40a7-b0f2-d5b57e79fa6f" providerId="ADAL" clId="{416331A4-5993-4ABC-9964-79E951A960A4}" dt="2024-07-12T18:02:50.438" v="3596"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addSp delSp modSp del mod">
        <pc:chgData name="Matthew Weber" userId="cb8fa425-774b-40a7-b0f2-d5b57e79fa6f" providerId="ADAL" clId="{416331A4-5993-4ABC-9964-79E951A960A4}" dt="2024-07-05T16:48:05.258" v="535" actId="2696"/>
        <pc:sldMkLst>
          <pc:docMk/>
          <pc:sldMk cId="754623724" sldId="258"/>
        </pc:sldMkLst>
        <pc:spChg chg="del mod">
          <ac:chgData name="Matthew Weber" userId="cb8fa425-774b-40a7-b0f2-d5b57e79fa6f" providerId="ADAL" clId="{416331A4-5993-4ABC-9964-79E951A960A4}" dt="2024-07-05T16:47:54.265" v="531" actId="478"/>
          <ac:spMkLst>
            <pc:docMk/>
            <pc:sldMk cId="754623724" sldId="258"/>
            <ac:spMk id="3" creationId="{8F4C1733-6E4C-D12A-B536-419328C4EDAA}"/>
          </ac:spMkLst>
        </pc:spChg>
        <pc:spChg chg="add mod">
          <ac:chgData name="Matthew Weber" userId="cb8fa425-774b-40a7-b0f2-d5b57e79fa6f" providerId="ADAL" clId="{416331A4-5993-4ABC-9964-79E951A960A4}" dt="2024-07-05T16:47:54.265" v="531" actId="478"/>
          <ac:spMkLst>
            <pc:docMk/>
            <pc:sldMk cId="754623724" sldId="258"/>
            <ac:spMk id="5" creationId="{37C779A9-BF6E-5C4F-47D3-84150ED96C80}"/>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12T18:09:29.148" v="3667" actId="27636"/>
        <pc:sldMkLst>
          <pc:docMk/>
          <pc:sldMk cId="4169116557" sldId="259"/>
        </pc:sldMkLst>
        <pc:spChg chg="mod">
          <ac:chgData name="Matthew Weber" userId="cb8fa425-774b-40a7-b0f2-d5b57e79fa6f" providerId="ADAL" clId="{416331A4-5993-4ABC-9964-79E951A960A4}" dt="2024-07-12T18:09:29.148" v="3667" actId="27636"/>
          <ac:spMkLst>
            <pc:docMk/>
            <pc:sldMk cId="4169116557" sldId="259"/>
            <ac:spMk id="2" creationId="{51C08503-DA61-147C-F172-6AB2F4E1D578}"/>
          </ac:spMkLst>
        </pc:spChg>
        <pc:spChg chg="mod">
          <ac:chgData name="Matthew Weber" userId="cb8fa425-774b-40a7-b0f2-d5b57e79fa6f" providerId="ADAL" clId="{416331A4-5993-4ABC-9964-79E951A960A4}" dt="2024-07-05T16:48:01.583" v="534" actId="20577"/>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12T18:10:27.119" v="3679" actId="20577"/>
        <pc:sldMkLst>
          <pc:docMk/>
          <pc:sldMk cId="2846251533" sldId="260"/>
        </pc:sldMkLst>
        <pc:spChg chg="mod">
          <ac:chgData name="Matthew Weber" userId="cb8fa425-774b-40a7-b0f2-d5b57e79fa6f" providerId="ADAL" clId="{416331A4-5993-4ABC-9964-79E951A960A4}" dt="2024-07-12T18:10:27.119" v="3679" actId="20577"/>
          <ac:spMkLst>
            <pc:docMk/>
            <pc:sldMk cId="2846251533" sldId="260"/>
            <ac:spMk id="2" creationId="{51C08503-DA61-147C-F172-6AB2F4E1D578}"/>
          </ac:spMkLst>
        </pc:spChg>
        <pc:spChg chg="mod">
          <ac:chgData name="Matthew Weber" userId="cb8fa425-774b-40a7-b0f2-d5b57e79fa6f" providerId="ADAL" clId="{416331A4-5993-4ABC-9964-79E951A960A4}" dt="2024-07-05T16:50:16.187" v="621" actId="20577"/>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12T18:10:46.872" v="3691" actId="20577"/>
        <pc:sldMkLst>
          <pc:docMk/>
          <pc:sldMk cId="2595567678" sldId="261"/>
        </pc:sldMkLst>
        <pc:spChg chg="mod">
          <ac:chgData name="Matthew Weber" userId="cb8fa425-774b-40a7-b0f2-d5b57e79fa6f" providerId="ADAL" clId="{416331A4-5993-4ABC-9964-79E951A960A4}" dt="2024-07-12T18:10:46.872" v="3691" actId="20577"/>
          <ac:spMkLst>
            <pc:docMk/>
            <pc:sldMk cId="2595567678" sldId="261"/>
            <ac:spMk id="2" creationId="{51C08503-DA61-147C-F172-6AB2F4E1D578}"/>
          </ac:spMkLst>
        </pc:spChg>
        <pc:spChg chg="mod">
          <ac:chgData name="Matthew Weber" userId="cb8fa425-774b-40a7-b0f2-d5b57e79fa6f" providerId="ADAL" clId="{416331A4-5993-4ABC-9964-79E951A960A4}" dt="2024-07-05T16:50:19.963" v="625" actId="20577"/>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12T18:10:52.151" v="3703" actId="20577"/>
        <pc:sldMkLst>
          <pc:docMk/>
          <pc:sldMk cId="3183407483" sldId="262"/>
        </pc:sldMkLst>
        <pc:spChg chg="mod">
          <ac:chgData name="Matthew Weber" userId="cb8fa425-774b-40a7-b0f2-d5b57e79fa6f" providerId="ADAL" clId="{416331A4-5993-4ABC-9964-79E951A960A4}" dt="2024-07-12T18:10:52.151" v="3703" actId="20577"/>
          <ac:spMkLst>
            <pc:docMk/>
            <pc:sldMk cId="3183407483" sldId="262"/>
            <ac:spMk id="2" creationId="{51C08503-DA61-147C-F172-6AB2F4E1D578}"/>
          </ac:spMkLst>
        </pc:spChg>
        <pc:spChg chg="mod">
          <ac:chgData name="Matthew Weber" userId="cb8fa425-774b-40a7-b0f2-d5b57e79fa6f" providerId="ADAL" clId="{416331A4-5993-4ABC-9964-79E951A960A4}" dt="2024-07-05T16:50:23.679" v="627" actId="20577"/>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12T18:12:34.042" v="3750"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12T18:12:34.042" v="3750" actId="1076"/>
          <ac:spMkLst>
            <pc:docMk/>
            <pc:sldMk cId="1355892443" sldId="263"/>
            <ac:spMk id="4" creationId="{D41CD4A4-34F9-C2DF-2E96-BBC1E8A26D1A}"/>
          </ac:spMkLst>
        </pc:spChg>
        <pc:spChg chg="add mod">
          <ac:chgData name="Matthew Weber" userId="cb8fa425-774b-40a7-b0f2-d5b57e79fa6f" providerId="ADAL" clId="{416331A4-5993-4ABC-9964-79E951A960A4}" dt="2024-07-12T18:12:30.355" v="3749"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5T17:42:05.879" v="1964" actId="1076"/>
          <ac:spMkLst>
            <pc:docMk/>
            <pc:sldMk cId="1355892443" sldId="263"/>
            <ac:spMk id="8" creationId="{ACE3DD40-6EB0-E387-2AC2-67F2C428EAE8}"/>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del mod">
          <ac:chgData name="Matthew Weber" userId="cb8fa425-774b-40a7-b0f2-d5b57e79fa6f" providerId="ADAL" clId="{416331A4-5993-4ABC-9964-79E951A960A4}" dt="2024-07-05T17:02:58.070" v="826" actId="478"/>
          <ac:grpSpMkLst>
            <pc:docMk/>
            <pc:sldMk cId="1355892443" sldId="263"/>
            <ac:grpSpMk id="13" creationId="{ABC30E07-A77C-A0C1-3EB9-6473540658D3}"/>
          </ac:grpSpMkLst>
        </pc:grpChg>
        <pc:picChg chg="add mod modCrop">
          <ac:chgData name="Matthew Weber" userId="cb8fa425-774b-40a7-b0f2-d5b57e79fa6f" providerId="ADAL" clId="{416331A4-5993-4ABC-9964-79E951A960A4}" dt="2024-07-05T17:06:40.933" v="851" actId="732"/>
          <ac:picMkLst>
            <pc:docMk/>
            <pc:sldMk cId="1355892443" sldId="263"/>
            <ac:picMk id="3" creationId="{D2060EE5-1932-9815-381A-6279F1F8EB6E}"/>
          </ac:picMkLst>
        </pc:picChg>
        <pc:picChg chg="add mod modCrop">
          <ac:chgData name="Matthew Weber" userId="cb8fa425-774b-40a7-b0f2-d5b57e79fa6f" providerId="ADAL" clId="{416331A4-5993-4ABC-9964-79E951A960A4}" dt="2024-07-05T17:41:32.760" v="1951" actId="1076"/>
          <ac:picMkLst>
            <pc:docMk/>
            <pc:sldMk cId="1355892443" sldId="263"/>
            <ac:picMk id="7" creationId="{09022F99-182F-8252-A6A8-8520DED84B7C}"/>
          </ac:picMkLst>
        </pc:pic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12T18:20:24.181" v="4049" actId="20577"/>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12T18:18:38.590" v="3861" actId="20577"/>
          <ac:spMkLst>
            <pc:docMk/>
            <pc:sldMk cId="1147741241" sldId="264"/>
            <ac:spMk id="4" creationId="{65ECD87A-DCCD-81F9-88EB-D08778CDAE02}"/>
          </ac:spMkLst>
        </pc:spChg>
        <pc:spChg chg="add mod">
          <ac:chgData name="Matthew Weber" userId="cb8fa425-774b-40a7-b0f2-d5b57e79fa6f" providerId="ADAL" clId="{416331A4-5993-4ABC-9964-79E951A960A4}" dt="2024-07-12T18:20:24.181" v="4049" actId="20577"/>
          <ac:spMkLst>
            <pc:docMk/>
            <pc:sldMk cId="1147741241" sldId="264"/>
            <ac:spMk id="5" creationId="{7AF545DB-22B2-2F93-3A67-F3BE21C798E1}"/>
          </ac:spMkLst>
        </pc:spChg>
        <pc:spChg chg="add mod">
          <ac:chgData name="Matthew Weber" userId="cb8fa425-774b-40a7-b0f2-d5b57e79fa6f" providerId="ADAL" clId="{416331A4-5993-4ABC-9964-79E951A960A4}" dt="2024-07-05T17:42:51.550" v="1986" actId="20577"/>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del mod">
        <pc:chgData name="Matthew Weber" userId="cb8fa425-774b-40a7-b0f2-d5b57e79fa6f" providerId="ADAL" clId="{416331A4-5993-4ABC-9964-79E951A960A4}" dt="2024-07-05T17:19:35.679" v="1208" actId="269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5T17:10:23.704" v="1037" actId="14100"/>
          <ac:spMkLst>
            <pc:docMk/>
            <pc:sldMk cId="1905982395" sldId="265"/>
            <ac:spMk id="4" creationId="{106FA897-14B7-0696-B57E-54FE6FD0FE6C}"/>
          </ac:spMkLst>
        </pc:spChg>
        <pc:spChg chg="add mod">
          <ac:chgData name="Matthew Weber" userId="cb8fa425-774b-40a7-b0f2-d5b57e79fa6f" providerId="ADAL" clId="{416331A4-5993-4ABC-9964-79E951A960A4}" dt="2024-07-05T17:11:02.043" v="1040" actId="20577"/>
          <ac:spMkLst>
            <pc:docMk/>
            <pc:sldMk cId="1905982395" sldId="265"/>
            <ac:spMk id="5" creationId="{AE1135AD-1466-6B57-32A6-2675874FFC97}"/>
          </ac:spMkLst>
        </pc:spChg>
      </pc:sldChg>
      <pc:sldChg chg="addSp delSp modSp new del mod">
        <pc:chgData name="Matthew Weber" userId="cb8fa425-774b-40a7-b0f2-d5b57e79fa6f" providerId="ADAL" clId="{416331A4-5993-4ABC-9964-79E951A960A4}" dt="2024-07-05T17:20:28.069" v="1221" actId="2696"/>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5T17:15:27.332" v="1165" actId="14100"/>
          <ac:spMkLst>
            <pc:docMk/>
            <pc:sldMk cId="582507142" sldId="266"/>
            <ac:spMk id="4" creationId="{5FD03C18-095E-B1EA-6CA6-7E8302E6FBA5}"/>
          </ac:spMkLst>
        </pc:spChg>
        <pc:spChg chg="add mod">
          <ac:chgData name="Matthew Weber" userId="cb8fa425-774b-40a7-b0f2-d5b57e79fa6f" providerId="ADAL" clId="{416331A4-5993-4ABC-9964-79E951A960A4}" dt="2024-07-05T17:12:40.893" v="1077" actId="20577"/>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del mod">
        <pc:chgData name="Matthew Weber" userId="cb8fa425-774b-40a7-b0f2-d5b57e79fa6f" providerId="ADAL" clId="{416331A4-5993-4ABC-9964-79E951A960A4}" dt="2024-07-05T17:22:45" v="1225" actId="269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5T17:16:07.726" v="1186" actId="1076"/>
          <ac:spMkLst>
            <pc:docMk/>
            <pc:sldMk cId="1829635972" sldId="267"/>
            <ac:spMk id="4" creationId="{4BD809D0-3CF7-B740-F43A-7FF4D08ECED6}"/>
          </ac:spMkLst>
        </pc:spChg>
        <pc:spChg chg="add mod">
          <ac:chgData name="Matthew Weber" userId="cb8fa425-774b-40a7-b0f2-d5b57e79fa6f" providerId="ADAL" clId="{416331A4-5993-4ABC-9964-79E951A960A4}" dt="2024-07-05T17:22:39.455" v="1224" actId="20577"/>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12T19:00:06.166" v="5405"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12T18:53:07.156" v="5380" actId="20577"/>
          <ac:spMkLst>
            <pc:docMk/>
            <pc:sldMk cId="379908706" sldId="268"/>
            <ac:spMk id="4" creationId="{076D41CE-76A3-070D-B989-515DB646B705}"/>
          </ac:spMkLst>
        </pc:spChg>
        <pc:spChg chg="add mod">
          <ac:chgData name="Matthew Weber" userId="cb8fa425-774b-40a7-b0f2-d5b57e79fa6f" providerId="ADAL" clId="{416331A4-5993-4ABC-9964-79E951A960A4}" dt="2024-07-05T17:47:36.329" v="2161" actId="20577"/>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5T17:48:20.063" v="2176" actId="20577"/>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5T17:48:23.518" v="2178" actId="20577"/>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del mod">
          <ac:chgData name="Matthew Weber" userId="cb8fa425-774b-40a7-b0f2-d5b57e79fa6f" providerId="ADAL" clId="{416331A4-5993-4ABC-9964-79E951A960A4}" dt="2024-07-12T18:52:36.331" v="5367" actId="478"/>
          <ac:grpSpMkLst>
            <pc:docMk/>
            <pc:sldMk cId="379908706" sldId="268"/>
            <ac:grpSpMk id="6" creationId="{CEBD8203-D0B7-6633-20F1-0BBA42268121}"/>
          </ac:grpSpMkLst>
        </pc:grpChg>
        <pc:grpChg chg="add mod">
          <ac:chgData name="Matthew Weber" userId="cb8fa425-774b-40a7-b0f2-d5b57e79fa6f" providerId="ADAL" clId="{416331A4-5993-4ABC-9964-79E951A960A4}" dt="2024-07-12T19:00:06.166" v="5405" actId="1076"/>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12T19:01:26.034" v="5450" actId="20577"/>
        <pc:sldMkLst>
          <pc:docMk/>
          <pc:sldMk cId="665995654" sldId="269"/>
        </pc:sldMkLst>
        <pc:spChg chg="add mod">
          <ac:chgData name="Matthew Weber" userId="cb8fa425-774b-40a7-b0f2-d5b57e79fa6f" providerId="ADAL" clId="{416331A4-5993-4ABC-9964-79E951A960A4}" dt="2024-07-12T18:58:51.410" v="5398" actId="207"/>
          <ac:spMkLst>
            <pc:docMk/>
            <pc:sldMk cId="665995654" sldId="269"/>
            <ac:spMk id="2" creationId="{927DF55E-5B06-8FEF-A887-86842C88D063}"/>
          </ac:spMkLst>
        </pc:spChg>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12T19:00:22.936" v="5408" actId="14100"/>
          <ac:spMkLst>
            <pc:docMk/>
            <pc:sldMk cId="665995654" sldId="269"/>
            <ac:spMk id="4" creationId="{9E5F1471-65BB-8F20-076C-32DEF2B68C92}"/>
          </ac:spMkLst>
        </pc:spChg>
        <pc:spChg chg="add mod">
          <ac:chgData name="Matthew Weber" userId="cb8fa425-774b-40a7-b0f2-d5b57e79fa6f" providerId="ADAL" clId="{416331A4-5993-4ABC-9964-79E951A960A4}" dt="2024-07-12T19:01:26.034" v="5450" actId="20577"/>
          <ac:spMkLst>
            <pc:docMk/>
            <pc:sldMk cId="665995654" sldId="269"/>
            <ac:spMk id="5" creationId="{9F2E546D-2D7F-EF7F-0E83-FF8F5B224DFF}"/>
          </ac:spMkLst>
        </pc:spChg>
        <pc:spChg chg="add mod">
          <ac:chgData name="Matthew Weber" userId="cb8fa425-774b-40a7-b0f2-d5b57e79fa6f" providerId="ADAL" clId="{416331A4-5993-4ABC-9964-79E951A960A4}" dt="2024-07-05T17:48:40.368" v="2186" actId="14100"/>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del">
        <pc:chgData name="Matthew Weber" userId="cb8fa425-774b-40a7-b0f2-d5b57e79fa6f" providerId="ADAL" clId="{416331A4-5993-4ABC-9964-79E951A960A4}" dt="2024-07-05T17:14:15.866" v="1120" actId="2696"/>
        <pc:sldMkLst>
          <pc:docMk/>
          <pc:sldMk cId="1678771448" sldId="270"/>
        </pc:sldMkLst>
      </pc:sldChg>
      <pc:sldChg chg="addSp delSp modSp new mod">
        <pc:chgData name="Matthew Weber" userId="cb8fa425-774b-40a7-b0f2-d5b57e79fa6f" providerId="ADAL" clId="{416331A4-5993-4ABC-9964-79E951A960A4}" dt="2024-07-12T18:04:09.917" v="3634" actId="20577"/>
        <pc:sldMkLst>
          <pc:docMk/>
          <pc:sldMk cId="2599780578" sldId="271"/>
        </pc:sldMkLst>
        <pc:spChg chg="mod">
          <ac:chgData name="Matthew Weber" userId="cb8fa425-774b-40a7-b0f2-d5b57e79fa6f" providerId="ADAL" clId="{416331A4-5993-4ABC-9964-79E951A960A4}" dt="2024-07-05T16:46:20.692" v="521" actId="14100"/>
          <ac:spMkLst>
            <pc:docMk/>
            <pc:sldMk cId="2599780578" sldId="271"/>
            <ac:spMk id="2" creationId="{E96338DF-9608-300E-1E3D-66E372EBA0B3}"/>
          </ac:spMkLst>
        </pc:spChg>
        <pc:spChg chg="del">
          <ac:chgData name="Matthew Weber" userId="cb8fa425-774b-40a7-b0f2-d5b57e79fa6f" providerId="ADAL" clId="{416331A4-5993-4ABC-9964-79E951A960A4}" dt="2024-07-05T16:46:22.056" v="522" actId="478"/>
          <ac:spMkLst>
            <pc:docMk/>
            <pc:sldMk cId="2599780578" sldId="271"/>
            <ac:spMk id="3" creationId="{4C7DBC68-640B-794D-FE7B-4702AE10A535}"/>
          </ac:spMkLst>
        </pc:spChg>
        <pc:spChg chg="add mod">
          <ac:chgData name="Matthew Weber" userId="cb8fa425-774b-40a7-b0f2-d5b57e79fa6f" providerId="ADAL" clId="{416331A4-5993-4ABC-9964-79E951A960A4}" dt="2024-07-12T18:04:09.917" v="3634" actId="20577"/>
          <ac:spMkLst>
            <pc:docMk/>
            <pc:sldMk cId="2599780578" sldId="271"/>
            <ac:spMk id="4" creationId="{283FA86B-B780-6B62-ABC7-1E39A3461217}"/>
          </ac:spMkLst>
        </pc:spChg>
      </pc:sldChg>
      <pc:sldChg chg="addSp delSp modSp new del mod">
        <pc:chgData name="Matthew Weber" userId="cb8fa425-774b-40a7-b0f2-d5b57e79fa6f" providerId="ADAL" clId="{416331A4-5993-4ABC-9964-79E951A960A4}" dt="2024-07-05T17:03:34.898" v="831" actId="2696"/>
        <pc:sldMkLst>
          <pc:docMk/>
          <pc:sldMk cId="3153784992" sldId="272"/>
        </pc:sldMkLst>
        <pc:spChg chg="mod">
          <ac:chgData name="Matthew Weber" userId="cb8fa425-774b-40a7-b0f2-d5b57e79fa6f" providerId="ADAL" clId="{416331A4-5993-4ABC-9964-79E951A960A4}" dt="2024-07-05T17:03:02.075" v="828"/>
          <ac:spMkLst>
            <pc:docMk/>
            <pc:sldMk cId="3153784992" sldId="272"/>
            <ac:spMk id="6" creationId="{82C07FA3-F405-67A3-85C8-381BA5309340}"/>
          </ac:spMkLst>
        </pc:spChg>
        <pc:spChg chg="mod">
          <ac:chgData name="Matthew Weber" userId="cb8fa425-774b-40a7-b0f2-d5b57e79fa6f" providerId="ADAL" clId="{416331A4-5993-4ABC-9964-79E951A960A4}" dt="2024-07-05T17:03:02.075" v="828"/>
          <ac:spMkLst>
            <pc:docMk/>
            <pc:sldMk cId="3153784992" sldId="272"/>
            <ac:spMk id="7" creationId="{BD487FA0-0612-4540-5346-BD19A0B4E452}"/>
          </ac:spMkLst>
        </pc:spChg>
        <pc:spChg chg="mod">
          <ac:chgData name="Matthew Weber" userId="cb8fa425-774b-40a7-b0f2-d5b57e79fa6f" providerId="ADAL" clId="{416331A4-5993-4ABC-9964-79E951A960A4}" dt="2024-07-05T17:03:02.075" v="828"/>
          <ac:spMkLst>
            <pc:docMk/>
            <pc:sldMk cId="3153784992" sldId="272"/>
            <ac:spMk id="8" creationId="{8E667236-3346-2A6B-BF13-728E91B31180}"/>
          </ac:spMkLst>
        </pc:spChg>
        <pc:grpChg chg="add del mod">
          <ac:chgData name="Matthew Weber" userId="cb8fa425-774b-40a7-b0f2-d5b57e79fa6f" providerId="ADAL" clId="{416331A4-5993-4ABC-9964-79E951A960A4}" dt="2024-07-05T17:03:31.593" v="830" actId="478"/>
          <ac:grpSpMkLst>
            <pc:docMk/>
            <pc:sldMk cId="3153784992" sldId="272"/>
            <ac:grpSpMk id="4" creationId="{8C65F104-092E-54CD-2DBA-207F7174D1D7}"/>
          </ac:grpSpMkLst>
        </pc:grpChg>
        <pc:picChg chg="mod">
          <ac:chgData name="Matthew Weber" userId="cb8fa425-774b-40a7-b0f2-d5b57e79fa6f" providerId="ADAL" clId="{416331A4-5993-4ABC-9964-79E951A960A4}" dt="2024-07-05T17:03:02.075" v="828"/>
          <ac:picMkLst>
            <pc:docMk/>
            <pc:sldMk cId="3153784992" sldId="272"/>
            <ac:picMk id="5" creationId="{613C2432-BCFB-F0C4-4687-5BF495C2B73B}"/>
          </ac:picMkLst>
        </pc:picChg>
      </pc:sldChg>
      <pc:sldChg chg="addSp modSp add mod">
        <pc:chgData name="Matthew Weber" userId="cb8fa425-774b-40a7-b0f2-d5b57e79fa6f" providerId="ADAL" clId="{416331A4-5993-4ABC-9964-79E951A960A4}" dt="2024-07-12T18:15:27.101" v="3802" actId="1076"/>
        <pc:sldMkLst>
          <pc:docMk/>
          <pc:sldMk cId="97877984" sldId="273"/>
        </pc:sldMkLst>
        <pc:spChg chg="mod">
          <ac:chgData name="Matthew Weber" userId="cb8fa425-774b-40a7-b0f2-d5b57e79fa6f" providerId="ADAL" clId="{416331A4-5993-4ABC-9964-79E951A960A4}" dt="2024-07-12T18:15:20.667" v="3801" actId="20577"/>
          <ac:spMkLst>
            <pc:docMk/>
            <pc:sldMk cId="97877984" sldId="273"/>
            <ac:spMk id="4" creationId="{D41CD4A4-34F9-C2DF-2E96-BBC1E8A26D1A}"/>
          </ac:spMkLst>
        </pc:spChg>
        <pc:spChg chg="mod">
          <ac:chgData name="Matthew Weber" userId="cb8fa425-774b-40a7-b0f2-d5b57e79fa6f" providerId="ADAL" clId="{416331A4-5993-4ABC-9964-79E951A960A4}" dt="2024-07-12T18:15:27.101" v="3802" actId="1076"/>
          <ac:spMkLst>
            <pc:docMk/>
            <pc:sldMk cId="97877984" sldId="273"/>
            <ac:spMk id="5" creationId="{A396B25C-6CA6-8604-7851-0C719FDF0968}"/>
          </ac:spMkLst>
        </pc:spChg>
        <pc:spChg chg="mod">
          <ac:chgData name="Matthew Weber" userId="cb8fa425-774b-40a7-b0f2-d5b57e79fa6f" providerId="ADAL" clId="{416331A4-5993-4ABC-9964-79E951A960A4}" dt="2024-07-05T17:12:07.181" v="1071" actId="14100"/>
          <ac:spMkLst>
            <pc:docMk/>
            <pc:sldMk cId="97877984" sldId="273"/>
            <ac:spMk id="6" creationId="{576C197F-29C6-F58E-842D-8A10FD58AA26}"/>
          </ac:spMkLst>
        </pc:spChg>
        <pc:spChg chg="mod">
          <ac:chgData name="Matthew Weber" userId="cb8fa425-774b-40a7-b0f2-d5b57e79fa6f" providerId="ADAL" clId="{416331A4-5993-4ABC-9964-79E951A960A4}" dt="2024-07-05T17:03:37.503" v="832"/>
          <ac:spMkLst>
            <pc:docMk/>
            <pc:sldMk cId="97877984" sldId="273"/>
            <ac:spMk id="7" creationId="{7CEC398A-9B55-E1B4-EEDF-A313FD428C72}"/>
          </ac:spMkLst>
        </pc:spChg>
        <pc:spChg chg="mod">
          <ac:chgData name="Matthew Weber" userId="cb8fa425-774b-40a7-b0f2-d5b57e79fa6f" providerId="ADAL" clId="{416331A4-5993-4ABC-9964-79E951A960A4}" dt="2024-07-05T17:42:14.705" v="1966" actId="20577"/>
          <ac:spMkLst>
            <pc:docMk/>
            <pc:sldMk cId="97877984" sldId="273"/>
            <ac:spMk id="8" creationId="{54659FC9-515C-20A3-506C-52435F73E5F6}"/>
          </ac:spMkLst>
        </pc:spChg>
        <pc:grpChg chg="add mod">
          <ac:chgData name="Matthew Weber" userId="cb8fa425-774b-40a7-b0f2-d5b57e79fa6f" providerId="ADAL" clId="{416331A4-5993-4ABC-9964-79E951A960A4}" dt="2024-07-05T17:03:37.503" v="832"/>
          <ac:grpSpMkLst>
            <pc:docMk/>
            <pc:sldMk cId="97877984" sldId="273"/>
            <ac:grpSpMk id="2" creationId="{99C111FD-3D91-BD25-E28E-F87F51E0F0A2}"/>
          </ac:grpSpMkLst>
        </pc:grpChg>
        <pc:picChg chg="mod">
          <ac:chgData name="Matthew Weber" userId="cb8fa425-774b-40a7-b0f2-d5b57e79fa6f" providerId="ADAL" clId="{416331A4-5993-4ABC-9964-79E951A960A4}" dt="2024-07-05T17:03:37.503" v="832"/>
          <ac:picMkLst>
            <pc:docMk/>
            <pc:sldMk cId="97877984" sldId="273"/>
            <ac:picMk id="3" creationId="{35DB604E-E0AE-FF3D-7F1A-D4E4B369082B}"/>
          </ac:picMkLst>
        </pc:picChg>
      </pc:sldChg>
      <pc:sldChg chg="addSp delSp modSp add mod">
        <pc:chgData name="Matthew Weber" userId="cb8fa425-774b-40a7-b0f2-d5b57e79fa6f" providerId="ADAL" clId="{416331A4-5993-4ABC-9964-79E951A960A4}" dt="2024-07-12T18:26:18.006" v="4388" actId="20577"/>
        <pc:sldMkLst>
          <pc:docMk/>
          <pc:sldMk cId="89935044" sldId="274"/>
        </pc:sldMkLst>
        <pc:spChg chg="add mod">
          <ac:chgData name="Matthew Weber" userId="cb8fa425-774b-40a7-b0f2-d5b57e79fa6f" providerId="ADAL" clId="{416331A4-5993-4ABC-9964-79E951A960A4}" dt="2024-07-05T17:43:55.625" v="1995" actId="1582"/>
          <ac:spMkLst>
            <pc:docMk/>
            <pc:sldMk cId="89935044" sldId="274"/>
            <ac:spMk id="3" creationId="{0848F5D0-E5E6-5DF5-C4A5-BCB6008169B8}"/>
          </ac:spMkLst>
        </pc:spChg>
        <pc:spChg chg="mod">
          <ac:chgData name="Matthew Weber" userId="cb8fa425-774b-40a7-b0f2-d5b57e79fa6f" providerId="ADAL" clId="{416331A4-5993-4ABC-9964-79E951A960A4}" dt="2024-07-12T18:22:14.154" v="4195" actId="20577"/>
          <ac:spMkLst>
            <pc:docMk/>
            <pc:sldMk cId="89935044" sldId="274"/>
            <ac:spMk id="4" creationId="{65ECD87A-DCCD-81F9-88EB-D08778CDAE02}"/>
          </ac:spMkLst>
        </pc:spChg>
        <pc:spChg chg="mod">
          <ac:chgData name="Matthew Weber" userId="cb8fa425-774b-40a7-b0f2-d5b57e79fa6f" providerId="ADAL" clId="{416331A4-5993-4ABC-9964-79E951A960A4}" dt="2024-07-12T18:26:18.006" v="4388" actId="20577"/>
          <ac:spMkLst>
            <pc:docMk/>
            <pc:sldMk cId="89935044" sldId="274"/>
            <ac:spMk id="5" creationId="{7AF545DB-22B2-2F93-3A67-F3BE21C798E1}"/>
          </ac:spMkLst>
        </pc:spChg>
        <pc:spChg chg="add mod">
          <ac:chgData name="Matthew Weber" userId="cb8fa425-774b-40a7-b0f2-d5b57e79fa6f" providerId="ADAL" clId="{416331A4-5993-4ABC-9964-79E951A960A4}" dt="2024-07-05T17:44:23.861" v="2017" actId="1076"/>
          <ac:spMkLst>
            <pc:docMk/>
            <pc:sldMk cId="89935044" sldId="274"/>
            <ac:spMk id="9" creationId="{B516A34F-CF55-40BA-4615-9BEBA08AB2C8}"/>
          </ac:spMkLst>
        </pc:spChg>
        <pc:grpChg chg="del">
          <ac:chgData name="Matthew Weber" userId="cb8fa425-774b-40a7-b0f2-d5b57e79fa6f" providerId="ADAL" clId="{416331A4-5993-4ABC-9964-79E951A960A4}" dt="2024-07-05T17:19:13.226" v="1205" actId="478"/>
          <ac:grpSpMkLst>
            <pc:docMk/>
            <pc:sldMk cId="89935044" sldId="274"/>
            <ac:grpSpMk id="6" creationId="{47208367-E610-622F-83C6-2793003132C3}"/>
          </ac:grpSpMkLst>
        </pc:grpChg>
        <pc:picChg chg="add mod">
          <ac:chgData name="Matthew Weber" userId="cb8fa425-774b-40a7-b0f2-d5b57e79fa6f" providerId="ADAL" clId="{416331A4-5993-4ABC-9964-79E951A960A4}" dt="2024-07-05T17:43:28.687" v="1990" actId="1076"/>
          <ac:picMkLst>
            <pc:docMk/>
            <pc:sldMk cId="89935044" sldId="274"/>
            <ac:picMk id="2" creationId="{B57D86A3-812E-E039-6FE5-6AC1CD5457DD}"/>
          </ac:picMkLst>
        </pc:picChg>
      </pc:sldChg>
      <pc:sldChg chg="delSp add del mod">
        <pc:chgData name="Matthew Weber" userId="cb8fa425-774b-40a7-b0f2-d5b57e79fa6f" providerId="ADAL" clId="{416331A4-5993-4ABC-9964-79E951A960A4}" dt="2024-07-05T17:19:05.661" v="1203" actId="2696"/>
        <pc:sldMkLst>
          <pc:docMk/>
          <pc:sldMk cId="2492901011" sldId="274"/>
        </pc:sldMkLst>
        <pc:grpChg chg="del">
          <ac:chgData name="Matthew Weber" userId="cb8fa425-774b-40a7-b0f2-d5b57e79fa6f" providerId="ADAL" clId="{416331A4-5993-4ABC-9964-79E951A960A4}" dt="2024-07-05T17:18:47.555" v="1202" actId="478"/>
          <ac:grpSpMkLst>
            <pc:docMk/>
            <pc:sldMk cId="2492901011" sldId="274"/>
            <ac:grpSpMk id="6" creationId="{47208367-E610-622F-83C6-2793003132C3}"/>
          </ac:grpSpMkLst>
        </pc:grpChg>
      </pc:sldChg>
      <pc:sldChg chg="addSp modSp add mod">
        <pc:chgData name="Matthew Weber" userId="cb8fa425-774b-40a7-b0f2-d5b57e79fa6f" providerId="ADAL" clId="{416331A4-5993-4ABC-9964-79E951A960A4}" dt="2024-07-12T18:28:13.687" v="4447" actId="20577"/>
        <pc:sldMkLst>
          <pc:docMk/>
          <pc:sldMk cId="700994117" sldId="275"/>
        </pc:sldMkLst>
        <pc:spChg chg="mod">
          <ac:chgData name="Matthew Weber" userId="cb8fa425-774b-40a7-b0f2-d5b57e79fa6f" providerId="ADAL" clId="{416331A4-5993-4ABC-9964-79E951A960A4}" dt="2024-07-12T18:27:57.614" v="4444" actId="20577"/>
          <ac:spMkLst>
            <pc:docMk/>
            <pc:sldMk cId="700994117" sldId="275"/>
            <ac:spMk id="4" creationId="{65ECD87A-DCCD-81F9-88EB-D08778CDAE02}"/>
          </ac:spMkLst>
        </pc:spChg>
        <pc:spChg chg="mod">
          <ac:chgData name="Matthew Weber" userId="cb8fa425-774b-40a7-b0f2-d5b57e79fa6f" providerId="ADAL" clId="{416331A4-5993-4ABC-9964-79E951A960A4}" dt="2024-07-12T18:28:13.687" v="4447" actId="20577"/>
          <ac:spMkLst>
            <pc:docMk/>
            <pc:sldMk cId="700994117" sldId="275"/>
            <ac:spMk id="5" creationId="{7AF545DB-22B2-2F93-3A67-F3BE21C798E1}"/>
          </ac:spMkLst>
        </pc:spChg>
        <pc:spChg chg="mod">
          <ac:chgData name="Matthew Weber" userId="cb8fa425-774b-40a7-b0f2-d5b57e79fa6f" providerId="ADAL" clId="{416331A4-5993-4ABC-9964-79E951A960A4}" dt="2024-07-05T17:20:21.578" v="1220"/>
          <ac:spMkLst>
            <pc:docMk/>
            <pc:sldMk cId="700994117" sldId="275"/>
            <ac:spMk id="6" creationId="{F55F4DD8-6C03-EDFB-5782-9294CD2B2432}"/>
          </ac:spMkLst>
        </pc:spChg>
        <pc:spChg chg="mod">
          <ac:chgData name="Matthew Weber" userId="cb8fa425-774b-40a7-b0f2-d5b57e79fa6f" providerId="ADAL" clId="{416331A4-5993-4ABC-9964-79E951A960A4}" dt="2024-07-05T17:20:21.578" v="1220"/>
          <ac:spMkLst>
            <pc:docMk/>
            <pc:sldMk cId="700994117" sldId="275"/>
            <ac:spMk id="7" creationId="{0C71A56E-52B3-7343-3E9A-2C615E6111FD}"/>
          </ac:spMkLst>
        </pc:spChg>
        <pc:spChg chg="mod">
          <ac:chgData name="Matthew Weber" userId="cb8fa425-774b-40a7-b0f2-d5b57e79fa6f" providerId="ADAL" clId="{416331A4-5993-4ABC-9964-79E951A960A4}" dt="2024-07-05T17:44:37.475" v="2023" actId="20577"/>
          <ac:spMkLst>
            <pc:docMk/>
            <pc:sldMk cId="700994117" sldId="275"/>
            <ac:spMk id="8" creationId="{450DED88-A674-849F-2535-EE321E66AD21}"/>
          </ac:spMkLst>
        </pc:spChg>
        <pc:grpChg chg="add mod">
          <ac:chgData name="Matthew Weber" userId="cb8fa425-774b-40a7-b0f2-d5b57e79fa6f" providerId="ADAL" clId="{416331A4-5993-4ABC-9964-79E951A960A4}" dt="2024-07-05T17:20:21.578" v="1220"/>
          <ac:grpSpMkLst>
            <pc:docMk/>
            <pc:sldMk cId="700994117" sldId="275"/>
            <ac:grpSpMk id="2" creationId="{198D4108-AB94-0FBF-B289-C41F05253E5C}"/>
          </ac:grpSpMkLst>
        </pc:grpChg>
        <pc:picChg chg="mod">
          <ac:chgData name="Matthew Weber" userId="cb8fa425-774b-40a7-b0f2-d5b57e79fa6f" providerId="ADAL" clId="{416331A4-5993-4ABC-9964-79E951A960A4}" dt="2024-07-05T17:20:21.578" v="1220"/>
          <ac:picMkLst>
            <pc:docMk/>
            <pc:sldMk cId="700994117" sldId="275"/>
            <ac:picMk id="3" creationId="{5FEF8D02-11BA-19E6-CA46-F09DF087697D}"/>
          </ac:picMkLst>
        </pc:picChg>
      </pc:sldChg>
      <pc:sldChg chg="addSp delSp modSp add mod">
        <pc:chgData name="Matthew Weber" userId="cb8fa425-774b-40a7-b0f2-d5b57e79fa6f" providerId="ADAL" clId="{416331A4-5993-4ABC-9964-79E951A960A4}" dt="2024-07-12T18:29:38.218" v="4569" actId="1076"/>
        <pc:sldMkLst>
          <pc:docMk/>
          <pc:sldMk cId="1480053670" sldId="276"/>
        </pc:sldMkLst>
        <pc:spChg chg="add mod">
          <ac:chgData name="Matthew Weber" userId="cb8fa425-774b-40a7-b0f2-d5b57e79fa6f" providerId="ADAL" clId="{416331A4-5993-4ABC-9964-79E951A960A4}" dt="2024-07-12T18:29:38.218" v="4569" actId="1076"/>
          <ac:spMkLst>
            <pc:docMk/>
            <pc:sldMk cId="1480053670" sldId="276"/>
            <ac:spMk id="2" creationId="{BC463ADF-08B3-5111-9408-8572EE7CA683}"/>
          </ac:spMkLst>
        </pc:spChg>
        <pc:spChg chg="mod">
          <ac:chgData name="Matthew Weber" userId="cb8fa425-774b-40a7-b0f2-d5b57e79fa6f" providerId="ADAL" clId="{416331A4-5993-4ABC-9964-79E951A960A4}" dt="2024-07-12T18:28:39.382" v="4493" actId="20577"/>
          <ac:spMkLst>
            <pc:docMk/>
            <pc:sldMk cId="1480053670" sldId="276"/>
            <ac:spMk id="4" creationId="{65ECD87A-DCCD-81F9-88EB-D08778CDAE02}"/>
          </ac:spMkLst>
        </pc:spChg>
        <pc:spChg chg="mod">
          <ac:chgData name="Matthew Weber" userId="cb8fa425-774b-40a7-b0f2-d5b57e79fa6f" providerId="ADAL" clId="{416331A4-5993-4ABC-9964-79E951A960A4}" dt="2024-07-12T18:29:23.730" v="4557" actId="20577"/>
          <ac:spMkLst>
            <pc:docMk/>
            <pc:sldMk cId="1480053670" sldId="276"/>
            <ac:spMk id="5" creationId="{7AF545DB-22B2-2F93-3A67-F3BE21C798E1}"/>
          </ac:spMkLst>
        </pc:spChg>
        <pc:spChg chg="add del mod topLvl">
          <ac:chgData name="Matthew Weber" userId="cb8fa425-774b-40a7-b0f2-d5b57e79fa6f" providerId="ADAL" clId="{416331A4-5993-4ABC-9964-79E951A960A4}" dt="2024-07-05T17:23:44.829" v="1230" actId="478"/>
          <ac:spMkLst>
            <pc:docMk/>
            <pc:sldMk cId="1480053670" sldId="276"/>
            <ac:spMk id="11" creationId="{7D578FD5-7B71-B8EE-6D74-F937986CFEC7}"/>
          </ac:spMkLst>
        </pc:spChg>
        <pc:spChg chg="del">
          <ac:chgData name="Matthew Weber" userId="cb8fa425-774b-40a7-b0f2-d5b57e79fa6f" providerId="ADAL" clId="{416331A4-5993-4ABC-9964-79E951A960A4}" dt="2024-07-09T18:19:47.704" v="3458" actId="26606"/>
          <ac:spMkLst>
            <pc:docMk/>
            <pc:sldMk cId="1480053670" sldId="276"/>
            <ac:spMk id="13" creationId="{0E3596DD-156A-473E-9BB3-C6A29F7574E9}"/>
          </ac:spMkLst>
        </pc:spChg>
        <pc:spChg chg="add mod">
          <ac:chgData name="Matthew Weber" userId="cb8fa425-774b-40a7-b0f2-d5b57e79fa6f" providerId="ADAL" clId="{416331A4-5993-4ABC-9964-79E951A960A4}" dt="2024-07-05T17:46:44.136" v="2122" actId="164"/>
          <ac:spMkLst>
            <pc:docMk/>
            <pc:sldMk cId="1480053670" sldId="276"/>
            <ac:spMk id="14" creationId="{8466459A-40FD-866B-24AC-2FFEDB129689}"/>
          </ac:spMkLst>
        </pc:spChg>
        <pc:spChg chg="del">
          <ac:chgData name="Matthew Weber" userId="cb8fa425-774b-40a7-b0f2-d5b57e79fa6f" providerId="ADAL" clId="{416331A4-5993-4ABC-9964-79E951A960A4}" dt="2024-07-09T18:19:47.704" v="3458" actId="26606"/>
          <ac:spMkLst>
            <pc:docMk/>
            <pc:sldMk cId="1480053670" sldId="276"/>
            <ac:spMk id="15" creationId="{2C46C4D6-C474-4E92-B52E-944C1118F7B6}"/>
          </ac:spMkLst>
        </pc:spChg>
        <pc:spChg chg="add mod">
          <ac:chgData name="Matthew Weber" userId="cb8fa425-774b-40a7-b0f2-d5b57e79fa6f" providerId="ADAL" clId="{416331A4-5993-4ABC-9964-79E951A960A4}" dt="2024-07-05T17:46:44.136" v="2122" actId="164"/>
          <ac:spMkLst>
            <pc:docMk/>
            <pc:sldMk cId="1480053670" sldId="276"/>
            <ac:spMk id="16" creationId="{EA16C04C-D9E3-C2E6-EA44-7CA07A75D972}"/>
          </ac:spMkLst>
        </pc:spChg>
        <pc:spChg chg="add del mod">
          <ac:chgData name="Matthew Weber" userId="cb8fa425-774b-40a7-b0f2-d5b57e79fa6f" providerId="ADAL" clId="{416331A4-5993-4ABC-9964-79E951A960A4}" dt="2024-07-09T18:19:39.972" v="3456" actId="478"/>
          <ac:spMkLst>
            <pc:docMk/>
            <pc:sldMk cId="1480053670" sldId="276"/>
            <ac:spMk id="18" creationId="{B068F90F-CE10-14D2-9FD0-1863479F22E7}"/>
          </ac:spMkLst>
        </pc:spChg>
        <pc:spChg chg="add del mod">
          <ac:chgData name="Matthew Weber" userId="cb8fa425-774b-40a7-b0f2-d5b57e79fa6f" providerId="ADAL" clId="{416331A4-5993-4ABC-9964-79E951A960A4}" dt="2024-07-09T18:19:38.132" v="3455" actId="478"/>
          <ac:spMkLst>
            <pc:docMk/>
            <pc:sldMk cId="1480053670" sldId="276"/>
            <ac:spMk id="19" creationId="{E4F679C2-A836-71B9-3B09-142ED302B78C}"/>
          </ac:spMkLst>
        </pc:spChg>
        <pc:spChg chg="add">
          <ac:chgData name="Matthew Weber" userId="cb8fa425-774b-40a7-b0f2-d5b57e79fa6f" providerId="ADAL" clId="{416331A4-5993-4ABC-9964-79E951A960A4}" dt="2024-07-09T18:19:47.704" v="3458" actId="26606"/>
          <ac:spMkLst>
            <pc:docMk/>
            <pc:sldMk cId="1480053670" sldId="276"/>
            <ac:spMk id="3079" creationId="{0E3596DD-156A-473E-9BB3-C6A29F7574E9}"/>
          </ac:spMkLst>
        </pc:spChg>
        <pc:spChg chg="add">
          <ac:chgData name="Matthew Weber" userId="cb8fa425-774b-40a7-b0f2-d5b57e79fa6f" providerId="ADAL" clId="{416331A4-5993-4ABC-9964-79E951A960A4}" dt="2024-07-09T18:19:47.704" v="3458" actId="26606"/>
          <ac:spMkLst>
            <pc:docMk/>
            <pc:sldMk cId="1480053670" sldId="276"/>
            <ac:spMk id="3081" creationId="{2C46C4D6-C474-4E92-B52E-944C1118F7B6}"/>
          </ac:spMkLst>
        </pc:spChg>
        <pc:grpChg chg="del">
          <ac:chgData name="Matthew Weber" userId="cb8fa425-774b-40a7-b0f2-d5b57e79fa6f" providerId="ADAL" clId="{416331A4-5993-4ABC-9964-79E951A960A4}" dt="2024-07-05T17:22:29.999" v="1223" actId="478"/>
          <ac:grpSpMkLst>
            <pc:docMk/>
            <pc:sldMk cId="1480053670" sldId="276"/>
            <ac:grpSpMk id="2" creationId="{198D4108-AB94-0FBF-B289-C41F05253E5C}"/>
          </ac:grpSpMkLst>
        </pc:grpChg>
        <pc:grpChg chg="add del mod">
          <ac:chgData name="Matthew Weber" userId="cb8fa425-774b-40a7-b0f2-d5b57e79fa6f" providerId="ADAL" clId="{416331A4-5993-4ABC-9964-79E951A960A4}" dt="2024-07-05T17:23:44.829" v="1230" actId="478"/>
          <ac:grpSpMkLst>
            <pc:docMk/>
            <pc:sldMk cId="1480053670" sldId="276"/>
            <ac:grpSpMk id="9" creationId="{ACF5F746-1DF9-E37B-9145-F905072E7BD3}"/>
          </ac:grpSpMkLst>
        </pc:grpChg>
        <pc:grpChg chg="add del mod">
          <ac:chgData name="Matthew Weber" userId="cb8fa425-774b-40a7-b0f2-d5b57e79fa6f" providerId="ADAL" clId="{416331A4-5993-4ABC-9964-79E951A960A4}" dt="2024-07-09T18:19:35.869" v="3454" actId="478"/>
          <ac:grpSpMkLst>
            <pc:docMk/>
            <pc:sldMk cId="1480053670" sldId="276"/>
            <ac:grpSpMk id="17" creationId="{DD664330-AB4D-BB90-557A-F340DB6B05D9}"/>
          </ac:grpSpMkLst>
        </pc:grpChg>
        <pc:picChg chg="add del mod topLvl">
          <ac:chgData name="Matthew Weber" userId="cb8fa425-774b-40a7-b0f2-d5b57e79fa6f" providerId="ADAL" clId="{416331A4-5993-4ABC-9964-79E951A960A4}" dt="2024-07-09T18:19:34.824" v="3453" actId="478"/>
          <ac:picMkLst>
            <pc:docMk/>
            <pc:sldMk cId="1480053670" sldId="276"/>
            <ac:picMk id="10" creationId="{2EC39A30-818A-320D-FCD4-65E7EFDA3DA0}"/>
          </ac:picMkLst>
        </pc:picChg>
        <pc:picChg chg="add mod">
          <ac:chgData name="Matthew Weber" userId="cb8fa425-774b-40a7-b0f2-d5b57e79fa6f" providerId="ADAL" clId="{416331A4-5993-4ABC-9964-79E951A960A4}" dt="2024-07-05T17:46:44.136" v="2122" actId="164"/>
          <ac:picMkLst>
            <pc:docMk/>
            <pc:sldMk cId="1480053670" sldId="276"/>
            <ac:picMk id="12" creationId="{5E375A55-6913-52C8-702A-14729CB0E470}"/>
          </ac:picMkLst>
        </pc:picChg>
        <pc:picChg chg="add mod">
          <ac:chgData name="Matthew Weber" userId="cb8fa425-774b-40a7-b0f2-d5b57e79fa6f" providerId="ADAL" clId="{416331A4-5993-4ABC-9964-79E951A960A4}" dt="2024-07-09T18:19:47.704" v="3458" actId="26606"/>
          <ac:picMkLst>
            <pc:docMk/>
            <pc:sldMk cId="1480053670" sldId="276"/>
            <ac:picMk id="3074" creationId="{C51F550A-9EE2-34BB-3ECD-8542A2B23180}"/>
          </ac:picMkLst>
        </pc:picChg>
      </pc:sldChg>
      <pc:sldChg chg="new del">
        <pc:chgData name="Matthew Weber" userId="cb8fa425-774b-40a7-b0f2-d5b57e79fa6f" providerId="ADAL" clId="{416331A4-5993-4ABC-9964-79E951A960A4}" dt="2024-07-05T17:25:40.835" v="1245" actId="2696"/>
        <pc:sldMkLst>
          <pc:docMk/>
          <pc:sldMk cId="604851068" sldId="277"/>
        </pc:sldMkLst>
      </pc:sldChg>
      <pc:sldChg chg="addSp delSp modSp add mod">
        <pc:chgData name="Matthew Weber" userId="cb8fa425-774b-40a7-b0f2-d5b57e79fa6f" providerId="ADAL" clId="{416331A4-5993-4ABC-9964-79E951A960A4}" dt="2024-07-12T19:02:51.506" v="5507" actId="20577"/>
        <pc:sldMkLst>
          <pc:docMk/>
          <pc:sldMk cId="2654028245" sldId="277"/>
        </pc:sldMkLst>
        <pc:spChg chg="mod">
          <ac:chgData name="Matthew Weber" userId="cb8fa425-774b-40a7-b0f2-d5b57e79fa6f" providerId="ADAL" clId="{416331A4-5993-4ABC-9964-79E951A960A4}" dt="2024-07-12T19:02:51.506" v="5507" actId="20577"/>
          <ac:spMkLst>
            <pc:docMk/>
            <pc:sldMk cId="2654028245" sldId="277"/>
            <ac:spMk id="4" creationId="{9E5F1471-65BB-8F20-076C-32DEF2B68C92}"/>
          </ac:spMkLst>
        </pc:spChg>
        <pc:spChg chg="mod">
          <ac:chgData name="Matthew Weber" userId="cb8fa425-774b-40a7-b0f2-d5b57e79fa6f" providerId="ADAL" clId="{416331A4-5993-4ABC-9964-79E951A960A4}" dt="2024-07-05T17:48:49.377" v="2197" actId="20577"/>
          <ac:spMkLst>
            <pc:docMk/>
            <pc:sldMk cId="2654028245" sldId="277"/>
            <ac:spMk id="5" creationId="{9F2E546D-2D7F-EF7F-0E83-FF8F5B224DFF}"/>
          </ac:spMkLst>
        </pc:spChg>
        <pc:spChg chg="add mod">
          <ac:chgData name="Matthew Weber" userId="cb8fa425-774b-40a7-b0f2-d5b57e79fa6f" providerId="ADAL" clId="{416331A4-5993-4ABC-9964-79E951A960A4}" dt="2024-07-05T17:49:09.815" v="2211" actId="1076"/>
          <ac:spMkLst>
            <pc:docMk/>
            <pc:sldMk cId="2654028245" sldId="277"/>
            <ac:spMk id="11" creationId="{0891662C-3BD0-AF90-F675-CB8F50F417DC}"/>
          </ac:spMkLst>
        </pc:spChg>
        <pc:grpChg chg="del">
          <ac:chgData name="Matthew Weber" userId="cb8fa425-774b-40a7-b0f2-d5b57e79fa6f" providerId="ADAL" clId="{416331A4-5993-4ABC-9964-79E951A960A4}" dt="2024-07-05T17:26:04.769" v="1249" actId="478"/>
          <ac:grpSpMkLst>
            <pc:docMk/>
            <pc:sldMk cId="2654028245" sldId="277"/>
            <ac:grpSpMk id="6" creationId="{A7FEF86A-9A05-3E2E-098C-69CDE5581E09}"/>
          </ac:grpSpMkLst>
        </pc:grpChg>
        <pc:picChg chg="add mod modCrop">
          <ac:chgData name="Matthew Weber" userId="cb8fa425-774b-40a7-b0f2-d5b57e79fa6f" providerId="ADAL" clId="{416331A4-5993-4ABC-9964-79E951A960A4}" dt="2024-07-05T17:29:13.153" v="1365" actId="1076"/>
          <ac:picMkLst>
            <pc:docMk/>
            <pc:sldMk cId="2654028245" sldId="277"/>
            <ac:picMk id="3" creationId="{A1D304F4-145B-620C-30CB-90C10406B8F3}"/>
          </ac:picMkLst>
        </pc:picChg>
        <pc:picChg chg="add del mod">
          <ac:chgData name="Matthew Weber" userId="cb8fa425-774b-40a7-b0f2-d5b57e79fa6f" providerId="ADAL" clId="{416331A4-5993-4ABC-9964-79E951A960A4}" dt="2024-07-05T17:29:44.549" v="1369" actId="478"/>
          <ac:picMkLst>
            <pc:docMk/>
            <pc:sldMk cId="2654028245" sldId="277"/>
            <ac:picMk id="10" creationId="{33C17026-168B-3691-F8D2-BD5C3AB41B8F}"/>
          </ac:picMkLst>
        </pc:picChg>
      </pc:sldChg>
      <pc:sldChg chg="delSp modSp add mod">
        <pc:chgData name="Matthew Weber" userId="cb8fa425-774b-40a7-b0f2-d5b57e79fa6f" providerId="ADAL" clId="{416331A4-5993-4ABC-9964-79E951A960A4}" dt="2024-07-12T19:11:44.616" v="5571" actId="20577"/>
        <pc:sldMkLst>
          <pc:docMk/>
          <pc:sldMk cId="920686963" sldId="278"/>
        </pc:sldMkLst>
        <pc:spChg chg="mod">
          <ac:chgData name="Matthew Weber" userId="cb8fa425-774b-40a7-b0f2-d5b57e79fa6f" providerId="ADAL" clId="{416331A4-5993-4ABC-9964-79E951A960A4}" dt="2024-07-12T19:09:35.019" v="5508"/>
          <ac:spMkLst>
            <pc:docMk/>
            <pc:sldMk cId="920686963" sldId="278"/>
            <ac:spMk id="4" creationId="{9E5F1471-65BB-8F20-076C-32DEF2B68C92}"/>
          </ac:spMkLst>
        </pc:spChg>
        <pc:spChg chg="mod">
          <ac:chgData name="Matthew Weber" userId="cb8fa425-774b-40a7-b0f2-d5b57e79fa6f" providerId="ADAL" clId="{416331A4-5993-4ABC-9964-79E951A960A4}" dt="2024-07-12T19:11:44.616" v="5571" actId="20577"/>
          <ac:spMkLst>
            <pc:docMk/>
            <pc:sldMk cId="920686963" sldId="278"/>
            <ac:spMk id="5" creationId="{9F2E546D-2D7F-EF7F-0E83-FF8F5B224DFF}"/>
          </ac:spMkLst>
        </pc:spChg>
        <pc:picChg chg="del">
          <ac:chgData name="Matthew Weber" userId="cb8fa425-774b-40a7-b0f2-d5b57e79fa6f" providerId="ADAL" clId="{416331A4-5993-4ABC-9964-79E951A960A4}" dt="2024-07-05T17:29:49.699" v="1371" actId="478"/>
          <ac:picMkLst>
            <pc:docMk/>
            <pc:sldMk cId="920686963" sldId="278"/>
            <ac:picMk id="3" creationId="{A1D304F4-145B-620C-30CB-90C10406B8F3}"/>
          </ac:picMkLst>
        </pc:picChg>
      </pc:sldChg>
      <pc:sldChg chg="addSp delSp modSp add del mod ord">
        <pc:chgData name="Matthew Weber" userId="cb8fa425-774b-40a7-b0f2-d5b57e79fa6f" providerId="ADAL" clId="{416331A4-5993-4ABC-9964-79E951A960A4}" dt="2024-07-12T15:48:55.297" v="3576" actId="2696"/>
        <pc:sldMkLst>
          <pc:docMk/>
          <pc:sldMk cId="377418568" sldId="279"/>
        </pc:sldMkLst>
        <pc:spChg chg="mod">
          <ac:chgData name="Matthew Weber" userId="cb8fa425-774b-40a7-b0f2-d5b57e79fa6f" providerId="ADAL" clId="{416331A4-5993-4ABC-9964-79E951A960A4}" dt="2024-07-08T18:58:28.862" v="3238" actId="26606"/>
          <ac:spMkLst>
            <pc:docMk/>
            <pc:sldMk cId="377418568" sldId="279"/>
            <ac:spMk id="4" creationId="{9E5F1471-65BB-8F20-076C-32DEF2B68C92}"/>
          </ac:spMkLst>
        </pc:spChg>
        <pc:spChg chg="mod">
          <ac:chgData name="Matthew Weber" userId="cb8fa425-774b-40a7-b0f2-d5b57e79fa6f" providerId="ADAL" clId="{416331A4-5993-4ABC-9964-79E951A960A4}" dt="2024-07-08T18:59:25.699" v="3324" actId="20577"/>
          <ac:spMkLst>
            <pc:docMk/>
            <pc:sldMk cId="377418568" sldId="279"/>
            <ac:spMk id="5" creationId="{9F2E546D-2D7F-EF7F-0E83-FF8F5B224DFF}"/>
          </ac:spMkLst>
        </pc:spChg>
        <pc:spChg chg="add del mod">
          <ac:chgData name="Matthew Weber" userId="cb8fa425-774b-40a7-b0f2-d5b57e79fa6f" providerId="ADAL" clId="{416331A4-5993-4ABC-9964-79E951A960A4}" dt="2024-07-05T17:38:20.048" v="1932" actId="478"/>
          <ac:spMkLst>
            <pc:docMk/>
            <pc:sldMk cId="377418568" sldId="279"/>
            <ac:spMk id="6" creationId="{E0D07C8C-441A-4ECF-3FF7-99C42B37542A}"/>
          </ac:spMkLst>
        </pc:spChg>
        <pc:spChg chg="add del mod">
          <ac:chgData name="Matthew Weber" userId="cb8fa425-774b-40a7-b0f2-d5b57e79fa6f" providerId="ADAL" clId="{416331A4-5993-4ABC-9964-79E951A960A4}" dt="2024-07-08T18:56:24.849" v="3167" actId="478"/>
          <ac:spMkLst>
            <pc:docMk/>
            <pc:sldMk cId="377418568" sldId="279"/>
            <ac:spMk id="7" creationId="{D1C1404A-C9B0-9FD9-081E-C65AAD5C018B}"/>
          </ac:spMkLst>
        </pc:spChg>
        <pc:spChg chg="add del mod">
          <ac:chgData name="Matthew Weber" userId="cb8fa425-774b-40a7-b0f2-d5b57e79fa6f" providerId="ADAL" clId="{416331A4-5993-4ABC-9964-79E951A960A4}" dt="2024-07-08T18:56:26.257" v="3168" actId="478"/>
          <ac:spMkLst>
            <pc:docMk/>
            <pc:sldMk cId="377418568" sldId="279"/>
            <ac:spMk id="8" creationId="{E2A4F7DD-677D-A38C-051F-026B88F1C4DB}"/>
          </ac:spMkLst>
        </pc:spChg>
        <pc:spChg chg="add del mod">
          <ac:chgData name="Matthew Weber" userId="cb8fa425-774b-40a7-b0f2-d5b57e79fa6f" providerId="ADAL" clId="{416331A4-5993-4ABC-9964-79E951A960A4}" dt="2024-07-08T18:56:30.616" v="3169" actId="478"/>
          <ac:spMkLst>
            <pc:docMk/>
            <pc:sldMk cId="377418568" sldId="279"/>
            <ac:spMk id="9" creationId="{0CD4E4F0-4276-E698-C434-4C3F1B60EBA3}"/>
          </ac:spMkLst>
        </pc:spChg>
        <pc:spChg chg="del">
          <ac:chgData name="Matthew Weber" userId="cb8fa425-774b-40a7-b0f2-d5b57e79fa6f" providerId="ADAL" clId="{416331A4-5993-4ABC-9964-79E951A960A4}" dt="2024-07-08T18:58:28.862" v="3238" actId="26606"/>
          <ac:spMkLst>
            <pc:docMk/>
            <pc:sldMk cId="377418568" sldId="279"/>
            <ac:spMk id="13" creationId="{0E3596DD-156A-473E-9BB3-C6A29F7574E9}"/>
          </ac:spMkLst>
        </pc:spChg>
        <pc:spChg chg="del">
          <ac:chgData name="Matthew Weber" userId="cb8fa425-774b-40a7-b0f2-d5b57e79fa6f" providerId="ADAL" clId="{416331A4-5993-4ABC-9964-79E951A960A4}" dt="2024-07-08T18:58:28.862" v="3238" actId="26606"/>
          <ac:spMkLst>
            <pc:docMk/>
            <pc:sldMk cId="377418568" sldId="279"/>
            <ac:spMk id="15" creationId="{2C46C4D6-C474-4E92-B52E-944C1118F7B6}"/>
          </ac:spMkLst>
        </pc:spChg>
        <pc:spChg chg="add del">
          <ac:chgData name="Matthew Weber" userId="cb8fa425-774b-40a7-b0f2-d5b57e79fa6f" providerId="ADAL" clId="{416331A4-5993-4ABC-9964-79E951A960A4}" dt="2024-07-08T18:58:45.158" v="3240" actId="26606"/>
          <ac:spMkLst>
            <pc:docMk/>
            <pc:sldMk cId="377418568" sldId="279"/>
            <ac:spMk id="2055" creationId="{0E3596DD-156A-473E-9BB3-C6A29F7574E9}"/>
          </ac:spMkLst>
        </pc:spChg>
        <pc:spChg chg="add del">
          <ac:chgData name="Matthew Weber" userId="cb8fa425-774b-40a7-b0f2-d5b57e79fa6f" providerId="ADAL" clId="{416331A4-5993-4ABC-9964-79E951A960A4}" dt="2024-07-08T18:58:45.158" v="3240" actId="26606"/>
          <ac:spMkLst>
            <pc:docMk/>
            <pc:sldMk cId="377418568" sldId="279"/>
            <ac:spMk id="2057" creationId="{2C46C4D6-C474-4E92-B52E-944C1118F7B6}"/>
          </ac:spMkLst>
        </pc:spChg>
        <pc:spChg chg="add">
          <ac:chgData name="Matthew Weber" userId="cb8fa425-774b-40a7-b0f2-d5b57e79fa6f" providerId="ADAL" clId="{416331A4-5993-4ABC-9964-79E951A960A4}" dt="2024-07-08T18:58:45.158" v="3240" actId="26606"/>
          <ac:spMkLst>
            <pc:docMk/>
            <pc:sldMk cId="377418568" sldId="279"/>
            <ac:spMk id="2062" creationId="{F35DB090-93B5-4581-8D71-BB3839684BFF}"/>
          </ac:spMkLst>
        </pc:spChg>
        <pc:spChg chg="add">
          <ac:chgData name="Matthew Weber" userId="cb8fa425-774b-40a7-b0f2-d5b57e79fa6f" providerId="ADAL" clId="{416331A4-5993-4ABC-9964-79E951A960A4}" dt="2024-07-08T18:58:45.158" v="3240" actId="26606"/>
          <ac:spMkLst>
            <pc:docMk/>
            <pc:sldMk cId="377418568" sldId="279"/>
            <ac:spMk id="2064" creationId="{A0DE92DF-4769-4DE9-93FD-EE31271850CA}"/>
          </ac:spMkLst>
        </pc:spChg>
        <pc:picChg chg="add del mod">
          <ac:chgData name="Matthew Weber" userId="cb8fa425-774b-40a7-b0f2-d5b57e79fa6f" providerId="ADAL" clId="{416331A4-5993-4ABC-9964-79E951A960A4}" dt="2024-07-08T18:56:22.552" v="3166" actId="478"/>
          <ac:picMkLst>
            <pc:docMk/>
            <pc:sldMk cId="377418568" sldId="279"/>
            <ac:picMk id="3" creationId="{BBA09BAA-28B4-BC04-AD1A-6F2E847E8492}"/>
          </ac:picMkLst>
        </pc:picChg>
        <pc:picChg chg="add mod">
          <ac:chgData name="Matthew Weber" userId="cb8fa425-774b-40a7-b0f2-d5b57e79fa6f" providerId="ADAL" clId="{416331A4-5993-4ABC-9964-79E951A960A4}" dt="2024-07-08T18:58:45.158" v="3240" actId="26606"/>
          <ac:picMkLst>
            <pc:docMk/>
            <pc:sldMk cId="377418568" sldId="279"/>
            <ac:picMk id="2050" creationId="{47D55F39-C078-E850-48AD-23C49E432BC1}"/>
          </ac:picMkLst>
        </pc:picChg>
        <pc:picChg chg="add mod">
          <ac:chgData name="Matthew Weber" userId="cb8fa425-774b-40a7-b0f2-d5b57e79fa6f" providerId="ADAL" clId="{416331A4-5993-4ABC-9964-79E951A960A4}" dt="2024-07-08T18:58:45.158" v="3240" actId="26606"/>
          <ac:picMkLst>
            <pc:docMk/>
            <pc:sldMk cId="377418568" sldId="279"/>
            <ac:picMk id="2051" creationId="{93107DF9-3647-D1DD-AE16-370DFC2B33ED}"/>
          </ac:picMkLst>
        </pc:picChg>
      </pc:sldChg>
      <pc:sldChg chg="addSp delSp add del mod">
        <pc:chgData name="Matthew Weber" userId="cb8fa425-774b-40a7-b0f2-d5b57e79fa6f" providerId="ADAL" clId="{416331A4-5993-4ABC-9964-79E951A960A4}" dt="2024-07-05T17:34:55.799" v="1739" actId="2890"/>
        <pc:sldMkLst>
          <pc:docMk/>
          <pc:sldMk cId="1589788404" sldId="279"/>
        </pc:sldMkLst>
        <pc:picChg chg="add del">
          <ac:chgData name="Matthew Weber" userId="cb8fa425-774b-40a7-b0f2-d5b57e79fa6f" providerId="ADAL" clId="{416331A4-5993-4ABC-9964-79E951A960A4}" dt="2024-07-05T17:34:55.326" v="1738" actId="22"/>
          <ac:picMkLst>
            <pc:docMk/>
            <pc:sldMk cId="1589788404" sldId="279"/>
            <ac:picMk id="3" creationId="{152800A4-9E32-CE1F-5EBB-96428152F54B}"/>
          </ac:picMkLst>
        </pc:picChg>
      </pc:sldChg>
      <pc:sldChg chg="addSp delSp modSp add mod">
        <pc:chgData name="Matthew Weber" userId="cb8fa425-774b-40a7-b0f2-d5b57e79fa6f" providerId="ADAL" clId="{416331A4-5993-4ABC-9964-79E951A960A4}" dt="2024-07-12T18:37:13.584" v="5063" actId="14100"/>
        <pc:sldMkLst>
          <pc:docMk/>
          <pc:sldMk cId="1023261780" sldId="280"/>
        </pc:sldMkLst>
        <pc:spChg chg="mod">
          <ac:chgData name="Matthew Weber" userId="cb8fa425-774b-40a7-b0f2-d5b57e79fa6f" providerId="ADAL" clId="{416331A4-5993-4ABC-9964-79E951A960A4}" dt="2024-07-12T18:30:47.555" v="4717" actId="20577"/>
          <ac:spMkLst>
            <pc:docMk/>
            <pc:sldMk cId="1023261780" sldId="280"/>
            <ac:spMk id="4" creationId="{65ECD87A-DCCD-81F9-88EB-D08778CDAE02}"/>
          </ac:spMkLst>
        </pc:spChg>
        <pc:spChg chg="mod">
          <ac:chgData name="Matthew Weber" userId="cb8fa425-774b-40a7-b0f2-d5b57e79fa6f" providerId="ADAL" clId="{416331A4-5993-4ABC-9964-79E951A960A4}" dt="2024-07-12T18:35:07.107" v="4842" actId="20577"/>
          <ac:spMkLst>
            <pc:docMk/>
            <pc:sldMk cId="1023261780" sldId="280"/>
            <ac:spMk id="5" creationId="{7AF545DB-22B2-2F93-3A67-F3BE21C798E1}"/>
          </ac:spMkLst>
        </pc:spChg>
        <pc:spChg chg="del mod">
          <ac:chgData name="Matthew Weber" userId="cb8fa425-774b-40a7-b0f2-d5b57e79fa6f" providerId="ADAL" clId="{416331A4-5993-4ABC-9964-79E951A960A4}" dt="2024-07-05T18:01:05.622" v="2675" actId="478"/>
          <ac:spMkLst>
            <pc:docMk/>
            <pc:sldMk cId="1023261780" sldId="280"/>
            <ac:spMk id="6" creationId="{9E6E20AE-B1FC-4CEB-F8BD-CC9D0C3BB678}"/>
          </ac:spMkLst>
        </pc:spChg>
        <pc:spChg chg="mod">
          <ac:chgData name="Matthew Weber" userId="cb8fa425-774b-40a7-b0f2-d5b57e79fa6f" providerId="ADAL" clId="{416331A4-5993-4ABC-9964-79E951A960A4}" dt="2024-07-05T18:01:03.449" v="2674" actId="1076"/>
          <ac:spMkLst>
            <pc:docMk/>
            <pc:sldMk cId="1023261780" sldId="280"/>
            <ac:spMk id="7" creationId="{0876F6F3-796E-7728-A9D9-B712E350339F}"/>
          </ac:spMkLst>
        </pc:spChg>
        <pc:spChg chg="mod">
          <ac:chgData name="Matthew Weber" userId="cb8fa425-774b-40a7-b0f2-d5b57e79fa6f" providerId="ADAL" clId="{416331A4-5993-4ABC-9964-79E951A960A4}" dt="2024-07-12T18:37:13.584" v="5063" actId="14100"/>
          <ac:spMkLst>
            <pc:docMk/>
            <pc:sldMk cId="1023261780" sldId="280"/>
            <ac:spMk id="8" creationId="{B5C6A0B8-FC65-F50D-8AD8-D25471D54385}"/>
          </ac:spMkLst>
        </pc:spChg>
        <pc:spChg chg="del">
          <ac:chgData name="Matthew Weber" userId="cb8fa425-774b-40a7-b0f2-d5b57e79fa6f" providerId="ADAL" clId="{416331A4-5993-4ABC-9964-79E951A960A4}" dt="2024-07-05T18:00:43.377" v="2672" actId="478"/>
          <ac:spMkLst>
            <pc:docMk/>
            <pc:sldMk cId="1023261780" sldId="280"/>
            <ac:spMk id="18" creationId="{B068F90F-CE10-14D2-9FD0-1863479F22E7}"/>
          </ac:spMkLst>
        </pc:spChg>
        <pc:spChg chg="del">
          <ac:chgData name="Matthew Weber" userId="cb8fa425-774b-40a7-b0f2-d5b57e79fa6f" providerId="ADAL" clId="{416331A4-5993-4ABC-9964-79E951A960A4}" dt="2024-07-05T18:00:39.878" v="2670" actId="478"/>
          <ac:spMkLst>
            <pc:docMk/>
            <pc:sldMk cId="1023261780" sldId="280"/>
            <ac:spMk id="19" creationId="{E4F679C2-A836-71B9-3B09-142ED302B78C}"/>
          </ac:spMkLst>
        </pc:spChg>
        <pc:grpChg chg="add mod">
          <ac:chgData name="Matthew Weber" userId="cb8fa425-774b-40a7-b0f2-d5b57e79fa6f" providerId="ADAL" clId="{416331A4-5993-4ABC-9964-79E951A960A4}" dt="2024-07-09T18:13:15.430" v="3433" actId="14100"/>
          <ac:grpSpMkLst>
            <pc:docMk/>
            <pc:sldMk cId="1023261780" sldId="280"/>
            <ac:grpSpMk id="2" creationId="{479913E0-7EE9-1757-A62C-D73338C39B2E}"/>
          </ac:grpSpMkLst>
        </pc:grpChg>
        <pc:grpChg chg="del">
          <ac:chgData name="Matthew Weber" userId="cb8fa425-774b-40a7-b0f2-d5b57e79fa6f" providerId="ADAL" clId="{416331A4-5993-4ABC-9964-79E951A960A4}" dt="2024-07-05T18:00:41.436" v="2671" actId="478"/>
          <ac:grpSpMkLst>
            <pc:docMk/>
            <pc:sldMk cId="1023261780" sldId="280"/>
            <ac:grpSpMk id="17" creationId="{DD664330-AB4D-BB90-557A-F340DB6B05D9}"/>
          </ac:grpSpMkLst>
        </pc:grpChg>
        <pc:picChg chg="mod">
          <ac:chgData name="Matthew Weber" userId="cb8fa425-774b-40a7-b0f2-d5b57e79fa6f" providerId="ADAL" clId="{416331A4-5993-4ABC-9964-79E951A960A4}" dt="2024-07-05T18:00:58.160" v="2673"/>
          <ac:picMkLst>
            <pc:docMk/>
            <pc:sldMk cId="1023261780" sldId="280"/>
            <ac:picMk id="3" creationId="{8409D4A8-9BE3-5AB3-8507-0389FC4EB4E4}"/>
          </ac:picMkLst>
        </pc:picChg>
        <pc:picChg chg="del">
          <ac:chgData name="Matthew Weber" userId="cb8fa425-774b-40a7-b0f2-d5b57e79fa6f" providerId="ADAL" clId="{416331A4-5993-4ABC-9964-79E951A960A4}" dt="2024-07-05T18:00:36.003" v="2669" actId="478"/>
          <ac:picMkLst>
            <pc:docMk/>
            <pc:sldMk cId="1023261780" sldId="280"/>
            <ac:picMk id="10" creationId="{2EC39A30-818A-320D-FCD4-65E7EFDA3DA0}"/>
          </ac:picMkLst>
        </pc:picChg>
      </pc:sldChg>
      <pc:sldChg chg="addSp delSp modSp add mod">
        <pc:chgData name="Matthew Weber" userId="cb8fa425-774b-40a7-b0f2-d5b57e79fa6f" providerId="ADAL" clId="{416331A4-5993-4ABC-9964-79E951A960A4}" dt="2024-07-12T18:37:55.459" v="5133" actId="1076"/>
        <pc:sldMkLst>
          <pc:docMk/>
          <pc:sldMk cId="314473372" sldId="281"/>
        </pc:sldMkLst>
        <pc:spChg chg="add mod">
          <ac:chgData name="Matthew Weber" userId="cb8fa425-774b-40a7-b0f2-d5b57e79fa6f" providerId="ADAL" clId="{416331A4-5993-4ABC-9964-79E951A960A4}" dt="2024-07-12T18:37:28.146" v="5078" actId="20577"/>
          <ac:spMkLst>
            <pc:docMk/>
            <pc:sldMk cId="314473372" sldId="281"/>
            <ac:spMk id="2" creationId="{76957F28-7CB2-AA38-6187-5E797C603571}"/>
          </ac:spMkLst>
        </pc:spChg>
        <pc:spChg chg="add mod">
          <ac:chgData name="Matthew Weber" userId="cb8fa425-774b-40a7-b0f2-d5b57e79fa6f" providerId="ADAL" clId="{416331A4-5993-4ABC-9964-79E951A960A4}" dt="2024-07-12T18:37:55.459" v="5133" actId="1076"/>
          <ac:spMkLst>
            <pc:docMk/>
            <pc:sldMk cId="314473372" sldId="281"/>
            <ac:spMk id="3" creationId="{B588DA53-2D52-7CF9-9FAF-42A101900D31}"/>
          </ac:spMkLst>
        </pc:spChg>
        <pc:spChg chg="mod">
          <ac:chgData name="Matthew Weber" userId="cb8fa425-774b-40a7-b0f2-d5b57e79fa6f" providerId="ADAL" clId="{416331A4-5993-4ABC-9964-79E951A960A4}" dt="2024-07-12T18:35:43.725" v="4888" actId="14100"/>
          <ac:spMkLst>
            <pc:docMk/>
            <pc:sldMk cId="314473372" sldId="281"/>
            <ac:spMk id="4" creationId="{65ECD87A-DCCD-81F9-88EB-D08778CDAE02}"/>
          </ac:spMkLst>
        </pc:spChg>
        <pc:spChg chg="mod">
          <ac:chgData name="Matthew Weber" userId="cb8fa425-774b-40a7-b0f2-d5b57e79fa6f" providerId="ADAL" clId="{416331A4-5993-4ABC-9964-79E951A960A4}" dt="2024-07-12T18:37:51.195" v="5132" actId="20577"/>
          <ac:spMkLst>
            <pc:docMk/>
            <pc:sldMk cId="314473372" sldId="281"/>
            <ac:spMk id="5" creationId="{7AF545DB-22B2-2F93-3A67-F3BE21C798E1}"/>
          </ac:spMkLst>
        </pc:spChg>
        <pc:spChg chg="del">
          <ac:chgData name="Matthew Weber" userId="cb8fa425-774b-40a7-b0f2-d5b57e79fa6f" providerId="ADAL" clId="{416331A4-5993-4ABC-9964-79E951A960A4}" dt="2024-07-08T18:54:04.754" v="3150" actId="26606"/>
          <ac:spMkLst>
            <pc:docMk/>
            <pc:sldMk cId="314473372" sldId="281"/>
            <ac:spMk id="13" creationId="{0E3596DD-156A-473E-9BB3-C6A29F7574E9}"/>
          </ac:spMkLst>
        </pc:spChg>
        <pc:spChg chg="del">
          <ac:chgData name="Matthew Weber" userId="cb8fa425-774b-40a7-b0f2-d5b57e79fa6f" providerId="ADAL" clId="{416331A4-5993-4ABC-9964-79E951A960A4}" dt="2024-07-08T18:54:04.754" v="3150" actId="26606"/>
          <ac:spMkLst>
            <pc:docMk/>
            <pc:sldMk cId="314473372" sldId="281"/>
            <ac:spMk id="15" creationId="{2C46C4D6-C474-4E92-B52E-944C1118F7B6}"/>
          </ac:spMkLst>
        </pc:spChg>
        <pc:spChg chg="add del">
          <ac:chgData name="Matthew Weber" userId="cb8fa425-774b-40a7-b0f2-d5b57e79fa6f" providerId="ADAL" clId="{416331A4-5993-4ABC-9964-79E951A960A4}" dt="2024-07-08T18:54:40.390" v="3159" actId="26606"/>
          <ac:spMkLst>
            <pc:docMk/>
            <pc:sldMk cId="314473372" sldId="281"/>
            <ac:spMk id="1031" creationId="{5EF17487-C386-4F99-B5EB-4FD3DF4236B2}"/>
          </ac:spMkLst>
        </pc:spChg>
        <pc:spChg chg="add del">
          <ac:chgData name="Matthew Weber" userId="cb8fa425-774b-40a7-b0f2-d5b57e79fa6f" providerId="ADAL" clId="{416331A4-5993-4ABC-9964-79E951A960A4}" dt="2024-07-08T18:54:40.390" v="3159" actId="26606"/>
          <ac:spMkLst>
            <pc:docMk/>
            <pc:sldMk cId="314473372" sldId="281"/>
            <ac:spMk id="1033" creationId="{A0DE92DF-4769-4DE9-93FD-EE31271850CA}"/>
          </ac:spMkLst>
        </pc:spChg>
        <pc:spChg chg="add del">
          <ac:chgData name="Matthew Weber" userId="cb8fa425-774b-40a7-b0f2-d5b57e79fa6f" providerId="ADAL" clId="{416331A4-5993-4ABC-9964-79E951A960A4}" dt="2024-07-09T18:14:44.587" v="3439" actId="26606"/>
          <ac:spMkLst>
            <pc:docMk/>
            <pc:sldMk cId="314473372" sldId="281"/>
            <ac:spMk id="1038" creationId="{0E3596DD-156A-473E-9BB3-C6A29F7574E9}"/>
          </ac:spMkLst>
        </pc:spChg>
        <pc:spChg chg="add del">
          <ac:chgData name="Matthew Weber" userId="cb8fa425-774b-40a7-b0f2-d5b57e79fa6f" providerId="ADAL" clId="{416331A4-5993-4ABC-9964-79E951A960A4}" dt="2024-07-09T18:14:44.587" v="3439" actId="26606"/>
          <ac:spMkLst>
            <pc:docMk/>
            <pc:sldMk cId="314473372" sldId="281"/>
            <ac:spMk id="1040" creationId="{2C46C4D6-C474-4E92-B52E-944C1118F7B6}"/>
          </ac:spMkLst>
        </pc:spChg>
        <pc:spChg chg="add del">
          <ac:chgData name="Matthew Weber" userId="cb8fa425-774b-40a7-b0f2-d5b57e79fa6f" providerId="ADAL" clId="{416331A4-5993-4ABC-9964-79E951A960A4}" dt="2024-07-09T18:15:38.537" v="3442" actId="26606"/>
          <ac:spMkLst>
            <pc:docMk/>
            <pc:sldMk cId="314473372" sldId="281"/>
            <ac:spMk id="1045" creationId="{F35DB090-93B5-4581-8D71-BB3839684BFF}"/>
          </ac:spMkLst>
        </pc:spChg>
        <pc:spChg chg="add del">
          <ac:chgData name="Matthew Weber" userId="cb8fa425-774b-40a7-b0f2-d5b57e79fa6f" providerId="ADAL" clId="{416331A4-5993-4ABC-9964-79E951A960A4}" dt="2024-07-09T18:15:38.537" v="3442" actId="26606"/>
          <ac:spMkLst>
            <pc:docMk/>
            <pc:sldMk cId="314473372" sldId="281"/>
            <ac:spMk id="1047" creationId="{A0DE92DF-4769-4DE9-93FD-EE31271850CA}"/>
          </ac:spMkLst>
        </pc:spChg>
        <pc:spChg chg="add">
          <ac:chgData name="Matthew Weber" userId="cb8fa425-774b-40a7-b0f2-d5b57e79fa6f" providerId="ADAL" clId="{416331A4-5993-4ABC-9964-79E951A960A4}" dt="2024-07-09T18:15:38.537" v="3442" actId="26606"/>
          <ac:spMkLst>
            <pc:docMk/>
            <pc:sldMk cId="314473372" sldId="281"/>
            <ac:spMk id="1052" creationId="{5EF17487-C386-4F99-B5EB-4FD3DF4236B2}"/>
          </ac:spMkLst>
        </pc:spChg>
        <pc:spChg chg="add">
          <ac:chgData name="Matthew Weber" userId="cb8fa425-774b-40a7-b0f2-d5b57e79fa6f" providerId="ADAL" clId="{416331A4-5993-4ABC-9964-79E951A960A4}" dt="2024-07-09T18:15:38.537" v="3442" actId="26606"/>
          <ac:spMkLst>
            <pc:docMk/>
            <pc:sldMk cId="314473372" sldId="281"/>
            <ac:spMk id="1054" creationId="{A0DE92DF-4769-4DE9-93FD-EE31271850CA}"/>
          </ac:spMkLst>
        </pc:spChg>
        <pc:grpChg chg="del">
          <ac:chgData name="Matthew Weber" userId="cb8fa425-774b-40a7-b0f2-d5b57e79fa6f" providerId="ADAL" clId="{416331A4-5993-4ABC-9964-79E951A960A4}" dt="2024-07-05T18:07:25.527" v="3143" actId="478"/>
          <ac:grpSpMkLst>
            <pc:docMk/>
            <pc:sldMk cId="314473372" sldId="281"/>
            <ac:grpSpMk id="2" creationId="{479913E0-7EE9-1757-A62C-D73338C39B2E}"/>
          </ac:grpSpMkLst>
        </pc:grpChg>
        <pc:picChg chg="add del mod ord">
          <ac:chgData name="Matthew Weber" userId="cb8fa425-774b-40a7-b0f2-d5b57e79fa6f" providerId="ADAL" clId="{416331A4-5993-4ABC-9964-79E951A960A4}" dt="2024-07-08T18:54:36.720" v="3158" actId="478"/>
          <ac:picMkLst>
            <pc:docMk/>
            <pc:sldMk cId="314473372" sldId="281"/>
            <ac:picMk id="9" creationId="{9616116C-E851-495C-8F0B-648F6141395D}"/>
          </ac:picMkLst>
        </pc:picChg>
        <pc:picChg chg="add del mod ord">
          <ac:chgData name="Matthew Weber" userId="cb8fa425-774b-40a7-b0f2-d5b57e79fa6f" providerId="ADAL" clId="{416331A4-5993-4ABC-9964-79E951A960A4}" dt="2024-07-09T18:14:47.641" v="3440" actId="478"/>
          <ac:picMkLst>
            <pc:docMk/>
            <pc:sldMk cId="314473372" sldId="281"/>
            <ac:picMk id="1026" creationId="{5488D883-9D38-2563-58A2-CBB72B7B7C52}"/>
          </ac:picMkLst>
        </pc:picChg>
        <pc:picChg chg="add del mod">
          <ac:chgData name="Matthew Weber" userId="cb8fa425-774b-40a7-b0f2-d5b57e79fa6f" providerId="ADAL" clId="{416331A4-5993-4ABC-9964-79E951A960A4}" dt="2024-07-09T18:15:47.064" v="3445" actId="1076"/>
          <ac:picMkLst>
            <pc:docMk/>
            <pc:sldMk cId="314473372" sldId="281"/>
            <ac:picMk id="1027" creationId="{9413BA98-9D9D-4952-9528-5C09A63F1322}"/>
          </ac:picMkLst>
        </pc:picChg>
        <pc:picChg chg="add mod">
          <ac:chgData name="Matthew Weber" userId="cb8fa425-774b-40a7-b0f2-d5b57e79fa6f" providerId="ADAL" clId="{416331A4-5993-4ABC-9964-79E951A960A4}" dt="2024-07-09T18:15:54.887" v="3447" actId="14100"/>
          <ac:picMkLst>
            <pc:docMk/>
            <pc:sldMk cId="314473372" sldId="281"/>
            <ac:picMk id="1028" creationId="{DCE0D907-BF5E-C969-44A3-6737619D06E2}"/>
          </ac:picMkLst>
        </pc:picChg>
      </pc:sldChg>
      <pc:sldChg chg="addSp delSp modSp add mod">
        <pc:chgData name="Matthew Weber" userId="cb8fa425-774b-40a7-b0f2-d5b57e79fa6f" providerId="ADAL" clId="{416331A4-5993-4ABC-9964-79E951A960A4}" dt="2024-07-12T18:46:03.523" v="5318" actId="20577"/>
        <pc:sldMkLst>
          <pc:docMk/>
          <pc:sldMk cId="3184186270" sldId="282"/>
        </pc:sldMkLst>
        <pc:spChg chg="add mod">
          <ac:chgData name="Matthew Weber" userId="cb8fa425-774b-40a7-b0f2-d5b57e79fa6f" providerId="ADAL" clId="{416331A4-5993-4ABC-9964-79E951A960A4}" dt="2024-07-10T18:06:43.795" v="3470" actId="1076"/>
          <ac:spMkLst>
            <pc:docMk/>
            <pc:sldMk cId="3184186270" sldId="282"/>
            <ac:spMk id="2" creationId="{4820BC59-EB6E-E020-FA9E-EA435D745D13}"/>
          </ac:spMkLst>
        </pc:spChg>
        <pc:spChg chg="add mod">
          <ac:chgData name="Matthew Weber" userId="cb8fa425-774b-40a7-b0f2-d5b57e79fa6f" providerId="ADAL" clId="{416331A4-5993-4ABC-9964-79E951A960A4}" dt="2024-07-10T18:09:46.966" v="3488" actId="14100"/>
          <ac:spMkLst>
            <pc:docMk/>
            <pc:sldMk cId="3184186270" sldId="282"/>
            <ac:spMk id="3" creationId="{169AB2C9-1C3D-D9E3-F26D-B990959898ED}"/>
          </ac:spMkLst>
        </pc:spChg>
        <pc:spChg chg="mod">
          <ac:chgData name="Matthew Weber" userId="cb8fa425-774b-40a7-b0f2-d5b57e79fa6f" providerId="ADAL" clId="{416331A4-5993-4ABC-9964-79E951A960A4}" dt="2024-07-12T18:44:59.515" v="5194" actId="1076"/>
          <ac:spMkLst>
            <pc:docMk/>
            <pc:sldMk cId="3184186270" sldId="282"/>
            <ac:spMk id="4" creationId="{65ECD87A-DCCD-81F9-88EB-D08778CDAE02}"/>
          </ac:spMkLst>
        </pc:spChg>
        <pc:spChg chg="mod">
          <ac:chgData name="Matthew Weber" userId="cb8fa425-774b-40a7-b0f2-d5b57e79fa6f" providerId="ADAL" clId="{416331A4-5993-4ABC-9964-79E951A960A4}" dt="2024-07-12T18:46:03.523" v="5318" actId="20577"/>
          <ac:spMkLst>
            <pc:docMk/>
            <pc:sldMk cId="3184186270" sldId="282"/>
            <ac:spMk id="5" creationId="{7AF545DB-22B2-2F93-3A67-F3BE21C798E1}"/>
          </ac:spMkLst>
        </pc:spChg>
        <pc:spChg chg="add mod">
          <ac:chgData name="Matthew Weber" userId="cb8fa425-774b-40a7-b0f2-d5b57e79fa6f" providerId="ADAL" clId="{416331A4-5993-4ABC-9964-79E951A960A4}" dt="2024-07-10T18:09:33.812" v="3486" actId="14100"/>
          <ac:spMkLst>
            <pc:docMk/>
            <pc:sldMk cId="3184186270" sldId="282"/>
            <ac:spMk id="6" creationId="{67E61A35-4E74-43C4-CFDB-4FF95B38B220}"/>
          </ac:spMkLst>
        </pc:spChg>
        <pc:spChg chg="del">
          <ac:chgData name="Matthew Weber" userId="cb8fa425-774b-40a7-b0f2-d5b57e79fa6f" providerId="ADAL" clId="{416331A4-5993-4ABC-9964-79E951A960A4}" dt="2024-07-08T18:54:49.993" v="3162" actId="26606"/>
          <ac:spMkLst>
            <pc:docMk/>
            <pc:sldMk cId="3184186270" sldId="282"/>
            <ac:spMk id="1031" creationId="{5EF17487-C386-4F99-B5EB-4FD3DF4236B2}"/>
          </ac:spMkLst>
        </pc:spChg>
        <pc:spChg chg="del">
          <ac:chgData name="Matthew Weber" userId="cb8fa425-774b-40a7-b0f2-d5b57e79fa6f" providerId="ADAL" clId="{416331A4-5993-4ABC-9964-79E951A960A4}" dt="2024-07-08T18:54:49.993" v="3162" actId="26606"/>
          <ac:spMkLst>
            <pc:docMk/>
            <pc:sldMk cId="3184186270" sldId="282"/>
            <ac:spMk id="1033" creationId="{A0DE92DF-4769-4DE9-93FD-EE31271850CA}"/>
          </ac:spMkLst>
        </pc:spChg>
        <pc:spChg chg="add">
          <ac:chgData name="Matthew Weber" userId="cb8fa425-774b-40a7-b0f2-d5b57e79fa6f" providerId="ADAL" clId="{416331A4-5993-4ABC-9964-79E951A960A4}" dt="2024-07-08T18:54:49.993" v="3162" actId="26606"/>
          <ac:spMkLst>
            <pc:docMk/>
            <pc:sldMk cId="3184186270" sldId="282"/>
            <ac:spMk id="1038" creationId="{0E3596DD-156A-473E-9BB3-C6A29F7574E9}"/>
          </ac:spMkLst>
        </pc:spChg>
        <pc:spChg chg="add">
          <ac:chgData name="Matthew Weber" userId="cb8fa425-774b-40a7-b0f2-d5b57e79fa6f" providerId="ADAL" clId="{416331A4-5993-4ABC-9964-79E951A960A4}" dt="2024-07-08T18:54:49.993" v="3162" actId="26606"/>
          <ac:spMkLst>
            <pc:docMk/>
            <pc:sldMk cId="3184186270" sldId="282"/>
            <ac:spMk id="1040" creationId="{2C46C4D6-C474-4E92-B52E-944C1118F7B6}"/>
          </ac:spMkLst>
        </pc:spChg>
        <pc:picChg chg="mod">
          <ac:chgData name="Matthew Weber" userId="cb8fa425-774b-40a7-b0f2-d5b57e79fa6f" providerId="ADAL" clId="{416331A4-5993-4ABC-9964-79E951A960A4}" dt="2024-07-10T18:09:33.812" v="3486" actId="14100"/>
          <ac:picMkLst>
            <pc:docMk/>
            <pc:sldMk cId="3184186270" sldId="282"/>
            <ac:picMk id="9" creationId="{9616116C-E851-495C-8F0B-648F6141395D}"/>
          </ac:picMkLst>
        </pc:picChg>
        <pc:picChg chg="del">
          <ac:chgData name="Matthew Weber" userId="cb8fa425-774b-40a7-b0f2-d5b57e79fa6f" providerId="ADAL" clId="{416331A4-5993-4ABC-9964-79E951A960A4}" dt="2024-07-08T18:54:47.903" v="3161" actId="478"/>
          <ac:picMkLst>
            <pc:docMk/>
            <pc:sldMk cId="3184186270" sldId="282"/>
            <ac:picMk id="1026" creationId="{5488D883-9D38-2563-58A2-CBB72B7B7C52}"/>
          </ac:picMkLst>
        </pc:picChg>
      </pc:sldChg>
      <pc:sldChg chg="new del">
        <pc:chgData name="Matthew Weber" userId="cb8fa425-774b-40a7-b0f2-d5b57e79fa6f" providerId="ADAL" clId="{416331A4-5993-4ABC-9964-79E951A960A4}" dt="2024-07-08T18:54:14.150" v="3152" actId="2696"/>
        <pc:sldMkLst>
          <pc:docMk/>
          <pc:sldMk cId="4153897332" sldId="282"/>
        </pc:sldMkLst>
      </pc:sldChg>
      <pc:sldChg chg="delSp modSp add mod">
        <pc:chgData name="Matthew Weber" userId="cb8fa425-774b-40a7-b0f2-d5b57e79fa6f" providerId="ADAL" clId="{416331A4-5993-4ABC-9964-79E951A960A4}" dt="2024-07-12T19:20:26.336" v="5808" actId="478"/>
        <pc:sldMkLst>
          <pc:docMk/>
          <pc:sldMk cId="4146038603" sldId="283"/>
        </pc:sldMkLst>
        <pc:spChg chg="mod">
          <ac:chgData name="Matthew Weber" userId="cb8fa425-774b-40a7-b0f2-d5b57e79fa6f" providerId="ADAL" clId="{416331A4-5993-4ABC-9964-79E951A960A4}" dt="2024-07-12T19:17:39.092" v="5807" actId="20577"/>
          <ac:spMkLst>
            <pc:docMk/>
            <pc:sldMk cId="4146038603" sldId="283"/>
            <ac:spMk id="5" creationId="{9F2E546D-2D7F-EF7F-0E83-FF8F5B224DFF}"/>
          </ac:spMkLst>
        </pc:spChg>
        <pc:spChg chg="del">
          <ac:chgData name="Matthew Weber" userId="cb8fa425-774b-40a7-b0f2-d5b57e79fa6f" providerId="ADAL" clId="{416331A4-5993-4ABC-9964-79E951A960A4}" dt="2024-07-12T19:20:26.336" v="5808" actId="478"/>
          <ac:spMkLst>
            <pc:docMk/>
            <pc:sldMk cId="4146038603" sldId="283"/>
            <ac:spMk id="8" creationId="{E2A4F7DD-677D-A38C-051F-026B88F1C4DB}"/>
          </ac:spMkLst>
        </pc:spChg>
      </pc:sldChg>
      <pc:sldChg chg="addSp delSp modSp add mod">
        <pc:chgData name="Matthew Weber" userId="cb8fa425-774b-40a7-b0f2-d5b57e79fa6f" providerId="ADAL" clId="{416331A4-5993-4ABC-9964-79E951A960A4}" dt="2024-07-12T19:13:54.727" v="5578" actId="20577"/>
        <pc:sldMkLst>
          <pc:docMk/>
          <pc:sldMk cId="3952998100" sldId="284"/>
        </pc:sldMkLst>
        <pc:spChg chg="add mod">
          <ac:chgData name="Matthew Weber" userId="cb8fa425-774b-40a7-b0f2-d5b57e79fa6f" providerId="ADAL" clId="{416331A4-5993-4ABC-9964-79E951A960A4}" dt="2024-07-08T19:01:59.389" v="3412" actId="14100"/>
          <ac:spMkLst>
            <pc:docMk/>
            <pc:sldMk cId="3952998100" sldId="284"/>
            <ac:spMk id="3" creationId="{5B81437B-4554-0CC5-672E-F448A161208B}"/>
          </ac:spMkLst>
        </pc:spChg>
        <pc:spChg chg="mod">
          <ac:chgData name="Matthew Weber" userId="cb8fa425-774b-40a7-b0f2-d5b57e79fa6f" providerId="ADAL" clId="{416331A4-5993-4ABC-9964-79E951A960A4}" dt="2024-07-12T19:13:47.278" v="5572"/>
          <ac:spMkLst>
            <pc:docMk/>
            <pc:sldMk cId="3952998100" sldId="284"/>
            <ac:spMk id="4" creationId="{9E5F1471-65BB-8F20-076C-32DEF2B68C92}"/>
          </ac:spMkLst>
        </pc:spChg>
        <pc:spChg chg="mod">
          <ac:chgData name="Matthew Weber" userId="cb8fa425-774b-40a7-b0f2-d5b57e79fa6f" providerId="ADAL" clId="{416331A4-5993-4ABC-9964-79E951A960A4}" dt="2024-07-12T19:13:54.727" v="5578" actId="20577"/>
          <ac:spMkLst>
            <pc:docMk/>
            <pc:sldMk cId="3952998100" sldId="284"/>
            <ac:spMk id="5" creationId="{9F2E546D-2D7F-EF7F-0E83-FF8F5B224DFF}"/>
          </ac:spMkLst>
        </pc:spChg>
        <pc:picChg chg="add mod">
          <ac:chgData name="Matthew Weber" userId="cb8fa425-774b-40a7-b0f2-d5b57e79fa6f" providerId="ADAL" clId="{416331A4-5993-4ABC-9964-79E951A960A4}" dt="2024-07-08T19:01:49.335" v="3409" actId="1076"/>
          <ac:picMkLst>
            <pc:docMk/>
            <pc:sldMk cId="3952998100" sldId="284"/>
            <ac:picMk id="2" creationId="{CB902248-19D0-10EF-33C6-8B9E6DB6599A}"/>
          </ac:picMkLst>
        </pc:picChg>
        <pc:picChg chg="del">
          <ac:chgData name="Matthew Weber" userId="cb8fa425-774b-40a7-b0f2-d5b57e79fa6f" providerId="ADAL" clId="{416331A4-5993-4ABC-9964-79E951A960A4}" dt="2024-07-08T19:00:12.886" v="3401" actId="478"/>
          <ac:picMkLst>
            <pc:docMk/>
            <pc:sldMk cId="3952998100" sldId="284"/>
            <ac:picMk id="2050" creationId="{47D55F39-C078-E850-48AD-23C49E432BC1}"/>
          </ac:picMkLst>
        </pc:picChg>
        <pc:picChg chg="del">
          <ac:chgData name="Matthew Weber" userId="cb8fa425-774b-40a7-b0f2-d5b57e79fa6f" providerId="ADAL" clId="{416331A4-5993-4ABC-9964-79E951A960A4}" dt="2024-07-08T19:00:14.043" v="3402" actId="478"/>
          <ac:picMkLst>
            <pc:docMk/>
            <pc:sldMk cId="3952998100" sldId="284"/>
            <ac:picMk id="2051" creationId="{93107DF9-3647-D1DD-AE16-370DFC2B33ED}"/>
          </ac:picMkLst>
        </pc:picChg>
      </pc:sldChg>
      <pc:sldChg chg="modSp add mod">
        <pc:chgData name="Matthew Weber" userId="cb8fa425-774b-40a7-b0f2-d5b57e79fa6f" providerId="ADAL" clId="{416331A4-5993-4ABC-9964-79E951A960A4}" dt="2024-07-12T18:30:33.345" v="4672" actId="20577"/>
        <pc:sldMkLst>
          <pc:docMk/>
          <pc:sldMk cId="1780769540" sldId="285"/>
        </pc:sldMkLst>
        <pc:spChg chg="mod">
          <ac:chgData name="Matthew Weber" userId="cb8fa425-774b-40a7-b0f2-d5b57e79fa6f" providerId="ADAL" clId="{416331A4-5993-4ABC-9964-79E951A960A4}" dt="2024-07-12T18:29:56.354" v="4611" actId="20577"/>
          <ac:spMkLst>
            <pc:docMk/>
            <pc:sldMk cId="1780769540" sldId="285"/>
            <ac:spMk id="4" creationId="{65ECD87A-DCCD-81F9-88EB-D08778CDAE02}"/>
          </ac:spMkLst>
        </pc:spChg>
        <pc:spChg chg="mod">
          <ac:chgData name="Matthew Weber" userId="cb8fa425-774b-40a7-b0f2-d5b57e79fa6f" providerId="ADAL" clId="{416331A4-5993-4ABC-9964-79E951A960A4}" dt="2024-07-12T18:30:33.345" v="4672" actId="20577"/>
          <ac:spMkLst>
            <pc:docMk/>
            <pc:sldMk cId="1780769540" sldId="285"/>
            <ac:spMk id="5" creationId="{7AF545DB-22B2-2F93-3A67-F3BE21C798E1}"/>
          </ac:spMkLst>
        </pc:spChg>
      </pc:sldChg>
      <pc:sldChg chg="addSp delSp modSp add mod">
        <pc:chgData name="Matthew Weber" userId="cb8fa425-774b-40a7-b0f2-d5b57e79fa6f" providerId="ADAL" clId="{416331A4-5993-4ABC-9964-79E951A960A4}" dt="2024-07-12T18:27:28.888" v="4394" actId="478"/>
        <pc:sldMkLst>
          <pc:docMk/>
          <pc:sldMk cId="3807036028" sldId="286"/>
        </pc:sldMkLst>
        <pc:spChg chg="del">
          <ac:chgData name="Matthew Weber" userId="cb8fa425-774b-40a7-b0f2-d5b57e79fa6f" providerId="ADAL" clId="{416331A4-5993-4ABC-9964-79E951A960A4}" dt="2024-07-12T18:27:19.952" v="4390" actId="478"/>
          <ac:spMkLst>
            <pc:docMk/>
            <pc:sldMk cId="3807036028" sldId="286"/>
            <ac:spMk id="5" creationId="{A396B25C-6CA6-8604-7851-0C719FDF0968}"/>
          </ac:spMkLst>
        </pc:spChg>
        <pc:spChg chg="add mod">
          <ac:chgData name="Matthew Weber" userId="cb8fa425-774b-40a7-b0f2-d5b57e79fa6f" providerId="ADAL" clId="{416331A4-5993-4ABC-9964-79E951A960A4}" dt="2024-07-12T18:27:25.401" v="4392" actId="14100"/>
          <ac:spMkLst>
            <pc:docMk/>
            <pc:sldMk cId="3807036028" sldId="286"/>
            <ac:spMk id="6" creationId="{CB2C0059-CB8E-7587-6EC9-17ADC7DEA710}"/>
          </ac:spMkLst>
        </pc:spChg>
        <pc:spChg chg="del">
          <ac:chgData name="Matthew Weber" userId="cb8fa425-774b-40a7-b0f2-d5b57e79fa6f" providerId="ADAL" clId="{416331A4-5993-4ABC-9964-79E951A960A4}" dt="2024-07-12T18:27:28.888" v="4394" actId="478"/>
          <ac:spMkLst>
            <pc:docMk/>
            <pc:sldMk cId="3807036028" sldId="286"/>
            <ac:spMk id="8" creationId="{ACE3DD40-6EB0-E387-2AC2-67F2C428EAE8}"/>
          </ac:spMkLst>
        </pc:spChg>
        <pc:picChg chg="del">
          <ac:chgData name="Matthew Weber" userId="cb8fa425-774b-40a7-b0f2-d5b57e79fa6f" providerId="ADAL" clId="{416331A4-5993-4ABC-9964-79E951A960A4}" dt="2024-07-12T18:27:21.621" v="4391" actId="478"/>
          <ac:picMkLst>
            <pc:docMk/>
            <pc:sldMk cId="3807036028" sldId="286"/>
            <ac:picMk id="3" creationId="{D2060EE5-1932-9815-381A-6279F1F8EB6E}"/>
          </ac:picMkLst>
        </pc:picChg>
        <pc:picChg chg="del">
          <ac:chgData name="Matthew Weber" userId="cb8fa425-774b-40a7-b0f2-d5b57e79fa6f" providerId="ADAL" clId="{416331A4-5993-4ABC-9964-79E951A960A4}" dt="2024-07-12T18:27:26.437" v="4393" actId="478"/>
          <ac:picMkLst>
            <pc:docMk/>
            <pc:sldMk cId="3807036028" sldId="286"/>
            <ac:picMk id="7" creationId="{09022F99-182F-8252-A6A8-8520DED84B7C}"/>
          </ac:picMkLst>
        </pc:picChg>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43ADE945-D85A-403C-BDDD-7CF3562B7129}"/>
    <pc:docChg chg="custSel addSld delSld modSld">
      <pc:chgData name="Matthew Weber" userId="cb8fa425-774b-40a7-b0f2-d5b57e79fa6f" providerId="ADAL" clId="{43ADE945-D85A-403C-BDDD-7CF3562B7129}" dt="2024-07-17T17:30:00.705" v="2705" actId="1076"/>
      <pc:docMkLst>
        <pc:docMk/>
      </pc:docMkLst>
      <pc:sldChg chg="modSp del mod">
        <pc:chgData name="Matthew Weber" userId="cb8fa425-774b-40a7-b0f2-d5b57e79fa6f" providerId="ADAL" clId="{43ADE945-D85A-403C-BDDD-7CF3562B7129}" dt="2024-07-17T17:24:44.977" v="2496" actId="2696"/>
        <pc:sldMkLst>
          <pc:docMk/>
          <pc:sldMk cId="2932703518" sldId="256"/>
        </pc:sldMkLst>
        <pc:spChg chg="mod">
          <ac:chgData name="Matthew Weber" userId="cb8fa425-774b-40a7-b0f2-d5b57e79fa6f" providerId="ADAL" clId="{43ADE945-D85A-403C-BDDD-7CF3562B7129}" dt="2024-07-15T17:31:40.261" v="34" actId="20577"/>
          <ac:spMkLst>
            <pc:docMk/>
            <pc:sldMk cId="2932703518" sldId="256"/>
            <ac:spMk id="2" creationId="{0988541B-C4D0-FD60-CEA4-610494902ED9}"/>
          </ac:spMkLst>
        </pc:spChg>
        <pc:spChg chg="mod">
          <ac:chgData name="Matthew Weber" userId="cb8fa425-774b-40a7-b0f2-d5b57e79fa6f" providerId="ADAL" clId="{43ADE945-D85A-403C-BDDD-7CF3562B7129}" dt="2024-07-15T17:31:46.073" v="38" actId="20577"/>
          <ac:spMkLst>
            <pc:docMk/>
            <pc:sldMk cId="2932703518" sldId="256"/>
            <ac:spMk id="3" creationId="{A811F1A6-A382-AF76-0D86-809F875EE824}"/>
          </ac:spMkLst>
        </pc:spChg>
      </pc:sldChg>
      <pc:sldChg chg="addSp delSp modSp mod">
        <pc:chgData name="Matthew Weber" userId="cb8fa425-774b-40a7-b0f2-d5b57e79fa6f" providerId="ADAL" clId="{43ADE945-D85A-403C-BDDD-7CF3562B7129}" dt="2024-07-15T17:37:13.263" v="90" actId="20577"/>
        <pc:sldMkLst>
          <pc:docMk/>
          <pc:sldMk cId="2923562659" sldId="257"/>
        </pc:sldMkLst>
        <pc:spChg chg="mod ord">
          <ac:chgData name="Matthew Weber" userId="cb8fa425-774b-40a7-b0f2-d5b57e79fa6f" providerId="ADAL" clId="{43ADE945-D85A-403C-BDDD-7CF3562B7129}" dt="2024-07-15T17:37:13.263" v="90" actId="20577"/>
          <ac:spMkLst>
            <pc:docMk/>
            <pc:sldMk cId="2923562659" sldId="257"/>
            <ac:spMk id="3" creationId="{6F8127F2-A88E-3587-E460-6FD5C7F273C2}"/>
          </ac:spMkLst>
        </pc:spChg>
        <pc:spChg chg="del">
          <ac:chgData name="Matthew Weber" userId="cb8fa425-774b-40a7-b0f2-d5b57e79fa6f" providerId="ADAL" clId="{43ADE945-D85A-403C-BDDD-7CF3562B7129}" dt="2024-07-15T17:36:19.371" v="41" actId="26606"/>
          <ac:spMkLst>
            <pc:docMk/>
            <pc:sldMk cId="2923562659" sldId="257"/>
            <ac:spMk id="1044" creationId="{79BB35BC-D5C2-4C8B-A22A-A71E6191913B}"/>
          </ac:spMkLst>
        </pc:spChg>
        <pc:spChg chg="add">
          <ac:chgData name="Matthew Weber" userId="cb8fa425-774b-40a7-b0f2-d5b57e79fa6f" providerId="ADAL" clId="{43ADE945-D85A-403C-BDDD-7CF3562B7129}" dt="2024-07-15T17:36:19.371" v="41" actId="26606"/>
          <ac:spMkLst>
            <pc:docMk/>
            <pc:sldMk cId="2923562659" sldId="257"/>
            <ac:spMk id="1049" creationId="{79BB35BC-D5C2-4C8B-A22A-A71E6191913B}"/>
          </ac:spMkLst>
        </pc:spChg>
        <pc:picChg chg="del">
          <ac:chgData name="Matthew Weber" userId="cb8fa425-774b-40a7-b0f2-d5b57e79fa6f" providerId="ADAL" clId="{43ADE945-D85A-403C-BDDD-7CF3562B7129}" dt="2024-07-15T17:36:07.122" v="39" actId="478"/>
          <ac:picMkLst>
            <pc:docMk/>
            <pc:sldMk cId="2923562659" sldId="257"/>
            <ac:picMk id="4" creationId="{E3076670-0BAF-DD3D-109F-4069E1A18942}"/>
          </ac:picMkLst>
        </pc:picChg>
        <pc:picChg chg="add mod">
          <ac:chgData name="Matthew Weber" userId="cb8fa425-774b-40a7-b0f2-d5b57e79fa6f" providerId="ADAL" clId="{43ADE945-D85A-403C-BDDD-7CF3562B7129}" dt="2024-07-15T17:36:26.216" v="44" actId="962"/>
          <ac:picMkLst>
            <pc:docMk/>
            <pc:sldMk cId="2923562659" sldId="257"/>
            <ac:picMk id="1026" creationId="{F6FE66C1-710B-7D4B-7571-0AF6B61196C2}"/>
          </ac:picMkLst>
        </pc:picChg>
      </pc:sldChg>
      <pc:sldChg chg="addSp delSp modSp mod">
        <pc:chgData name="Matthew Weber" userId="cb8fa425-774b-40a7-b0f2-d5b57e79fa6f" providerId="ADAL" clId="{43ADE945-D85A-403C-BDDD-7CF3562B7129}" dt="2024-07-15T20:04:56.370" v="1882" actId="1076"/>
        <pc:sldMkLst>
          <pc:docMk/>
          <pc:sldMk cId="4169116557" sldId="259"/>
        </pc:sldMkLst>
        <pc:spChg chg="del">
          <ac:chgData name="Matthew Weber" userId="cb8fa425-774b-40a7-b0f2-d5b57e79fa6f" providerId="ADAL" clId="{43ADE945-D85A-403C-BDDD-7CF3562B7129}" dt="2024-07-15T17:47:47.556" v="744" actId="478"/>
          <ac:spMkLst>
            <pc:docMk/>
            <pc:sldMk cId="4169116557" sldId="259"/>
            <ac:spMk id="2" creationId="{51C08503-DA61-147C-F172-6AB2F4E1D578}"/>
          </ac:spMkLst>
        </pc:spChg>
        <pc:spChg chg="mod">
          <ac:chgData name="Matthew Weber" userId="cb8fa425-774b-40a7-b0f2-d5b57e79fa6f" providerId="ADAL" clId="{43ADE945-D85A-403C-BDDD-7CF3562B7129}" dt="2024-07-15T18:02:21.302" v="897" actId="20577"/>
          <ac:spMkLst>
            <pc:docMk/>
            <pc:sldMk cId="4169116557" sldId="259"/>
            <ac:spMk id="3" creationId="{8F4C1733-6E4C-D12A-B536-419328C4EDAA}"/>
          </ac:spMkLst>
        </pc:spChg>
        <pc:spChg chg="add del mod">
          <ac:chgData name="Matthew Weber" userId="cb8fa425-774b-40a7-b0f2-d5b57e79fa6f" providerId="ADAL" clId="{43ADE945-D85A-403C-BDDD-7CF3562B7129}" dt="2024-07-15T17:47:49.359" v="745" actId="478"/>
          <ac:spMkLst>
            <pc:docMk/>
            <pc:sldMk cId="4169116557" sldId="259"/>
            <ac:spMk id="5" creationId="{47E7079E-B7A8-F6B9-359A-1A82D2492766}"/>
          </ac:spMkLst>
        </pc:spChg>
        <pc:spChg chg="add mod">
          <ac:chgData name="Matthew Weber" userId="cb8fa425-774b-40a7-b0f2-d5b57e79fa6f" providerId="ADAL" clId="{43ADE945-D85A-403C-BDDD-7CF3562B7129}" dt="2024-07-15T18:02:58.809" v="905" actId="1076"/>
          <ac:spMkLst>
            <pc:docMk/>
            <pc:sldMk cId="4169116557" sldId="259"/>
            <ac:spMk id="6" creationId="{72EDEC19-B1D4-AACC-54A7-76DFB1F50F07}"/>
          </ac:spMkLst>
        </pc:spChg>
        <pc:spChg chg="add mod">
          <ac:chgData name="Matthew Weber" userId="cb8fa425-774b-40a7-b0f2-d5b57e79fa6f" providerId="ADAL" clId="{43ADE945-D85A-403C-BDDD-7CF3562B7129}" dt="2024-07-15T20:04:56.370" v="1882" actId="1076"/>
          <ac:spMkLst>
            <pc:docMk/>
            <pc:sldMk cId="4169116557" sldId="259"/>
            <ac:spMk id="10" creationId="{2B3DCE22-8035-C820-14DF-0537B475697C}"/>
          </ac:spMkLst>
        </pc:spChg>
        <pc:grpChg chg="del">
          <ac:chgData name="Matthew Weber" userId="cb8fa425-774b-40a7-b0f2-d5b57e79fa6f" providerId="ADAL" clId="{43ADE945-D85A-403C-BDDD-7CF3562B7129}" dt="2024-07-15T17:52:24.127" v="786" actId="478"/>
          <ac:grpSpMkLst>
            <pc:docMk/>
            <pc:sldMk cId="4169116557" sldId="259"/>
            <ac:grpSpMk id="7" creationId="{35010948-3A45-F26C-696D-025D924755B7}"/>
          </ac:grpSpMkLst>
        </pc:grpChg>
        <pc:picChg chg="add mod">
          <ac:chgData name="Matthew Weber" userId="cb8fa425-774b-40a7-b0f2-d5b57e79fa6f" providerId="ADAL" clId="{43ADE945-D85A-403C-BDDD-7CF3562B7129}" dt="2024-07-15T18:02:52.983" v="904" actId="1076"/>
          <ac:picMkLst>
            <pc:docMk/>
            <pc:sldMk cId="4169116557" sldId="259"/>
            <ac:picMk id="3074" creationId="{9C1DF12B-4A0C-010B-9D02-C0CC55F289E4}"/>
          </ac:picMkLst>
        </pc:picChg>
      </pc:sldChg>
      <pc:sldChg chg="del">
        <pc:chgData name="Matthew Weber" userId="cb8fa425-774b-40a7-b0f2-d5b57e79fa6f" providerId="ADAL" clId="{43ADE945-D85A-403C-BDDD-7CF3562B7129}" dt="2024-07-15T17:48:25.464" v="766" actId="2696"/>
        <pc:sldMkLst>
          <pc:docMk/>
          <pc:sldMk cId="2846251533" sldId="260"/>
        </pc:sldMkLst>
      </pc:sldChg>
      <pc:sldChg chg="del">
        <pc:chgData name="Matthew Weber" userId="cb8fa425-774b-40a7-b0f2-d5b57e79fa6f" providerId="ADAL" clId="{43ADE945-D85A-403C-BDDD-7CF3562B7129}" dt="2024-07-15T17:48:27.870" v="767" actId="2696"/>
        <pc:sldMkLst>
          <pc:docMk/>
          <pc:sldMk cId="2595567678" sldId="261"/>
        </pc:sldMkLst>
      </pc:sldChg>
      <pc:sldChg chg="del">
        <pc:chgData name="Matthew Weber" userId="cb8fa425-774b-40a7-b0f2-d5b57e79fa6f" providerId="ADAL" clId="{43ADE945-D85A-403C-BDDD-7CF3562B7129}" dt="2024-07-15T17:48:30.136" v="768" actId="2696"/>
        <pc:sldMkLst>
          <pc:docMk/>
          <pc:sldMk cId="3183407483" sldId="262"/>
        </pc:sldMkLst>
      </pc:sldChg>
      <pc:sldChg chg="del">
        <pc:chgData name="Matthew Weber" userId="cb8fa425-774b-40a7-b0f2-d5b57e79fa6f" providerId="ADAL" clId="{43ADE945-D85A-403C-BDDD-7CF3562B7129}" dt="2024-07-15T17:48:32.941" v="769" actId="2696"/>
        <pc:sldMkLst>
          <pc:docMk/>
          <pc:sldMk cId="1355892443" sldId="263"/>
        </pc:sldMkLst>
      </pc:sldChg>
      <pc:sldChg chg="del">
        <pc:chgData name="Matthew Weber" userId="cb8fa425-774b-40a7-b0f2-d5b57e79fa6f" providerId="ADAL" clId="{43ADE945-D85A-403C-BDDD-7CF3562B7129}" dt="2024-07-15T17:48:41.503" v="772" actId="2696"/>
        <pc:sldMkLst>
          <pc:docMk/>
          <pc:sldMk cId="1147741241" sldId="264"/>
        </pc:sldMkLst>
      </pc:sldChg>
      <pc:sldChg chg="del">
        <pc:chgData name="Matthew Weber" userId="cb8fa425-774b-40a7-b0f2-d5b57e79fa6f" providerId="ADAL" clId="{43ADE945-D85A-403C-BDDD-7CF3562B7129}" dt="2024-07-15T17:49:03.092" v="780" actId="2696"/>
        <pc:sldMkLst>
          <pc:docMk/>
          <pc:sldMk cId="379908706" sldId="268"/>
        </pc:sldMkLst>
      </pc:sldChg>
      <pc:sldChg chg="del">
        <pc:chgData name="Matthew Weber" userId="cb8fa425-774b-40a7-b0f2-d5b57e79fa6f" providerId="ADAL" clId="{43ADE945-D85A-403C-BDDD-7CF3562B7129}" dt="2024-07-15T17:49:05.531" v="781" actId="2696"/>
        <pc:sldMkLst>
          <pc:docMk/>
          <pc:sldMk cId="665995654" sldId="269"/>
        </pc:sldMkLst>
      </pc:sldChg>
      <pc:sldChg chg="addSp modSp mod">
        <pc:chgData name="Matthew Weber" userId="cb8fa425-774b-40a7-b0f2-d5b57e79fa6f" providerId="ADAL" clId="{43ADE945-D85A-403C-BDDD-7CF3562B7129}" dt="2024-07-17T17:26:13.645" v="2550" actId="20577"/>
        <pc:sldMkLst>
          <pc:docMk/>
          <pc:sldMk cId="2599780578" sldId="271"/>
        </pc:sldMkLst>
        <pc:spChg chg="add mod">
          <ac:chgData name="Matthew Weber" userId="cb8fa425-774b-40a7-b0f2-d5b57e79fa6f" providerId="ADAL" clId="{43ADE945-D85A-403C-BDDD-7CF3562B7129}" dt="2024-07-15T20:09:56.843" v="1995" actId="1076"/>
          <ac:spMkLst>
            <pc:docMk/>
            <pc:sldMk cId="2599780578" sldId="271"/>
            <ac:spMk id="3" creationId="{9B71CFC0-635A-2DF0-3AE9-2D4BD019ED82}"/>
          </ac:spMkLst>
        </pc:spChg>
        <pc:spChg chg="mod">
          <ac:chgData name="Matthew Weber" userId="cb8fa425-774b-40a7-b0f2-d5b57e79fa6f" providerId="ADAL" clId="{43ADE945-D85A-403C-BDDD-7CF3562B7129}" dt="2024-07-17T17:26:13.645" v="2550" actId="20577"/>
          <ac:spMkLst>
            <pc:docMk/>
            <pc:sldMk cId="2599780578" sldId="271"/>
            <ac:spMk id="4" creationId="{283FA86B-B780-6B62-ABC7-1E39A3461217}"/>
          </ac:spMkLst>
        </pc:spChg>
        <pc:grpChg chg="add mod">
          <ac:chgData name="Matthew Weber" userId="cb8fa425-774b-40a7-b0f2-d5b57e79fa6f" providerId="ADAL" clId="{43ADE945-D85A-403C-BDDD-7CF3562B7129}" dt="2024-07-15T20:09:56.843" v="1995" actId="1076"/>
          <ac:grpSpMkLst>
            <pc:docMk/>
            <pc:sldMk cId="2599780578" sldId="271"/>
            <ac:grpSpMk id="5" creationId="{F000124C-E028-C4BA-82CF-0AFD0988DC7C}"/>
          </ac:grpSpMkLst>
        </pc:grpChg>
        <pc:picChg chg="add mod">
          <ac:chgData name="Matthew Weber" userId="cb8fa425-774b-40a7-b0f2-d5b57e79fa6f" providerId="ADAL" clId="{43ADE945-D85A-403C-BDDD-7CF3562B7129}" dt="2024-07-15T20:09:56.843" v="1995" actId="1076"/>
          <ac:picMkLst>
            <pc:docMk/>
            <pc:sldMk cId="2599780578" sldId="271"/>
            <ac:picMk id="2050" creationId="{414211F2-E4E1-29B6-9D44-FCD20836EE36}"/>
          </ac:picMkLst>
        </pc:picChg>
      </pc:sldChg>
      <pc:sldChg chg="addSp modSp add mod">
        <pc:chgData name="Matthew Weber" userId="cb8fa425-774b-40a7-b0f2-d5b57e79fa6f" providerId="ADAL" clId="{43ADE945-D85A-403C-BDDD-7CF3562B7129}" dt="2024-07-15T20:05:55.727" v="1955" actId="1076"/>
        <pc:sldMkLst>
          <pc:docMk/>
          <pc:sldMk cId="1997289913" sldId="272"/>
        </pc:sldMkLst>
        <pc:spChg chg="add mod">
          <ac:chgData name="Matthew Weber" userId="cb8fa425-774b-40a7-b0f2-d5b57e79fa6f" providerId="ADAL" clId="{43ADE945-D85A-403C-BDDD-7CF3562B7129}" dt="2024-07-15T20:05:55.727" v="1955" actId="1076"/>
          <ac:spMkLst>
            <pc:docMk/>
            <pc:sldMk cId="1997289913" sldId="272"/>
            <ac:spMk id="2" creationId="{620D0BA3-1CDE-E6F9-5D81-B43CA6597648}"/>
          </ac:spMkLst>
        </pc:spChg>
        <pc:spChg chg="mod">
          <ac:chgData name="Matthew Weber" userId="cb8fa425-774b-40a7-b0f2-d5b57e79fa6f" providerId="ADAL" clId="{43ADE945-D85A-403C-BDDD-7CF3562B7129}" dt="2024-07-15T20:05:38.815" v="1944" actId="20577"/>
          <ac:spMkLst>
            <pc:docMk/>
            <pc:sldMk cId="1997289913" sldId="272"/>
            <ac:spMk id="3" creationId="{8F4C1733-6E4C-D12A-B536-419328C4EDAA}"/>
          </ac:spMkLst>
        </pc:spChg>
        <pc:spChg chg="mod">
          <ac:chgData name="Matthew Weber" userId="cb8fa425-774b-40a7-b0f2-d5b57e79fa6f" providerId="ADAL" clId="{43ADE945-D85A-403C-BDDD-7CF3562B7129}" dt="2024-07-15T20:05:10.522" v="1884" actId="1076"/>
          <ac:spMkLst>
            <pc:docMk/>
            <pc:sldMk cId="1997289913" sldId="272"/>
            <ac:spMk id="6" creationId="{72EDEC19-B1D4-AACC-54A7-76DFB1F50F07}"/>
          </ac:spMkLst>
        </pc:spChg>
        <pc:picChg chg="mod">
          <ac:chgData name="Matthew Weber" userId="cb8fa425-774b-40a7-b0f2-d5b57e79fa6f" providerId="ADAL" clId="{43ADE945-D85A-403C-BDDD-7CF3562B7129}" dt="2024-07-15T18:03:58.865" v="910" actId="1076"/>
          <ac:picMkLst>
            <pc:docMk/>
            <pc:sldMk cId="1997289913" sldId="272"/>
            <ac:picMk id="3074" creationId="{9C1DF12B-4A0C-010B-9D02-C0CC55F289E4}"/>
          </ac:picMkLst>
        </pc:picChg>
      </pc:sldChg>
      <pc:sldChg chg="del">
        <pc:chgData name="Matthew Weber" userId="cb8fa425-774b-40a7-b0f2-d5b57e79fa6f" providerId="ADAL" clId="{43ADE945-D85A-403C-BDDD-7CF3562B7129}" dt="2024-07-15T17:48:38.866" v="771" actId="2696"/>
        <pc:sldMkLst>
          <pc:docMk/>
          <pc:sldMk cId="97877984" sldId="273"/>
        </pc:sldMkLst>
      </pc:sldChg>
      <pc:sldChg chg="addSp delSp modSp add mod">
        <pc:chgData name="Matthew Weber" userId="cb8fa425-774b-40a7-b0f2-d5b57e79fa6f" providerId="ADAL" clId="{43ADE945-D85A-403C-BDDD-7CF3562B7129}" dt="2024-07-15T20:14:57.455" v="2068" actId="1076"/>
        <pc:sldMkLst>
          <pc:docMk/>
          <pc:sldMk cId="2781903042" sldId="273"/>
        </pc:sldMkLst>
        <pc:spChg chg="add mod">
          <ac:chgData name="Matthew Weber" userId="cb8fa425-774b-40a7-b0f2-d5b57e79fa6f" providerId="ADAL" clId="{43ADE945-D85A-403C-BDDD-7CF3562B7129}" dt="2024-07-15T20:14:57.455" v="2068" actId="1076"/>
          <ac:spMkLst>
            <pc:docMk/>
            <pc:sldMk cId="2781903042" sldId="273"/>
            <ac:spMk id="2" creationId="{01A11AD1-C4FE-A37D-2938-80D64CA832DC}"/>
          </ac:spMkLst>
        </pc:spChg>
        <pc:spChg chg="mod">
          <ac:chgData name="Matthew Weber" userId="cb8fa425-774b-40a7-b0f2-d5b57e79fa6f" providerId="ADAL" clId="{43ADE945-D85A-403C-BDDD-7CF3562B7129}" dt="2024-07-15T20:14:35.533" v="2057" actId="20577"/>
          <ac:spMkLst>
            <pc:docMk/>
            <pc:sldMk cId="2781903042" sldId="273"/>
            <ac:spMk id="3" creationId="{8F4C1733-6E4C-D12A-B536-419328C4EDAA}"/>
          </ac:spMkLst>
        </pc:spChg>
        <pc:spChg chg="del mod">
          <ac:chgData name="Matthew Weber" userId="cb8fa425-774b-40a7-b0f2-d5b57e79fa6f" providerId="ADAL" clId="{43ADE945-D85A-403C-BDDD-7CF3562B7129}" dt="2024-07-15T20:06:23.705" v="1957" actId="478"/>
          <ac:spMkLst>
            <pc:docMk/>
            <pc:sldMk cId="2781903042" sldId="273"/>
            <ac:spMk id="6" creationId="{72EDEC19-B1D4-AACC-54A7-76DFB1F50F07}"/>
          </ac:spMkLst>
        </pc:spChg>
        <pc:picChg chg="del">
          <ac:chgData name="Matthew Weber" userId="cb8fa425-774b-40a7-b0f2-d5b57e79fa6f" providerId="ADAL" clId="{43ADE945-D85A-403C-BDDD-7CF3562B7129}" dt="2024-07-15T20:06:25.216" v="1958" actId="478"/>
          <ac:picMkLst>
            <pc:docMk/>
            <pc:sldMk cId="2781903042" sldId="273"/>
            <ac:picMk id="3074" creationId="{9C1DF12B-4A0C-010B-9D02-C0CC55F289E4}"/>
          </ac:picMkLst>
        </pc:picChg>
        <pc:picChg chg="add mod">
          <ac:chgData name="Matthew Weber" userId="cb8fa425-774b-40a7-b0f2-d5b57e79fa6f" providerId="ADAL" clId="{43ADE945-D85A-403C-BDDD-7CF3562B7129}" dt="2024-07-15T20:14:00.259" v="2005" actId="1076"/>
          <ac:picMkLst>
            <pc:docMk/>
            <pc:sldMk cId="2781903042" sldId="273"/>
            <ac:picMk id="4098" creationId="{A58B6BE1-2ED1-6FC8-704A-DECB33615511}"/>
          </ac:picMkLst>
        </pc:picChg>
      </pc:sldChg>
      <pc:sldChg chg="del">
        <pc:chgData name="Matthew Weber" userId="cb8fa425-774b-40a7-b0f2-d5b57e79fa6f" providerId="ADAL" clId="{43ADE945-D85A-403C-BDDD-7CF3562B7129}" dt="2024-07-15T17:48:44.122" v="773" actId="2696"/>
        <pc:sldMkLst>
          <pc:docMk/>
          <pc:sldMk cId="89935044" sldId="274"/>
        </pc:sldMkLst>
      </pc:sldChg>
      <pc:sldChg chg="addSp delSp modSp add mod">
        <pc:chgData name="Matthew Weber" userId="cb8fa425-774b-40a7-b0f2-d5b57e79fa6f" providerId="ADAL" clId="{43ADE945-D85A-403C-BDDD-7CF3562B7129}" dt="2024-07-16T20:27:19.915" v="2470" actId="1076"/>
        <pc:sldMkLst>
          <pc:docMk/>
          <pc:sldMk cId="581682281" sldId="274"/>
        </pc:sldMkLst>
        <pc:spChg chg="add mod">
          <ac:chgData name="Matthew Weber" userId="cb8fa425-774b-40a7-b0f2-d5b57e79fa6f" providerId="ADAL" clId="{43ADE945-D85A-403C-BDDD-7CF3562B7129}" dt="2024-07-16T20:27:19.915" v="2470" actId="1076"/>
          <ac:spMkLst>
            <pc:docMk/>
            <pc:sldMk cId="581682281" sldId="274"/>
            <ac:spMk id="2" creationId="{ECE4BA8D-D936-2DF6-4B19-A598C5FCE58D}"/>
          </ac:spMkLst>
        </pc:spChg>
        <pc:spChg chg="mod">
          <ac:chgData name="Matthew Weber" userId="cb8fa425-774b-40a7-b0f2-d5b57e79fa6f" providerId="ADAL" clId="{43ADE945-D85A-403C-BDDD-7CF3562B7129}" dt="2024-07-16T20:23:20.259" v="2445" actId="20577"/>
          <ac:spMkLst>
            <pc:docMk/>
            <pc:sldMk cId="581682281" sldId="274"/>
            <ac:spMk id="3" creationId="{8F4C1733-6E4C-D12A-B536-419328C4EDAA}"/>
          </ac:spMkLst>
        </pc:spChg>
        <pc:spChg chg="del mod">
          <ac:chgData name="Matthew Weber" userId="cb8fa425-774b-40a7-b0f2-d5b57e79fa6f" providerId="ADAL" clId="{43ADE945-D85A-403C-BDDD-7CF3562B7129}" dt="2024-07-16T20:22:41.302" v="2442" actId="478"/>
          <ac:spMkLst>
            <pc:docMk/>
            <pc:sldMk cId="581682281" sldId="274"/>
            <ac:spMk id="6" creationId="{72EDEC19-B1D4-AACC-54A7-76DFB1F50F07}"/>
          </ac:spMkLst>
        </pc:spChg>
        <pc:picChg chg="add del mod">
          <ac:chgData name="Matthew Weber" userId="cb8fa425-774b-40a7-b0f2-d5b57e79fa6f" providerId="ADAL" clId="{43ADE945-D85A-403C-BDDD-7CF3562B7129}" dt="2024-07-16T20:20:31.712" v="2423" actId="478"/>
          <ac:picMkLst>
            <pc:docMk/>
            <pc:sldMk cId="581682281" sldId="274"/>
            <ac:picMk id="1026" creationId="{4D77DE95-C34A-72BE-43AA-48251CF9C254}"/>
          </ac:picMkLst>
        </pc:picChg>
        <pc:picChg chg="del mod">
          <ac:chgData name="Matthew Weber" userId="cb8fa425-774b-40a7-b0f2-d5b57e79fa6f" providerId="ADAL" clId="{43ADE945-D85A-403C-BDDD-7CF3562B7129}" dt="2024-07-16T20:22:37.381" v="2441" actId="478"/>
          <ac:picMkLst>
            <pc:docMk/>
            <pc:sldMk cId="581682281" sldId="274"/>
            <ac:picMk id="3074" creationId="{9C1DF12B-4A0C-010B-9D02-C0CC55F289E4}"/>
          </ac:picMkLst>
        </pc:picChg>
        <pc:picChg chg="add mod">
          <ac:chgData name="Matthew Weber" userId="cb8fa425-774b-40a7-b0f2-d5b57e79fa6f" providerId="ADAL" clId="{43ADE945-D85A-403C-BDDD-7CF3562B7129}" dt="2024-07-16T20:22:50.934" v="2444" actId="1076"/>
          <ac:picMkLst>
            <pc:docMk/>
            <pc:sldMk cId="581682281" sldId="274"/>
            <ac:picMk id="5122" creationId="{ADC89EC5-68E8-4908-00D8-5250B9602440}"/>
          </ac:picMkLst>
        </pc:picChg>
      </pc:sldChg>
      <pc:sldChg chg="del">
        <pc:chgData name="Matthew Weber" userId="cb8fa425-774b-40a7-b0f2-d5b57e79fa6f" providerId="ADAL" clId="{43ADE945-D85A-403C-BDDD-7CF3562B7129}" dt="2024-07-15T17:48:46.509" v="774" actId="2696"/>
        <pc:sldMkLst>
          <pc:docMk/>
          <pc:sldMk cId="700994117" sldId="275"/>
        </pc:sldMkLst>
      </pc:sldChg>
      <pc:sldChg chg="addSp delSp modSp add mod">
        <pc:chgData name="Matthew Weber" userId="cb8fa425-774b-40a7-b0f2-d5b57e79fa6f" providerId="ADAL" clId="{43ADE945-D85A-403C-BDDD-7CF3562B7129}" dt="2024-07-17T17:29:14.840" v="2697" actId="20577"/>
        <pc:sldMkLst>
          <pc:docMk/>
          <pc:sldMk cId="1580155748" sldId="275"/>
        </pc:sldMkLst>
        <pc:spChg chg="add mod">
          <ac:chgData name="Matthew Weber" userId="cb8fa425-774b-40a7-b0f2-d5b57e79fa6f" providerId="ADAL" clId="{43ADE945-D85A-403C-BDDD-7CF3562B7129}" dt="2024-07-16T20:24:09.268" v="2452" actId="14100"/>
          <ac:spMkLst>
            <pc:docMk/>
            <pc:sldMk cId="1580155748" sldId="275"/>
            <ac:spMk id="2" creationId="{511EAEF4-B2C8-D83B-6D65-E7E3752D527C}"/>
          </ac:spMkLst>
        </pc:spChg>
        <pc:spChg chg="mod">
          <ac:chgData name="Matthew Weber" userId="cb8fa425-774b-40a7-b0f2-d5b57e79fa6f" providerId="ADAL" clId="{43ADE945-D85A-403C-BDDD-7CF3562B7129}" dt="2024-07-17T17:29:14.840" v="2697" actId="20577"/>
          <ac:spMkLst>
            <pc:docMk/>
            <pc:sldMk cId="1580155748" sldId="275"/>
            <ac:spMk id="3" creationId="{8F4C1733-6E4C-D12A-B536-419328C4EDAA}"/>
          </ac:spMkLst>
        </pc:spChg>
        <pc:spChg chg="add mod">
          <ac:chgData name="Matthew Weber" userId="cb8fa425-774b-40a7-b0f2-d5b57e79fa6f" providerId="ADAL" clId="{43ADE945-D85A-403C-BDDD-7CF3562B7129}" dt="2024-07-16T20:24:38.495" v="2457" actId="1582"/>
          <ac:spMkLst>
            <pc:docMk/>
            <pc:sldMk cId="1580155748" sldId="275"/>
            <ac:spMk id="4" creationId="{D06F6BA2-9CFD-359B-F100-FE9B431750B2}"/>
          </ac:spMkLst>
        </pc:spChg>
        <pc:spChg chg="add mod">
          <ac:chgData name="Matthew Weber" userId="cb8fa425-774b-40a7-b0f2-d5b57e79fa6f" providerId="ADAL" clId="{43ADE945-D85A-403C-BDDD-7CF3562B7129}" dt="2024-07-16T20:27:42.968" v="2481" actId="1076"/>
          <ac:spMkLst>
            <pc:docMk/>
            <pc:sldMk cId="1580155748" sldId="275"/>
            <ac:spMk id="5" creationId="{FDEA9644-F30A-7F71-7340-FFD1EF6FE641}"/>
          </ac:spMkLst>
        </pc:spChg>
        <pc:spChg chg="del">
          <ac:chgData name="Matthew Weber" userId="cb8fa425-774b-40a7-b0f2-d5b57e79fa6f" providerId="ADAL" clId="{43ADE945-D85A-403C-BDDD-7CF3562B7129}" dt="2024-07-16T20:21:03.135" v="2432" actId="478"/>
          <ac:spMkLst>
            <pc:docMk/>
            <pc:sldMk cId="1580155748" sldId="275"/>
            <ac:spMk id="6" creationId="{72EDEC19-B1D4-AACC-54A7-76DFB1F50F07}"/>
          </ac:spMkLst>
        </pc:spChg>
        <pc:picChg chg="add mod">
          <ac:chgData name="Matthew Weber" userId="cb8fa425-774b-40a7-b0f2-d5b57e79fa6f" providerId="ADAL" clId="{43ADE945-D85A-403C-BDDD-7CF3562B7129}" dt="2024-07-16T20:23:34.904" v="2446" actId="1076"/>
          <ac:picMkLst>
            <pc:docMk/>
            <pc:sldMk cId="1580155748" sldId="275"/>
            <ac:picMk id="2050" creationId="{FA4C123B-184A-A6A8-D5E1-C5D811C5A0A7}"/>
          </ac:picMkLst>
        </pc:picChg>
        <pc:picChg chg="del">
          <ac:chgData name="Matthew Weber" userId="cb8fa425-774b-40a7-b0f2-d5b57e79fa6f" providerId="ADAL" clId="{43ADE945-D85A-403C-BDDD-7CF3562B7129}" dt="2024-07-16T20:21:00.356" v="2430" actId="478"/>
          <ac:picMkLst>
            <pc:docMk/>
            <pc:sldMk cId="1580155748" sldId="275"/>
            <ac:picMk id="3074" creationId="{9C1DF12B-4A0C-010B-9D02-C0CC55F289E4}"/>
          </ac:picMkLst>
        </pc:picChg>
        <pc:picChg chg="del">
          <ac:chgData name="Matthew Weber" userId="cb8fa425-774b-40a7-b0f2-d5b57e79fa6f" providerId="ADAL" clId="{43ADE945-D85A-403C-BDDD-7CF3562B7129}" dt="2024-07-16T20:21:01.495" v="2431" actId="478"/>
          <ac:picMkLst>
            <pc:docMk/>
            <pc:sldMk cId="1580155748" sldId="275"/>
            <ac:picMk id="5122" creationId="{ADC89EC5-68E8-4908-00D8-5250B9602440}"/>
          </ac:picMkLst>
        </pc:picChg>
      </pc:sldChg>
      <pc:sldChg chg="del">
        <pc:chgData name="Matthew Weber" userId="cb8fa425-774b-40a7-b0f2-d5b57e79fa6f" providerId="ADAL" clId="{43ADE945-D85A-403C-BDDD-7CF3562B7129}" dt="2024-07-15T17:48:48.985" v="775" actId="2696"/>
        <pc:sldMkLst>
          <pc:docMk/>
          <pc:sldMk cId="1480053670" sldId="276"/>
        </pc:sldMkLst>
      </pc:sldChg>
      <pc:sldChg chg="addSp delSp modSp add mod">
        <pc:chgData name="Matthew Weber" userId="cb8fa425-774b-40a7-b0f2-d5b57e79fa6f" providerId="ADAL" clId="{43ADE945-D85A-403C-BDDD-7CF3562B7129}" dt="2024-07-17T17:30:00.705" v="2705" actId="1076"/>
        <pc:sldMkLst>
          <pc:docMk/>
          <pc:sldMk cId="2252848670" sldId="276"/>
        </pc:sldMkLst>
        <pc:spChg chg="mod">
          <ac:chgData name="Matthew Weber" userId="cb8fa425-774b-40a7-b0f2-d5b57e79fa6f" providerId="ADAL" clId="{43ADE945-D85A-403C-BDDD-7CF3562B7129}" dt="2024-07-17T17:29:36.462" v="2699" actId="20577"/>
          <ac:spMkLst>
            <pc:docMk/>
            <pc:sldMk cId="2252848670" sldId="276"/>
            <ac:spMk id="3" creationId="{8F4C1733-6E4C-D12A-B536-419328C4EDAA}"/>
          </ac:spMkLst>
        </pc:spChg>
        <pc:spChg chg="add mod">
          <ac:chgData name="Matthew Weber" userId="cb8fa425-774b-40a7-b0f2-d5b57e79fa6f" providerId="ADAL" clId="{43ADE945-D85A-403C-BDDD-7CF3562B7129}" dt="2024-07-16T20:28:03.909" v="2492" actId="1076"/>
          <ac:spMkLst>
            <pc:docMk/>
            <pc:sldMk cId="2252848670" sldId="276"/>
            <ac:spMk id="4" creationId="{112A21D1-221F-7745-F64B-595F0033238D}"/>
          </ac:spMkLst>
        </pc:spChg>
        <pc:spChg chg="add mod">
          <ac:chgData name="Matthew Weber" userId="cb8fa425-774b-40a7-b0f2-d5b57e79fa6f" providerId="ADAL" clId="{43ADE945-D85A-403C-BDDD-7CF3562B7129}" dt="2024-07-17T17:30:00.705" v="2705" actId="1076"/>
          <ac:spMkLst>
            <pc:docMk/>
            <pc:sldMk cId="2252848670" sldId="276"/>
            <ac:spMk id="5" creationId="{E02DC3FC-A52F-2800-DC59-2DAB76CDBEBA}"/>
          </ac:spMkLst>
        </pc:spChg>
        <pc:picChg chg="add mod">
          <ac:chgData name="Matthew Weber" userId="cb8fa425-774b-40a7-b0f2-d5b57e79fa6f" providerId="ADAL" clId="{43ADE945-D85A-403C-BDDD-7CF3562B7129}" dt="2024-07-16T20:24:58.692" v="2459"/>
          <ac:picMkLst>
            <pc:docMk/>
            <pc:sldMk cId="2252848670" sldId="276"/>
            <ac:picMk id="2" creationId="{FE2C9910-098C-3CC7-9D3F-07491BE11C9A}"/>
          </ac:picMkLst>
        </pc:picChg>
        <pc:picChg chg="del">
          <ac:chgData name="Matthew Weber" userId="cb8fa425-774b-40a7-b0f2-d5b57e79fa6f" providerId="ADAL" clId="{43ADE945-D85A-403C-BDDD-7CF3562B7129}" dt="2024-07-16T20:24:48.243" v="2458" actId="478"/>
          <ac:picMkLst>
            <pc:docMk/>
            <pc:sldMk cId="2252848670" sldId="276"/>
            <ac:picMk id="2050" creationId="{FA4C123B-184A-A6A8-D5E1-C5D811C5A0A7}"/>
          </ac:picMkLst>
        </pc:picChg>
      </pc:sldChg>
      <pc:sldChg chg="addSp delSp modSp add mod setBg delDesignElem">
        <pc:chgData name="Matthew Weber" userId="cb8fa425-774b-40a7-b0f2-d5b57e79fa6f" providerId="ADAL" clId="{43ADE945-D85A-403C-BDDD-7CF3562B7129}" dt="2024-07-17T17:25:16.640" v="2529" actId="1076"/>
        <pc:sldMkLst>
          <pc:docMk/>
          <pc:sldMk cId="848020462" sldId="277"/>
        </pc:sldMkLst>
        <pc:spChg chg="mod">
          <ac:chgData name="Matthew Weber" userId="cb8fa425-774b-40a7-b0f2-d5b57e79fa6f" providerId="ADAL" clId="{43ADE945-D85A-403C-BDDD-7CF3562B7129}" dt="2024-07-17T17:25:10.173" v="2528" actId="1076"/>
          <ac:spMkLst>
            <pc:docMk/>
            <pc:sldMk cId="848020462" sldId="277"/>
            <ac:spMk id="2" creationId="{0988541B-C4D0-FD60-CEA4-610494902ED9}"/>
          </ac:spMkLst>
        </pc:spChg>
        <pc:spChg chg="mod">
          <ac:chgData name="Matthew Weber" userId="cb8fa425-774b-40a7-b0f2-d5b57e79fa6f" providerId="ADAL" clId="{43ADE945-D85A-403C-BDDD-7CF3562B7129}" dt="2024-07-17T17:25:16.640" v="2529" actId="1076"/>
          <ac:spMkLst>
            <pc:docMk/>
            <pc:sldMk cId="848020462" sldId="277"/>
            <ac:spMk id="3" creationId="{A811F1A6-A382-AF76-0D86-809F875EE824}"/>
          </ac:spMkLst>
        </pc:spChg>
        <pc:spChg chg="add">
          <ac:chgData name="Matthew Weber" userId="cb8fa425-774b-40a7-b0f2-d5b57e79fa6f" providerId="ADAL" clId="{43ADE945-D85A-403C-BDDD-7CF3562B7129}" dt="2024-07-17T17:24:40.137" v="2495" actId="26606"/>
          <ac:spMkLst>
            <pc:docMk/>
            <pc:sldMk cId="848020462" sldId="277"/>
            <ac:spMk id="9" creationId="{A3363022-C969-41E9-8EB2-E4C94908C1FA}"/>
          </ac:spMkLst>
        </pc:spChg>
        <pc:spChg chg="add">
          <ac:chgData name="Matthew Weber" userId="cb8fa425-774b-40a7-b0f2-d5b57e79fa6f" providerId="ADAL" clId="{43ADE945-D85A-403C-BDDD-7CF3562B7129}" dt="2024-07-17T17:24:40.137" v="2495" actId="26606"/>
          <ac:spMkLst>
            <pc:docMk/>
            <pc:sldMk cId="848020462" sldId="277"/>
            <ac:spMk id="11" creationId="{8D1AD6B3-BE88-4CEB-BA17-790657CC4729}"/>
          </ac:spMkLst>
        </pc:spChg>
        <pc:spChg chg="del">
          <ac:chgData name="Matthew Weber" userId="cb8fa425-774b-40a7-b0f2-d5b57e79fa6f" providerId="ADAL" clId="{43ADE945-D85A-403C-BDDD-7CF3562B7129}" dt="2024-07-17T17:24:30.898" v="2494"/>
          <ac:spMkLst>
            <pc:docMk/>
            <pc:sldMk cId="848020462" sldId="277"/>
            <ac:spMk id="17" creationId="{A3363022-C969-41E9-8EB2-E4C94908C1FA}"/>
          </ac:spMkLst>
        </pc:spChg>
        <pc:spChg chg="del">
          <ac:chgData name="Matthew Weber" userId="cb8fa425-774b-40a7-b0f2-d5b57e79fa6f" providerId="ADAL" clId="{43ADE945-D85A-403C-BDDD-7CF3562B7129}" dt="2024-07-17T17:24:30.898" v="2494"/>
          <ac:spMkLst>
            <pc:docMk/>
            <pc:sldMk cId="848020462" sldId="277"/>
            <ac:spMk id="19" creationId="{8D1AD6B3-BE88-4CEB-BA17-790657CC4729}"/>
          </ac:spMkLst>
        </pc:spChg>
        <pc:grpChg chg="add">
          <ac:chgData name="Matthew Weber" userId="cb8fa425-774b-40a7-b0f2-d5b57e79fa6f" providerId="ADAL" clId="{43ADE945-D85A-403C-BDDD-7CF3562B7129}" dt="2024-07-17T17:24:40.137" v="2495" actId="26606"/>
          <ac:grpSpMkLst>
            <pc:docMk/>
            <pc:sldMk cId="848020462" sldId="277"/>
            <ac:grpSpMk id="13" creationId="{89D1390B-7E13-4B4F-9CB2-391063412E54}"/>
          </ac:grpSpMkLst>
        </pc:grpChg>
        <pc:grpChg chg="del">
          <ac:chgData name="Matthew Weber" userId="cb8fa425-774b-40a7-b0f2-d5b57e79fa6f" providerId="ADAL" clId="{43ADE945-D85A-403C-BDDD-7CF3562B7129}" dt="2024-07-17T17:24:30.898" v="2494"/>
          <ac:grpSpMkLst>
            <pc:docMk/>
            <pc:sldMk cId="848020462" sldId="277"/>
            <ac:grpSpMk id="21" creationId="{89D1390B-7E13-4B4F-9CB2-391063412E54}"/>
          </ac:grpSpMkLst>
        </pc:grpChg>
      </pc:sldChg>
      <pc:sldChg chg="del">
        <pc:chgData name="Matthew Weber" userId="cb8fa425-774b-40a7-b0f2-d5b57e79fa6f" providerId="ADAL" clId="{43ADE945-D85A-403C-BDDD-7CF3562B7129}" dt="2024-07-15T17:49:07.924" v="782" actId="2696"/>
        <pc:sldMkLst>
          <pc:docMk/>
          <pc:sldMk cId="2654028245" sldId="277"/>
        </pc:sldMkLst>
      </pc:sldChg>
      <pc:sldChg chg="del">
        <pc:chgData name="Matthew Weber" userId="cb8fa425-774b-40a7-b0f2-d5b57e79fa6f" providerId="ADAL" clId="{43ADE945-D85A-403C-BDDD-7CF3562B7129}" dt="2024-07-15T17:49:10.664" v="783" actId="2696"/>
        <pc:sldMkLst>
          <pc:docMk/>
          <pc:sldMk cId="920686963" sldId="278"/>
        </pc:sldMkLst>
      </pc:sldChg>
      <pc:sldChg chg="del">
        <pc:chgData name="Matthew Weber" userId="cb8fa425-774b-40a7-b0f2-d5b57e79fa6f" providerId="ADAL" clId="{43ADE945-D85A-403C-BDDD-7CF3562B7129}" dt="2024-07-15T17:48:53.921" v="777" actId="2696"/>
        <pc:sldMkLst>
          <pc:docMk/>
          <pc:sldMk cId="1023261780" sldId="280"/>
        </pc:sldMkLst>
      </pc:sldChg>
      <pc:sldChg chg="del">
        <pc:chgData name="Matthew Weber" userId="cb8fa425-774b-40a7-b0f2-d5b57e79fa6f" providerId="ADAL" clId="{43ADE945-D85A-403C-BDDD-7CF3562B7129}" dt="2024-07-15T17:48:56.505" v="778" actId="2696"/>
        <pc:sldMkLst>
          <pc:docMk/>
          <pc:sldMk cId="314473372" sldId="281"/>
        </pc:sldMkLst>
      </pc:sldChg>
      <pc:sldChg chg="del">
        <pc:chgData name="Matthew Weber" userId="cb8fa425-774b-40a7-b0f2-d5b57e79fa6f" providerId="ADAL" clId="{43ADE945-D85A-403C-BDDD-7CF3562B7129}" dt="2024-07-15T17:48:59.865" v="779" actId="2696"/>
        <pc:sldMkLst>
          <pc:docMk/>
          <pc:sldMk cId="3184186270" sldId="282"/>
        </pc:sldMkLst>
      </pc:sldChg>
      <pc:sldChg chg="del">
        <pc:chgData name="Matthew Weber" userId="cb8fa425-774b-40a7-b0f2-d5b57e79fa6f" providerId="ADAL" clId="{43ADE945-D85A-403C-BDDD-7CF3562B7129}" dt="2024-07-15T17:49:15.741" v="785" actId="2696"/>
        <pc:sldMkLst>
          <pc:docMk/>
          <pc:sldMk cId="4146038603" sldId="283"/>
        </pc:sldMkLst>
      </pc:sldChg>
      <pc:sldChg chg="del">
        <pc:chgData name="Matthew Weber" userId="cb8fa425-774b-40a7-b0f2-d5b57e79fa6f" providerId="ADAL" clId="{43ADE945-D85A-403C-BDDD-7CF3562B7129}" dt="2024-07-15T17:49:13.174" v="784" actId="2696"/>
        <pc:sldMkLst>
          <pc:docMk/>
          <pc:sldMk cId="3952998100" sldId="284"/>
        </pc:sldMkLst>
      </pc:sldChg>
      <pc:sldChg chg="del">
        <pc:chgData name="Matthew Weber" userId="cb8fa425-774b-40a7-b0f2-d5b57e79fa6f" providerId="ADAL" clId="{43ADE945-D85A-403C-BDDD-7CF3562B7129}" dt="2024-07-15T17:48:51.356" v="776" actId="2696"/>
        <pc:sldMkLst>
          <pc:docMk/>
          <pc:sldMk cId="1780769540" sldId="285"/>
        </pc:sldMkLst>
      </pc:sldChg>
      <pc:sldChg chg="del">
        <pc:chgData name="Matthew Weber" userId="cb8fa425-774b-40a7-b0f2-d5b57e79fa6f" providerId="ADAL" clId="{43ADE945-D85A-403C-BDDD-7CF3562B7129}" dt="2024-07-15T17:48:35.458" v="770" actId="2696"/>
        <pc:sldMkLst>
          <pc:docMk/>
          <pc:sldMk cId="3807036028" sldId="286"/>
        </pc:sldMkLst>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6C208310-2D26-47F7-A569-2F3B286532EB}"/>
    <pc:docChg chg="custSel addSld delSld modSld">
      <pc:chgData name="Matthew Weber" userId="cb8fa425-774b-40a7-b0f2-d5b57e79fa6f" providerId="ADAL" clId="{6C208310-2D26-47F7-A569-2F3B286532EB}" dt="2024-07-17T19:52:20.070" v="3250" actId="20577"/>
      <pc:docMkLst>
        <pc:docMk/>
      </pc:docMkLst>
      <pc:sldChg chg="modSp mod">
        <pc:chgData name="Matthew Weber" userId="cb8fa425-774b-40a7-b0f2-d5b57e79fa6f" providerId="ADAL" clId="{6C208310-2D26-47F7-A569-2F3B286532EB}" dt="2024-07-17T18:12:43.539" v="94" actId="20577"/>
        <pc:sldMkLst>
          <pc:docMk/>
          <pc:sldMk cId="2923562659" sldId="257"/>
        </pc:sldMkLst>
        <pc:spChg chg="mod">
          <ac:chgData name="Matthew Weber" userId="cb8fa425-774b-40a7-b0f2-d5b57e79fa6f" providerId="ADAL" clId="{6C208310-2D26-47F7-A569-2F3B286532EB}" dt="2024-07-17T18:12:43.539" v="94" actId="20577"/>
          <ac:spMkLst>
            <pc:docMk/>
            <pc:sldMk cId="2923562659" sldId="257"/>
            <ac:spMk id="3" creationId="{6F8127F2-A88E-3587-E460-6FD5C7F273C2}"/>
          </ac:spMkLst>
        </pc:spChg>
      </pc:sldChg>
      <pc:sldChg chg="addSp delSp modSp mod">
        <pc:chgData name="Matthew Weber" userId="cb8fa425-774b-40a7-b0f2-d5b57e79fa6f" providerId="ADAL" clId="{6C208310-2D26-47F7-A569-2F3B286532EB}" dt="2024-07-17T19:17:11.575" v="2605" actId="1076"/>
        <pc:sldMkLst>
          <pc:docMk/>
          <pc:sldMk cId="4169116557" sldId="259"/>
        </pc:sldMkLst>
        <pc:spChg chg="mod">
          <ac:chgData name="Matthew Weber" userId="cb8fa425-774b-40a7-b0f2-d5b57e79fa6f" providerId="ADAL" clId="{6C208310-2D26-47F7-A569-2F3B286532EB}" dt="2024-07-17T18:18:22.022" v="412" actId="20577"/>
          <ac:spMkLst>
            <pc:docMk/>
            <pc:sldMk cId="4169116557" sldId="259"/>
            <ac:spMk id="3" creationId="{8F4C1733-6E4C-D12A-B536-419328C4EDAA}"/>
          </ac:spMkLst>
        </pc:spChg>
        <pc:spChg chg="mod">
          <ac:chgData name="Matthew Weber" userId="cb8fa425-774b-40a7-b0f2-d5b57e79fa6f" providerId="ADAL" clId="{6C208310-2D26-47F7-A569-2F3B286532EB}" dt="2024-07-17T19:17:11.575" v="2605" actId="1076"/>
          <ac:spMkLst>
            <pc:docMk/>
            <pc:sldMk cId="4169116557" sldId="259"/>
            <ac:spMk id="4" creationId="{D1069543-00A3-F7CD-FF33-5628A4A76992}"/>
          </ac:spMkLst>
        </pc:spChg>
        <pc:spChg chg="del">
          <ac:chgData name="Matthew Weber" userId="cb8fa425-774b-40a7-b0f2-d5b57e79fa6f" providerId="ADAL" clId="{6C208310-2D26-47F7-A569-2F3B286532EB}" dt="2024-07-17T18:14:25.288" v="187" actId="478"/>
          <ac:spMkLst>
            <pc:docMk/>
            <pc:sldMk cId="4169116557" sldId="259"/>
            <ac:spMk id="6" creationId="{72EDEC19-B1D4-AACC-54A7-76DFB1F50F07}"/>
          </ac:spMkLst>
        </pc:spChg>
        <pc:spChg chg="del">
          <ac:chgData name="Matthew Weber" userId="cb8fa425-774b-40a7-b0f2-d5b57e79fa6f" providerId="ADAL" clId="{6C208310-2D26-47F7-A569-2F3B286532EB}" dt="2024-07-17T18:14:28.284" v="188" actId="478"/>
          <ac:spMkLst>
            <pc:docMk/>
            <pc:sldMk cId="4169116557" sldId="259"/>
            <ac:spMk id="10" creationId="{2B3DCE22-8035-C820-14DF-0537B475697C}"/>
          </ac:spMkLst>
        </pc:spChg>
        <pc:grpChg chg="add mod">
          <ac:chgData name="Matthew Weber" userId="cb8fa425-774b-40a7-b0f2-d5b57e79fa6f" providerId="ADAL" clId="{6C208310-2D26-47F7-A569-2F3B286532EB}" dt="2024-07-17T19:16:58.600" v="2600"/>
          <ac:grpSpMkLst>
            <pc:docMk/>
            <pc:sldMk cId="4169116557" sldId="259"/>
            <ac:grpSpMk id="2" creationId="{C92D4E8A-65A4-DF2D-DB72-660C61449586}"/>
          </ac:grpSpMkLst>
        </pc:grpChg>
        <pc:picChg chg="mod">
          <ac:chgData name="Matthew Weber" userId="cb8fa425-774b-40a7-b0f2-d5b57e79fa6f" providerId="ADAL" clId="{6C208310-2D26-47F7-A569-2F3B286532EB}" dt="2024-07-17T19:16:58.600" v="2600"/>
          <ac:picMkLst>
            <pc:docMk/>
            <pc:sldMk cId="4169116557" sldId="259"/>
            <ac:picMk id="5" creationId="{3FB1A8A1-834F-93A0-9ED5-60E5F7FBB509}"/>
          </ac:picMkLst>
        </pc:picChg>
        <pc:picChg chg="del">
          <ac:chgData name="Matthew Weber" userId="cb8fa425-774b-40a7-b0f2-d5b57e79fa6f" providerId="ADAL" clId="{6C208310-2D26-47F7-A569-2F3B286532EB}" dt="2024-07-17T18:14:23.591" v="186" actId="478"/>
          <ac:picMkLst>
            <pc:docMk/>
            <pc:sldMk cId="4169116557" sldId="259"/>
            <ac:picMk id="3074" creationId="{9C1DF12B-4A0C-010B-9D02-C0CC55F289E4}"/>
          </ac:picMkLst>
        </pc:picChg>
      </pc:sldChg>
      <pc:sldChg chg="delSp modSp del mod">
        <pc:chgData name="Matthew Weber" userId="cb8fa425-774b-40a7-b0f2-d5b57e79fa6f" providerId="ADAL" clId="{6C208310-2D26-47F7-A569-2F3B286532EB}" dt="2024-07-17T19:52:20.070" v="3250" actId="20577"/>
        <pc:sldMkLst>
          <pc:docMk/>
          <pc:sldMk cId="2599780578" sldId="271"/>
        </pc:sldMkLst>
        <pc:spChg chg="mod">
          <ac:chgData name="Matthew Weber" userId="cb8fa425-774b-40a7-b0f2-d5b57e79fa6f" providerId="ADAL" clId="{6C208310-2D26-47F7-A569-2F3B286532EB}" dt="2024-07-17T19:52:20.070" v="3250" actId="20577"/>
          <ac:spMkLst>
            <pc:docMk/>
            <pc:sldMk cId="2599780578" sldId="271"/>
            <ac:spMk id="4" creationId="{283FA86B-B780-6B62-ABC7-1E39A3461217}"/>
          </ac:spMkLst>
        </pc:spChg>
        <pc:grpChg chg="del">
          <ac:chgData name="Matthew Weber" userId="cb8fa425-774b-40a7-b0f2-d5b57e79fa6f" providerId="ADAL" clId="{6C208310-2D26-47F7-A569-2F3B286532EB}" dt="2024-07-17T19:47:49.298" v="2971" actId="478"/>
          <ac:grpSpMkLst>
            <pc:docMk/>
            <pc:sldMk cId="2599780578" sldId="271"/>
            <ac:grpSpMk id="5" creationId="{F000124C-E028-C4BA-82CF-0AFD0988DC7C}"/>
          </ac:grpSpMkLst>
        </pc:grpChg>
      </pc:sldChg>
      <pc:sldChg chg="delSp modSp mod">
        <pc:chgData name="Matthew Weber" userId="cb8fa425-774b-40a7-b0f2-d5b57e79fa6f" providerId="ADAL" clId="{6C208310-2D26-47F7-A569-2F3B286532EB}" dt="2024-07-17T18:18:18.497" v="410" actId="20577"/>
        <pc:sldMkLst>
          <pc:docMk/>
          <pc:sldMk cId="1997289913" sldId="272"/>
        </pc:sldMkLst>
        <pc:spChg chg="del">
          <ac:chgData name="Matthew Weber" userId="cb8fa425-774b-40a7-b0f2-d5b57e79fa6f" providerId="ADAL" clId="{6C208310-2D26-47F7-A569-2F3B286532EB}" dt="2024-07-17T18:17:15.293" v="305" actId="478"/>
          <ac:spMkLst>
            <pc:docMk/>
            <pc:sldMk cId="1997289913" sldId="272"/>
            <ac:spMk id="2" creationId="{620D0BA3-1CDE-E6F9-5D81-B43CA6597648}"/>
          </ac:spMkLst>
        </pc:spChg>
        <pc:spChg chg="mod">
          <ac:chgData name="Matthew Weber" userId="cb8fa425-774b-40a7-b0f2-d5b57e79fa6f" providerId="ADAL" clId="{6C208310-2D26-47F7-A569-2F3B286532EB}" dt="2024-07-17T18:18:18.497" v="410" actId="20577"/>
          <ac:spMkLst>
            <pc:docMk/>
            <pc:sldMk cId="1997289913" sldId="272"/>
            <ac:spMk id="3" creationId="{8F4C1733-6E4C-D12A-B536-419328C4EDAA}"/>
          </ac:spMkLst>
        </pc:spChg>
        <pc:spChg chg="del">
          <ac:chgData name="Matthew Weber" userId="cb8fa425-774b-40a7-b0f2-d5b57e79fa6f" providerId="ADAL" clId="{6C208310-2D26-47F7-A569-2F3B286532EB}" dt="2024-07-17T18:17:11.382" v="304" actId="478"/>
          <ac:spMkLst>
            <pc:docMk/>
            <pc:sldMk cId="1997289913" sldId="272"/>
            <ac:spMk id="6" creationId="{72EDEC19-B1D4-AACC-54A7-76DFB1F50F07}"/>
          </ac:spMkLst>
        </pc:spChg>
        <pc:picChg chg="del">
          <ac:chgData name="Matthew Weber" userId="cb8fa425-774b-40a7-b0f2-d5b57e79fa6f" providerId="ADAL" clId="{6C208310-2D26-47F7-A569-2F3B286532EB}" dt="2024-07-17T18:17:10.055" v="303" actId="478"/>
          <ac:picMkLst>
            <pc:docMk/>
            <pc:sldMk cId="1997289913" sldId="272"/>
            <ac:picMk id="3074" creationId="{9C1DF12B-4A0C-010B-9D02-C0CC55F289E4}"/>
          </ac:picMkLst>
        </pc:picChg>
      </pc:sldChg>
      <pc:sldChg chg="delSp modSp mod">
        <pc:chgData name="Matthew Weber" userId="cb8fa425-774b-40a7-b0f2-d5b57e79fa6f" providerId="ADAL" clId="{6C208310-2D26-47F7-A569-2F3B286532EB}" dt="2024-07-17T18:23:47.516" v="608" actId="478"/>
        <pc:sldMkLst>
          <pc:docMk/>
          <pc:sldMk cId="2781903042" sldId="273"/>
        </pc:sldMkLst>
        <pc:spChg chg="del">
          <ac:chgData name="Matthew Weber" userId="cb8fa425-774b-40a7-b0f2-d5b57e79fa6f" providerId="ADAL" clId="{6C208310-2D26-47F7-A569-2F3B286532EB}" dt="2024-07-17T18:23:47.516" v="608" actId="478"/>
          <ac:spMkLst>
            <pc:docMk/>
            <pc:sldMk cId="2781903042" sldId="273"/>
            <ac:spMk id="2" creationId="{01A11AD1-C4FE-A37D-2938-80D64CA832DC}"/>
          </ac:spMkLst>
        </pc:spChg>
        <pc:spChg chg="mod">
          <ac:chgData name="Matthew Weber" userId="cb8fa425-774b-40a7-b0f2-d5b57e79fa6f" providerId="ADAL" clId="{6C208310-2D26-47F7-A569-2F3B286532EB}" dt="2024-07-17T18:18:56.062" v="488" actId="20577"/>
          <ac:spMkLst>
            <pc:docMk/>
            <pc:sldMk cId="2781903042" sldId="273"/>
            <ac:spMk id="3" creationId="{8F4C1733-6E4C-D12A-B536-419328C4EDAA}"/>
          </ac:spMkLst>
        </pc:spChg>
        <pc:picChg chg="del">
          <ac:chgData name="Matthew Weber" userId="cb8fa425-774b-40a7-b0f2-d5b57e79fa6f" providerId="ADAL" clId="{6C208310-2D26-47F7-A569-2F3B286532EB}" dt="2024-07-17T18:23:45.084" v="607" actId="478"/>
          <ac:picMkLst>
            <pc:docMk/>
            <pc:sldMk cId="2781903042" sldId="273"/>
            <ac:picMk id="4098" creationId="{A58B6BE1-2ED1-6FC8-704A-DECB33615511}"/>
          </ac:picMkLst>
        </pc:picChg>
      </pc:sldChg>
      <pc:sldChg chg="delSp modSp mod">
        <pc:chgData name="Matthew Weber" userId="cb8fa425-774b-40a7-b0f2-d5b57e79fa6f" providerId="ADAL" clId="{6C208310-2D26-47F7-A569-2F3B286532EB}" dt="2024-07-17T18:31:55.241" v="1191" actId="478"/>
        <pc:sldMkLst>
          <pc:docMk/>
          <pc:sldMk cId="581682281" sldId="274"/>
        </pc:sldMkLst>
        <pc:spChg chg="del">
          <ac:chgData name="Matthew Weber" userId="cb8fa425-774b-40a7-b0f2-d5b57e79fa6f" providerId="ADAL" clId="{6C208310-2D26-47F7-A569-2F3B286532EB}" dt="2024-07-17T18:31:55.241" v="1191" actId="478"/>
          <ac:spMkLst>
            <pc:docMk/>
            <pc:sldMk cId="581682281" sldId="274"/>
            <ac:spMk id="2" creationId="{ECE4BA8D-D936-2DF6-4B19-A598C5FCE58D}"/>
          </ac:spMkLst>
        </pc:spChg>
        <pc:spChg chg="mod">
          <ac:chgData name="Matthew Weber" userId="cb8fa425-774b-40a7-b0f2-d5b57e79fa6f" providerId="ADAL" clId="{6C208310-2D26-47F7-A569-2F3B286532EB}" dt="2024-07-17T18:31:42.929" v="1189" actId="20577"/>
          <ac:spMkLst>
            <pc:docMk/>
            <pc:sldMk cId="581682281" sldId="274"/>
            <ac:spMk id="3" creationId="{8F4C1733-6E4C-D12A-B536-419328C4EDAA}"/>
          </ac:spMkLst>
        </pc:spChg>
        <pc:picChg chg="del">
          <ac:chgData name="Matthew Weber" userId="cb8fa425-774b-40a7-b0f2-d5b57e79fa6f" providerId="ADAL" clId="{6C208310-2D26-47F7-A569-2F3B286532EB}" dt="2024-07-17T18:31:53.537" v="1190" actId="478"/>
          <ac:picMkLst>
            <pc:docMk/>
            <pc:sldMk cId="581682281" sldId="274"/>
            <ac:picMk id="5122" creationId="{ADC89EC5-68E8-4908-00D8-5250B9602440}"/>
          </ac:picMkLst>
        </pc:picChg>
      </pc:sldChg>
      <pc:sldChg chg="delSp modSp mod">
        <pc:chgData name="Matthew Weber" userId="cb8fa425-774b-40a7-b0f2-d5b57e79fa6f" providerId="ADAL" clId="{6C208310-2D26-47F7-A569-2F3B286532EB}" dt="2024-07-17T19:41:46.468" v="2624" actId="20577"/>
        <pc:sldMkLst>
          <pc:docMk/>
          <pc:sldMk cId="1580155748" sldId="275"/>
        </pc:sldMkLst>
        <pc:spChg chg="del">
          <ac:chgData name="Matthew Weber" userId="cb8fa425-774b-40a7-b0f2-d5b57e79fa6f" providerId="ADAL" clId="{6C208310-2D26-47F7-A569-2F3B286532EB}" dt="2024-07-17T18:35:13.119" v="1333" actId="478"/>
          <ac:spMkLst>
            <pc:docMk/>
            <pc:sldMk cId="1580155748" sldId="275"/>
            <ac:spMk id="2" creationId="{511EAEF4-B2C8-D83B-6D65-E7E3752D527C}"/>
          </ac:spMkLst>
        </pc:spChg>
        <pc:spChg chg="mod">
          <ac:chgData name="Matthew Weber" userId="cb8fa425-774b-40a7-b0f2-d5b57e79fa6f" providerId="ADAL" clId="{6C208310-2D26-47F7-A569-2F3B286532EB}" dt="2024-07-17T19:41:46.468" v="2624" actId="20577"/>
          <ac:spMkLst>
            <pc:docMk/>
            <pc:sldMk cId="1580155748" sldId="275"/>
            <ac:spMk id="3" creationId="{8F4C1733-6E4C-D12A-B536-419328C4EDAA}"/>
          </ac:spMkLst>
        </pc:spChg>
        <pc:spChg chg="del">
          <ac:chgData name="Matthew Weber" userId="cb8fa425-774b-40a7-b0f2-d5b57e79fa6f" providerId="ADAL" clId="{6C208310-2D26-47F7-A569-2F3B286532EB}" dt="2024-07-17T18:35:14.380" v="1334" actId="478"/>
          <ac:spMkLst>
            <pc:docMk/>
            <pc:sldMk cId="1580155748" sldId="275"/>
            <ac:spMk id="4" creationId="{D06F6BA2-9CFD-359B-F100-FE9B431750B2}"/>
          </ac:spMkLst>
        </pc:spChg>
        <pc:spChg chg="del">
          <ac:chgData name="Matthew Weber" userId="cb8fa425-774b-40a7-b0f2-d5b57e79fa6f" providerId="ADAL" clId="{6C208310-2D26-47F7-A569-2F3B286532EB}" dt="2024-07-17T18:35:17.796" v="1335" actId="478"/>
          <ac:spMkLst>
            <pc:docMk/>
            <pc:sldMk cId="1580155748" sldId="275"/>
            <ac:spMk id="5" creationId="{FDEA9644-F30A-7F71-7340-FFD1EF6FE641}"/>
          </ac:spMkLst>
        </pc:spChg>
        <pc:picChg chg="del">
          <ac:chgData name="Matthew Weber" userId="cb8fa425-774b-40a7-b0f2-d5b57e79fa6f" providerId="ADAL" clId="{6C208310-2D26-47F7-A569-2F3B286532EB}" dt="2024-07-17T18:35:11.495" v="1332" actId="478"/>
          <ac:picMkLst>
            <pc:docMk/>
            <pc:sldMk cId="1580155748" sldId="275"/>
            <ac:picMk id="2050" creationId="{FA4C123B-184A-A6A8-D5E1-C5D811C5A0A7}"/>
          </ac:picMkLst>
        </pc:picChg>
      </pc:sldChg>
      <pc:sldChg chg="delSp modSp mod">
        <pc:chgData name="Matthew Weber" userId="cb8fa425-774b-40a7-b0f2-d5b57e79fa6f" providerId="ADAL" clId="{6C208310-2D26-47F7-A569-2F3B286532EB}" dt="2024-07-17T19:42:01.023" v="2636" actId="20577"/>
        <pc:sldMkLst>
          <pc:docMk/>
          <pc:sldMk cId="2252848670" sldId="276"/>
        </pc:sldMkLst>
        <pc:spChg chg="mod">
          <ac:chgData name="Matthew Weber" userId="cb8fa425-774b-40a7-b0f2-d5b57e79fa6f" providerId="ADAL" clId="{6C208310-2D26-47F7-A569-2F3B286532EB}" dt="2024-07-17T19:42:01.023" v="2636" actId="20577"/>
          <ac:spMkLst>
            <pc:docMk/>
            <pc:sldMk cId="2252848670" sldId="276"/>
            <ac:spMk id="3" creationId="{8F4C1733-6E4C-D12A-B536-419328C4EDAA}"/>
          </ac:spMkLst>
        </pc:spChg>
        <pc:spChg chg="del">
          <ac:chgData name="Matthew Weber" userId="cb8fa425-774b-40a7-b0f2-d5b57e79fa6f" providerId="ADAL" clId="{6C208310-2D26-47F7-A569-2F3B286532EB}" dt="2024-07-17T18:35:42.354" v="1339" actId="478"/>
          <ac:spMkLst>
            <pc:docMk/>
            <pc:sldMk cId="2252848670" sldId="276"/>
            <ac:spMk id="4" creationId="{112A21D1-221F-7745-F64B-595F0033238D}"/>
          </ac:spMkLst>
        </pc:spChg>
        <pc:spChg chg="del">
          <ac:chgData name="Matthew Weber" userId="cb8fa425-774b-40a7-b0f2-d5b57e79fa6f" providerId="ADAL" clId="{6C208310-2D26-47F7-A569-2F3B286532EB}" dt="2024-07-17T18:35:40.047" v="1338" actId="478"/>
          <ac:spMkLst>
            <pc:docMk/>
            <pc:sldMk cId="2252848670" sldId="276"/>
            <ac:spMk id="5" creationId="{E02DC3FC-A52F-2800-DC59-2DAB76CDBEBA}"/>
          </ac:spMkLst>
        </pc:spChg>
        <pc:picChg chg="del">
          <ac:chgData name="Matthew Weber" userId="cb8fa425-774b-40a7-b0f2-d5b57e79fa6f" providerId="ADAL" clId="{6C208310-2D26-47F7-A569-2F3B286532EB}" dt="2024-07-17T18:35:38.580" v="1337" actId="478"/>
          <ac:picMkLst>
            <pc:docMk/>
            <pc:sldMk cId="2252848670" sldId="276"/>
            <ac:picMk id="2" creationId="{FE2C9910-098C-3CC7-9D3F-07491BE11C9A}"/>
          </ac:picMkLst>
        </pc:picChg>
      </pc:sldChg>
      <pc:sldChg chg="modSp mod">
        <pc:chgData name="Matthew Weber" userId="cb8fa425-774b-40a7-b0f2-d5b57e79fa6f" providerId="ADAL" clId="{6C208310-2D26-47F7-A569-2F3B286532EB}" dt="2024-07-17T18:12:05.694" v="47" actId="20577"/>
        <pc:sldMkLst>
          <pc:docMk/>
          <pc:sldMk cId="848020462" sldId="277"/>
        </pc:sldMkLst>
        <pc:spChg chg="mod">
          <ac:chgData name="Matthew Weber" userId="cb8fa425-774b-40a7-b0f2-d5b57e79fa6f" providerId="ADAL" clId="{6C208310-2D26-47F7-A569-2F3B286532EB}" dt="2024-07-17T18:12:05.694" v="47" actId="20577"/>
          <ac:spMkLst>
            <pc:docMk/>
            <pc:sldMk cId="848020462" sldId="277"/>
            <ac:spMk id="2" creationId="{0988541B-C4D0-FD60-CEA4-610494902ED9}"/>
          </ac:spMkLst>
        </pc:spChg>
      </pc:sldChg>
      <pc:sldChg chg="delSp modSp add mod">
        <pc:chgData name="Matthew Weber" userId="cb8fa425-774b-40a7-b0f2-d5b57e79fa6f" providerId="ADAL" clId="{6C208310-2D26-47F7-A569-2F3B286532EB}" dt="2024-07-17T18:31:35.794" v="1185" actId="20577"/>
        <pc:sldMkLst>
          <pc:docMk/>
          <pc:sldMk cId="3425184910" sldId="278"/>
        </pc:sldMkLst>
        <pc:spChg chg="del">
          <ac:chgData name="Matthew Weber" userId="cb8fa425-774b-40a7-b0f2-d5b57e79fa6f" providerId="ADAL" clId="{6C208310-2D26-47F7-A569-2F3B286532EB}" dt="2024-07-17T18:22:56.790" v="559" actId="478"/>
          <ac:spMkLst>
            <pc:docMk/>
            <pc:sldMk cId="3425184910" sldId="278"/>
            <ac:spMk id="2" creationId="{01A11AD1-C4FE-A37D-2938-80D64CA832DC}"/>
          </ac:spMkLst>
        </pc:spChg>
        <pc:spChg chg="mod">
          <ac:chgData name="Matthew Weber" userId="cb8fa425-774b-40a7-b0f2-d5b57e79fa6f" providerId="ADAL" clId="{6C208310-2D26-47F7-A569-2F3B286532EB}" dt="2024-07-17T18:31:35.794" v="1185" actId="20577"/>
          <ac:spMkLst>
            <pc:docMk/>
            <pc:sldMk cId="3425184910" sldId="278"/>
            <ac:spMk id="3" creationId="{8F4C1733-6E4C-D12A-B536-419328C4EDAA}"/>
          </ac:spMkLst>
        </pc:spChg>
        <pc:picChg chg="del">
          <ac:chgData name="Matthew Weber" userId="cb8fa425-774b-40a7-b0f2-d5b57e79fa6f" providerId="ADAL" clId="{6C208310-2D26-47F7-A569-2F3B286532EB}" dt="2024-07-17T18:22:54.741" v="558" actId="478"/>
          <ac:picMkLst>
            <pc:docMk/>
            <pc:sldMk cId="3425184910" sldId="278"/>
            <ac:picMk id="4098" creationId="{A58B6BE1-2ED1-6FC8-704A-DECB33615511}"/>
          </ac:picMkLst>
        </pc:picChg>
      </pc:sldChg>
      <pc:sldChg chg="modSp add mod">
        <pc:chgData name="Matthew Weber" userId="cb8fa425-774b-40a7-b0f2-d5b57e79fa6f" providerId="ADAL" clId="{6C208310-2D26-47F7-A569-2F3B286532EB}" dt="2024-07-17T18:31:30.295" v="1183" actId="20577"/>
        <pc:sldMkLst>
          <pc:docMk/>
          <pc:sldMk cId="2401924725" sldId="279"/>
        </pc:sldMkLst>
        <pc:spChg chg="mod">
          <ac:chgData name="Matthew Weber" userId="cb8fa425-774b-40a7-b0f2-d5b57e79fa6f" providerId="ADAL" clId="{6C208310-2D26-47F7-A569-2F3B286532EB}" dt="2024-07-17T18:31:30.295" v="1183" actId="20577"/>
          <ac:spMkLst>
            <pc:docMk/>
            <pc:sldMk cId="2401924725" sldId="279"/>
            <ac:spMk id="3" creationId="{8F4C1733-6E4C-D12A-B536-419328C4EDAA}"/>
          </ac:spMkLst>
        </pc:spChg>
      </pc:sldChg>
      <pc:sldChg chg="addSp modSp add mod">
        <pc:chgData name="Matthew Weber" userId="cb8fa425-774b-40a7-b0f2-d5b57e79fa6f" providerId="ADAL" clId="{6C208310-2D26-47F7-A569-2F3B286532EB}" dt="2024-07-17T19:42:09.530" v="2638" actId="20577"/>
        <pc:sldMkLst>
          <pc:docMk/>
          <pc:sldMk cId="3497865038" sldId="280"/>
        </pc:sldMkLst>
        <pc:spChg chg="mod">
          <ac:chgData name="Matthew Weber" userId="cb8fa425-774b-40a7-b0f2-d5b57e79fa6f" providerId="ADAL" clId="{6C208310-2D26-47F7-A569-2F3B286532EB}" dt="2024-07-17T19:42:09.530" v="2638" actId="20577"/>
          <ac:spMkLst>
            <pc:docMk/>
            <pc:sldMk cId="3497865038" sldId="280"/>
            <ac:spMk id="3" creationId="{8F4C1733-6E4C-D12A-B536-419328C4EDAA}"/>
          </ac:spMkLst>
        </pc:spChg>
        <pc:picChg chg="add mod">
          <ac:chgData name="Matthew Weber" userId="cb8fa425-774b-40a7-b0f2-d5b57e79fa6f" providerId="ADAL" clId="{6C208310-2D26-47F7-A569-2F3B286532EB}" dt="2024-07-17T19:26:38.028" v="2618" actId="1076"/>
          <ac:picMkLst>
            <pc:docMk/>
            <pc:sldMk cId="3497865038" sldId="280"/>
            <ac:picMk id="4" creationId="{CB4E7557-B8B7-CE4B-41B5-F16B59E39A8C}"/>
          </ac:picMkLst>
        </pc:picChg>
      </pc:sldChg>
      <pc:sldChg chg="modSp add mod">
        <pc:chgData name="Matthew Weber" userId="cb8fa425-774b-40a7-b0f2-d5b57e79fa6f" providerId="ADAL" clId="{6C208310-2D26-47F7-A569-2F3B286532EB}" dt="2024-07-17T19:42:14.092" v="2640" actId="20577"/>
        <pc:sldMkLst>
          <pc:docMk/>
          <pc:sldMk cId="1603370287" sldId="281"/>
        </pc:sldMkLst>
        <pc:spChg chg="mod">
          <ac:chgData name="Matthew Weber" userId="cb8fa425-774b-40a7-b0f2-d5b57e79fa6f" providerId="ADAL" clId="{6C208310-2D26-47F7-A569-2F3B286532EB}" dt="2024-07-17T19:42:14.092" v="2640" actId="20577"/>
          <ac:spMkLst>
            <pc:docMk/>
            <pc:sldMk cId="1603370287" sldId="281"/>
            <ac:spMk id="3" creationId="{8F4C1733-6E4C-D12A-B536-419328C4EDAA}"/>
          </ac:spMkLst>
        </pc:spChg>
      </pc:sldChg>
      <pc:sldChg chg="modSp add mod">
        <pc:chgData name="Matthew Weber" userId="cb8fa425-774b-40a7-b0f2-d5b57e79fa6f" providerId="ADAL" clId="{6C208310-2D26-47F7-A569-2F3B286532EB}" dt="2024-07-17T19:42:18.238" v="2642" actId="20577"/>
        <pc:sldMkLst>
          <pc:docMk/>
          <pc:sldMk cId="3338773765" sldId="282"/>
        </pc:sldMkLst>
        <pc:spChg chg="mod">
          <ac:chgData name="Matthew Weber" userId="cb8fa425-774b-40a7-b0f2-d5b57e79fa6f" providerId="ADAL" clId="{6C208310-2D26-47F7-A569-2F3B286532EB}" dt="2024-07-17T19:42:18.238" v="2642" actId="20577"/>
          <ac:spMkLst>
            <pc:docMk/>
            <pc:sldMk cId="3338773765" sldId="282"/>
            <ac:spMk id="3" creationId="{8F4C1733-6E4C-D12A-B536-419328C4EDAA}"/>
          </ac:spMkLst>
        </pc:spChg>
      </pc:sldChg>
      <pc:sldChg chg="modSp add mod">
        <pc:chgData name="Matthew Weber" userId="cb8fa425-774b-40a7-b0f2-d5b57e79fa6f" providerId="ADAL" clId="{6C208310-2D26-47F7-A569-2F3B286532EB}" dt="2024-07-17T19:42:28.308" v="2646" actId="20577"/>
        <pc:sldMkLst>
          <pc:docMk/>
          <pc:sldMk cId="2237859603" sldId="283"/>
        </pc:sldMkLst>
        <pc:spChg chg="mod">
          <ac:chgData name="Matthew Weber" userId="cb8fa425-774b-40a7-b0f2-d5b57e79fa6f" providerId="ADAL" clId="{6C208310-2D26-47F7-A569-2F3B286532EB}" dt="2024-07-17T19:42:28.308" v="2646" actId="20577"/>
          <ac:spMkLst>
            <pc:docMk/>
            <pc:sldMk cId="2237859603" sldId="283"/>
            <ac:spMk id="3" creationId="{8F4C1733-6E4C-D12A-B536-419328C4EDAA}"/>
          </ac:spMkLst>
        </pc:spChg>
      </pc:sldChg>
      <pc:sldChg chg="addSp modSp add mod">
        <pc:chgData name="Matthew Weber" userId="cb8fa425-774b-40a7-b0f2-d5b57e79fa6f" providerId="ADAL" clId="{6C208310-2D26-47F7-A569-2F3B286532EB}" dt="2024-07-17T19:18:13.237" v="2608" actId="20577"/>
        <pc:sldMkLst>
          <pc:docMk/>
          <pc:sldMk cId="2002556509" sldId="284"/>
        </pc:sldMkLst>
        <pc:spChg chg="mod">
          <ac:chgData name="Matthew Weber" userId="cb8fa425-774b-40a7-b0f2-d5b57e79fa6f" providerId="ADAL" clId="{6C208310-2D26-47F7-A569-2F3B286532EB}" dt="2024-07-17T18:52:54.960" v="1956" actId="20577"/>
          <ac:spMkLst>
            <pc:docMk/>
            <pc:sldMk cId="2002556509" sldId="284"/>
            <ac:spMk id="3" creationId="{8F4C1733-6E4C-D12A-B536-419328C4EDAA}"/>
          </ac:spMkLst>
        </pc:spChg>
        <pc:spChg chg="mod">
          <ac:chgData name="Matthew Weber" userId="cb8fa425-774b-40a7-b0f2-d5b57e79fa6f" providerId="ADAL" clId="{6C208310-2D26-47F7-A569-2F3B286532EB}" dt="2024-07-17T19:18:13.237" v="2608" actId="20577"/>
          <ac:spMkLst>
            <pc:docMk/>
            <pc:sldMk cId="2002556509" sldId="284"/>
            <ac:spMk id="5" creationId="{EC22D4E3-BEB8-012E-D7DB-FD76A317DBEF}"/>
          </ac:spMkLst>
        </pc:spChg>
        <pc:grpChg chg="add mod">
          <ac:chgData name="Matthew Weber" userId="cb8fa425-774b-40a7-b0f2-d5b57e79fa6f" providerId="ADAL" clId="{6C208310-2D26-47F7-A569-2F3B286532EB}" dt="2024-07-17T19:18:08.834" v="2607" actId="1076"/>
          <ac:grpSpMkLst>
            <pc:docMk/>
            <pc:sldMk cId="2002556509" sldId="284"/>
            <ac:grpSpMk id="2" creationId="{22943326-A126-813D-F912-0FD1F0886C09}"/>
          </ac:grpSpMkLst>
        </pc:grpChg>
        <pc:picChg chg="mod">
          <ac:chgData name="Matthew Weber" userId="cb8fa425-774b-40a7-b0f2-d5b57e79fa6f" providerId="ADAL" clId="{6C208310-2D26-47F7-A569-2F3B286532EB}" dt="2024-07-17T19:17:58.057" v="2606"/>
          <ac:picMkLst>
            <pc:docMk/>
            <pc:sldMk cId="2002556509" sldId="284"/>
            <ac:picMk id="4" creationId="{D525F7E2-118A-D1CC-7A4A-F00873F48DC3}"/>
          </ac:picMkLst>
        </pc:picChg>
      </pc:sldChg>
      <pc:sldChg chg="modSp add mod">
        <pc:chgData name="Matthew Weber" userId="cb8fa425-774b-40a7-b0f2-d5b57e79fa6f" providerId="ADAL" clId="{6C208310-2D26-47F7-A569-2F3B286532EB}" dt="2024-07-17T19:42:23.512" v="2644" actId="20577"/>
        <pc:sldMkLst>
          <pc:docMk/>
          <pc:sldMk cId="1367523013" sldId="285"/>
        </pc:sldMkLst>
        <pc:spChg chg="mod">
          <ac:chgData name="Matthew Weber" userId="cb8fa425-774b-40a7-b0f2-d5b57e79fa6f" providerId="ADAL" clId="{6C208310-2D26-47F7-A569-2F3B286532EB}" dt="2024-07-17T19:42:23.512" v="2644" actId="20577"/>
          <ac:spMkLst>
            <pc:docMk/>
            <pc:sldMk cId="1367523013" sldId="285"/>
            <ac:spMk id="3" creationId="{8F4C1733-6E4C-D12A-B536-419328C4EDAA}"/>
          </ac:spMkLst>
        </pc:spChg>
      </pc:sldChg>
      <pc:sldChg chg="modSp add mod">
        <pc:chgData name="Matthew Weber" userId="cb8fa425-774b-40a7-b0f2-d5b57e79fa6f" providerId="ADAL" clId="{6C208310-2D26-47F7-A569-2F3B286532EB}" dt="2024-07-17T19:42:33.428" v="2650" actId="20577"/>
        <pc:sldMkLst>
          <pc:docMk/>
          <pc:sldMk cId="2675392963" sldId="286"/>
        </pc:sldMkLst>
        <pc:spChg chg="mod">
          <ac:chgData name="Matthew Weber" userId="cb8fa425-774b-40a7-b0f2-d5b57e79fa6f" providerId="ADAL" clId="{6C208310-2D26-47F7-A569-2F3B286532EB}" dt="2024-07-17T19:42:33.428" v="2650" actId="20577"/>
          <ac:spMkLst>
            <pc:docMk/>
            <pc:sldMk cId="2675392963" sldId="286"/>
            <ac:spMk id="3" creationId="{8F4C1733-6E4C-D12A-B536-419328C4EDAA}"/>
          </ac:spMkLst>
        </pc:spChg>
      </pc:sldChg>
      <pc:sldChg chg="modSp add mod">
        <pc:chgData name="Matthew Weber" userId="cb8fa425-774b-40a7-b0f2-d5b57e79fa6f" providerId="ADAL" clId="{6C208310-2D26-47F7-A569-2F3B286532EB}" dt="2024-07-17T19:42:38.410" v="2654" actId="20577"/>
        <pc:sldMkLst>
          <pc:docMk/>
          <pc:sldMk cId="4206205625" sldId="287"/>
        </pc:sldMkLst>
        <pc:spChg chg="mod">
          <ac:chgData name="Matthew Weber" userId="cb8fa425-774b-40a7-b0f2-d5b57e79fa6f" providerId="ADAL" clId="{6C208310-2D26-47F7-A569-2F3B286532EB}" dt="2024-07-17T19:42:38.410" v="2654" actId="20577"/>
          <ac:spMkLst>
            <pc:docMk/>
            <pc:sldMk cId="4206205625" sldId="287"/>
            <ac:spMk id="3" creationId="{8F4C1733-6E4C-D12A-B536-419328C4EDAA}"/>
          </ac:spMkLst>
        </pc:spChg>
      </pc:sldChg>
      <pc:sldChg chg="modSp add mod">
        <pc:chgData name="Matthew Weber" userId="cb8fa425-774b-40a7-b0f2-d5b57e79fa6f" providerId="ADAL" clId="{6C208310-2D26-47F7-A569-2F3B286532EB}" dt="2024-07-17T19:42:47.893" v="2666" actId="20577"/>
        <pc:sldMkLst>
          <pc:docMk/>
          <pc:sldMk cId="3813787248" sldId="288"/>
        </pc:sldMkLst>
        <pc:spChg chg="mod">
          <ac:chgData name="Matthew Weber" userId="cb8fa425-774b-40a7-b0f2-d5b57e79fa6f" providerId="ADAL" clId="{6C208310-2D26-47F7-A569-2F3B286532EB}" dt="2024-07-17T19:42:47.893" v="2666" actId="20577"/>
          <ac:spMkLst>
            <pc:docMk/>
            <pc:sldMk cId="3813787248" sldId="288"/>
            <ac:spMk id="3" creationId="{8F4C1733-6E4C-D12A-B536-419328C4EDAA}"/>
          </ac:spMkLst>
        </pc:spChg>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docChgLst>
    <pc:chgData name="Matthew Weber" userId="cb8fa425-774b-40a7-b0f2-d5b57e79fa6f" providerId="ADAL" clId="{AA7302ED-4109-4EC9-ACCE-97EF5E326B75}"/>
    <pc:docChg chg="custSel delSld modSld">
      <pc:chgData name="Matthew Weber" userId="cb8fa425-774b-40a7-b0f2-d5b57e79fa6f" providerId="ADAL" clId="{AA7302ED-4109-4EC9-ACCE-97EF5E326B75}" dt="2024-07-19T15:11:43.550" v="1143" actId="20577"/>
      <pc:docMkLst>
        <pc:docMk/>
      </pc:docMkLst>
      <pc:sldChg chg="addSp delSp modSp mod">
        <pc:chgData name="Matthew Weber" userId="cb8fa425-774b-40a7-b0f2-d5b57e79fa6f" providerId="ADAL" clId="{AA7302ED-4109-4EC9-ACCE-97EF5E326B75}" dt="2024-07-18T15:21:20.808" v="1005" actId="20577"/>
        <pc:sldMkLst>
          <pc:docMk/>
          <pc:sldMk cId="2923562659" sldId="257"/>
        </pc:sldMkLst>
        <pc:spChg chg="mod ord">
          <ac:chgData name="Matthew Weber" userId="cb8fa425-774b-40a7-b0f2-d5b57e79fa6f" providerId="ADAL" clId="{AA7302ED-4109-4EC9-ACCE-97EF5E326B75}" dt="2024-07-18T15:21:20.808" v="1005" actId="20577"/>
          <ac:spMkLst>
            <pc:docMk/>
            <pc:sldMk cId="2923562659" sldId="257"/>
            <ac:spMk id="3" creationId="{6F8127F2-A88E-3587-E460-6FD5C7F273C2}"/>
          </ac:spMkLst>
        </pc:spChg>
        <pc:spChg chg="del">
          <ac:chgData name="Matthew Weber" userId="cb8fa425-774b-40a7-b0f2-d5b57e79fa6f" providerId="ADAL" clId="{AA7302ED-4109-4EC9-ACCE-97EF5E326B75}" dt="2024-07-18T15:19:23.606" v="971" actId="26606"/>
          <ac:spMkLst>
            <pc:docMk/>
            <pc:sldMk cId="2923562659" sldId="257"/>
            <ac:spMk id="1049" creationId="{79BB35BC-D5C2-4C8B-A22A-A71E6191913B}"/>
          </ac:spMkLst>
        </pc:spChg>
        <pc:spChg chg="add">
          <ac:chgData name="Matthew Weber" userId="cb8fa425-774b-40a7-b0f2-d5b57e79fa6f" providerId="ADAL" clId="{AA7302ED-4109-4EC9-ACCE-97EF5E326B75}" dt="2024-07-18T15:19:23.606" v="971" actId="26606"/>
          <ac:spMkLst>
            <pc:docMk/>
            <pc:sldMk cId="2923562659" sldId="257"/>
            <ac:spMk id="3079" creationId="{79BB35BC-D5C2-4C8B-A22A-A71E6191913B}"/>
          </ac:spMkLst>
        </pc:spChg>
        <pc:picChg chg="del">
          <ac:chgData name="Matthew Weber" userId="cb8fa425-774b-40a7-b0f2-d5b57e79fa6f" providerId="ADAL" clId="{AA7302ED-4109-4EC9-ACCE-97EF5E326B75}" dt="2024-07-18T15:19:20.138" v="969" actId="478"/>
          <ac:picMkLst>
            <pc:docMk/>
            <pc:sldMk cId="2923562659" sldId="257"/>
            <ac:picMk id="1026" creationId="{F6FE66C1-710B-7D4B-7571-0AF6B61196C2}"/>
          </ac:picMkLst>
        </pc:picChg>
        <pc:picChg chg="add mod">
          <ac:chgData name="Matthew Weber" userId="cb8fa425-774b-40a7-b0f2-d5b57e79fa6f" providerId="ADAL" clId="{AA7302ED-4109-4EC9-ACCE-97EF5E326B75}" dt="2024-07-18T15:20:25.796" v="981"/>
          <ac:picMkLst>
            <pc:docMk/>
            <pc:sldMk cId="2923562659" sldId="257"/>
            <ac:picMk id="3074" creationId="{50E29B3C-9128-3E5B-5A21-135CFF68E0DB}"/>
          </ac:picMkLst>
        </pc:picChg>
      </pc:sldChg>
      <pc:sldChg chg="addSp delSp modSp mod">
        <pc:chgData name="Matthew Weber" userId="cb8fa425-774b-40a7-b0f2-d5b57e79fa6f" providerId="ADAL" clId="{AA7302ED-4109-4EC9-ACCE-97EF5E326B75}" dt="2024-07-19T15:11:43.550" v="1143" actId="20577"/>
        <pc:sldMkLst>
          <pc:docMk/>
          <pc:sldMk cId="4169116557" sldId="259"/>
        </pc:sldMkLst>
        <pc:spChg chg="mod">
          <ac:chgData name="Matthew Weber" userId="cb8fa425-774b-40a7-b0f2-d5b57e79fa6f" providerId="ADAL" clId="{AA7302ED-4109-4EC9-ACCE-97EF5E326B75}" dt="2024-07-19T15:11:43.550" v="1143" actId="20577"/>
          <ac:spMkLst>
            <pc:docMk/>
            <pc:sldMk cId="4169116557" sldId="259"/>
            <ac:spMk id="3" creationId="{8F4C1733-6E4C-D12A-B536-419328C4EDAA}"/>
          </ac:spMkLst>
        </pc:spChg>
        <pc:spChg chg="add mod">
          <ac:chgData name="Matthew Weber" userId="cb8fa425-774b-40a7-b0f2-d5b57e79fa6f" providerId="ADAL" clId="{AA7302ED-4109-4EC9-ACCE-97EF5E326B75}" dt="2024-07-18T15:21:39.537" v="1006" actId="1076"/>
          <ac:spMkLst>
            <pc:docMk/>
            <pc:sldMk cId="4169116557" sldId="259"/>
            <ac:spMk id="6" creationId="{921AFFD5-EF87-E518-4F4C-7D89ECF35C9D}"/>
          </ac:spMkLst>
        </pc:spChg>
        <pc:grpChg chg="del">
          <ac:chgData name="Matthew Weber" userId="cb8fa425-774b-40a7-b0f2-d5b57e79fa6f" providerId="ADAL" clId="{AA7302ED-4109-4EC9-ACCE-97EF5E326B75}" dt="2024-07-17T19:58:22.814" v="675" actId="478"/>
          <ac:grpSpMkLst>
            <pc:docMk/>
            <pc:sldMk cId="4169116557" sldId="259"/>
            <ac:grpSpMk id="2" creationId="{C92D4E8A-65A4-DF2D-DB72-660C61449586}"/>
          </ac:grpSpMkLst>
        </pc:grpChg>
        <pc:picChg chg="add mod">
          <ac:chgData name="Matthew Weber" userId="cb8fa425-774b-40a7-b0f2-d5b57e79fa6f" providerId="ADAL" clId="{AA7302ED-4109-4EC9-ACCE-97EF5E326B75}" dt="2024-07-18T15:21:39.537" v="1006" actId="1076"/>
          <ac:picMkLst>
            <pc:docMk/>
            <pc:sldMk cId="4169116557" sldId="259"/>
            <ac:picMk id="1026" creationId="{6AEE5553-D493-B63B-7AE9-B86EDC313EE3}"/>
          </ac:picMkLst>
        </pc:picChg>
        <pc:picChg chg="add del mod">
          <ac:chgData name="Matthew Weber" userId="cb8fa425-774b-40a7-b0f2-d5b57e79fa6f" providerId="ADAL" clId="{AA7302ED-4109-4EC9-ACCE-97EF5E326B75}" dt="2024-07-18T15:19:17.818" v="968" actId="478"/>
          <ac:picMkLst>
            <pc:docMk/>
            <pc:sldMk cId="4169116557" sldId="259"/>
            <ac:picMk id="1027" creationId="{8811E8FA-DC6C-F64E-E8FD-54735B7D41B3}"/>
          </ac:picMkLst>
        </pc:picChg>
        <pc:cxnChg chg="add mod">
          <ac:chgData name="Matthew Weber" userId="cb8fa425-774b-40a7-b0f2-d5b57e79fa6f" providerId="ADAL" clId="{AA7302ED-4109-4EC9-ACCE-97EF5E326B75}" dt="2024-07-18T15:21:39.537" v="1006" actId="1076"/>
          <ac:cxnSpMkLst>
            <pc:docMk/>
            <pc:sldMk cId="4169116557" sldId="259"/>
            <ac:cxnSpMk id="8" creationId="{D56F26BF-D91C-AC7F-7E14-536401015A09}"/>
          </ac:cxnSpMkLst>
        </pc:cxnChg>
      </pc:sldChg>
      <pc:sldChg chg="modSp mod">
        <pc:chgData name="Matthew Weber" userId="cb8fa425-774b-40a7-b0f2-d5b57e79fa6f" providerId="ADAL" clId="{AA7302ED-4109-4EC9-ACCE-97EF5E326B75}" dt="2024-07-17T19:58:09.580" v="674" actId="20577"/>
        <pc:sldMkLst>
          <pc:docMk/>
          <pc:sldMk cId="2599780578" sldId="271"/>
        </pc:sldMkLst>
        <pc:spChg chg="mod">
          <ac:chgData name="Matthew Weber" userId="cb8fa425-774b-40a7-b0f2-d5b57e79fa6f" providerId="ADAL" clId="{AA7302ED-4109-4EC9-ACCE-97EF5E326B75}" dt="2024-07-17T19:58:09.580" v="674" actId="20577"/>
          <ac:spMkLst>
            <pc:docMk/>
            <pc:sldMk cId="2599780578" sldId="271"/>
            <ac:spMk id="4" creationId="{283FA86B-B780-6B62-ABC7-1E39A3461217}"/>
          </ac:spMkLst>
        </pc:spChg>
      </pc:sldChg>
      <pc:sldChg chg="addSp modSp mod">
        <pc:chgData name="Matthew Weber" userId="cb8fa425-774b-40a7-b0f2-d5b57e79fa6f" providerId="ADAL" clId="{AA7302ED-4109-4EC9-ACCE-97EF5E326B75}" dt="2024-07-18T15:27:36.042" v="1138" actId="1076"/>
        <pc:sldMkLst>
          <pc:docMk/>
          <pc:sldMk cId="1997289913" sldId="272"/>
        </pc:sldMkLst>
        <pc:spChg chg="add mod">
          <ac:chgData name="Matthew Weber" userId="cb8fa425-774b-40a7-b0f2-d5b57e79fa6f" providerId="ADAL" clId="{AA7302ED-4109-4EC9-ACCE-97EF5E326B75}" dt="2024-07-18T15:11:42.613" v="945" actId="1076"/>
          <ac:spMkLst>
            <pc:docMk/>
            <pc:sldMk cId="1997289913" sldId="272"/>
            <ac:spMk id="2" creationId="{1A85071C-5F4C-B722-A7A0-19417F76FB5A}"/>
          </ac:spMkLst>
        </pc:spChg>
        <pc:spChg chg="mod">
          <ac:chgData name="Matthew Weber" userId="cb8fa425-774b-40a7-b0f2-d5b57e79fa6f" providerId="ADAL" clId="{AA7302ED-4109-4EC9-ACCE-97EF5E326B75}" dt="2024-07-18T15:24:13.831" v="1082" actId="20577"/>
          <ac:spMkLst>
            <pc:docMk/>
            <pc:sldMk cId="1997289913" sldId="272"/>
            <ac:spMk id="3" creationId="{8F4C1733-6E4C-D12A-B536-419328C4EDAA}"/>
          </ac:spMkLst>
        </pc:spChg>
        <pc:spChg chg="add mod">
          <ac:chgData name="Matthew Weber" userId="cb8fa425-774b-40a7-b0f2-d5b57e79fa6f" providerId="ADAL" clId="{AA7302ED-4109-4EC9-ACCE-97EF5E326B75}" dt="2024-07-18T15:12:12.181" v="952" actId="1076"/>
          <ac:spMkLst>
            <pc:docMk/>
            <pc:sldMk cId="1997289913" sldId="272"/>
            <ac:spMk id="4" creationId="{A7471979-4DE3-9541-5AEE-B3839BD3329E}"/>
          </ac:spMkLst>
        </pc:spChg>
        <pc:spChg chg="add mod">
          <ac:chgData name="Matthew Weber" userId="cb8fa425-774b-40a7-b0f2-d5b57e79fa6f" providerId="ADAL" clId="{AA7302ED-4109-4EC9-ACCE-97EF5E326B75}" dt="2024-07-18T15:25:26.828" v="1121" actId="1076"/>
          <ac:spMkLst>
            <pc:docMk/>
            <pc:sldMk cId="1997289913" sldId="272"/>
            <ac:spMk id="5" creationId="{4170F74F-EEF4-CE21-0EB4-25B2EC7E9A96}"/>
          </ac:spMkLst>
        </pc:spChg>
        <pc:spChg chg="add mod">
          <ac:chgData name="Matthew Weber" userId="cb8fa425-774b-40a7-b0f2-d5b57e79fa6f" providerId="ADAL" clId="{AA7302ED-4109-4EC9-ACCE-97EF5E326B75}" dt="2024-07-18T15:25:13.892" v="1119" actId="1076"/>
          <ac:spMkLst>
            <pc:docMk/>
            <pc:sldMk cId="1997289913" sldId="272"/>
            <ac:spMk id="6" creationId="{097CC184-766F-35E5-F978-DAA4EA22A537}"/>
          </ac:spMkLst>
        </pc:spChg>
        <pc:spChg chg="add mod">
          <ac:chgData name="Matthew Weber" userId="cb8fa425-774b-40a7-b0f2-d5b57e79fa6f" providerId="ADAL" clId="{AA7302ED-4109-4EC9-ACCE-97EF5E326B75}" dt="2024-07-18T15:25:58.520" v="1136" actId="1076"/>
          <ac:spMkLst>
            <pc:docMk/>
            <pc:sldMk cId="1997289913" sldId="272"/>
            <ac:spMk id="7" creationId="{2EF966D4-ABF9-06F6-F1B1-ABCC8EF50AA9}"/>
          </ac:spMkLst>
        </pc:spChg>
        <pc:spChg chg="add mod">
          <ac:chgData name="Matthew Weber" userId="cb8fa425-774b-40a7-b0f2-d5b57e79fa6f" providerId="ADAL" clId="{AA7302ED-4109-4EC9-ACCE-97EF5E326B75}" dt="2024-07-18T15:27:36.042" v="1138" actId="1076"/>
          <ac:spMkLst>
            <pc:docMk/>
            <pc:sldMk cId="1997289913" sldId="272"/>
            <ac:spMk id="8" creationId="{A7A8CCE5-6942-4495-2A0A-EF211364B87A}"/>
          </ac:spMkLst>
        </pc:spChg>
        <pc:picChg chg="add mod">
          <ac:chgData name="Matthew Weber" userId="cb8fa425-774b-40a7-b0f2-d5b57e79fa6f" providerId="ADAL" clId="{AA7302ED-4109-4EC9-ACCE-97EF5E326B75}" dt="2024-07-17T20:07:47.053" v="899" actId="1076"/>
          <ac:picMkLst>
            <pc:docMk/>
            <pc:sldMk cId="1997289913" sldId="272"/>
            <ac:picMk id="2050" creationId="{0676EFE6-64E7-B1F8-1BC8-4148299A35FF}"/>
          </ac:picMkLst>
        </pc:picChg>
        <pc:picChg chg="add mod">
          <ac:chgData name="Matthew Weber" userId="cb8fa425-774b-40a7-b0f2-d5b57e79fa6f" providerId="ADAL" clId="{AA7302ED-4109-4EC9-ACCE-97EF5E326B75}" dt="2024-07-17T20:07:59.572" v="902" actId="1076"/>
          <ac:picMkLst>
            <pc:docMk/>
            <pc:sldMk cId="1997289913" sldId="272"/>
            <ac:picMk id="2051" creationId="{DD11551E-E446-7C7F-78BD-FFA71B9F13CD}"/>
          </ac:picMkLst>
        </pc:picChg>
        <pc:picChg chg="add mod">
          <ac:chgData name="Matthew Weber" userId="cb8fa425-774b-40a7-b0f2-d5b57e79fa6f" providerId="ADAL" clId="{AA7302ED-4109-4EC9-ACCE-97EF5E326B75}" dt="2024-07-18T15:25:58.520" v="1136" actId="1076"/>
          <ac:picMkLst>
            <pc:docMk/>
            <pc:sldMk cId="1997289913" sldId="272"/>
            <ac:picMk id="2052" creationId="{54329118-9B69-35F8-3C4C-73D763F36602}"/>
          </ac:picMkLst>
        </pc:picChg>
      </pc:sldChg>
      <pc:sldChg chg="del">
        <pc:chgData name="Matthew Weber" userId="cb8fa425-774b-40a7-b0f2-d5b57e79fa6f" providerId="ADAL" clId="{AA7302ED-4109-4EC9-ACCE-97EF5E326B75}" dt="2024-07-17T20:08:07.856" v="904" actId="2696"/>
        <pc:sldMkLst>
          <pc:docMk/>
          <pc:sldMk cId="2781903042" sldId="273"/>
        </pc:sldMkLst>
      </pc:sldChg>
      <pc:sldChg chg="del">
        <pc:chgData name="Matthew Weber" userId="cb8fa425-774b-40a7-b0f2-d5b57e79fa6f" providerId="ADAL" clId="{AA7302ED-4109-4EC9-ACCE-97EF5E326B75}" dt="2024-07-17T20:08:14.886" v="907" actId="2696"/>
        <pc:sldMkLst>
          <pc:docMk/>
          <pc:sldMk cId="581682281" sldId="274"/>
        </pc:sldMkLst>
      </pc:sldChg>
      <pc:sldChg chg="del">
        <pc:chgData name="Matthew Weber" userId="cb8fa425-774b-40a7-b0f2-d5b57e79fa6f" providerId="ADAL" clId="{AA7302ED-4109-4EC9-ACCE-97EF5E326B75}" dt="2024-07-17T20:08:20.303" v="909" actId="2696"/>
        <pc:sldMkLst>
          <pc:docMk/>
          <pc:sldMk cId="1580155748" sldId="275"/>
        </pc:sldMkLst>
      </pc:sldChg>
      <pc:sldChg chg="del">
        <pc:chgData name="Matthew Weber" userId="cb8fa425-774b-40a7-b0f2-d5b57e79fa6f" providerId="ADAL" clId="{AA7302ED-4109-4EC9-ACCE-97EF5E326B75}" dt="2024-07-17T20:08:22.151" v="910" actId="2696"/>
        <pc:sldMkLst>
          <pc:docMk/>
          <pc:sldMk cId="2252848670" sldId="276"/>
        </pc:sldMkLst>
      </pc:sldChg>
      <pc:sldChg chg="modSp mod">
        <pc:chgData name="Matthew Weber" userId="cb8fa425-774b-40a7-b0f2-d5b57e79fa6f" providerId="ADAL" clId="{AA7302ED-4109-4EC9-ACCE-97EF5E326B75}" dt="2024-07-18T15:13:29.723" v="958" actId="20577"/>
        <pc:sldMkLst>
          <pc:docMk/>
          <pc:sldMk cId="848020462" sldId="277"/>
        </pc:sldMkLst>
        <pc:spChg chg="mod">
          <ac:chgData name="Matthew Weber" userId="cb8fa425-774b-40a7-b0f2-d5b57e79fa6f" providerId="ADAL" clId="{AA7302ED-4109-4EC9-ACCE-97EF5E326B75}" dt="2024-07-17T19:54:03.244" v="37" actId="20577"/>
          <ac:spMkLst>
            <pc:docMk/>
            <pc:sldMk cId="848020462" sldId="277"/>
            <ac:spMk id="2" creationId="{0988541B-C4D0-FD60-CEA4-610494902ED9}"/>
          </ac:spMkLst>
        </pc:spChg>
        <pc:spChg chg="mod">
          <ac:chgData name="Matthew Weber" userId="cb8fa425-774b-40a7-b0f2-d5b57e79fa6f" providerId="ADAL" clId="{AA7302ED-4109-4EC9-ACCE-97EF5E326B75}" dt="2024-07-18T15:13:29.723" v="958" actId="20577"/>
          <ac:spMkLst>
            <pc:docMk/>
            <pc:sldMk cId="848020462" sldId="277"/>
            <ac:spMk id="3" creationId="{A811F1A6-A382-AF76-0D86-809F875EE824}"/>
          </ac:spMkLst>
        </pc:spChg>
      </pc:sldChg>
      <pc:sldChg chg="del">
        <pc:chgData name="Matthew Weber" userId="cb8fa425-774b-40a7-b0f2-d5b57e79fa6f" providerId="ADAL" clId="{AA7302ED-4109-4EC9-ACCE-97EF5E326B75}" dt="2024-07-17T20:08:12.562" v="906" actId="2696"/>
        <pc:sldMkLst>
          <pc:docMk/>
          <pc:sldMk cId="3425184910" sldId="278"/>
        </pc:sldMkLst>
      </pc:sldChg>
      <pc:sldChg chg="del">
        <pc:chgData name="Matthew Weber" userId="cb8fa425-774b-40a7-b0f2-d5b57e79fa6f" providerId="ADAL" clId="{AA7302ED-4109-4EC9-ACCE-97EF5E326B75}" dt="2024-07-17T20:08:10.135" v="905" actId="2696"/>
        <pc:sldMkLst>
          <pc:docMk/>
          <pc:sldMk cId="2401924725" sldId="279"/>
        </pc:sldMkLst>
      </pc:sldChg>
      <pc:sldChg chg="del">
        <pc:chgData name="Matthew Weber" userId="cb8fa425-774b-40a7-b0f2-d5b57e79fa6f" providerId="ADAL" clId="{AA7302ED-4109-4EC9-ACCE-97EF5E326B75}" dt="2024-07-17T20:08:24.239" v="911" actId="2696"/>
        <pc:sldMkLst>
          <pc:docMk/>
          <pc:sldMk cId="3497865038" sldId="280"/>
        </pc:sldMkLst>
      </pc:sldChg>
      <pc:sldChg chg="del">
        <pc:chgData name="Matthew Weber" userId="cb8fa425-774b-40a7-b0f2-d5b57e79fa6f" providerId="ADAL" clId="{AA7302ED-4109-4EC9-ACCE-97EF5E326B75}" dt="2024-07-17T20:08:26.199" v="912" actId="2696"/>
        <pc:sldMkLst>
          <pc:docMk/>
          <pc:sldMk cId="1603370287" sldId="281"/>
        </pc:sldMkLst>
      </pc:sldChg>
      <pc:sldChg chg="del">
        <pc:chgData name="Matthew Weber" userId="cb8fa425-774b-40a7-b0f2-d5b57e79fa6f" providerId="ADAL" clId="{AA7302ED-4109-4EC9-ACCE-97EF5E326B75}" dt="2024-07-17T20:08:28.999" v="913" actId="2696"/>
        <pc:sldMkLst>
          <pc:docMk/>
          <pc:sldMk cId="3338773765" sldId="282"/>
        </pc:sldMkLst>
      </pc:sldChg>
      <pc:sldChg chg="del">
        <pc:chgData name="Matthew Weber" userId="cb8fa425-774b-40a7-b0f2-d5b57e79fa6f" providerId="ADAL" clId="{AA7302ED-4109-4EC9-ACCE-97EF5E326B75}" dt="2024-07-17T20:08:36.545" v="915" actId="2696"/>
        <pc:sldMkLst>
          <pc:docMk/>
          <pc:sldMk cId="2237859603" sldId="283"/>
        </pc:sldMkLst>
      </pc:sldChg>
      <pc:sldChg chg="del">
        <pc:chgData name="Matthew Weber" userId="cb8fa425-774b-40a7-b0f2-d5b57e79fa6f" providerId="ADAL" clId="{AA7302ED-4109-4EC9-ACCE-97EF5E326B75}" dt="2024-07-17T20:08:18.103" v="908" actId="2696"/>
        <pc:sldMkLst>
          <pc:docMk/>
          <pc:sldMk cId="2002556509" sldId="284"/>
        </pc:sldMkLst>
      </pc:sldChg>
      <pc:sldChg chg="del">
        <pc:chgData name="Matthew Weber" userId="cb8fa425-774b-40a7-b0f2-d5b57e79fa6f" providerId="ADAL" clId="{AA7302ED-4109-4EC9-ACCE-97EF5E326B75}" dt="2024-07-17T20:08:31.022" v="914" actId="2696"/>
        <pc:sldMkLst>
          <pc:docMk/>
          <pc:sldMk cId="1367523013" sldId="285"/>
        </pc:sldMkLst>
      </pc:sldChg>
      <pc:sldChg chg="del">
        <pc:chgData name="Matthew Weber" userId="cb8fa425-774b-40a7-b0f2-d5b57e79fa6f" providerId="ADAL" clId="{AA7302ED-4109-4EC9-ACCE-97EF5E326B75}" dt="2024-07-18T15:24:17.672" v="1083" actId="2696"/>
        <pc:sldMkLst>
          <pc:docMk/>
          <pc:sldMk cId="2675392963" sldId="286"/>
        </pc:sldMkLst>
      </pc:sldChg>
      <pc:sldChg chg="del">
        <pc:chgData name="Matthew Weber" userId="cb8fa425-774b-40a7-b0f2-d5b57e79fa6f" providerId="ADAL" clId="{AA7302ED-4109-4EC9-ACCE-97EF5E326B75}" dt="2024-07-18T15:24:20.027" v="1084" actId="2696"/>
        <pc:sldMkLst>
          <pc:docMk/>
          <pc:sldMk cId="4206205625" sldId="287"/>
        </pc:sldMkLst>
      </pc:sldChg>
      <pc:sldChg chg="del">
        <pc:chgData name="Matthew Weber" userId="cb8fa425-774b-40a7-b0f2-d5b57e79fa6f" providerId="ADAL" clId="{AA7302ED-4109-4EC9-ACCE-97EF5E326B75}" dt="2024-07-18T15:24:22.135" v="1085" actId="2696"/>
        <pc:sldMkLst>
          <pc:docMk/>
          <pc:sldMk cId="3813787248"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F12E3-94DC-4320-8BD1-6D376FCAE3EF}"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05311-1B54-44E4-88E9-F095F082B528}" type="slidenum">
              <a:rPr lang="en-US" smtClean="0"/>
              <a:t>‹#›</a:t>
            </a:fld>
            <a:endParaRPr lang="en-US"/>
          </a:p>
        </p:txBody>
      </p:sp>
    </p:spTree>
    <p:extLst>
      <p:ext uri="{BB962C8B-B14F-4D97-AF65-F5344CB8AC3E}">
        <p14:creationId xmlns:p14="http://schemas.microsoft.com/office/powerpoint/2010/main" val="71674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6574587" y="4072539"/>
            <a:ext cx="4805996" cy="1297115"/>
          </a:xfrm>
        </p:spPr>
        <p:txBody>
          <a:bodyPr anchor="t">
            <a:normAutofit/>
          </a:bodyPr>
          <a:lstStyle/>
          <a:p>
            <a:pPr algn="l"/>
            <a:r>
              <a:rPr lang="en-US" sz="4000" dirty="0">
                <a:solidFill>
                  <a:schemeClr val="tx2"/>
                </a:solidFill>
              </a:rPr>
              <a:t>Tripping the Wire to the Exit Conveyor</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6574892" y="4950238"/>
            <a:ext cx="4805691" cy="838831"/>
          </a:xfrm>
        </p:spPr>
        <p:txBody>
          <a:bodyPr anchor="b">
            <a:normAutofit/>
          </a:bodyPr>
          <a:lstStyle/>
          <a:p>
            <a:pPr algn="l"/>
            <a:r>
              <a:rPr lang="en-US" sz="2000" dirty="0">
                <a:solidFill>
                  <a:schemeClr val="tx2"/>
                </a:solidFill>
              </a:rPr>
              <a:t>7.17.24 version 1.0</a:t>
            </a:r>
          </a:p>
        </p:txBody>
      </p:sp>
      <p:pic>
        <p:nvPicPr>
          <p:cNvPr id="4" name="Picture 3" descr="A logo for a company&#10;&#10;Description automatically generated">
            <a:extLst>
              <a:ext uri="{FF2B5EF4-FFF2-40B4-BE49-F238E27FC236}">
                <a16:creationId xmlns:a16="http://schemas.microsoft.com/office/drawing/2014/main" id="{20B5C980-127B-ACDC-A8EC-916326D7D497}"/>
              </a:ext>
            </a:extLst>
          </p:cNvPr>
          <p:cNvPicPr>
            <a:picLocks noChangeAspect="1"/>
          </p:cNvPicPr>
          <p:nvPr/>
        </p:nvPicPr>
        <p:blipFill>
          <a:blip r:embed="rId2"/>
          <a:stretch>
            <a:fillRect/>
          </a:stretch>
        </p:blipFill>
        <p:spPr>
          <a:xfrm>
            <a:off x="340470" y="2576368"/>
            <a:ext cx="4141760" cy="261966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802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chair next to a machine&#10;&#10;Description automatically generated with medium confidence">
            <a:extLst>
              <a:ext uri="{FF2B5EF4-FFF2-40B4-BE49-F238E27FC236}">
                <a16:creationId xmlns:a16="http://schemas.microsoft.com/office/drawing/2014/main" id="{50E29B3C-9128-3E5B-5A21-135CFF68E0D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6213" r="16896"/>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buFont typeface="Symbol" panose="05050102010706020507" pitchFamily="18" charset="2"/>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none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dirty="0"/>
              <a:t>Supplies Needed</a:t>
            </a:r>
          </a:p>
          <a:p>
            <a:pPr lvl="1"/>
            <a:r>
              <a:rPr lang="en-US" sz="2000" dirty="0"/>
              <a:t>A small screwdriver (head doesn’t matter)</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38DF-9608-300E-1E3D-66E372EBA0B3}"/>
              </a:ext>
            </a:extLst>
          </p:cNvPr>
          <p:cNvSpPr>
            <a:spLocks noGrp="1"/>
          </p:cNvSpPr>
          <p:nvPr>
            <p:ph type="title"/>
          </p:nvPr>
        </p:nvSpPr>
        <p:spPr>
          <a:xfrm>
            <a:off x="838200" y="365125"/>
            <a:ext cx="1988127" cy="1325563"/>
          </a:xfrm>
        </p:spPr>
        <p:txBody>
          <a:bodyPr/>
          <a:lstStyle/>
          <a:p>
            <a:r>
              <a:rPr lang="en-US" dirty="0"/>
              <a:t>Preface</a:t>
            </a:r>
          </a:p>
        </p:txBody>
      </p:sp>
      <p:sp>
        <p:nvSpPr>
          <p:cNvPr id="4" name="Content Placeholder 2">
            <a:extLst>
              <a:ext uri="{FF2B5EF4-FFF2-40B4-BE49-F238E27FC236}">
                <a16:creationId xmlns:a16="http://schemas.microsoft.com/office/drawing/2014/main" id="{283FA86B-B780-6B62-ABC7-1E39A3461217}"/>
              </a:ext>
            </a:extLst>
          </p:cNvPr>
          <p:cNvSpPr>
            <a:spLocks noGrp="1"/>
          </p:cNvSpPr>
          <p:nvPr>
            <p:ph idx="1"/>
          </p:nvPr>
        </p:nvSpPr>
        <p:spPr>
          <a:xfrm>
            <a:off x="838200" y="1415845"/>
            <a:ext cx="10515600" cy="5191432"/>
          </a:xfrm>
        </p:spPr>
        <p:txBody>
          <a:bodyPr>
            <a:normAutofit/>
          </a:bodyPr>
          <a:lstStyle/>
          <a:p>
            <a:pPr marL="0" indent="0">
              <a:lnSpc>
                <a:spcPct val="115000"/>
              </a:lnSpc>
              <a:spcBef>
                <a:spcPts val="0"/>
              </a:spcBef>
              <a:spcAft>
                <a:spcPts val="80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To tell when the wire to the exit conveyor has tripped, look for certain indications. The first indication on the wet side is when the pallet magazine only has two pallets left (insufficient for Besser to continue), and there are pallets in the exit conveyor, but they are not moving. Consult with the operator on dry side to see if there are any problems that would cause the exit conveyor to stop whether it be depalleter, cuber, patternmaker, etc. If that operator does not see any issues on dry side, this may mean that the wire tripped for the exit conveyor.</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None/>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9978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4009102"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2200" kern="100" dirty="0">
                <a:latin typeface="Aptos" panose="020B0004020202020204" pitchFamily="34" charset="0"/>
                <a:ea typeface="Aptos" panose="020B0004020202020204" pitchFamily="34" charset="0"/>
                <a:cs typeface="Times New Roman" panose="02020603050405020304" pitchFamily="18" charset="0"/>
              </a:rPr>
              <a:t>Proceed to the control room. Use your screwdriver and insert it into the hole on the side of the switch to open the right control panel (Figure 1) .</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9E95D208-D39C-4BED-77C6-35B8641CE98F}"/>
              </a:ext>
            </a:extLst>
          </p:cNvPr>
          <p:cNvGrpSpPr/>
          <p:nvPr/>
        </p:nvGrpSpPr>
        <p:grpSpPr>
          <a:xfrm>
            <a:off x="6590688" y="1164201"/>
            <a:ext cx="4183779" cy="4898929"/>
            <a:chOff x="6590688" y="1164201"/>
            <a:chExt cx="4183779" cy="4898929"/>
          </a:xfrm>
        </p:grpSpPr>
        <p:pic>
          <p:nvPicPr>
            <p:cNvPr id="1026" name="Picture 2">
              <a:extLst>
                <a:ext uri="{FF2B5EF4-FFF2-40B4-BE49-F238E27FC236}">
                  <a16:creationId xmlns:a16="http://schemas.microsoft.com/office/drawing/2014/main" id="{6AEE5553-D493-B63B-7AE9-B86EDC313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269" y="1164201"/>
              <a:ext cx="3397198" cy="452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21AFFD5-EF87-E518-4F4C-7D89ECF35C9D}"/>
                </a:ext>
              </a:extLst>
            </p:cNvPr>
            <p:cNvSpPr txBox="1"/>
            <p:nvPr/>
          </p:nvSpPr>
          <p:spPr>
            <a:xfrm>
              <a:off x="8589171" y="5693798"/>
              <a:ext cx="973394" cy="369332"/>
            </a:xfrm>
            <a:prstGeom prst="rect">
              <a:avLst/>
            </a:prstGeom>
            <a:solidFill>
              <a:schemeClr val="bg1"/>
            </a:solidFill>
          </p:spPr>
          <p:txBody>
            <a:bodyPr wrap="square" rtlCol="0">
              <a:spAutoFit/>
            </a:bodyPr>
            <a:lstStyle/>
            <a:p>
              <a:r>
                <a:rPr lang="en-US" dirty="0"/>
                <a:t>Figure 1</a:t>
              </a:r>
            </a:p>
          </p:txBody>
        </p:sp>
        <p:cxnSp>
          <p:nvCxnSpPr>
            <p:cNvPr id="8" name="Straight Arrow Connector 7">
              <a:extLst>
                <a:ext uri="{FF2B5EF4-FFF2-40B4-BE49-F238E27FC236}">
                  <a16:creationId xmlns:a16="http://schemas.microsoft.com/office/drawing/2014/main" id="{D56F26BF-D91C-AC7F-7E14-536401015A09}"/>
                </a:ext>
              </a:extLst>
            </p:cNvPr>
            <p:cNvCxnSpPr/>
            <p:nvPr/>
          </p:nvCxnSpPr>
          <p:spPr>
            <a:xfrm>
              <a:off x="6590688" y="2641186"/>
              <a:ext cx="1573162" cy="0"/>
            </a:xfrm>
            <a:prstGeom prst="straightConnector1">
              <a:avLst/>
            </a:prstGeom>
            <a:ln w="203200">
              <a:solidFill>
                <a:srgbClr val="92D05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Turn the blue switch back up to the vertical position. Close the doors when you are finished . </a:t>
            </a:r>
          </a:p>
          <a:p>
            <a:pPr marL="0" indent="0">
              <a:buNone/>
            </a:pPr>
            <a:endParaRPr lang="en-US" sz="1700" dirty="0"/>
          </a:p>
        </p:txBody>
      </p:sp>
      <p:grpSp>
        <p:nvGrpSpPr>
          <p:cNvPr id="9" name="Group 8">
            <a:extLst>
              <a:ext uri="{FF2B5EF4-FFF2-40B4-BE49-F238E27FC236}">
                <a16:creationId xmlns:a16="http://schemas.microsoft.com/office/drawing/2014/main" id="{ECB709C1-24F1-8A11-CBB4-48AAC03EA914}"/>
              </a:ext>
            </a:extLst>
          </p:cNvPr>
          <p:cNvGrpSpPr/>
          <p:nvPr/>
        </p:nvGrpSpPr>
        <p:grpSpPr>
          <a:xfrm>
            <a:off x="5504206" y="0"/>
            <a:ext cx="6500853" cy="6844947"/>
            <a:chOff x="5504206" y="0"/>
            <a:chExt cx="6500853" cy="6844947"/>
          </a:xfrm>
        </p:grpSpPr>
        <p:pic>
          <p:nvPicPr>
            <p:cNvPr id="2050" name="Picture 2">
              <a:extLst>
                <a:ext uri="{FF2B5EF4-FFF2-40B4-BE49-F238E27FC236}">
                  <a16:creationId xmlns:a16="http://schemas.microsoft.com/office/drawing/2014/main" id="{0676EFE6-64E7-B1F8-1BC8-4148299A3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059" y="22860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DD11551E-E446-7C7F-78BD-FFA71B9F1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206" y="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54329118-9B69-35F8-3C4C-73D763F36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4206" y="4189615"/>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A85071C-5F4C-B722-A7A0-19417F76FB5A}"/>
                </a:ext>
              </a:extLst>
            </p:cNvPr>
            <p:cNvSpPr/>
            <p:nvPr/>
          </p:nvSpPr>
          <p:spPr>
            <a:xfrm>
              <a:off x="6493398" y="897674"/>
              <a:ext cx="397397" cy="360109"/>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7471979-4DE3-9541-5AEE-B3839BD3329E}"/>
                </a:ext>
              </a:extLst>
            </p:cNvPr>
            <p:cNvSpPr/>
            <p:nvPr/>
          </p:nvSpPr>
          <p:spPr>
            <a:xfrm>
              <a:off x="10185722" y="3171462"/>
              <a:ext cx="575059" cy="51507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70F74F-EEF4-CE21-0EB4-25B2EC7E9A96}"/>
                </a:ext>
              </a:extLst>
            </p:cNvPr>
            <p:cNvSpPr txBox="1"/>
            <p:nvPr/>
          </p:nvSpPr>
          <p:spPr>
            <a:xfrm>
              <a:off x="6486676" y="2299054"/>
              <a:ext cx="1083059" cy="369332"/>
            </a:xfrm>
            <a:prstGeom prst="rect">
              <a:avLst/>
            </a:prstGeom>
            <a:solidFill>
              <a:schemeClr val="bg1"/>
            </a:solidFill>
          </p:spPr>
          <p:txBody>
            <a:bodyPr wrap="square" rtlCol="0">
              <a:spAutoFit/>
            </a:bodyPr>
            <a:lstStyle/>
            <a:p>
              <a:r>
                <a:rPr lang="en-US" dirty="0"/>
                <a:t>Figure 2a</a:t>
              </a:r>
            </a:p>
          </p:txBody>
        </p:sp>
        <p:sp>
          <p:nvSpPr>
            <p:cNvPr id="6" name="TextBox 5">
              <a:extLst>
                <a:ext uri="{FF2B5EF4-FFF2-40B4-BE49-F238E27FC236}">
                  <a16:creationId xmlns:a16="http://schemas.microsoft.com/office/drawing/2014/main" id="{097CC184-766F-35E5-F978-DAA4EA22A537}"/>
                </a:ext>
              </a:extLst>
            </p:cNvPr>
            <p:cNvSpPr txBox="1"/>
            <p:nvPr/>
          </p:nvSpPr>
          <p:spPr>
            <a:xfrm>
              <a:off x="9931330" y="4571999"/>
              <a:ext cx="1099458" cy="369332"/>
            </a:xfrm>
            <a:prstGeom prst="rect">
              <a:avLst/>
            </a:prstGeom>
            <a:solidFill>
              <a:schemeClr val="bg1"/>
            </a:solidFill>
          </p:spPr>
          <p:txBody>
            <a:bodyPr wrap="square" rtlCol="0">
              <a:spAutoFit/>
            </a:bodyPr>
            <a:lstStyle/>
            <a:p>
              <a:r>
                <a:rPr lang="en-US" dirty="0"/>
                <a:t>Figure 2b</a:t>
              </a:r>
            </a:p>
          </p:txBody>
        </p:sp>
        <p:sp>
          <p:nvSpPr>
            <p:cNvPr id="7" name="TextBox 6">
              <a:extLst>
                <a:ext uri="{FF2B5EF4-FFF2-40B4-BE49-F238E27FC236}">
                  <a16:creationId xmlns:a16="http://schemas.microsoft.com/office/drawing/2014/main" id="{2EF966D4-ABF9-06F6-F1B1-ABCC8EF50AA9}"/>
                </a:ext>
              </a:extLst>
            </p:cNvPr>
            <p:cNvSpPr txBox="1"/>
            <p:nvPr/>
          </p:nvSpPr>
          <p:spPr>
            <a:xfrm>
              <a:off x="6346509" y="6475615"/>
              <a:ext cx="1088571" cy="369332"/>
            </a:xfrm>
            <a:prstGeom prst="rect">
              <a:avLst/>
            </a:prstGeom>
            <a:solidFill>
              <a:schemeClr val="bg1"/>
            </a:solidFill>
          </p:spPr>
          <p:txBody>
            <a:bodyPr wrap="square" rtlCol="0">
              <a:spAutoFit/>
            </a:bodyPr>
            <a:lstStyle/>
            <a:p>
              <a:r>
                <a:rPr lang="en-US" dirty="0"/>
                <a:t>Figure 2c</a:t>
              </a:r>
            </a:p>
          </p:txBody>
        </p:sp>
        <p:sp>
          <p:nvSpPr>
            <p:cNvPr id="8" name="Oval 7">
              <a:extLst>
                <a:ext uri="{FF2B5EF4-FFF2-40B4-BE49-F238E27FC236}">
                  <a16:creationId xmlns:a16="http://schemas.microsoft.com/office/drawing/2014/main" id="{A7A8CCE5-6942-4495-2A0A-EF211364B87A}"/>
                </a:ext>
              </a:extLst>
            </p:cNvPr>
            <p:cNvSpPr/>
            <p:nvPr/>
          </p:nvSpPr>
          <p:spPr>
            <a:xfrm>
              <a:off x="6005753" y="5082379"/>
              <a:ext cx="575059" cy="51507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728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11322</TotalTime>
  <Words>202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Symbol</vt:lpstr>
      <vt:lpstr>Office Theme</vt:lpstr>
      <vt:lpstr>Tripping the Wire to the Exit Conveyor</vt:lpstr>
      <vt:lpstr>PowerPoint Presentation</vt:lpstr>
      <vt:lpstr>Preface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2</cp:revision>
  <dcterms:created xsi:type="dcterms:W3CDTF">2024-07-01T11:50:05Z</dcterms:created>
  <dcterms:modified xsi:type="dcterms:W3CDTF">2024-09-13T20:55:04Z</dcterms:modified>
</cp:coreProperties>
</file>