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7" r:id="rId3"/>
    <p:sldId id="271" r:id="rId4"/>
    <p:sldId id="259" r:id="rId5"/>
    <p:sldId id="272" r:id="rId6"/>
    <p:sldId id="273" r:id="rId7"/>
    <p:sldId id="279" r:id="rId8"/>
    <p:sldId id="289" r:id="rId9"/>
    <p:sldId id="278" r:id="rId10"/>
    <p:sldId id="284" r:id="rId11"/>
    <p:sldId id="275" r:id="rId12"/>
    <p:sldId id="276" r:id="rId13"/>
    <p:sldId id="280" r:id="rId14"/>
    <p:sldId id="281" r:id="rId15"/>
    <p:sldId id="282" r:id="rId16"/>
    <p:sldId id="290" r:id="rId17"/>
    <p:sldId id="283"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08310-2D26-47F7-A569-2F3B286532EB}" v="54" dt="2024-07-19T17:34:12.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undo custSel addSld delSld modSld sldOrd">
      <pc:chgData name="Matthew Weber" userId="cb8fa425-774b-40a7-b0f2-d5b57e79fa6f" providerId="ADAL" clId="{416331A4-5993-4ABC-9964-79E951A960A4}" dt="2024-07-12T19:20:26.336" v="5808" actId="478"/>
      <pc:docMkLst>
        <pc:docMk/>
      </pc:docMkLst>
      <pc:sldChg chg="modSp mod">
        <pc:chgData name="Matthew Weber" userId="cb8fa425-774b-40a7-b0f2-d5b57e79fa6f" providerId="ADAL" clId="{416331A4-5993-4ABC-9964-79E951A960A4}" dt="2024-07-12T18:02:50.438" v="3596" actId="20577"/>
        <pc:sldMkLst>
          <pc:docMk/>
          <pc:sldMk cId="2932703518" sldId="256"/>
        </pc:sldMkLst>
        <pc:spChg chg="mod">
          <ac:chgData name="Matthew Weber" userId="cb8fa425-774b-40a7-b0f2-d5b57e79fa6f" providerId="ADAL" clId="{416331A4-5993-4ABC-9964-79E951A960A4}" dt="2024-07-12T18:02:50.438" v="3596"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addSp delSp modSp del mod">
        <pc:chgData name="Matthew Weber" userId="cb8fa425-774b-40a7-b0f2-d5b57e79fa6f" providerId="ADAL" clId="{416331A4-5993-4ABC-9964-79E951A960A4}" dt="2024-07-05T16:48:05.258" v="535" actId="2696"/>
        <pc:sldMkLst>
          <pc:docMk/>
          <pc:sldMk cId="754623724" sldId="258"/>
        </pc:sldMkLst>
        <pc:spChg chg="del mod">
          <ac:chgData name="Matthew Weber" userId="cb8fa425-774b-40a7-b0f2-d5b57e79fa6f" providerId="ADAL" clId="{416331A4-5993-4ABC-9964-79E951A960A4}" dt="2024-07-05T16:47:54.265" v="531" actId="478"/>
          <ac:spMkLst>
            <pc:docMk/>
            <pc:sldMk cId="754623724" sldId="258"/>
            <ac:spMk id="3" creationId="{8F4C1733-6E4C-D12A-B536-419328C4EDAA}"/>
          </ac:spMkLst>
        </pc:spChg>
        <pc:spChg chg="add mod">
          <ac:chgData name="Matthew Weber" userId="cb8fa425-774b-40a7-b0f2-d5b57e79fa6f" providerId="ADAL" clId="{416331A4-5993-4ABC-9964-79E951A960A4}" dt="2024-07-05T16:47:54.265" v="531" actId="478"/>
          <ac:spMkLst>
            <pc:docMk/>
            <pc:sldMk cId="754623724" sldId="258"/>
            <ac:spMk id="5" creationId="{37C779A9-BF6E-5C4F-47D3-84150ED96C80}"/>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12T18:09:29.148" v="3667" actId="27636"/>
        <pc:sldMkLst>
          <pc:docMk/>
          <pc:sldMk cId="4169116557" sldId="259"/>
        </pc:sldMkLst>
        <pc:spChg chg="mod">
          <ac:chgData name="Matthew Weber" userId="cb8fa425-774b-40a7-b0f2-d5b57e79fa6f" providerId="ADAL" clId="{416331A4-5993-4ABC-9964-79E951A960A4}" dt="2024-07-12T18:09:29.148" v="3667" actId="27636"/>
          <ac:spMkLst>
            <pc:docMk/>
            <pc:sldMk cId="4169116557" sldId="259"/>
            <ac:spMk id="2" creationId="{51C08503-DA61-147C-F172-6AB2F4E1D578}"/>
          </ac:spMkLst>
        </pc:spChg>
        <pc:spChg chg="mod">
          <ac:chgData name="Matthew Weber" userId="cb8fa425-774b-40a7-b0f2-d5b57e79fa6f" providerId="ADAL" clId="{416331A4-5993-4ABC-9964-79E951A960A4}" dt="2024-07-05T16:48:01.583" v="534" actId="20577"/>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12T18:10:27.119" v="3679" actId="20577"/>
        <pc:sldMkLst>
          <pc:docMk/>
          <pc:sldMk cId="2846251533" sldId="260"/>
        </pc:sldMkLst>
        <pc:spChg chg="mod">
          <ac:chgData name="Matthew Weber" userId="cb8fa425-774b-40a7-b0f2-d5b57e79fa6f" providerId="ADAL" clId="{416331A4-5993-4ABC-9964-79E951A960A4}" dt="2024-07-12T18:10:27.119" v="3679" actId="20577"/>
          <ac:spMkLst>
            <pc:docMk/>
            <pc:sldMk cId="2846251533" sldId="260"/>
            <ac:spMk id="2" creationId="{51C08503-DA61-147C-F172-6AB2F4E1D578}"/>
          </ac:spMkLst>
        </pc:spChg>
        <pc:spChg chg="mod">
          <ac:chgData name="Matthew Weber" userId="cb8fa425-774b-40a7-b0f2-d5b57e79fa6f" providerId="ADAL" clId="{416331A4-5993-4ABC-9964-79E951A960A4}" dt="2024-07-05T16:50:16.187" v="621" actId="20577"/>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12T18:10:46.872" v="3691" actId="20577"/>
        <pc:sldMkLst>
          <pc:docMk/>
          <pc:sldMk cId="2595567678" sldId="261"/>
        </pc:sldMkLst>
        <pc:spChg chg="mod">
          <ac:chgData name="Matthew Weber" userId="cb8fa425-774b-40a7-b0f2-d5b57e79fa6f" providerId="ADAL" clId="{416331A4-5993-4ABC-9964-79E951A960A4}" dt="2024-07-12T18:10:46.872" v="3691" actId="20577"/>
          <ac:spMkLst>
            <pc:docMk/>
            <pc:sldMk cId="2595567678" sldId="261"/>
            <ac:spMk id="2" creationId="{51C08503-DA61-147C-F172-6AB2F4E1D578}"/>
          </ac:spMkLst>
        </pc:spChg>
        <pc:spChg chg="mod">
          <ac:chgData name="Matthew Weber" userId="cb8fa425-774b-40a7-b0f2-d5b57e79fa6f" providerId="ADAL" clId="{416331A4-5993-4ABC-9964-79E951A960A4}" dt="2024-07-05T16:50:19.963" v="625" actId="20577"/>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12T18:10:52.151" v="3703" actId="20577"/>
        <pc:sldMkLst>
          <pc:docMk/>
          <pc:sldMk cId="3183407483" sldId="262"/>
        </pc:sldMkLst>
        <pc:spChg chg="mod">
          <ac:chgData name="Matthew Weber" userId="cb8fa425-774b-40a7-b0f2-d5b57e79fa6f" providerId="ADAL" clId="{416331A4-5993-4ABC-9964-79E951A960A4}" dt="2024-07-12T18:10:52.151" v="3703" actId="20577"/>
          <ac:spMkLst>
            <pc:docMk/>
            <pc:sldMk cId="3183407483" sldId="262"/>
            <ac:spMk id="2" creationId="{51C08503-DA61-147C-F172-6AB2F4E1D578}"/>
          </ac:spMkLst>
        </pc:spChg>
        <pc:spChg chg="mod">
          <ac:chgData name="Matthew Weber" userId="cb8fa425-774b-40a7-b0f2-d5b57e79fa6f" providerId="ADAL" clId="{416331A4-5993-4ABC-9964-79E951A960A4}" dt="2024-07-05T16:50:23.679" v="627" actId="20577"/>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12T18:12:34.042" v="3750"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12T18:12:34.042" v="3750" actId="1076"/>
          <ac:spMkLst>
            <pc:docMk/>
            <pc:sldMk cId="1355892443" sldId="263"/>
            <ac:spMk id="4" creationId="{D41CD4A4-34F9-C2DF-2E96-BBC1E8A26D1A}"/>
          </ac:spMkLst>
        </pc:spChg>
        <pc:spChg chg="add mod">
          <ac:chgData name="Matthew Weber" userId="cb8fa425-774b-40a7-b0f2-d5b57e79fa6f" providerId="ADAL" clId="{416331A4-5993-4ABC-9964-79E951A960A4}" dt="2024-07-12T18:12:30.355" v="3749"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5T17:42:05.879" v="1964" actId="1076"/>
          <ac:spMkLst>
            <pc:docMk/>
            <pc:sldMk cId="1355892443" sldId="263"/>
            <ac:spMk id="8" creationId="{ACE3DD40-6EB0-E387-2AC2-67F2C428EAE8}"/>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del mod">
          <ac:chgData name="Matthew Weber" userId="cb8fa425-774b-40a7-b0f2-d5b57e79fa6f" providerId="ADAL" clId="{416331A4-5993-4ABC-9964-79E951A960A4}" dt="2024-07-05T17:02:58.070" v="826" actId="478"/>
          <ac:grpSpMkLst>
            <pc:docMk/>
            <pc:sldMk cId="1355892443" sldId="263"/>
            <ac:grpSpMk id="13" creationId="{ABC30E07-A77C-A0C1-3EB9-6473540658D3}"/>
          </ac:grpSpMkLst>
        </pc:grpChg>
        <pc:picChg chg="add mod modCrop">
          <ac:chgData name="Matthew Weber" userId="cb8fa425-774b-40a7-b0f2-d5b57e79fa6f" providerId="ADAL" clId="{416331A4-5993-4ABC-9964-79E951A960A4}" dt="2024-07-05T17:06:40.933" v="851" actId="732"/>
          <ac:picMkLst>
            <pc:docMk/>
            <pc:sldMk cId="1355892443" sldId="263"/>
            <ac:picMk id="3" creationId="{D2060EE5-1932-9815-381A-6279F1F8EB6E}"/>
          </ac:picMkLst>
        </pc:picChg>
        <pc:picChg chg="add mod modCrop">
          <ac:chgData name="Matthew Weber" userId="cb8fa425-774b-40a7-b0f2-d5b57e79fa6f" providerId="ADAL" clId="{416331A4-5993-4ABC-9964-79E951A960A4}" dt="2024-07-05T17:41:32.760" v="1951" actId="1076"/>
          <ac:picMkLst>
            <pc:docMk/>
            <pc:sldMk cId="1355892443" sldId="263"/>
            <ac:picMk id="7" creationId="{09022F99-182F-8252-A6A8-8520DED84B7C}"/>
          </ac:picMkLst>
        </pc:pic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12T18:20:24.181" v="4049" actId="20577"/>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12T18:18:38.590" v="3861" actId="20577"/>
          <ac:spMkLst>
            <pc:docMk/>
            <pc:sldMk cId="1147741241" sldId="264"/>
            <ac:spMk id="4" creationId="{65ECD87A-DCCD-81F9-88EB-D08778CDAE02}"/>
          </ac:spMkLst>
        </pc:spChg>
        <pc:spChg chg="add mod">
          <ac:chgData name="Matthew Weber" userId="cb8fa425-774b-40a7-b0f2-d5b57e79fa6f" providerId="ADAL" clId="{416331A4-5993-4ABC-9964-79E951A960A4}" dt="2024-07-12T18:20:24.181" v="4049" actId="20577"/>
          <ac:spMkLst>
            <pc:docMk/>
            <pc:sldMk cId="1147741241" sldId="264"/>
            <ac:spMk id="5" creationId="{7AF545DB-22B2-2F93-3A67-F3BE21C798E1}"/>
          </ac:spMkLst>
        </pc:spChg>
        <pc:spChg chg="add mod">
          <ac:chgData name="Matthew Weber" userId="cb8fa425-774b-40a7-b0f2-d5b57e79fa6f" providerId="ADAL" clId="{416331A4-5993-4ABC-9964-79E951A960A4}" dt="2024-07-05T17:42:51.550" v="1986" actId="20577"/>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del mod">
        <pc:chgData name="Matthew Weber" userId="cb8fa425-774b-40a7-b0f2-d5b57e79fa6f" providerId="ADAL" clId="{416331A4-5993-4ABC-9964-79E951A960A4}" dt="2024-07-05T17:19:35.679" v="1208" actId="269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5T17:10:23.704" v="1037" actId="14100"/>
          <ac:spMkLst>
            <pc:docMk/>
            <pc:sldMk cId="1905982395" sldId="265"/>
            <ac:spMk id="4" creationId="{106FA897-14B7-0696-B57E-54FE6FD0FE6C}"/>
          </ac:spMkLst>
        </pc:spChg>
        <pc:spChg chg="add mod">
          <ac:chgData name="Matthew Weber" userId="cb8fa425-774b-40a7-b0f2-d5b57e79fa6f" providerId="ADAL" clId="{416331A4-5993-4ABC-9964-79E951A960A4}" dt="2024-07-05T17:11:02.043" v="1040" actId="20577"/>
          <ac:spMkLst>
            <pc:docMk/>
            <pc:sldMk cId="1905982395" sldId="265"/>
            <ac:spMk id="5" creationId="{AE1135AD-1466-6B57-32A6-2675874FFC97}"/>
          </ac:spMkLst>
        </pc:spChg>
      </pc:sldChg>
      <pc:sldChg chg="addSp delSp modSp new del mod">
        <pc:chgData name="Matthew Weber" userId="cb8fa425-774b-40a7-b0f2-d5b57e79fa6f" providerId="ADAL" clId="{416331A4-5993-4ABC-9964-79E951A960A4}" dt="2024-07-05T17:20:28.069" v="1221" actId="2696"/>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5T17:15:27.332" v="1165" actId="14100"/>
          <ac:spMkLst>
            <pc:docMk/>
            <pc:sldMk cId="582507142" sldId="266"/>
            <ac:spMk id="4" creationId="{5FD03C18-095E-B1EA-6CA6-7E8302E6FBA5}"/>
          </ac:spMkLst>
        </pc:spChg>
        <pc:spChg chg="add mod">
          <ac:chgData name="Matthew Weber" userId="cb8fa425-774b-40a7-b0f2-d5b57e79fa6f" providerId="ADAL" clId="{416331A4-5993-4ABC-9964-79E951A960A4}" dt="2024-07-05T17:12:40.893" v="1077" actId="20577"/>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del mod">
        <pc:chgData name="Matthew Weber" userId="cb8fa425-774b-40a7-b0f2-d5b57e79fa6f" providerId="ADAL" clId="{416331A4-5993-4ABC-9964-79E951A960A4}" dt="2024-07-05T17:22:45" v="1225" actId="269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5T17:16:07.726" v="1186" actId="1076"/>
          <ac:spMkLst>
            <pc:docMk/>
            <pc:sldMk cId="1829635972" sldId="267"/>
            <ac:spMk id="4" creationId="{4BD809D0-3CF7-B740-F43A-7FF4D08ECED6}"/>
          </ac:spMkLst>
        </pc:spChg>
        <pc:spChg chg="add mod">
          <ac:chgData name="Matthew Weber" userId="cb8fa425-774b-40a7-b0f2-d5b57e79fa6f" providerId="ADAL" clId="{416331A4-5993-4ABC-9964-79E951A960A4}" dt="2024-07-05T17:22:39.455" v="1224" actId="20577"/>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12T19:00:06.166" v="5405"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12T18:53:07.156" v="5380" actId="20577"/>
          <ac:spMkLst>
            <pc:docMk/>
            <pc:sldMk cId="379908706" sldId="268"/>
            <ac:spMk id="4" creationId="{076D41CE-76A3-070D-B989-515DB646B705}"/>
          </ac:spMkLst>
        </pc:spChg>
        <pc:spChg chg="add mod">
          <ac:chgData name="Matthew Weber" userId="cb8fa425-774b-40a7-b0f2-d5b57e79fa6f" providerId="ADAL" clId="{416331A4-5993-4ABC-9964-79E951A960A4}" dt="2024-07-05T17:47:36.329" v="2161" actId="20577"/>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5T17:48:20.063" v="2176" actId="20577"/>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5T17:48:23.518" v="2178" actId="20577"/>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del mod">
          <ac:chgData name="Matthew Weber" userId="cb8fa425-774b-40a7-b0f2-d5b57e79fa6f" providerId="ADAL" clId="{416331A4-5993-4ABC-9964-79E951A960A4}" dt="2024-07-12T18:52:36.331" v="5367" actId="478"/>
          <ac:grpSpMkLst>
            <pc:docMk/>
            <pc:sldMk cId="379908706" sldId="268"/>
            <ac:grpSpMk id="6" creationId="{CEBD8203-D0B7-6633-20F1-0BBA42268121}"/>
          </ac:grpSpMkLst>
        </pc:grpChg>
        <pc:grpChg chg="add mod">
          <ac:chgData name="Matthew Weber" userId="cb8fa425-774b-40a7-b0f2-d5b57e79fa6f" providerId="ADAL" clId="{416331A4-5993-4ABC-9964-79E951A960A4}" dt="2024-07-12T19:00:06.166" v="5405" actId="1076"/>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12T19:01:26.034" v="5450" actId="20577"/>
        <pc:sldMkLst>
          <pc:docMk/>
          <pc:sldMk cId="665995654" sldId="269"/>
        </pc:sldMkLst>
        <pc:spChg chg="add mod">
          <ac:chgData name="Matthew Weber" userId="cb8fa425-774b-40a7-b0f2-d5b57e79fa6f" providerId="ADAL" clId="{416331A4-5993-4ABC-9964-79E951A960A4}" dt="2024-07-12T18:58:51.410" v="5398" actId="207"/>
          <ac:spMkLst>
            <pc:docMk/>
            <pc:sldMk cId="665995654" sldId="269"/>
            <ac:spMk id="2" creationId="{927DF55E-5B06-8FEF-A887-86842C88D063}"/>
          </ac:spMkLst>
        </pc:spChg>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12T19:00:22.936" v="5408" actId="14100"/>
          <ac:spMkLst>
            <pc:docMk/>
            <pc:sldMk cId="665995654" sldId="269"/>
            <ac:spMk id="4" creationId="{9E5F1471-65BB-8F20-076C-32DEF2B68C92}"/>
          </ac:spMkLst>
        </pc:spChg>
        <pc:spChg chg="add mod">
          <ac:chgData name="Matthew Weber" userId="cb8fa425-774b-40a7-b0f2-d5b57e79fa6f" providerId="ADAL" clId="{416331A4-5993-4ABC-9964-79E951A960A4}" dt="2024-07-12T19:01:26.034" v="5450" actId="20577"/>
          <ac:spMkLst>
            <pc:docMk/>
            <pc:sldMk cId="665995654" sldId="269"/>
            <ac:spMk id="5" creationId="{9F2E546D-2D7F-EF7F-0E83-FF8F5B224DFF}"/>
          </ac:spMkLst>
        </pc:spChg>
        <pc:spChg chg="add mod">
          <ac:chgData name="Matthew Weber" userId="cb8fa425-774b-40a7-b0f2-d5b57e79fa6f" providerId="ADAL" clId="{416331A4-5993-4ABC-9964-79E951A960A4}" dt="2024-07-05T17:48:40.368" v="2186" actId="14100"/>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del">
        <pc:chgData name="Matthew Weber" userId="cb8fa425-774b-40a7-b0f2-d5b57e79fa6f" providerId="ADAL" clId="{416331A4-5993-4ABC-9964-79E951A960A4}" dt="2024-07-05T17:14:15.866" v="1120" actId="2696"/>
        <pc:sldMkLst>
          <pc:docMk/>
          <pc:sldMk cId="1678771448" sldId="270"/>
        </pc:sldMkLst>
      </pc:sldChg>
      <pc:sldChg chg="addSp delSp modSp new mod">
        <pc:chgData name="Matthew Weber" userId="cb8fa425-774b-40a7-b0f2-d5b57e79fa6f" providerId="ADAL" clId="{416331A4-5993-4ABC-9964-79E951A960A4}" dt="2024-07-12T18:04:09.917" v="3634" actId="20577"/>
        <pc:sldMkLst>
          <pc:docMk/>
          <pc:sldMk cId="2599780578" sldId="271"/>
        </pc:sldMkLst>
        <pc:spChg chg="mod">
          <ac:chgData name="Matthew Weber" userId="cb8fa425-774b-40a7-b0f2-d5b57e79fa6f" providerId="ADAL" clId="{416331A4-5993-4ABC-9964-79E951A960A4}" dt="2024-07-05T16:46:20.692" v="521" actId="14100"/>
          <ac:spMkLst>
            <pc:docMk/>
            <pc:sldMk cId="2599780578" sldId="271"/>
            <ac:spMk id="2" creationId="{E96338DF-9608-300E-1E3D-66E372EBA0B3}"/>
          </ac:spMkLst>
        </pc:spChg>
        <pc:spChg chg="del">
          <ac:chgData name="Matthew Weber" userId="cb8fa425-774b-40a7-b0f2-d5b57e79fa6f" providerId="ADAL" clId="{416331A4-5993-4ABC-9964-79E951A960A4}" dt="2024-07-05T16:46:22.056" v="522" actId="478"/>
          <ac:spMkLst>
            <pc:docMk/>
            <pc:sldMk cId="2599780578" sldId="271"/>
            <ac:spMk id="3" creationId="{4C7DBC68-640B-794D-FE7B-4702AE10A535}"/>
          </ac:spMkLst>
        </pc:spChg>
        <pc:spChg chg="add mod">
          <ac:chgData name="Matthew Weber" userId="cb8fa425-774b-40a7-b0f2-d5b57e79fa6f" providerId="ADAL" clId="{416331A4-5993-4ABC-9964-79E951A960A4}" dt="2024-07-12T18:04:09.917" v="3634" actId="20577"/>
          <ac:spMkLst>
            <pc:docMk/>
            <pc:sldMk cId="2599780578" sldId="271"/>
            <ac:spMk id="4" creationId="{283FA86B-B780-6B62-ABC7-1E39A3461217}"/>
          </ac:spMkLst>
        </pc:spChg>
      </pc:sldChg>
      <pc:sldChg chg="addSp delSp modSp new del mod">
        <pc:chgData name="Matthew Weber" userId="cb8fa425-774b-40a7-b0f2-d5b57e79fa6f" providerId="ADAL" clId="{416331A4-5993-4ABC-9964-79E951A960A4}" dt="2024-07-05T17:03:34.898" v="831" actId="2696"/>
        <pc:sldMkLst>
          <pc:docMk/>
          <pc:sldMk cId="3153784992" sldId="272"/>
        </pc:sldMkLst>
        <pc:spChg chg="mod">
          <ac:chgData name="Matthew Weber" userId="cb8fa425-774b-40a7-b0f2-d5b57e79fa6f" providerId="ADAL" clId="{416331A4-5993-4ABC-9964-79E951A960A4}" dt="2024-07-05T17:03:02.075" v="828"/>
          <ac:spMkLst>
            <pc:docMk/>
            <pc:sldMk cId="3153784992" sldId="272"/>
            <ac:spMk id="6" creationId="{82C07FA3-F405-67A3-85C8-381BA5309340}"/>
          </ac:spMkLst>
        </pc:spChg>
        <pc:spChg chg="mod">
          <ac:chgData name="Matthew Weber" userId="cb8fa425-774b-40a7-b0f2-d5b57e79fa6f" providerId="ADAL" clId="{416331A4-5993-4ABC-9964-79E951A960A4}" dt="2024-07-05T17:03:02.075" v="828"/>
          <ac:spMkLst>
            <pc:docMk/>
            <pc:sldMk cId="3153784992" sldId="272"/>
            <ac:spMk id="7" creationId="{BD487FA0-0612-4540-5346-BD19A0B4E452}"/>
          </ac:spMkLst>
        </pc:spChg>
        <pc:spChg chg="mod">
          <ac:chgData name="Matthew Weber" userId="cb8fa425-774b-40a7-b0f2-d5b57e79fa6f" providerId="ADAL" clId="{416331A4-5993-4ABC-9964-79E951A960A4}" dt="2024-07-05T17:03:02.075" v="828"/>
          <ac:spMkLst>
            <pc:docMk/>
            <pc:sldMk cId="3153784992" sldId="272"/>
            <ac:spMk id="8" creationId="{8E667236-3346-2A6B-BF13-728E91B31180}"/>
          </ac:spMkLst>
        </pc:spChg>
        <pc:grpChg chg="add del mod">
          <ac:chgData name="Matthew Weber" userId="cb8fa425-774b-40a7-b0f2-d5b57e79fa6f" providerId="ADAL" clId="{416331A4-5993-4ABC-9964-79E951A960A4}" dt="2024-07-05T17:03:31.593" v="830" actId="478"/>
          <ac:grpSpMkLst>
            <pc:docMk/>
            <pc:sldMk cId="3153784992" sldId="272"/>
            <ac:grpSpMk id="4" creationId="{8C65F104-092E-54CD-2DBA-207F7174D1D7}"/>
          </ac:grpSpMkLst>
        </pc:grpChg>
        <pc:picChg chg="mod">
          <ac:chgData name="Matthew Weber" userId="cb8fa425-774b-40a7-b0f2-d5b57e79fa6f" providerId="ADAL" clId="{416331A4-5993-4ABC-9964-79E951A960A4}" dt="2024-07-05T17:03:02.075" v="828"/>
          <ac:picMkLst>
            <pc:docMk/>
            <pc:sldMk cId="3153784992" sldId="272"/>
            <ac:picMk id="5" creationId="{613C2432-BCFB-F0C4-4687-5BF495C2B73B}"/>
          </ac:picMkLst>
        </pc:picChg>
      </pc:sldChg>
      <pc:sldChg chg="addSp modSp add mod">
        <pc:chgData name="Matthew Weber" userId="cb8fa425-774b-40a7-b0f2-d5b57e79fa6f" providerId="ADAL" clId="{416331A4-5993-4ABC-9964-79E951A960A4}" dt="2024-07-12T18:15:27.101" v="3802" actId="1076"/>
        <pc:sldMkLst>
          <pc:docMk/>
          <pc:sldMk cId="97877984" sldId="273"/>
        </pc:sldMkLst>
        <pc:spChg chg="mod">
          <ac:chgData name="Matthew Weber" userId="cb8fa425-774b-40a7-b0f2-d5b57e79fa6f" providerId="ADAL" clId="{416331A4-5993-4ABC-9964-79E951A960A4}" dt="2024-07-12T18:15:20.667" v="3801" actId="20577"/>
          <ac:spMkLst>
            <pc:docMk/>
            <pc:sldMk cId="97877984" sldId="273"/>
            <ac:spMk id="4" creationId="{D41CD4A4-34F9-C2DF-2E96-BBC1E8A26D1A}"/>
          </ac:spMkLst>
        </pc:spChg>
        <pc:spChg chg="mod">
          <ac:chgData name="Matthew Weber" userId="cb8fa425-774b-40a7-b0f2-d5b57e79fa6f" providerId="ADAL" clId="{416331A4-5993-4ABC-9964-79E951A960A4}" dt="2024-07-12T18:15:27.101" v="3802" actId="1076"/>
          <ac:spMkLst>
            <pc:docMk/>
            <pc:sldMk cId="97877984" sldId="273"/>
            <ac:spMk id="5" creationId="{A396B25C-6CA6-8604-7851-0C719FDF0968}"/>
          </ac:spMkLst>
        </pc:spChg>
        <pc:spChg chg="mod">
          <ac:chgData name="Matthew Weber" userId="cb8fa425-774b-40a7-b0f2-d5b57e79fa6f" providerId="ADAL" clId="{416331A4-5993-4ABC-9964-79E951A960A4}" dt="2024-07-05T17:12:07.181" v="1071" actId="14100"/>
          <ac:spMkLst>
            <pc:docMk/>
            <pc:sldMk cId="97877984" sldId="273"/>
            <ac:spMk id="6" creationId="{576C197F-29C6-F58E-842D-8A10FD58AA26}"/>
          </ac:spMkLst>
        </pc:spChg>
        <pc:spChg chg="mod">
          <ac:chgData name="Matthew Weber" userId="cb8fa425-774b-40a7-b0f2-d5b57e79fa6f" providerId="ADAL" clId="{416331A4-5993-4ABC-9964-79E951A960A4}" dt="2024-07-05T17:03:37.503" v="832"/>
          <ac:spMkLst>
            <pc:docMk/>
            <pc:sldMk cId="97877984" sldId="273"/>
            <ac:spMk id="7" creationId="{7CEC398A-9B55-E1B4-EEDF-A313FD428C72}"/>
          </ac:spMkLst>
        </pc:spChg>
        <pc:spChg chg="mod">
          <ac:chgData name="Matthew Weber" userId="cb8fa425-774b-40a7-b0f2-d5b57e79fa6f" providerId="ADAL" clId="{416331A4-5993-4ABC-9964-79E951A960A4}" dt="2024-07-05T17:42:14.705" v="1966" actId="20577"/>
          <ac:spMkLst>
            <pc:docMk/>
            <pc:sldMk cId="97877984" sldId="273"/>
            <ac:spMk id="8" creationId="{54659FC9-515C-20A3-506C-52435F73E5F6}"/>
          </ac:spMkLst>
        </pc:spChg>
        <pc:grpChg chg="add mod">
          <ac:chgData name="Matthew Weber" userId="cb8fa425-774b-40a7-b0f2-d5b57e79fa6f" providerId="ADAL" clId="{416331A4-5993-4ABC-9964-79E951A960A4}" dt="2024-07-05T17:03:37.503" v="832"/>
          <ac:grpSpMkLst>
            <pc:docMk/>
            <pc:sldMk cId="97877984" sldId="273"/>
            <ac:grpSpMk id="2" creationId="{99C111FD-3D91-BD25-E28E-F87F51E0F0A2}"/>
          </ac:grpSpMkLst>
        </pc:grpChg>
        <pc:picChg chg="mod">
          <ac:chgData name="Matthew Weber" userId="cb8fa425-774b-40a7-b0f2-d5b57e79fa6f" providerId="ADAL" clId="{416331A4-5993-4ABC-9964-79E951A960A4}" dt="2024-07-05T17:03:37.503" v="832"/>
          <ac:picMkLst>
            <pc:docMk/>
            <pc:sldMk cId="97877984" sldId="273"/>
            <ac:picMk id="3" creationId="{35DB604E-E0AE-FF3D-7F1A-D4E4B369082B}"/>
          </ac:picMkLst>
        </pc:picChg>
      </pc:sldChg>
      <pc:sldChg chg="addSp delSp modSp add mod">
        <pc:chgData name="Matthew Weber" userId="cb8fa425-774b-40a7-b0f2-d5b57e79fa6f" providerId="ADAL" clId="{416331A4-5993-4ABC-9964-79E951A960A4}" dt="2024-07-12T18:26:18.006" v="4388" actId="20577"/>
        <pc:sldMkLst>
          <pc:docMk/>
          <pc:sldMk cId="89935044" sldId="274"/>
        </pc:sldMkLst>
        <pc:spChg chg="add mod">
          <ac:chgData name="Matthew Weber" userId="cb8fa425-774b-40a7-b0f2-d5b57e79fa6f" providerId="ADAL" clId="{416331A4-5993-4ABC-9964-79E951A960A4}" dt="2024-07-05T17:43:55.625" v="1995" actId="1582"/>
          <ac:spMkLst>
            <pc:docMk/>
            <pc:sldMk cId="89935044" sldId="274"/>
            <ac:spMk id="3" creationId="{0848F5D0-E5E6-5DF5-C4A5-BCB6008169B8}"/>
          </ac:spMkLst>
        </pc:spChg>
        <pc:spChg chg="mod">
          <ac:chgData name="Matthew Weber" userId="cb8fa425-774b-40a7-b0f2-d5b57e79fa6f" providerId="ADAL" clId="{416331A4-5993-4ABC-9964-79E951A960A4}" dt="2024-07-12T18:22:14.154" v="4195" actId="20577"/>
          <ac:spMkLst>
            <pc:docMk/>
            <pc:sldMk cId="89935044" sldId="274"/>
            <ac:spMk id="4" creationId="{65ECD87A-DCCD-81F9-88EB-D08778CDAE02}"/>
          </ac:spMkLst>
        </pc:spChg>
        <pc:spChg chg="mod">
          <ac:chgData name="Matthew Weber" userId="cb8fa425-774b-40a7-b0f2-d5b57e79fa6f" providerId="ADAL" clId="{416331A4-5993-4ABC-9964-79E951A960A4}" dt="2024-07-12T18:26:18.006" v="4388" actId="20577"/>
          <ac:spMkLst>
            <pc:docMk/>
            <pc:sldMk cId="89935044" sldId="274"/>
            <ac:spMk id="5" creationId="{7AF545DB-22B2-2F93-3A67-F3BE21C798E1}"/>
          </ac:spMkLst>
        </pc:spChg>
        <pc:spChg chg="add mod">
          <ac:chgData name="Matthew Weber" userId="cb8fa425-774b-40a7-b0f2-d5b57e79fa6f" providerId="ADAL" clId="{416331A4-5993-4ABC-9964-79E951A960A4}" dt="2024-07-05T17:44:23.861" v="2017" actId="1076"/>
          <ac:spMkLst>
            <pc:docMk/>
            <pc:sldMk cId="89935044" sldId="274"/>
            <ac:spMk id="9" creationId="{B516A34F-CF55-40BA-4615-9BEBA08AB2C8}"/>
          </ac:spMkLst>
        </pc:spChg>
        <pc:grpChg chg="del">
          <ac:chgData name="Matthew Weber" userId="cb8fa425-774b-40a7-b0f2-d5b57e79fa6f" providerId="ADAL" clId="{416331A4-5993-4ABC-9964-79E951A960A4}" dt="2024-07-05T17:19:13.226" v="1205" actId="478"/>
          <ac:grpSpMkLst>
            <pc:docMk/>
            <pc:sldMk cId="89935044" sldId="274"/>
            <ac:grpSpMk id="6" creationId="{47208367-E610-622F-83C6-2793003132C3}"/>
          </ac:grpSpMkLst>
        </pc:grpChg>
        <pc:picChg chg="add mod">
          <ac:chgData name="Matthew Weber" userId="cb8fa425-774b-40a7-b0f2-d5b57e79fa6f" providerId="ADAL" clId="{416331A4-5993-4ABC-9964-79E951A960A4}" dt="2024-07-05T17:43:28.687" v="1990" actId="1076"/>
          <ac:picMkLst>
            <pc:docMk/>
            <pc:sldMk cId="89935044" sldId="274"/>
            <ac:picMk id="2" creationId="{B57D86A3-812E-E039-6FE5-6AC1CD5457DD}"/>
          </ac:picMkLst>
        </pc:picChg>
      </pc:sldChg>
      <pc:sldChg chg="delSp add del mod">
        <pc:chgData name="Matthew Weber" userId="cb8fa425-774b-40a7-b0f2-d5b57e79fa6f" providerId="ADAL" clId="{416331A4-5993-4ABC-9964-79E951A960A4}" dt="2024-07-05T17:19:05.661" v="1203" actId="2696"/>
        <pc:sldMkLst>
          <pc:docMk/>
          <pc:sldMk cId="2492901011" sldId="274"/>
        </pc:sldMkLst>
        <pc:grpChg chg="del">
          <ac:chgData name="Matthew Weber" userId="cb8fa425-774b-40a7-b0f2-d5b57e79fa6f" providerId="ADAL" clId="{416331A4-5993-4ABC-9964-79E951A960A4}" dt="2024-07-05T17:18:47.555" v="1202" actId="478"/>
          <ac:grpSpMkLst>
            <pc:docMk/>
            <pc:sldMk cId="2492901011" sldId="274"/>
            <ac:grpSpMk id="6" creationId="{47208367-E610-622F-83C6-2793003132C3}"/>
          </ac:grpSpMkLst>
        </pc:grpChg>
      </pc:sldChg>
      <pc:sldChg chg="addSp modSp add mod">
        <pc:chgData name="Matthew Weber" userId="cb8fa425-774b-40a7-b0f2-d5b57e79fa6f" providerId="ADAL" clId="{416331A4-5993-4ABC-9964-79E951A960A4}" dt="2024-07-12T18:28:13.687" v="4447" actId="20577"/>
        <pc:sldMkLst>
          <pc:docMk/>
          <pc:sldMk cId="700994117" sldId="275"/>
        </pc:sldMkLst>
        <pc:spChg chg="mod">
          <ac:chgData name="Matthew Weber" userId="cb8fa425-774b-40a7-b0f2-d5b57e79fa6f" providerId="ADAL" clId="{416331A4-5993-4ABC-9964-79E951A960A4}" dt="2024-07-12T18:27:57.614" v="4444" actId="20577"/>
          <ac:spMkLst>
            <pc:docMk/>
            <pc:sldMk cId="700994117" sldId="275"/>
            <ac:spMk id="4" creationId="{65ECD87A-DCCD-81F9-88EB-D08778CDAE02}"/>
          </ac:spMkLst>
        </pc:spChg>
        <pc:spChg chg="mod">
          <ac:chgData name="Matthew Weber" userId="cb8fa425-774b-40a7-b0f2-d5b57e79fa6f" providerId="ADAL" clId="{416331A4-5993-4ABC-9964-79E951A960A4}" dt="2024-07-12T18:28:13.687" v="4447" actId="20577"/>
          <ac:spMkLst>
            <pc:docMk/>
            <pc:sldMk cId="700994117" sldId="275"/>
            <ac:spMk id="5" creationId="{7AF545DB-22B2-2F93-3A67-F3BE21C798E1}"/>
          </ac:spMkLst>
        </pc:spChg>
        <pc:spChg chg="mod">
          <ac:chgData name="Matthew Weber" userId="cb8fa425-774b-40a7-b0f2-d5b57e79fa6f" providerId="ADAL" clId="{416331A4-5993-4ABC-9964-79E951A960A4}" dt="2024-07-05T17:20:21.578" v="1220"/>
          <ac:spMkLst>
            <pc:docMk/>
            <pc:sldMk cId="700994117" sldId="275"/>
            <ac:spMk id="6" creationId="{F55F4DD8-6C03-EDFB-5782-9294CD2B2432}"/>
          </ac:spMkLst>
        </pc:spChg>
        <pc:spChg chg="mod">
          <ac:chgData name="Matthew Weber" userId="cb8fa425-774b-40a7-b0f2-d5b57e79fa6f" providerId="ADAL" clId="{416331A4-5993-4ABC-9964-79E951A960A4}" dt="2024-07-05T17:20:21.578" v="1220"/>
          <ac:spMkLst>
            <pc:docMk/>
            <pc:sldMk cId="700994117" sldId="275"/>
            <ac:spMk id="7" creationId="{0C71A56E-52B3-7343-3E9A-2C615E6111FD}"/>
          </ac:spMkLst>
        </pc:spChg>
        <pc:spChg chg="mod">
          <ac:chgData name="Matthew Weber" userId="cb8fa425-774b-40a7-b0f2-d5b57e79fa6f" providerId="ADAL" clId="{416331A4-5993-4ABC-9964-79E951A960A4}" dt="2024-07-05T17:44:37.475" v="2023" actId="20577"/>
          <ac:spMkLst>
            <pc:docMk/>
            <pc:sldMk cId="700994117" sldId="275"/>
            <ac:spMk id="8" creationId="{450DED88-A674-849F-2535-EE321E66AD21}"/>
          </ac:spMkLst>
        </pc:spChg>
        <pc:grpChg chg="add mod">
          <ac:chgData name="Matthew Weber" userId="cb8fa425-774b-40a7-b0f2-d5b57e79fa6f" providerId="ADAL" clId="{416331A4-5993-4ABC-9964-79E951A960A4}" dt="2024-07-05T17:20:21.578" v="1220"/>
          <ac:grpSpMkLst>
            <pc:docMk/>
            <pc:sldMk cId="700994117" sldId="275"/>
            <ac:grpSpMk id="2" creationId="{198D4108-AB94-0FBF-B289-C41F05253E5C}"/>
          </ac:grpSpMkLst>
        </pc:grpChg>
        <pc:picChg chg="mod">
          <ac:chgData name="Matthew Weber" userId="cb8fa425-774b-40a7-b0f2-d5b57e79fa6f" providerId="ADAL" clId="{416331A4-5993-4ABC-9964-79E951A960A4}" dt="2024-07-05T17:20:21.578" v="1220"/>
          <ac:picMkLst>
            <pc:docMk/>
            <pc:sldMk cId="700994117" sldId="275"/>
            <ac:picMk id="3" creationId="{5FEF8D02-11BA-19E6-CA46-F09DF087697D}"/>
          </ac:picMkLst>
        </pc:picChg>
      </pc:sldChg>
      <pc:sldChg chg="addSp delSp modSp add mod">
        <pc:chgData name="Matthew Weber" userId="cb8fa425-774b-40a7-b0f2-d5b57e79fa6f" providerId="ADAL" clId="{416331A4-5993-4ABC-9964-79E951A960A4}" dt="2024-07-12T18:29:38.218" v="4569" actId="1076"/>
        <pc:sldMkLst>
          <pc:docMk/>
          <pc:sldMk cId="1480053670" sldId="276"/>
        </pc:sldMkLst>
        <pc:spChg chg="add mod">
          <ac:chgData name="Matthew Weber" userId="cb8fa425-774b-40a7-b0f2-d5b57e79fa6f" providerId="ADAL" clId="{416331A4-5993-4ABC-9964-79E951A960A4}" dt="2024-07-12T18:29:38.218" v="4569" actId="1076"/>
          <ac:spMkLst>
            <pc:docMk/>
            <pc:sldMk cId="1480053670" sldId="276"/>
            <ac:spMk id="2" creationId="{BC463ADF-08B3-5111-9408-8572EE7CA683}"/>
          </ac:spMkLst>
        </pc:spChg>
        <pc:spChg chg="mod">
          <ac:chgData name="Matthew Weber" userId="cb8fa425-774b-40a7-b0f2-d5b57e79fa6f" providerId="ADAL" clId="{416331A4-5993-4ABC-9964-79E951A960A4}" dt="2024-07-12T18:28:39.382" v="4493" actId="20577"/>
          <ac:spMkLst>
            <pc:docMk/>
            <pc:sldMk cId="1480053670" sldId="276"/>
            <ac:spMk id="4" creationId="{65ECD87A-DCCD-81F9-88EB-D08778CDAE02}"/>
          </ac:spMkLst>
        </pc:spChg>
        <pc:spChg chg="mod">
          <ac:chgData name="Matthew Weber" userId="cb8fa425-774b-40a7-b0f2-d5b57e79fa6f" providerId="ADAL" clId="{416331A4-5993-4ABC-9964-79E951A960A4}" dt="2024-07-12T18:29:23.730" v="4557" actId="20577"/>
          <ac:spMkLst>
            <pc:docMk/>
            <pc:sldMk cId="1480053670" sldId="276"/>
            <ac:spMk id="5" creationId="{7AF545DB-22B2-2F93-3A67-F3BE21C798E1}"/>
          </ac:spMkLst>
        </pc:spChg>
        <pc:spChg chg="add del mod topLvl">
          <ac:chgData name="Matthew Weber" userId="cb8fa425-774b-40a7-b0f2-d5b57e79fa6f" providerId="ADAL" clId="{416331A4-5993-4ABC-9964-79E951A960A4}" dt="2024-07-05T17:23:44.829" v="1230" actId="478"/>
          <ac:spMkLst>
            <pc:docMk/>
            <pc:sldMk cId="1480053670" sldId="276"/>
            <ac:spMk id="11" creationId="{7D578FD5-7B71-B8EE-6D74-F937986CFEC7}"/>
          </ac:spMkLst>
        </pc:spChg>
        <pc:spChg chg="del">
          <ac:chgData name="Matthew Weber" userId="cb8fa425-774b-40a7-b0f2-d5b57e79fa6f" providerId="ADAL" clId="{416331A4-5993-4ABC-9964-79E951A960A4}" dt="2024-07-09T18:19:47.704" v="3458" actId="26606"/>
          <ac:spMkLst>
            <pc:docMk/>
            <pc:sldMk cId="1480053670" sldId="276"/>
            <ac:spMk id="13" creationId="{0E3596DD-156A-473E-9BB3-C6A29F7574E9}"/>
          </ac:spMkLst>
        </pc:spChg>
        <pc:spChg chg="add mod">
          <ac:chgData name="Matthew Weber" userId="cb8fa425-774b-40a7-b0f2-d5b57e79fa6f" providerId="ADAL" clId="{416331A4-5993-4ABC-9964-79E951A960A4}" dt="2024-07-05T17:46:44.136" v="2122" actId="164"/>
          <ac:spMkLst>
            <pc:docMk/>
            <pc:sldMk cId="1480053670" sldId="276"/>
            <ac:spMk id="14" creationId="{8466459A-40FD-866B-24AC-2FFEDB129689}"/>
          </ac:spMkLst>
        </pc:spChg>
        <pc:spChg chg="del">
          <ac:chgData name="Matthew Weber" userId="cb8fa425-774b-40a7-b0f2-d5b57e79fa6f" providerId="ADAL" clId="{416331A4-5993-4ABC-9964-79E951A960A4}" dt="2024-07-09T18:19:47.704" v="3458" actId="26606"/>
          <ac:spMkLst>
            <pc:docMk/>
            <pc:sldMk cId="1480053670" sldId="276"/>
            <ac:spMk id="15" creationId="{2C46C4D6-C474-4E92-B52E-944C1118F7B6}"/>
          </ac:spMkLst>
        </pc:spChg>
        <pc:spChg chg="add mod">
          <ac:chgData name="Matthew Weber" userId="cb8fa425-774b-40a7-b0f2-d5b57e79fa6f" providerId="ADAL" clId="{416331A4-5993-4ABC-9964-79E951A960A4}" dt="2024-07-05T17:46:44.136" v="2122" actId="164"/>
          <ac:spMkLst>
            <pc:docMk/>
            <pc:sldMk cId="1480053670" sldId="276"/>
            <ac:spMk id="16" creationId="{EA16C04C-D9E3-C2E6-EA44-7CA07A75D972}"/>
          </ac:spMkLst>
        </pc:spChg>
        <pc:spChg chg="add del mod">
          <ac:chgData name="Matthew Weber" userId="cb8fa425-774b-40a7-b0f2-d5b57e79fa6f" providerId="ADAL" clId="{416331A4-5993-4ABC-9964-79E951A960A4}" dt="2024-07-09T18:19:39.972" v="3456" actId="478"/>
          <ac:spMkLst>
            <pc:docMk/>
            <pc:sldMk cId="1480053670" sldId="276"/>
            <ac:spMk id="18" creationId="{B068F90F-CE10-14D2-9FD0-1863479F22E7}"/>
          </ac:spMkLst>
        </pc:spChg>
        <pc:spChg chg="add del mod">
          <ac:chgData name="Matthew Weber" userId="cb8fa425-774b-40a7-b0f2-d5b57e79fa6f" providerId="ADAL" clId="{416331A4-5993-4ABC-9964-79E951A960A4}" dt="2024-07-09T18:19:38.132" v="3455" actId="478"/>
          <ac:spMkLst>
            <pc:docMk/>
            <pc:sldMk cId="1480053670" sldId="276"/>
            <ac:spMk id="19" creationId="{E4F679C2-A836-71B9-3B09-142ED302B78C}"/>
          </ac:spMkLst>
        </pc:spChg>
        <pc:spChg chg="add">
          <ac:chgData name="Matthew Weber" userId="cb8fa425-774b-40a7-b0f2-d5b57e79fa6f" providerId="ADAL" clId="{416331A4-5993-4ABC-9964-79E951A960A4}" dt="2024-07-09T18:19:47.704" v="3458" actId="26606"/>
          <ac:spMkLst>
            <pc:docMk/>
            <pc:sldMk cId="1480053670" sldId="276"/>
            <ac:spMk id="3079" creationId="{0E3596DD-156A-473E-9BB3-C6A29F7574E9}"/>
          </ac:spMkLst>
        </pc:spChg>
        <pc:spChg chg="add">
          <ac:chgData name="Matthew Weber" userId="cb8fa425-774b-40a7-b0f2-d5b57e79fa6f" providerId="ADAL" clId="{416331A4-5993-4ABC-9964-79E951A960A4}" dt="2024-07-09T18:19:47.704" v="3458" actId="26606"/>
          <ac:spMkLst>
            <pc:docMk/>
            <pc:sldMk cId="1480053670" sldId="276"/>
            <ac:spMk id="3081" creationId="{2C46C4D6-C474-4E92-B52E-944C1118F7B6}"/>
          </ac:spMkLst>
        </pc:spChg>
        <pc:grpChg chg="del">
          <ac:chgData name="Matthew Weber" userId="cb8fa425-774b-40a7-b0f2-d5b57e79fa6f" providerId="ADAL" clId="{416331A4-5993-4ABC-9964-79E951A960A4}" dt="2024-07-05T17:22:29.999" v="1223" actId="478"/>
          <ac:grpSpMkLst>
            <pc:docMk/>
            <pc:sldMk cId="1480053670" sldId="276"/>
            <ac:grpSpMk id="2" creationId="{198D4108-AB94-0FBF-B289-C41F05253E5C}"/>
          </ac:grpSpMkLst>
        </pc:grpChg>
        <pc:grpChg chg="add del mod">
          <ac:chgData name="Matthew Weber" userId="cb8fa425-774b-40a7-b0f2-d5b57e79fa6f" providerId="ADAL" clId="{416331A4-5993-4ABC-9964-79E951A960A4}" dt="2024-07-05T17:23:44.829" v="1230" actId="478"/>
          <ac:grpSpMkLst>
            <pc:docMk/>
            <pc:sldMk cId="1480053670" sldId="276"/>
            <ac:grpSpMk id="9" creationId="{ACF5F746-1DF9-E37B-9145-F905072E7BD3}"/>
          </ac:grpSpMkLst>
        </pc:grpChg>
        <pc:grpChg chg="add del mod">
          <ac:chgData name="Matthew Weber" userId="cb8fa425-774b-40a7-b0f2-d5b57e79fa6f" providerId="ADAL" clId="{416331A4-5993-4ABC-9964-79E951A960A4}" dt="2024-07-09T18:19:35.869" v="3454" actId="478"/>
          <ac:grpSpMkLst>
            <pc:docMk/>
            <pc:sldMk cId="1480053670" sldId="276"/>
            <ac:grpSpMk id="17" creationId="{DD664330-AB4D-BB90-557A-F340DB6B05D9}"/>
          </ac:grpSpMkLst>
        </pc:grpChg>
        <pc:picChg chg="add del mod topLvl">
          <ac:chgData name="Matthew Weber" userId="cb8fa425-774b-40a7-b0f2-d5b57e79fa6f" providerId="ADAL" clId="{416331A4-5993-4ABC-9964-79E951A960A4}" dt="2024-07-09T18:19:34.824" v="3453" actId="478"/>
          <ac:picMkLst>
            <pc:docMk/>
            <pc:sldMk cId="1480053670" sldId="276"/>
            <ac:picMk id="10" creationId="{2EC39A30-818A-320D-FCD4-65E7EFDA3DA0}"/>
          </ac:picMkLst>
        </pc:picChg>
        <pc:picChg chg="add mod">
          <ac:chgData name="Matthew Weber" userId="cb8fa425-774b-40a7-b0f2-d5b57e79fa6f" providerId="ADAL" clId="{416331A4-5993-4ABC-9964-79E951A960A4}" dt="2024-07-05T17:46:44.136" v="2122" actId="164"/>
          <ac:picMkLst>
            <pc:docMk/>
            <pc:sldMk cId="1480053670" sldId="276"/>
            <ac:picMk id="12" creationId="{5E375A55-6913-52C8-702A-14729CB0E470}"/>
          </ac:picMkLst>
        </pc:picChg>
        <pc:picChg chg="add mod">
          <ac:chgData name="Matthew Weber" userId="cb8fa425-774b-40a7-b0f2-d5b57e79fa6f" providerId="ADAL" clId="{416331A4-5993-4ABC-9964-79E951A960A4}" dt="2024-07-09T18:19:47.704" v="3458" actId="26606"/>
          <ac:picMkLst>
            <pc:docMk/>
            <pc:sldMk cId="1480053670" sldId="276"/>
            <ac:picMk id="3074" creationId="{C51F550A-9EE2-34BB-3ECD-8542A2B23180}"/>
          </ac:picMkLst>
        </pc:picChg>
      </pc:sldChg>
      <pc:sldChg chg="new del">
        <pc:chgData name="Matthew Weber" userId="cb8fa425-774b-40a7-b0f2-d5b57e79fa6f" providerId="ADAL" clId="{416331A4-5993-4ABC-9964-79E951A960A4}" dt="2024-07-05T17:25:40.835" v="1245" actId="2696"/>
        <pc:sldMkLst>
          <pc:docMk/>
          <pc:sldMk cId="604851068" sldId="277"/>
        </pc:sldMkLst>
      </pc:sldChg>
      <pc:sldChg chg="addSp delSp modSp add mod">
        <pc:chgData name="Matthew Weber" userId="cb8fa425-774b-40a7-b0f2-d5b57e79fa6f" providerId="ADAL" clId="{416331A4-5993-4ABC-9964-79E951A960A4}" dt="2024-07-12T19:02:51.506" v="5507" actId="20577"/>
        <pc:sldMkLst>
          <pc:docMk/>
          <pc:sldMk cId="2654028245" sldId="277"/>
        </pc:sldMkLst>
        <pc:spChg chg="mod">
          <ac:chgData name="Matthew Weber" userId="cb8fa425-774b-40a7-b0f2-d5b57e79fa6f" providerId="ADAL" clId="{416331A4-5993-4ABC-9964-79E951A960A4}" dt="2024-07-12T19:02:51.506" v="5507" actId="20577"/>
          <ac:spMkLst>
            <pc:docMk/>
            <pc:sldMk cId="2654028245" sldId="277"/>
            <ac:spMk id="4" creationId="{9E5F1471-65BB-8F20-076C-32DEF2B68C92}"/>
          </ac:spMkLst>
        </pc:spChg>
        <pc:spChg chg="mod">
          <ac:chgData name="Matthew Weber" userId="cb8fa425-774b-40a7-b0f2-d5b57e79fa6f" providerId="ADAL" clId="{416331A4-5993-4ABC-9964-79E951A960A4}" dt="2024-07-05T17:48:49.377" v="2197" actId="20577"/>
          <ac:spMkLst>
            <pc:docMk/>
            <pc:sldMk cId="2654028245" sldId="277"/>
            <ac:spMk id="5" creationId="{9F2E546D-2D7F-EF7F-0E83-FF8F5B224DFF}"/>
          </ac:spMkLst>
        </pc:spChg>
        <pc:spChg chg="add mod">
          <ac:chgData name="Matthew Weber" userId="cb8fa425-774b-40a7-b0f2-d5b57e79fa6f" providerId="ADAL" clId="{416331A4-5993-4ABC-9964-79E951A960A4}" dt="2024-07-05T17:49:09.815" v="2211" actId="1076"/>
          <ac:spMkLst>
            <pc:docMk/>
            <pc:sldMk cId="2654028245" sldId="277"/>
            <ac:spMk id="11" creationId="{0891662C-3BD0-AF90-F675-CB8F50F417DC}"/>
          </ac:spMkLst>
        </pc:spChg>
        <pc:grpChg chg="del">
          <ac:chgData name="Matthew Weber" userId="cb8fa425-774b-40a7-b0f2-d5b57e79fa6f" providerId="ADAL" clId="{416331A4-5993-4ABC-9964-79E951A960A4}" dt="2024-07-05T17:26:04.769" v="1249" actId="478"/>
          <ac:grpSpMkLst>
            <pc:docMk/>
            <pc:sldMk cId="2654028245" sldId="277"/>
            <ac:grpSpMk id="6" creationId="{A7FEF86A-9A05-3E2E-098C-69CDE5581E09}"/>
          </ac:grpSpMkLst>
        </pc:grpChg>
        <pc:picChg chg="add mod modCrop">
          <ac:chgData name="Matthew Weber" userId="cb8fa425-774b-40a7-b0f2-d5b57e79fa6f" providerId="ADAL" clId="{416331A4-5993-4ABC-9964-79E951A960A4}" dt="2024-07-05T17:29:13.153" v="1365" actId="1076"/>
          <ac:picMkLst>
            <pc:docMk/>
            <pc:sldMk cId="2654028245" sldId="277"/>
            <ac:picMk id="3" creationId="{A1D304F4-145B-620C-30CB-90C10406B8F3}"/>
          </ac:picMkLst>
        </pc:picChg>
        <pc:picChg chg="add del mod">
          <ac:chgData name="Matthew Weber" userId="cb8fa425-774b-40a7-b0f2-d5b57e79fa6f" providerId="ADAL" clId="{416331A4-5993-4ABC-9964-79E951A960A4}" dt="2024-07-05T17:29:44.549" v="1369" actId="478"/>
          <ac:picMkLst>
            <pc:docMk/>
            <pc:sldMk cId="2654028245" sldId="277"/>
            <ac:picMk id="10" creationId="{33C17026-168B-3691-F8D2-BD5C3AB41B8F}"/>
          </ac:picMkLst>
        </pc:picChg>
      </pc:sldChg>
      <pc:sldChg chg="delSp modSp add mod">
        <pc:chgData name="Matthew Weber" userId="cb8fa425-774b-40a7-b0f2-d5b57e79fa6f" providerId="ADAL" clId="{416331A4-5993-4ABC-9964-79E951A960A4}" dt="2024-07-12T19:11:44.616" v="5571" actId="20577"/>
        <pc:sldMkLst>
          <pc:docMk/>
          <pc:sldMk cId="920686963" sldId="278"/>
        </pc:sldMkLst>
        <pc:spChg chg="mod">
          <ac:chgData name="Matthew Weber" userId="cb8fa425-774b-40a7-b0f2-d5b57e79fa6f" providerId="ADAL" clId="{416331A4-5993-4ABC-9964-79E951A960A4}" dt="2024-07-12T19:09:35.019" v="5508"/>
          <ac:spMkLst>
            <pc:docMk/>
            <pc:sldMk cId="920686963" sldId="278"/>
            <ac:spMk id="4" creationId="{9E5F1471-65BB-8F20-076C-32DEF2B68C92}"/>
          </ac:spMkLst>
        </pc:spChg>
        <pc:spChg chg="mod">
          <ac:chgData name="Matthew Weber" userId="cb8fa425-774b-40a7-b0f2-d5b57e79fa6f" providerId="ADAL" clId="{416331A4-5993-4ABC-9964-79E951A960A4}" dt="2024-07-12T19:11:44.616" v="5571" actId="20577"/>
          <ac:spMkLst>
            <pc:docMk/>
            <pc:sldMk cId="920686963" sldId="278"/>
            <ac:spMk id="5" creationId="{9F2E546D-2D7F-EF7F-0E83-FF8F5B224DFF}"/>
          </ac:spMkLst>
        </pc:spChg>
        <pc:picChg chg="del">
          <ac:chgData name="Matthew Weber" userId="cb8fa425-774b-40a7-b0f2-d5b57e79fa6f" providerId="ADAL" clId="{416331A4-5993-4ABC-9964-79E951A960A4}" dt="2024-07-05T17:29:49.699" v="1371" actId="478"/>
          <ac:picMkLst>
            <pc:docMk/>
            <pc:sldMk cId="920686963" sldId="278"/>
            <ac:picMk id="3" creationId="{A1D304F4-145B-620C-30CB-90C10406B8F3}"/>
          </ac:picMkLst>
        </pc:picChg>
      </pc:sldChg>
      <pc:sldChg chg="addSp delSp modSp add del mod ord">
        <pc:chgData name="Matthew Weber" userId="cb8fa425-774b-40a7-b0f2-d5b57e79fa6f" providerId="ADAL" clId="{416331A4-5993-4ABC-9964-79E951A960A4}" dt="2024-07-12T15:48:55.297" v="3576" actId="2696"/>
        <pc:sldMkLst>
          <pc:docMk/>
          <pc:sldMk cId="377418568" sldId="279"/>
        </pc:sldMkLst>
        <pc:spChg chg="mod">
          <ac:chgData name="Matthew Weber" userId="cb8fa425-774b-40a7-b0f2-d5b57e79fa6f" providerId="ADAL" clId="{416331A4-5993-4ABC-9964-79E951A960A4}" dt="2024-07-08T18:58:28.862" v="3238" actId="26606"/>
          <ac:spMkLst>
            <pc:docMk/>
            <pc:sldMk cId="377418568" sldId="279"/>
            <ac:spMk id="4" creationId="{9E5F1471-65BB-8F20-076C-32DEF2B68C92}"/>
          </ac:spMkLst>
        </pc:spChg>
        <pc:spChg chg="mod">
          <ac:chgData name="Matthew Weber" userId="cb8fa425-774b-40a7-b0f2-d5b57e79fa6f" providerId="ADAL" clId="{416331A4-5993-4ABC-9964-79E951A960A4}" dt="2024-07-08T18:59:25.699" v="3324" actId="20577"/>
          <ac:spMkLst>
            <pc:docMk/>
            <pc:sldMk cId="377418568" sldId="279"/>
            <ac:spMk id="5" creationId="{9F2E546D-2D7F-EF7F-0E83-FF8F5B224DFF}"/>
          </ac:spMkLst>
        </pc:spChg>
        <pc:spChg chg="add del mod">
          <ac:chgData name="Matthew Weber" userId="cb8fa425-774b-40a7-b0f2-d5b57e79fa6f" providerId="ADAL" clId="{416331A4-5993-4ABC-9964-79E951A960A4}" dt="2024-07-05T17:38:20.048" v="1932" actId="478"/>
          <ac:spMkLst>
            <pc:docMk/>
            <pc:sldMk cId="377418568" sldId="279"/>
            <ac:spMk id="6" creationId="{E0D07C8C-441A-4ECF-3FF7-99C42B37542A}"/>
          </ac:spMkLst>
        </pc:spChg>
        <pc:spChg chg="add del mod">
          <ac:chgData name="Matthew Weber" userId="cb8fa425-774b-40a7-b0f2-d5b57e79fa6f" providerId="ADAL" clId="{416331A4-5993-4ABC-9964-79E951A960A4}" dt="2024-07-08T18:56:24.849" v="3167" actId="478"/>
          <ac:spMkLst>
            <pc:docMk/>
            <pc:sldMk cId="377418568" sldId="279"/>
            <ac:spMk id="7" creationId="{D1C1404A-C9B0-9FD9-081E-C65AAD5C018B}"/>
          </ac:spMkLst>
        </pc:spChg>
        <pc:spChg chg="add del mod">
          <ac:chgData name="Matthew Weber" userId="cb8fa425-774b-40a7-b0f2-d5b57e79fa6f" providerId="ADAL" clId="{416331A4-5993-4ABC-9964-79E951A960A4}" dt="2024-07-08T18:56:26.257" v="3168" actId="478"/>
          <ac:spMkLst>
            <pc:docMk/>
            <pc:sldMk cId="377418568" sldId="279"/>
            <ac:spMk id="8" creationId="{E2A4F7DD-677D-A38C-051F-026B88F1C4DB}"/>
          </ac:spMkLst>
        </pc:spChg>
        <pc:spChg chg="add del mod">
          <ac:chgData name="Matthew Weber" userId="cb8fa425-774b-40a7-b0f2-d5b57e79fa6f" providerId="ADAL" clId="{416331A4-5993-4ABC-9964-79E951A960A4}" dt="2024-07-08T18:56:30.616" v="3169" actId="478"/>
          <ac:spMkLst>
            <pc:docMk/>
            <pc:sldMk cId="377418568" sldId="279"/>
            <ac:spMk id="9" creationId="{0CD4E4F0-4276-E698-C434-4C3F1B60EBA3}"/>
          </ac:spMkLst>
        </pc:spChg>
        <pc:spChg chg="del">
          <ac:chgData name="Matthew Weber" userId="cb8fa425-774b-40a7-b0f2-d5b57e79fa6f" providerId="ADAL" clId="{416331A4-5993-4ABC-9964-79E951A960A4}" dt="2024-07-08T18:58:28.862" v="3238" actId="26606"/>
          <ac:spMkLst>
            <pc:docMk/>
            <pc:sldMk cId="377418568" sldId="279"/>
            <ac:spMk id="13" creationId="{0E3596DD-156A-473E-9BB3-C6A29F7574E9}"/>
          </ac:spMkLst>
        </pc:spChg>
        <pc:spChg chg="del">
          <ac:chgData name="Matthew Weber" userId="cb8fa425-774b-40a7-b0f2-d5b57e79fa6f" providerId="ADAL" clId="{416331A4-5993-4ABC-9964-79E951A960A4}" dt="2024-07-08T18:58:28.862" v="3238" actId="26606"/>
          <ac:spMkLst>
            <pc:docMk/>
            <pc:sldMk cId="377418568" sldId="279"/>
            <ac:spMk id="15" creationId="{2C46C4D6-C474-4E92-B52E-944C1118F7B6}"/>
          </ac:spMkLst>
        </pc:spChg>
        <pc:spChg chg="add del">
          <ac:chgData name="Matthew Weber" userId="cb8fa425-774b-40a7-b0f2-d5b57e79fa6f" providerId="ADAL" clId="{416331A4-5993-4ABC-9964-79E951A960A4}" dt="2024-07-08T18:58:45.158" v="3240" actId="26606"/>
          <ac:spMkLst>
            <pc:docMk/>
            <pc:sldMk cId="377418568" sldId="279"/>
            <ac:spMk id="2055" creationId="{0E3596DD-156A-473E-9BB3-C6A29F7574E9}"/>
          </ac:spMkLst>
        </pc:spChg>
        <pc:spChg chg="add del">
          <ac:chgData name="Matthew Weber" userId="cb8fa425-774b-40a7-b0f2-d5b57e79fa6f" providerId="ADAL" clId="{416331A4-5993-4ABC-9964-79E951A960A4}" dt="2024-07-08T18:58:45.158" v="3240" actId="26606"/>
          <ac:spMkLst>
            <pc:docMk/>
            <pc:sldMk cId="377418568" sldId="279"/>
            <ac:spMk id="2057" creationId="{2C46C4D6-C474-4E92-B52E-944C1118F7B6}"/>
          </ac:spMkLst>
        </pc:spChg>
        <pc:spChg chg="add">
          <ac:chgData name="Matthew Weber" userId="cb8fa425-774b-40a7-b0f2-d5b57e79fa6f" providerId="ADAL" clId="{416331A4-5993-4ABC-9964-79E951A960A4}" dt="2024-07-08T18:58:45.158" v="3240" actId="26606"/>
          <ac:spMkLst>
            <pc:docMk/>
            <pc:sldMk cId="377418568" sldId="279"/>
            <ac:spMk id="2062" creationId="{F35DB090-93B5-4581-8D71-BB3839684BFF}"/>
          </ac:spMkLst>
        </pc:spChg>
        <pc:spChg chg="add">
          <ac:chgData name="Matthew Weber" userId="cb8fa425-774b-40a7-b0f2-d5b57e79fa6f" providerId="ADAL" clId="{416331A4-5993-4ABC-9964-79E951A960A4}" dt="2024-07-08T18:58:45.158" v="3240" actId="26606"/>
          <ac:spMkLst>
            <pc:docMk/>
            <pc:sldMk cId="377418568" sldId="279"/>
            <ac:spMk id="2064" creationId="{A0DE92DF-4769-4DE9-93FD-EE31271850CA}"/>
          </ac:spMkLst>
        </pc:spChg>
        <pc:picChg chg="add del mod">
          <ac:chgData name="Matthew Weber" userId="cb8fa425-774b-40a7-b0f2-d5b57e79fa6f" providerId="ADAL" clId="{416331A4-5993-4ABC-9964-79E951A960A4}" dt="2024-07-08T18:56:22.552" v="3166" actId="478"/>
          <ac:picMkLst>
            <pc:docMk/>
            <pc:sldMk cId="377418568" sldId="279"/>
            <ac:picMk id="3" creationId="{BBA09BAA-28B4-BC04-AD1A-6F2E847E8492}"/>
          </ac:picMkLst>
        </pc:picChg>
        <pc:picChg chg="add mod">
          <ac:chgData name="Matthew Weber" userId="cb8fa425-774b-40a7-b0f2-d5b57e79fa6f" providerId="ADAL" clId="{416331A4-5993-4ABC-9964-79E951A960A4}" dt="2024-07-08T18:58:45.158" v="3240" actId="26606"/>
          <ac:picMkLst>
            <pc:docMk/>
            <pc:sldMk cId="377418568" sldId="279"/>
            <ac:picMk id="2050" creationId="{47D55F39-C078-E850-48AD-23C49E432BC1}"/>
          </ac:picMkLst>
        </pc:picChg>
        <pc:picChg chg="add mod">
          <ac:chgData name="Matthew Weber" userId="cb8fa425-774b-40a7-b0f2-d5b57e79fa6f" providerId="ADAL" clId="{416331A4-5993-4ABC-9964-79E951A960A4}" dt="2024-07-08T18:58:45.158" v="3240" actId="26606"/>
          <ac:picMkLst>
            <pc:docMk/>
            <pc:sldMk cId="377418568" sldId="279"/>
            <ac:picMk id="2051" creationId="{93107DF9-3647-D1DD-AE16-370DFC2B33ED}"/>
          </ac:picMkLst>
        </pc:picChg>
      </pc:sldChg>
      <pc:sldChg chg="addSp delSp add del mod">
        <pc:chgData name="Matthew Weber" userId="cb8fa425-774b-40a7-b0f2-d5b57e79fa6f" providerId="ADAL" clId="{416331A4-5993-4ABC-9964-79E951A960A4}" dt="2024-07-05T17:34:55.799" v="1739" actId="2890"/>
        <pc:sldMkLst>
          <pc:docMk/>
          <pc:sldMk cId="1589788404" sldId="279"/>
        </pc:sldMkLst>
        <pc:picChg chg="add del">
          <ac:chgData name="Matthew Weber" userId="cb8fa425-774b-40a7-b0f2-d5b57e79fa6f" providerId="ADAL" clId="{416331A4-5993-4ABC-9964-79E951A960A4}" dt="2024-07-05T17:34:55.326" v="1738" actId="22"/>
          <ac:picMkLst>
            <pc:docMk/>
            <pc:sldMk cId="1589788404" sldId="279"/>
            <ac:picMk id="3" creationId="{152800A4-9E32-CE1F-5EBB-96428152F54B}"/>
          </ac:picMkLst>
        </pc:picChg>
      </pc:sldChg>
      <pc:sldChg chg="addSp delSp modSp add mod">
        <pc:chgData name="Matthew Weber" userId="cb8fa425-774b-40a7-b0f2-d5b57e79fa6f" providerId="ADAL" clId="{416331A4-5993-4ABC-9964-79E951A960A4}" dt="2024-07-12T18:37:13.584" v="5063" actId="14100"/>
        <pc:sldMkLst>
          <pc:docMk/>
          <pc:sldMk cId="1023261780" sldId="280"/>
        </pc:sldMkLst>
        <pc:spChg chg="mod">
          <ac:chgData name="Matthew Weber" userId="cb8fa425-774b-40a7-b0f2-d5b57e79fa6f" providerId="ADAL" clId="{416331A4-5993-4ABC-9964-79E951A960A4}" dt="2024-07-12T18:30:47.555" v="4717" actId="20577"/>
          <ac:spMkLst>
            <pc:docMk/>
            <pc:sldMk cId="1023261780" sldId="280"/>
            <ac:spMk id="4" creationId="{65ECD87A-DCCD-81F9-88EB-D08778CDAE02}"/>
          </ac:spMkLst>
        </pc:spChg>
        <pc:spChg chg="mod">
          <ac:chgData name="Matthew Weber" userId="cb8fa425-774b-40a7-b0f2-d5b57e79fa6f" providerId="ADAL" clId="{416331A4-5993-4ABC-9964-79E951A960A4}" dt="2024-07-12T18:35:07.107" v="4842" actId="20577"/>
          <ac:spMkLst>
            <pc:docMk/>
            <pc:sldMk cId="1023261780" sldId="280"/>
            <ac:spMk id="5" creationId="{7AF545DB-22B2-2F93-3A67-F3BE21C798E1}"/>
          </ac:spMkLst>
        </pc:spChg>
        <pc:spChg chg="del mod">
          <ac:chgData name="Matthew Weber" userId="cb8fa425-774b-40a7-b0f2-d5b57e79fa6f" providerId="ADAL" clId="{416331A4-5993-4ABC-9964-79E951A960A4}" dt="2024-07-05T18:01:05.622" v="2675" actId="478"/>
          <ac:spMkLst>
            <pc:docMk/>
            <pc:sldMk cId="1023261780" sldId="280"/>
            <ac:spMk id="6" creationId="{9E6E20AE-B1FC-4CEB-F8BD-CC9D0C3BB678}"/>
          </ac:spMkLst>
        </pc:spChg>
        <pc:spChg chg="mod">
          <ac:chgData name="Matthew Weber" userId="cb8fa425-774b-40a7-b0f2-d5b57e79fa6f" providerId="ADAL" clId="{416331A4-5993-4ABC-9964-79E951A960A4}" dt="2024-07-05T18:01:03.449" v="2674" actId="1076"/>
          <ac:spMkLst>
            <pc:docMk/>
            <pc:sldMk cId="1023261780" sldId="280"/>
            <ac:spMk id="7" creationId="{0876F6F3-796E-7728-A9D9-B712E350339F}"/>
          </ac:spMkLst>
        </pc:spChg>
        <pc:spChg chg="mod">
          <ac:chgData name="Matthew Weber" userId="cb8fa425-774b-40a7-b0f2-d5b57e79fa6f" providerId="ADAL" clId="{416331A4-5993-4ABC-9964-79E951A960A4}" dt="2024-07-12T18:37:13.584" v="5063" actId="14100"/>
          <ac:spMkLst>
            <pc:docMk/>
            <pc:sldMk cId="1023261780" sldId="280"/>
            <ac:spMk id="8" creationId="{B5C6A0B8-FC65-F50D-8AD8-D25471D54385}"/>
          </ac:spMkLst>
        </pc:spChg>
        <pc:spChg chg="del">
          <ac:chgData name="Matthew Weber" userId="cb8fa425-774b-40a7-b0f2-d5b57e79fa6f" providerId="ADAL" clId="{416331A4-5993-4ABC-9964-79E951A960A4}" dt="2024-07-05T18:00:43.377" v="2672" actId="478"/>
          <ac:spMkLst>
            <pc:docMk/>
            <pc:sldMk cId="1023261780" sldId="280"/>
            <ac:spMk id="18" creationId="{B068F90F-CE10-14D2-9FD0-1863479F22E7}"/>
          </ac:spMkLst>
        </pc:spChg>
        <pc:spChg chg="del">
          <ac:chgData name="Matthew Weber" userId="cb8fa425-774b-40a7-b0f2-d5b57e79fa6f" providerId="ADAL" clId="{416331A4-5993-4ABC-9964-79E951A960A4}" dt="2024-07-05T18:00:39.878" v="2670" actId="478"/>
          <ac:spMkLst>
            <pc:docMk/>
            <pc:sldMk cId="1023261780" sldId="280"/>
            <ac:spMk id="19" creationId="{E4F679C2-A836-71B9-3B09-142ED302B78C}"/>
          </ac:spMkLst>
        </pc:spChg>
        <pc:grpChg chg="add mod">
          <ac:chgData name="Matthew Weber" userId="cb8fa425-774b-40a7-b0f2-d5b57e79fa6f" providerId="ADAL" clId="{416331A4-5993-4ABC-9964-79E951A960A4}" dt="2024-07-09T18:13:15.430" v="3433" actId="14100"/>
          <ac:grpSpMkLst>
            <pc:docMk/>
            <pc:sldMk cId="1023261780" sldId="280"/>
            <ac:grpSpMk id="2" creationId="{479913E0-7EE9-1757-A62C-D73338C39B2E}"/>
          </ac:grpSpMkLst>
        </pc:grpChg>
        <pc:grpChg chg="del">
          <ac:chgData name="Matthew Weber" userId="cb8fa425-774b-40a7-b0f2-d5b57e79fa6f" providerId="ADAL" clId="{416331A4-5993-4ABC-9964-79E951A960A4}" dt="2024-07-05T18:00:41.436" v="2671" actId="478"/>
          <ac:grpSpMkLst>
            <pc:docMk/>
            <pc:sldMk cId="1023261780" sldId="280"/>
            <ac:grpSpMk id="17" creationId="{DD664330-AB4D-BB90-557A-F340DB6B05D9}"/>
          </ac:grpSpMkLst>
        </pc:grpChg>
        <pc:picChg chg="mod">
          <ac:chgData name="Matthew Weber" userId="cb8fa425-774b-40a7-b0f2-d5b57e79fa6f" providerId="ADAL" clId="{416331A4-5993-4ABC-9964-79E951A960A4}" dt="2024-07-05T18:00:58.160" v="2673"/>
          <ac:picMkLst>
            <pc:docMk/>
            <pc:sldMk cId="1023261780" sldId="280"/>
            <ac:picMk id="3" creationId="{8409D4A8-9BE3-5AB3-8507-0389FC4EB4E4}"/>
          </ac:picMkLst>
        </pc:picChg>
        <pc:picChg chg="del">
          <ac:chgData name="Matthew Weber" userId="cb8fa425-774b-40a7-b0f2-d5b57e79fa6f" providerId="ADAL" clId="{416331A4-5993-4ABC-9964-79E951A960A4}" dt="2024-07-05T18:00:36.003" v="2669" actId="478"/>
          <ac:picMkLst>
            <pc:docMk/>
            <pc:sldMk cId="1023261780" sldId="280"/>
            <ac:picMk id="10" creationId="{2EC39A30-818A-320D-FCD4-65E7EFDA3DA0}"/>
          </ac:picMkLst>
        </pc:picChg>
      </pc:sldChg>
      <pc:sldChg chg="addSp delSp modSp add mod">
        <pc:chgData name="Matthew Weber" userId="cb8fa425-774b-40a7-b0f2-d5b57e79fa6f" providerId="ADAL" clId="{416331A4-5993-4ABC-9964-79E951A960A4}" dt="2024-07-12T18:37:55.459" v="5133" actId="1076"/>
        <pc:sldMkLst>
          <pc:docMk/>
          <pc:sldMk cId="314473372" sldId="281"/>
        </pc:sldMkLst>
        <pc:spChg chg="add mod">
          <ac:chgData name="Matthew Weber" userId="cb8fa425-774b-40a7-b0f2-d5b57e79fa6f" providerId="ADAL" clId="{416331A4-5993-4ABC-9964-79E951A960A4}" dt="2024-07-12T18:37:28.146" v="5078" actId="20577"/>
          <ac:spMkLst>
            <pc:docMk/>
            <pc:sldMk cId="314473372" sldId="281"/>
            <ac:spMk id="2" creationId="{76957F28-7CB2-AA38-6187-5E797C603571}"/>
          </ac:spMkLst>
        </pc:spChg>
        <pc:spChg chg="add mod">
          <ac:chgData name="Matthew Weber" userId="cb8fa425-774b-40a7-b0f2-d5b57e79fa6f" providerId="ADAL" clId="{416331A4-5993-4ABC-9964-79E951A960A4}" dt="2024-07-12T18:37:55.459" v="5133" actId="1076"/>
          <ac:spMkLst>
            <pc:docMk/>
            <pc:sldMk cId="314473372" sldId="281"/>
            <ac:spMk id="3" creationId="{B588DA53-2D52-7CF9-9FAF-42A101900D31}"/>
          </ac:spMkLst>
        </pc:spChg>
        <pc:spChg chg="mod">
          <ac:chgData name="Matthew Weber" userId="cb8fa425-774b-40a7-b0f2-d5b57e79fa6f" providerId="ADAL" clId="{416331A4-5993-4ABC-9964-79E951A960A4}" dt="2024-07-12T18:35:43.725" v="4888" actId="14100"/>
          <ac:spMkLst>
            <pc:docMk/>
            <pc:sldMk cId="314473372" sldId="281"/>
            <ac:spMk id="4" creationId="{65ECD87A-DCCD-81F9-88EB-D08778CDAE02}"/>
          </ac:spMkLst>
        </pc:spChg>
        <pc:spChg chg="mod">
          <ac:chgData name="Matthew Weber" userId="cb8fa425-774b-40a7-b0f2-d5b57e79fa6f" providerId="ADAL" clId="{416331A4-5993-4ABC-9964-79E951A960A4}" dt="2024-07-12T18:37:51.195" v="5132" actId="20577"/>
          <ac:spMkLst>
            <pc:docMk/>
            <pc:sldMk cId="314473372" sldId="281"/>
            <ac:spMk id="5" creationId="{7AF545DB-22B2-2F93-3A67-F3BE21C798E1}"/>
          </ac:spMkLst>
        </pc:spChg>
        <pc:spChg chg="del">
          <ac:chgData name="Matthew Weber" userId="cb8fa425-774b-40a7-b0f2-d5b57e79fa6f" providerId="ADAL" clId="{416331A4-5993-4ABC-9964-79E951A960A4}" dt="2024-07-08T18:54:04.754" v="3150" actId="26606"/>
          <ac:spMkLst>
            <pc:docMk/>
            <pc:sldMk cId="314473372" sldId="281"/>
            <ac:spMk id="13" creationId="{0E3596DD-156A-473E-9BB3-C6A29F7574E9}"/>
          </ac:spMkLst>
        </pc:spChg>
        <pc:spChg chg="del">
          <ac:chgData name="Matthew Weber" userId="cb8fa425-774b-40a7-b0f2-d5b57e79fa6f" providerId="ADAL" clId="{416331A4-5993-4ABC-9964-79E951A960A4}" dt="2024-07-08T18:54:04.754" v="3150" actId="26606"/>
          <ac:spMkLst>
            <pc:docMk/>
            <pc:sldMk cId="314473372" sldId="281"/>
            <ac:spMk id="15" creationId="{2C46C4D6-C474-4E92-B52E-944C1118F7B6}"/>
          </ac:spMkLst>
        </pc:spChg>
        <pc:spChg chg="add del">
          <ac:chgData name="Matthew Weber" userId="cb8fa425-774b-40a7-b0f2-d5b57e79fa6f" providerId="ADAL" clId="{416331A4-5993-4ABC-9964-79E951A960A4}" dt="2024-07-08T18:54:40.390" v="3159" actId="26606"/>
          <ac:spMkLst>
            <pc:docMk/>
            <pc:sldMk cId="314473372" sldId="281"/>
            <ac:spMk id="1031" creationId="{5EF17487-C386-4F99-B5EB-4FD3DF4236B2}"/>
          </ac:spMkLst>
        </pc:spChg>
        <pc:spChg chg="add del">
          <ac:chgData name="Matthew Weber" userId="cb8fa425-774b-40a7-b0f2-d5b57e79fa6f" providerId="ADAL" clId="{416331A4-5993-4ABC-9964-79E951A960A4}" dt="2024-07-08T18:54:40.390" v="3159" actId="26606"/>
          <ac:spMkLst>
            <pc:docMk/>
            <pc:sldMk cId="314473372" sldId="281"/>
            <ac:spMk id="1033" creationId="{A0DE92DF-4769-4DE9-93FD-EE31271850CA}"/>
          </ac:spMkLst>
        </pc:spChg>
        <pc:spChg chg="add del">
          <ac:chgData name="Matthew Weber" userId="cb8fa425-774b-40a7-b0f2-d5b57e79fa6f" providerId="ADAL" clId="{416331A4-5993-4ABC-9964-79E951A960A4}" dt="2024-07-09T18:14:44.587" v="3439" actId="26606"/>
          <ac:spMkLst>
            <pc:docMk/>
            <pc:sldMk cId="314473372" sldId="281"/>
            <ac:spMk id="1038" creationId="{0E3596DD-156A-473E-9BB3-C6A29F7574E9}"/>
          </ac:spMkLst>
        </pc:spChg>
        <pc:spChg chg="add del">
          <ac:chgData name="Matthew Weber" userId="cb8fa425-774b-40a7-b0f2-d5b57e79fa6f" providerId="ADAL" clId="{416331A4-5993-4ABC-9964-79E951A960A4}" dt="2024-07-09T18:14:44.587" v="3439" actId="26606"/>
          <ac:spMkLst>
            <pc:docMk/>
            <pc:sldMk cId="314473372" sldId="281"/>
            <ac:spMk id="1040" creationId="{2C46C4D6-C474-4E92-B52E-944C1118F7B6}"/>
          </ac:spMkLst>
        </pc:spChg>
        <pc:spChg chg="add del">
          <ac:chgData name="Matthew Weber" userId="cb8fa425-774b-40a7-b0f2-d5b57e79fa6f" providerId="ADAL" clId="{416331A4-5993-4ABC-9964-79E951A960A4}" dt="2024-07-09T18:15:38.537" v="3442" actId="26606"/>
          <ac:spMkLst>
            <pc:docMk/>
            <pc:sldMk cId="314473372" sldId="281"/>
            <ac:spMk id="1045" creationId="{F35DB090-93B5-4581-8D71-BB3839684BFF}"/>
          </ac:spMkLst>
        </pc:spChg>
        <pc:spChg chg="add del">
          <ac:chgData name="Matthew Weber" userId="cb8fa425-774b-40a7-b0f2-d5b57e79fa6f" providerId="ADAL" clId="{416331A4-5993-4ABC-9964-79E951A960A4}" dt="2024-07-09T18:15:38.537" v="3442" actId="26606"/>
          <ac:spMkLst>
            <pc:docMk/>
            <pc:sldMk cId="314473372" sldId="281"/>
            <ac:spMk id="1047" creationId="{A0DE92DF-4769-4DE9-93FD-EE31271850CA}"/>
          </ac:spMkLst>
        </pc:spChg>
        <pc:spChg chg="add">
          <ac:chgData name="Matthew Weber" userId="cb8fa425-774b-40a7-b0f2-d5b57e79fa6f" providerId="ADAL" clId="{416331A4-5993-4ABC-9964-79E951A960A4}" dt="2024-07-09T18:15:38.537" v="3442" actId="26606"/>
          <ac:spMkLst>
            <pc:docMk/>
            <pc:sldMk cId="314473372" sldId="281"/>
            <ac:spMk id="1052" creationId="{5EF17487-C386-4F99-B5EB-4FD3DF4236B2}"/>
          </ac:spMkLst>
        </pc:spChg>
        <pc:spChg chg="add">
          <ac:chgData name="Matthew Weber" userId="cb8fa425-774b-40a7-b0f2-d5b57e79fa6f" providerId="ADAL" clId="{416331A4-5993-4ABC-9964-79E951A960A4}" dt="2024-07-09T18:15:38.537" v="3442" actId="26606"/>
          <ac:spMkLst>
            <pc:docMk/>
            <pc:sldMk cId="314473372" sldId="281"/>
            <ac:spMk id="1054" creationId="{A0DE92DF-4769-4DE9-93FD-EE31271850CA}"/>
          </ac:spMkLst>
        </pc:spChg>
        <pc:grpChg chg="del">
          <ac:chgData name="Matthew Weber" userId="cb8fa425-774b-40a7-b0f2-d5b57e79fa6f" providerId="ADAL" clId="{416331A4-5993-4ABC-9964-79E951A960A4}" dt="2024-07-05T18:07:25.527" v="3143" actId="478"/>
          <ac:grpSpMkLst>
            <pc:docMk/>
            <pc:sldMk cId="314473372" sldId="281"/>
            <ac:grpSpMk id="2" creationId="{479913E0-7EE9-1757-A62C-D73338C39B2E}"/>
          </ac:grpSpMkLst>
        </pc:grpChg>
        <pc:picChg chg="add del mod ord">
          <ac:chgData name="Matthew Weber" userId="cb8fa425-774b-40a7-b0f2-d5b57e79fa6f" providerId="ADAL" clId="{416331A4-5993-4ABC-9964-79E951A960A4}" dt="2024-07-08T18:54:36.720" v="3158" actId="478"/>
          <ac:picMkLst>
            <pc:docMk/>
            <pc:sldMk cId="314473372" sldId="281"/>
            <ac:picMk id="9" creationId="{9616116C-E851-495C-8F0B-648F6141395D}"/>
          </ac:picMkLst>
        </pc:picChg>
        <pc:picChg chg="add del mod ord">
          <ac:chgData name="Matthew Weber" userId="cb8fa425-774b-40a7-b0f2-d5b57e79fa6f" providerId="ADAL" clId="{416331A4-5993-4ABC-9964-79E951A960A4}" dt="2024-07-09T18:14:47.641" v="3440" actId="478"/>
          <ac:picMkLst>
            <pc:docMk/>
            <pc:sldMk cId="314473372" sldId="281"/>
            <ac:picMk id="1026" creationId="{5488D883-9D38-2563-58A2-CBB72B7B7C52}"/>
          </ac:picMkLst>
        </pc:picChg>
        <pc:picChg chg="add del mod">
          <ac:chgData name="Matthew Weber" userId="cb8fa425-774b-40a7-b0f2-d5b57e79fa6f" providerId="ADAL" clId="{416331A4-5993-4ABC-9964-79E951A960A4}" dt="2024-07-09T18:15:47.064" v="3445" actId="1076"/>
          <ac:picMkLst>
            <pc:docMk/>
            <pc:sldMk cId="314473372" sldId="281"/>
            <ac:picMk id="1027" creationId="{9413BA98-9D9D-4952-9528-5C09A63F1322}"/>
          </ac:picMkLst>
        </pc:picChg>
        <pc:picChg chg="add mod">
          <ac:chgData name="Matthew Weber" userId="cb8fa425-774b-40a7-b0f2-d5b57e79fa6f" providerId="ADAL" clId="{416331A4-5993-4ABC-9964-79E951A960A4}" dt="2024-07-09T18:15:54.887" v="3447" actId="14100"/>
          <ac:picMkLst>
            <pc:docMk/>
            <pc:sldMk cId="314473372" sldId="281"/>
            <ac:picMk id="1028" creationId="{DCE0D907-BF5E-C969-44A3-6737619D06E2}"/>
          </ac:picMkLst>
        </pc:picChg>
      </pc:sldChg>
      <pc:sldChg chg="addSp delSp modSp add mod">
        <pc:chgData name="Matthew Weber" userId="cb8fa425-774b-40a7-b0f2-d5b57e79fa6f" providerId="ADAL" clId="{416331A4-5993-4ABC-9964-79E951A960A4}" dt="2024-07-12T18:46:03.523" v="5318" actId="20577"/>
        <pc:sldMkLst>
          <pc:docMk/>
          <pc:sldMk cId="3184186270" sldId="282"/>
        </pc:sldMkLst>
        <pc:spChg chg="add mod">
          <ac:chgData name="Matthew Weber" userId="cb8fa425-774b-40a7-b0f2-d5b57e79fa6f" providerId="ADAL" clId="{416331A4-5993-4ABC-9964-79E951A960A4}" dt="2024-07-10T18:06:43.795" v="3470" actId="1076"/>
          <ac:spMkLst>
            <pc:docMk/>
            <pc:sldMk cId="3184186270" sldId="282"/>
            <ac:spMk id="2" creationId="{4820BC59-EB6E-E020-FA9E-EA435D745D13}"/>
          </ac:spMkLst>
        </pc:spChg>
        <pc:spChg chg="add mod">
          <ac:chgData name="Matthew Weber" userId="cb8fa425-774b-40a7-b0f2-d5b57e79fa6f" providerId="ADAL" clId="{416331A4-5993-4ABC-9964-79E951A960A4}" dt="2024-07-10T18:09:46.966" v="3488" actId="14100"/>
          <ac:spMkLst>
            <pc:docMk/>
            <pc:sldMk cId="3184186270" sldId="282"/>
            <ac:spMk id="3" creationId="{169AB2C9-1C3D-D9E3-F26D-B990959898ED}"/>
          </ac:spMkLst>
        </pc:spChg>
        <pc:spChg chg="mod">
          <ac:chgData name="Matthew Weber" userId="cb8fa425-774b-40a7-b0f2-d5b57e79fa6f" providerId="ADAL" clId="{416331A4-5993-4ABC-9964-79E951A960A4}" dt="2024-07-12T18:44:59.515" v="5194" actId="1076"/>
          <ac:spMkLst>
            <pc:docMk/>
            <pc:sldMk cId="3184186270" sldId="282"/>
            <ac:spMk id="4" creationId="{65ECD87A-DCCD-81F9-88EB-D08778CDAE02}"/>
          </ac:spMkLst>
        </pc:spChg>
        <pc:spChg chg="mod">
          <ac:chgData name="Matthew Weber" userId="cb8fa425-774b-40a7-b0f2-d5b57e79fa6f" providerId="ADAL" clId="{416331A4-5993-4ABC-9964-79E951A960A4}" dt="2024-07-12T18:46:03.523" v="5318" actId="20577"/>
          <ac:spMkLst>
            <pc:docMk/>
            <pc:sldMk cId="3184186270" sldId="282"/>
            <ac:spMk id="5" creationId="{7AF545DB-22B2-2F93-3A67-F3BE21C798E1}"/>
          </ac:spMkLst>
        </pc:spChg>
        <pc:spChg chg="add mod">
          <ac:chgData name="Matthew Weber" userId="cb8fa425-774b-40a7-b0f2-d5b57e79fa6f" providerId="ADAL" clId="{416331A4-5993-4ABC-9964-79E951A960A4}" dt="2024-07-10T18:09:33.812" v="3486" actId="14100"/>
          <ac:spMkLst>
            <pc:docMk/>
            <pc:sldMk cId="3184186270" sldId="282"/>
            <ac:spMk id="6" creationId="{67E61A35-4E74-43C4-CFDB-4FF95B38B220}"/>
          </ac:spMkLst>
        </pc:spChg>
        <pc:spChg chg="del">
          <ac:chgData name="Matthew Weber" userId="cb8fa425-774b-40a7-b0f2-d5b57e79fa6f" providerId="ADAL" clId="{416331A4-5993-4ABC-9964-79E951A960A4}" dt="2024-07-08T18:54:49.993" v="3162" actId="26606"/>
          <ac:spMkLst>
            <pc:docMk/>
            <pc:sldMk cId="3184186270" sldId="282"/>
            <ac:spMk id="1031" creationId="{5EF17487-C386-4F99-B5EB-4FD3DF4236B2}"/>
          </ac:spMkLst>
        </pc:spChg>
        <pc:spChg chg="del">
          <ac:chgData name="Matthew Weber" userId="cb8fa425-774b-40a7-b0f2-d5b57e79fa6f" providerId="ADAL" clId="{416331A4-5993-4ABC-9964-79E951A960A4}" dt="2024-07-08T18:54:49.993" v="3162" actId="26606"/>
          <ac:spMkLst>
            <pc:docMk/>
            <pc:sldMk cId="3184186270" sldId="282"/>
            <ac:spMk id="1033" creationId="{A0DE92DF-4769-4DE9-93FD-EE31271850CA}"/>
          </ac:spMkLst>
        </pc:spChg>
        <pc:spChg chg="add">
          <ac:chgData name="Matthew Weber" userId="cb8fa425-774b-40a7-b0f2-d5b57e79fa6f" providerId="ADAL" clId="{416331A4-5993-4ABC-9964-79E951A960A4}" dt="2024-07-08T18:54:49.993" v="3162" actId="26606"/>
          <ac:spMkLst>
            <pc:docMk/>
            <pc:sldMk cId="3184186270" sldId="282"/>
            <ac:spMk id="1038" creationId="{0E3596DD-156A-473E-9BB3-C6A29F7574E9}"/>
          </ac:spMkLst>
        </pc:spChg>
        <pc:spChg chg="add">
          <ac:chgData name="Matthew Weber" userId="cb8fa425-774b-40a7-b0f2-d5b57e79fa6f" providerId="ADAL" clId="{416331A4-5993-4ABC-9964-79E951A960A4}" dt="2024-07-08T18:54:49.993" v="3162" actId="26606"/>
          <ac:spMkLst>
            <pc:docMk/>
            <pc:sldMk cId="3184186270" sldId="282"/>
            <ac:spMk id="1040" creationId="{2C46C4D6-C474-4E92-B52E-944C1118F7B6}"/>
          </ac:spMkLst>
        </pc:spChg>
        <pc:picChg chg="mod">
          <ac:chgData name="Matthew Weber" userId="cb8fa425-774b-40a7-b0f2-d5b57e79fa6f" providerId="ADAL" clId="{416331A4-5993-4ABC-9964-79E951A960A4}" dt="2024-07-10T18:09:33.812" v="3486" actId="14100"/>
          <ac:picMkLst>
            <pc:docMk/>
            <pc:sldMk cId="3184186270" sldId="282"/>
            <ac:picMk id="9" creationId="{9616116C-E851-495C-8F0B-648F6141395D}"/>
          </ac:picMkLst>
        </pc:picChg>
        <pc:picChg chg="del">
          <ac:chgData name="Matthew Weber" userId="cb8fa425-774b-40a7-b0f2-d5b57e79fa6f" providerId="ADAL" clId="{416331A4-5993-4ABC-9964-79E951A960A4}" dt="2024-07-08T18:54:47.903" v="3161" actId="478"/>
          <ac:picMkLst>
            <pc:docMk/>
            <pc:sldMk cId="3184186270" sldId="282"/>
            <ac:picMk id="1026" creationId="{5488D883-9D38-2563-58A2-CBB72B7B7C52}"/>
          </ac:picMkLst>
        </pc:picChg>
      </pc:sldChg>
      <pc:sldChg chg="new del">
        <pc:chgData name="Matthew Weber" userId="cb8fa425-774b-40a7-b0f2-d5b57e79fa6f" providerId="ADAL" clId="{416331A4-5993-4ABC-9964-79E951A960A4}" dt="2024-07-08T18:54:14.150" v="3152" actId="2696"/>
        <pc:sldMkLst>
          <pc:docMk/>
          <pc:sldMk cId="4153897332" sldId="282"/>
        </pc:sldMkLst>
      </pc:sldChg>
      <pc:sldChg chg="delSp modSp add mod">
        <pc:chgData name="Matthew Weber" userId="cb8fa425-774b-40a7-b0f2-d5b57e79fa6f" providerId="ADAL" clId="{416331A4-5993-4ABC-9964-79E951A960A4}" dt="2024-07-12T19:20:26.336" v="5808" actId="478"/>
        <pc:sldMkLst>
          <pc:docMk/>
          <pc:sldMk cId="4146038603" sldId="283"/>
        </pc:sldMkLst>
        <pc:spChg chg="mod">
          <ac:chgData name="Matthew Weber" userId="cb8fa425-774b-40a7-b0f2-d5b57e79fa6f" providerId="ADAL" clId="{416331A4-5993-4ABC-9964-79E951A960A4}" dt="2024-07-12T19:17:39.092" v="5807" actId="20577"/>
          <ac:spMkLst>
            <pc:docMk/>
            <pc:sldMk cId="4146038603" sldId="283"/>
            <ac:spMk id="5" creationId="{9F2E546D-2D7F-EF7F-0E83-FF8F5B224DFF}"/>
          </ac:spMkLst>
        </pc:spChg>
        <pc:spChg chg="del">
          <ac:chgData name="Matthew Weber" userId="cb8fa425-774b-40a7-b0f2-d5b57e79fa6f" providerId="ADAL" clId="{416331A4-5993-4ABC-9964-79E951A960A4}" dt="2024-07-12T19:20:26.336" v="5808" actId="478"/>
          <ac:spMkLst>
            <pc:docMk/>
            <pc:sldMk cId="4146038603" sldId="283"/>
            <ac:spMk id="8" creationId="{E2A4F7DD-677D-A38C-051F-026B88F1C4DB}"/>
          </ac:spMkLst>
        </pc:spChg>
      </pc:sldChg>
      <pc:sldChg chg="addSp delSp modSp add mod">
        <pc:chgData name="Matthew Weber" userId="cb8fa425-774b-40a7-b0f2-d5b57e79fa6f" providerId="ADAL" clId="{416331A4-5993-4ABC-9964-79E951A960A4}" dt="2024-07-12T19:13:54.727" v="5578" actId="20577"/>
        <pc:sldMkLst>
          <pc:docMk/>
          <pc:sldMk cId="3952998100" sldId="284"/>
        </pc:sldMkLst>
        <pc:spChg chg="add mod">
          <ac:chgData name="Matthew Weber" userId="cb8fa425-774b-40a7-b0f2-d5b57e79fa6f" providerId="ADAL" clId="{416331A4-5993-4ABC-9964-79E951A960A4}" dt="2024-07-08T19:01:59.389" v="3412" actId="14100"/>
          <ac:spMkLst>
            <pc:docMk/>
            <pc:sldMk cId="3952998100" sldId="284"/>
            <ac:spMk id="3" creationId="{5B81437B-4554-0CC5-672E-F448A161208B}"/>
          </ac:spMkLst>
        </pc:spChg>
        <pc:spChg chg="mod">
          <ac:chgData name="Matthew Weber" userId="cb8fa425-774b-40a7-b0f2-d5b57e79fa6f" providerId="ADAL" clId="{416331A4-5993-4ABC-9964-79E951A960A4}" dt="2024-07-12T19:13:47.278" v="5572"/>
          <ac:spMkLst>
            <pc:docMk/>
            <pc:sldMk cId="3952998100" sldId="284"/>
            <ac:spMk id="4" creationId="{9E5F1471-65BB-8F20-076C-32DEF2B68C92}"/>
          </ac:spMkLst>
        </pc:spChg>
        <pc:spChg chg="mod">
          <ac:chgData name="Matthew Weber" userId="cb8fa425-774b-40a7-b0f2-d5b57e79fa6f" providerId="ADAL" clId="{416331A4-5993-4ABC-9964-79E951A960A4}" dt="2024-07-12T19:13:54.727" v="5578" actId="20577"/>
          <ac:spMkLst>
            <pc:docMk/>
            <pc:sldMk cId="3952998100" sldId="284"/>
            <ac:spMk id="5" creationId="{9F2E546D-2D7F-EF7F-0E83-FF8F5B224DFF}"/>
          </ac:spMkLst>
        </pc:spChg>
        <pc:picChg chg="add mod">
          <ac:chgData name="Matthew Weber" userId="cb8fa425-774b-40a7-b0f2-d5b57e79fa6f" providerId="ADAL" clId="{416331A4-5993-4ABC-9964-79E951A960A4}" dt="2024-07-08T19:01:49.335" v="3409" actId="1076"/>
          <ac:picMkLst>
            <pc:docMk/>
            <pc:sldMk cId="3952998100" sldId="284"/>
            <ac:picMk id="2" creationId="{CB902248-19D0-10EF-33C6-8B9E6DB6599A}"/>
          </ac:picMkLst>
        </pc:picChg>
        <pc:picChg chg="del">
          <ac:chgData name="Matthew Weber" userId="cb8fa425-774b-40a7-b0f2-d5b57e79fa6f" providerId="ADAL" clId="{416331A4-5993-4ABC-9964-79E951A960A4}" dt="2024-07-08T19:00:12.886" v="3401" actId="478"/>
          <ac:picMkLst>
            <pc:docMk/>
            <pc:sldMk cId="3952998100" sldId="284"/>
            <ac:picMk id="2050" creationId="{47D55F39-C078-E850-48AD-23C49E432BC1}"/>
          </ac:picMkLst>
        </pc:picChg>
        <pc:picChg chg="del">
          <ac:chgData name="Matthew Weber" userId="cb8fa425-774b-40a7-b0f2-d5b57e79fa6f" providerId="ADAL" clId="{416331A4-5993-4ABC-9964-79E951A960A4}" dt="2024-07-08T19:00:14.043" v="3402" actId="478"/>
          <ac:picMkLst>
            <pc:docMk/>
            <pc:sldMk cId="3952998100" sldId="284"/>
            <ac:picMk id="2051" creationId="{93107DF9-3647-D1DD-AE16-370DFC2B33ED}"/>
          </ac:picMkLst>
        </pc:picChg>
      </pc:sldChg>
      <pc:sldChg chg="modSp add mod">
        <pc:chgData name="Matthew Weber" userId="cb8fa425-774b-40a7-b0f2-d5b57e79fa6f" providerId="ADAL" clId="{416331A4-5993-4ABC-9964-79E951A960A4}" dt="2024-07-12T18:30:33.345" v="4672" actId="20577"/>
        <pc:sldMkLst>
          <pc:docMk/>
          <pc:sldMk cId="1780769540" sldId="285"/>
        </pc:sldMkLst>
        <pc:spChg chg="mod">
          <ac:chgData name="Matthew Weber" userId="cb8fa425-774b-40a7-b0f2-d5b57e79fa6f" providerId="ADAL" clId="{416331A4-5993-4ABC-9964-79E951A960A4}" dt="2024-07-12T18:29:56.354" v="4611" actId="20577"/>
          <ac:spMkLst>
            <pc:docMk/>
            <pc:sldMk cId="1780769540" sldId="285"/>
            <ac:spMk id="4" creationId="{65ECD87A-DCCD-81F9-88EB-D08778CDAE02}"/>
          </ac:spMkLst>
        </pc:spChg>
        <pc:spChg chg="mod">
          <ac:chgData name="Matthew Weber" userId="cb8fa425-774b-40a7-b0f2-d5b57e79fa6f" providerId="ADAL" clId="{416331A4-5993-4ABC-9964-79E951A960A4}" dt="2024-07-12T18:30:33.345" v="4672" actId="20577"/>
          <ac:spMkLst>
            <pc:docMk/>
            <pc:sldMk cId="1780769540" sldId="285"/>
            <ac:spMk id="5" creationId="{7AF545DB-22B2-2F93-3A67-F3BE21C798E1}"/>
          </ac:spMkLst>
        </pc:spChg>
      </pc:sldChg>
      <pc:sldChg chg="addSp delSp modSp add mod">
        <pc:chgData name="Matthew Weber" userId="cb8fa425-774b-40a7-b0f2-d5b57e79fa6f" providerId="ADAL" clId="{416331A4-5993-4ABC-9964-79E951A960A4}" dt="2024-07-12T18:27:28.888" v="4394" actId="478"/>
        <pc:sldMkLst>
          <pc:docMk/>
          <pc:sldMk cId="3807036028" sldId="286"/>
        </pc:sldMkLst>
        <pc:spChg chg="del">
          <ac:chgData name="Matthew Weber" userId="cb8fa425-774b-40a7-b0f2-d5b57e79fa6f" providerId="ADAL" clId="{416331A4-5993-4ABC-9964-79E951A960A4}" dt="2024-07-12T18:27:19.952" v="4390" actId="478"/>
          <ac:spMkLst>
            <pc:docMk/>
            <pc:sldMk cId="3807036028" sldId="286"/>
            <ac:spMk id="5" creationId="{A396B25C-6CA6-8604-7851-0C719FDF0968}"/>
          </ac:spMkLst>
        </pc:spChg>
        <pc:spChg chg="add mod">
          <ac:chgData name="Matthew Weber" userId="cb8fa425-774b-40a7-b0f2-d5b57e79fa6f" providerId="ADAL" clId="{416331A4-5993-4ABC-9964-79E951A960A4}" dt="2024-07-12T18:27:25.401" v="4392" actId="14100"/>
          <ac:spMkLst>
            <pc:docMk/>
            <pc:sldMk cId="3807036028" sldId="286"/>
            <ac:spMk id="6" creationId="{CB2C0059-CB8E-7587-6EC9-17ADC7DEA710}"/>
          </ac:spMkLst>
        </pc:spChg>
        <pc:spChg chg="del">
          <ac:chgData name="Matthew Weber" userId="cb8fa425-774b-40a7-b0f2-d5b57e79fa6f" providerId="ADAL" clId="{416331A4-5993-4ABC-9964-79E951A960A4}" dt="2024-07-12T18:27:28.888" v="4394" actId="478"/>
          <ac:spMkLst>
            <pc:docMk/>
            <pc:sldMk cId="3807036028" sldId="286"/>
            <ac:spMk id="8" creationId="{ACE3DD40-6EB0-E387-2AC2-67F2C428EAE8}"/>
          </ac:spMkLst>
        </pc:spChg>
        <pc:picChg chg="del">
          <ac:chgData name="Matthew Weber" userId="cb8fa425-774b-40a7-b0f2-d5b57e79fa6f" providerId="ADAL" clId="{416331A4-5993-4ABC-9964-79E951A960A4}" dt="2024-07-12T18:27:21.621" v="4391" actId="478"/>
          <ac:picMkLst>
            <pc:docMk/>
            <pc:sldMk cId="3807036028" sldId="286"/>
            <ac:picMk id="3" creationId="{D2060EE5-1932-9815-381A-6279F1F8EB6E}"/>
          </ac:picMkLst>
        </pc:picChg>
        <pc:picChg chg="del">
          <ac:chgData name="Matthew Weber" userId="cb8fa425-774b-40a7-b0f2-d5b57e79fa6f" providerId="ADAL" clId="{416331A4-5993-4ABC-9964-79E951A960A4}" dt="2024-07-12T18:27:26.437" v="4393" actId="478"/>
          <ac:picMkLst>
            <pc:docMk/>
            <pc:sldMk cId="3807036028" sldId="286"/>
            <ac:picMk id="7" creationId="{09022F99-182F-8252-A6A8-8520DED84B7C}"/>
          </ac:picMkLst>
        </pc:picChg>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43ADE945-D85A-403C-BDDD-7CF3562B7129}"/>
    <pc:docChg chg="custSel addSld delSld modSld">
      <pc:chgData name="Matthew Weber" userId="cb8fa425-774b-40a7-b0f2-d5b57e79fa6f" providerId="ADAL" clId="{43ADE945-D85A-403C-BDDD-7CF3562B7129}" dt="2024-07-17T17:30:00.705" v="2705" actId="1076"/>
      <pc:docMkLst>
        <pc:docMk/>
      </pc:docMkLst>
      <pc:sldChg chg="modSp del mod">
        <pc:chgData name="Matthew Weber" userId="cb8fa425-774b-40a7-b0f2-d5b57e79fa6f" providerId="ADAL" clId="{43ADE945-D85A-403C-BDDD-7CF3562B7129}" dt="2024-07-17T17:24:44.977" v="2496" actId="2696"/>
        <pc:sldMkLst>
          <pc:docMk/>
          <pc:sldMk cId="2932703518" sldId="256"/>
        </pc:sldMkLst>
        <pc:spChg chg="mod">
          <ac:chgData name="Matthew Weber" userId="cb8fa425-774b-40a7-b0f2-d5b57e79fa6f" providerId="ADAL" clId="{43ADE945-D85A-403C-BDDD-7CF3562B7129}" dt="2024-07-15T17:31:40.261" v="34" actId="20577"/>
          <ac:spMkLst>
            <pc:docMk/>
            <pc:sldMk cId="2932703518" sldId="256"/>
            <ac:spMk id="2" creationId="{0988541B-C4D0-FD60-CEA4-610494902ED9}"/>
          </ac:spMkLst>
        </pc:spChg>
        <pc:spChg chg="mod">
          <ac:chgData name="Matthew Weber" userId="cb8fa425-774b-40a7-b0f2-d5b57e79fa6f" providerId="ADAL" clId="{43ADE945-D85A-403C-BDDD-7CF3562B7129}" dt="2024-07-15T17:31:46.073" v="38" actId="20577"/>
          <ac:spMkLst>
            <pc:docMk/>
            <pc:sldMk cId="2932703518" sldId="256"/>
            <ac:spMk id="3" creationId="{A811F1A6-A382-AF76-0D86-809F875EE824}"/>
          </ac:spMkLst>
        </pc:spChg>
      </pc:sldChg>
      <pc:sldChg chg="addSp delSp modSp mod">
        <pc:chgData name="Matthew Weber" userId="cb8fa425-774b-40a7-b0f2-d5b57e79fa6f" providerId="ADAL" clId="{43ADE945-D85A-403C-BDDD-7CF3562B7129}" dt="2024-07-15T17:37:13.263" v="90" actId="20577"/>
        <pc:sldMkLst>
          <pc:docMk/>
          <pc:sldMk cId="2923562659" sldId="257"/>
        </pc:sldMkLst>
        <pc:spChg chg="mod ord">
          <ac:chgData name="Matthew Weber" userId="cb8fa425-774b-40a7-b0f2-d5b57e79fa6f" providerId="ADAL" clId="{43ADE945-D85A-403C-BDDD-7CF3562B7129}" dt="2024-07-15T17:37:13.263" v="90" actId="20577"/>
          <ac:spMkLst>
            <pc:docMk/>
            <pc:sldMk cId="2923562659" sldId="257"/>
            <ac:spMk id="3" creationId="{6F8127F2-A88E-3587-E460-6FD5C7F273C2}"/>
          </ac:spMkLst>
        </pc:spChg>
        <pc:spChg chg="del">
          <ac:chgData name="Matthew Weber" userId="cb8fa425-774b-40a7-b0f2-d5b57e79fa6f" providerId="ADAL" clId="{43ADE945-D85A-403C-BDDD-7CF3562B7129}" dt="2024-07-15T17:36:19.371" v="41" actId="26606"/>
          <ac:spMkLst>
            <pc:docMk/>
            <pc:sldMk cId="2923562659" sldId="257"/>
            <ac:spMk id="1044" creationId="{79BB35BC-D5C2-4C8B-A22A-A71E6191913B}"/>
          </ac:spMkLst>
        </pc:spChg>
        <pc:spChg chg="add">
          <ac:chgData name="Matthew Weber" userId="cb8fa425-774b-40a7-b0f2-d5b57e79fa6f" providerId="ADAL" clId="{43ADE945-D85A-403C-BDDD-7CF3562B7129}" dt="2024-07-15T17:36:19.371" v="41" actId="26606"/>
          <ac:spMkLst>
            <pc:docMk/>
            <pc:sldMk cId="2923562659" sldId="257"/>
            <ac:spMk id="1049" creationId="{79BB35BC-D5C2-4C8B-A22A-A71E6191913B}"/>
          </ac:spMkLst>
        </pc:spChg>
        <pc:picChg chg="del">
          <ac:chgData name="Matthew Weber" userId="cb8fa425-774b-40a7-b0f2-d5b57e79fa6f" providerId="ADAL" clId="{43ADE945-D85A-403C-BDDD-7CF3562B7129}" dt="2024-07-15T17:36:07.122" v="39" actId="478"/>
          <ac:picMkLst>
            <pc:docMk/>
            <pc:sldMk cId="2923562659" sldId="257"/>
            <ac:picMk id="4" creationId="{E3076670-0BAF-DD3D-109F-4069E1A18942}"/>
          </ac:picMkLst>
        </pc:picChg>
        <pc:picChg chg="add mod">
          <ac:chgData name="Matthew Weber" userId="cb8fa425-774b-40a7-b0f2-d5b57e79fa6f" providerId="ADAL" clId="{43ADE945-D85A-403C-BDDD-7CF3562B7129}" dt="2024-07-15T17:36:26.216" v="44" actId="962"/>
          <ac:picMkLst>
            <pc:docMk/>
            <pc:sldMk cId="2923562659" sldId="257"/>
            <ac:picMk id="1026" creationId="{F6FE66C1-710B-7D4B-7571-0AF6B61196C2}"/>
          </ac:picMkLst>
        </pc:picChg>
      </pc:sldChg>
      <pc:sldChg chg="addSp delSp modSp mod">
        <pc:chgData name="Matthew Weber" userId="cb8fa425-774b-40a7-b0f2-d5b57e79fa6f" providerId="ADAL" clId="{43ADE945-D85A-403C-BDDD-7CF3562B7129}" dt="2024-07-15T20:04:56.370" v="1882" actId="1076"/>
        <pc:sldMkLst>
          <pc:docMk/>
          <pc:sldMk cId="4169116557" sldId="259"/>
        </pc:sldMkLst>
        <pc:spChg chg="del">
          <ac:chgData name="Matthew Weber" userId="cb8fa425-774b-40a7-b0f2-d5b57e79fa6f" providerId="ADAL" clId="{43ADE945-D85A-403C-BDDD-7CF3562B7129}" dt="2024-07-15T17:47:47.556" v="744" actId="478"/>
          <ac:spMkLst>
            <pc:docMk/>
            <pc:sldMk cId="4169116557" sldId="259"/>
            <ac:spMk id="2" creationId="{51C08503-DA61-147C-F172-6AB2F4E1D578}"/>
          </ac:spMkLst>
        </pc:spChg>
        <pc:spChg chg="mod">
          <ac:chgData name="Matthew Weber" userId="cb8fa425-774b-40a7-b0f2-d5b57e79fa6f" providerId="ADAL" clId="{43ADE945-D85A-403C-BDDD-7CF3562B7129}" dt="2024-07-15T18:02:21.302" v="897" actId="20577"/>
          <ac:spMkLst>
            <pc:docMk/>
            <pc:sldMk cId="4169116557" sldId="259"/>
            <ac:spMk id="3" creationId="{8F4C1733-6E4C-D12A-B536-419328C4EDAA}"/>
          </ac:spMkLst>
        </pc:spChg>
        <pc:spChg chg="add del mod">
          <ac:chgData name="Matthew Weber" userId="cb8fa425-774b-40a7-b0f2-d5b57e79fa6f" providerId="ADAL" clId="{43ADE945-D85A-403C-BDDD-7CF3562B7129}" dt="2024-07-15T17:47:49.359" v="745" actId="478"/>
          <ac:spMkLst>
            <pc:docMk/>
            <pc:sldMk cId="4169116557" sldId="259"/>
            <ac:spMk id="5" creationId="{47E7079E-B7A8-F6B9-359A-1A82D2492766}"/>
          </ac:spMkLst>
        </pc:spChg>
        <pc:spChg chg="add mod">
          <ac:chgData name="Matthew Weber" userId="cb8fa425-774b-40a7-b0f2-d5b57e79fa6f" providerId="ADAL" clId="{43ADE945-D85A-403C-BDDD-7CF3562B7129}" dt="2024-07-15T18:02:58.809" v="905" actId="1076"/>
          <ac:spMkLst>
            <pc:docMk/>
            <pc:sldMk cId="4169116557" sldId="259"/>
            <ac:spMk id="6" creationId="{72EDEC19-B1D4-AACC-54A7-76DFB1F50F07}"/>
          </ac:spMkLst>
        </pc:spChg>
        <pc:spChg chg="add mod">
          <ac:chgData name="Matthew Weber" userId="cb8fa425-774b-40a7-b0f2-d5b57e79fa6f" providerId="ADAL" clId="{43ADE945-D85A-403C-BDDD-7CF3562B7129}" dt="2024-07-15T20:04:56.370" v="1882" actId="1076"/>
          <ac:spMkLst>
            <pc:docMk/>
            <pc:sldMk cId="4169116557" sldId="259"/>
            <ac:spMk id="10" creationId="{2B3DCE22-8035-C820-14DF-0537B475697C}"/>
          </ac:spMkLst>
        </pc:spChg>
        <pc:grpChg chg="del">
          <ac:chgData name="Matthew Weber" userId="cb8fa425-774b-40a7-b0f2-d5b57e79fa6f" providerId="ADAL" clId="{43ADE945-D85A-403C-BDDD-7CF3562B7129}" dt="2024-07-15T17:52:24.127" v="786" actId="478"/>
          <ac:grpSpMkLst>
            <pc:docMk/>
            <pc:sldMk cId="4169116557" sldId="259"/>
            <ac:grpSpMk id="7" creationId="{35010948-3A45-F26C-696D-025D924755B7}"/>
          </ac:grpSpMkLst>
        </pc:grpChg>
        <pc:picChg chg="add mod">
          <ac:chgData name="Matthew Weber" userId="cb8fa425-774b-40a7-b0f2-d5b57e79fa6f" providerId="ADAL" clId="{43ADE945-D85A-403C-BDDD-7CF3562B7129}" dt="2024-07-15T18:02:52.983" v="904" actId="1076"/>
          <ac:picMkLst>
            <pc:docMk/>
            <pc:sldMk cId="4169116557" sldId="259"/>
            <ac:picMk id="3074" creationId="{9C1DF12B-4A0C-010B-9D02-C0CC55F289E4}"/>
          </ac:picMkLst>
        </pc:picChg>
      </pc:sldChg>
      <pc:sldChg chg="del">
        <pc:chgData name="Matthew Weber" userId="cb8fa425-774b-40a7-b0f2-d5b57e79fa6f" providerId="ADAL" clId="{43ADE945-D85A-403C-BDDD-7CF3562B7129}" dt="2024-07-15T17:48:25.464" v="766" actId="2696"/>
        <pc:sldMkLst>
          <pc:docMk/>
          <pc:sldMk cId="2846251533" sldId="260"/>
        </pc:sldMkLst>
      </pc:sldChg>
      <pc:sldChg chg="del">
        <pc:chgData name="Matthew Weber" userId="cb8fa425-774b-40a7-b0f2-d5b57e79fa6f" providerId="ADAL" clId="{43ADE945-D85A-403C-BDDD-7CF3562B7129}" dt="2024-07-15T17:48:27.870" v="767" actId="2696"/>
        <pc:sldMkLst>
          <pc:docMk/>
          <pc:sldMk cId="2595567678" sldId="261"/>
        </pc:sldMkLst>
      </pc:sldChg>
      <pc:sldChg chg="del">
        <pc:chgData name="Matthew Weber" userId="cb8fa425-774b-40a7-b0f2-d5b57e79fa6f" providerId="ADAL" clId="{43ADE945-D85A-403C-BDDD-7CF3562B7129}" dt="2024-07-15T17:48:30.136" v="768" actId="2696"/>
        <pc:sldMkLst>
          <pc:docMk/>
          <pc:sldMk cId="3183407483" sldId="262"/>
        </pc:sldMkLst>
      </pc:sldChg>
      <pc:sldChg chg="del">
        <pc:chgData name="Matthew Weber" userId="cb8fa425-774b-40a7-b0f2-d5b57e79fa6f" providerId="ADAL" clId="{43ADE945-D85A-403C-BDDD-7CF3562B7129}" dt="2024-07-15T17:48:32.941" v="769" actId="2696"/>
        <pc:sldMkLst>
          <pc:docMk/>
          <pc:sldMk cId="1355892443" sldId="263"/>
        </pc:sldMkLst>
      </pc:sldChg>
      <pc:sldChg chg="del">
        <pc:chgData name="Matthew Weber" userId="cb8fa425-774b-40a7-b0f2-d5b57e79fa6f" providerId="ADAL" clId="{43ADE945-D85A-403C-BDDD-7CF3562B7129}" dt="2024-07-15T17:48:41.503" v="772" actId="2696"/>
        <pc:sldMkLst>
          <pc:docMk/>
          <pc:sldMk cId="1147741241" sldId="264"/>
        </pc:sldMkLst>
      </pc:sldChg>
      <pc:sldChg chg="del">
        <pc:chgData name="Matthew Weber" userId="cb8fa425-774b-40a7-b0f2-d5b57e79fa6f" providerId="ADAL" clId="{43ADE945-D85A-403C-BDDD-7CF3562B7129}" dt="2024-07-15T17:49:03.092" v="780" actId="2696"/>
        <pc:sldMkLst>
          <pc:docMk/>
          <pc:sldMk cId="379908706" sldId="268"/>
        </pc:sldMkLst>
      </pc:sldChg>
      <pc:sldChg chg="del">
        <pc:chgData name="Matthew Weber" userId="cb8fa425-774b-40a7-b0f2-d5b57e79fa6f" providerId="ADAL" clId="{43ADE945-D85A-403C-BDDD-7CF3562B7129}" dt="2024-07-15T17:49:05.531" v="781" actId="2696"/>
        <pc:sldMkLst>
          <pc:docMk/>
          <pc:sldMk cId="665995654" sldId="269"/>
        </pc:sldMkLst>
      </pc:sldChg>
      <pc:sldChg chg="addSp modSp mod">
        <pc:chgData name="Matthew Weber" userId="cb8fa425-774b-40a7-b0f2-d5b57e79fa6f" providerId="ADAL" clId="{43ADE945-D85A-403C-BDDD-7CF3562B7129}" dt="2024-07-17T17:26:13.645" v="2550" actId="20577"/>
        <pc:sldMkLst>
          <pc:docMk/>
          <pc:sldMk cId="2599780578" sldId="271"/>
        </pc:sldMkLst>
        <pc:spChg chg="add mod">
          <ac:chgData name="Matthew Weber" userId="cb8fa425-774b-40a7-b0f2-d5b57e79fa6f" providerId="ADAL" clId="{43ADE945-D85A-403C-BDDD-7CF3562B7129}" dt="2024-07-15T20:09:56.843" v="1995" actId="1076"/>
          <ac:spMkLst>
            <pc:docMk/>
            <pc:sldMk cId="2599780578" sldId="271"/>
            <ac:spMk id="3" creationId="{9B71CFC0-635A-2DF0-3AE9-2D4BD019ED82}"/>
          </ac:spMkLst>
        </pc:spChg>
        <pc:spChg chg="mod">
          <ac:chgData name="Matthew Weber" userId="cb8fa425-774b-40a7-b0f2-d5b57e79fa6f" providerId="ADAL" clId="{43ADE945-D85A-403C-BDDD-7CF3562B7129}" dt="2024-07-17T17:26:13.645" v="2550" actId="20577"/>
          <ac:spMkLst>
            <pc:docMk/>
            <pc:sldMk cId="2599780578" sldId="271"/>
            <ac:spMk id="4" creationId="{283FA86B-B780-6B62-ABC7-1E39A3461217}"/>
          </ac:spMkLst>
        </pc:spChg>
        <pc:grpChg chg="add mod">
          <ac:chgData name="Matthew Weber" userId="cb8fa425-774b-40a7-b0f2-d5b57e79fa6f" providerId="ADAL" clId="{43ADE945-D85A-403C-BDDD-7CF3562B7129}" dt="2024-07-15T20:09:56.843" v="1995" actId="1076"/>
          <ac:grpSpMkLst>
            <pc:docMk/>
            <pc:sldMk cId="2599780578" sldId="271"/>
            <ac:grpSpMk id="5" creationId="{F000124C-E028-C4BA-82CF-0AFD0988DC7C}"/>
          </ac:grpSpMkLst>
        </pc:grpChg>
        <pc:picChg chg="add mod">
          <ac:chgData name="Matthew Weber" userId="cb8fa425-774b-40a7-b0f2-d5b57e79fa6f" providerId="ADAL" clId="{43ADE945-D85A-403C-BDDD-7CF3562B7129}" dt="2024-07-15T20:09:56.843" v="1995" actId="1076"/>
          <ac:picMkLst>
            <pc:docMk/>
            <pc:sldMk cId="2599780578" sldId="271"/>
            <ac:picMk id="2050" creationId="{414211F2-E4E1-29B6-9D44-FCD20836EE36}"/>
          </ac:picMkLst>
        </pc:picChg>
      </pc:sldChg>
      <pc:sldChg chg="addSp modSp add mod">
        <pc:chgData name="Matthew Weber" userId="cb8fa425-774b-40a7-b0f2-d5b57e79fa6f" providerId="ADAL" clId="{43ADE945-D85A-403C-BDDD-7CF3562B7129}" dt="2024-07-15T20:05:55.727" v="1955" actId="1076"/>
        <pc:sldMkLst>
          <pc:docMk/>
          <pc:sldMk cId="1997289913" sldId="272"/>
        </pc:sldMkLst>
        <pc:spChg chg="add mod">
          <ac:chgData name="Matthew Weber" userId="cb8fa425-774b-40a7-b0f2-d5b57e79fa6f" providerId="ADAL" clId="{43ADE945-D85A-403C-BDDD-7CF3562B7129}" dt="2024-07-15T20:05:55.727" v="1955" actId="1076"/>
          <ac:spMkLst>
            <pc:docMk/>
            <pc:sldMk cId="1997289913" sldId="272"/>
            <ac:spMk id="2" creationId="{620D0BA3-1CDE-E6F9-5D81-B43CA6597648}"/>
          </ac:spMkLst>
        </pc:spChg>
        <pc:spChg chg="mod">
          <ac:chgData name="Matthew Weber" userId="cb8fa425-774b-40a7-b0f2-d5b57e79fa6f" providerId="ADAL" clId="{43ADE945-D85A-403C-BDDD-7CF3562B7129}" dt="2024-07-15T20:05:38.815" v="1944" actId="20577"/>
          <ac:spMkLst>
            <pc:docMk/>
            <pc:sldMk cId="1997289913" sldId="272"/>
            <ac:spMk id="3" creationId="{8F4C1733-6E4C-D12A-B536-419328C4EDAA}"/>
          </ac:spMkLst>
        </pc:spChg>
        <pc:spChg chg="mod">
          <ac:chgData name="Matthew Weber" userId="cb8fa425-774b-40a7-b0f2-d5b57e79fa6f" providerId="ADAL" clId="{43ADE945-D85A-403C-BDDD-7CF3562B7129}" dt="2024-07-15T20:05:10.522" v="1884" actId="1076"/>
          <ac:spMkLst>
            <pc:docMk/>
            <pc:sldMk cId="1997289913" sldId="272"/>
            <ac:spMk id="6" creationId="{72EDEC19-B1D4-AACC-54A7-76DFB1F50F07}"/>
          </ac:spMkLst>
        </pc:spChg>
        <pc:picChg chg="mod">
          <ac:chgData name="Matthew Weber" userId="cb8fa425-774b-40a7-b0f2-d5b57e79fa6f" providerId="ADAL" clId="{43ADE945-D85A-403C-BDDD-7CF3562B7129}" dt="2024-07-15T18:03:58.865" v="910" actId="1076"/>
          <ac:picMkLst>
            <pc:docMk/>
            <pc:sldMk cId="1997289913" sldId="272"/>
            <ac:picMk id="3074" creationId="{9C1DF12B-4A0C-010B-9D02-C0CC55F289E4}"/>
          </ac:picMkLst>
        </pc:picChg>
      </pc:sldChg>
      <pc:sldChg chg="del">
        <pc:chgData name="Matthew Weber" userId="cb8fa425-774b-40a7-b0f2-d5b57e79fa6f" providerId="ADAL" clId="{43ADE945-D85A-403C-BDDD-7CF3562B7129}" dt="2024-07-15T17:48:38.866" v="771" actId="2696"/>
        <pc:sldMkLst>
          <pc:docMk/>
          <pc:sldMk cId="97877984" sldId="273"/>
        </pc:sldMkLst>
      </pc:sldChg>
      <pc:sldChg chg="addSp delSp modSp add mod">
        <pc:chgData name="Matthew Weber" userId="cb8fa425-774b-40a7-b0f2-d5b57e79fa6f" providerId="ADAL" clId="{43ADE945-D85A-403C-BDDD-7CF3562B7129}" dt="2024-07-15T20:14:57.455" v="2068" actId="1076"/>
        <pc:sldMkLst>
          <pc:docMk/>
          <pc:sldMk cId="2781903042" sldId="273"/>
        </pc:sldMkLst>
        <pc:spChg chg="add mod">
          <ac:chgData name="Matthew Weber" userId="cb8fa425-774b-40a7-b0f2-d5b57e79fa6f" providerId="ADAL" clId="{43ADE945-D85A-403C-BDDD-7CF3562B7129}" dt="2024-07-15T20:14:57.455" v="2068" actId="1076"/>
          <ac:spMkLst>
            <pc:docMk/>
            <pc:sldMk cId="2781903042" sldId="273"/>
            <ac:spMk id="2" creationId="{01A11AD1-C4FE-A37D-2938-80D64CA832DC}"/>
          </ac:spMkLst>
        </pc:spChg>
        <pc:spChg chg="mod">
          <ac:chgData name="Matthew Weber" userId="cb8fa425-774b-40a7-b0f2-d5b57e79fa6f" providerId="ADAL" clId="{43ADE945-D85A-403C-BDDD-7CF3562B7129}" dt="2024-07-15T20:14:35.533" v="2057" actId="20577"/>
          <ac:spMkLst>
            <pc:docMk/>
            <pc:sldMk cId="2781903042" sldId="273"/>
            <ac:spMk id="3" creationId="{8F4C1733-6E4C-D12A-B536-419328C4EDAA}"/>
          </ac:spMkLst>
        </pc:spChg>
        <pc:spChg chg="del mod">
          <ac:chgData name="Matthew Weber" userId="cb8fa425-774b-40a7-b0f2-d5b57e79fa6f" providerId="ADAL" clId="{43ADE945-D85A-403C-BDDD-7CF3562B7129}" dt="2024-07-15T20:06:23.705" v="1957" actId="478"/>
          <ac:spMkLst>
            <pc:docMk/>
            <pc:sldMk cId="2781903042" sldId="273"/>
            <ac:spMk id="6" creationId="{72EDEC19-B1D4-AACC-54A7-76DFB1F50F07}"/>
          </ac:spMkLst>
        </pc:spChg>
        <pc:picChg chg="del">
          <ac:chgData name="Matthew Weber" userId="cb8fa425-774b-40a7-b0f2-d5b57e79fa6f" providerId="ADAL" clId="{43ADE945-D85A-403C-BDDD-7CF3562B7129}" dt="2024-07-15T20:06:25.216" v="1958" actId="478"/>
          <ac:picMkLst>
            <pc:docMk/>
            <pc:sldMk cId="2781903042" sldId="273"/>
            <ac:picMk id="3074" creationId="{9C1DF12B-4A0C-010B-9D02-C0CC55F289E4}"/>
          </ac:picMkLst>
        </pc:picChg>
        <pc:picChg chg="add mod">
          <ac:chgData name="Matthew Weber" userId="cb8fa425-774b-40a7-b0f2-d5b57e79fa6f" providerId="ADAL" clId="{43ADE945-D85A-403C-BDDD-7CF3562B7129}" dt="2024-07-15T20:14:00.259" v="2005" actId="1076"/>
          <ac:picMkLst>
            <pc:docMk/>
            <pc:sldMk cId="2781903042" sldId="273"/>
            <ac:picMk id="4098" creationId="{A58B6BE1-2ED1-6FC8-704A-DECB33615511}"/>
          </ac:picMkLst>
        </pc:picChg>
      </pc:sldChg>
      <pc:sldChg chg="del">
        <pc:chgData name="Matthew Weber" userId="cb8fa425-774b-40a7-b0f2-d5b57e79fa6f" providerId="ADAL" clId="{43ADE945-D85A-403C-BDDD-7CF3562B7129}" dt="2024-07-15T17:48:44.122" v="773" actId="2696"/>
        <pc:sldMkLst>
          <pc:docMk/>
          <pc:sldMk cId="89935044" sldId="274"/>
        </pc:sldMkLst>
      </pc:sldChg>
      <pc:sldChg chg="addSp delSp modSp add mod">
        <pc:chgData name="Matthew Weber" userId="cb8fa425-774b-40a7-b0f2-d5b57e79fa6f" providerId="ADAL" clId="{43ADE945-D85A-403C-BDDD-7CF3562B7129}" dt="2024-07-16T20:27:19.915" v="2470" actId="1076"/>
        <pc:sldMkLst>
          <pc:docMk/>
          <pc:sldMk cId="581682281" sldId="274"/>
        </pc:sldMkLst>
        <pc:spChg chg="add mod">
          <ac:chgData name="Matthew Weber" userId="cb8fa425-774b-40a7-b0f2-d5b57e79fa6f" providerId="ADAL" clId="{43ADE945-D85A-403C-BDDD-7CF3562B7129}" dt="2024-07-16T20:27:19.915" v="2470" actId="1076"/>
          <ac:spMkLst>
            <pc:docMk/>
            <pc:sldMk cId="581682281" sldId="274"/>
            <ac:spMk id="2" creationId="{ECE4BA8D-D936-2DF6-4B19-A598C5FCE58D}"/>
          </ac:spMkLst>
        </pc:spChg>
        <pc:spChg chg="mod">
          <ac:chgData name="Matthew Weber" userId="cb8fa425-774b-40a7-b0f2-d5b57e79fa6f" providerId="ADAL" clId="{43ADE945-D85A-403C-BDDD-7CF3562B7129}" dt="2024-07-16T20:23:20.259" v="2445" actId="20577"/>
          <ac:spMkLst>
            <pc:docMk/>
            <pc:sldMk cId="581682281" sldId="274"/>
            <ac:spMk id="3" creationId="{8F4C1733-6E4C-D12A-B536-419328C4EDAA}"/>
          </ac:spMkLst>
        </pc:spChg>
        <pc:spChg chg="del mod">
          <ac:chgData name="Matthew Weber" userId="cb8fa425-774b-40a7-b0f2-d5b57e79fa6f" providerId="ADAL" clId="{43ADE945-D85A-403C-BDDD-7CF3562B7129}" dt="2024-07-16T20:22:41.302" v="2442" actId="478"/>
          <ac:spMkLst>
            <pc:docMk/>
            <pc:sldMk cId="581682281" sldId="274"/>
            <ac:spMk id="6" creationId="{72EDEC19-B1D4-AACC-54A7-76DFB1F50F07}"/>
          </ac:spMkLst>
        </pc:spChg>
        <pc:picChg chg="add del mod">
          <ac:chgData name="Matthew Weber" userId="cb8fa425-774b-40a7-b0f2-d5b57e79fa6f" providerId="ADAL" clId="{43ADE945-D85A-403C-BDDD-7CF3562B7129}" dt="2024-07-16T20:20:31.712" v="2423" actId="478"/>
          <ac:picMkLst>
            <pc:docMk/>
            <pc:sldMk cId="581682281" sldId="274"/>
            <ac:picMk id="1026" creationId="{4D77DE95-C34A-72BE-43AA-48251CF9C254}"/>
          </ac:picMkLst>
        </pc:picChg>
        <pc:picChg chg="del mod">
          <ac:chgData name="Matthew Weber" userId="cb8fa425-774b-40a7-b0f2-d5b57e79fa6f" providerId="ADAL" clId="{43ADE945-D85A-403C-BDDD-7CF3562B7129}" dt="2024-07-16T20:22:37.381" v="2441" actId="478"/>
          <ac:picMkLst>
            <pc:docMk/>
            <pc:sldMk cId="581682281" sldId="274"/>
            <ac:picMk id="3074" creationId="{9C1DF12B-4A0C-010B-9D02-C0CC55F289E4}"/>
          </ac:picMkLst>
        </pc:picChg>
        <pc:picChg chg="add mod">
          <ac:chgData name="Matthew Weber" userId="cb8fa425-774b-40a7-b0f2-d5b57e79fa6f" providerId="ADAL" clId="{43ADE945-D85A-403C-BDDD-7CF3562B7129}" dt="2024-07-16T20:22:50.934" v="2444" actId="1076"/>
          <ac:picMkLst>
            <pc:docMk/>
            <pc:sldMk cId="581682281" sldId="274"/>
            <ac:picMk id="5122" creationId="{ADC89EC5-68E8-4908-00D8-5250B9602440}"/>
          </ac:picMkLst>
        </pc:picChg>
      </pc:sldChg>
      <pc:sldChg chg="del">
        <pc:chgData name="Matthew Weber" userId="cb8fa425-774b-40a7-b0f2-d5b57e79fa6f" providerId="ADAL" clId="{43ADE945-D85A-403C-BDDD-7CF3562B7129}" dt="2024-07-15T17:48:46.509" v="774" actId="2696"/>
        <pc:sldMkLst>
          <pc:docMk/>
          <pc:sldMk cId="700994117" sldId="275"/>
        </pc:sldMkLst>
      </pc:sldChg>
      <pc:sldChg chg="addSp delSp modSp add mod">
        <pc:chgData name="Matthew Weber" userId="cb8fa425-774b-40a7-b0f2-d5b57e79fa6f" providerId="ADAL" clId="{43ADE945-D85A-403C-BDDD-7CF3562B7129}" dt="2024-07-17T17:29:14.840" v="2697" actId="20577"/>
        <pc:sldMkLst>
          <pc:docMk/>
          <pc:sldMk cId="1580155748" sldId="275"/>
        </pc:sldMkLst>
        <pc:spChg chg="add mod">
          <ac:chgData name="Matthew Weber" userId="cb8fa425-774b-40a7-b0f2-d5b57e79fa6f" providerId="ADAL" clId="{43ADE945-D85A-403C-BDDD-7CF3562B7129}" dt="2024-07-16T20:24:09.268" v="2452" actId="14100"/>
          <ac:spMkLst>
            <pc:docMk/>
            <pc:sldMk cId="1580155748" sldId="275"/>
            <ac:spMk id="2" creationId="{511EAEF4-B2C8-D83B-6D65-E7E3752D527C}"/>
          </ac:spMkLst>
        </pc:spChg>
        <pc:spChg chg="mod">
          <ac:chgData name="Matthew Weber" userId="cb8fa425-774b-40a7-b0f2-d5b57e79fa6f" providerId="ADAL" clId="{43ADE945-D85A-403C-BDDD-7CF3562B7129}" dt="2024-07-17T17:29:14.840" v="2697" actId="20577"/>
          <ac:spMkLst>
            <pc:docMk/>
            <pc:sldMk cId="1580155748" sldId="275"/>
            <ac:spMk id="3" creationId="{8F4C1733-6E4C-D12A-B536-419328C4EDAA}"/>
          </ac:spMkLst>
        </pc:spChg>
        <pc:spChg chg="add mod">
          <ac:chgData name="Matthew Weber" userId="cb8fa425-774b-40a7-b0f2-d5b57e79fa6f" providerId="ADAL" clId="{43ADE945-D85A-403C-BDDD-7CF3562B7129}" dt="2024-07-16T20:24:38.495" v="2457" actId="1582"/>
          <ac:spMkLst>
            <pc:docMk/>
            <pc:sldMk cId="1580155748" sldId="275"/>
            <ac:spMk id="4" creationId="{D06F6BA2-9CFD-359B-F100-FE9B431750B2}"/>
          </ac:spMkLst>
        </pc:spChg>
        <pc:spChg chg="add mod">
          <ac:chgData name="Matthew Weber" userId="cb8fa425-774b-40a7-b0f2-d5b57e79fa6f" providerId="ADAL" clId="{43ADE945-D85A-403C-BDDD-7CF3562B7129}" dt="2024-07-16T20:27:42.968" v="2481" actId="1076"/>
          <ac:spMkLst>
            <pc:docMk/>
            <pc:sldMk cId="1580155748" sldId="275"/>
            <ac:spMk id="5" creationId="{FDEA9644-F30A-7F71-7340-FFD1EF6FE641}"/>
          </ac:spMkLst>
        </pc:spChg>
        <pc:spChg chg="del">
          <ac:chgData name="Matthew Weber" userId="cb8fa425-774b-40a7-b0f2-d5b57e79fa6f" providerId="ADAL" clId="{43ADE945-D85A-403C-BDDD-7CF3562B7129}" dt="2024-07-16T20:21:03.135" v="2432" actId="478"/>
          <ac:spMkLst>
            <pc:docMk/>
            <pc:sldMk cId="1580155748" sldId="275"/>
            <ac:spMk id="6" creationId="{72EDEC19-B1D4-AACC-54A7-76DFB1F50F07}"/>
          </ac:spMkLst>
        </pc:spChg>
        <pc:picChg chg="add mod">
          <ac:chgData name="Matthew Weber" userId="cb8fa425-774b-40a7-b0f2-d5b57e79fa6f" providerId="ADAL" clId="{43ADE945-D85A-403C-BDDD-7CF3562B7129}" dt="2024-07-16T20:23:34.904" v="2446" actId="1076"/>
          <ac:picMkLst>
            <pc:docMk/>
            <pc:sldMk cId="1580155748" sldId="275"/>
            <ac:picMk id="2050" creationId="{FA4C123B-184A-A6A8-D5E1-C5D811C5A0A7}"/>
          </ac:picMkLst>
        </pc:picChg>
        <pc:picChg chg="del">
          <ac:chgData name="Matthew Weber" userId="cb8fa425-774b-40a7-b0f2-d5b57e79fa6f" providerId="ADAL" clId="{43ADE945-D85A-403C-BDDD-7CF3562B7129}" dt="2024-07-16T20:21:00.356" v="2430" actId="478"/>
          <ac:picMkLst>
            <pc:docMk/>
            <pc:sldMk cId="1580155748" sldId="275"/>
            <ac:picMk id="3074" creationId="{9C1DF12B-4A0C-010B-9D02-C0CC55F289E4}"/>
          </ac:picMkLst>
        </pc:picChg>
        <pc:picChg chg="del">
          <ac:chgData name="Matthew Weber" userId="cb8fa425-774b-40a7-b0f2-d5b57e79fa6f" providerId="ADAL" clId="{43ADE945-D85A-403C-BDDD-7CF3562B7129}" dt="2024-07-16T20:21:01.495" v="2431" actId="478"/>
          <ac:picMkLst>
            <pc:docMk/>
            <pc:sldMk cId="1580155748" sldId="275"/>
            <ac:picMk id="5122" creationId="{ADC89EC5-68E8-4908-00D8-5250B9602440}"/>
          </ac:picMkLst>
        </pc:picChg>
      </pc:sldChg>
      <pc:sldChg chg="del">
        <pc:chgData name="Matthew Weber" userId="cb8fa425-774b-40a7-b0f2-d5b57e79fa6f" providerId="ADAL" clId="{43ADE945-D85A-403C-BDDD-7CF3562B7129}" dt="2024-07-15T17:48:48.985" v="775" actId="2696"/>
        <pc:sldMkLst>
          <pc:docMk/>
          <pc:sldMk cId="1480053670" sldId="276"/>
        </pc:sldMkLst>
      </pc:sldChg>
      <pc:sldChg chg="addSp delSp modSp add mod">
        <pc:chgData name="Matthew Weber" userId="cb8fa425-774b-40a7-b0f2-d5b57e79fa6f" providerId="ADAL" clId="{43ADE945-D85A-403C-BDDD-7CF3562B7129}" dt="2024-07-17T17:30:00.705" v="2705" actId="1076"/>
        <pc:sldMkLst>
          <pc:docMk/>
          <pc:sldMk cId="2252848670" sldId="276"/>
        </pc:sldMkLst>
        <pc:spChg chg="mod">
          <ac:chgData name="Matthew Weber" userId="cb8fa425-774b-40a7-b0f2-d5b57e79fa6f" providerId="ADAL" clId="{43ADE945-D85A-403C-BDDD-7CF3562B7129}" dt="2024-07-17T17:29:36.462" v="2699" actId="20577"/>
          <ac:spMkLst>
            <pc:docMk/>
            <pc:sldMk cId="2252848670" sldId="276"/>
            <ac:spMk id="3" creationId="{8F4C1733-6E4C-D12A-B536-419328C4EDAA}"/>
          </ac:spMkLst>
        </pc:spChg>
        <pc:spChg chg="add mod">
          <ac:chgData name="Matthew Weber" userId="cb8fa425-774b-40a7-b0f2-d5b57e79fa6f" providerId="ADAL" clId="{43ADE945-D85A-403C-BDDD-7CF3562B7129}" dt="2024-07-16T20:28:03.909" v="2492" actId="1076"/>
          <ac:spMkLst>
            <pc:docMk/>
            <pc:sldMk cId="2252848670" sldId="276"/>
            <ac:spMk id="4" creationId="{112A21D1-221F-7745-F64B-595F0033238D}"/>
          </ac:spMkLst>
        </pc:spChg>
        <pc:spChg chg="add mod">
          <ac:chgData name="Matthew Weber" userId="cb8fa425-774b-40a7-b0f2-d5b57e79fa6f" providerId="ADAL" clId="{43ADE945-D85A-403C-BDDD-7CF3562B7129}" dt="2024-07-17T17:30:00.705" v="2705" actId="1076"/>
          <ac:spMkLst>
            <pc:docMk/>
            <pc:sldMk cId="2252848670" sldId="276"/>
            <ac:spMk id="5" creationId="{E02DC3FC-A52F-2800-DC59-2DAB76CDBEBA}"/>
          </ac:spMkLst>
        </pc:spChg>
        <pc:picChg chg="add mod">
          <ac:chgData name="Matthew Weber" userId="cb8fa425-774b-40a7-b0f2-d5b57e79fa6f" providerId="ADAL" clId="{43ADE945-D85A-403C-BDDD-7CF3562B7129}" dt="2024-07-16T20:24:58.692" v="2459"/>
          <ac:picMkLst>
            <pc:docMk/>
            <pc:sldMk cId="2252848670" sldId="276"/>
            <ac:picMk id="2" creationId="{FE2C9910-098C-3CC7-9D3F-07491BE11C9A}"/>
          </ac:picMkLst>
        </pc:picChg>
        <pc:picChg chg="del">
          <ac:chgData name="Matthew Weber" userId="cb8fa425-774b-40a7-b0f2-d5b57e79fa6f" providerId="ADAL" clId="{43ADE945-D85A-403C-BDDD-7CF3562B7129}" dt="2024-07-16T20:24:48.243" v="2458" actId="478"/>
          <ac:picMkLst>
            <pc:docMk/>
            <pc:sldMk cId="2252848670" sldId="276"/>
            <ac:picMk id="2050" creationId="{FA4C123B-184A-A6A8-D5E1-C5D811C5A0A7}"/>
          </ac:picMkLst>
        </pc:picChg>
      </pc:sldChg>
      <pc:sldChg chg="addSp delSp modSp add mod setBg delDesignElem">
        <pc:chgData name="Matthew Weber" userId="cb8fa425-774b-40a7-b0f2-d5b57e79fa6f" providerId="ADAL" clId="{43ADE945-D85A-403C-BDDD-7CF3562B7129}" dt="2024-07-17T17:25:16.640" v="2529" actId="1076"/>
        <pc:sldMkLst>
          <pc:docMk/>
          <pc:sldMk cId="848020462" sldId="277"/>
        </pc:sldMkLst>
        <pc:spChg chg="mod">
          <ac:chgData name="Matthew Weber" userId="cb8fa425-774b-40a7-b0f2-d5b57e79fa6f" providerId="ADAL" clId="{43ADE945-D85A-403C-BDDD-7CF3562B7129}" dt="2024-07-17T17:25:10.173" v="2528" actId="1076"/>
          <ac:spMkLst>
            <pc:docMk/>
            <pc:sldMk cId="848020462" sldId="277"/>
            <ac:spMk id="2" creationId="{0988541B-C4D0-FD60-CEA4-610494902ED9}"/>
          </ac:spMkLst>
        </pc:spChg>
        <pc:spChg chg="mod">
          <ac:chgData name="Matthew Weber" userId="cb8fa425-774b-40a7-b0f2-d5b57e79fa6f" providerId="ADAL" clId="{43ADE945-D85A-403C-BDDD-7CF3562B7129}" dt="2024-07-17T17:25:16.640" v="2529" actId="1076"/>
          <ac:spMkLst>
            <pc:docMk/>
            <pc:sldMk cId="848020462" sldId="277"/>
            <ac:spMk id="3" creationId="{A811F1A6-A382-AF76-0D86-809F875EE824}"/>
          </ac:spMkLst>
        </pc:spChg>
        <pc:spChg chg="add">
          <ac:chgData name="Matthew Weber" userId="cb8fa425-774b-40a7-b0f2-d5b57e79fa6f" providerId="ADAL" clId="{43ADE945-D85A-403C-BDDD-7CF3562B7129}" dt="2024-07-17T17:24:40.137" v="2495" actId="26606"/>
          <ac:spMkLst>
            <pc:docMk/>
            <pc:sldMk cId="848020462" sldId="277"/>
            <ac:spMk id="9" creationId="{A3363022-C969-41E9-8EB2-E4C94908C1FA}"/>
          </ac:spMkLst>
        </pc:spChg>
        <pc:spChg chg="add">
          <ac:chgData name="Matthew Weber" userId="cb8fa425-774b-40a7-b0f2-d5b57e79fa6f" providerId="ADAL" clId="{43ADE945-D85A-403C-BDDD-7CF3562B7129}" dt="2024-07-17T17:24:40.137" v="2495" actId="26606"/>
          <ac:spMkLst>
            <pc:docMk/>
            <pc:sldMk cId="848020462" sldId="277"/>
            <ac:spMk id="11" creationId="{8D1AD6B3-BE88-4CEB-BA17-790657CC4729}"/>
          </ac:spMkLst>
        </pc:spChg>
        <pc:spChg chg="del">
          <ac:chgData name="Matthew Weber" userId="cb8fa425-774b-40a7-b0f2-d5b57e79fa6f" providerId="ADAL" clId="{43ADE945-D85A-403C-BDDD-7CF3562B7129}" dt="2024-07-17T17:24:30.898" v="2494"/>
          <ac:spMkLst>
            <pc:docMk/>
            <pc:sldMk cId="848020462" sldId="277"/>
            <ac:spMk id="17" creationId="{A3363022-C969-41E9-8EB2-E4C94908C1FA}"/>
          </ac:spMkLst>
        </pc:spChg>
        <pc:spChg chg="del">
          <ac:chgData name="Matthew Weber" userId="cb8fa425-774b-40a7-b0f2-d5b57e79fa6f" providerId="ADAL" clId="{43ADE945-D85A-403C-BDDD-7CF3562B7129}" dt="2024-07-17T17:24:30.898" v="2494"/>
          <ac:spMkLst>
            <pc:docMk/>
            <pc:sldMk cId="848020462" sldId="277"/>
            <ac:spMk id="19" creationId="{8D1AD6B3-BE88-4CEB-BA17-790657CC4729}"/>
          </ac:spMkLst>
        </pc:spChg>
        <pc:grpChg chg="add">
          <ac:chgData name="Matthew Weber" userId="cb8fa425-774b-40a7-b0f2-d5b57e79fa6f" providerId="ADAL" clId="{43ADE945-D85A-403C-BDDD-7CF3562B7129}" dt="2024-07-17T17:24:40.137" v="2495" actId="26606"/>
          <ac:grpSpMkLst>
            <pc:docMk/>
            <pc:sldMk cId="848020462" sldId="277"/>
            <ac:grpSpMk id="13" creationId="{89D1390B-7E13-4B4F-9CB2-391063412E54}"/>
          </ac:grpSpMkLst>
        </pc:grpChg>
        <pc:grpChg chg="del">
          <ac:chgData name="Matthew Weber" userId="cb8fa425-774b-40a7-b0f2-d5b57e79fa6f" providerId="ADAL" clId="{43ADE945-D85A-403C-BDDD-7CF3562B7129}" dt="2024-07-17T17:24:30.898" v="2494"/>
          <ac:grpSpMkLst>
            <pc:docMk/>
            <pc:sldMk cId="848020462" sldId="277"/>
            <ac:grpSpMk id="21" creationId="{89D1390B-7E13-4B4F-9CB2-391063412E54}"/>
          </ac:grpSpMkLst>
        </pc:grpChg>
      </pc:sldChg>
      <pc:sldChg chg="del">
        <pc:chgData name="Matthew Weber" userId="cb8fa425-774b-40a7-b0f2-d5b57e79fa6f" providerId="ADAL" clId="{43ADE945-D85A-403C-BDDD-7CF3562B7129}" dt="2024-07-15T17:49:07.924" v="782" actId="2696"/>
        <pc:sldMkLst>
          <pc:docMk/>
          <pc:sldMk cId="2654028245" sldId="277"/>
        </pc:sldMkLst>
      </pc:sldChg>
      <pc:sldChg chg="del">
        <pc:chgData name="Matthew Weber" userId="cb8fa425-774b-40a7-b0f2-d5b57e79fa6f" providerId="ADAL" clId="{43ADE945-D85A-403C-BDDD-7CF3562B7129}" dt="2024-07-15T17:49:10.664" v="783" actId="2696"/>
        <pc:sldMkLst>
          <pc:docMk/>
          <pc:sldMk cId="920686963" sldId="278"/>
        </pc:sldMkLst>
      </pc:sldChg>
      <pc:sldChg chg="del">
        <pc:chgData name="Matthew Weber" userId="cb8fa425-774b-40a7-b0f2-d5b57e79fa6f" providerId="ADAL" clId="{43ADE945-D85A-403C-BDDD-7CF3562B7129}" dt="2024-07-15T17:48:53.921" v="777" actId="2696"/>
        <pc:sldMkLst>
          <pc:docMk/>
          <pc:sldMk cId="1023261780" sldId="280"/>
        </pc:sldMkLst>
      </pc:sldChg>
      <pc:sldChg chg="del">
        <pc:chgData name="Matthew Weber" userId="cb8fa425-774b-40a7-b0f2-d5b57e79fa6f" providerId="ADAL" clId="{43ADE945-D85A-403C-BDDD-7CF3562B7129}" dt="2024-07-15T17:48:56.505" v="778" actId="2696"/>
        <pc:sldMkLst>
          <pc:docMk/>
          <pc:sldMk cId="314473372" sldId="281"/>
        </pc:sldMkLst>
      </pc:sldChg>
      <pc:sldChg chg="del">
        <pc:chgData name="Matthew Weber" userId="cb8fa425-774b-40a7-b0f2-d5b57e79fa6f" providerId="ADAL" clId="{43ADE945-D85A-403C-BDDD-7CF3562B7129}" dt="2024-07-15T17:48:59.865" v="779" actId="2696"/>
        <pc:sldMkLst>
          <pc:docMk/>
          <pc:sldMk cId="3184186270" sldId="282"/>
        </pc:sldMkLst>
      </pc:sldChg>
      <pc:sldChg chg="del">
        <pc:chgData name="Matthew Weber" userId="cb8fa425-774b-40a7-b0f2-d5b57e79fa6f" providerId="ADAL" clId="{43ADE945-D85A-403C-BDDD-7CF3562B7129}" dt="2024-07-15T17:49:15.741" v="785" actId="2696"/>
        <pc:sldMkLst>
          <pc:docMk/>
          <pc:sldMk cId="4146038603" sldId="283"/>
        </pc:sldMkLst>
      </pc:sldChg>
      <pc:sldChg chg="del">
        <pc:chgData name="Matthew Weber" userId="cb8fa425-774b-40a7-b0f2-d5b57e79fa6f" providerId="ADAL" clId="{43ADE945-D85A-403C-BDDD-7CF3562B7129}" dt="2024-07-15T17:49:13.174" v="784" actId="2696"/>
        <pc:sldMkLst>
          <pc:docMk/>
          <pc:sldMk cId="3952998100" sldId="284"/>
        </pc:sldMkLst>
      </pc:sldChg>
      <pc:sldChg chg="del">
        <pc:chgData name="Matthew Weber" userId="cb8fa425-774b-40a7-b0f2-d5b57e79fa6f" providerId="ADAL" clId="{43ADE945-D85A-403C-BDDD-7CF3562B7129}" dt="2024-07-15T17:48:51.356" v="776" actId="2696"/>
        <pc:sldMkLst>
          <pc:docMk/>
          <pc:sldMk cId="1780769540" sldId="285"/>
        </pc:sldMkLst>
      </pc:sldChg>
      <pc:sldChg chg="del">
        <pc:chgData name="Matthew Weber" userId="cb8fa425-774b-40a7-b0f2-d5b57e79fa6f" providerId="ADAL" clId="{43ADE945-D85A-403C-BDDD-7CF3562B7129}" dt="2024-07-15T17:48:35.458" v="770" actId="2696"/>
        <pc:sldMkLst>
          <pc:docMk/>
          <pc:sldMk cId="3807036028" sldId="286"/>
        </pc:sldMkLst>
      </pc:sldChg>
    </pc:docChg>
  </pc:docChgLst>
  <pc:docChgLst>
    <pc:chgData name="Matthew Weber" userId="cb8fa425-774b-40a7-b0f2-d5b57e79fa6f" providerId="ADAL" clId="{6C208310-2D26-47F7-A569-2F3B286532EB}"/>
    <pc:docChg chg="undo custSel addSld delSld modSld">
      <pc:chgData name="Matthew Weber" userId="cb8fa425-774b-40a7-b0f2-d5b57e79fa6f" providerId="ADAL" clId="{6C208310-2D26-47F7-A569-2F3B286532EB}" dt="2024-07-19T17:35:23.693" v="5092" actId="20577"/>
      <pc:docMkLst>
        <pc:docMk/>
      </pc:docMkLst>
      <pc:sldChg chg="modSp mod">
        <pc:chgData name="Matthew Weber" userId="cb8fa425-774b-40a7-b0f2-d5b57e79fa6f" providerId="ADAL" clId="{6C208310-2D26-47F7-A569-2F3B286532EB}" dt="2024-07-17T18:12:43.539" v="94" actId="20577"/>
        <pc:sldMkLst>
          <pc:docMk/>
          <pc:sldMk cId="2923562659" sldId="257"/>
        </pc:sldMkLst>
        <pc:spChg chg="mod">
          <ac:chgData name="Matthew Weber" userId="cb8fa425-774b-40a7-b0f2-d5b57e79fa6f" providerId="ADAL" clId="{6C208310-2D26-47F7-A569-2F3B286532EB}" dt="2024-07-17T18:12:43.539" v="94" actId="20577"/>
          <ac:spMkLst>
            <pc:docMk/>
            <pc:sldMk cId="2923562659" sldId="257"/>
            <ac:spMk id="3" creationId="{6F8127F2-A88E-3587-E460-6FD5C7F273C2}"/>
          </ac:spMkLst>
        </pc:spChg>
      </pc:sldChg>
      <pc:sldChg chg="addSp delSp modSp mod">
        <pc:chgData name="Matthew Weber" userId="cb8fa425-774b-40a7-b0f2-d5b57e79fa6f" providerId="ADAL" clId="{6C208310-2D26-47F7-A569-2F3B286532EB}" dt="2024-07-17T19:17:11.575" v="2605" actId="1076"/>
        <pc:sldMkLst>
          <pc:docMk/>
          <pc:sldMk cId="4169116557" sldId="259"/>
        </pc:sldMkLst>
        <pc:spChg chg="mod">
          <ac:chgData name="Matthew Weber" userId="cb8fa425-774b-40a7-b0f2-d5b57e79fa6f" providerId="ADAL" clId="{6C208310-2D26-47F7-A569-2F3B286532EB}" dt="2024-07-17T18:18:22.022" v="412" actId="20577"/>
          <ac:spMkLst>
            <pc:docMk/>
            <pc:sldMk cId="4169116557" sldId="259"/>
            <ac:spMk id="3" creationId="{8F4C1733-6E4C-D12A-B536-419328C4EDAA}"/>
          </ac:spMkLst>
        </pc:spChg>
        <pc:spChg chg="mod">
          <ac:chgData name="Matthew Weber" userId="cb8fa425-774b-40a7-b0f2-d5b57e79fa6f" providerId="ADAL" clId="{6C208310-2D26-47F7-A569-2F3B286532EB}" dt="2024-07-17T19:17:11.575" v="2605" actId="1076"/>
          <ac:spMkLst>
            <pc:docMk/>
            <pc:sldMk cId="4169116557" sldId="259"/>
            <ac:spMk id="4" creationId="{D1069543-00A3-F7CD-FF33-5628A4A76992}"/>
          </ac:spMkLst>
        </pc:spChg>
        <pc:spChg chg="del">
          <ac:chgData name="Matthew Weber" userId="cb8fa425-774b-40a7-b0f2-d5b57e79fa6f" providerId="ADAL" clId="{6C208310-2D26-47F7-A569-2F3B286532EB}" dt="2024-07-17T18:14:25.288" v="187" actId="478"/>
          <ac:spMkLst>
            <pc:docMk/>
            <pc:sldMk cId="4169116557" sldId="259"/>
            <ac:spMk id="6" creationId="{72EDEC19-B1D4-AACC-54A7-76DFB1F50F07}"/>
          </ac:spMkLst>
        </pc:spChg>
        <pc:spChg chg="del">
          <ac:chgData name="Matthew Weber" userId="cb8fa425-774b-40a7-b0f2-d5b57e79fa6f" providerId="ADAL" clId="{6C208310-2D26-47F7-A569-2F3B286532EB}" dt="2024-07-17T18:14:28.284" v="188" actId="478"/>
          <ac:spMkLst>
            <pc:docMk/>
            <pc:sldMk cId="4169116557" sldId="259"/>
            <ac:spMk id="10" creationId="{2B3DCE22-8035-C820-14DF-0537B475697C}"/>
          </ac:spMkLst>
        </pc:spChg>
        <pc:grpChg chg="add mod">
          <ac:chgData name="Matthew Weber" userId="cb8fa425-774b-40a7-b0f2-d5b57e79fa6f" providerId="ADAL" clId="{6C208310-2D26-47F7-A569-2F3B286532EB}" dt="2024-07-17T19:16:58.600" v="2600"/>
          <ac:grpSpMkLst>
            <pc:docMk/>
            <pc:sldMk cId="4169116557" sldId="259"/>
            <ac:grpSpMk id="2" creationId="{C92D4E8A-65A4-DF2D-DB72-660C61449586}"/>
          </ac:grpSpMkLst>
        </pc:grpChg>
        <pc:picChg chg="mod">
          <ac:chgData name="Matthew Weber" userId="cb8fa425-774b-40a7-b0f2-d5b57e79fa6f" providerId="ADAL" clId="{6C208310-2D26-47F7-A569-2F3B286532EB}" dt="2024-07-17T19:16:58.600" v="2600"/>
          <ac:picMkLst>
            <pc:docMk/>
            <pc:sldMk cId="4169116557" sldId="259"/>
            <ac:picMk id="5" creationId="{3FB1A8A1-834F-93A0-9ED5-60E5F7FBB509}"/>
          </ac:picMkLst>
        </pc:picChg>
        <pc:picChg chg="del">
          <ac:chgData name="Matthew Weber" userId="cb8fa425-774b-40a7-b0f2-d5b57e79fa6f" providerId="ADAL" clId="{6C208310-2D26-47F7-A569-2F3B286532EB}" dt="2024-07-17T18:14:23.591" v="186" actId="478"/>
          <ac:picMkLst>
            <pc:docMk/>
            <pc:sldMk cId="4169116557" sldId="259"/>
            <ac:picMk id="3074" creationId="{9C1DF12B-4A0C-010B-9D02-C0CC55F289E4}"/>
          </ac:picMkLst>
        </pc:picChg>
      </pc:sldChg>
      <pc:sldChg chg="delSp modSp del mod">
        <pc:chgData name="Matthew Weber" userId="cb8fa425-774b-40a7-b0f2-d5b57e79fa6f" providerId="ADAL" clId="{6C208310-2D26-47F7-A569-2F3B286532EB}" dt="2024-07-17T19:52:20.070" v="3250" actId="20577"/>
        <pc:sldMkLst>
          <pc:docMk/>
          <pc:sldMk cId="2599780578" sldId="271"/>
        </pc:sldMkLst>
        <pc:spChg chg="mod">
          <ac:chgData name="Matthew Weber" userId="cb8fa425-774b-40a7-b0f2-d5b57e79fa6f" providerId="ADAL" clId="{6C208310-2D26-47F7-A569-2F3B286532EB}" dt="2024-07-17T19:52:20.070" v="3250" actId="20577"/>
          <ac:spMkLst>
            <pc:docMk/>
            <pc:sldMk cId="2599780578" sldId="271"/>
            <ac:spMk id="4" creationId="{283FA86B-B780-6B62-ABC7-1E39A3461217}"/>
          </ac:spMkLst>
        </pc:spChg>
        <pc:grpChg chg="del">
          <ac:chgData name="Matthew Weber" userId="cb8fa425-774b-40a7-b0f2-d5b57e79fa6f" providerId="ADAL" clId="{6C208310-2D26-47F7-A569-2F3B286532EB}" dt="2024-07-17T19:47:49.298" v="2971" actId="478"/>
          <ac:grpSpMkLst>
            <pc:docMk/>
            <pc:sldMk cId="2599780578" sldId="271"/>
            <ac:grpSpMk id="5" creationId="{F000124C-E028-C4BA-82CF-0AFD0988DC7C}"/>
          </ac:grpSpMkLst>
        </pc:grpChg>
      </pc:sldChg>
      <pc:sldChg chg="addSp delSp modSp mod">
        <pc:chgData name="Matthew Weber" userId="cb8fa425-774b-40a7-b0f2-d5b57e79fa6f" providerId="ADAL" clId="{6C208310-2D26-47F7-A569-2F3B286532EB}" dt="2024-07-18T15:31:40.001" v="3297" actId="1076"/>
        <pc:sldMkLst>
          <pc:docMk/>
          <pc:sldMk cId="1997289913" sldId="272"/>
        </pc:sldMkLst>
        <pc:spChg chg="del">
          <ac:chgData name="Matthew Weber" userId="cb8fa425-774b-40a7-b0f2-d5b57e79fa6f" providerId="ADAL" clId="{6C208310-2D26-47F7-A569-2F3B286532EB}" dt="2024-07-17T18:17:15.293" v="305" actId="478"/>
          <ac:spMkLst>
            <pc:docMk/>
            <pc:sldMk cId="1997289913" sldId="272"/>
            <ac:spMk id="2" creationId="{620D0BA3-1CDE-E6F9-5D81-B43CA6597648}"/>
          </ac:spMkLst>
        </pc:spChg>
        <pc:spChg chg="mod">
          <ac:chgData name="Matthew Weber" userId="cb8fa425-774b-40a7-b0f2-d5b57e79fa6f" providerId="ADAL" clId="{6C208310-2D26-47F7-A569-2F3B286532EB}" dt="2024-07-18T15:31:08.246" v="3282" actId="20577"/>
          <ac:spMkLst>
            <pc:docMk/>
            <pc:sldMk cId="1997289913" sldId="272"/>
            <ac:spMk id="3" creationId="{8F4C1733-6E4C-D12A-B536-419328C4EDAA}"/>
          </ac:spMkLst>
        </pc:spChg>
        <pc:spChg chg="add mod">
          <ac:chgData name="Matthew Weber" userId="cb8fa425-774b-40a7-b0f2-d5b57e79fa6f" providerId="ADAL" clId="{6C208310-2D26-47F7-A569-2F3B286532EB}" dt="2024-07-18T15:31:36.862" v="3296" actId="1076"/>
          <ac:spMkLst>
            <pc:docMk/>
            <pc:sldMk cId="1997289913" sldId="272"/>
            <ac:spMk id="5" creationId="{729858A3-F865-3C06-4F1E-2FDB6BB9059A}"/>
          </ac:spMkLst>
        </pc:spChg>
        <pc:spChg chg="add mod">
          <ac:chgData name="Matthew Weber" userId="cb8fa425-774b-40a7-b0f2-d5b57e79fa6f" providerId="ADAL" clId="{6C208310-2D26-47F7-A569-2F3B286532EB}" dt="2024-07-18T15:31:40.001" v="3297" actId="1076"/>
          <ac:spMkLst>
            <pc:docMk/>
            <pc:sldMk cId="1997289913" sldId="272"/>
            <ac:spMk id="6" creationId="{599990D9-13CA-53F3-6A3F-715C044EFBDD}"/>
          </ac:spMkLst>
        </pc:spChg>
        <pc:spChg chg="del">
          <ac:chgData name="Matthew Weber" userId="cb8fa425-774b-40a7-b0f2-d5b57e79fa6f" providerId="ADAL" clId="{6C208310-2D26-47F7-A569-2F3B286532EB}" dt="2024-07-17T18:17:11.382" v="304" actId="478"/>
          <ac:spMkLst>
            <pc:docMk/>
            <pc:sldMk cId="1997289913" sldId="272"/>
            <ac:spMk id="6" creationId="{72EDEC19-B1D4-AACC-54A7-76DFB1F50F07}"/>
          </ac:spMkLst>
        </pc:spChg>
        <pc:picChg chg="add mod modCrop">
          <ac:chgData name="Matthew Weber" userId="cb8fa425-774b-40a7-b0f2-d5b57e79fa6f" providerId="ADAL" clId="{6C208310-2D26-47F7-A569-2F3B286532EB}" dt="2024-07-18T15:31:33.268" v="3295" actId="1076"/>
          <ac:picMkLst>
            <pc:docMk/>
            <pc:sldMk cId="1997289913" sldId="272"/>
            <ac:picMk id="4" creationId="{EB7DD193-0766-9C81-E6FD-D0AEDD200145}"/>
          </ac:picMkLst>
        </pc:picChg>
        <pc:picChg chg="del">
          <ac:chgData name="Matthew Weber" userId="cb8fa425-774b-40a7-b0f2-d5b57e79fa6f" providerId="ADAL" clId="{6C208310-2D26-47F7-A569-2F3B286532EB}" dt="2024-07-17T18:17:10.055" v="303" actId="478"/>
          <ac:picMkLst>
            <pc:docMk/>
            <pc:sldMk cId="1997289913" sldId="272"/>
            <ac:picMk id="3074" creationId="{9C1DF12B-4A0C-010B-9D02-C0CC55F289E4}"/>
          </ac:picMkLst>
        </pc:picChg>
      </pc:sldChg>
      <pc:sldChg chg="addSp delSp modSp mod">
        <pc:chgData name="Matthew Weber" userId="cb8fa425-774b-40a7-b0f2-d5b57e79fa6f" providerId="ADAL" clId="{6C208310-2D26-47F7-A569-2F3B286532EB}" dt="2024-07-18T15:41:14.033" v="3569" actId="20577"/>
        <pc:sldMkLst>
          <pc:docMk/>
          <pc:sldMk cId="2781903042" sldId="273"/>
        </pc:sldMkLst>
        <pc:spChg chg="del">
          <ac:chgData name="Matthew Weber" userId="cb8fa425-774b-40a7-b0f2-d5b57e79fa6f" providerId="ADAL" clId="{6C208310-2D26-47F7-A569-2F3B286532EB}" dt="2024-07-17T18:23:47.516" v="608" actId="478"/>
          <ac:spMkLst>
            <pc:docMk/>
            <pc:sldMk cId="2781903042" sldId="273"/>
            <ac:spMk id="2" creationId="{01A11AD1-C4FE-A37D-2938-80D64CA832DC}"/>
          </ac:spMkLst>
        </pc:spChg>
        <pc:spChg chg="mod">
          <ac:chgData name="Matthew Weber" userId="cb8fa425-774b-40a7-b0f2-d5b57e79fa6f" providerId="ADAL" clId="{6C208310-2D26-47F7-A569-2F3B286532EB}" dt="2024-07-18T15:41:14.033" v="3569" actId="20577"/>
          <ac:spMkLst>
            <pc:docMk/>
            <pc:sldMk cId="2781903042" sldId="273"/>
            <ac:spMk id="3" creationId="{8F4C1733-6E4C-D12A-B536-419328C4EDAA}"/>
          </ac:spMkLst>
        </pc:spChg>
        <pc:spChg chg="add mod">
          <ac:chgData name="Matthew Weber" userId="cb8fa425-774b-40a7-b0f2-d5b57e79fa6f" providerId="ADAL" clId="{6C208310-2D26-47F7-A569-2F3B286532EB}" dt="2024-07-18T15:35:11.521" v="3434" actId="14100"/>
          <ac:spMkLst>
            <pc:docMk/>
            <pc:sldMk cId="2781903042" sldId="273"/>
            <ac:spMk id="5" creationId="{DA960082-AFFE-1452-D16E-54C04F662A9D}"/>
          </ac:spMkLst>
        </pc:spChg>
        <pc:spChg chg="add mod">
          <ac:chgData name="Matthew Weber" userId="cb8fa425-774b-40a7-b0f2-d5b57e79fa6f" providerId="ADAL" clId="{6C208310-2D26-47F7-A569-2F3B286532EB}" dt="2024-07-18T15:36:25.432" v="3499" actId="14100"/>
          <ac:spMkLst>
            <pc:docMk/>
            <pc:sldMk cId="2781903042" sldId="273"/>
            <ac:spMk id="6" creationId="{B80EBBE7-0F33-859F-6E7B-7F6841719570}"/>
          </ac:spMkLst>
        </pc:spChg>
        <pc:spChg chg="add mod">
          <ac:chgData name="Matthew Weber" userId="cb8fa425-774b-40a7-b0f2-d5b57e79fa6f" providerId="ADAL" clId="{6C208310-2D26-47F7-A569-2F3B286532EB}" dt="2024-07-18T15:37:23.432" v="3510" actId="1076"/>
          <ac:spMkLst>
            <pc:docMk/>
            <pc:sldMk cId="2781903042" sldId="273"/>
            <ac:spMk id="7" creationId="{8091ECF9-5069-6DF2-6006-C90B7AC8EE40}"/>
          </ac:spMkLst>
        </pc:spChg>
        <pc:picChg chg="add mod modCrop">
          <ac:chgData name="Matthew Weber" userId="cb8fa425-774b-40a7-b0f2-d5b57e79fa6f" providerId="ADAL" clId="{6C208310-2D26-47F7-A569-2F3B286532EB}" dt="2024-07-18T15:34:37.228" v="3428" actId="1076"/>
          <ac:picMkLst>
            <pc:docMk/>
            <pc:sldMk cId="2781903042" sldId="273"/>
            <ac:picMk id="4" creationId="{1407C697-E225-4A6F-0B39-BA424F2C51D8}"/>
          </ac:picMkLst>
        </pc:picChg>
        <pc:picChg chg="del">
          <ac:chgData name="Matthew Weber" userId="cb8fa425-774b-40a7-b0f2-d5b57e79fa6f" providerId="ADAL" clId="{6C208310-2D26-47F7-A569-2F3B286532EB}" dt="2024-07-17T18:23:45.084" v="607" actId="478"/>
          <ac:picMkLst>
            <pc:docMk/>
            <pc:sldMk cId="2781903042" sldId="273"/>
            <ac:picMk id="4098" creationId="{A58B6BE1-2ED1-6FC8-704A-DECB33615511}"/>
          </ac:picMkLst>
        </pc:picChg>
      </pc:sldChg>
      <pc:sldChg chg="delSp modSp del mod">
        <pc:chgData name="Matthew Weber" userId="cb8fa425-774b-40a7-b0f2-d5b57e79fa6f" providerId="ADAL" clId="{6C208310-2D26-47F7-A569-2F3B286532EB}" dt="2024-07-18T15:47:09.191" v="3707" actId="2696"/>
        <pc:sldMkLst>
          <pc:docMk/>
          <pc:sldMk cId="581682281" sldId="274"/>
        </pc:sldMkLst>
        <pc:spChg chg="del">
          <ac:chgData name="Matthew Weber" userId="cb8fa425-774b-40a7-b0f2-d5b57e79fa6f" providerId="ADAL" clId="{6C208310-2D26-47F7-A569-2F3B286532EB}" dt="2024-07-17T18:31:55.241" v="1191" actId="478"/>
          <ac:spMkLst>
            <pc:docMk/>
            <pc:sldMk cId="581682281" sldId="274"/>
            <ac:spMk id="2" creationId="{ECE4BA8D-D936-2DF6-4B19-A598C5FCE58D}"/>
          </ac:spMkLst>
        </pc:spChg>
        <pc:spChg chg="mod">
          <ac:chgData name="Matthew Weber" userId="cb8fa425-774b-40a7-b0f2-d5b57e79fa6f" providerId="ADAL" clId="{6C208310-2D26-47F7-A569-2F3B286532EB}" dt="2024-07-18T15:44:02.484" v="3622" actId="20577"/>
          <ac:spMkLst>
            <pc:docMk/>
            <pc:sldMk cId="581682281" sldId="274"/>
            <ac:spMk id="3" creationId="{8F4C1733-6E4C-D12A-B536-419328C4EDAA}"/>
          </ac:spMkLst>
        </pc:spChg>
        <pc:picChg chg="del">
          <ac:chgData name="Matthew Weber" userId="cb8fa425-774b-40a7-b0f2-d5b57e79fa6f" providerId="ADAL" clId="{6C208310-2D26-47F7-A569-2F3B286532EB}" dt="2024-07-17T18:31:53.537" v="1190" actId="478"/>
          <ac:picMkLst>
            <pc:docMk/>
            <pc:sldMk cId="581682281" sldId="274"/>
            <ac:picMk id="5122" creationId="{ADC89EC5-68E8-4908-00D8-5250B9602440}"/>
          </ac:picMkLst>
        </pc:picChg>
      </pc:sldChg>
      <pc:sldChg chg="addSp delSp modSp mod">
        <pc:chgData name="Matthew Weber" userId="cb8fa425-774b-40a7-b0f2-d5b57e79fa6f" providerId="ADAL" clId="{6C208310-2D26-47F7-A569-2F3B286532EB}" dt="2024-07-19T17:26:53.118" v="4904" actId="20577"/>
        <pc:sldMkLst>
          <pc:docMk/>
          <pc:sldMk cId="1580155748" sldId="275"/>
        </pc:sldMkLst>
        <pc:spChg chg="del">
          <ac:chgData name="Matthew Weber" userId="cb8fa425-774b-40a7-b0f2-d5b57e79fa6f" providerId="ADAL" clId="{6C208310-2D26-47F7-A569-2F3B286532EB}" dt="2024-07-17T18:35:13.119" v="1333" actId="478"/>
          <ac:spMkLst>
            <pc:docMk/>
            <pc:sldMk cId="1580155748" sldId="275"/>
            <ac:spMk id="2" creationId="{511EAEF4-B2C8-D83B-6D65-E7E3752D527C}"/>
          </ac:spMkLst>
        </pc:spChg>
        <pc:spChg chg="mod">
          <ac:chgData name="Matthew Weber" userId="cb8fa425-774b-40a7-b0f2-d5b57e79fa6f" providerId="ADAL" clId="{6C208310-2D26-47F7-A569-2F3B286532EB}" dt="2024-07-19T17:26:53.118" v="4904" actId="20577"/>
          <ac:spMkLst>
            <pc:docMk/>
            <pc:sldMk cId="1580155748" sldId="275"/>
            <ac:spMk id="3" creationId="{8F4C1733-6E4C-D12A-B536-419328C4EDAA}"/>
          </ac:spMkLst>
        </pc:spChg>
        <pc:spChg chg="del">
          <ac:chgData name="Matthew Weber" userId="cb8fa425-774b-40a7-b0f2-d5b57e79fa6f" providerId="ADAL" clId="{6C208310-2D26-47F7-A569-2F3B286532EB}" dt="2024-07-17T18:35:14.380" v="1334" actId="478"/>
          <ac:spMkLst>
            <pc:docMk/>
            <pc:sldMk cId="1580155748" sldId="275"/>
            <ac:spMk id="4" creationId="{D06F6BA2-9CFD-359B-F100-FE9B431750B2}"/>
          </ac:spMkLst>
        </pc:spChg>
        <pc:spChg chg="add mod">
          <ac:chgData name="Matthew Weber" userId="cb8fa425-774b-40a7-b0f2-d5b57e79fa6f" providerId="ADAL" clId="{6C208310-2D26-47F7-A569-2F3B286532EB}" dt="2024-07-19T17:25:47.256" v="4857" actId="1582"/>
          <ac:spMkLst>
            <pc:docMk/>
            <pc:sldMk cId="1580155748" sldId="275"/>
            <ac:spMk id="5" creationId="{B1F804BA-2ECF-1015-2846-DFEEB92C5FE0}"/>
          </ac:spMkLst>
        </pc:spChg>
        <pc:spChg chg="del">
          <ac:chgData name="Matthew Weber" userId="cb8fa425-774b-40a7-b0f2-d5b57e79fa6f" providerId="ADAL" clId="{6C208310-2D26-47F7-A569-2F3B286532EB}" dt="2024-07-17T18:35:17.796" v="1335" actId="478"/>
          <ac:spMkLst>
            <pc:docMk/>
            <pc:sldMk cId="1580155748" sldId="275"/>
            <ac:spMk id="5" creationId="{FDEA9644-F30A-7F71-7340-FFD1EF6FE641}"/>
          </ac:spMkLst>
        </pc:spChg>
        <pc:spChg chg="add mod">
          <ac:chgData name="Matthew Weber" userId="cb8fa425-774b-40a7-b0f2-d5b57e79fa6f" providerId="ADAL" clId="{6C208310-2D26-47F7-A569-2F3B286532EB}" dt="2024-07-19T17:25:22.066" v="4851" actId="1076"/>
          <ac:spMkLst>
            <pc:docMk/>
            <pc:sldMk cId="1580155748" sldId="275"/>
            <ac:spMk id="7" creationId="{EF1916AE-A77C-6DC9-8729-7D01681116A2}"/>
          </ac:spMkLst>
        </pc:spChg>
        <pc:spChg chg="add mod">
          <ac:chgData name="Matthew Weber" userId="cb8fa425-774b-40a7-b0f2-d5b57e79fa6f" providerId="ADAL" clId="{6C208310-2D26-47F7-A569-2F3B286532EB}" dt="2024-07-19T17:26:06.345" v="4860" actId="14100"/>
          <ac:spMkLst>
            <pc:docMk/>
            <pc:sldMk cId="1580155748" sldId="275"/>
            <ac:spMk id="8" creationId="{CD5DAD3A-56F5-A979-5A35-3385509169B5}"/>
          </ac:spMkLst>
        </pc:spChg>
        <pc:spChg chg="add mod">
          <ac:chgData name="Matthew Weber" userId="cb8fa425-774b-40a7-b0f2-d5b57e79fa6f" providerId="ADAL" clId="{6C208310-2D26-47F7-A569-2F3B286532EB}" dt="2024-07-19T17:26:34.746" v="4873" actId="1076"/>
          <ac:spMkLst>
            <pc:docMk/>
            <pc:sldMk cId="1580155748" sldId="275"/>
            <ac:spMk id="9" creationId="{FC780D31-253C-9BF7-A850-6886DFEF3DD5}"/>
          </ac:spMkLst>
        </pc:spChg>
        <pc:picChg chg="add mod">
          <ac:chgData name="Matthew Weber" userId="cb8fa425-774b-40a7-b0f2-d5b57e79fa6f" providerId="ADAL" clId="{6C208310-2D26-47F7-A569-2F3B286532EB}" dt="2024-07-19T17:25:18.287" v="4850" actId="1076"/>
          <ac:picMkLst>
            <pc:docMk/>
            <pc:sldMk cId="1580155748" sldId="275"/>
            <ac:picMk id="4" creationId="{28EFB633-AD3C-CB8E-51AD-DF0D327A66EC}"/>
          </ac:picMkLst>
        </pc:picChg>
        <pc:picChg chg="add del mod">
          <ac:chgData name="Matthew Weber" userId="cb8fa425-774b-40a7-b0f2-d5b57e79fa6f" providerId="ADAL" clId="{6C208310-2D26-47F7-A569-2F3B286532EB}" dt="2024-07-19T14:15:47.373" v="4643" actId="478"/>
          <ac:picMkLst>
            <pc:docMk/>
            <pc:sldMk cId="1580155748" sldId="275"/>
            <ac:picMk id="4" creationId="{AED00F5D-084F-5B17-5572-450014116975}"/>
          </ac:picMkLst>
        </pc:picChg>
        <pc:picChg chg="add mod">
          <ac:chgData name="Matthew Weber" userId="cb8fa425-774b-40a7-b0f2-d5b57e79fa6f" providerId="ADAL" clId="{6C208310-2D26-47F7-A569-2F3B286532EB}" dt="2024-07-19T17:25:10.297" v="4847" actId="1076"/>
          <ac:picMkLst>
            <pc:docMk/>
            <pc:sldMk cId="1580155748" sldId="275"/>
            <ac:picMk id="6" creationId="{0F80A66B-6CEF-9A4F-2573-7BF423A60E70}"/>
          </ac:picMkLst>
        </pc:picChg>
        <pc:picChg chg="del">
          <ac:chgData name="Matthew Weber" userId="cb8fa425-774b-40a7-b0f2-d5b57e79fa6f" providerId="ADAL" clId="{6C208310-2D26-47F7-A569-2F3B286532EB}" dt="2024-07-17T18:35:11.495" v="1332" actId="478"/>
          <ac:picMkLst>
            <pc:docMk/>
            <pc:sldMk cId="1580155748" sldId="275"/>
            <ac:picMk id="2050" creationId="{FA4C123B-184A-A6A8-D5E1-C5D811C5A0A7}"/>
          </ac:picMkLst>
        </pc:picChg>
      </pc:sldChg>
      <pc:sldChg chg="addSp delSp modSp mod">
        <pc:chgData name="Matthew Weber" userId="cb8fa425-774b-40a7-b0f2-d5b57e79fa6f" providerId="ADAL" clId="{6C208310-2D26-47F7-A569-2F3B286532EB}" dt="2024-07-19T17:25:01.139" v="4842" actId="478"/>
        <pc:sldMkLst>
          <pc:docMk/>
          <pc:sldMk cId="2252848670" sldId="276"/>
        </pc:sldMkLst>
        <pc:spChg chg="mod">
          <ac:chgData name="Matthew Weber" userId="cb8fa425-774b-40a7-b0f2-d5b57e79fa6f" providerId="ADAL" clId="{6C208310-2D26-47F7-A569-2F3B286532EB}" dt="2024-07-19T14:19:50.334" v="4795" actId="20577"/>
          <ac:spMkLst>
            <pc:docMk/>
            <pc:sldMk cId="2252848670" sldId="276"/>
            <ac:spMk id="3" creationId="{8F4C1733-6E4C-D12A-B536-419328C4EDAA}"/>
          </ac:spMkLst>
        </pc:spChg>
        <pc:spChg chg="del">
          <ac:chgData name="Matthew Weber" userId="cb8fa425-774b-40a7-b0f2-d5b57e79fa6f" providerId="ADAL" clId="{6C208310-2D26-47F7-A569-2F3B286532EB}" dt="2024-07-17T18:35:42.354" v="1339" actId="478"/>
          <ac:spMkLst>
            <pc:docMk/>
            <pc:sldMk cId="2252848670" sldId="276"/>
            <ac:spMk id="4" creationId="{112A21D1-221F-7745-F64B-595F0033238D}"/>
          </ac:spMkLst>
        </pc:spChg>
        <pc:spChg chg="add mod">
          <ac:chgData name="Matthew Weber" userId="cb8fa425-774b-40a7-b0f2-d5b57e79fa6f" providerId="ADAL" clId="{6C208310-2D26-47F7-A569-2F3B286532EB}" dt="2024-07-19T14:16:58.369" v="4655" actId="1076"/>
          <ac:spMkLst>
            <pc:docMk/>
            <pc:sldMk cId="2252848670" sldId="276"/>
            <ac:spMk id="5" creationId="{418978D6-9E91-95F8-15AD-36A3F47ED916}"/>
          </ac:spMkLst>
        </pc:spChg>
        <pc:spChg chg="del">
          <ac:chgData name="Matthew Weber" userId="cb8fa425-774b-40a7-b0f2-d5b57e79fa6f" providerId="ADAL" clId="{6C208310-2D26-47F7-A569-2F3B286532EB}" dt="2024-07-17T18:35:40.047" v="1338" actId="478"/>
          <ac:spMkLst>
            <pc:docMk/>
            <pc:sldMk cId="2252848670" sldId="276"/>
            <ac:spMk id="5" creationId="{E02DC3FC-A52F-2800-DC59-2DAB76CDBEBA}"/>
          </ac:spMkLst>
        </pc:spChg>
        <pc:spChg chg="add mod">
          <ac:chgData name="Matthew Weber" userId="cb8fa425-774b-40a7-b0f2-d5b57e79fa6f" providerId="ADAL" clId="{6C208310-2D26-47F7-A569-2F3B286532EB}" dt="2024-07-19T14:18:59.747" v="4783" actId="2085"/>
          <ac:spMkLst>
            <pc:docMk/>
            <pc:sldMk cId="2252848670" sldId="276"/>
            <ac:spMk id="6" creationId="{7C41F426-D6E4-FA4E-0F6D-866A2CF5F8DB}"/>
          </ac:spMkLst>
        </pc:spChg>
        <pc:picChg chg="del">
          <ac:chgData name="Matthew Weber" userId="cb8fa425-774b-40a7-b0f2-d5b57e79fa6f" providerId="ADAL" clId="{6C208310-2D26-47F7-A569-2F3B286532EB}" dt="2024-07-17T18:35:38.580" v="1337" actId="478"/>
          <ac:picMkLst>
            <pc:docMk/>
            <pc:sldMk cId="2252848670" sldId="276"/>
            <ac:picMk id="2" creationId="{FE2C9910-098C-3CC7-9D3F-07491BE11C9A}"/>
          </ac:picMkLst>
        </pc:picChg>
        <pc:picChg chg="add del mod">
          <ac:chgData name="Matthew Weber" userId="cb8fa425-774b-40a7-b0f2-d5b57e79fa6f" providerId="ADAL" clId="{6C208310-2D26-47F7-A569-2F3B286532EB}" dt="2024-07-19T17:25:01.139" v="4842" actId="478"/>
          <ac:picMkLst>
            <pc:docMk/>
            <pc:sldMk cId="2252848670" sldId="276"/>
            <ac:picMk id="4" creationId="{E096CFC9-B6B8-51DC-70B9-3747A4DDF237}"/>
          </ac:picMkLst>
        </pc:picChg>
        <pc:picChg chg="add mod">
          <ac:chgData name="Matthew Weber" userId="cb8fa425-774b-40a7-b0f2-d5b57e79fa6f" providerId="ADAL" clId="{6C208310-2D26-47F7-A569-2F3B286532EB}" dt="2024-07-19T17:25:00.198" v="4841" actId="1076"/>
          <ac:picMkLst>
            <pc:docMk/>
            <pc:sldMk cId="2252848670" sldId="276"/>
            <ac:picMk id="7" creationId="{979B4053-C765-817C-34FD-E4E66E258AFC}"/>
          </ac:picMkLst>
        </pc:picChg>
      </pc:sldChg>
      <pc:sldChg chg="modSp mod">
        <pc:chgData name="Matthew Weber" userId="cb8fa425-774b-40a7-b0f2-d5b57e79fa6f" providerId="ADAL" clId="{6C208310-2D26-47F7-A569-2F3B286532EB}" dt="2024-07-19T14:49:01.757" v="4819" actId="20577"/>
        <pc:sldMkLst>
          <pc:docMk/>
          <pc:sldMk cId="848020462" sldId="277"/>
        </pc:sldMkLst>
        <pc:spChg chg="mod">
          <ac:chgData name="Matthew Weber" userId="cb8fa425-774b-40a7-b0f2-d5b57e79fa6f" providerId="ADAL" clId="{6C208310-2D26-47F7-A569-2F3B286532EB}" dt="2024-07-19T14:49:01.757" v="4819" actId="20577"/>
          <ac:spMkLst>
            <pc:docMk/>
            <pc:sldMk cId="848020462" sldId="277"/>
            <ac:spMk id="2" creationId="{0988541B-C4D0-FD60-CEA4-610494902ED9}"/>
          </ac:spMkLst>
        </pc:spChg>
      </pc:sldChg>
      <pc:sldChg chg="addSp delSp modSp add mod">
        <pc:chgData name="Matthew Weber" userId="cb8fa425-774b-40a7-b0f2-d5b57e79fa6f" providerId="ADAL" clId="{6C208310-2D26-47F7-A569-2F3B286532EB}" dt="2024-07-18T15:48:19.457" v="3762" actId="1076"/>
        <pc:sldMkLst>
          <pc:docMk/>
          <pc:sldMk cId="3425184910" sldId="278"/>
        </pc:sldMkLst>
        <pc:spChg chg="del">
          <ac:chgData name="Matthew Weber" userId="cb8fa425-774b-40a7-b0f2-d5b57e79fa6f" providerId="ADAL" clId="{6C208310-2D26-47F7-A569-2F3B286532EB}" dt="2024-07-17T18:22:56.790" v="559" actId="478"/>
          <ac:spMkLst>
            <pc:docMk/>
            <pc:sldMk cId="3425184910" sldId="278"/>
            <ac:spMk id="2" creationId="{01A11AD1-C4FE-A37D-2938-80D64CA832DC}"/>
          </ac:spMkLst>
        </pc:spChg>
        <pc:spChg chg="mod">
          <ac:chgData name="Matthew Weber" userId="cb8fa425-774b-40a7-b0f2-d5b57e79fa6f" providerId="ADAL" clId="{6C208310-2D26-47F7-A569-2F3B286532EB}" dt="2024-07-18T15:47:42.935" v="3749" actId="20577"/>
          <ac:spMkLst>
            <pc:docMk/>
            <pc:sldMk cId="3425184910" sldId="278"/>
            <ac:spMk id="3" creationId="{8F4C1733-6E4C-D12A-B536-419328C4EDAA}"/>
          </ac:spMkLst>
        </pc:spChg>
        <pc:spChg chg="add mod">
          <ac:chgData name="Matthew Weber" userId="cb8fa425-774b-40a7-b0f2-d5b57e79fa6f" providerId="ADAL" clId="{6C208310-2D26-47F7-A569-2F3B286532EB}" dt="2024-07-18T15:45:47.390" v="3668" actId="14100"/>
          <ac:spMkLst>
            <pc:docMk/>
            <pc:sldMk cId="3425184910" sldId="278"/>
            <ac:spMk id="5" creationId="{82B904FB-AF33-B67F-4F61-05560BB6552B}"/>
          </ac:spMkLst>
        </pc:spChg>
        <pc:spChg chg="add del mod">
          <ac:chgData name="Matthew Weber" userId="cb8fa425-774b-40a7-b0f2-d5b57e79fa6f" providerId="ADAL" clId="{6C208310-2D26-47F7-A569-2F3B286532EB}" dt="2024-07-18T15:46:31.339" v="3703" actId="478"/>
          <ac:spMkLst>
            <pc:docMk/>
            <pc:sldMk cId="3425184910" sldId="278"/>
            <ac:spMk id="6" creationId="{5445D2B2-DB53-274A-4DF2-DA2D071BB389}"/>
          </ac:spMkLst>
        </pc:spChg>
        <pc:spChg chg="add mod">
          <ac:chgData name="Matthew Weber" userId="cb8fa425-774b-40a7-b0f2-d5b57e79fa6f" providerId="ADAL" clId="{6C208310-2D26-47F7-A569-2F3B286532EB}" dt="2024-07-18T15:46:46.790" v="3706" actId="208"/>
          <ac:spMkLst>
            <pc:docMk/>
            <pc:sldMk cId="3425184910" sldId="278"/>
            <ac:spMk id="7" creationId="{020C5E32-ECD1-84AF-203C-4B0BC2361584}"/>
          </ac:spMkLst>
        </pc:spChg>
        <pc:spChg chg="add mod">
          <ac:chgData name="Matthew Weber" userId="cb8fa425-774b-40a7-b0f2-d5b57e79fa6f" providerId="ADAL" clId="{6C208310-2D26-47F7-A569-2F3B286532EB}" dt="2024-07-18T15:48:19.457" v="3762" actId="1076"/>
          <ac:spMkLst>
            <pc:docMk/>
            <pc:sldMk cId="3425184910" sldId="278"/>
            <ac:spMk id="8" creationId="{C4E32563-5311-A89D-9813-0E85D0CA34CA}"/>
          </ac:spMkLst>
        </pc:spChg>
        <pc:picChg chg="add mod">
          <ac:chgData name="Matthew Weber" userId="cb8fa425-774b-40a7-b0f2-d5b57e79fa6f" providerId="ADAL" clId="{6C208310-2D26-47F7-A569-2F3B286532EB}" dt="2024-07-18T15:43:56.683" v="3621" actId="14100"/>
          <ac:picMkLst>
            <pc:docMk/>
            <pc:sldMk cId="3425184910" sldId="278"/>
            <ac:picMk id="4" creationId="{A8BDE4FC-D2C2-CA27-06B6-27972B894674}"/>
          </ac:picMkLst>
        </pc:picChg>
        <pc:picChg chg="del">
          <ac:chgData name="Matthew Weber" userId="cb8fa425-774b-40a7-b0f2-d5b57e79fa6f" providerId="ADAL" clId="{6C208310-2D26-47F7-A569-2F3B286532EB}" dt="2024-07-17T18:22:54.741" v="558" actId="478"/>
          <ac:picMkLst>
            <pc:docMk/>
            <pc:sldMk cId="3425184910" sldId="278"/>
            <ac:picMk id="4098" creationId="{A58B6BE1-2ED1-6FC8-704A-DECB33615511}"/>
          </ac:picMkLst>
        </pc:picChg>
      </pc:sldChg>
      <pc:sldChg chg="addSp modSp add mod">
        <pc:chgData name="Matthew Weber" userId="cb8fa425-774b-40a7-b0f2-d5b57e79fa6f" providerId="ADAL" clId="{6C208310-2D26-47F7-A569-2F3B286532EB}" dt="2024-07-18T15:40:59.766" v="3568" actId="20577"/>
        <pc:sldMkLst>
          <pc:docMk/>
          <pc:sldMk cId="2401924725" sldId="279"/>
        </pc:sldMkLst>
        <pc:spChg chg="mod">
          <ac:chgData name="Matthew Weber" userId="cb8fa425-774b-40a7-b0f2-d5b57e79fa6f" providerId="ADAL" clId="{6C208310-2D26-47F7-A569-2F3B286532EB}" dt="2024-07-18T15:40:59.766" v="3568" actId="20577"/>
          <ac:spMkLst>
            <pc:docMk/>
            <pc:sldMk cId="2401924725" sldId="279"/>
            <ac:spMk id="3" creationId="{8F4C1733-6E4C-D12A-B536-419328C4EDAA}"/>
          </ac:spMkLst>
        </pc:spChg>
        <pc:spChg chg="add mod">
          <ac:chgData name="Matthew Weber" userId="cb8fa425-774b-40a7-b0f2-d5b57e79fa6f" providerId="ADAL" clId="{6C208310-2D26-47F7-A569-2F3B286532EB}" dt="2024-07-18T15:38:58.041" v="3521" actId="1076"/>
          <ac:spMkLst>
            <pc:docMk/>
            <pc:sldMk cId="2401924725" sldId="279"/>
            <ac:spMk id="5" creationId="{9F4E82A4-DA5C-BC9F-BD61-EB4361D3DF73}"/>
          </ac:spMkLst>
        </pc:spChg>
        <pc:spChg chg="add mod">
          <ac:chgData name="Matthew Weber" userId="cb8fa425-774b-40a7-b0f2-d5b57e79fa6f" providerId="ADAL" clId="{6C208310-2D26-47F7-A569-2F3B286532EB}" dt="2024-07-18T15:40:43.529" v="3563" actId="1076"/>
          <ac:spMkLst>
            <pc:docMk/>
            <pc:sldMk cId="2401924725" sldId="279"/>
            <ac:spMk id="6" creationId="{784741C0-A1F3-76F0-AA9C-9E24118D5851}"/>
          </ac:spMkLst>
        </pc:spChg>
        <pc:picChg chg="add mod">
          <ac:chgData name="Matthew Weber" userId="cb8fa425-774b-40a7-b0f2-d5b57e79fa6f" providerId="ADAL" clId="{6C208310-2D26-47F7-A569-2F3B286532EB}" dt="2024-07-18T15:38:27.899" v="3516" actId="1076"/>
          <ac:picMkLst>
            <pc:docMk/>
            <pc:sldMk cId="2401924725" sldId="279"/>
            <ac:picMk id="4" creationId="{988AD8C0-542A-E27D-8837-1AAB47CF5F56}"/>
          </ac:picMkLst>
        </pc:picChg>
      </pc:sldChg>
      <pc:sldChg chg="addSp delSp modSp add mod">
        <pc:chgData name="Matthew Weber" userId="cb8fa425-774b-40a7-b0f2-d5b57e79fa6f" providerId="ADAL" clId="{6C208310-2D26-47F7-A569-2F3B286532EB}" dt="2024-07-19T17:19:34.309" v="4835" actId="20577"/>
        <pc:sldMkLst>
          <pc:docMk/>
          <pc:sldMk cId="3497865038" sldId="280"/>
        </pc:sldMkLst>
        <pc:spChg chg="add mod">
          <ac:chgData name="Matthew Weber" userId="cb8fa425-774b-40a7-b0f2-d5b57e79fa6f" providerId="ADAL" clId="{6C208310-2D26-47F7-A569-2F3B286532EB}" dt="2024-07-18T15:50:27.073" v="3791" actId="1076"/>
          <ac:spMkLst>
            <pc:docMk/>
            <pc:sldMk cId="3497865038" sldId="280"/>
            <ac:spMk id="2" creationId="{808705EC-76AE-830A-C7B9-48C2AA01C71D}"/>
          </ac:spMkLst>
        </pc:spChg>
        <pc:spChg chg="mod">
          <ac:chgData name="Matthew Weber" userId="cb8fa425-774b-40a7-b0f2-d5b57e79fa6f" providerId="ADAL" clId="{6C208310-2D26-47F7-A569-2F3B286532EB}" dt="2024-07-19T17:19:34.309" v="4835" actId="20577"/>
          <ac:spMkLst>
            <pc:docMk/>
            <pc:sldMk cId="3497865038" sldId="280"/>
            <ac:spMk id="3" creationId="{8F4C1733-6E4C-D12A-B536-419328C4EDAA}"/>
          </ac:spMkLst>
        </pc:spChg>
        <pc:spChg chg="add mod">
          <ac:chgData name="Matthew Weber" userId="cb8fa425-774b-40a7-b0f2-d5b57e79fa6f" providerId="ADAL" clId="{6C208310-2D26-47F7-A569-2F3B286532EB}" dt="2024-07-18T15:50:44.103" v="3795" actId="1582"/>
          <ac:spMkLst>
            <pc:docMk/>
            <pc:sldMk cId="3497865038" sldId="280"/>
            <ac:spMk id="7" creationId="{D98BFAD6-3073-E0CD-FBAB-B742C76B30B8}"/>
          </ac:spMkLst>
        </pc:spChg>
        <pc:picChg chg="add del mod">
          <ac:chgData name="Matthew Weber" userId="cb8fa425-774b-40a7-b0f2-d5b57e79fa6f" providerId="ADAL" clId="{6C208310-2D26-47F7-A569-2F3B286532EB}" dt="2024-07-18T15:50:13.420" v="3784" actId="478"/>
          <ac:picMkLst>
            <pc:docMk/>
            <pc:sldMk cId="3497865038" sldId="280"/>
            <ac:picMk id="4" creationId="{CB4E7557-B8B7-CE4B-41B5-F16B59E39A8C}"/>
          </ac:picMkLst>
        </pc:picChg>
        <pc:picChg chg="add mod">
          <ac:chgData name="Matthew Weber" userId="cb8fa425-774b-40a7-b0f2-d5b57e79fa6f" providerId="ADAL" clId="{6C208310-2D26-47F7-A569-2F3B286532EB}" dt="2024-07-18T15:50:23.171" v="3790" actId="1076"/>
          <ac:picMkLst>
            <pc:docMk/>
            <pc:sldMk cId="3497865038" sldId="280"/>
            <ac:picMk id="6" creationId="{A482F357-FC2B-89DE-8453-E0402777F39F}"/>
          </ac:picMkLst>
        </pc:picChg>
      </pc:sldChg>
      <pc:sldChg chg="addSp modSp add mod">
        <pc:chgData name="Matthew Weber" userId="cb8fa425-774b-40a7-b0f2-d5b57e79fa6f" providerId="ADAL" clId="{6C208310-2D26-47F7-A569-2F3B286532EB}" dt="2024-07-19T17:30:09.160" v="4905" actId="1076"/>
        <pc:sldMkLst>
          <pc:docMk/>
          <pc:sldMk cId="1603370287" sldId="281"/>
        </pc:sldMkLst>
        <pc:spChg chg="mod">
          <ac:chgData name="Matthew Weber" userId="cb8fa425-774b-40a7-b0f2-d5b57e79fa6f" providerId="ADAL" clId="{6C208310-2D26-47F7-A569-2F3B286532EB}" dt="2024-07-19T17:13:28.504" v="4822" actId="1076"/>
          <ac:spMkLst>
            <pc:docMk/>
            <pc:sldMk cId="1603370287" sldId="281"/>
            <ac:spMk id="3" creationId="{8F4C1733-6E4C-D12A-B536-419328C4EDAA}"/>
          </ac:spMkLst>
        </pc:spChg>
        <pc:spChg chg="add mod">
          <ac:chgData name="Matthew Weber" userId="cb8fa425-774b-40a7-b0f2-d5b57e79fa6f" providerId="ADAL" clId="{6C208310-2D26-47F7-A569-2F3B286532EB}" dt="2024-07-18T15:53:30.400" v="3836" actId="14100"/>
          <ac:spMkLst>
            <pc:docMk/>
            <pc:sldMk cId="1603370287" sldId="281"/>
            <ac:spMk id="5" creationId="{36D646ED-FBC5-F163-1EC6-725F6E3929EF}"/>
          </ac:spMkLst>
        </pc:spChg>
        <pc:spChg chg="add mod">
          <ac:chgData name="Matthew Weber" userId="cb8fa425-774b-40a7-b0f2-d5b57e79fa6f" providerId="ADAL" clId="{6C208310-2D26-47F7-A569-2F3B286532EB}" dt="2024-07-19T17:30:09.160" v="4905" actId="1076"/>
          <ac:spMkLst>
            <pc:docMk/>
            <pc:sldMk cId="1603370287" sldId="281"/>
            <ac:spMk id="6" creationId="{48089A9E-BFC9-F10F-BC3F-9929EFE0C6E5}"/>
          </ac:spMkLst>
        </pc:spChg>
        <pc:spChg chg="add mod">
          <ac:chgData name="Matthew Weber" userId="cb8fa425-774b-40a7-b0f2-d5b57e79fa6f" providerId="ADAL" clId="{6C208310-2D26-47F7-A569-2F3B286532EB}" dt="2024-07-18T15:57:06.626" v="3981" actId="1076"/>
          <ac:spMkLst>
            <pc:docMk/>
            <pc:sldMk cId="1603370287" sldId="281"/>
            <ac:spMk id="7" creationId="{410FF31D-B91F-6E41-EE04-5C47535ADA5D}"/>
          </ac:spMkLst>
        </pc:spChg>
        <pc:spChg chg="add mod">
          <ac:chgData name="Matthew Weber" userId="cb8fa425-774b-40a7-b0f2-d5b57e79fa6f" providerId="ADAL" clId="{6C208310-2D26-47F7-A569-2F3B286532EB}" dt="2024-07-18T15:59:37.774" v="4020" actId="1076"/>
          <ac:spMkLst>
            <pc:docMk/>
            <pc:sldMk cId="1603370287" sldId="281"/>
            <ac:spMk id="8" creationId="{E29C50BA-068A-ED78-7AD4-A429B0FFBFD1}"/>
          </ac:spMkLst>
        </pc:spChg>
        <pc:picChg chg="add mod">
          <ac:chgData name="Matthew Weber" userId="cb8fa425-774b-40a7-b0f2-d5b57e79fa6f" providerId="ADAL" clId="{6C208310-2D26-47F7-A569-2F3B286532EB}" dt="2024-07-18T15:51:47.938" v="3830" actId="1076"/>
          <ac:picMkLst>
            <pc:docMk/>
            <pc:sldMk cId="1603370287" sldId="281"/>
            <ac:picMk id="4" creationId="{94C4E32C-1594-86B7-0B5A-BACF7F530803}"/>
          </ac:picMkLst>
        </pc:picChg>
      </pc:sldChg>
      <pc:sldChg chg="addSp modSp add mod">
        <pc:chgData name="Matthew Weber" userId="cb8fa425-774b-40a7-b0f2-d5b57e79fa6f" providerId="ADAL" clId="{6C208310-2D26-47F7-A569-2F3B286532EB}" dt="2024-07-19T17:13:41.343" v="4824" actId="1076"/>
        <pc:sldMkLst>
          <pc:docMk/>
          <pc:sldMk cId="3338773765" sldId="282"/>
        </pc:sldMkLst>
        <pc:spChg chg="mod">
          <ac:chgData name="Matthew Weber" userId="cb8fa425-774b-40a7-b0f2-d5b57e79fa6f" providerId="ADAL" clId="{6C208310-2D26-47F7-A569-2F3B286532EB}" dt="2024-07-19T17:13:41.343" v="4824" actId="1076"/>
          <ac:spMkLst>
            <pc:docMk/>
            <pc:sldMk cId="3338773765" sldId="282"/>
            <ac:spMk id="3" creationId="{8F4C1733-6E4C-D12A-B536-419328C4EDAA}"/>
          </ac:spMkLst>
        </pc:spChg>
        <pc:spChg chg="add mod">
          <ac:chgData name="Matthew Weber" userId="cb8fa425-774b-40a7-b0f2-d5b57e79fa6f" providerId="ADAL" clId="{6C208310-2D26-47F7-A569-2F3B286532EB}" dt="2024-07-18T15:59:19.695" v="4008"/>
          <ac:spMkLst>
            <pc:docMk/>
            <pc:sldMk cId="3338773765" sldId="282"/>
            <ac:spMk id="4" creationId="{395D5441-CC14-CDA8-165A-BDC44A530BCB}"/>
          </ac:spMkLst>
        </pc:spChg>
        <pc:spChg chg="add mod">
          <ac:chgData name="Matthew Weber" userId="cb8fa425-774b-40a7-b0f2-d5b57e79fa6f" providerId="ADAL" clId="{6C208310-2D26-47F7-A569-2F3B286532EB}" dt="2024-07-18T16:19:18.466" v="4471" actId="1076"/>
          <ac:spMkLst>
            <pc:docMk/>
            <pc:sldMk cId="3338773765" sldId="282"/>
            <ac:spMk id="5" creationId="{AD9F1143-8B61-8267-FC0C-A00DDDD4CE71}"/>
          </ac:spMkLst>
        </pc:spChg>
        <pc:picChg chg="add mod">
          <ac:chgData name="Matthew Weber" userId="cb8fa425-774b-40a7-b0f2-d5b57e79fa6f" providerId="ADAL" clId="{6C208310-2D26-47F7-A569-2F3B286532EB}" dt="2024-07-18T16:19:12.216" v="4470" actId="1076"/>
          <ac:picMkLst>
            <pc:docMk/>
            <pc:sldMk cId="3338773765" sldId="282"/>
            <ac:picMk id="2" creationId="{80E43BF7-6945-65F7-CEC9-8B0F1EE9CB5F}"/>
          </ac:picMkLst>
        </pc:picChg>
      </pc:sldChg>
      <pc:sldChg chg="addSp modSp add mod">
        <pc:chgData name="Matthew Weber" userId="cb8fa425-774b-40a7-b0f2-d5b57e79fa6f" providerId="ADAL" clId="{6C208310-2D26-47F7-A569-2F3B286532EB}" dt="2024-07-19T17:35:23.693" v="5092" actId="20577"/>
        <pc:sldMkLst>
          <pc:docMk/>
          <pc:sldMk cId="2237859603" sldId="283"/>
        </pc:sldMkLst>
        <pc:spChg chg="mod">
          <ac:chgData name="Matthew Weber" userId="cb8fa425-774b-40a7-b0f2-d5b57e79fa6f" providerId="ADAL" clId="{6C208310-2D26-47F7-A569-2F3B286532EB}" dt="2024-07-19T17:35:23.693" v="5092" actId="20577"/>
          <ac:spMkLst>
            <pc:docMk/>
            <pc:sldMk cId="2237859603" sldId="283"/>
            <ac:spMk id="3" creationId="{8F4C1733-6E4C-D12A-B536-419328C4EDAA}"/>
          </ac:spMkLst>
        </pc:spChg>
        <pc:spChg chg="add mod">
          <ac:chgData name="Matthew Weber" userId="cb8fa425-774b-40a7-b0f2-d5b57e79fa6f" providerId="ADAL" clId="{6C208310-2D26-47F7-A569-2F3B286532EB}" dt="2024-07-18T16:09:52.313" v="4255" actId="14100"/>
          <ac:spMkLst>
            <pc:docMk/>
            <pc:sldMk cId="2237859603" sldId="283"/>
            <ac:spMk id="5" creationId="{D8758D49-12ED-D2D1-64EB-A8C9C7EFE8D7}"/>
          </ac:spMkLst>
        </pc:spChg>
        <pc:spChg chg="add mod">
          <ac:chgData name="Matthew Weber" userId="cb8fa425-774b-40a7-b0f2-d5b57e79fa6f" providerId="ADAL" clId="{6C208310-2D26-47F7-A569-2F3B286532EB}" dt="2024-07-18T16:10:09.684" v="4259" actId="208"/>
          <ac:spMkLst>
            <pc:docMk/>
            <pc:sldMk cId="2237859603" sldId="283"/>
            <ac:spMk id="6" creationId="{EBDD35C2-DD16-CDCD-CBCA-C3E7C4E9A988}"/>
          </ac:spMkLst>
        </pc:spChg>
        <pc:spChg chg="add mod">
          <ac:chgData name="Matthew Weber" userId="cb8fa425-774b-40a7-b0f2-d5b57e79fa6f" providerId="ADAL" clId="{6C208310-2D26-47F7-A569-2F3B286532EB}" dt="2024-07-19T17:34:34.479" v="4961" actId="20577"/>
          <ac:spMkLst>
            <pc:docMk/>
            <pc:sldMk cId="2237859603" sldId="283"/>
            <ac:spMk id="7" creationId="{8A6D8CA9-381E-42C7-DBF7-FDFCF943EDE9}"/>
          </ac:spMkLst>
        </pc:spChg>
        <pc:picChg chg="add mod">
          <ac:chgData name="Matthew Weber" userId="cb8fa425-774b-40a7-b0f2-d5b57e79fa6f" providerId="ADAL" clId="{6C208310-2D26-47F7-A569-2F3B286532EB}" dt="2024-07-18T16:01:42.486" v="4026" actId="14100"/>
          <ac:picMkLst>
            <pc:docMk/>
            <pc:sldMk cId="2237859603" sldId="283"/>
            <ac:picMk id="4" creationId="{A71B622E-6917-13A7-DAEF-ED9CBEF67E13}"/>
          </ac:picMkLst>
        </pc:picChg>
      </pc:sldChg>
      <pc:sldChg chg="addSp modSp add mod">
        <pc:chgData name="Matthew Weber" userId="cb8fa425-774b-40a7-b0f2-d5b57e79fa6f" providerId="ADAL" clId="{6C208310-2D26-47F7-A569-2F3B286532EB}" dt="2024-07-18T15:48:30.814" v="3766" actId="20577"/>
        <pc:sldMkLst>
          <pc:docMk/>
          <pc:sldMk cId="2002556509" sldId="284"/>
        </pc:sldMkLst>
        <pc:spChg chg="mod">
          <ac:chgData name="Matthew Weber" userId="cb8fa425-774b-40a7-b0f2-d5b57e79fa6f" providerId="ADAL" clId="{6C208310-2D26-47F7-A569-2F3B286532EB}" dt="2024-07-18T15:48:30.814" v="3766" actId="20577"/>
          <ac:spMkLst>
            <pc:docMk/>
            <pc:sldMk cId="2002556509" sldId="284"/>
            <ac:spMk id="3" creationId="{8F4C1733-6E4C-D12A-B536-419328C4EDAA}"/>
          </ac:spMkLst>
        </pc:spChg>
        <pc:spChg chg="mod">
          <ac:chgData name="Matthew Weber" userId="cb8fa425-774b-40a7-b0f2-d5b57e79fa6f" providerId="ADAL" clId="{6C208310-2D26-47F7-A569-2F3B286532EB}" dt="2024-07-18T15:48:27.267" v="3764" actId="20577"/>
          <ac:spMkLst>
            <pc:docMk/>
            <pc:sldMk cId="2002556509" sldId="284"/>
            <ac:spMk id="5" creationId="{EC22D4E3-BEB8-012E-D7DB-FD76A317DBEF}"/>
          </ac:spMkLst>
        </pc:spChg>
        <pc:grpChg chg="add mod">
          <ac:chgData name="Matthew Weber" userId="cb8fa425-774b-40a7-b0f2-d5b57e79fa6f" providerId="ADAL" clId="{6C208310-2D26-47F7-A569-2F3B286532EB}" dt="2024-07-17T19:18:08.834" v="2607" actId="1076"/>
          <ac:grpSpMkLst>
            <pc:docMk/>
            <pc:sldMk cId="2002556509" sldId="284"/>
            <ac:grpSpMk id="2" creationId="{22943326-A126-813D-F912-0FD1F0886C09}"/>
          </ac:grpSpMkLst>
        </pc:grpChg>
        <pc:picChg chg="mod">
          <ac:chgData name="Matthew Weber" userId="cb8fa425-774b-40a7-b0f2-d5b57e79fa6f" providerId="ADAL" clId="{6C208310-2D26-47F7-A569-2F3B286532EB}" dt="2024-07-17T19:17:58.057" v="2606"/>
          <ac:picMkLst>
            <pc:docMk/>
            <pc:sldMk cId="2002556509" sldId="284"/>
            <ac:picMk id="4" creationId="{D525F7E2-118A-D1CC-7A4A-F00873F48DC3}"/>
          </ac:picMkLst>
        </pc:picChg>
      </pc:sldChg>
      <pc:sldChg chg="addSp delSp modSp add del mod">
        <pc:chgData name="Matthew Weber" userId="cb8fa425-774b-40a7-b0f2-d5b57e79fa6f" providerId="ADAL" clId="{6C208310-2D26-47F7-A569-2F3B286532EB}" dt="2024-07-18T16:09:20.061" v="4249" actId="2696"/>
        <pc:sldMkLst>
          <pc:docMk/>
          <pc:sldMk cId="1367523013" sldId="285"/>
        </pc:sldMkLst>
        <pc:spChg chg="mod">
          <ac:chgData name="Matthew Weber" userId="cb8fa425-774b-40a7-b0f2-d5b57e79fa6f" providerId="ADAL" clId="{6C208310-2D26-47F7-A569-2F3B286532EB}" dt="2024-07-18T16:09:04.557" v="4241" actId="20577"/>
          <ac:spMkLst>
            <pc:docMk/>
            <pc:sldMk cId="1367523013" sldId="285"/>
            <ac:spMk id="3" creationId="{8F4C1733-6E4C-D12A-B536-419328C4EDAA}"/>
          </ac:spMkLst>
        </pc:spChg>
        <pc:picChg chg="add del mod">
          <ac:chgData name="Matthew Weber" userId="cb8fa425-774b-40a7-b0f2-d5b57e79fa6f" providerId="ADAL" clId="{6C208310-2D26-47F7-A569-2F3B286532EB}" dt="2024-07-18T16:08:59.025" v="4240" actId="478"/>
          <ac:picMkLst>
            <pc:docMk/>
            <pc:sldMk cId="1367523013" sldId="285"/>
            <ac:picMk id="2" creationId="{36C00092-ADEB-22AE-FDA8-A3DA6F5461D0}"/>
          </ac:picMkLst>
        </pc:picChg>
      </pc:sldChg>
      <pc:sldChg chg="addSp modSp add mod">
        <pc:chgData name="Matthew Weber" userId="cb8fa425-774b-40a7-b0f2-d5b57e79fa6f" providerId="ADAL" clId="{6C208310-2D26-47F7-A569-2F3B286532EB}" dt="2024-07-18T17:55:21.355" v="4581" actId="20577"/>
        <pc:sldMkLst>
          <pc:docMk/>
          <pc:sldMk cId="2675392963" sldId="286"/>
        </pc:sldMkLst>
        <pc:spChg chg="mod">
          <ac:chgData name="Matthew Weber" userId="cb8fa425-774b-40a7-b0f2-d5b57e79fa6f" providerId="ADAL" clId="{6C208310-2D26-47F7-A569-2F3B286532EB}" dt="2024-07-18T17:55:21.355" v="4581" actId="20577"/>
          <ac:spMkLst>
            <pc:docMk/>
            <pc:sldMk cId="2675392963" sldId="286"/>
            <ac:spMk id="3" creationId="{8F4C1733-6E4C-D12A-B536-419328C4EDAA}"/>
          </ac:spMkLst>
        </pc:spChg>
        <pc:spChg chg="add mod">
          <ac:chgData name="Matthew Weber" userId="cb8fa425-774b-40a7-b0f2-d5b57e79fa6f" providerId="ADAL" clId="{6C208310-2D26-47F7-A569-2F3B286532EB}" dt="2024-07-18T16:15:48.799" v="4358" actId="1076"/>
          <ac:spMkLst>
            <pc:docMk/>
            <pc:sldMk cId="2675392963" sldId="286"/>
            <ac:spMk id="5" creationId="{27D82E5F-93C2-0128-D73F-1C90FC8EA46E}"/>
          </ac:spMkLst>
        </pc:spChg>
        <pc:spChg chg="add mod">
          <ac:chgData name="Matthew Weber" userId="cb8fa425-774b-40a7-b0f2-d5b57e79fa6f" providerId="ADAL" clId="{6C208310-2D26-47F7-A569-2F3B286532EB}" dt="2024-07-18T16:16:27.916" v="4407" actId="1076"/>
          <ac:spMkLst>
            <pc:docMk/>
            <pc:sldMk cId="2675392963" sldId="286"/>
            <ac:spMk id="6" creationId="{ED91D0C6-67F0-41C2-4E77-F0133EC44DED}"/>
          </ac:spMkLst>
        </pc:spChg>
        <pc:picChg chg="add mod">
          <ac:chgData name="Matthew Weber" userId="cb8fa425-774b-40a7-b0f2-d5b57e79fa6f" providerId="ADAL" clId="{6C208310-2D26-47F7-A569-2F3B286532EB}" dt="2024-07-18T16:15:16.384" v="4352" actId="1076"/>
          <ac:picMkLst>
            <pc:docMk/>
            <pc:sldMk cId="2675392963" sldId="286"/>
            <ac:picMk id="4" creationId="{97C7C7B0-7787-3349-1AFC-41559A88B4AD}"/>
          </ac:picMkLst>
        </pc:picChg>
      </pc:sldChg>
      <pc:sldChg chg="addSp delSp modSp add mod">
        <pc:chgData name="Matthew Weber" userId="cb8fa425-774b-40a7-b0f2-d5b57e79fa6f" providerId="ADAL" clId="{6C208310-2D26-47F7-A569-2F3B286532EB}" dt="2024-07-18T17:55:23.950" v="4583" actId="20577"/>
        <pc:sldMkLst>
          <pc:docMk/>
          <pc:sldMk cId="4206205625" sldId="287"/>
        </pc:sldMkLst>
        <pc:spChg chg="mod">
          <ac:chgData name="Matthew Weber" userId="cb8fa425-774b-40a7-b0f2-d5b57e79fa6f" providerId="ADAL" clId="{6C208310-2D26-47F7-A569-2F3B286532EB}" dt="2024-07-18T17:55:23.950" v="4583" actId="20577"/>
          <ac:spMkLst>
            <pc:docMk/>
            <pc:sldMk cId="4206205625" sldId="287"/>
            <ac:spMk id="3" creationId="{8F4C1733-6E4C-D12A-B536-419328C4EDAA}"/>
          </ac:spMkLst>
        </pc:spChg>
        <pc:spChg chg="add del mod">
          <ac:chgData name="Matthew Weber" userId="cb8fa425-774b-40a7-b0f2-d5b57e79fa6f" providerId="ADAL" clId="{6C208310-2D26-47F7-A569-2F3B286532EB}" dt="2024-07-18T16:18:20.349" v="4413" actId="478"/>
          <ac:spMkLst>
            <pc:docMk/>
            <pc:sldMk cId="4206205625" sldId="287"/>
            <ac:spMk id="4" creationId="{A8C1CC7E-399F-FA5D-8065-EF146B77D827}"/>
          </ac:spMkLst>
        </pc:spChg>
        <pc:spChg chg="add mod">
          <ac:chgData name="Matthew Weber" userId="cb8fa425-774b-40a7-b0f2-d5b57e79fa6f" providerId="ADAL" clId="{6C208310-2D26-47F7-A569-2F3B286532EB}" dt="2024-07-18T16:18:56.696" v="4469" actId="1076"/>
          <ac:spMkLst>
            <pc:docMk/>
            <pc:sldMk cId="4206205625" sldId="287"/>
            <ac:spMk id="5" creationId="{AA481303-851B-9F68-E62B-E4E5A0AB2615}"/>
          </ac:spMkLst>
        </pc:spChg>
        <pc:picChg chg="add mod">
          <ac:chgData name="Matthew Weber" userId="cb8fa425-774b-40a7-b0f2-d5b57e79fa6f" providerId="ADAL" clId="{6C208310-2D26-47F7-A569-2F3B286532EB}" dt="2024-07-18T16:17:53.839" v="4410" actId="1076"/>
          <ac:picMkLst>
            <pc:docMk/>
            <pc:sldMk cId="4206205625" sldId="287"/>
            <ac:picMk id="2" creationId="{4B15E908-613C-C7B9-FEEE-A6BC6C033F31}"/>
          </ac:picMkLst>
        </pc:picChg>
      </pc:sldChg>
      <pc:sldChg chg="addSp modSp add mod">
        <pc:chgData name="Matthew Weber" userId="cb8fa425-774b-40a7-b0f2-d5b57e79fa6f" providerId="ADAL" clId="{6C208310-2D26-47F7-A569-2F3B286532EB}" dt="2024-07-18T17:56:16.871" v="4639" actId="1076"/>
        <pc:sldMkLst>
          <pc:docMk/>
          <pc:sldMk cId="3813787248" sldId="288"/>
        </pc:sldMkLst>
        <pc:spChg chg="mod">
          <ac:chgData name="Matthew Weber" userId="cb8fa425-774b-40a7-b0f2-d5b57e79fa6f" providerId="ADAL" clId="{6C208310-2D26-47F7-A569-2F3B286532EB}" dt="2024-07-18T17:56:01.988" v="4627" actId="20577"/>
          <ac:spMkLst>
            <pc:docMk/>
            <pc:sldMk cId="3813787248" sldId="288"/>
            <ac:spMk id="3" creationId="{8F4C1733-6E4C-D12A-B536-419328C4EDAA}"/>
          </ac:spMkLst>
        </pc:spChg>
        <pc:spChg chg="add mod">
          <ac:chgData name="Matthew Weber" userId="cb8fa425-774b-40a7-b0f2-d5b57e79fa6f" providerId="ADAL" clId="{6C208310-2D26-47F7-A569-2F3B286532EB}" dt="2024-07-18T17:54:25.140" v="4559" actId="14100"/>
          <ac:spMkLst>
            <pc:docMk/>
            <pc:sldMk cId="3813787248" sldId="288"/>
            <ac:spMk id="5" creationId="{E31A510C-404B-06C0-0C26-34BB02BCCA5B}"/>
          </ac:spMkLst>
        </pc:spChg>
        <pc:spChg chg="add mod">
          <ac:chgData name="Matthew Weber" userId="cb8fa425-774b-40a7-b0f2-d5b57e79fa6f" providerId="ADAL" clId="{6C208310-2D26-47F7-A569-2F3B286532EB}" dt="2024-07-18T17:56:16.871" v="4639" actId="1076"/>
          <ac:spMkLst>
            <pc:docMk/>
            <pc:sldMk cId="3813787248" sldId="288"/>
            <ac:spMk id="6" creationId="{B76D79D7-6F30-95C0-5299-5E1790798F91}"/>
          </ac:spMkLst>
        </pc:spChg>
        <pc:picChg chg="add mod">
          <ac:chgData name="Matthew Weber" userId="cb8fa425-774b-40a7-b0f2-d5b57e79fa6f" providerId="ADAL" clId="{6C208310-2D26-47F7-A569-2F3B286532EB}" dt="2024-07-18T17:52:53.361" v="4480" actId="1076"/>
          <ac:picMkLst>
            <pc:docMk/>
            <pc:sldMk cId="3813787248" sldId="288"/>
            <ac:picMk id="4" creationId="{31827DC1-5E59-F032-2D06-27395218B847}"/>
          </ac:picMkLst>
        </pc:picChg>
      </pc:sldChg>
      <pc:sldChg chg="addSp delSp modSp add mod">
        <pc:chgData name="Matthew Weber" userId="cb8fa425-774b-40a7-b0f2-d5b57e79fa6f" providerId="ADAL" clId="{6C208310-2D26-47F7-A569-2F3B286532EB}" dt="2024-07-18T15:47:26.699" v="3717" actId="20577"/>
        <pc:sldMkLst>
          <pc:docMk/>
          <pc:sldMk cId="1948493310" sldId="289"/>
        </pc:sldMkLst>
        <pc:spChg chg="mod">
          <ac:chgData name="Matthew Weber" userId="cb8fa425-774b-40a7-b0f2-d5b57e79fa6f" providerId="ADAL" clId="{6C208310-2D26-47F7-A569-2F3B286532EB}" dt="2024-07-18T15:47:26.699" v="3717" actId="20577"/>
          <ac:spMkLst>
            <pc:docMk/>
            <pc:sldMk cId="1948493310" sldId="289"/>
            <ac:spMk id="3" creationId="{8F4C1733-6E4C-D12A-B536-419328C4EDAA}"/>
          </ac:spMkLst>
        </pc:spChg>
        <pc:spChg chg="del">
          <ac:chgData name="Matthew Weber" userId="cb8fa425-774b-40a7-b0f2-d5b57e79fa6f" providerId="ADAL" clId="{6C208310-2D26-47F7-A569-2F3B286532EB}" dt="2024-07-18T15:40:07.707" v="3524" actId="478"/>
          <ac:spMkLst>
            <pc:docMk/>
            <pc:sldMk cId="1948493310" sldId="289"/>
            <ac:spMk id="5" creationId="{9F4E82A4-DA5C-BC9F-BD61-EB4361D3DF73}"/>
          </ac:spMkLst>
        </pc:spChg>
        <pc:spChg chg="add mod">
          <ac:chgData name="Matthew Weber" userId="cb8fa425-774b-40a7-b0f2-d5b57e79fa6f" providerId="ADAL" clId="{6C208310-2D26-47F7-A569-2F3B286532EB}" dt="2024-07-18T15:42:11.705" v="3579" actId="14100"/>
          <ac:spMkLst>
            <pc:docMk/>
            <pc:sldMk cId="1948493310" sldId="289"/>
            <ac:spMk id="7" creationId="{65E15FD8-EBF6-B2EF-52CB-F6107DA52AD0}"/>
          </ac:spMkLst>
        </pc:spChg>
        <pc:spChg chg="add mod">
          <ac:chgData name="Matthew Weber" userId="cb8fa425-774b-40a7-b0f2-d5b57e79fa6f" providerId="ADAL" clId="{6C208310-2D26-47F7-A569-2F3B286532EB}" dt="2024-07-18T15:43:05.978" v="3616" actId="1076"/>
          <ac:spMkLst>
            <pc:docMk/>
            <pc:sldMk cId="1948493310" sldId="289"/>
            <ac:spMk id="8" creationId="{4DB6A388-7BCF-DC38-556F-061676755AE1}"/>
          </ac:spMkLst>
        </pc:spChg>
        <pc:picChg chg="del">
          <ac:chgData name="Matthew Weber" userId="cb8fa425-774b-40a7-b0f2-d5b57e79fa6f" providerId="ADAL" clId="{6C208310-2D26-47F7-A569-2F3B286532EB}" dt="2024-07-18T15:40:06.247" v="3523" actId="478"/>
          <ac:picMkLst>
            <pc:docMk/>
            <pc:sldMk cId="1948493310" sldId="289"/>
            <ac:picMk id="4" creationId="{988AD8C0-542A-E27D-8837-1AAB47CF5F56}"/>
          </ac:picMkLst>
        </pc:picChg>
        <pc:picChg chg="add mod">
          <ac:chgData name="Matthew Weber" userId="cb8fa425-774b-40a7-b0f2-d5b57e79fa6f" providerId="ADAL" clId="{6C208310-2D26-47F7-A569-2F3B286532EB}" dt="2024-07-18T15:41:55.179" v="3575" actId="1076"/>
          <ac:picMkLst>
            <pc:docMk/>
            <pc:sldMk cId="1948493310" sldId="289"/>
            <ac:picMk id="6" creationId="{4DA9B76D-6D5D-96C4-5E33-9467D2081D33}"/>
          </ac:picMkLst>
        </pc:picChg>
      </pc:sldChg>
      <pc:sldChg chg="addSp delSp modSp add mod">
        <pc:chgData name="Matthew Weber" userId="cb8fa425-774b-40a7-b0f2-d5b57e79fa6f" providerId="ADAL" clId="{6C208310-2D26-47F7-A569-2F3B286532EB}" dt="2024-07-19T17:34:24.720" v="4959" actId="1076"/>
        <pc:sldMkLst>
          <pc:docMk/>
          <pc:sldMk cId="1290063926" sldId="290"/>
        </pc:sldMkLst>
        <pc:spChg chg="mod">
          <ac:chgData name="Matthew Weber" userId="cb8fa425-774b-40a7-b0f2-d5b57e79fa6f" providerId="ADAL" clId="{6C208310-2D26-47F7-A569-2F3B286532EB}" dt="2024-07-19T17:33:58.273" v="4947" actId="20577"/>
          <ac:spMkLst>
            <pc:docMk/>
            <pc:sldMk cId="1290063926" sldId="290"/>
            <ac:spMk id="3" creationId="{8F4C1733-6E4C-D12A-B536-419328C4EDAA}"/>
          </ac:spMkLst>
        </pc:spChg>
        <pc:spChg chg="del">
          <ac:chgData name="Matthew Weber" userId="cb8fa425-774b-40a7-b0f2-d5b57e79fa6f" providerId="ADAL" clId="{6C208310-2D26-47F7-A569-2F3B286532EB}" dt="2024-07-19T17:32:35.225" v="4919" actId="478"/>
          <ac:spMkLst>
            <pc:docMk/>
            <pc:sldMk cId="1290063926" sldId="290"/>
            <ac:spMk id="4" creationId="{395D5441-CC14-CDA8-165A-BDC44A530BCB}"/>
          </ac:spMkLst>
        </pc:spChg>
        <pc:spChg chg="del">
          <ac:chgData name="Matthew Weber" userId="cb8fa425-774b-40a7-b0f2-d5b57e79fa6f" providerId="ADAL" clId="{6C208310-2D26-47F7-A569-2F3B286532EB}" dt="2024-07-19T17:32:36.734" v="4920" actId="478"/>
          <ac:spMkLst>
            <pc:docMk/>
            <pc:sldMk cId="1290063926" sldId="290"/>
            <ac:spMk id="5" creationId="{AD9F1143-8B61-8267-FC0C-A00DDDD4CE71}"/>
          </ac:spMkLst>
        </pc:spChg>
        <pc:spChg chg="add mod">
          <ac:chgData name="Matthew Weber" userId="cb8fa425-774b-40a7-b0f2-d5b57e79fa6f" providerId="ADAL" clId="{6C208310-2D26-47F7-A569-2F3B286532EB}" dt="2024-07-19T17:34:24.720" v="4959" actId="1076"/>
          <ac:spMkLst>
            <pc:docMk/>
            <pc:sldMk cId="1290063926" sldId="290"/>
            <ac:spMk id="8" creationId="{F8014C89-76BB-5664-AF25-543362A00A6C}"/>
          </ac:spMkLst>
        </pc:spChg>
        <pc:picChg chg="del">
          <ac:chgData name="Matthew Weber" userId="cb8fa425-774b-40a7-b0f2-d5b57e79fa6f" providerId="ADAL" clId="{6C208310-2D26-47F7-A569-2F3B286532EB}" dt="2024-07-19T17:32:33.920" v="4918" actId="478"/>
          <ac:picMkLst>
            <pc:docMk/>
            <pc:sldMk cId="1290063926" sldId="290"/>
            <ac:picMk id="2" creationId="{80E43BF7-6945-65F7-CEC9-8B0F1EE9CB5F}"/>
          </ac:picMkLst>
        </pc:picChg>
        <pc:picChg chg="add mod">
          <ac:chgData name="Matthew Weber" userId="cb8fa425-774b-40a7-b0f2-d5b57e79fa6f" providerId="ADAL" clId="{6C208310-2D26-47F7-A569-2F3B286532EB}" dt="2024-07-19T17:33:12.628" v="4927" actId="1076"/>
          <ac:picMkLst>
            <pc:docMk/>
            <pc:sldMk cId="1290063926" sldId="290"/>
            <ac:picMk id="7" creationId="{D468B13A-F125-36B9-157B-856534E5AE51}"/>
          </ac:picMkLst>
        </pc:pic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12E3-94DC-4320-8BD1-6D376FCAE3EF}"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05311-1B54-44E4-88E9-F095F082B528}" type="slidenum">
              <a:rPr lang="en-US" smtClean="0"/>
              <a:t>‹#›</a:t>
            </a:fld>
            <a:endParaRPr lang="en-US"/>
          </a:p>
        </p:txBody>
      </p:sp>
    </p:spTree>
    <p:extLst>
      <p:ext uri="{BB962C8B-B14F-4D97-AF65-F5344CB8AC3E}">
        <p14:creationId xmlns:p14="http://schemas.microsoft.com/office/powerpoint/2010/main" val="71674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9/2/2024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9/2/2024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6574587" y="4072539"/>
            <a:ext cx="4805996" cy="1297115"/>
          </a:xfrm>
        </p:spPr>
        <p:txBody>
          <a:bodyPr anchor="t">
            <a:normAutofit/>
          </a:bodyPr>
          <a:lstStyle/>
          <a:p>
            <a:pPr algn="l"/>
            <a:r>
              <a:rPr lang="en-US" sz="4000" dirty="0">
                <a:solidFill>
                  <a:schemeClr val="tx2"/>
                </a:solidFill>
              </a:rPr>
              <a:t>Making a Batch Manually</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6574892" y="4950238"/>
            <a:ext cx="4805691" cy="838831"/>
          </a:xfrm>
        </p:spPr>
        <p:txBody>
          <a:bodyPr anchor="b">
            <a:normAutofit/>
          </a:bodyPr>
          <a:lstStyle/>
          <a:p>
            <a:pPr algn="l"/>
            <a:r>
              <a:rPr lang="en-US" sz="2000" dirty="0">
                <a:solidFill>
                  <a:schemeClr val="tx2"/>
                </a:solidFill>
              </a:rPr>
              <a:t>6.25.24 version 1.0</a:t>
            </a:r>
          </a:p>
        </p:txBody>
      </p:sp>
      <p:pic>
        <p:nvPicPr>
          <p:cNvPr id="4" name="Picture 3" descr="A logo for a company&#10;&#10;Description automatically generated">
            <a:extLst>
              <a:ext uri="{FF2B5EF4-FFF2-40B4-BE49-F238E27FC236}">
                <a16:creationId xmlns:a16="http://schemas.microsoft.com/office/drawing/2014/main" id="{20B5C980-127B-ACDC-A8EC-916326D7D497}"/>
              </a:ext>
            </a:extLst>
          </p:cNvPr>
          <p:cNvPicPr>
            <a:picLocks noChangeAspect="1"/>
          </p:cNvPicPr>
          <p:nvPr/>
        </p:nvPicPr>
        <p:blipFill>
          <a:blip r:embed="rId2"/>
          <a:stretch>
            <a:fillRect/>
          </a:stretch>
        </p:blipFill>
        <p:spPr>
          <a:xfrm>
            <a:off x="340470" y="2576368"/>
            <a:ext cx="4141760" cy="261966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802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indent="0">
              <a:spcBef>
                <a:spcPts val="0"/>
              </a:spcBef>
              <a:buNone/>
            </a:pPr>
            <a:r>
              <a:rPr lang="en-US" sz="2200" kern="100" dirty="0">
                <a:latin typeface="Aptos" panose="020B0004020202020204" pitchFamily="34" charset="0"/>
                <a:ea typeface="Aptos" panose="020B0004020202020204" pitchFamily="34" charset="0"/>
                <a:cs typeface="Times New Roman" panose="02020603050405020304" pitchFamily="18" charset="0"/>
              </a:rPr>
              <a:t>12. Click on the “Manual” text on the “Mixing 1” switch (Figure 7).</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 </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22943326-A126-813D-F912-0FD1F0886C09}"/>
              </a:ext>
            </a:extLst>
          </p:cNvPr>
          <p:cNvGrpSpPr/>
          <p:nvPr/>
        </p:nvGrpSpPr>
        <p:grpSpPr>
          <a:xfrm>
            <a:off x="7853863" y="697888"/>
            <a:ext cx="3488027" cy="5462224"/>
            <a:chOff x="0" y="0"/>
            <a:chExt cx="1210310" cy="1895336"/>
          </a:xfrm>
        </p:grpSpPr>
        <p:pic>
          <p:nvPicPr>
            <p:cNvPr id="4" name="Picture 3" descr="A blue circle with a blue circle with a blue line&#10;&#10;Description automatically generated with medium confidence">
              <a:extLst>
                <a:ext uri="{FF2B5EF4-FFF2-40B4-BE49-F238E27FC236}">
                  <a16:creationId xmlns:a16="http://schemas.microsoft.com/office/drawing/2014/main" id="{D525F7E2-118A-D1CC-7A4A-F00873F48D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0310" cy="1645920"/>
            </a:xfrm>
            <a:prstGeom prst="rect">
              <a:avLst/>
            </a:prstGeom>
            <a:noFill/>
            <a:ln>
              <a:noFill/>
            </a:ln>
          </p:spPr>
        </p:pic>
        <p:sp>
          <p:nvSpPr>
            <p:cNvPr id="5" name="Text Box 2">
              <a:extLst>
                <a:ext uri="{FF2B5EF4-FFF2-40B4-BE49-F238E27FC236}">
                  <a16:creationId xmlns:a16="http://schemas.microsoft.com/office/drawing/2014/main" id="{EC22D4E3-BEB8-012E-D7DB-FD76A317DBEF}"/>
                </a:ext>
              </a:extLst>
            </p:cNvPr>
            <p:cNvSpPr txBox="1">
              <a:spLocks noChangeArrowheads="1"/>
            </p:cNvSpPr>
            <p:nvPr/>
          </p:nvSpPr>
          <p:spPr bwMode="auto">
            <a:xfrm>
              <a:off x="308377" y="1645920"/>
              <a:ext cx="593555" cy="249416"/>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2633472">
                <a:lnSpc>
                  <a:spcPct val="115000"/>
                </a:lnSpc>
                <a:spcAft>
                  <a:spcPts val="2304"/>
                </a:spcAft>
              </a:pPr>
              <a:r>
                <a:rPr lang="en-US" sz="3456" kern="100" dirty="0">
                  <a:solidFill>
                    <a:schemeClr val="tx1"/>
                  </a:solidFill>
                  <a:latin typeface="Aptos" panose="020B0004020202020204" pitchFamily="34" charset="0"/>
                  <a:ea typeface="+mn-ea"/>
                  <a:cs typeface="Times New Roman" panose="02020603050405020304" pitchFamily="18" charset="0"/>
                </a:rPr>
                <a:t>Figure 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00255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13. Click on the “Agg Holding Hopper” and click “open” (Purple circle in Figure 8a).</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14.  Wait until the “Aggregate Weighbelt” value is 0 (or close to 0 for a long period of time). Once this happens, click the “Close” button (Purple circle in Figure 8b).</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292F8965-FC8D-08C4-8304-88FDC971113B}"/>
              </a:ext>
            </a:extLst>
          </p:cNvPr>
          <p:cNvGrpSpPr/>
          <p:nvPr/>
        </p:nvGrpSpPr>
        <p:grpSpPr>
          <a:xfrm>
            <a:off x="5047508" y="1149083"/>
            <a:ext cx="3927658" cy="3829119"/>
            <a:chOff x="5047508" y="1149083"/>
            <a:chExt cx="3927658" cy="3829119"/>
          </a:xfrm>
        </p:grpSpPr>
        <p:pic>
          <p:nvPicPr>
            <p:cNvPr id="6" name="Picture 5" descr="A screenshot of a computer&#10;&#10;Description automatically generated">
              <a:extLst>
                <a:ext uri="{FF2B5EF4-FFF2-40B4-BE49-F238E27FC236}">
                  <a16:creationId xmlns:a16="http://schemas.microsoft.com/office/drawing/2014/main" id="{0F80A66B-6CEF-9A4F-2573-7BF423A60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508" y="1149083"/>
              <a:ext cx="3927658" cy="3459787"/>
            </a:xfrm>
            <a:prstGeom prst="rect">
              <a:avLst/>
            </a:prstGeom>
          </p:spPr>
        </p:pic>
        <p:sp>
          <p:nvSpPr>
            <p:cNvPr id="7" name="Oval 6">
              <a:extLst>
                <a:ext uri="{FF2B5EF4-FFF2-40B4-BE49-F238E27FC236}">
                  <a16:creationId xmlns:a16="http://schemas.microsoft.com/office/drawing/2014/main" id="{EF1916AE-A77C-6DC9-8729-7D01681116A2}"/>
                </a:ext>
              </a:extLst>
            </p:cNvPr>
            <p:cNvSpPr/>
            <p:nvPr/>
          </p:nvSpPr>
          <p:spPr>
            <a:xfrm>
              <a:off x="6723460" y="3764662"/>
              <a:ext cx="1887793" cy="580103"/>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D5DAD3A-56F5-A979-5A35-3385509169B5}"/>
                </a:ext>
              </a:extLst>
            </p:cNvPr>
            <p:cNvSpPr txBox="1"/>
            <p:nvPr/>
          </p:nvSpPr>
          <p:spPr>
            <a:xfrm>
              <a:off x="6271655" y="4608870"/>
              <a:ext cx="1092706" cy="369332"/>
            </a:xfrm>
            <a:prstGeom prst="rect">
              <a:avLst/>
            </a:prstGeom>
            <a:solidFill>
              <a:schemeClr val="bg1"/>
            </a:solidFill>
          </p:spPr>
          <p:txBody>
            <a:bodyPr wrap="square" rtlCol="0">
              <a:spAutoFit/>
            </a:bodyPr>
            <a:lstStyle/>
            <a:p>
              <a:r>
                <a:rPr lang="en-US" dirty="0"/>
                <a:t>Figure 8a</a:t>
              </a:r>
            </a:p>
          </p:txBody>
        </p:sp>
      </p:grpSp>
      <p:grpSp>
        <p:nvGrpSpPr>
          <p:cNvPr id="10" name="Group 9">
            <a:extLst>
              <a:ext uri="{FF2B5EF4-FFF2-40B4-BE49-F238E27FC236}">
                <a16:creationId xmlns:a16="http://schemas.microsoft.com/office/drawing/2014/main" id="{65DD5A82-38A7-719A-458F-71D2F6211E85}"/>
              </a:ext>
            </a:extLst>
          </p:cNvPr>
          <p:cNvGrpSpPr/>
          <p:nvPr/>
        </p:nvGrpSpPr>
        <p:grpSpPr>
          <a:xfrm>
            <a:off x="8981627" y="1912919"/>
            <a:ext cx="3210373" cy="3065283"/>
            <a:chOff x="8981627" y="1912919"/>
            <a:chExt cx="3210373" cy="3065283"/>
          </a:xfrm>
        </p:grpSpPr>
        <p:pic>
          <p:nvPicPr>
            <p:cNvPr id="4" name="Picture 3" descr="A screenshot of a computer&#10;&#10;Description automatically generated">
              <a:extLst>
                <a:ext uri="{FF2B5EF4-FFF2-40B4-BE49-F238E27FC236}">
                  <a16:creationId xmlns:a16="http://schemas.microsoft.com/office/drawing/2014/main" id="{28EFB633-AD3C-CB8E-51AD-DF0D327A6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627" y="1912919"/>
              <a:ext cx="3210373" cy="2695951"/>
            </a:xfrm>
            <a:prstGeom prst="rect">
              <a:avLst/>
            </a:prstGeom>
          </p:spPr>
        </p:pic>
        <p:sp>
          <p:nvSpPr>
            <p:cNvPr id="5" name="Oval 4">
              <a:extLst>
                <a:ext uri="{FF2B5EF4-FFF2-40B4-BE49-F238E27FC236}">
                  <a16:creationId xmlns:a16="http://schemas.microsoft.com/office/drawing/2014/main" id="{B1F804BA-2ECF-1015-2846-DFEEB92C5FE0}"/>
                </a:ext>
              </a:extLst>
            </p:cNvPr>
            <p:cNvSpPr/>
            <p:nvPr/>
          </p:nvSpPr>
          <p:spPr>
            <a:xfrm>
              <a:off x="10382291" y="3943674"/>
              <a:ext cx="1612490" cy="626805"/>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780D31-253C-9BF7-A850-6886DFEF3DD5}"/>
                </a:ext>
              </a:extLst>
            </p:cNvPr>
            <p:cNvSpPr txBox="1"/>
            <p:nvPr/>
          </p:nvSpPr>
          <p:spPr>
            <a:xfrm>
              <a:off x="10035706" y="4608870"/>
              <a:ext cx="1092706" cy="369332"/>
            </a:xfrm>
            <a:prstGeom prst="rect">
              <a:avLst/>
            </a:prstGeom>
            <a:solidFill>
              <a:schemeClr val="bg1"/>
            </a:solidFill>
          </p:spPr>
          <p:txBody>
            <a:bodyPr wrap="square" rtlCol="0">
              <a:spAutoFit/>
            </a:bodyPr>
            <a:lstStyle/>
            <a:p>
              <a:r>
                <a:rPr lang="en-US" dirty="0"/>
                <a:t>Figure 8b</a:t>
              </a:r>
            </a:p>
          </p:txBody>
        </p:sp>
      </p:grpSp>
    </p:spTree>
    <p:extLst>
      <p:ext uri="{BB962C8B-B14F-4D97-AF65-F5344CB8AC3E}">
        <p14:creationId xmlns:p14="http://schemas.microsoft.com/office/powerpoint/2010/main" val="158015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15.  Click on the cement scale and click “open” (Purple circle in Figure 9).</a:t>
            </a:r>
          </a:p>
          <a:p>
            <a:pPr marL="457200" marR="0" lvl="0" indent="-457200">
              <a:spcBef>
                <a:spcPts val="0"/>
              </a:spcBef>
              <a:spcAft>
                <a:spcPts val="0"/>
              </a:spcAft>
              <a:buAutoNum type="arabicPeriod" startAt="12"/>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spcBef>
                <a:spcPts val="0"/>
              </a:spcBef>
              <a:buNone/>
            </a:pPr>
            <a:r>
              <a:rPr lang="en-US" sz="2200" kern="100" dirty="0">
                <a:latin typeface="Aptos" panose="020B0004020202020204" pitchFamily="34" charset="0"/>
                <a:ea typeface="Aptos" panose="020B0004020202020204" pitchFamily="34" charset="0"/>
                <a:cs typeface="Times New Roman" panose="02020603050405020304" pitchFamily="18" charset="0"/>
              </a:rPr>
              <a:t>16.  Wait until the “Cement Scale” value is 0 (or close to it for a long period of time). Once this happens, click the “Close” button.</a:t>
            </a:r>
          </a:p>
          <a:p>
            <a:pPr marL="0" indent="0">
              <a:spcBef>
                <a:spcPts val="0"/>
              </a:spcBef>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883C2A22-A553-F2EF-977D-F477D052BC15}"/>
              </a:ext>
            </a:extLst>
          </p:cNvPr>
          <p:cNvGrpSpPr/>
          <p:nvPr/>
        </p:nvGrpSpPr>
        <p:grpSpPr>
          <a:xfrm>
            <a:off x="6229217" y="2418141"/>
            <a:ext cx="5155975" cy="2391049"/>
            <a:chOff x="6229217" y="2418141"/>
            <a:chExt cx="5155975" cy="2391049"/>
          </a:xfrm>
        </p:grpSpPr>
        <p:pic>
          <p:nvPicPr>
            <p:cNvPr id="4" name="Picture 3" descr="A screenshot of a computer&#10;&#10;Description automatically generated">
              <a:extLst>
                <a:ext uri="{FF2B5EF4-FFF2-40B4-BE49-F238E27FC236}">
                  <a16:creationId xmlns:a16="http://schemas.microsoft.com/office/drawing/2014/main" id="{E096CFC9-B6B8-51DC-70B9-3747A4DDF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17" y="2418141"/>
              <a:ext cx="5155975" cy="2021717"/>
            </a:xfrm>
            <a:prstGeom prst="rect">
              <a:avLst/>
            </a:prstGeom>
          </p:spPr>
        </p:pic>
        <p:sp>
          <p:nvSpPr>
            <p:cNvPr id="5" name="Oval 4">
              <a:extLst>
                <a:ext uri="{FF2B5EF4-FFF2-40B4-BE49-F238E27FC236}">
                  <a16:creationId xmlns:a16="http://schemas.microsoft.com/office/drawing/2014/main" id="{418978D6-9E91-95F8-15AD-36A3F47ED916}"/>
                </a:ext>
              </a:extLst>
            </p:cNvPr>
            <p:cNvSpPr/>
            <p:nvPr/>
          </p:nvSpPr>
          <p:spPr>
            <a:xfrm>
              <a:off x="8955383" y="3207774"/>
              <a:ext cx="1887793" cy="580103"/>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41F426-D6E4-FA4E-0F6D-866A2CF5F8DB}"/>
                </a:ext>
              </a:extLst>
            </p:cNvPr>
            <p:cNvSpPr txBox="1"/>
            <p:nvPr/>
          </p:nvSpPr>
          <p:spPr>
            <a:xfrm>
              <a:off x="8329888" y="4439858"/>
              <a:ext cx="954632" cy="369332"/>
            </a:xfrm>
            <a:prstGeom prst="rect">
              <a:avLst/>
            </a:prstGeom>
            <a:solidFill>
              <a:schemeClr val="bg1"/>
            </a:solidFill>
            <a:ln>
              <a:noFill/>
            </a:ln>
          </p:spPr>
          <p:txBody>
            <a:bodyPr wrap="square" rtlCol="0">
              <a:spAutoFit/>
            </a:bodyPr>
            <a:lstStyle/>
            <a:p>
              <a:r>
                <a:rPr lang="en-US" dirty="0"/>
                <a:t>Figure 9</a:t>
              </a:r>
            </a:p>
          </p:txBody>
        </p:sp>
      </p:grpSp>
    </p:spTree>
    <p:extLst>
      <p:ext uri="{BB962C8B-B14F-4D97-AF65-F5344CB8AC3E}">
        <p14:creationId xmlns:p14="http://schemas.microsoft.com/office/powerpoint/2010/main" val="225284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17. Click on the “Master </a:t>
            </a:r>
            <a:r>
              <a:rPr lang="en-US" sz="2200" kern="100" dirty="0" err="1">
                <a:latin typeface="Aptos" panose="020B0004020202020204" pitchFamily="34" charset="0"/>
                <a:ea typeface="Aptos" panose="020B0004020202020204" pitchFamily="34" charset="0"/>
                <a:cs typeface="Times New Roman" panose="02020603050405020304" pitchFamily="18" charset="0"/>
              </a:rPr>
              <a:t>Glenium</a:t>
            </a:r>
            <a:r>
              <a:rPr lang="en-US" sz="2200" kern="100" dirty="0">
                <a:latin typeface="Aptos" panose="020B0004020202020204" pitchFamily="34" charset="0"/>
                <a:ea typeface="Aptos" panose="020B0004020202020204" pitchFamily="34" charset="0"/>
                <a:cs typeface="Times New Roman" panose="02020603050405020304" pitchFamily="18" charset="0"/>
              </a:rPr>
              <a:t> 7620” icon and press and hold on the “Charge to Mixer” button for 5 seconds (Green circle in Figure 10).</a:t>
            </a:r>
          </a:p>
          <a:p>
            <a:pPr marL="0" indent="0">
              <a:buNone/>
            </a:pPr>
            <a:endParaRPr lang="en-US" sz="1700" dirty="0"/>
          </a:p>
        </p:txBody>
      </p:sp>
      <p:grpSp>
        <p:nvGrpSpPr>
          <p:cNvPr id="4" name="Group 3">
            <a:extLst>
              <a:ext uri="{FF2B5EF4-FFF2-40B4-BE49-F238E27FC236}">
                <a16:creationId xmlns:a16="http://schemas.microsoft.com/office/drawing/2014/main" id="{A9990CF4-DA0F-8DB0-39F9-70C69DB0CF39}"/>
              </a:ext>
            </a:extLst>
          </p:cNvPr>
          <p:cNvGrpSpPr/>
          <p:nvPr/>
        </p:nvGrpSpPr>
        <p:grpSpPr>
          <a:xfrm>
            <a:off x="6812895" y="1817511"/>
            <a:ext cx="4340859" cy="3592310"/>
            <a:chOff x="6812895" y="1817511"/>
            <a:chExt cx="4340859" cy="3592310"/>
          </a:xfrm>
        </p:grpSpPr>
        <p:sp>
          <p:nvSpPr>
            <p:cNvPr id="2" name="TextBox 1">
              <a:extLst>
                <a:ext uri="{FF2B5EF4-FFF2-40B4-BE49-F238E27FC236}">
                  <a16:creationId xmlns:a16="http://schemas.microsoft.com/office/drawing/2014/main" id="{808705EC-76AE-830A-C7B9-48C2AA01C71D}"/>
                </a:ext>
              </a:extLst>
            </p:cNvPr>
            <p:cNvSpPr txBox="1"/>
            <p:nvPr/>
          </p:nvSpPr>
          <p:spPr>
            <a:xfrm>
              <a:off x="8422885" y="5040489"/>
              <a:ext cx="1120878" cy="369332"/>
            </a:xfrm>
            <a:prstGeom prst="rect">
              <a:avLst/>
            </a:prstGeom>
            <a:solidFill>
              <a:schemeClr val="bg1"/>
            </a:solidFill>
          </p:spPr>
          <p:txBody>
            <a:bodyPr wrap="square" rtlCol="0">
              <a:spAutoFit/>
            </a:bodyPr>
            <a:lstStyle/>
            <a:p>
              <a:r>
                <a:rPr lang="en-US" dirty="0"/>
                <a:t>Figure 10</a:t>
              </a:r>
            </a:p>
          </p:txBody>
        </p:sp>
        <p:pic>
          <p:nvPicPr>
            <p:cNvPr id="6" name="Picture 5" descr="A screenshot of a computer&#10;&#10;Description automatically generated">
              <a:extLst>
                <a:ext uri="{FF2B5EF4-FFF2-40B4-BE49-F238E27FC236}">
                  <a16:creationId xmlns:a16="http://schemas.microsoft.com/office/drawing/2014/main" id="{A482F357-FC2B-89DE-8453-E040277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895" y="1817511"/>
              <a:ext cx="4340859" cy="3222978"/>
            </a:xfrm>
            <a:prstGeom prst="rect">
              <a:avLst/>
            </a:prstGeom>
          </p:spPr>
        </p:pic>
        <p:sp>
          <p:nvSpPr>
            <p:cNvPr id="7" name="Oval 6">
              <a:extLst>
                <a:ext uri="{FF2B5EF4-FFF2-40B4-BE49-F238E27FC236}">
                  <a16:creationId xmlns:a16="http://schemas.microsoft.com/office/drawing/2014/main" id="{D98BFAD6-3073-E0CD-FBAB-B742C76B30B8}"/>
                </a:ext>
              </a:extLst>
            </p:cNvPr>
            <p:cNvSpPr/>
            <p:nvPr/>
          </p:nvSpPr>
          <p:spPr>
            <a:xfrm>
              <a:off x="8593394" y="3736258"/>
              <a:ext cx="2340077" cy="855407"/>
            </a:xfrm>
            <a:prstGeom prst="ellipse">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86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1037128" y="1529586"/>
            <a:ext cx="3888528" cy="2816271"/>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18. Click on the “fast” button on the water table and hold the button until the probe is about .2% from the discharge moisture of the last batch (Red circle in Figure 11). </a:t>
            </a:r>
            <a:endParaRPr lang="en-US" sz="1700" dirty="0"/>
          </a:p>
        </p:txBody>
      </p:sp>
      <p:sp>
        <p:nvSpPr>
          <p:cNvPr id="6" name="Rectangle 5">
            <a:extLst>
              <a:ext uri="{FF2B5EF4-FFF2-40B4-BE49-F238E27FC236}">
                <a16:creationId xmlns:a16="http://schemas.microsoft.com/office/drawing/2014/main" id="{48089A9E-BFC9-F10F-BC3F-9929EFE0C6E5}"/>
              </a:ext>
            </a:extLst>
          </p:cNvPr>
          <p:cNvSpPr/>
          <p:nvPr/>
        </p:nvSpPr>
        <p:spPr>
          <a:xfrm>
            <a:off x="9030927" y="2413759"/>
            <a:ext cx="707922" cy="2556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6C9D80D-3AD2-B826-8142-024F1E1989F7}"/>
              </a:ext>
            </a:extLst>
          </p:cNvPr>
          <p:cNvGrpSpPr/>
          <p:nvPr/>
        </p:nvGrpSpPr>
        <p:grpSpPr>
          <a:xfrm>
            <a:off x="7579160" y="1179752"/>
            <a:ext cx="2993417" cy="5005479"/>
            <a:chOff x="7579160" y="1179752"/>
            <a:chExt cx="2993417" cy="5005479"/>
          </a:xfrm>
        </p:grpSpPr>
        <p:pic>
          <p:nvPicPr>
            <p:cNvPr id="4" name="Picture 3" descr="A screenshot of a phone&#10;&#10;Description automatically generated">
              <a:extLst>
                <a:ext uri="{FF2B5EF4-FFF2-40B4-BE49-F238E27FC236}">
                  <a16:creationId xmlns:a16="http://schemas.microsoft.com/office/drawing/2014/main" id="{94C4E32C-1594-86B7-0B5A-BACF7F530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160" y="1179752"/>
              <a:ext cx="2993417" cy="4636147"/>
            </a:xfrm>
            <a:prstGeom prst="rect">
              <a:avLst/>
            </a:prstGeom>
          </p:spPr>
        </p:pic>
        <p:sp>
          <p:nvSpPr>
            <p:cNvPr id="5" name="Rectangle 4">
              <a:extLst>
                <a:ext uri="{FF2B5EF4-FFF2-40B4-BE49-F238E27FC236}">
                  <a16:creationId xmlns:a16="http://schemas.microsoft.com/office/drawing/2014/main" id="{36D646ED-FBC5-F163-1EC6-725F6E3929EF}"/>
                </a:ext>
              </a:extLst>
            </p:cNvPr>
            <p:cNvSpPr/>
            <p:nvPr/>
          </p:nvSpPr>
          <p:spPr>
            <a:xfrm>
              <a:off x="7718321" y="3497825"/>
              <a:ext cx="2625213" cy="405581"/>
            </a:xfrm>
            <a:prstGeom prst="rect">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10FF31D-B91F-6E41-EE04-5C47535ADA5D}"/>
                </a:ext>
              </a:extLst>
            </p:cNvPr>
            <p:cNvSpPr/>
            <p:nvPr/>
          </p:nvSpPr>
          <p:spPr>
            <a:xfrm>
              <a:off x="7620692" y="4586629"/>
              <a:ext cx="1455176" cy="99305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29C50BA-068A-ED78-7AD4-A429B0FFBFD1}"/>
                </a:ext>
              </a:extLst>
            </p:cNvPr>
            <p:cNvSpPr txBox="1"/>
            <p:nvPr/>
          </p:nvSpPr>
          <p:spPr>
            <a:xfrm>
              <a:off x="8530177" y="5815899"/>
              <a:ext cx="1091381" cy="369332"/>
            </a:xfrm>
            <a:prstGeom prst="rect">
              <a:avLst/>
            </a:prstGeom>
            <a:solidFill>
              <a:schemeClr val="bg1"/>
            </a:solidFill>
          </p:spPr>
          <p:txBody>
            <a:bodyPr wrap="square" rtlCol="0">
              <a:spAutoFit/>
            </a:bodyPr>
            <a:lstStyle/>
            <a:p>
              <a:r>
                <a:rPr lang="en-US" dirty="0"/>
                <a:t>Figure 11</a:t>
              </a:r>
            </a:p>
          </p:txBody>
        </p:sp>
      </p:grpSp>
    </p:spTree>
    <p:extLst>
      <p:ext uri="{BB962C8B-B14F-4D97-AF65-F5344CB8AC3E}">
        <p14:creationId xmlns:p14="http://schemas.microsoft.com/office/powerpoint/2010/main" val="160337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908265" y="149271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19. Click on the “slow” button on the water table and hold the button until the probe reaches the discharge moisture of the last batch (Red circle in Figure 12).</a:t>
            </a:r>
            <a:endParaRPr lang="en-US" sz="1700" dirty="0"/>
          </a:p>
        </p:txBody>
      </p:sp>
      <p:grpSp>
        <p:nvGrpSpPr>
          <p:cNvPr id="7" name="Group 6">
            <a:extLst>
              <a:ext uri="{FF2B5EF4-FFF2-40B4-BE49-F238E27FC236}">
                <a16:creationId xmlns:a16="http://schemas.microsoft.com/office/drawing/2014/main" id="{A8301D82-A769-B5D5-9208-299016AB3CAB}"/>
              </a:ext>
            </a:extLst>
          </p:cNvPr>
          <p:cNvGrpSpPr/>
          <p:nvPr/>
        </p:nvGrpSpPr>
        <p:grpSpPr>
          <a:xfrm>
            <a:off x="7638992" y="1179751"/>
            <a:ext cx="2993417" cy="5041729"/>
            <a:chOff x="7638992" y="1179751"/>
            <a:chExt cx="2993417" cy="5041729"/>
          </a:xfrm>
        </p:grpSpPr>
        <p:pic>
          <p:nvPicPr>
            <p:cNvPr id="2" name="Picture 1" descr="A screenshot of a phone&#10;&#10;Description automatically generated">
              <a:extLst>
                <a:ext uri="{FF2B5EF4-FFF2-40B4-BE49-F238E27FC236}">
                  <a16:creationId xmlns:a16="http://schemas.microsoft.com/office/drawing/2014/main" id="{80E43BF7-6945-65F7-CEC9-8B0F1EE9C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992" y="1179751"/>
              <a:ext cx="2993417" cy="4636147"/>
            </a:xfrm>
            <a:prstGeom prst="rect">
              <a:avLst/>
            </a:prstGeom>
          </p:spPr>
        </p:pic>
        <p:sp>
          <p:nvSpPr>
            <p:cNvPr id="4" name="Rectangle 3">
              <a:extLst>
                <a:ext uri="{FF2B5EF4-FFF2-40B4-BE49-F238E27FC236}">
                  <a16:creationId xmlns:a16="http://schemas.microsoft.com/office/drawing/2014/main" id="{395D5441-CC14-CDA8-165A-BDC44A530BCB}"/>
                </a:ext>
              </a:extLst>
            </p:cNvPr>
            <p:cNvSpPr/>
            <p:nvPr/>
          </p:nvSpPr>
          <p:spPr>
            <a:xfrm>
              <a:off x="7718321" y="3497825"/>
              <a:ext cx="2625213" cy="405581"/>
            </a:xfrm>
            <a:prstGeom prst="rect">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D9F1143-8B61-8267-FC0C-A00DDDD4CE71}"/>
                </a:ext>
              </a:extLst>
            </p:cNvPr>
            <p:cNvSpPr/>
            <p:nvPr/>
          </p:nvSpPr>
          <p:spPr>
            <a:xfrm>
              <a:off x="9030927" y="4586628"/>
              <a:ext cx="1455176" cy="99305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86B7E4D-D2B4-9BB6-9016-D73C09C2997F}"/>
                </a:ext>
              </a:extLst>
            </p:cNvPr>
            <p:cNvSpPr txBox="1"/>
            <p:nvPr/>
          </p:nvSpPr>
          <p:spPr>
            <a:xfrm>
              <a:off x="8585093" y="5852148"/>
              <a:ext cx="1101213" cy="369332"/>
            </a:xfrm>
            <a:prstGeom prst="rect">
              <a:avLst/>
            </a:prstGeom>
            <a:solidFill>
              <a:schemeClr val="bg1"/>
            </a:solidFill>
          </p:spPr>
          <p:txBody>
            <a:bodyPr wrap="square" rtlCol="0">
              <a:spAutoFit/>
            </a:bodyPr>
            <a:lstStyle/>
            <a:p>
              <a:r>
                <a:rPr lang="en-US" dirty="0"/>
                <a:t>Figure 12</a:t>
              </a:r>
            </a:p>
          </p:txBody>
        </p:sp>
      </p:grpSp>
    </p:spTree>
    <p:extLst>
      <p:ext uri="{BB962C8B-B14F-4D97-AF65-F5344CB8AC3E}">
        <p14:creationId xmlns:p14="http://schemas.microsoft.com/office/powerpoint/2010/main" val="333877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908265" y="149271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spcBef>
                <a:spcPts val="0"/>
              </a:spcBef>
              <a:buNone/>
            </a:pPr>
            <a:r>
              <a:rPr lang="en-US" sz="2200" kern="100" dirty="0">
                <a:latin typeface="Aptos" panose="020B0004020202020204" pitchFamily="34" charset="0"/>
                <a:ea typeface="Aptos" panose="020B0004020202020204" pitchFamily="34" charset="0"/>
                <a:cs typeface="Times New Roman" panose="02020603050405020304" pitchFamily="18" charset="0"/>
              </a:rPr>
              <a:t>20. Click on the “Manual” text on the “Discharging 1” switch (Figure 13).</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1700" dirty="0"/>
          </a:p>
        </p:txBody>
      </p:sp>
      <p:grpSp>
        <p:nvGrpSpPr>
          <p:cNvPr id="2" name="Group 1">
            <a:extLst>
              <a:ext uri="{FF2B5EF4-FFF2-40B4-BE49-F238E27FC236}">
                <a16:creationId xmlns:a16="http://schemas.microsoft.com/office/drawing/2014/main" id="{29E22785-204E-DC74-917A-5D181841EA75}"/>
              </a:ext>
            </a:extLst>
          </p:cNvPr>
          <p:cNvGrpSpPr/>
          <p:nvPr/>
        </p:nvGrpSpPr>
        <p:grpSpPr>
          <a:xfrm>
            <a:off x="7527161" y="1378255"/>
            <a:ext cx="2998165" cy="4470821"/>
            <a:chOff x="7527161" y="1378255"/>
            <a:chExt cx="2998165" cy="4470821"/>
          </a:xfrm>
        </p:grpSpPr>
        <p:pic>
          <p:nvPicPr>
            <p:cNvPr id="7" name="Picture 6" descr="A blue circle with a blue circle with a white text&#10;&#10;Description automatically generated">
              <a:extLst>
                <a:ext uri="{FF2B5EF4-FFF2-40B4-BE49-F238E27FC236}">
                  <a16:creationId xmlns:a16="http://schemas.microsoft.com/office/drawing/2014/main" id="{D468B13A-F125-36B9-157B-856534E5A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161" y="1378255"/>
              <a:ext cx="2998165" cy="4101489"/>
            </a:xfrm>
            <a:prstGeom prst="rect">
              <a:avLst/>
            </a:prstGeom>
          </p:spPr>
        </p:pic>
        <p:sp>
          <p:nvSpPr>
            <p:cNvPr id="8" name="TextBox 7">
              <a:extLst>
                <a:ext uri="{FF2B5EF4-FFF2-40B4-BE49-F238E27FC236}">
                  <a16:creationId xmlns:a16="http://schemas.microsoft.com/office/drawing/2014/main" id="{F8014C89-76BB-5664-AF25-543362A00A6C}"/>
                </a:ext>
              </a:extLst>
            </p:cNvPr>
            <p:cNvSpPr txBox="1"/>
            <p:nvPr/>
          </p:nvSpPr>
          <p:spPr>
            <a:xfrm>
              <a:off x="8476630" y="5479744"/>
              <a:ext cx="1099225" cy="369332"/>
            </a:xfrm>
            <a:prstGeom prst="rect">
              <a:avLst/>
            </a:prstGeom>
            <a:solidFill>
              <a:schemeClr val="bg1"/>
            </a:solidFill>
          </p:spPr>
          <p:txBody>
            <a:bodyPr wrap="square" rtlCol="0">
              <a:spAutoFit/>
            </a:bodyPr>
            <a:lstStyle/>
            <a:p>
              <a:r>
                <a:rPr lang="en-US" dirty="0"/>
                <a:t>Figure 13</a:t>
              </a:r>
            </a:p>
          </p:txBody>
        </p:sp>
      </p:grpSp>
    </p:spTree>
    <p:extLst>
      <p:ext uri="{BB962C8B-B14F-4D97-AF65-F5344CB8AC3E}">
        <p14:creationId xmlns:p14="http://schemas.microsoft.com/office/powerpoint/2010/main" val="129006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363794"/>
            <a:ext cx="3888528" cy="6086167"/>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spcBef>
                <a:spcPts val="0"/>
              </a:spcBef>
              <a:buNone/>
            </a:pPr>
            <a:r>
              <a:rPr lang="en-US" sz="2200" kern="100" dirty="0">
                <a:latin typeface="Aptos" panose="020B0004020202020204" pitchFamily="34" charset="0"/>
                <a:ea typeface="Aptos" panose="020B0004020202020204" pitchFamily="34" charset="0"/>
                <a:cs typeface="Times New Roman" panose="02020603050405020304" pitchFamily="18" charset="0"/>
              </a:rPr>
              <a:t>21. Click on the “Manual” text on the “Discharging” switch.</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Click on the orange triangle on the Mixer icon. Press and hold the “open” button under “Mud Hopper 2” until the light next to the “open” label lights up (Blue circle in Figure 14).</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22. Watch the “Mud Hopper 2” weight value. Once you see the value no longer going up, press and hold the “close” button under “Mud Hopper 2” until the light next to the “close” label lights up (Purple Circle in Figure 14).</a:t>
            </a:r>
          </a:p>
          <a:p>
            <a:pPr marL="0" indent="0">
              <a:buNone/>
            </a:pPr>
            <a:endParaRPr lang="en-US" sz="1700" dirty="0"/>
          </a:p>
        </p:txBody>
      </p:sp>
      <p:grpSp>
        <p:nvGrpSpPr>
          <p:cNvPr id="2" name="Group 1">
            <a:extLst>
              <a:ext uri="{FF2B5EF4-FFF2-40B4-BE49-F238E27FC236}">
                <a16:creationId xmlns:a16="http://schemas.microsoft.com/office/drawing/2014/main" id="{8901AE37-442D-16EE-BD39-C9194CD5A445}"/>
              </a:ext>
            </a:extLst>
          </p:cNvPr>
          <p:cNvGrpSpPr/>
          <p:nvPr/>
        </p:nvGrpSpPr>
        <p:grpSpPr>
          <a:xfrm>
            <a:off x="5271084" y="1681553"/>
            <a:ext cx="6139395" cy="2683309"/>
            <a:chOff x="5271084" y="1681553"/>
            <a:chExt cx="6139395" cy="2683309"/>
          </a:xfrm>
        </p:grpSpPr>
        <p:pic>
          <p:nvPicPr>
            <p:cNvPr id="4" name="Picture 3" descr="A screenshot of a video game&#10;&#10;Description automatically generated">
              <a:extLst>
                <a:ext uri="{FF2B5EF4-FFF2-40B4-BE49-F238E27FC236}">
                  <a16:creationId xmlns:a16="http://schemas.microsoft.com/office/drawing/2014/main" id="{A71B622E-6917-13A7-DAEF-ED9CBEF67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084" y="1681553"/>
              <a:ext cx="6139395" cy="2313977"/>
            </a:xfrm>
            <a:prstGeom prst="rect">
              <a:avLst/>
            </a:prstGeom>
          </p:spPr>
        </p:pic>
        <p:sp>
          <p:nvSpPr>
            <p:cNvPr id="5" name="Oval 4">
              <a:extLst>
                <a:ext uri="{FF2B5EF4-FFF2-40B4-BE49-F238E27FC236}">
                  <a16:creationId xmlns:a16="http://schemas.microsoft.com/office/drawing/2014/main" id="{D8758D49-12ED-D2D1-64EB-A8C9C7EFE8D7}"/>
                </a:ext>
              </a:extLst>
            </p:cNvPr>
            <p:cNvSpPr/>
            <p:nvPr/>
          </p:nvSpPr>
          <p:spPr>
            <a:xfrm>
              <a:off x="9976126" y="3429000"/>
              <a:ext cx="1434353" cy="300318"/>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BDD35C2-DD16-CDCD-CBCA-C3E7C4E9A988}"/>
                </a:ext>
              </a:extLst>
            </p:cNvPr>
            <p:cNvSpPr/>
            <p:nvPr/>
          </p:nvSpPr>
          <p:spPr>
            <a:xfrm>
              <a:off x="9976126" y="3729318"/>
              <a:ext cx="1434353" cy="186018"/>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6D8CA9-381E-42C7-DBF7-FDFCF943EDE9}"/>
                </a:ext>
              </a:extLst>
            </p:cNvPr>
            <p:cNvSpPr txBox="1"/>
            <p:nvPr/>
          </p:nvSpPr>
          <p:spPr>
            <a:xfrm>
              <a:off x="7784969" y="3995530"/>
              <a:ext cx="1111623" cy="369332"/>
            </a:xfrm>
            <a:prstGeom prst="rect">
              <a:avLst/>
            </a:prstGeom>
            <a:solidFill>
              <a:schemeClr val="bg1"/>
            </a:solidFill>
          </p:spPr>
          <p:txBody>
            <a:bodyPr wrap="square" rtlCol="0">
              <a:spAutoFit/>
            </a:bodyPr>
            <a:lstStyle/>
            <a:p>
              <a:r>
                <a:rPr lang="en-US" dirty="0"/>
                <a:t>Figure 14</a:t>
              </a:r>
            </a:p>
          </p:txBody>
        </p:sp>
      </p:grpSp>
    </p:spTree>
    <p:extLst>
      <p:ext uri="{BB962C8B-B14F-4D97-AF65-F5344CB8AC3E}">
        <p14:creationId xmlns:p14="http://schemas.microsoft.com/office/powerpoint/2010/main" val="223785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23. Click on the orange triangle under the “Machine Belt” icon. Click the “Run” button under the forward tab (Blue circle in Figure 15).</a:t>
            </a:r>
          </a:p>
          <a:p>
            <a:pPr marL="0" indent="0">
              <a:buNone/>
            </a:pPr>
            <a:endParaRPr lang="en-US" sz="1700" dirty="0"/>
          </a:p>
        </p:txBody>
      </p:sp>
      <p:grpSp>
        <p:nvGrpSpPr>
          <p:cNvPr id="2" name="Group 1">
            <a:extLst>
              <a:ext uri="{FF2B5EF4-FFF2-40B4-BE49-F238E27FC236}">
                <a16:creationId xmlns:a16="http://schemas.microsoft.com/office/drawing/2014/main" id="{03A46AB1-67BA-5DA8-0940-EAFABF24B24A}"/>
              </a:ext>
            </a:extLst>
          </p:cNvPr>
          <p:cNvGrpSpPr/>
          <p:nvPr/>
        </p:nvGrpSpPr>
        <p:grpSpPr>
          <a:xfrm>
            <a:off x="5280206" y="2394312"/>
            <a:ext cx="6087325" cy="1864966"/>
            <a:chOff x="5280206" y="2394312"/>
            <a:chExt cx="6087325" cy="1864966"/>
          </a:xfrm>
        </p:grpSpPr>
        <p:pic>
          <p:nvPicPr>
            <p:cNvPr id="4" name="Picture 3" descr="A screen shot of a computer&#10;&#10;Description automatically generated">
              <a:extLst>
                <a:ext uri="{FF2B5EF4-FFF2-40B4-BE49-F238E27FC236}">
                  <a16:creationId xmlns:a16="http://schemas.microsoft.com/office/drawing/2014/main" id="{97C7C7B0-7787-3349-1AFC-41559A88B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206" y="2394312"/>
              <a:ext cx="6087325" cy="1495634"/>
            </a:xfrm>
            <a:prstGeom prst="rect">
              <a:avLst/>
            </a:prstGeom>
          </p:spPr>
        </p:pic>
        <p:sp>
          <p:nvSpPr>
            <p:cNvPr id="5" name="Oval 4">
              <a:extLst>
                <a:ext uri="{FF2B5EF4-FFF2-40B4-BE49-F238E27FC236}">
                  <a16:creationId xmlns:a16="http://schemas.microsoft.com/office/drawing/2014/main" id="{27D82E5F-93C2-0128-D73F-1C90FC8EA46E}"/>
                </a:ext>
              </a:extLst>
            </p:cNvPr>
            <p:cNvSpPr/>
            <p:nvPr/>
          </p:nvSpPr>
          <p:spPr>
            <a:xfrm>
              <a:off x="10588571" y="3497826"/>
              <a:ext cx="682855" cy="392120"/>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D91D0C6-67F0-41C2-4E77-F0133EC44DED}"/>
                </a:ext>
              </a:extLst>
            </p:cNvPr>
            <p:cNvSpPr txBox="1"/>
            <p:nvPr/>
          </p:nvSpPr>
          <p:spPr>
            <a:xfrm>
              <a:off x="7772538" y="3889946"/>
              <a:ext cx="1102659" cy="369332"/>
            </a:xfrm>
            <a:prstGeom prst="rect">
              <a:avLst/>
            </a:prstGeom>
            <a:solidFill>
              <a:schemeClr val="bg1"/>
            </a:solidFill>
          </p:spPr>
          <p:txBody>
            <a:bodyPr wrap="square" rtlCol="0">
              <a:spAutoFit/>
            </a:bodyPr>
            <a:lstStyle/>
            <a:p>
              <a:r>
                <a:rPr lang="en-US" dirty="0"/>
                <a:t>Figure 15</a:t>
              </a:r>
            </a:p>
          </p:txBody>
        </p:sp>
      </p:grpSp>
    </p:spTree>
    <p:extLst>
      <p:ext uri="{BB962C8B-B14F-4D97-AF65-F5344CB8AC3E}">
        <p14:creationId xmlns:p14="http://schemas.microsoft.com/office/powerpoint/2010/main" val="267539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24. Click on the orange triangle under the “Mud Hopper 2” icon. Click the “Run” button under the forward tab. Your screen should look like Figure 16.</a:t>
            </a:r>
          </a:p>
          <a:p>
            <a:pPr marL="0" indent="0">
              <a:buNone/>
            </a:pPr>
            <a:endParaRPr lang="en-US" sz="1700" dirty="0"/>
          </a:p>
        </p:txBody>
      </p:sp>
      <p:grpSp>
        <p:nvGrpSpPr>
          <p:cNvPr id="4" name="Group 3">
            <a:extLst>
              <a:ext uri="{FF2B5EF4-FFF2-40B4-BE49-F238E27FC236}">
                <a16:creationId xmlns:a16="http://schemas.microsoft.com/office/drawing/2014/main" id="{36BC0C74-E0B7-5FF9-6179-C474567D2191}"/>
              </a:ext>
            </a:extLst>
          </p:cNvPr>
          <p:cNvGrpSpPr/>
          <p:nvPr/>
        </p:nvGrpSpPr>
        <p:grpSpPr>
          <a:xfrm>
            <a:off x="5869323" y="1643201"/>
            <a:ext cx="5472567" cy="2824574"/>
            <a:chOff x="5869323" y="1643201"/>
            <a:chExt cx="5472567" cy="2824574"/>
          </a:xfrm>
        </p:grpSpPr>
        <p:pic>
          <p:nvPicPr>
            <p:cNvPr id="2" name="Picture 1" descr="A screenshot of a video game&#10;&#10;Description automatically generated">
              <a:extLst>
                <a:ext uri="{FF2B5EF4-FFF2-40B4-BE49-F238E27FC236}">
                  <a16:creationId xmlns:a16="http://schemas.microsoft.com/office/drawing/2014/main" id="{4B15E908-613C-C7B9-FEEE-A6BC6C033F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9323" y="1643201"/>
              <a:ext cx="5472567" cy="2455242"/>
            </a:xfrm>
            <a:prstGeom prst="rect">
              <a:avLst/>
            </a:prstGeom>
            <a:noFill/>
            <a:ln>
              <a:noFill/>
            </a:ln>
          </p:spPr>
        </p:pic>
        <p:sp>
          <p:nvSpPr>
            <p:cNvPr id="5" name="TextBox 4">
              <a:extLst>
                <a:ext uri="{FF2B5EF4-FFF2-40B4-BE49-F238E27FC236}">
                  <a16:creationId xmlns:a16="http://schemas.microsoft.com/office/drawing/2014/main" id="{AA481303-851B-9F68-E62B-E4E5A0AB2615}"/>
                </a:ext>
              </a:extLst>
            </p:cNvPr>
            <p:cNvSpPr txBox="1"/>
            <p:nvPr/>
          </p:nvSpPr>
          <p:spPr>
            <a:xfrm>
              <a:off x="8045312" y="4098443"/>
              <a:ext cx="1120587" cy="369332"/>
            </a:xfrm>
            <a:prstGeom prst="rect">
              <a:avLst/>
            </a:prstGeom>
            <a:solidFill>
              <a:schemeClr val="bg1"/>
            </a:solidFill>
          </p:spPr>
          <p:txBody>
            <a:bodyPr wrap="square" rtlCol="0">
              <a:spAutoFit/>
            </a:bodyPr>
            <a:lstStyle/>
            <a:p>
              <a:r>
                <a:rPr lang="en-US" dirty="0"/>
                <a:t>Figure 16</a:t>
              </a:r>
            </a:p>
          </p:txBody>
        </p:sp>
      </p:grpSp>
    </p:spTree>
    <p:extLst>
      <p:ext uri="{BB962C8B-B14F-4D97-AF65-F5344CB8AC3E}">
        <p14:creationId xmlns:p14="http://schemas.microsoft.com/office/powerpoint/2010/main" val="420620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metal stairs in a factory&#10;&#10;Description automatically generated">
            <a:extLst>
              <a:ext uri="{FF2B5EF4-FFF2-40B4-BE49-F238E27FC236}">
                <a16:creationId xmlns:a16="http://schemas.microsoft.com/office/drawing/2014/main" id="{AB69375E-92BA-D4D8-13AF-D080824E125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1983" r="1" b="3927"/>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The computer is on and </a:t>
            </a:r>
            <a:r>
              <a:rPr lang="en-US" sz="2000" kern="100">
                <a:latin typeface="Aptos" panose="020B0004020202020204" pitchFamily="34" charset="0"/>
                <a:ea typeface="Aptos" panose="020B0004020202020204" pitchFamily="34" charset="0"/>
                <a:cs typeface="Times New Roman" panose="02020603050405020304" pitchFamily="18" charset="0"/>
              </a:rPr>
              <a:t>IntelliBatch</a:t>
            </a:r>
            <a:r>
              <a:rPr lang="en-US" sz="2000" kern="100" dirty="0">
                <a:latin typeface="Aptos" panose="020B0004020202020204" pitchFamily="34" charset="0"/>
                <a:ea typeface="Aptos" panose="020B0004020202020204" pitchFamily="34" charset="0"/>
                <a:cs typeface="Times New Roman" panose="02020603050405020304" pitchFamily="18" charset="0"/>
              </a:rPr>
              <a:t> 3.0 is open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a:t>Supplies Needed</a:t>
            </a:r>
          </a:p>
          <a:p>
            <a:pPr lvl="1"/>
            <a:r>
              <a:rPr lang="en-US" sz="2000" dirty="0"/>
              <a:t>Standard PPE</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25. Watch the Feed Belt hopper and make sure the “MTL Hopper” value is not over 800 (orange circle in Figure 17). Once the value hits 700, Stop both the machine belt and Mud Hopper belts until the hopper is close to empty again.</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26. Repeat steps 22-23 until the batch has gone through the block machine.</a:t>
            </a:r>
          </a:p>
          <a:p>
            <a:pPr marL="0" indent="0">
              <a:buNone/>
            </a:pPr>
            <a:endParaRPr lang="en-US" sz="1700" dirty="0"/>
          </a:p>
        </p:txBody>
      </p:sp>
      <p:grpSp>
        <p:nvGrpSpPr>
          <p:cNvPr id="2" name="Group 1">
            <a:extLst>
              <a:ext uri="{FF2B5EF4-FFF2-40B4-BE49-F238E27FC236}">
                <a16:creationId xmlns:a16="http://schemas.microsoft.com/office/drawing/2014/main" id="{656607EA-B37F-5E8D-95A3-FA6B572B0A0B}"/>
              </a:ext>
            </a:extLst>
          </p:cNvPr>
          <p:cNvGrpSpPr/>
          <p:nvPr/>
        </p:nvGrpSpPr>
        <p:grpSpPr>
          <a:xfrm>
            <a:off x="5962785" y="1294810"/>
            <a:ext cx="5688874" cy="4652366"/>
            <a:chOff x="5962785" y="1294810"/>
            <a:chExt cx="5688874" cy="4652366"/>
          </a:xfrm>
        </p:grpSpPr>
        <p:pic>
          <p:nvPicPr>
            <p:cNvPr id="4" name="Picture 3" descr="A computer screen shot of a machine&#10;&#10;Description automatically generated">
              <a:extLst>
                <a:ext uri="{FF2B5EF4-FFF2-40B4-BE49-F238E27FC236}">
                  <a16:creationId xmlns:a16="http://schemas.microsoft.com/office/drawing/2014/main" id="{31827DC1-5E59-F032-2D06-27395218B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85" y="1294810"/>
              <a:ext cx="5688874" cy="4268380"/>
            </a:xfrm>
            <a:prstGeom prst="rect">
              <a:avLst/>
            </a:prstGeom>
          </p:spPr>
        </p:pic>
        <p:sp>
          <p:nvSpPr>
            <p:cNvPr id="5" name="Oval 4">
              <a:extLst>
                <a:ext uri="{FF2B5EF4-FFF2-40B4-BE49-F238E27FC236}">
                  <a16:creationId xmlns:a16="http://schemas.microsoft.com/office/drawing/2014/main" id="{E31A510C-404B-06C0-0C26-34BB02BCCA5B}"/>
                </a:ext>
              </a:extLst>
            </p:cNvPr>
            <p:cNvSpPr/>
            <p:nvPr/>
          </p:nvSpPr>
          <p:spPr>
            <a:xfrm>
              <a:off x="6096000" y="1406012"/>
              <a:ext cx="1170039" cy="363793"/>
            </a:xfrm>
            <a:prstGeom prst="ellipse">
              <a:avLst/>
            </a:prstGeom>
            <a:noFill/>
            <a:ln w="762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6D79D7-6F30-95C0-5299-5E1790798F91}"/>
                </a:ext>
              </a:extLst>
            </p:cNvPr>
            <p:cNvSpPr txBox="1"/>
            <p:nvPr/>
          </p:nvSpPr>
          <p:spPr>
            <a:xfrm>
              <a:off x="8256615" y="5573550"/>
              <a:ext cx="1101213" cy="373626"/>
            </a:xfrm>
            <a:prstGeom prst="rect">
              <a:avLst/>
            </a:prstGeom>
            <a:solidFill>
              <a:schemeClr val="bg1"/>
            </a:solidFill>
          </p:spPr>
          <p:txBody>
            <a:bodyPr wrap="square" rtlCol="0">
              <a:spAutoFit/>
            </a:bodyPr>
            <a:lstStyle/>
            <a:p>
              <a:r>
                <a:rPr lang="en-US" dirty="0"/>
                <a:t>Figure 17</a:t>
              </a:r>
            </a:p>
          </p:txBody>
        </p:sp>
      </p:grpSp>
    </p:spTree>
    <p:extLst>
      <p:ext uri="{BB962C8B-B14F-4D97-AF65-F5344CB8AC3E}">
        <p14:creationId xmlns:p14="http://schemas.microsoft.com/office/powerpoint/2010/main" val="3813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38DF-9608-300E-1E3D-66E372EBA0B3}"/>
              </a:ext>
            </a:extLst>
          </p:cNvPr>
          <p:cNvSpPr>
            <a:spLocks noGrp="1"/>
          </p:cNvSpPr>
          <p:nvPr>
            <p:ph type="title"/>
          </p:nvPr>
        </p:nvSpPr>
        <p:spPr>
          <a:xfrm>
            <a:off x="838200" y="365125"/>
            <a:ext cx="1988127" cy="1325563"/>
          </a:xfrm>
        </p:spPr>
        <p:txBody>
          <a:bodyPr/>
          <a:lstStyle/>
          <a:p>
            <a:r>
              <a:rPr lang="en-US" dirty="0"/>
              <a:t>Preface</a:t>
            </a:r>
          </a:p>
        </p:txBody>
      </p:sp>
      <p:sp>
        <p:nvSpPr>
          <p:cNvPr id="4" name="Content Placeholder 2">
            <a:extLst>
              <a:ext uri="{FF2B5EF4-FFF2-40B4-BE49-F238E27FC236}">
                <a16:creationId xmlns:a16="http://schemas.microsoft.com/office/drawing/2014/main" id="{283FA86B-B780-6B62-ABC7-1E39A3461217}"/>
              </a:ext>
            </a:extLst>
          </p:cNvPr>
          <p:cNvSpPr>
            <a:spLocks noGrp="1"/>
          </p:cNvSpPr>
          <p:nvPr>
            <p:ph idx="1"/>
          </p:nvPr>
        </p:nvSpPr>
        <p:spPr>
          <a:xfrm>
            <a:off x="838200" y="1415845"/>
            <a:ext cx="5523271" cy="5191432"/>
          </a:xfrm>
        </p:spPr>
        <p:txBody>
          <a:bodyPr>
            <a:normAutofit/>
          </a:bodyPr>
          <a:lstStyle/>
          <a:p>
            <a:pPr marL="0" indent="0">
              <a:lnSpc>
                <a:spcPct val="115000"/>
              </a:lnSpc>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This procedure focuses on making one batch at a time. If for any reason you would need to manually make multiple batches quickly you should use the pipelining technique which is how batches are made when all settings are set to “auto”. Pipelining is when all stations are working simultaneously so that once one station finishes up its work required on a batch, that same station can start working on the next batch immediately.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978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2200" kern="100" dirty="0">
                <a:latin typeface="Aptos" panose="020B0004020202020204" pitchFamily="34" charset="0"/>
                <a:ea typeface="Aptos" panose="020B0004020202020204" pitchFamily="34" charset="0"/>
                <a:cs typeface="Times New Roman" panose="02020603050405020304" pitchFamily="18" charset="0"/>
              </a:rPr>
              <a:t>Click on the “Manual” text on the “Scaling 1” switch (Figure 1).</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C92D4E8A-65A4-DF2D-DB72-660C61449586}"/>
              </a:ext>
            </a:extLst>
          </p:cNvPr>
          <p:cNvGrpSpPr/>
          <p:nvPr/>
        </p:nvGrpSpPr>
        <p:grpSpPr>
          <a:xfrm>
            <a:off x="7446352" y="643234"/>
            <a:ext cx="3456815" cy="5671117"/>
            <a:chOff x="0" y="0"/>
            <a:chExt cx="1069340" cy="1754505"/>
          </a:xfrm>
        </p:grpSpPr>
        <p:sp>
          <p:nvSpPr>
            <p:cNvPr id="4" name="Text Box 2">
              <a:extLst>
                <a:ext uri="{FF2B5EF4-FFF2-40B4-BE49-F238E27FC236}">
                  <a16:creationId xmlns:a16="http://schemas.microsoft.com/office/drawing/2014/main" id="{D1069543-00A3-F7CD-FF33-5628A4A76992}"/>
                </a:ext>
              </a:extLst>
            </p:cNvPr>
            <p:cNvSpPr txBox="1">
              <a:spLocks noChangeArrowheads="1"/>
            </p:cNvSpPr>
            <p:nvPr/>
          </p:nvSpPr>
          <p:spPr bwMode="auto">
            <a:xfrm>
              <a:off x="234818" y="1445260"/>
              <a:ext cx="599703" cy="309245"/>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2953512">
                <a:lnSpc>
                  <a:spcPct val="115000"/>
                </a:lnSpc>
                <a:spcAft>
                  <a:spcPts val="2584"/>
                </a:spcAft>
              </a:pPr>
              <a:r>
                <a:rPr lang="en-US" sz="3876" kern="100" dirty="0">
                  <a:solidFill>
                    <a:schemeClr val="tx1"/>
                  </a:solidFill>
                  <a:latin typeface="Aptos" panose="020B0004020202020204" pitchFamily="34" charset="0"/>
                  <a:ea typeface="+mn-ea"/>
                  <a:cs typeface="Times New Roman" panose="02020603050405020304" pitchFamily="18" charset="0"/>
                </a:rPr>
                <a:t>Figure 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blue circle with a line in it&#10;&#10;Description automatically generated">
              <a:extLst>
                <a:ext uri="{FF2B5EF4-FFF2-40B4-BE49-F238E27FC236}">
                  <a16:creationId xmlns:a16="http://schemas.microsoft.com/office/drawing/2014/main" id="{3FB1A8A1-834F-93A0-9ED5-60E5F7FBB5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9340" cy="1445260"/>
            </a:xfrm>
            <a:prstGeom prst="rect">
              <a:avLst/>
            </a:prstGeom>
            <a:noFill/>
            <a:ln>
              <a:noFill/>
            </a:ln>
          </p:spPr>
        </p:pic>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Click the orange triangle on one of the first four aggregate bins (Red circle in Figure 2).</a:t>
            </a:r>
          </a:p>
          <a:p>
            <a:pPr marL="0" indent="0">
              <a:buNone/>
            </a:pPr>
            <a:endParaRPr lang="en-US" sz="1700" dirty="0"/>
          </a:p>
        </p:txBody>
      </p:sp>
      <p:grpSp>
        <p:nvGrpSpPr>
          <p:cNvPr id="2" name="Group 1">
            <a:extLst>
              <a:ext uri="{FF2B5EF4-FFF2-40B4-BE49-F238E27FC236}">
                <a16:creationId xmlns:a16="http://schemas.microsoft.com/office/drawing/2014/main" id="{BDC29C58-B139-28AC-D724-6D56CB24E8C2}"/>
              </a:ext>
            </a:extLst>
          </p:cNvPr>
          <p:cNvGrpSpPr/>
          <p:nvPr/>
        </p:nvGrpSpPr>
        <p:grpSpPr>
          <a:xfrm>
            <a:off x="8228824" y="1583604"/>
            <a:ext cx="1694085" cy="4128949"/>
            <a:chOff x="8228824" y="1583604"/>
            <a:chExt cx="1694085" cy="4128949"/>
          </a:xfrm>
        </p:grpSpPr>
        <p:pic>
          <p:nvPicPr>
            <p:cNvPr id="4" name="Picture 3" descr="A screenshot of a computer game&#10;&#10;Description automatically generated">
              <a:extLst>
                <a:ext uri="{FF2B5EF4-FFF2-40B4-BE49-F238E27FC236}">
                  <a16:creationId xmlns:a16="http://schemas.microsoft.com/office/drawing/2014/main" id="{EB7DD193-0766-9C81-E6FD-D0AEDD200145}"/>
                </a:ext>
              </a:extLst>
            </p:cNvPr>
            <p:cNvPicPr>
              <a:picLocks noChangeAspect="1"/>
            </p:cNvPicPr>
            <p:nvPr/>
          </p:nvPicPr>
          <p:blipFill rotWithShape="1">
            <a:blip r:embed="rId2">
              <a:extLst>
                <a:ext uri="{28A0092B-C50C-407E-A947-70E740481C1C}">
                  <a14:useLocalDpi xmlns:a14="http://schemas.microsoft.com/office/drawing/2010/main" val="0"/>
                </a:ext>
              </a:extLst>
            </a:blip>
            <a:srcRect l="10873" r="71869" b="37487"/>
            <a:stretch/>
          </p:blipFill>
          <p:spPr>
            <a:xfrm>
              <a:off x="8228824" y="1583604"/>
              <a:ext cx="1694085" cy="3690791"/>
            </a:xfrm>
            <a:prstGeom prst="rect">
              <a:avLst/>
            </a:prstGeom>
          </p:spPr>
        </p:pic>
        <p:sp>
          <p:nvSpPr>
            <p:cNvPr id="5" name="Oval 4">
              <a:extLst>
                <a:ext uri="{FF2B5EF4-FFF2-40B4-BE49-F238E27FC236}">
                  <a16:creationId xmlns:a16="http://schemas.microsoft.com/office/drawing/2014/main" id="{729858A3-F865-3C06-4F1E-2FDB6BB9059A}"/>
                </a:ext>
              </a:extLst>
            </p:cNvPr>
            <p:cNvSpPr/>
            <p:nvPr/>
          </p:nvSpPr>
          <p:spPr>
            <a:xfrm>
              <a:off x="9302895" y="4683237"/>
              <a:ext cx="620014" cy="59115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9990D9-13CA-53F3-6A3F-715C044EFBDD}"/>
                </a:ext>
              </a:extLst>
            </p:cNvPr>
            <p:cNvSpPr txBox="1"/>
            <p:nvPr/>
          </p:nvSpPr>
          <p:spPr>
            <a:xfrm>
              <a:off x="8582094" y="5343221"/>
              <a:ext cx="1022555" cy="369332"/>
            </a:xfrm>
            <a:prstGeom prst="rect">
              <a:avLst/>
            </a:prstGeom>
            <a:solidFill>
              <a:schemeClr val="bg1"/>
            </a:solidFill>
          </p:spPr>
          <p:txBody>
            <a:bodyPr wrap="square" rtlCol="0">
              <a:spAutoFit/>
            </a:bodyPr>
            <a:lstStyle/>
            <a:p>
              <a:r>
                <a:rPr lang="en-US" dirty="0"/>
                <a:t>Figure 2</a:t>
              </a:r>
            </a:p>
          </p:txBody>
        </p:sp>
      </p:grpSp>
    </p:spTree>
    <p:extLst>
      <p:ext uri="{BB962C8B-B14F-4D97-AF65-F5344CB8AC3E}">
        <p14:creationId xmlns:p14="http://schemas.microsoft.com/office/powerpoint/2010/main" val="199728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157413"/>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2200" kern="100" dirty="0">
                <a:latin typeface="Aptos" panose="020B0004020202020204" pitchFamily="34" charset="0"/>
                <a:ea typeface="Aptos" panose="020B0004020202020204" pitchFamily="34" charset="0"/>
                <a:cs typeface="Times New Roman" panose="02020603050405020304" pitchFamily="18" charset="0"/>
              </a:rPr>
              <a:t>Click on the run button until the Aggregate Weighbelt has reached about 5000 lbs. (Blue circle in Figure 3). While doing this, switch back and forth between the two gates so that neither gate gets clogged.</a:t>
            </a:r>
          </a:p>
          <a:p>
            <a:pPr marL="0" marR="0" lvl="0" indent="0">
              <a:spcBef>
                <a:spcPts val="0"/>
              </a:spcBef>
              <a:spcAft>
                <a:spcPts val="0"/>
              </a:spcAft>
              <a:buNone/>
            </a:pP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4.  Click on the jog button (Red circle in Figure 3) until the Weighbelt has reached 5200 lbs.</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71C36677-8AC8-6F36-A185-AA3664C42B54}"/>
              </a:ext>
            </a:extLst>
          </p:cNvPr>
          <p:cNvGrpSpPr/>
          <p:nvPr/>
        </p:nvGrpSpPr>
        <p:grpSpPr>
          <a:xfrm>
            <a:off x="7747821" y="1348784"/>
            <a:ext cx="2663017" cy="4573386"/>
            <a:chOff x="7747821" y="1348784"/>
            <a:chExt cx="2663017" cy="4573386"/>
          </a:xfrm>
        </p:grpSpPr>
        <p:pic>
          <p:nvPicPr>
            <p:cNvPr id="4" name="Picture 3" descr="A screenshot of a computer game&#10;&#10;Description automatically generated">
              <a:extLst>
                <a:ext uri="{FF2B5EF4-FFF2-40B4-BE49-F238E27FC236}">
                  <a16:creationId xmlns:a16="http://schemas.microsoft.com/office/drawing/2014/main" id="{1407C697-E225-4A6F-0B39-BA424F2C51D8}"/>
                </a:ext>
              </a:extLst>
            </p:cNvPr>
            <p:cNvPicPr>
              <a:picLocks noChangeAspect="1"/>
            </p:cNvPicPr>
            <p:nvPr/>
          </p:nvPicPr>
          <p:blipFill rotWithShape="1">
            <a:blip r:embed="rId2">
              <a:extLst>
                <a:ext uri="{28A0092B-C50C-407E-A947-70E740481C1C}">
                  <a14:useLocalDpi xmlns:a14="http://schemas.microsoft.com/office/drawing/2010/main" val="0"/>
                </a:ext>
              </a:extLst>
            </a:blip>
            <a:srcRect l="27562" r="36164" b="5156"/>
            <a:stretch/>
          </p:blipFill>
          <p:spPr>
            <a:xfrm>
              <a:off x="7747821" y="1348784"/>
              <a:ext cx="2645572" cy="4160432"/>
            </a:xfrm>
            <a:prstGeom prst="rect">
              <a:avLst/>
            </a:prstGeom>
          </p:spPr>
        </p:pic>
        <p:sp>
          <p:nvSpPr>
            <p:cNvPr id="5" name="Oval 4">
              <a:extLst>
                <a:ext uri="{FF2B5EF4-FFF2-40B4-BE49-F238E27FC236}">
                  <a16:creationId xmlns:a16="http://schemas.microsoft.com/office/drawing/2014/main" id="{DA960082-AFFE-1452-D16E-54C04F662A9D}"/>
                </a:ext>
              </a:extLst>
            </p:cNvPr>
            <p:cNvSpPr/>
            <p:nvPr/>
          </p:nvSpPr>
          <p:spPr>
            <a:xfrm>
              <a:off x="8464051" y="4906297"/>
              <a:ext cx="1946787" cy="491613"/>
            </a:xfrm>
            <a:prstGeom prst="ellipse">
              <a:avLst/>
            </a:prstGeom>
            <a:noFill/>
            <a:ln w="762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0EBBE7-0F33-859F-6E7B-7F6841719570}"/>
                </a:ext>
              </a:extLst>
            </p:cNvPr>
            <p:cNvSpPr/>
            <p:nvPr/>
          </p:nvSpPr>
          <p:spPr>
            <a:xfrm>
              <a:off x="8464051" y="4493343"/>
              <a:ext cx="1846941" cy="4522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91ECF9-5069-6DF2-6006-C90B7AC8EE40}"/>
                </a:ext>
              </a:extLst>
            </p:cNvPr>
            <p:cNvSpPr txBox="1"/>
            <p:nvPr/>
          </p:nvSpPr>
          <p:spPr>
            <a:xfrm>
              <a:off x="8594088" y="5552838"/>
              <a:ext cx="963561" cy="369332"/>
            </a:xfrm>
            <a:prstGeom prst="rect">
              <a:avLst/>
            </a:prstGeom>
            <a:solidFill>
              <a:schemeClr val="bg1"/>
            </a:solidFill>
          </p:spPr>
          <p:txBody>
            <a:bodyPr wrap="square" rtlCol="0">
              <a:spAutoFit/>
            </a:bodyPr>
            <a:lstStyle/>
            <a:p>
              <a:r>
                <a:rPr lang="en-US" dirty="0"/>
                <a:t>Figure 3</a:t>
              </a:r>
            </a:p>
          </p:txBody>
        </p:sp>
      </p:grpSp>
    </p:spTree>
    <p:extLst>
      <p:ext uri="{BB962C8B-B14F-4D97-AF65-F5344CB8AC3E}">
        <p14:creationId xmlns:p14="http://schemas.microsoft.com/office/powerpoint/2010/main" val="278190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157413"/>
            <a:ext cx="3888528" cy="4821382"/>
          </a:xfrm>
        </p:spPr>
        <p:txBody>
          <a:bodyPr>
            <a:normAutofit/>
          </a:bodyPr>
          <a:lstStyle/>
          <a:p>
            <a:pPr marL="457200" marR="0" lvl="0" indent="-457200">
              <a:spcBef>
                <a:spcPts val="0"/>
              </a:spcBef>
              <a:spcAft>
                <a:spcPts val="0"/>
              </a:spcAft>
              <a:buAutoNum type="arabicPeriod" startAt="5"/>
            </a:pPr>
            <a:r>
              <a:rPr lang="en-US" sz="2200" kern="100" dirty="0">
                <a:latin typeface="Aptos" panose="020B0004020202020204" pitchFamily="34" charset="0"/>
                <a:ea typeface="Aptos" panose="020B0004020202020204" pitchFamily="34" charset="0"/>
                <a:cs typeface="Times New Roman" panose="02020603050405020304" pitchFamily="18" charset="0"/>
              </a:rPr>
              <a:t>Click on the orange triangle on the “</a:t>
            </a:r>
            <a:r>
              <a:rPr lang="en-US" sz="2200" kern="100" dirty="0" err="1">
                <a:latin typeface="Aptos" panose="020B0004020202020204" pitchFamily="34" charset="0"/>
                <a:ea typeface="Aptos" panose="020B0004020202020204" pitchFamily="34" charset="0"/>
                <a:cs typeface="Times New Roman" panose="02020603050405020304" pitchFamily="18" charset="0"/>
              </a:rPr>
              <a:t>Flexwall</a:t>
            </a:r>
            <a:r>
              <a:rPr lang="en-US" sz="2200" kern="100" dirty="0">
                <a:latin typeface="Aptos" panose="020B0004020202020204" pitchFamily="34" charset="0"/>
                <a:ea typeface="Aptos" panose="020B0004020202020204" pitchFamily="34" charset="0"/>
                <a:cs typeface="Times New Roman" panose="02020603050405020304" pitchFamily="18" charset="0"/>
              </a:rPr>
              <a:t> belt” icon.</a:t>
            </a:r>
          </a:p>
          <a:p>
            <a:pPr marL="457200" marR="0" lvl="0" indent="-457200">
              <a:spcBef>
                <a:spcPts val="0"/>
              </a:spcBef>
              <a:spcAft>
                <a:spcPts val="0"/>
              </a:spcAft>
              <a:buAutoNum type="arabicPeriod" startAt="5"/>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457200" marR="0" lvl="0" indent="-457200">
              <a:spcBef>
                <a:spcPts val="0"/>
              </a:spcBef>
              <a:spcAft>
                <a:spcPts val="0"/>
              </a:spcAft>
              <a:buAutoNum type="arabicPeriod" startAt="5"/>
            </a:pPr>
            <a:r>
              <a:rPr lang="en-US" sz="2200" kern="100" dirty="0">
                <a:latin typeface="Aptos" panose="020B0004020202020204" pitchFamily="34" charset="0"/>
                <a:ea typeface="Aptos" panose="020B0004020202020204" pitchFamily="34" charset="0"/>
                <a:cs typeface="Times New Roman" panose="02020603050405020304" pitchFamily="18" charset="0"/>
              </a:rPr>
              <a:t>Click the “Run” button under the forward tab (Blue circle in Figure 4).</a:t>
            </a:r>
          </a:p>
          <a:p>
            <a:pPr marL="0" marR="0" lvl="0" indent="0">
              <a:spcBef>
                <a:spcPts val="0"/>
              </a:spcBef>
              <a:spcAft>
                <a:spcPts val="0"/>
              </a:spcAft>
              <a:buNone/>
            </a:pP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53547773-5BBE-1C08-E1D3-F1F4382DA8E3}"/>
              </a:ext>
            </a:extLst>
          </p:cNvPr>
          <p:cNvGrpSpPr/>
          <p:nvPr/>
        </p:nvGrpSpPr>
        <p:grpSpPr>
          <a:xfrm>
            <a:off x="6229217" y="1938129"/>
            <a:ext cx="5112673" cy="3351073"/>
            <a:chOff x="6229217" y="1938129"/>
            <a:chExt cx="5112673" cy="3351073"/>
          </a:xfrm>
        </p:grpSpPr>
        <p:pic>
          <p:nvPicPr>
            <p:cNvPr id="4" name="Picture 3" descr="A screenshot of a computer&#10;&#10;Description automatically generated">
              <a:extLst>
                <a:ext uri="{FF2B5EF4-FFF2-40B4-BE49-F238E27FC236}">
                  <a16:creationId xmlns:a16="http://schemas.microsoft.com/office/drawing/2014/main" id="{988AD8C0-542A-E27D-8837-1AAB47CF5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17" y="1938129"/>
              <a:ext cx="5077534" cy="2981741"/>
            </a:xfrm>
            <a:prstGeom prst="rect">
              <a:avLst/>
            </a:prstGeom>
          </p:spPr>
        </p:pic>
        <p:sp>
          <p:nvSpPr>
            <p:cNvPr id="5" name="Oval 4">
              <a:extLst>
                <a:ext uri="{FF2B5EF4-FFF2-40B4-BE49-F238E27FC236}">
                  <a16:creationId xmlns:a16="http://schemas.microsoft.com/office/drawing/2014/main" id="{9F4E82A4-DA5C-BC9F-BD61-EB4361D3DF73}"/>
                </a:ext>
              </a:extLst>
            </p:cNvPr>
            <p:cNvSpPr/>
            <p:nvPr/>
          </p:nvSpPr>
          <p:spPr>
            <a:xfrm>
              <a:off x="9896548" y="4316361"/>
              <a:ext cx="1445342" cy="501445"/>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4741C0-A1F3-76F0-AA9C-9E24118D5851}"/>
                </a:ext>
              </a:extLst>
            </p:cNvPr>
            <p:cNvSpPr txBox="1"/>
            <p:nvPr/>
          </p:nvSpPr>
          <p:spPr>
            <a:xfrm>
              <a:off x="8276371" y="4919870"/>
              <a:ext cx="983226" cy="369332"/>
            </a:xfrm>
            <a:prstGeom prst="rect">
              <a:avLst/>
            </a:prstGeom>
            <a:solidFill>
              <a:schemeClr val="bg1"/>
            </a:solidFill>
          </p:spPr>
          <p:txBody>
            <a:bodyPr wrap="square" rtlCol="0">
              <a:spAutoFit/>
            </a:bodyPr>
            <a:lstStyle/>
            <a:p>
              <a:r>
                <a:rPr lang="en-US" dirty="0"/>
                <a:t>Figure 4</a:t>
              </a:r>
            </a:p>
          </p:txBody>
        </p:sp>
      </p:grpSp>
    </p:spTree>
    <p:extLst>
      <p:ext uri="{BB962C8B-B14F-4D97-AF65-F5344CB8AC3E}">
        <p14:creationId xmlns:p14="http://schemas.microsoft.com/office/powerpoint/2010/main" val="240192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157413"/>
            <a:ext cx="3888528" cy="4821382"/>
          </a:xfrm>
        </p:spPr>
        <p:txBody>
          <a:bodyPr>
            <a:normAutofit/>
          </a:bodyPr>
          <a:lstStyle/>
          <a:p>
            <a:pPr marL="0" marR="0" lvl="0" indent="0">
              <a:spcBef>
                <a:spcPts val="0"/>
              </a:spcBef>
              <a:spcAft>
                <a:spcPts val="0"/>
              </a:spcAft>
              <a:buNone/>
            </a:pP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7.  Click on the orange triangle on the “Aggregate Weighbelt” icon. </a:t>
            </a:r>
          </a:p>
          <a:p>
            <a:pPr marL="457200" marR="0" lvl="0" indent="-457200">
              <a:spcBef>
                <a:spcPts val="0"/>
              </a:spcBef>
              <a:spcAft>
                <a:spcPts val="0"/>
              </a:spcAft>
              <a:buAutoNum type="arabicPeriod" startAt="6"/>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8.  Click the “Run” button under the forward tab (Blue circle in Figure 5).</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2" name="Group 1">
            <a:extLst>
              <a:ext uri="{FF2B5EF4-FFF2-40B4-BE49-F238E27FC236}">
                <a16:creationId xmlns:a16="http://schemas.microsoft.com/office/drawing/2014/main" id="{BEFACA94-18E1-78A5-14E6-0AC106ED9C11}"/>
              </a:ext>
            </a:extLst>
          </p:cNvPr>
          <p:cNvGrpSpPr/>
          <p:nvPr/>
        </p:nvGrpSpPr>
        <p:grpSpPr>
          <a:xfrm>
            <a:off x="5962785" y="2285840"/>
            <a:ext cx="5553850" cy="2655651"/>
            <a:chOff x="5962785" y="2285840"/>
            <a:chExt cx="5553850" cy="2655651"/>
          </a:xfrm>
        </p:grpSpPr>
        <p:pic>
          <p:nvPicPr>
            <p:cNvPr id="6" name="Picture 5" descr="A screenshot of a video game&#10;&#10;Description automatically generated">
              <a:extLst>
                <a:ext uri="{FF2B5EF4-FFF2-40B4-BE49-F238E27FC236}">
                  <a16:creationId xmlns:a16="http://schemas.microsoft.com/office/drawing/2014/main" id="{4DA9B76D-6D5D-96C4-5E33-9467D2081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85" y="2285840"/>
              <a:ext cx="5553850" cy="2286319"/>
            </a:xfrm>
            <a:prstGeom prst="rect">
              <a:avLst/>
            </a:prstGeom>
          </p:spPr>
        </p:pic>
        <p:sp>
          <p:nvSpPr>
            <p:cNvPr id="7" name="Oval 6">
              <a:extLst>
                <a:ext uri="{FF2B5EF4-FFF2-40B4-BE49-F238E27FC236}">
                  <a16:creationId xmlns:a16="http://schemas.microsoft.com/office/drawing/2014/main" id="{65E15FD8-EBF6-B2EF-52CB-F6107DA52AD0}"/>
                </a:ext>
              </a:extLst>
            </p:cNvPr>
            <p:cNvSpPr/>
            <p:nvPr/>
          </p:nvSpPr>
          <p:spPr>
            <a:xfrm>
              <a:off x="9768728" y="4100052"/>
              <a:ext cx="761620" cy="472107"/>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DB6A388-7BCF-DC38-556F-061676755AE1}"/>
                </a:ext>
              </a:extLst>
            </p:cNvPr>
            <p:cNvSpPr txBox="1"/>
            <p:nvPr/>
          </p:nvSpPr>
          <p:spPr>
            <a:xfrm>
              <a:off x="8253013" y="4572159"/>
              <a:ext cx="973393" cy="369332"/>
            </a:xfrm>
            <a:prstGeom prst="rect">
              <a:avLst/>
            </a:prstGeom>
            <a:solidFill>
              <a:schemeClr val="bg1"/>
            </a:solidFill>
          </p:spPr>
          <p:txBody>
            <a:bodyPr wrap="square" rtlCol="0">
              <a:spAutoFit/>
            </a:bodyPr>
            <a:lstStyle/>
            <a:p>
              <a:r>
                <a:rPr lang="en-US" dirty="0"/>
                <a:t>Figure 5</a:t>
              </a:r>
            </a:p>
          </p:txBody>
        </p:sp>
      </p:grpSp>
    </p:spTree>
    <p:extLst>
      <p:ext uri="{BB962C8B-B14F-4D97-AF65-F5344CB8AC3E}">
        <p14:creationId xmlns:p14="http://schemas.microsoft.com/office/powerpoint/2010/main" val="19484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157413"/>
            <a:ext cx="3888528" cy="4821382"/>
          </a:xfrm>
        </p:spPr>
        <p:txBody>
          <a:bodyPr>
            <a:normAutofit/>
          </a:bodyPr>
          <a:lstStyle/>
          <a:p>
            <a:pPr marL="0" marR="0" lvl="0" indent="0">
              <a:spcBef>
                <a:spcPts val="0"/>
              </a:spcBef>
              <a:spcAft>
                <a:spcPts val="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9.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Click on the orange triangle on one of the Cement Silos.</a:t>
            </a:r>
          </a:p>
          <a:p>
            <a:pPr marL="0" indent="0">
              <a:buNone/>
            </a:pPr>
            <a:endParaRPr lang="en-US" sz="2000" dirty="0"/>
          </a:p>
          <a:p>
            <a:pPr marL="0" marR="0" lvl="0" indent="0">
              <a:spcBef>
                <a:spcPts val="0"/>
              </a:spcBef>
              <a:spcAft>
                <a:spcPts val="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10.  Click the “Run” button until The cement scale reaches about 640 lbs. (Blue circle in Figure 6).</a:t>
            </a:r>
          </a:p>
          <a:p>
            <a:pPr marL="0" marR="0" lvl="0" indent="0">
              <a:spcBef>
                <a:spcPts val="0"/>
              </a:spcBef>
              <a:spcAft>
                <a:spcPts val="0"/>
              </a:spcAft>
              <a:buNone/>
            </a:pP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11.  Click and hold the “jog” button until the cement scale reaches 650 lbs. (Purple circle in Figure 6).</a:t>
            </a:r>
          </a:p>
          <a:p>
            <a:pPr marL="0" indent="0">
              <a:buNone/>
            </a:pPr>
            <a:endParaRPr lang="en-US" sz="1700" dirty="0"/>
          </a:p>
        </p:txBody>
      </p:sp>
      <p:grpSp>
        <p:nvGrpSpPr>
          <p:cNvPr id="2" name="Group 1">
            <a:extLst>
              <a:ext uri="{FF2B5EF4-FFF2-40B4-BE49-F238E27FC236}">
                <a16:creationId xmlns:a16="http://schemas.microsoft.com/office/drawing/2014/main" id="{E5C204D4-E4B1-700E-8B8B-E430E0702906}"/>
              </a:ext>
            </a:extLst>
          </p:cNvPr>
          <p:cNvGrpSpPr/>
          <p:nvPr/>
        </p:nvGrpSpPr>
        <p:grpSpPr>
          <a:xfrm>
            <a:off x="7645217" y="1510579"/>
            <a:ext cx="2452512" cy="4283546"/>
            <a:chOff x="7645217" y="1510579"/>
            <a:chExt cx="2452512" cy="4283546"/>
          </a:xfrm>
        </p:grpSpPr>
        <p:pic>
          <p:nvPicPr>
            <p:cNvPr id="4" name="Picture 3" descr="A screenshot of a computer&#10;&#10;Description automatically generated">
              <a:extLst>
                <a:ext uri="{FF2B5EF4-FFF2-40B4-BE49-F238E27FC236}">
                  <a16:creationId xmlns:a16="http://schemas.microsoft.com/office/drawing/2014/main" id="{A8BDE4FC-D2C2-CA27-06B6-27972B894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217" y="1510579"/>
              <a:ext cx="2452512" cy="3909079"/>
            </a:xfrm>
            <a:prstGeom prst="rect">
              <a:avLst/>
            </a:prstGeom>
          </p:spPr>
        </p:pic>
        <p:sp>
          <p:nvSpPr>
            <p:cNvPr id="5" name="Oval 4">
              <a:extLst>
                <a:ext uri="{FF2B5EF4-FFF2-40B4-BE49-F238E27FC236}">
                  <a16:creationId xmlns:a16="http://schemas.microsoft.com/office/drawing/2014/main" id="{82B904FB-AF33-B67F-4F61-05560BB6552B}"/>
                </a:ext>
              </a:extLst>
            </p:cNvPr>
            <p:cNvSpPr/>
            <p:nvPr/>
          </p:nvSpPr>
          <p:spPr>
            <a:xfrm>
              <a:off x="8392340" y="4866968"/>
              <a:ext cx="1607066" cy="480453"/>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20C5E32-ECD1-84AF-203C-4B0BC2361584}"/>
                </a:ext>
              </a:extLst>
            </p:cNvPr>
            <p:cNvSpPr/>
            <p:nvPr/>
          </p:nvSpPr>
          <p:spPr>
            <a:xfrm>
              <a:off x="8392340" y="4420264"/>
              <a:ext cx="1607066" cy="480453"/>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4E32563-5311-A89D-9813-0E85D0CA34CA}"/>
                </a:ext>
              </a:extLst>
            </p:cNvPr>
            <p:cNvSpPr txBox="1"/>
            <p:nvPr/>
          </p:nvSpPr>
          <p:spPr>
            <a:xfrm>
              <a:off x="8392340" y="5424793"/>
              <a:ext cx="963561" cy="369332"/>
            </a:xfrm>
            <a:prstGeom prst="rect">
              <a:avLst/>
            </a:prstGeom>
            <a:solidFill>
              <a:schemeClr val="bg1"/>
            </a:solidFill>
          </p:spPr>
          <p:txBody>
            <a:bodyPr wrap="square" rtlCol="0">
              <a:spAutoFit/>
            </a:bodyPr>
            <a:lstStyle/>
            <a:p>
              <a:r>
                <a:rPr lang="en-US" dirty="0"/>
                <a:t>Figure 6</a:t>
              </a:r>
            </a:p>
          </p:txBody>
        </p:sp>
      </p:grpSp>
    </p:spTree>
    <p:extLst>
      <p:ext uri="{BB962C8B-B14F-4D97-AF65-F5344CB8AC3E}">
        <p14:creationId xmlns:p14="http://schemas.microsoft.com/office/powerpoint/2010/main" val="3425184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18794</TotalTime>
  <Words>886</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Symbol</vt:lpstr>
      <vt:lpstr>Office Theme</vt:lpstr>
      <vt:lpstr>Making a Batch Manually</vt:lpstr>
      <vt:lpstr>PowerPoint Presentation</vt:lpstr>
      <vt:lpstr>Preface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Weber, Matthew</cp:lastModifiedBy>
  <cp:revision>2</cp:revision>
  <dcterms:created xsi:type="dcterms:W3CDTF">2024-07-01T11:50:05Z</dcterms:created>
  <dcterms:modified xsi:type="dcterms:W3CDTF">2024-09-08T17:42:28Z</dcterms:modified>
</cp:coreProperties>
</file>