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BE66A-A7D9-4CFB-AE2D-3394C9D0E6BB}" v="27" dt="2024-07-08T17:32:12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eber" userId="cb8fa425-774b-40a7-b0f2-d5b57e79fa6f" providerId="ADAL" clId="{416331A4-5993-4ABC-9964-79E951A960A4}"/>
    <pc:docChg chg="undo custSel addSld delSld modSld">
      <pc:chgData name="Matthew Weber" userId="cb8fa425-774b-40a7-b0f2-d5b57e79fa6f" providerId="ADAL" clId="{416331A4-5993-4ABC-9964-79E951A960A4}" dt="2024-07-05T18:09:29.198" v="3147" actId="1076"/>
      <pc:docMkLst>
        <pc:docMk/>
      </pc:docMkLst>
      <pc:sldChg chg="modSp mod">
        <pc:chgData name="Matthew Weber" userId="cb8fa425-774b-40a7-b0f2-d5b57e79fa6f" providerId="ADAL" clId="{416331A4-5993-4ABC-9964-79E951A960A4}" dt="2024-07-01T19:38:51.258" v="31" actId="20577"/>
        <pc:sldMkLst>
          <pc:docMk/>
          <pc:sldMk cId="2932703518" sldId="256"/>
        </pc:sldMkLst>
        <pc:spChg chg="mod">
          <ac:chgData name="Matthew Weber" userId="cb8fa425-774b-40a7-b0f2-d5b57e79fa6f" providerId="ADAL" clId="{416331A4-5993-4ABC-9964-79E951A960A4}" dt="2024-07-01T19:38:29.130" v="27" actId="20577"/>
          <ac:spMkLst>
            <pc:docMk/>
            <pc:sldMk cId="2932703518" sldId="256"/>
            <ac:spMk id="2" creationId="{0988541B-C4D0-FD60-CEA4-610494902ED9}"/>
          </ac:spMkLst>
        </pc:spChg>
        <pc:spChg chg="mod">
          <ac:chgData name="Matthew Weber" userId="cb8fa425-774b-40a7-b0f2-d5b57e79fa6f" providerId="ADAL" clId="{416331A4-5993-4ABC-9964-79E951A960A4}" dt="2024-07-01T19:38:51.258" v="31" actId="20577"/>
          <ac:spMkLst>
            <pc:docMk/>
            <pc:sldMk cId="2932703518" sldId="256"/>
            <ac:spMk id="3" creationId="{A811F1A6-A382-AF76-0D86-809F875EE824}"/>
          </ac:spMkLst>
        </pc:spChg>
      </pc:sldChg>
      <pc:sldChg chg="addSp delSp modSp mod">
        <pc:chgData name="Matthew Weber" userId="cb8fa425-774b-40a7-b0f2-d5b57e79fa6f" providerId="ADAL" clId="{416331A4-5993-4ABC-9964-79E951A960A4}" dt="2024-07-01T19:41:55.093" v="97"/>
        <pc:sldMkLst>
          <pc:docMk/>
          <pc:sldMk cId="2923562659" sldId="257"/>
        </pc:sldMkLst>
        <pc:spChg chg="mod ord">
          <ac:chgData name="Matthew Weber" userId="cb8fa425-774b-40a7-b0f2-d5b57e79fa6f" providerId="ADAL" clId="{416331A4-5993-4ABC-9964-79E951A960A4}" dt="2024-07-01T19:41:50.558" v="96" actId="26606"/>
          <ac:spMkLst>
            <pc:docMk/>
            <pc:sldMk cId="2923562659" sldId="257"/>
            <ac:spMk id="3" creationId="{6F8127F2-A88E-3587-E460-6FD5C7F273C2}"/>
          </ac:spMkLst>
        </pc:spChg>
        <pc:spChg chg="del">
          <ac:chgData name="Matthew Weber" userId="cb8fa425-774b-40a7-b0f2-d5b57e79fa6f" providerId="ADAL" clId="{416331A4-5993-4ABC-9964-79E951A960A4}" dt="2024-07-01T19:41:50.558" v="96" actId="26606"/>
          <ac:spMkLst>
            <pc:docMk/>
            <pc:sldMk cId="2923562659" sldId="257"/>
            <ac:spMk id="1039" creationId="{79BB35BC-D5C2-4C8B-A22A-A71E6191913B}"/>
          </ac:spMkLst>
        </pc:spChg>
        <pc:spChg chg="add">
          <ac:chgData name="Matthew Weber" userId="cb8fa425-774b-40a7-b0f2-d5b57e79fa6f" providerId="ADAL" clId="{416331A4-5993-4ABC-9964-79E951A960A4}" dt="2024-07-01T19:41:50.558" v="96" actId="26606"/>
          <ac:spMkLst>
            <pc:docMk/>
            <pc:sldMk cId="2923562659" sldId="257"/>
            <ac:spMk id="1044" creationId="{79BB35BC-D5C2-4C8B-A22A-A71E6191913B}"/>
          </ac:spMkLst>
        </pc:spChg>
        <pc:picChg chg="del">
          <ac:chgData name="Matthew Weber" userId="cb8fa425-774b-40a7-b0f2-d5b57e79fa6f" providerId="ADAL" clId="{416331A4-5993-4ABC-9964-79E951A960A4}" dt="2024-07-01T19:41:35.758" v="94" actId="478"/>
          <ac:picMkLst>
            <pc:docMk/>
            <pc:sldMk cId="2923562659" sldId="257"/>
            <ac:picMk id="2" creationId="{42C07A94-A754-75CB-C3DA-346EBBF4078D}"/>
          </ac:picMkLst>
        </pc:picChg>
        <pc:picChg chg="add mod">
          <ac:chgData name="Matthew Weber" userId="cb8fa425-774b-40a7-b0f2-d5b57e79fa6f" providerId="ADAL" clId="{416331A4-5993-4ABC-9964-79E951A960A4}" dt="2024-07-01T19:41:55.093" v="97"/>
          <ac:picMkLst>
            <pc:docMk/>
            <pc:sldMk cId="2923562659" sldId="257"/>
            <ac:picMk id="4" creationId="{E3076670-0BAF-DD3D-109F-4069E1A18942}"/>
          </ac:picMkLst>
        </pc:picChg>
      </pc:sldChg>
      <pc:sldChg chg="addSp delSp modSp del mod">
        <pc:chgData name="Matthew Weber" userId="cb8fa425-774b-40a7-b0f2-d5b57e79fa6f" providerId="ADAL" clId="{416331A4-5993-4ABC-9964-79E951A960A4}" dt="2024-07-05T16:48:05.258" v="535" actId="2696"/>
        <pc:sldMkLst>
          <pc:docMk/>
          <pc:sldMk cId="754623724" sldId="258"/>
        </pc:sldMkLst>
        <pc:spChg chg="del mod">
          <ac:chgData name="Matthew Weber" userId="cb8fa425-774b-40a7-b0f2-d5b57e79fa6f" providerId="ADAL" clId="{416331A4-5993-4ABC-9964-79E951A960A4}" dt="2024-07-05T16:47:54.265" v="531" actId="478"/>
          <ac:spMkLst>
            <pc:docMk/>
            <pc:sldMk cId="754623724" sldId="258"/>
            <ac:spMk id="3" creationId="{8F4C1733-6E4C-D12A-B536-419328C4EDAA}"/>
          </ac:spMkLst>
        </pc:spChg>
        <pc:spChg chg="add mod">
          <ac:chgData name="Matthew Weber" userId="cb8fa425-774b-40a7-b0f2-d5b57e79fa6f" providerId="ADAL" clId="{416331A4-5993-4ABC-9964-79E951A960A4}" dt="2024-07-05T16:47:54.265" v="531" actId="478"/>
          <ac:spMkLst>
            <pc:docMk/>
            <pc:sldMk cId="754623724" sldId="258"/>
            <ac:spMk id="5" creationId="{37C779A9-BF6E-5C4F-47D3-84150ED96C80}"/>
          </ac:spMkLst>
        </pc:spChg>
        <pc:spChg chg="del mod">
          <ac:chgData name="Matthew Weber" userId="cb8fa425-774b-40a7-b0f2-d5b57e79fa6f" providerId="ADAL" clId="{416331A4-5993-4ABC-9964-79E951A960A4}" dt="2024-07-01T19:42:48.071" v="103" actId="478"/>
          <ac:spMkLst>
            <pc:docMk/>
            <pc:sldMk cId="754623724" sldId="258"/>
            <ac:spMk id="28" creationId="{1E4CC2EA-B3E7-7DEC-371C-432750ECA60F}"/>
          </ac:spMkLst>
        </pc:spChg>
        <pc:picChg chg="del">
          <ac:chgData name="Matthew Weber" userId="cb8fa425-774b-40a7-b0f2-d5b57e79fa6f" providerId="ADAL" clId="{416331A4-5993-4ABC-9964-79E951A960A4}" dt="2024-07-01T19:42:44.954" v="101" actId="478"/>
          <ac:picMkLst>
            <pc:docMk/>
            <pc:sldMk cId="754623724" sldId="258"/>
            <ac:picMk id="1027" creationId="{F869B7D7-168B-FCAB-5E27-35BC3A48E375}"/>
          </ac:picMkLst>
        </pc:picChg>
      </pc:sldChg>
      <pc:sldChg chg="addSp delSp modSp mod">
        <pc:chgData name="Matthew Weber" userId="cb8fa425-774b-40a7-b0f2-d5b57e79fa6f" providerId="ADAL" clId="{416331A4-5993-4ABC-9964-79E951A960A4}" dt="2024-07-05T16:48:17.918" v="553" actId="14100"/>
        <pc:sldMkLst>
          <pc:docMk/>
          <pc:sldMk cId="4169116557" sldId="259"/>
        </pc:sldMkLst>
        <pc:spChg chg="mod">
          <ac:chgData name="Matthew Weber" userId="cb8fa425-774b-40a7-b0f2-d5b57e79fa6f" providerId="ADAL" clId="{416331A4-5993-4ABC-9964-79E951A960A4}" dt="2024-07-05T16:48:17.918" v="553" actId="14100"/>
          <ac:spMkLst>
            <pc:docMk/>
            <pc:sldMk cId="4169116557" sldId="259"/>
            <ac:spMk id="2" creationId="{51C08503-DA61-147C-F172-6AB2F4E1D578}"/>
          </ac:spMkLst>
        </pc:spChg>
        <pc:spChg chg="mod">
          <ac:chgData name="Matthew Weber" userId="cb8fa425-774b-40a7-b0f2-d5b57e79fa6f" providerId="ADAL" clId="{416331A4-5993-4ABC-9964-79E951A960A4}" dt="2024-07-05T16:48:01.583" v="534" actId="20577"/>
          <ac:spMkLst>
            <pc:docMk/>
            <pc:sldMk cId="4169116557" sldId="259"/>
            <ac:spMk id="3" creationId="{8F4C1733-6E4C-D12A-B536-419328C4EDAA}"/>
          </ac:spMkLst>
        </pc:spChg>
        <pc:spChg chg="add mod">
          <ac:chgData name="Matthew Weber" userId="cb8fa425-774b-40a7-b0f2-d5b57e79fa6f" providerId="ADAL" clId="{416331A4-5993-4ABC-9964-79E951A960A4}" dt="2024-07-01T19:44:53.795" v="132"/>
          <ac:spMkLst>
            <pc:docMk/>
            <pc:sldMk cId="4169116557" sldId="259"/>
            <ac:spMk id="9" creationId="{2AF02388-7F6A-CFD1-D458-03BCE580CAF5}"/>
          </ac:spMkLst>
        </pc:spChg>
        <pc:spChg chg="del">
          <ac:chgData name="Matthew Weber" userId="cb8fa425-774b-40a7-b0f2-d5b57e79fa6f" providerId="ADAL" clId="{416331A4-5993-4ABC-9964-79E951A960A4}" dt="2024-07-01T19:44:57.376" v="133" actId="26606"/>
          <ac:spMkLst>
            <pc:docMk/>
            <pc:sldMk cId="4169116557" sldId="259"/>
            <ac:spMk id="3100" creationId="{0E3596DD-156A-473E-9BB3-C6A29F7574E9}"/>
          </ac:spMkLst>
        </pc:spChg>
        <pc:spChg chg="del">
          <ac:chgData name="Matthew Weber" userId="cb8fa425-774b-40a7-b0f2-d5b57e79fa6f" providerId="ADAL" clId="{416331A4-5993-4ABC-9964-79E951A960A4}" dt="2024-07-01T19:44:57.376" v="133" actId="26606"/>
          <ac:spMkLst>
            <pc:docMk/>
            <pc:sldMk cId="4169116557" sldId="259"/>
            <ac:spMk id="3102" creationId="{2C46C4D6-C474-4E92-B52E-944C1118F7B6}"/>
          </ac:spMkLst>
        </pc:spChg>
        <pc:spChg chg="add">
          <ac:chgData name="Matthew Weber" userId="cb8fa425-774b-40a7-b0f2-d5b57e79fa6f" providerId="ADAL" clId="{416331A4-5993-4ABC-9964-79E951A960A4}" dt="2024-07-01T19:44:57.376" v="133" actId="26606"/>
          <ac:spMkLst>
            <pc:docMk/>
            <pc:sldMk cId="4169116557" sldId="259"/>
            <ac:spMk id="3107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1T19:44:57.376" v="133" actId="26606"/>
          <ac:spMkLst>
            <pc:docMk/>
            <pc:sldMk cId="4169116557" sldId="259"/>
            <ac:spMk id="3109" creationId="{2C46C4D6-C474-4E92-B52E-944C1118F7B6}"/>
          </ac:spMkLst>
        </pc:spChg>
        <pc:grpChg chg="del">
          <ac:chgData name="Matthew Weber" userId="cb8fa425-774b-40a7-b0f2-d5b57e79fa6f" providerId="ADAL" clId="{416331A4-5993-4ABC-9964-79E951A960A4}" dt="2024-07-01T19:44:38.645" v="131" actId="478"/>
          <ac:grpSpMkLst>
            <pc:docMk/>
            <pc:sldMk cId="4169116557" sldId="259"/>
            <ac:grpSpMk id="4" creationId="{319665D7-51BC-9AEB-AE9A-F0228584F2D5}"/>
          </ac:grpSpMkLst>
        </pc:grpChg>
        <pc:grpChg chg="add mod">
          <ac:chgData name="Matthew Weber" userId="cb8fa425-774b-40a7-b0f2-d5b57e79fa6f" providerId="ADAL" clId="{416331A4-5993-4ABC-9964-79E951A960A4}" dt="2024-07-01T19:44:57.376" v="133" actId="26606"/>
          <ac:grpSpMkLst>
            <pc:docMk/>
            <pc:sldMk cId="4169116557" sldId="259"/>
            <ac:grpSpMk id="7" creationId="{35010948-3A45-F26C-696D-025D924755B7}"/>
          </ac:grpSpMkLst>
        </pc:grpChg>
        <pc:picChg chg="add mod">
          <ac:chgData name="Matthew Weber" userId="cb8fa425-774b-40a7-b0f2-d5b57e79fa6f" providerId="ADAL" clId="{416331A4-5993-4ABC-9964-79E951A960A4}" dt="2024-07-01T19:44:53.795" v="132"/>
          <ac:picMkLst>
            <pc:docMk/>
            <pc:sldMk cId="4169116557" sldId="259"/>
            <ac:picMk id="8" creationId="{7C684AA8-0E92-3924-527B-6A2F2D7D9EB4}"/>
          </ac:picMkLst>
        </pc:picChg>
      </pc:sldChg>
      <pc:sldChg chg="addSp delSp modSp mod">
        <pc:chgData name="Matthew Weber" userId="cb8fa425-774b-40a7-b0f2-d5b57e79fa6f" providerId="ADAL" clId="{416331A4-5993-4ABC-9964-79E951A960A4}" dt="2024-07-05T16:50:16.187" v="621" actId="20577"/>
        <pc:sldMkLst>
          <pc:docMk/>
          <pc:sldMk cId="2846251533" sldId="260"/>
        </pc:sldMkLst>
        <pc:spChg chg="mod">
          <ac:chgData name="Matthew Weber" userId="cb8fa425-774b-40a7-b0f2-d5b57e79fa6f" providerId="ADAL" clId="{416331A4-5993-4ABC-9964-79E951A960A4}" dt="2024-07-05T16:48:52.448" v="573" actId="14100"/>
          <ac:spMkLst>
            <pc:docMk/>
            <pc:sldMk cId="2846251533" sldId="260"/>
            <ac:spMk id="2" creationId="{51C08503-DA61-147C-F172-6AB2F4E1D578}"/>
          </ac:spMkLst>
        </pc:spChg>
        <pc:spChg chg="mod">
          <ac:chgData name="Matthew Weber" userId="cb8fa425-774b-40a7-b0f2-d5b57e79fa6f" providerId="ADAL" clId="{416331A4-5993-4ABC-9964-79E951A960A4}" dt="2024-07-05T16:50:16.187" v="621" actId="20577"/>
          <ac:spMkLst>
            <pc:docMk/>
            <pc:sldMk cId="2846251533" sldId="260"/>
            <ac:spMk id="3" creationId="{8F4C1733-6E4C-D12A-B536-419328C4EDAA}"/>
          </ac:spMkLst>
        </pc:spChg>
        <pc:spChg chg="add mod">
          <ac:chgData name="Matthew Weber" userId="cb8fa425-774b-40a7-b0f2-d5b57e79fa6f" providerId="ADAL" clId="{416331A4-5993-4ABC-9964-79E951A960A4}" dt="2024-07-01T19:48:29.387" v="158" actId="1076"/>
          <ac:spMkLst>
            <pc:docMk/>
            <pc:sldMk cId="2846251533" sldId="260"/>
            <ac:spMk id="9" creationId="{843AF394-AC7E-BC1B-E0E5-246867D9B98F}"/>
          </ac:spMkLst>
        </pc:spChg>
        <pc:spChg chg="del">
          <ac:chgData name="Matthew Weber" userId="cb8fa425-774b-40a7-b0f2-d5b57e79fa6f" providerId="ADAL" clId="{416331A4-5993-4ABC-9964-79E951A960A4}" dt="2024-07-01T19:47:56.823" v="149" actId="26606"/>
          <ac:spMkLst>
            <pc:docMk/>
            <pc:sldMk cId="2846251533" sldId="260"/>
            <ac:spMk id="25" creationId="{0E3596DD-156A-473E-9BB3-C6A29F7574E9}"/>
          </ac:spMkLst>
        </pc:spChg>
        <pc:spChg chg="del">
          <ac:chgData name="Matthew Weber" userId="cb8fa425-774b-40a7-b0f2-d5b57e79fa6f" providerId="ADAL" clId="{416331A4-5993-4ABC-9964-79E951A960A4}" dt="2024-07-01T19:47:56.823" v="149" actId="26606"/>
          <ac:spMkLst>
            <pc:docMk/>
            <pc:sldMk cId="2846251533" sldId="260"/>
            <ac:spMk id="27" creationId="{2C46C4D6-C474-4E92-B52E-944C1118F7B6}"/>
          </ac:spMkLst>
        </pc:spChg>
        <pc:spChg chg="add mod">
          <ac:chgData name="Matthew Weber" userId="cb8fa425-774b-40a7-b0f2-d5b57e79fa6f" providerId="ADAL" clId="{416331A4-5993-4ABC-9964-79E951A960A4}" dt="2024-07-01T19:47:54.722" v="148"/>
          <ac:spMkLst>
            <pc:docMk/>
            <pc:sldMk cId="2846251533" sldId="260"/>
            <ac:spMk id="35" creationId="{B0D98DC1-E749-3625-CEF7-283A02F21C45}"/>
          </ac:spMkLst>
        </pc:spChg>
        <pc:spChg chg="add">
          <ac:chgData name="Matthew Weber" userId="cb8fa425-774b-40a7-b0f2-d5b57e79fa6f" providerId="ADAL" clId="{416331A4-5993-4ABC-9964-79E951A960A4}" dt="2024-07-01T19:47:56.823" v="149" actId="26606"/>
          <ac:spMkLst>
            <pc:docMk/>
            <pc:sldMk cId="2846251533" sldId="260"/>
            <ac:spMk id="40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1T19:47:56.823" v="149" actId="26606"/>
          <ac:spMkLst>
            <pc:docMk/>
            <pc:sldMk cId="2846251533" sldId="260"/>
            <ac:spMk id="42" creationId="{2C46C4D6-C474-4E92-B52E-944C1118F7B6}"/>
          </ac:spMkLst>
        </pc:spChg>
        <pc:grpChg chg="del">
          <ac:chgData name="Matthew Weber" userId="cb8fa425-774b-40a7-b0f2-d5b57e79fa6f" providerId="ADAL" clId="{416331A4-5993-4ABC-9964-79E951A960A4}" dt="2024-07-01T19:47:44.946" v="147" actId="478"/>
          <ac:grpSpMkLst>
            <pc:docMk/>
            <pc:sldMk cId="2846251533" sldId="260"/>
            <ac:grpSpMk id="4" creationId="{6FA23A0E-F7AA-FB62-F255-AE778F4B3225}"/>
          </ac:grpSpMkLst>
        </pc:grpChg>
        <pc:grpChg chg="add mod">
          <ac:chgData name="Matthew Weber" userId="cb8fa425-774b-40a7-b0f2-d5b57e79fa6f" providerId="ADAL" clId="{416331A4-5993-4ABC-9964-79E951A960A4}" dt="2024-07-01T19:48:01.891" v="150" actId="14100"/>
          <ac:grpSpMkLst>
            <pc:docMk/>
            <pc:sldMk cId="2846251533" sldId="260"/>
            <ac:grpSpMk id="7" creationId="{1F815B1C-9F82-F635-81A2-E53B34D803D2}"/>
          </ac:grpSpMkLst>
        </pc:grpChg>
        <pc:picChg chg="add mod">
          <ac:chgData name="Matthew Weber" userId="cb8fa425-774b-40a7-b0f2-d5b57e79fa6f" providerId="ADAL" clId="{416331A4-5993-4ABC-9964-79E951A960A4}" dt="2024-07-01T19:47:54.722" v="148"/>
          <ac:picMkLst>
            <pc:docMk/>
            <pc:sldMk cId="2846251533" sldId="260"/>
            <ac:picMk id="8" creationId="{0AC2847F-5EE7-3DA9-EDF3-EFD3B12883BE}"/>
          </ac:picMkLst>
        </pc:picChg>
      </pc:sldChg>
      <pc:sldChg chg="addSp delSp modSp mod">
        <pc:chgData name="Matthew Weber" userId="cb8fa425-774b-40a7-b0f2-d5b57e79fa6f" providerId="ADAL" clId="{416331A4-5993-4ABC-9964-79E951A960A4}" dt="2024-07-05T16:50:19.963" v="625" actId="20577"/>
        <pc:sldMkLst>
          <pc:docMk/>
          <pc:sldMk cId="2595567678" sldId="261"/>
        </pc:sldMkLst>
        <pc:spChg chg="mod">
          <ac:chgData name="Matthew Weber" userId="cb8fa425-774b-40a7-b0f2-d5b57e79fa6f" providerId="ADAL" clId="{416331A4-5993-4ABC-9964-79E951A960A4}" dt="2024-07-05T16:49:10.571" v="592" actId="1076"/>
          <ac:spMkLst>
            <pc:docMk/>
            <pc:sldMk cId="2595567678" sldId="261"/>
            <ac:spMk id="2" creationId="{51C08503-DA61-147C-F172-6AB2F4E1D578}"/>
          </ac:spMkLst>
        </pc:spChg>
        <pc:spChg chg="mod">
          <ac:chgData name="Matthew Weber" userId="cb8fa425-774b-40a7-b0f2-d5b57e79fa6f" providerId="ADAL" clId="{416331A4-5993-4ABC-9964-79E951A960A4}" dt="2024-07-05T16:50:19.963" v="625" actId="20577"/>
          <ac:spMkLst>
            <pc:docMk/>
            <pc:sldMk cId="2595567678" sldId="261"/>
            <ac:spMk id="3" creationId="{8F4C1733-6E4C-D12A-B536-419328C4EDAA}"/>
          </ac:spMkLst>
        </pc:spChg>
        <pc:spChg chg="add mod">
          <ac:chgData name="Matthew Weber" userId="cb8fa425-774b-40a7-b0f2-d5b57e79fa6f" providerId="ADAL" clId="{416331A4-5993-4ABC-9964-79E951A960A4}" dt="2024-07-01T19:50:03.071" v="165"/>
          <ac:spMkLst>
            <pc:docMk/>
            <pc:sldMk cId="2595567678" sldId="261"/>
            <ac:spMk id="6" creationId="{FDA27093-E9E8-601D-BA06-AB7ECF8A25A6}"/>
          </ac:spMkLst>
        </pc:spChg>
        <pc:spChg chg="add mod">
          <ac:chgData name="Matthew Weber" userId="cb8fa425-774b-40a7-b0f2-d5b57e79fa6f" providerId="ADAL" clId="{416331A4-5993-4ABC-9964-79E951A960A4}" dt="2024-07-01T19:50:36.118" v="174" actId="14100"/>
          <ac:spMkLst>
            <pc:docMk/>
            <pc:sldMk cId="2595567678" sldId="261"/>
            <ac:spMk id="11" creationId="{9201B8F1-C60D-3E13-E15E-E87943B1618A}"/>
          </ac:spMkLst>
        </pc:spChg>
        <pc:grpChg chg="add mod">
          <ac:chgData name="Matthew Weber" userId="cb8fa425-774b-40a7-b0f2-d5b57e79fa6f" providerId="ADAL" clId="{416331A4-5993-4ABC-9964-79E951A960A4}" dt="2024-07-01T19:50:26.527" v="170" actId="1076"/>
          <ac:grpSpMkLst>
            <pc:docMk/>
            <pc:sldMk cId="2595567678" sldId="261"/>
            <ac:grpSpMk id="4" creationId="{D1D509F5-4D95-119F-17C2-6124673FE6F4}"/>
          </ac:grpSpMkLst>
        </pc:grpChg>
        <pc:grpChg chg="del">
          <ac:chgData name="Matthew Weber" userId="cb8fa425-774b-40a7-b0f2-d5b57e79fa6f" providerId="ADAL" clId="{416331A4-5993-4ABC-9964-79E951A960A4}" dt="2024-07-01T19:49:48.795" v="164" actId="478"/>
          <ac:grpSpMkLst>
            <pc:docMk/>
            <pc:sldMk cId="2595567678" sldId="261"/>
            <ac:grpSpMk id="7" creationId="{A9B38DA0-A910-D14D-4E01-1D4C92F7C4AA}"/>
          </ac:grpSpMkLst>
        </pc:grpChg>
        <pc:picChg chg="add mod">
          <ac:chgData name="Matthew Weber" userId="cb8fa425-774b-40a7-b0f2-d5b57e79fa6f" providerId="ADAL" clId="{416331A4-5993-4ABC-9964-79E951A960A4}" dt="2024-07-01T19:50:03.071" v="165"/>
          <ac:picMkLst>
            <pc:docMk/>
            <pc:sldMk cId="2595567678" sldId="261"/>
            <ac:picMk id="5" creationId="{C217248B-CABB-A628-0669-AB8A6CFE2E60}"/>
          </ac:picMkLst>
        </pc:picChg>
      </pc:sldChg>
      <pc:sldChg chg="addSp delSp modSp mod">
        <pc:chgData name="Matthew Weber" userId="cb8fa425-774b-40a7-b0f2-d5b57e79fa6f" providerId="ADAL" clId="{416331A4-5993-4ABC-9964-79E951A960A4}" dt="2024-07-05T16:50:23.679" v="627" actId="20577"/>
        <pc:sldMkLst>
          <pc:docMk/>
          <pc:sldMk cId="3183407483" sldId="262"/>
        </pc:sldMkLst>
        <pc:spChg chg="mod">
          <ac:chgData name="Matthew Weber" userId="cb8fa425-774b-40a7-b0f2-d5b57e79fa6f" providerId="ADAL" clId="{416331A4-5993-4ABC-9964-79E951A960A4}" dt="2024-07-05T16:49:24.432" v="611" actId="14100"/>
          <ac:spMkLst>
            <pc:docMk/>
            <pc:sldMk cId="3183407483" sldId="262"/>
            <ac:spMk id="2" creationId="{51C08503-DA61-147C-F172-6AB2F4E1D578}"/>
          </ac:spMkLst>
        </pc:spChg>
        <pc:spChg chg="mod">
          <ac:chgData name="Matthew Weber" userId="cb8fa425-774b-40a7-b0f2-d5b57e79fa6f" providerId="ADAL" clId="{416331A4-5993-4ABC-9964-79E951A960A4}" dt="2024-07-05T16:50:23.679" v="627" actId="20577"/>
          <ac:spMkLst>
            <pc:docMk/>
            <pc:sldMk cId="3183407483" sldId="262"/>
            <ac:spMk id="3" creationId="{8F4C1733-6E4C-D12A-B536-419328C4EDAA}"/>
          </ac:spMkLst>
        </pc:spChg>
        <pc:spChg chg="add">
          <ac:chgData name="Matthew Weber" userId="cb8fa425-774b-40a7-b0f2-d5b57e79fa6f" providerId="ADAL" clId="{416331A4-5993-4ABC-9964-79E951A960A4}" dt="2024-07-02T13:12:10.490" v="175"/>
          <ac:spMkLst>
            <pc:docMk/>
            <pc:sldMk cId="3183407483" sldId="262"/>
            <ac:spMk id="7" creationId="{0CE00BF5-FD59-98A6-9965-E4D0BF425713}"/>
          </ac:spMkLst>
        </pc:spChg>
        <pc:spChg chg="add">
          <ac:chgData name="Matthew Weber" userId="cb8fa425-774b-40a7-b0f2-d5b57e79fa6f" providerId="ADAL" clId="{416331A4-5993-4ABC-9964-79E951A960A4}" dt="2024-07-02T13:12:10.490" v="175"/>
          <ac:spMkLst>
            <pc:docMk/>
            <pc:sldMk cId="3183407483" sldId="262"/>
            <ac:spMk id="8" creationId="{1A4D238D-D470-26AA-4C0E-E27A28D29252}"/>
          </ac:spMkLst>
        </pc:spChg>
        <pc:spChg chg="add mod">
          <ac:chgData name="Matthew Weber" userId="cb8fa425-774b-40a7-b0f2-d5b57e79fa6f" providerId="ADAL" clId="{416331A4-5993-4ABC-9964-79E951A960A4}" dt="2024-07-02T13:13:39.089" v="205" actId="1076"/>
          <ac:spMkLst>
            <pc:docMk/>
            <pc:sldMk cId="3183407483" sldId="262"/>
            <ac:spMk id="10" creationId="{14DF519F-C208-6664-1520-FD7815DEB471}"/>
          </ac:spMkLst>
        </pc:spChg>
        <pc:grpChg chg="del">
          <ac:chgData name="Matthew Weber" userId="cb8fa425-774b-40a7-b0f2-d5b57e79fa6f" providerId="ADAL" clId="{416331A4-5993-4ABC-9964-79E951A960A4}" dt="2024-07-02T13:12:43.027" v="178" actId="478"/>
          <ac:grpSpMkLst>
            <pc:docMk/>
            <pc:sldMk cId="3183407483" sldId="262"/>
            <ac:grpSpMk id="4" creationId="{87661991-24F6-B23C-2582-730658680274}"/>
          </ac:grpSpMkLst>
        </pc:grpChg>
        <pc:picChg chg="add mod">
          <ac:chgData name="Matthew Weber" userId="cb8fa425-774b-40a7-b0f2-d5b57e79fa6f" providerId="ADAL" clId="{416331A4-5993-4ABC-9964-79E951A960A4}" dt="2024-07-02T13:13:00.401" v="182" actId="1076"/>
          <ac:picMkLst>
            <pc:docMk/>
            <pc:sldMk cId="3183407483" sldId="262"/>
            <ac:picMk id="9" creationId="{194D4488-E087-472B-1A0F-8048AD5BA807}"/>
          </ac:picMkLst>
        </pc:picChg>
        <pc:picChg chg="add">
          <ac:chgData name="Matthew Weber" userId="cb8fa425-774b-40a7-b0f2-d5b57e79fa6f" providerId="ADAL" clId="{416331A4-5993-4ABC-9964-79E951A960A4}" dt="2024-07-02T13:12:10.490" v="175"/>
          <ac:picMkLst>
            <pc:docMk/>
            <pc:sldMk cId="3183407483" sldId="262"/>
            <ac:picMk id="2049" creationId="{4752A9B7-1301-1BFF-8F5E-EC74A4535228}"/>
          </ac:picMkLst>
        </pc:picChg>
      </pc:sldChg>
      <pc:sldChg chg="addSp delSp modSp new mod setBg">
        <pc:chgData name="Matthew Weber" userId="cb8fa425-774b-40a7-b0f2-d5b57e79fa6f" providerId="ADAL" clId="{416331A4-5993-4ABC-9964-79E951A960A4}" dt="2024-07-05T17:42:31.457" v="1978" actId="20577"/>
        <pc:sldMkLst>
          <pc:docMk/>
          <pc:sldMk cId="1355892443" sldId="263"/>
        </pc:sldMkLst>
        <pc:spChg chg="del">
          <ac:chgData name="Matthew Weber" userId="cb8fa425-774b-40a7-b0f2-d5b57e79fa6f" providerId="ADAL" clId="{416331A4-5993-4ABC-9964-79E951A960A4}" dt="2024-07-02T13:14:10.871" v="208" actId="478"/>
          <ac:spMkLst>
            <pc:docMk/>
            <pc:sldMk cId="1355892443" sldId="263"/>
            <ac:spMk id="2" creationId="{E86DADA9-7E03-1B77-BB53-847C56662AF6}"/>
          </ac:spMkLst>
        </pc:spChg>
        <pc:spChg chg="del">
          <ac:chgData name="Matthew Weber" userId="cb8fa425-774b-40a7-b0f2-d5b57e79fa6f" providerId="ADAL" clId="{416331A4-5993-4ABC-9964-79E951A960A4}" dt="2024-07-02T13:14:07.357" v="207" actId="478"/>
          <ac:spMkLst>
            <pc:docMk/>
            <pc:sldMk cId="1355892443" sldId="263"/>
            <ac:spMk id="3" creationId="{7C721AE4-3366-4708-A6B5-D6311C019B54}"/>
          </ac:spMkLst>
        </pc:spChg>
        <pc:spChg chg="add mod">
          <ac:chgData name="Matthew Weber" userId="cb8fa425-774b-40a7-b0f2-d5b57e79fa6f" providerId="ADAL" clId="{416331A4-5993-4ABC-9964-79E951A960A4}" dt="2024-07-05T16:50:51.132" v="650" actId="14100"/>
          <ac:spMkLst>
            <pc:docMk/>
            <pc:sldMk cId="1355892443" sldId="263"/>
            <ac:spMk id="4" creationId="{D41CD4A4-34F9-C2DF-2E96-BBC1E8A26D1A}"/>
          </ac:spMkLst>
        </pc:spChg>
        <pc:spChg chg="add mod">
          <ac:chgData name="Matthew Weber" userId="cb8fa425-774b-40a7-b0f2-d5b57e79fa6f" providerId="ADAL" clId="{416331A4-5993-4ABC-9964-79E951A960A4}" dt="2024-07-05T17:42:31.457" v="1978" actId="20577"/>
          <ac:spMkLst>
            <pc:docMk/>
            <pc:sldMk cId="1355892443" sldId="263"/>
            <ac:spMk id="5" creationId="{A396B25C-6CA6-8604-7851-0C719FDF0968}"/>
          </ac:spMkLst>
        </pc:spChg>
        <pc:spChg chg="add mod">
          <ac:chgData name="Matthew Weber" userId="cb8fa425-774b-40a7-b0f2-d5b57e79fa6f" providerId="ADAL" clId="{416331A4-5993-4ABC-9964-79E951A960A4}" dt="2024-07-02T13:15:26.829" v="218" actId="113"/>
          <ac:spMkLst>
            <pc:docMk/>
            <pc:sldMk cId="1355892443" sldId="263"/>
            <ac:spMk id="6" creationId="{7A1B54FB-901E-1329-0206-4243DAD2AAA2}"/>
          </ac:spMkLst>
        </pc:spChg>
        <pc:spChg chg="add mod">
          <ac:chgData name="Matthew Weber" userId="cb8fa425-774b-40a7-b0f2-d5b57e79fa6f" providerId="ADAL" clId="{416331A4-5993-4ABC-9964-79E951A960A4}" dt="2024-07-05T17:42:05.879" v="1964" actId="1076"/>
          <ac:spMkLst>
            <pc:docMk/>
            <pc:sldMk cId="1355892443" sldId="263"/>
            <ac:spMk id="8" creationId="{ACE3DD40-6EB0-E387-2AC2-67F2C428EAE8}"/>
          </ac:spMkLst>
        </pc:spChg>
        <pc:spChg chg="add mod">
          <ac:chgData name="Matthew Weber" userId="cb8fa425-774b-40a7-b0f2-d5b57e79fa6f" providerId="ADAL" clId="{416331A4-5993-4ABC-9964-79E951A960A4}" dt="2024-07-02T13:15:26.829" v="218" actId="113"/>
          <ac:spMkLst>
            <pc:docMk/>
            <pc:sldMk cId="1355892443" sldId="263"/>
            <ac:spMk id="12" creationId="{A949F5A0-DB8E-C20C-00E9-581721AB278C}"/>
          </ac:spMkLst>
        </pc:spChg>
        <pc:spChg chg="add mod">
          <ac:chgData name="Matthew Weber" userId="cb8fa425-774b-40a7-b0f2-d5b57e79fa6f" providerId="ADAL" clId="{416331A4-5993-4ABC-9964-79E951A960A4}" dt="2024-07-02T13:17:24.190" v="238"/>
          <ac:spMkLst>
            <pc:docMk/>
            <pc:sldMk cId="1355892443" sldId="263"/>
            <ac:spMk id="15" creationId="{8FBF9081-809F-3C15-02DA-243EFE602856}"/>
          </ac:spMkLst>
        </pc:spChg>
        <pc:spChg chg="add mod">
          <ac:chgData name="Matthew Weber" userId="cb8fa425-774b-40a7-b0f2-d5b57e79fa6f" providerId="ADAL" clId="{416331A4-5993-4ABC-9964-79E951A960A4}" dt="2024-07-02T13:17:24.190" v="238"/>
          <ac:spMkLst>
            <pc:docMk/>
            <pc:sldMk cId="1355892443" sldId="263"/>
            <ac:spMk id="16" creationId="{91AB19ED-143A-1DBB-1E44-43860069DDFD}"/>
          </ac:spMkLst>
        </pc:spChg>
        <pc:spChg chg="add mod">
          <ac:chgData name="Matthew Weber" userId="cb8fa425-774b-40a7-b0f2-d5b57e79fa6f" providerId="ADAL" clId="{416331A4-5993-4ABC-9964-79E951A960A4}" dt="2024-07-02T13:17:56.512" v="251" actId="1076"/>
          <ac:spMkLst>
            <pc:docMk/>
            <pc:sldMk cId="1355892443" sldId="263"/>
            <ac:spMk id="17" creationId="{92611AB1-9545-7560-C8B8-D99A14CA0584}"/>
          </ac:spMkLst>
        </pc:spChg>
        <pc:spChg chg="add">
          <ac:chgData name="Matthew Weber" userId="cb8fa425-774b-40a7-b0f2-d5b57e79fa6f" providerId="ADAL" clId="{416331A4-5993-4ABC-9964-79E951A960A4}" dt="2024-07-02T13:17:29.511" v="240" actId="26606"/>
          <ac:spMkLst>
            <pc:docMk/>
            <pc:sldMk cId="1355892443" sldId="263"/>
            <ac:spMk id="22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2T13:17:29.511" v="240" actId="26606"/>
          <ac:spMkLst>
            <pc:docMk/>
            <pc:sldMk cId="1355892443" sldId="263"/>
            <ac:spMk id="24" creationId="{2C46C4D6-C474-4E92-B52E-944C1118F7B6}"/>
          </ac:spMkLst>
        </pc:spChg>
        <pc:grpChg chg="add mod">
          <ac:chgData name="Matthew Weber" userId="cb8fa425-774b-40a7-b0f2-d5b57e79fa6f" providerId="ADAL" clId="{416331A4-5993-4ABC-9964-79E951A960A4}" dt="2024-07-02T13:15:24.034" v="217" actId="113"/>
          <ac:grpSpMkLst>
            <pc:docMk/>
            <pc:sldMk cId="1355892443" sldId="263"/>
            <ac:grpSpMk id="7" creationId="{305CE334-7F51-D6E8-804F-9C378DAE2E77}"/>
          </ac:grpSpMkLst>
        </pc:grpChg>
        <pc:grpChg chg="add del mod">
          <ac:chgData name="Matthew Weber" userId="cb8fa425-774b-40a7-b0f2-d5b57e79fa6f" providerId="ADAL" clId="{416331A4-5993-4ABC-9964-79E951A960A4}" dt="2024-07-05T17:02:58.070" v="826" actId="478"/>
          <ac:grpSpMkLst>
            <pc:docMk/>
            <pc:sldMk cId="1355892443" sldId="263"/>
            <ac:grpSpMk id="13" creationId="{ABC30E07-A77C-A0C1-3EB9-6473540658D3}"/>
          </ac:grpSpMkLst>
        </pc:grpChg>
        <pc:picChg chg="add mod modCrop">
          <ac:chgData name="Matthew Weber" userId="cb8fa425-774b-40a7-b0f2-d5b57e79fa6f" providerId="ADAL" clId="{416331A4-5993-4ABC-9964-79E951A960A4}" dt="2024-07-05T17:06:40.933" v="851" actId="732"/>
          <ac:picMkLst>
            <pc:docMk/>
            <pc:sldMk cId="1355892443" sldId="263"/>
            <ac:picMk id="3" creationId="{D2060EE5-1932-9815-381A-6279F1F8EB6E}"/>
          </ac:picMkLst>
        </pc:picChg>
        <pc:picChg chg="add mod modCrop">
          <ac:chgData name="Matthew Weber" userId="cb8fa425-774b-40a7-b0f2-d5b57e79fa6f" providerId="ADAL" clId="{416331A4-5993-4ABC-9964-79E951A960A4}" dt="2024-07-05T17:41:32.760" v="1951" actId="1076"/>
          <ac:picMkLst>
            <pc:docMk/>
            <pc:sldMk cId="1355892443" sldId="263"/>
            <ac:picMk id="7" creationId="{09022F99-182F-8252-A6A8-8520DED84B7C}"/>
          </ac:picMkLst>
        </pc:picChg>
        <pc:picChg chg="add mod">
          <ac:chgData name="Matthew Weber" userId="cb8fa425-774b-40a7-b0f2-d5b57e79fa6f" providerId="ADAL" clId="{416331A4-5993-4ABC-9964-79E951A960A4}" dt="2024-07-02T13:17:24.190" v="238"/>
          <ac:picMkLst>
            <pc:docMk/>
            <pc:sldMk cId="1355892443" sldId="263"/>
            <ac:picMk id="14" creationId="{1D8DEEB5-A909-BD10-039C-96A8D3912FBB}"/>
          </ac:picMkLst>
        </pc:picChg>
      </pc:sldChg>
      <pc:sldChg chg="addSp delSp modSp new mod setBg">
        <pc:chgData name="Matthew Weber" userId="cb8fa425-774b-40a7-b0f2-d5b57e79fa6f" providerId="ADAL" clId="{416331A4-5993-4ABC-9964-79E951A960A4}" dt="2024-07-05T17:42:51.550" v="1986" actId="20577"/>
        <pc:sldMkLst>
          <pc:docMk/>
          <pc:sldMk cId="1147741241" sldId="264"/>
        </pc:sldMkLst>
        <pc:spChg chg="del">
          <ac:chgData name="Matthew Weber" userId="cb8fa425-774b-40a7-b0f2-d5b57e79fa6f" providerId="ADAL" clId="{416331A4-5993-4ABC-9964-79E951A960A4}" dt="2024-07-02T13:18:47.345" v="260" actId="478"/>
          <ac:spMkLst>
            <pc:docMk/>
            <pc:sldMk cId="1147741241" sldId="264"/>
            <ac:spMk id="2" creationId="{73BC1EA7-8819-8098-5FD8-81A139EBA0F1}"/>
          </ac:spMkLst>
        </pc:spChg>
        <pc:spChg chg="del">
          <ac:chgData name="Matthew Weber" userId="cb8fa425-774b-40a7-b0f2-d5b57e79fa6f" providerId="ADAL" clId="{416331A4-5993-4ABC-9964-79E951A960A4}" dt="2024-07-02T13:18:46.222" v="259" actId="478"/>
          <ac:spMkLst>
            <pc:docMk/>
            <pc:sldMk cId="1147741241" sldId="264"/>
            <ac:spMk id="3" creationId="{CB619907-657F-B0A0-3C69-0286C505E2CD}"/>
          </ac:spMkLst>
        </pc:spChg>
        <pc:spChg chg="add mod">
          <ac:chgData name="Matthew Weber" userId="cb8fa425-774b-40a7-b0f2-d5b57e79fa6f" providerId="ADAL" clId="{416331A4-5993-4ABC-9964-79E951A960A4}" dt="2024-07-05T17:10:03.962" v="1017" actId="14100"/>
          <ac:spMkLst>
            <pc:docMk/>
            <pc:sldMk cId="1147741241" sldId="264"/>
            <ac:spMk id="4" creationId="{65ECD87A-DCCD-81F9-88EB-D08778CDAE02}"/>
          </ac:spMkLst>
        </pc:spChg>
        <pc:spChg chg="add mod">
          <ac:chgData name="Matthew Weber" userId="cb8fa425-774b-40a7-b0f2-d5b57e79fa6f" providerId="ADAL" clId="{416331A4-5993-4ABC-9964-79E951A960A4}" dt="2024-07-05T17:42:46.623" v="1984" actId="20577"/>
          <ac:spMkLst>
            <pc:docMk/>
            <pc:sldMk cId="1147741241" sldId="264"/>
            <ac:spMk id="5" creationId="{7AF545DB-22B2-2F93-3A67-F3BE21C798E1}"/>
          </ac:spMkLst>
        </pc:spChg>
        <pc:spChg chg="add mod">
          <ac:chgData name="Matthew Weber" userId="cb8fa425-774b-40a7-b0f2-d5b57e79fa6f" providerId="ADAL" clId="{416331A4-5993-4ABC-9964-79E951A960A4}" dt="2024-07-05T17:42:51.550" v="1986" actId="20577"/>
          <ac:spMkLst>
            <pc:docMk/>
            <pc:sldMk cId="1147741241" sldId="264"/>
            <ac:spMk id="7" creationId="{7E0B46D4-7339-3517-E166-CD22A449359B}"/>
          </ac:spMkLst>
        </pc:spChg>
        <pc:spChg chg="add">
          <ac:chgData name="Matthew Weber" userId="cb8fa425-774b-40a7-b0f2-d5b57e79fa6f" providerId="ADAL" clId="{416331A4-5993-4ABC-9964-79E951A960A4}" dt="2024-07-02T13:19:54.969" v="270" actId="26606"/>
          <ac:spMkLst>
            <pc:docMk/>
            <pc:sldMk cId="1147741241" sldId="264"/>
            <ac:spMk id="13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2T13:19:54.969" v="270" actId="26606"/>
          <ac:spMkLst>
            <pc:docMk/>
            <pc:sldMk cId="1147741241" sldId="264"/>
            <ac:spMk id="15" creationId="{2C46C4D6-C474-4E92-B52E-944C1118F7B6}"/>
          </ac:spMkLst>
        </pc:spChg>
        <pc:grpChg chg="add mod">
          <ac:chgData name="Matthew Weber" userId="cb8fa425-774b-40a7-b0f2-d5b57e79fa6f" providerId="ADAL" clId="{416331A4-5993-4ABC-9964-79E951A960A4}" dt="2024-07-02T13:20:05.506" v="272" actId="1076"/>
          <ac:grpSpMkLst>
            <pc:docMk/>
            <pc:sldMk cId="1147741241" sldId="264"/>
            <ac:grpSpMk id="6" creationId="{47208367-E610-622F-83C6-2793003132C3}"/>
          </ac:grpSpMkLst>
        </pc:grpChg>
        <pc:picChg chg="add mod">
          <ac:chgData name="Matthew Weber" userId="cb8fa425-774b-40a7-b0f2-d5b57e79fa6f" providerId="ADAL" clId="{416331A4-5993-4ABC-9964-79E951A960A4}" dt="2024-07-02T13:19:52.346" v="269"/>
          <ac:picMkLst>
            <pc:docMk/>
            <pc:sldMk cId="1147741241" sldId="264"/>
            <ac:picMk id="8" creationId="{42F8D71E-9AF7-06DD-93F5-A16550E5E87D}"/>
          </ac:picMkLst>
        </pc:picChg>
      </pc:sldChg>
      <pc:sldChg chg="addSp delSp modSp new del mod">
        <pc:chgData name="Matthew Weber" userId="cb8fa425-774b-40a7-b0f2-d5b57e79fa6f" providerId="ADAL" clId="{416331A4-5993-4ABC-9964-79E951A960A4}" dt="2024-07-05T17:19:35.679" v="1208" actId="2696"/>
        <pc:sldMkLst>
          <pc:docMk/>
          <pc:sldMk cId="1905982395" sldId="265"/>
        </pc:sldMkLst>
        <pc:spChg chg="del">
          <ac:chgData name="Matthew Weber" userId="cb8fa425-774b-40a7-b0f2-d5b57e79fa6f" providerId="ADAL" clId="{416331A4-5993-4ABC-9964-79E951A960A4}" dt="2024-07-02T13:20:21.059" v="277" actId="478"/>
          <ac:spMkLst>
            <pc:docMk/>
            <pc:sldMk cId="1905982395" sldId="265"/>
            <ac:spMk id="2" creationId="{4E512163-F871-77F3-BF05-E52C676D4AAD}"/>
          </ac:spMkLst>
        </pc:spChg>
        <pc:spChg chg="del">
          <ac:chgData name="Matthew Weber" userId="cb8fa425-774b-40a7-b0f2-d5b57e79fa6f" providerId="ADAL" clId="{416331A4-5993-4ABC-9964-79E951A960A4}" dt="2024-07-02T13:20:22.093" v="278" actId="478"/>
          <ac:spMkLst>
            <pc:docMk/>
            <pc:sldMk cId="1905982395" sldId="265"/>
            <ac:spMk id="3" creationId="{6964B493-3A65-89F1-1E9C-CF1FE91B8C41}"/>
          </ac:spMkLst>
        </pc:spChg>
        <pc:spChg chg="add mod">
          <ac:chgData name="Matthew Weber" userId="cb8fa425-774b-40a7-b0f2-d5b57e79fa6f" providerId="ADAL" clId="{416331A4-5993-4ABC-9964-79E951A960A4}" dt="2024-07-05T17:10:23.704" v="1037" actId="14100"/>
          <ac:spMkLst>
            <pc:docMk/>
            <pc:sldMk cId="1905982395" sldId="265"/>
            <ac:spMk id="4" creationId="{106FA897-14B7-0696-B57E-54FE6FD0FE6C}"/>
          </ac:spMkLst>
        </pc:spChg>
        <pc:spChg chg="add mod">
          <ac:chgData name="Matthew Weber" userId="cb8fa425-774b-40a7-b0f2-d5b57e79fa6f" providerId="ADAL" clId="{416331A4-5993-4ABC-9964-79E951A960A4}" dt="2024-07-05T17:11:02.043" v="1040" actId="20577"/>
          <ac:spMkLst>
            <pc:docMk/>
            <pc:sldMk cId="1905982395" sldId="265"/>
            <ac:spMk id="5" creationId="{AE1135AD-1466-6B57-32A6-2675874FFC97}"/>
          </ac:spMkLst>
        </pc:spChg>
      </pc:sldChg>
      <pc:sldChg chg="addSp delSp modSp new del mod">
        <pc:chgData name="Matthew Weber" userId="cb8fa425-774b-40a7-b0f2-d5b57e79fa6f" providerId="ADAL" clId="{416331A4-5993-4ABC-9964-79E951A960A4}" dt="2024-07-05T17:20:28.069" v="1221" actId="2696"/>
        <pc:sldMkLst>
          <pc:docMk/>
          <pc:sldMk cId="582507142" sldId="266"/>
        </pc:sldMkLst>
        <pc:spChg chg="del">
          <ac:chgData name="Matthew Weber" userId="cb8fa425-774b-40a7-b0f2-d5b57e79fa6f" providerId="ADAL" clId="{416331A4-5993-4ABC-9964-79E951A960A4}" dt="2024-07-02T13:22:52.406" v="295" actId="478"/>
          <ac:spMkLst>
            <pc:docMk/>
            <pc:sldMk cId="582507142" sldId="266"/>
            <ac:spMk id="2" creationId="{0FBC3D0D-B0C9-E25A-520F-69A0601B1497}"/>
          </ac:spMkLst>
        </pc:spChg>
        <pc:spChg chg="del">
          <ac:chgData name="Matthew Weber" userId="cb8fa425-774b-40a7-b0f2-d5b57e79fa6f" providerId="ADAL" clId="{416331A4-5993-4ABC-9964-79E951A960A4}" dt="2024-07-02T13:22:54.166" v="296" actId="478"/>
          <ac:spMkLst>
            <pc:docMk/>
            <pc:sldMk cId="582507142" sldId="266"/>
            <ac:spMk id="3" creationId="{F280E55F-A7EF-8A03-1914-892FF0FD2CC5}"/>
          </ac:spMkLst>
        </pc:spChg>
        <pc:spChg chg="add mod">
          <ac:chgData name="Matthew Weber" userId="cb8fa425-774b-40a7-b0f2-d5b57e79fa6f" providerId="ADAL" clId="{416331A4-5993-4ABC-9964-79E951A960A4}" dt="2024-07-05T17:15:27.332" v="1165" actId="14100"/>
          <ac:spMkLst>
            <pc:docMk/>
            <pc:sldMk cId="582507142" sldId="266"/>
            <ac:spMk id="4" creationId="{5FD03C18-095E-B1EA-6CA6-7E8302E6FBA5}"/>
          </ac:spMkLst>
        </pc:spChg>
        <pc:spChg chg="add mod">
          <ac:chgData name="Matthew Weber" userId="cb8fa425-774b-40a7-b0f2-d5b57e79fa6f" providerId="ADAL" clId="{416331A4-5993-4ABC-9964-79E951A960A4}" dt="2024-07-05T17:12:40.893" v="1077" actId="20577"/>
          <ac:spMkLst>
            <pc:docMk/>
            <pc:sldMk cId="582507142" sldId="266"/>
            <ac:spMk id="5" creationId="{3E374B41-9A91-C4A2-85A9-241EF7F2BF1B}"/>
          </ac:spMkLst>
        </pc:spChg>
        <pc:spChg chg="add mod">
          <ac:chgData name="Matthew Weber" userId="cb8fa425-774b-40a7-b0f2-d5b57e79fa6f" providerId="ADAL" clId="{416331A4-5993-4ABC-9964-79E951A960A4}" dt="2024-07-02T13:24:40.163" v="310"/>
          <ac:spMkLst>
            <pc:docMk/>
            <pc:sldMk cId="582507142" sldId="266"/>
            <ac:spMk id="8" creationId="{ABA6A881-85BB-9C61-AE72-0AA82773444D}"/>
          </ac:spMkLst>
        </pc:spChg>
        <pc:spChg chg="add mod">
          <ac:chgData name="Matthew Weber" userId="cb8fa425-774b-40a7-b0f2-d5b57e79fa6f" providerId="ADAL" clId="{416331A4-5993-4ABC-9964-79E951A960A4}" dt="2024-07-02T13:24:40.163" v="310"/>
          <ac:spMkLst>
            <pc:docMk/>
            <pc:sldMk cId="582507142" sldId="266"/>
            <ac:spMk id="9" creationId="{8B4F5173-1581-7E89-C855-1E4CDDC48DE8}"/>
          </ac:spMkLst>
        </pc:spChg>
        <pc:spChg chg="add mod">
          <ac:chgData name="Matthew Weber" userId="cb8fa425-774b-40a7-b0f2-d5b57e79fa6f" providerId="ADAL" clId="{416331A4-5993-4ABC-9964-79E951A960A4}" dt="2024-07-02T13:25:11.601" v="317" actId="14100"/>
          <ac:spMkLst>
            <pc:docMk/>
            <pc:sldMk cId="582507142" sldId="266"/>
            <ac:spMk id="10" creationId="{253B0986-C7FC-4FFB-7679-6D2AE8E1711E}"/>
          </ac:spMkLst>
        </pc:spChg>
        <pc:grpChg chg="add mod">
          <ac:chgData name="Matthew Weber" userId="cb8fa425-774b-40a7-b0f2-d5b57e79fa6f" providerId="ADAL" clId="{416331A4-5993-4ABC-9964-79E951A960A4}" dt="2024-07-02T13:25:00.179" v="313" actId="1076"/>
          <ac:grpSpMkLst>
            <pc:docMk/>
            <pc:sldMk cId="582507142" sldId="266"/>
            <ac:grpSpMk id="6" creationId="{904D9E93-6ED9-3FBF-371E-96621EFD434D}"/>
          </ac:grpSpMkLst>
        </pc:grpChg>
        <pc:picChg chg="add mod">
          <ac:chgData name="Matthew Weber" userId="cb8fa425-774b-40a7-b0f2-d5b57e79fa6f" providerId="ADAL" clId="{416331A4-5993-4ABC-9964-79E951A960A4}" dt="2024-07-02T13:24:40.163" v="310"/>
          <ac:picMkLst>
            <pc:docMk/>
            <pc:sldMk cId="582507142" sldId="266"/>
            <ac:picMk id="7" creationId="{685F067C-8358-E7B3-2655-8E388F80AD1B}"/>
          </ac:picMkLst>
        </pc:picChg>
      </pc:sldChg>
      <pc:sldChg chg="addSp delSp modSp new del mod">
        <pc:chgData name="Matthew Weber" userId="cb8fa425-774b-40a7-b0f2-d5b57e79fa6f" providerId="ADAL" clId="{416331A4-5993-4ABC-9964-79E951A960A4}" dt="2024-07-05T17:22:45" v="1225" actId="2696"/>
        <pc:sldMkLst>
          <pc:docMk/>
          <pc:sldMk cId="1829635972" sldId="267"/>
        </pc:sldMkLst>
        <pc:spChg chg="del">
          <ac:chgData name="Matthew Weber" userId="cb8fa425-774b-40a7-b0f2-d5b57e79fa6f" providerId="ADAL" clId="{416331A4-5993-4ABC-9964-79E951A960A4}" dt="2024-07-02T13:25:25.330" v="320" actId="478"/>
          <ac:spMkLst>
            <pc:docMk/>
            <pc:sldMk cId="1829635972" sldId="267"/>
            <ac:spMk id="2" creationId="{6BE2E58D-151F-0E78-906F-3FC175798E4F}"/>
          </ac:spMkLst>
        </pc:spChg>
        <pc:spChg chg="del">
          <ac:chgData name="Matthew Weber" userId="cb8fa425-774b-40a7-b0f2-d5b57e79fa6f" providerId="ADAL" clId="{416331A4-5993-4ABC-9964-79E951A960A4}" dt="2024-07-02T13:25:24.410" v="319" actId="478"/>
          <ac:spMkLst>
            <pc:docMk/>
            <pc:sldMk cId="1829635972" sldId="267"/>
            <ac:spMk id="3" creationId="{DA6E1688-0277-C702-861D-27250CECA058}"/>
          </ac:spMkLst>
        </pc:spChg>
        <pc:spChg chg="add mod">
          <ac:chgData name="Matthew Weber" userId="cb8fa425-774b-40a7-b0f2-d5b57e79fa6f" providerId="ADAL" clId="{416331A4-5993-4ABC-9964-79E951A960A4}" dt="2024-07-05T17:16:07.726" v="1186" actId="1076"/>
          <ac:spMkLst>
            <pc:docMk/>
            <pc:sldMk cId="1829635972" sldId="267"/>
            <ac:spMk id="4" creationId="{4BD809D0-3CF7-B740-F43A-7FF4D08ECED6}"/>
          </ac:spMkLst>
        </pc:spChg>
        <pc:spChg chg="add mod">
          <ac:chgData name="Matthew Weber" userId="cb8fa425-774b-40a7-b0f2-d5b57e79fa6f" providerId="ADAL" clId="{416331A4-5993-4ABC-9964-79E951A960A4}" dt="2024-07-05T17:22:39.455" v="1224" actId="20577"/>
          <ac:spMkLst>
            <pc:docMk/>
            <pc:sldMk cId="1829635972" sldId="267"/>
            <ac:spMk id="5" creationId="{CA89866C-3BF7-6603-E578-79FB619E9BD0}"/>
          </ac:spMkLst>
        </pc:spChg>
      </pc:sldChg>
      <pc:sldChg chg="addSp delSp modSp new mod setBg">
        <pc:chgData name="Matthew Weber" userId="cb8fa425-774b-40a7-b0f2-d5b57e79fa6f" providerId="ADAL" clId="{416331A4-5993-4ABC-9964-79E951A960A4}" dt="2024-07-05T17:48:23.518" v="2178" actId="20577"/>
        <pc:sldMkLst>
          <pc:docMk/>
          <pc:sldMk cId="379908706" sldId="268"/>
        </pc:sldMkLst>
        <pc:spChg chg="del">
          <ac:chgData name="Matthew Weber" userId="cb8fa425-774b-40a7-b0f2-d5b57e79fa6f" providerId="ADAL" clId="{416331A4-5993-4ABC-9964-79E951A960A4}" dt="2024-07-02T13:27:53.631" v="334" actId="478"/>
          <ac:spMkLst>
            <pc:docMk/>
            <pc:sldMk cId="379908706" sldId="268"/>
            <ac:spMk id="2" creationId="{FB14BF8B-5130-AC03-99A9-79BA671A5A0D}"/>
          </ac:spMkLst>
        </pc:spChg>
        <pc:spChg chg="del">
          <ac:chgData name="Matthew Weber" userId="cb8fa425-774b-40a7-b0f2-d5b57e79fa6f" providerId="ADAL" clId="{416331A4-5993-4ABC-9964-79E951A960A4}" dt="2024-07-02T13:27:52.636" v="333" actId="478"/>
          <ac:spMkLst>
            <pc:docMk/>
            <pc:sldMk cId="379908706" sldId="268"/>
            <ac:spMk id="3" creationId="{2D6D17E8-DA94-5258-0763-305A2EA32718}"/>
          </ac:spMkLst>
        </pc:spChg>
        <pc:spChg chg="add mod">
          <ac:chgData name="Matthew Weber" userId="cb8fa425-774b-40a7-b0f2-d5b57e79fa6f" providerId="ADAL" clId="{416331A4-5993-4ABC-9964-79E951A960A4}" dt="2024-07-05T17:13:51.722" v="1115" actId="14100"/>
          <ac:spMkLst>
            <pc:docMk/>
            <pc:sldMk cId="379908706" sldId="268"/>
            <ac:spMk id="4" creationId="{076D41CE-76A3-070D-B989-515DB646B705}"/>
          </ac:spMkLst>
        </pc:spChg>
        <pc:spChg chg="add mod">
          <ac:chgData name="Matthew Weber" userId="cb8fa425-774b-40a7-b0f2-d5b57e79fa6f" providerId="ADAL" clId="{416331A4-5993-4ABC-9964-79E951A960A4}" dt="2024-07-05T17:47:36.329" v="2161" actId="20577"/>
          <ac:spMkLst>
            <pc:docMk/>
            <pc:sldMk cId="379908706" sldId="268"/>
            <ac:spMk id="5" creationId="{3D0DD78E-535D-B2F4-A757-B2D9C78E1DD1}"/>
          </ac:spMkLst>
        </pc:spChg>
        <pc:spChg chg="add mod">
          <ac:chgData name="Matthew Weber" userId="cb8fa425-774b-40a7-b0f2-d5b57e79fa6f" providerId="ADAL" clId="{416331A4-5993-4ABC-9964-79E951A960A4}" dt="2024-07-02T13:29:27.502" v="342"/>
          <ac:spMkLst>
            <pc:docMk/>
            <pc:sldMk cId="379908706" sldId="268"/>
            <ac:spMk id="8" creationId="{3635A859-674C-B4B6-A624-BF1051FDE1D6}"/>
          </ac:spMkLst>
        </pc:spChg>
        <pc:spChg chg="add mod">
          <ac:chgData name="Matthew Weber" userId="cb8fa425-774b-40a7-b0f2-d5b57e79fa6f" providerId="ADAL" clId="{416331A4-5993-4ABC-9964-79E951A960A4}" dt="2024-07-02T13:29:27.502" v="342"/>
          <ac:spMkLst>
            <pc:docMk/>
            <pc:sldMk cId="379908706" sldId="268"/>
            <ac:spMk id="9" creationId="{46EB0E87-3E04-9C2C-545F-ED63345061CC}"/>
          </ac:spMkLst>
        </pc:spChg>
        <pc:spChg chg="add mod">
          <ac:chgData name="Matthew Weber" userId="cb8fa425-774b-40a7-b0f2-d5b57e79fa6f" providerId="ADAL" clId="{416331A4-5993-4ABC-9964-79E951A960A4}" dt="2024-07-05T17:48:20.063" v="2176" actId="20577"/>
          <ac:spMkLst>
            <pc:docMk/>
            <pc:sldMk cId="379908706" sldId="268"/>
            <ac:spMk id="10" creationId="{DDF40054-374F-F452-5280-2779E26AE702}"/>
          </ac:spMkLst>
        </pc:spChg>
        <pc:spChg chg="add mod">
          <ac:chgData name="Matthew Weber" userId="cb8fa425-774b-40a7-b0f2-d5b57e79fa6f" providerId="ADAL" clId="{416331A4-5993-4ABC-9964-79E951A960A4}" dt="2024-07-02T13:29:45.724" v="345"/>
          <ac:spMkLst>
            <pc:docMk/>
            <pc:sldMk cId="379908706" sldId="268"/>
            <ac:spMk id="13" creationId="{B75B9181-5B92-644E-8C86-6EB9D31D62CA}"/>
          </ac:spMkLst>
        </pc:spChg>
        <pc:spChg chg="add mod">
          <ac:chgData name="Matthew Weber" userId="cb8fa425-774b-40a7-b0f2-d5b57e79fa6f" providerId="ADAL" clId="{416331A4-5993-4ABC-9964-79E951A960A4}" dt="2024-07-05T17:48:23.518" v="2178" actId="20577"/>
          <ac:spMkLst>
            <pc:docMk/>
            <pc:sldMk cId="379908706" sldId="268"/>
            <ac:spMk id="14" creationId="{FA047969-4588-D1ED-EDB3-D8BFB55554F3}"/>
          </ac:spMkLst>
        </pc:spChg>
        <pc:spChg chg="add">
          <ac:chgData name="Matthew Weber" userId="cb8fa425-774b-40a7-b0f2-d5b57e79fa6f" providerId="ADAL" clId="{416331A4-5993-4ABC-9964-79E951A960A4}" dt="2024-07-02T13:29:58.403" v="348" actId="26606"/>
          <ac:spMkLst>
            <pc:docMk/>
            <pc:sldMk cId="379908706" sldId="268"/>
            <ac:spMk id="19" creationId="{F35DB090-93B5-4581-8D71-BB3839684BFF}"/>
          </ac:spMkLst>
        </pc:spChg>
        <pc:spChg chg="add">
          <ac:chgData name="Matthew Weber" userId="cb8fa425-774b-40a7-b0f2-d5b57e79fa6f" providerId="ADAL" clId="{416331A4-5993-4ABC-9964-79E951A960A4}" dt="2024-07-02T13:29:58.403" v="348" actId="26606"/>
          <ac:spMkLst>
            <pc:docMk/>
            <pc:sldMk cId="379908706" sldId="268"/>
            <ac:spMk id="21" creationId="{A0DE92DF-4769-4DE9-93FD-EE31271850CA}"/>
          </ac:spMkLst>
        </pc:spChg>
        <pc:grpChg chg="add mod">
          <ac:chgData name="Matthew Weber" userId="cb8fa425-774b-40a7-b0f2-d5b57e79fa6f" providerId="ADAL" clId="{416331A4-5993-4ABC-9964-79E951A960A4}" dt="2024-07-02T13:30:57.732" v="371" actId="1076"/>
          <ac:grpSpMkLst>
            <pc:docMk/>
            <pc:sldMk cId="379908706" sldId="268"/>
            <ac:grpSpMk id="6" creationId="{CEBD8203-D0B7-6633-20F1-0BBA42268121}"/>
          </ac:grpSpMkLst>
        </pc:grpChg>
        <pc:grpChg chg="add mod">
          <ac:chgData name="Matthew Weber" userId="cb8fa425-774b-40a7-b0f2-d5b57e79fa6f" providerId="ADAL" clId="{416331A4-5993-4ABC-9964-79E951A960A4}" dt="2024-07-02T13:30:16.825" v="352" actId="14100"/>
          <ac:grpSpMkLst>
            <pc:docMk/>
            <pc:sldMk cId="379908706" sldId="268"/>
            <ac:grpSpMk id="11" creationId="{C3FA085B-4830-311E-45D5-1CFC014F7493}"/>
          </ac:grpSpMkLst>
        </pc:grpChg>
        <pc:picChg chg="add mod">
          <ac:chgData name="Matthew Weber" userId="cb8fa425-774b-40a7-b0f2-d5b57e79fa6f" providerId="ADAL" clId="{416331A4-5993-4ABC-9964-79E951A960A4}" dt="2024-07-02T13:29:27.502" v="342"/>
          <ac:picMkLst>
            <pc:docMk/>
            <pc:sldMk cId="379908706" sldId="268"/>
            <ac:picMk id="7" creationId="{B3C7C0B0-86E3-D4CC-E965-61900223C1BC}"/>
          </ac:picMkLst>
        </pc:picChg>
        <pc:picChg chg="add mod">
          <ac:chgData name="Matthew Weber" userId="cb8fa425-774b-40a7-b0f2-d5b57e79fa6f" providerId="ADAL" clId="{416331A4-5993-4ABC-9964-79E951A960A4}" dt="2024-07-02T13:29:45.724" v="345"/>
          <ac:picMkLst>
            <pc:docMk/>
            <pc:sldMk cId="379908706" sldId="268"/>
            <ac:picMk id="12" creationId="{AA916F0F-D1E4-21DF-7953-431B62046989}"/>
          </ac:picMkLst>
        </pc:picChg>
      </pc:sldChg>
      <pc:sldChg chg="addSp delSp modSp new mod setBg">
        <pc:chgData name="Matthew Weber" userId="cb8fa425-774b-40a7-b0f2-d5b57e79fa6f" providerId="ADAL" clId="{416331A4-5993-4ABC-9964-79E951A960A4}" dt="2024-07-05T17:48:40.368" v="2186" actId="14100"/>
        <pc:sldMkLst>
          <pc:docMk/>
          <pc:sldMk cId="665995654" sldId="269"/>
        </pc:sldMkLst>
        <pc:spChg chg="del">
          <ac:chgData name="Matthew Weber" userId="cb8fa425-774b-40a7-b0f2-d5b57e79fa6f" providerId="ADAL" clId="{416331A4-5993-4ABC-9964-79E951A960A4}" dt="2024-07-02T13:32:44.947" v="374" actId="478"/>
          <ac:spMkLst>
            <pc:docMk/>
            <pc:sldMk cId="665995654" sldId="269"/>
            <ac:spMk id="2" creationId="{BE22ACA3-E34A-551D-4227-9F442D48B6C9}"/>
          </ac:spMkLst>
        </pc:spChg>
        <pc:spChg chg="del">
          <ac:chgData name="Matthew Weber" userId="cb8fa425-774b-40a7-b0f2-d5b57e79fa6f" providerId="ADAL" clId="{416331A4-5993-4ABC-9964-79E951A960A4}" dt="2024-07-02T13:32:43.742" v="373" actId="478"/>
          <ac:spMkLst>
            <pc:docMk/>
            <pc:sldMk cId="665995654" sldId="269"/>
            <ac:spMk id="3" creationId="{A8267F65-6AF1-E774-CD0E-0C27C93B1AEE}"/>
          </ac:spMkLst>
        </pc:spChg>
        <pc:spChg chg="add mod">
          <ac:chgData name="Matthew Weber" userId="cb8fa425-774b-40a7-b0f2-d5b57e79fa6f" providerId="ADAL" clId="{416331A4-5993-4ABC-9964-79E951A960A4}" dt="2024-07-05T17:14:35.779" v="1138" actId="14100"/>
          <ac:spMkLst>
            <pc:docMk/>
            <pc:sldMk cId="665995654" sldId="269"/>
            <ac:spMk id="4" creationId="{9E5F1471-65BB-8F20-076C-32DEF2B68C92}"/>
          </ac:spMkLst>
        </pc:spChg>
        <pc:spChg chg="add mod">
          <ac:chgData name="Matthew Weber" userId="cb8fa425-774b-40a7-b0f2-d5b57e79fa6f" providerId="ADAL" clId="{416331A4-5993-4ABC-9964-79E951A960A4}" dt="2024-07-05T17:48:30.889" v="2180" actId="20577"/>
          <ac:spMkLst>
            <pc:docMk/>
            <pc:sldMk cId="665995654" sldId="269"/>
            <ac:spMk id="5" creationId="{9F2E546D-2D7F-EF7F-0E83-FF8F5B224DFF}"/>
          </ac:spMkLst>
        </pc:spChg>
        <pc:spChg chg="add mod">
          <ac:chgData name="Matthew Weber" userId="cb8fa425-774b-40a7-b0f2-d5b57e79fa6f" providerId="ADAL" clId="{416331A4-5993-4ABC-9964-79E951A960A4}" dt="2024-07-05T17:48:40.368" v="2186" actId="14100"/>
          <ac:spMkLst>
            <pc:docMk/>
            <pc:sldMk cId="665995654" sldId="269"/>
            <ac:spMk id="8" creationId="{6E086CDC-CB4F-A38C-A18E-1D30BBB0C9FD}"/>
          </ac:spMkLst>
        </pc:spChg>
        <pc:spChg chg="add">
          <ac:chgData name="Matthew Weber" userId="cb8fa425-774b-40a7-b0f2-d5b57e79fa6f" providerId="ADAL" clId="{416331A4-5993-4ABC-9964-79E951A960A4}" dt="2024-07-02T13:33:22.899" v="382" actId="26606"/>
          <ac:spMkLst>
            <pc:docMk/>
            <pc:sldMk cId="665995654" sldId="269"/>
            <ac:spMk id="13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2T13:33:22.899" v="382" actId="26606"/>
          <ac:spMkLst>
            <pc:docMk/>
            <pc:sldMk cId="665995654" sldId="269"/>
            <ac:spMk id="15" creationId="{2C46C4D6-C474-4E92-B52E-944C1118F7B6}"/>
          </ac:spMkLst>
        </pc:spChg>
        <pc:grpChg chg="add mod">
          <ac:chgData name="Matthew Weber" userId="cb8fa425-774b-40a7-b0f2-d5b57e79fa6f" providerId="ADAL" clId="{416331A4-5993-4ABC-9964-79E951A960A4}" dt="2024-07-02T13:33:22.899" v="382" actId="26606"/>
          <ac:grpSpMkLst>
            <pc:docMk/>
            <pc:sldMk cId="665995654" sldId="269"/>
            <ac:grpSpMk id="6" creationId="{A7FEF86A-9A05-3E2E-098C-69CDE5581E09}"/>
          </ac:grpSpMkLst>
        </pc:grpChg>
        <pc:picChg chg="add mod">
          <ac:chgData name="Matthew Weber" userId="cb8fa425-774b-40a7-b0f2-d5b57e79fa6f" providerId="ADAL" clId="{416331A4-5993-4ABC-9964-79E951A960A4}" dt="2024-07-02T13:33:20.875" v="381"/>
          <ac:picMkLst>
            <pc:docMk/>
            <pc:sldMk cId="665995654" sldId="269"/>
            <ac:picMk id="7" creationId="{064BA555-C76F-F87C-4D2A-D24460FA8C6E}"/>
          </ac:picMkLst>
        </pc:picChg>
      </pc:sldChg>
      <pc:sldChg chg="add del">
        <pc:chgData name="Matthew Weber" userId="cb8fa425-774b-40a7-b0f2-d5b57e79fa6f" providerId="ADAL" clId="{416331A4-5993-4ABC-9964-79E951A960A4}" dt="2024-07-05T17:14:15.866" v="1120" actId="2696"/>
        <pc:sldMkLst>
          <pc:docMk/>
          <pc:sldMk cId="1678771448" sldId="270"/>
        </pc:sldMkLst>
      </pc:sldChg>
      <pc:sldChg chg="addSp delSp modSp new mod">
        <pc:chgData name="Matthew Weber" userId="cb8fa425-774b-40a7-b0f2-d5b57e79fa6f" providerId="ADAL" clId="{416331A4-5993-4ABC-9964-79E951A960A4}" dt="2024-07-05T16:47:11.294" v="530" actId="27636"/>
        <pc:sldMkLst>
          <pc:docMk/>
          <pc:sldMk cId="2599780578" sldId="271"/>
        </pc:sldMkLst>
        <pc:spChg chg="mod">
          <ac:chgData name="Matthew Weber" userId="cb8fa425-774b-40a7-b0f2-d5b57e79fa6f" providerId="ADAL" clId="{416331A4-5993-4ABC-9964-79E951A960A4}" dt="2024-07-05T16:46:20.692" v="521" actId="14100"/>
          <ac:spMkLst>
            <pc:docMk/>
            <pc:sldMk cId="2599780578" sldId="271"/>
            <ac:spMk id="2" creationId="{E96338DF-9608-300E-1E3D-66E372EBA0B3}"/>
          </ac:spMkLst>
        </pc:spChg>
        <pc:spChg chg="del">
          <ac:chgData name="Matthew Weber" userId="cb8fa425-774b-40a7-b0f2-d5b57e79fa6f" providerId="ADAL" clId="{416331A4-5993-4ABC-9964-79E951A960A4}" dt="2024-07-05T16:46:22.056" v="522" actId="478"/>
          <ac:spMkLst>
            <pc:docMk/>
            <pc:sldMk cId="2599780578" sldId="271"/>
            <ac:spMk id="3" creationId="{4C7DBC68-640B-794D-FE7B-4702AE10A535}"/>
          </ac:spMkLst>
        </pc:spChg>
        <pc:spChg chg="add mod">
          <ac:chgData name="Matthew Weber" userId="cb8fa425-774b-40a7-b0f2-d5b57e79fa6f" providerId="ADAL" clId="{416331A4-5993-4ABC-9964-79E951A960A4}" dt="2024-07-05T16:47:11.294" v="530" actId="27636"/>
          <ac:spMkLst>
            <pc:docMk/>
            <pc:sldMk cId="2599780578" sldId="271"/>
            <ac:spMk id="4" creationId="{283FA86B-B780-6B62-ABC7-1E39A3461217}"/>
          </ac:spMkLst>
        </pc:spChg>
      </pc:sldChg>
      <pc:sldChg chg="addSp delSp modSp new del mod">
        <pc:chgData name="Matthew Weber" userId="cb8fa425-774b-40a7-b0f2-d5b57e79fa6f" providerId="ADAL" clId="{416331A4-5993-4ABC-9964-79E951A960A4}" dt="2024-07-05T17:03:34.898" v="831" actId="2696"/>
        <pc:sldMkLst>
          <pc:docMk/>
          <pc:sldMk cId="3153784992" sldId="272"/>
        </pc:sldMkLst>
        <pc:spChg chg="mod">
          <ac:chgData name="Matthew Weber" userId="cb8fa425-774b-40a7-b0f2-d5b57e79fa6f" providerId="ADAL" clId="{416331A4-5993-4ABC-9964-79E951A960A4}" dt="2024-07-05T17:03:02.075" v="828"/>
          <ac:spMkLst>
            <pc:docMk/>
            <pc:sldMk cId="3153784992" sldId="272"/>
            <ac:spMk id="6" creationId="{82C07FA3-F405-67A3-85C8-381BA5309340}"/>
          </ac:spMkLst>
        </pc:spChg>
        <pc:spChg chg="mod">
          <ac:chgData name="Matthew Weber" userId="cb8fa425-774b-40a7-b0f2-d5b57e79fa6f" providerId="ADAL" clId="{416331A4-5993-4ABC-9964-79E951A960A4}" dt="2024-07-05T17:03:02.075" v="828"/>
          <ac:spMkLst>
            <pc:docMk/>
            <pc:sldMk cId="3153784992" sldId="272"/>
            <ac:spMk id="7" creationId="{BD487FA0-0612-4540-5346-BD19A0B4E452}"/>
          </ac:spMkLst>
        </pc:spChg>
        <pc:spChg chg="mod">
          <ac:chgData name="Matthew Weber" userId="cb8fa425-774b-40a7-b0f2-d5b57e79fa6f" providerId="ADAL" clId="{416331A4-5993-4ABC-9964-79E951A960A4}" dt="2024-07-05T17:03:02.075" v="828"/>
          <ac:spMkLst>
            <pc:docMk/>
            <pc:sldMk cId="3153784992" sldId="272"/>
            <ac:spMk id="8" creationId="{8E667236-3346-2A6B-BF13-728E91B31180}"/>
          </ac:spMkLst>
        </pc:spChg>
        <pc:grpChg chg="add del mod">
          <ac:chgData name="Matthew Weber" userId="cb8fa425-774b-40a7-b0f2-d5b57e79fa6f" providerId="ADAL" clId="{416331A4-5993-4ABC-9964-79E951A960A4}" dt="2024-07-05T17:03:31.593" v="830" actId="478"/>
          <ac:grpSpMkLst>
            <pc:docMk/>
            <pc:sldMk cId="3153784992" sldId="272"/>
            <ac:grpSpMk id="4" creationId="{8C65F104-092E-54CD-2DBA-207F7174D1D7}"/>
          </ac:grpSpMkLst>
        </pc:grpChg>
        <pc:picChg chg="mod">
          <ac:chgData name="Matthew Weber" userId="cb8fa425-774b-40a7-b0f2-d5b57e79fa6f" providerId="ADAL" clId="{416331A4-5993-4ABC-9964-79E951A960A4}" dt="2024-07-05T17:03:02.075" v="828"/>
          <ac:picMkLst>
            <pc:docMk/>
            <pc:sldMk cId="3153784992" sldId="272"/>
            <ac:picMk id="5" creationId="{613C2432-BCFB-F0C4-4687-5BF495C2B73B}"/>
          </ac:picMkLst>
        </pc:picChg>
      </pc:sldChg>
      <pc:sldChg chg="addSp modSp add mod">
        <pc:chgData name="Matthew Weber" userId="cb8fa425-774b-40a7-b0f2-d5b57e79fa6f" providerId="ADAL" clId="{416331A4-5993-4ABC-9964-79E951A960A4}" dt="2024-07-05T17:42:37.327" v="1980" actId="20577"/>
        <pc:sldMkLst>
          <pc:docMk/>
          <pc:sldMk cId="97877984" sldId="273"/>
        </pc:sldMkLst>
        <pc:spChg chg="mod">
          <ac:chgData name="Matthew Weber" userId="cb8fa425-774b-40a7-b0f2-d5b57e79fa6f" providerId="ADAL" clId="{416331A4-5993-4ABC-9964-79E951A960A4}" dt="2024-07-05T17:42:37.327" v="1980" actId="20577"/>
          <ac:spMkLst>
            <pc:docMk/>
            <pc:sldMk cId="97877984" sldId="273"/>
            <ac:spMk id="5" creationId="{A396B25C-6CA6-8604-7851-0C719FDF0968}"/>
          </ac:spMkLst>
        </pc:spChg>
        <pc:spChg chg="mod">
          <ac:chgData name="Matthew Weber" userId="cb8fa425-774b-40a7-b0f2-d5b57e79fa6f" providerId="ADAL" clId="{416331A4-5993-4ABC-9964-79E951A960A4}" dt="2024-07-05T17:12:07.181" v="1071" actId="14100"/>
          <ac:spMkLst>
            <pc:docMk/>
            <pc:sldMk cId="97877984" sldId="273"/>
            <ac:spMk id="6" creationId="{576C197F-29C6-F58E-842D-8A10FD58AA26}"/>
          </ac:spMkLst>
        </pc:spChg>
        <pc:spChg chg="mod">
          <ac:chgData name="Matthew Weber" userId="cb8fa425-774b-40a7-b0f2-d5b57e79fa6f" providerId="ADAL" clId="{416331A4-5993-4ABC-9964-79E951A960A4}" dt="2024-07-05T17:03:37.503" v="832"/>
          <ac:spMkLst>
            <pc:docMk/>
            <pc:sldMk cId="97877984" sldId="273"/>
            <ac:spMk id="7" creationId="{7CEC398A-9B55-E1B4-EEDF-A313FD428C72}"/>
          </ac:spMkLst>
        </pc:spChg>
        <pc:spChg chg="mod">
          <ac:chgData name="Matthew Weber" userId="cb8fa425-774b-40a7-b0f2-d5b57e79fa6f" providerId="ADAL" clId="{416331A4-5993-4ABC-9964-79E951A960A4}" dt="2024-07-05T17:42:14.705" v="1966" actId="20577"/>
          <ac:spMkLst>
            <pc:docMk/>
            <pc:sldMk cId="97877984" sldId="273"/>
            <ac:spMk id="8" creationId="{54659FC9-515C-20A3-506C-52435F73E5F6}"/>
          </ac:spMkLst>
        </pc:spChg>
        <pc:grpChg chg="add mod">
          <ac:chgData name="Matthew Weber" userId="cb8fa425-774b-40a7-b0f2-d5b57e79fa6f" providerId="ADAL" clId="{416331A4-5993-4ABC-9964-79E951A960A4}" dt="2024-07-05T17:03:37.503" v="832"/>
          <ac:grpSpMkLst>
            <pc:docMk/>
            <pc:sldMk cId="97877984" sldId="273"/>
            <ac:grpSpMk id="2" creationId="{99C111FD-3D91-BD25-E28E-F87F51E0F0A2}"/>
          </ac:grpSpMkLst>
        </pc:grpChg>
        <pc:picChg chg="mod">
          <ac:chgData name="Matthew Weber" userId="cb8fa425-774b-40a7-b0f2-d5b57e79fa6f" providerId="ADAL" clId="{416331A4-5993-4ABC-9964-79E951A960A4}" dt="2024-07-05T17:03:37.503" v="832"/>
          <ac:picMkLst>
            <pc:docMk/>
            <pc:sldMk cId="97877984" sldId="273"/>
            <ac:picMk id="3" creationId="{35DB604E-E0AE-FF3D-7F1A-D4E4B369082B}"/>
          </ac:picMkLst>
        </pc:picChg>
      </pc:sldChg>
      <pc:sldChg chg="addSp delSp modSp add mod">
        <pc:chgData name="Matthew Weber" userId="cb8fa425-774b-40a7-b0f2-d5b57e79fa6f" providerId="ADAL" clId="{416331A4-5993-4ABC-9964-79E951A960A4}" dt="2024-07-05T17:44:23.861" v="2017" actId="1076"/>
        <pc:sldMkLst>
          <pc:docMk/>
          <pc:sldMk cId="89935044" sldId="274"/>
        </pc:sldMkLst>
        <pc:spChg chg="add mod">
          <ac:chgData name="Matthew Weber" userId="cb8fa425-774b-40a7-b0f2-d5b57e79fa6f" providerId="ADAL" clId="{416331A4-5993-4ABC-9964-79E951A960A4}" dt="2024-07-05T17:43:55.625" v="1995" actId="1582"/>
          <ac:spMkLst>
            <pc:docMk/>
            <pc:sldMk cId="89935044" sldId="274"/>
            <ac:spMk id="3" creationId="{0848F5D0-E5E6-5DF5-C4A5-BCB6008169B8}"/>
          </ac:spMkLst>
        </pc:spChg>
        <pc:spChg chg="mod">
          <ac:chgData name="Matthew Weber" userId="cb8fa425-774b-40a7-b0f2-d5b57e79fa6f" providerId="ADAL" clId="{416331A4-5993-4ABC-9964-79E951A960A4}" dt="2024-07-05T17:44:07.538" v="2006" actId="20577"/>
          <ac:spMkLst>
            <pc:docMk/>
            <pc:sldMk cId="89935044" sldId="274"/>
            <ac:spMk id="5" creationId="{7AF545DB-22B2-2F93-3A67-F3BE21C798E1}"/>
          </ac:spMkLst>
        </pc:spChg>
        <pc:spChg chg="add mod">
          <ac:chgData name="Matthew Weber" userId="cb8fa425-774b-40a7-b0f2-d5b57e79fa6f" providerId="ADAL" clId="{416331A4-5993-4ABC-9964-79E951A960A4}" dt="2024-07-05T17:44:23.861" v="2017" actId="1076"/>
          <ac:spMkLst>
            <pc:docMk/>
            <pc:sldMk cId="89935044" sldId="274"/>
            <ac:spMk id="9" creationId="{B516A34F-CF55-40BA-4615-9BEBA08AB2C8}"/>
          </ac:spMkLst>
        </pc:spChg>
        <pc:grpChg chg="del">
          <ac:chgData name="Matthew Weber" userId="cb8fa425-774b-40a7-b0f2-d5b57e79fa6f" providerId="ADAL" clId="{416331A4-5993-4ABC-9964-79E951A960A4}" dt="2024-07-05T17:19:13.226" v="1205" actId="478"/>
          <ac:grpSpMkLst>
            <pc:docMk/>
            <pc:sldMk cId="89935044" sldId="274"/>
            <ac:grpSpMk id="6" creationId="{47208367-E610-622F-83C6-2793003132C3}"/>
          </ac:grpSpMkLst>
        </pc:grpChg>
        <pc:picChg chg="add mod">
          <ac:chgData name="Matthew Weber" userId="cb8fa425-774b-40a7-b0f2-d5b57e79fa6f" providerId="ADAL" clId="{416331A4-5993-4ABC-9964-79E951A960A4}" dt="2024-07-05T17:43:28.687" v="1990" actId="1076"/>
          <ac:picMkLst>
            <pc:docMk/>
            <pc:sldMk cId="89935044" sldId="274"/>
            <ac:picMk id="2" creationId="{B57D86A3-812E-E039-6FE5-6AC1CD5457DD}"/>
          </ac:picMkLst>
        </pc:picChg>
      </pc:sldChg>
      <pc:sldChg chg="delSp add del mod">
        <pc:chgData name="Matthew Weber" userId="cb8fa425-774b-40a7-b0f2-d5b57e79fa6f" providerId="ADAL" clId="{416331A4-5993-4ABC-9964-79E951A960A4}" dt="2024-07-05T17:19:05.661" v="1203" actId="2696"/>
        <pc:sldMkLst>
          <pc:docMk/>
          <pc:sldMk cId="2492901011" sldId="274"/>
        </pc:sldMkLst>
        <pc:grpChg chg="del">
          <ac:chgData name="Matthew Weber" userId="cb8fa425-774b-40a7-b0f2-d5b57e79fa6f" providerId="ADAL" clId="{416331A4-5993-4ABC-9964-79E951A960A4}" dt="2024-07-05T17:18:47.555" v="1202" actId="478"/>
          <ac:grpSpMkLst>
            <pc:docMk/>
            <pc:sldMk cId="2492901011" sldId="274"/>
            <ac:grpSpMk id="6" creationId="{47208367-E610-622F-83C6-2793003132C3}"/>
          </ac:grpSpMkLst>
        </pc:grpChg>
      </pc:sldChg>
      <pc:sldChg chg="addSp modSp add mod">
        <pc:chgData name="Matthew Weber" userId="cb8fa425-774b-40a7-b0f2-d5b57e79fa6f" providerId="ADAL" clId="{416331A4-5993-4ABC-9964-79E951A960A4}" dt="2024-07-05T17:44:37.475" v="2023" actId="20577"/>
        <pc:sldMkLst>
          <pc:docMk/>
          <pc:sldMk cId="700994117" sldId="275"/>
        </pc:sldMkLst>
        <pc:spChg chg="mod">
          <ac:chgData name="Matthew Weber" userId="cb8fa425-774b-40a7-b0f2-d5b57e79fa6f" providerId="ADAL" clId="{416331A4-5993-4ABC-9964-79E951A960A4}" dt="2024-07-05T17:20:02.237" v="1216" actId="1076"/>
          <ac:spMkLst>
            <pc:docMk/>
            <pc:sldMk cId="700994117" sldId="275"/>
            <ac:spMk id="4" creationId="{65ECD87A-DCCD-81F9-88EB-D08778CDAE02}"/>
          </ac:spMkLst>
        </pc:spChg>
        <pc:spChg chg="mod">
          <ac:chgData name="Matthew Weber" userId="cb8fa425-774b-40a7-b0f2-d5b57e79fa6f" providerId="ADAL" clId="{416331A4-5993-4ABC-9964-79E951A960A4}" dt="2024-07-05T17:44:33.074" v="2021" actId="20577"/>
          <ac:spMkLst>
            <pc:docMk/>
            <pc:sldMk cId="700994117" sldId="275"/>
            <ac:spMk id="5" creationId="{7AF545DB-22B2-2F93-3A67-F3BE21C798E1}"/>
          </ac:spMkLst>
        </pc:spChg>
        <pc:spChg chg="mod">
          <ac:chgData name="Matthew Weber" userId="cb8fa425-774b-40a7-b0f2-d5b57e79fa6f" providerId="ADAL" clId="{416331A4-5993-4ABC-9964-79E951A960A4}" dt="2024-07-05T17:20:21.578" v="1220"/>
          <ac:spMkLst>
            <pc:docMk/>
            <pc:sldMk cId="700994117" sldId="275"/>
            <ac:spMk id="6" creationId="{F55F4DD8-6C03-EDFB-5782-9294CD2B2432}"/>
          </ac:spMkLst>
        </pc:spChg>
        <pc:spChg chg="mod">
          <ac:chgData name="Matthew Weber" userId="cb8fa425-774b-40a7-b0f2-d5b57e79fa6f" providerId="ADAL" clId="{416331A4-5993-4ABC-9964-79E951A960A4}" dt="2024-07-05T17:20:21.578" v="1220"/>
          <ac:spMkLst>
            <pc:docMk/>
            <pc:sldMk cId="700994117" sldId="275"/>
            <ac:spMk id="7" creationId="{0C71A56E-52B3-7343-3E9A-2C615E6111FD}"/>
          </ac:spMkLst>
        </pc:spChg>
        <pc:spChg chg="mod">
          <ac:chgData name="Matthew Weber" userId="cb8fa425-774b-40a7-b0f2-d5b57e79fa6f" providerId="ADAL" clId="{416331A4-5993-4ABC-9964-79E951A960A4}" dt="2024-07-05T17:44:37.475" v="2023" actId="20577"/>
          <ac:spMkLst>
            <pc:docMk/>
            <pc:sldMk cId="700994117" sldId="275"/>
            <ac:spMk id="8" creationId="{450DED88-A674-849F-2535-EE321E66AD21}"/>
          </ac:spMkLst>
        </pc:spChg>
        <pc:grpChg chg="add mod">
          <ac:chgData name="Matthew Weber" userId="cb8fa425-774b-40a7-b0f2-d5b57e79fa6f" providerId="ADAL" clId="{416331A4-5993-4ABC-9964-79E951A960A4}" dt="2024-07-05T17:20:21.578" v="1220"/>
          <ac:grpSpMkLst>
            <pc:docMk/>
            <pc:sldMk cId="700994117" sldId="275"/>
            <ac:grpSpMk id="2" creationId="{198D4108-AB94-0FBF-B289-C41F05253E5C}"/>
          </ac:grpSpMkLst>
        </pc:grpChg>
        <pc:picChg chg="mod">
          <ac:chgData name="Matthew Weber" userId="cb8fa425-774b-40a7-b0f2-d5b57e79fa6f" providerId="ADAL" clId="{416331A4-5993-4ABC-9964-79E951A960A4}" dt="2024-07-05T17:20:21.578" v="1220"/>
          <ac:picMkLst>
            <pc:docMk/>
            <pc:sldMk cId="700994117" sldId="275"/>
            <ac:picMk id="3" creationId="{5FEF8D02-11BA-19E6-CA46-F09DF087697D}"/>
          </ac:picMkLst>
        </pc:picChg>
      </pc:sldChg>
      <pc:sldChg chg="addSp delSp modSp add mod">
        <pc:chgData name="Matthew Weber" userId="cb8fa425-774b-40a7-b0f2-d5b57e79fa6f" providerId="ADAL" clId="{416331A4-5993-4ABC-9964-79E951A960A4}" dt="2024-07-05T17:58:33.626" v="2348" actId="20577"/>
        <pc:sldMkLst>
          <pc:docMk/>
          <pc:sldMk cId="1480053670" sldId="276"/>
        </pc:sldMkLst>
        <pc:spChg chg="mod">
          <ac:chgData name="Matthew Weber" userId="cb8fa425-774b-40a7-b0f2-d5b57e79fa6f" providerId="ADAL" clId="{416331A4-5993-4ABC-9964-79E951A960A4}" dt="2024-07-05T17:58:33.626" v="2348" actId="20577"/>
          <ac:spMkLst>
            <pc:docMk/>
            <pc:sldMk cId="1480053670" sldId="276"/>
            <ac:spMk id="5" creationId="{7AF545DB-22B2-2F93-3A67-F3BE21C798E1}"/>
          </ac:spMkLst>
        </pc:spChg>
        <pc:spChg chg="add del mod topLvl">
          <ac:chgData name="Matthew Weber" userId="cb8fa425-774b-40a7-b0f2-d5b57e79fa6f" providerId="ADAL" clId="{416331A4-5993-4ABC-9964-79E951A960A4}" dt="2024-07-05T17:23:44.829" v="1230" actId="478"/>
          <ac:spMkLst>
            <pc:docMk/>
            <pc:sldMk cId="1480053670" sldId="276"/>
            <ac:spMk id="11" creationId="{7D578FD5-7B71-B8EE-6D74-F937986CFEC7}"/>
          </ac:spMkLst>
        </pc:spChg>
        <pc:spChg chg="add mod">
          <ac:chgData name="Matthew Weber" userId="cb8fa425-774b-40a7-b0f2-d5b57e79fa6f" providerId="ADAL" clId="{416331A4-5993-4ABC-9964-79E951A960A4}" dt="2024-07-05T17:46:44.136" v="2122" actId="164"/>
          <ac:spMkLst>
            <pc:docMk/>
            <pc:sldMk cId="1480053670" sldId="276"/>
            <ac:spMk id="14" creationId="{8466459A-40FD-866B-24AC-2FFEDB129689}"/>
          </ac:spMkLst>
        </pc:spChg>
        <pc:spChg chg="add mod">
          <ac:chgData name="Matthew Weber" userId="cb8fa425-774b-40a7-b0f2-d5b57e79fa6f" providerId="ADAL" clId="{416331A4-5993-4ABC-9964-79E951A960A4}" dt="2024-07-05T17:46:44.136" v="2122" actId="164"/>
          <ac:spMkLst>
            <pc:docMk/>
            <pc:sldMk cId="1480053670" sldId="276"/>
            <ac:spMk id="16" creationId="{EA16C04C-D9E3-C2E6-EA44-7CA07A75D972}"/>
          </ac:spMkLst>
        </pc:spChg>
        <pc:spChg chg="add mod">
          <ac:chgData name="Matthew Weber" userId="cb8fa425-774b-40a7-b0f2-d5b57e79fa6f" providerId="ADAL" clId="{416331A4-5993-4ABC-9964-79E951A960A4}" dt="2024-07-05T17:47:27.895" v="2152" actId="1076"/>
          <ac:spMkLst>
            <pc:docMk/>
            <pc:sldMk cId="1480053670" sldId="276"/>
            <ac:spMk id="18" creationId="{B068F90F-CE10-14D2-9FD0-1863479F22E7}"/>
          </ac:spMkLst>
        </pc:spChg>
        <pc:spChg chg="add mod">
          <ac:chgData name="Matthew Weber" userId="cb8fa425-774b-40a7-b0f2-d5b57e79fa6f" providerId="ADAL" clId="{416331A4-5993-4ABC-9964-79E951A960A4}" dt="2024-07-05T17:47:13.766" v="2149" actId="1076"/>
          <ac:spMkLst>
            <pc:docMk/>
            <pc:sldMk cId="1480053670" sldId="276"/>
            <ac:spMk id="19" creationId="{E4F679C2-A836-71B9-3B09-142ED302B78C}"/>
          </ac:spMkLst>
        </pc:spChg>
        <pc:grpChg chg="del">
          <ac:chgData name="Matthew Weber" userId="cb8fa425-774b-40a7-b0f2-d5b57e79fa6f" providerId="ADAL" clId="{416331A4-5993-4ABC-9964-79E951A960A4}" dt="2024-07-05T17:22:29.999" v="1223" actId="478"/>
          <ac:grpSpMkLst>
            <pc:docMk/>
            <pc:sldMk cId="1480053670" sldId="276"/>
            <ac:grpSpMk id="2" creationId="{198D4108-AB94-0FBF-B289-C41F05253E5C}"/>
          </ac:grpSpMkLst>
        </pc:grpChg>
        <pc:grpChg chg="add del mod">
          <ac:chgData name="Matthew Weber" userId="cb8fa425-774b-40a7-b0f2-d5b57e79fa6f" providerId="ADAL" clId="{416331A4-5993-4ABC-9964-79E951A960A4}" dt="2024-07-05T17:23:44.829" v="1230" actId="478"/>
          <ac:grpSpMkLst>
            <pc:docMk/>
            <pc:sldMk cId="1480053670" sldId="276"/>
            <ac:grpSpMk id="9" creationId="{ACF5F746-1DF9-E37B-9145-F905072E7BD3}"/>
          </ac:grpSpMkLst>
        </pc:grpChg>
        <pc:grpChg chg="add mod">
          <ac:chgData name="Matthew Weber" userId="cb8fa425-774b-40a7-b0f2-d5b57e79fa6f" providerId="ADAL" clId="{416331A4-5993-4ABC-9964-79E951A960A4}" dt="2024-07-05T17:46:47.530" v="2123" actId="1076"/>
          <ac:grpSpMkLst>
            <pc:docMk/>
            <pc:sldMk cId="1480053670" sldId="276"/>
            <ac:grpSpMk id="17" creationId="{DD664330-AB4D-BB90-557A-F340DB6B05D9}"/>
          </ac:grpSpMkLst>
        </pc:grpChg>
        <pc:picChg chg="add mod topLvl">
          <ac:chgData name="Matthew Weber" userId="cb8fa425-774b-40a7-b0f2-d5b57e79fa6f" providerId="ADAL" clId="{416331A4-5993-4ABC-9964-79E951A960A4}" dt="2024-07-05T17:25:22.274" v="1243" actId="1076"/>
          <ac:picMkLst>
            <pc:docMk/>
            <pc:sldMk cId="1480053670" sldId="276"/>
            <ac:picMk id="10" creationId="{2EC39A30-818A-320D-FCD4-65E7EFDA3DA0}"/>
          </ac:picMkLst>
        </pc:picChg>
        <pc:picChg chg="add mod">
          <ac:chgData name="Matthew Weber" userId="cb8fa425-774b-40a7-b0f2-d5b57e79fa6f" providerId="ADAL" clId="{416331A4-5993-4ABC-9964-79E951A960A4}" dt="2024-07-05T17:46:44.136" v="2122" actId="164"/>
          <ac:picMkLst>
            <pc:docMk/>
            <pc:sldMk cId="1480053670" sldId="276"/>
            <ac:picMk id="12" creationId="{5E375A55-6913-52C8-702A-14729CB0E470}"/>
          </ac:picMkLst>
        </pc:picChg>
      </pc:sldChg>
      <pc:sldChg chg="new del">
        <pc:chgData name="Matthew Weber" userId="cb8fa425-774b-40a7-b0f2-d5b57e79fa6f" providerId="ADAL" clId="{416331A4-5993-4ABC-9964-79E951A960A4}" dt="2024-07-05T17:25:40.835" v="1245" actId="2696"/>
        <pc:sldMkLst>
          <pc:docMk/>
          <pc:sldMk cId="604851068" sldId="277"/>
        </pc:sldMkLst>
      </pc:sldChg>
      <pc:sldChg chg="addSp delSp modSp add mod">
        <pc:chgData name="Matthew Weber" userId="cb8fa425-774b-40a7-b0f2-d5b57e79fa6f" providerId="ADAL" clId="{416331A4-5993-4ABC-9964-79E951A960A4}" dt="2024-07-05T17:49:09.815" v="2211" actId="1076"/>
        <pc:sldMkLst>
          <pc:docMk/>
          <pc:sldMk cId="2654028245" sldId="277"/>
        </pc:sldMkLst>
        <pc:spChg chg="mod">
          <ac:chgData name="Matthew Weber" userId="cb8fa425-774b-40a7-b0f2-d5b57e79fa6f" providerId="ADAL" clId="{416331A4-5993-4ABC-9964-79E951A960A4}" dt="2024-07-05T17:25:47.630" v="1248" actId="20577"/>
          <ac:spMkLst>
            <pc:docMk/>
            <pc:sldMk cId="2654028245" sldId="277"/>
            <ac:spMk id="4" creationId="{9E5F1471-65BB-8F20-076C-32DEF2B68C92}"/>
          </ac:spMkLst>
        </pc:spChg>
        <pc:spChg chg="mod">
          <ac:chgData name="Matthew Weber" userId="cb8fa425-774b-40a7-b0f2-d5b57e79fa6f" providerId="ADAL" clId="{416331A4-5993-4ABC-9964-79E951A960A4}" dt="2024-07-05T17:48:49.377" v="2197" actId="20577"/>
          <ac:spMkLst>
            <pc:docMk/>
            <pc:sldMk cId="2654028245" sldId="277"/>
            <ac:spMk id="5" creationId="{9F2E546D-2D7F-EF7F-0E83-FF8F5B224DFF}"/>
          </ac:spMkLst>
        </pc:spChg>
        <pc:spChg chg="add mod">
          <ac:chgData name="Matthew Weber" userId="cb8fa425-774b-40a7-b0f2-d5b57e79fa6f" providerId="ADAL" clId="{416331A4-5993-4ABC-9964-79E951A960A4}" dt="2024-07-05T17:49:09.815" v="2211" actId="1076"/>
          <ac:spMkLst>
            <pc:docMk/>
            <pc:sldMk cId="2654028245" sldId="277"/>
            <ac:spMk id="11" creationId="{0891662C-3BD0-AF90-F675-CB8F50F417DC}"/>
          </ac:spMkLst>
        </pc:spChg>
        <pc:grpChg chg="del">
          <ac:chgData name="Matthew Weber" userId="cb8fa425-774b-40a7-b0f2-d5b57e79fa6f" providerId="ADAL" clId="{416331A4-5993-4ABC-9964-79E951A960A4}" dt="2024-07-05T17:26:04.769" v="1249" actId="478"/>
          <ac:grpSpMkLst>
            <pc:docMk/>
            <pc:sldMk cId="2654028245" sldId="277"/>
            <ac:grpSpMk id="6" creationId="{A7FEF86A-9A05-3E2E-098C-69CDE5581E09}"/>
          </ac:grpSpMkLst>
        </pc:grpChg>
        <pc:picChg chg="add mod modCrop">
          <ac:chgData name="Matthew Weber" userId="cb8fa425-774b-40a7-b0f2-d5b57e79fa6f" providerId="ADAL" clId="{416331A4-5993-4ABC-9964-79E951A960A4}" dt="2024-07-05T17:29:13.153" v="1365" actId="1076"/>
          <ac:picMkLst>
            <pc:docMk/>
            <pc:sldMk cId="2654028245" sldId="277"/>
            <ac:picMk id="3" creationId="{A1D304F4-145B-620C-30CB-90C10406B8F3}"/>
          </ac:picMkLst>
        </pc:picChg>
        <pc:picChg chg="add del mod">
          <ac:chgData name="Matthew Weber" userId="cb8fa425-774b-40a7-b0f2-d5b57e79fa6f" providerId="ADAL" clId="{416331A4-5993-4ABC-9964-79E951A960A4}" dt="2024-07-05T17:29:44.549" v="1369" actId="478"/>
          <ac:picMkLst>
            <pc:docMk/>
            <pc:sldMk cId="2654028245" sldId="277"/>
            <ac:picMk id="10" creationId="{33C17026-168B-3691-F8D2-BD5C3AB41B8F}"/>
          </ac:picMkLst>
        </pc:picChg>
      </pc:sldChg>
      <pc:sldChg chg="delSp modSp add mod">
        <pc:chgData name="Matthew Weber" userId="cb8fa425-774b-40a7-b0f2-d5b57e79fa6f" providerId="ADAL" clId="{416331A4-5993-4ABC-9964-79E951A960A4}" dt="2024-07-05T17:35:10.717" v="1745" actId="27636"/>
        <pc:sldMkLst>
          <pc:docMk/>
          <pc:sldMk cId="920686963" sldId="278"/>
        </pc:sldMkLst>
        <pc:spChg chg="mod">
          <ac:chgData name="Matthew Weber" userId="cb8fa425-774b-40a7-b0f2-d5b57e79fa6f" providerId="ADAL" clId="{416331A4-5993-4ABC-9964-79E951A960A4}" dt="2024-07-05T17:35:10.717" v="1745" actId="27636"/>
          <ac:spMkLst>
            <pc:docMk/>
            <pc:sldMk cId="920686963" sldId="278"/>
            <ac:spMk id="5" creationId="{9F2E546D-2D7F-EF7F-0E83-FF8F5B224DFF}"/>
          </ac:spMkLst>
        </pc:spChg>
        <pc:picChg chg="del">
          <ac:chgData name="Matthew Weber" userId="cb8fa425-774b-40a7-b0f2-d5b57e79fa6f" providerId="ADAL" clId="{416331A4-5993-4ABC-9964-79E951A960A4}" dt="2024-07-05T17:29:49.699" v="1371" actId="478"/>
          <ac:picMkLst>
            <pc:docMk/>
            <pc:sldMk cId="920686963" sldId="278"/>
            <ac:picMk id="3" creationId="{A1D304F4-145B-620C-30CB-90C10406B8F3}"/>
          </ac:picMkLst>
        </pc:picChg>
      </pc:sldChg>
      <pc:sldChg chg="addSp delSp modSp add mod">
        <pc:chgData name="Matthew Weber" userId="cb8fa425-774b-40a7-b0f2-d5b57e79fa6f" providerId="ADAL" clId="{416331A4-5993-4ABC-9964-79E951A960A4}" dt="2024-07-05T17:49:39.265" v="2223" actId="1076"/>
        <pc:sldMkLst>
          <pc:docMk/>
          <pc:sldMk cId="377418568" sldId="279"/>
        </pc:sldMkLst>
        <pc:spChg chg="mod">
          <ac:chgData name="Matthew Weber" userId="cb8fa425-774b-40a7-b0f2-d5b57e79fa6f" providerId="ADAL" clId="{416331A4-5993-4ABC-9964-79E951A960A4}" dt="2024-07-05T17:40:20.587" v="1945" actId="20577"/>
          <ac:spMkLst>
            <pc:docMk/>
            <pc:sldMk cId="377418568" sldId="279"/>
            <ac:spMk id="5" creationId="{9F2E546D-2D7F-EF7F-0E83-FF8F5B224DFF}"/>
          </ac:spMkLst>
        </pc:spChg>
        <pc:spChg chg="add del mod">
          <ac:chgData name="Matthew Weber" userId="cb8fa425-774b-40a7-b0f2-d5b57e79fa6f" providerId="ADAL" clId="{416331A4-5993-4ABC-9964-79E951A960A4}" dt="2024-07-05T17:38:20.048" v="1932" actId="478"/>
          <ac:spMkLst>
            <pc:docMk/>
            <pc:sldMk cId="377418568" sldId="279"/>
            <ac:spMk id="6" creationId="{E0D07C8C-441A-4ECF-3FF7-99C42B37542A}"/>
          </ac:spMkLst>
        </pc:spChg>
        <pc:spChg chg="add mod">
          <ac:chgData name="Matthew Weber" userId="cb8fa425-774b-40a7-b0f2-d5b57e79fa6f" providerId="ADAL" clId="{416331A4-5993-4ABC-9964-79E951A960A4}" dt="2024-07-05T17:38:49.796" v="1936" actId="1582"/>
          <ac:spMkLst>
            <pc:docMk/>
            <pc:sldMk cId="377418568" sldId="279"/>
            <ac:spMk id="7" creationId="{D1C1404A-C9B0-9FD9-081E-C65AAD5C018B}"/>
          </ac:spMkLst>
        </pc:spChg>
        <pc:spChg chg="add mod">
          <ac:chgData name="Matthew Weber" userId="cb8fa425-774b-40a7-b0f2-d5b57e79fa6f" providerId="ADAL" clId="{416331A4-5993-4ABC-9964-79E951A960A4}" dt="2024-07-05T17:39:17.603" v="1940" actId="1582"/>
          <ac:spMkLst>
            <pc:docMk/>
            <pc:sldMk cId="377418568" sldId="279"/>
            <ac:spMk id="8" creationId="{E2A4F7DD-677D-A38C-051F-026B88F1C4DB}"/>
          </ac:spMkLst>
        </pc:spChg>
        <pc:spChg chg="add mod">
          <ac:chgData name="Matthew Weber" userId="cb8fa425-774b-40a7-b0f2-d5b57e79fa6f" providerId="ADAL" clId="{416331A4-5993-4ABC-9964-79E951A960A4}" dt="2024-07-05T17:49:39.265" v="2223" actId="1076"/>
          <ac:spMkLst>
            <pc:docMk/>
            <pc:sldMk cId="377418568" sldId="279"/>
            <ac:spMk id="9" creationId="{0CD4E4F0-4276-E698-C434-4C3F1B60EBA3}"/>
          </ac:spMkLst>
        </pc:spChg>
        <pc:picChg chg="add mod">
          <ac:chgData name="Matthew Weber" userId="cb8fa425-774b-40a7-b0f2-d5b57e79fa6f" providerId="ADAL" clId="{416331A4-5993-4ABC-9964-79E951A960A4}" dt="2024-07-05T17:37:37.387" v="1926" actId="14100"/>
          <ac:picMkLst>
            <pc:docMk/>
            <pc:sldMk cId="377418568" sldId="279"/>
            <ac:picMk id="3" creationId="{BBA09BAA-28B4-BC04-AD1A-6F2E847E8492}"/>
          </ac:picMkLst>
        </pc:picChg>
      </pc:sldChg>
      <pc:sldChg chg="addSp delSp add del mod">
        <pc:chgData name="Matthew Weber" userId="cb8fa425-774b-40a7-b0f2-d5b57e79fa6f" providerId="ADAL" clId="{416331A4-5993-4ABC-9964-79E951A960A4}" dt="2024-07-05T17:34:55.799" v="1739" actId="2890"/>
        <pc:sldMkLst>
          <pc:docMk/>
          <pc:sldMk cId="1589788404" sldId="279"/>
        </pc:sldMkLst>
        <pc:picChg chg="add del">
          <ac:chgData name="Matthew Weber" userId="cb8fa425-774b-40a7-b0f2-d5b57e79fa6f" providerId="ADAL" clId="{416331A4-5993-4ABC-9964-79E951A960A4}" dt="2024-07-05T17:34:55.326" v="1738" actId="22"/>
          <ac:picMkLst>
            <pc:docMk/>
            <pc:sldMk cId="1589788404" sldId="279"/>
            <ac:picMk id="3" creationId="{152800A4-9E32-CE1F-5EBB-96428152F54B}"/>
          </ac:picMkLst>
        </pc:picChg>
      </pc:sldChg>
      <pc:sldChg chg="addSp delSp modSp add mod">
        <pc:chgData name="Matthew Weber" userId="cb8fa425-774b-40a7-b0f2-d5b57e79fa6f" providerId="ADAL" clId="{416331A4-5993-4ABC-9964-79E951A960A4}" dt="2024-07-05T18:01:05.622" v="2675" actId="478"/>
        <pc:sldMkLst>
          <pc:docMk/>
          <pc:sldMk cId="1023261780" sldId="280"/>
        </pc:sldMkLst>
        <pc:spChg chg="mod">
          <ac:chgData name="Matthew Weber" userId="cb8fa425-774b-40a7-b0f2-d5b57e79fa6f" providerId="ADAL" clId="{416331A4-5993-4ABC-9964-79E951A960A4}" dt="2024-07-05T18:00:09.889" v="2668" actId="20577"/>
          <ac:spMkLst>
            <pc:docMk/>
            <pc:sldMk cId="1023261780" sldId="280"/>
            <ac:spMk id="5" creationId="{7AF545DB-22B2-2F93-3A67-F3BE21C798E1}"/>
          </ac:spMkLst>
        </pc:spChg>
        <pc:spChg chg="del mod">
          <ac:chgData name="Matthew Weber" userId="cb8fa425-774b-40a7-b0f2-d5b57e79fa6f" providerId="ADAL" clId="{416331A4-5993-4ABC-9964-79E951A960A4}" dt="2024-07-05T18:01:05.622" v="2675" actId="478"/>
          <ac:spMkLst>
            <pc:docMk/>
            <pc:sldMk cId="1023261780" sldId="280"/>
            <ac:spMk id="6" creationId="{9E6E20AE-B1FC-4CEB-F8BD-CC9D0C3BB678}"/>
          </ac:spMkLst>
        </pc:spChg>
        <pc:spChg chg="mod">
          <ac:chgData name="Matthew Weber" userId="cb8fa425-774b-40a7-b0f2-d5b57e79fa6f" providerId="ADAL" clId="{416331A4-5993-4ABC-9964-79E951A960A4}" dt="2024-07-05T18:01:03.449" v="2674" actId="1076"/>
          <ac:spMkLst>
            <pc:docMk/>
            <pc:sldMk cId="1023261780" sldId="280"/>
            <ac:spMk id="7" creationId="{0876F6F3-796E-7728-A9D9-B712E350339F}"/>
          </ac:spMkLst>
        </pc:spChg>
        <pc:spChg chg="mod">
          <ac:chgData name="Matthew Weber" userId="cb8fa425-774b-40a7-b0f2-d5b57e79fa6f" providerId="ADAL" clId="{416331A4-5993-4ABC-9964-79E951A960A4}" dt="2024-07-05T18:00:58.160" v="2673"/>
          <ac:spMkLst>
            <pc:docMk/>
            <pc:sldMk cId="1023261780" sldId="280"/>
            <ac:spMk id="8" creationId="{B5C6A0B8-FC65-F50D-8AD8-D25471D54385}"/>
          </ac:spMkLst>
        </pc:spChg>
        <pc:spChg chg="del">
          <ac:chgData name="Matthew Weber" userId="cb8fa425-774b-40a7-b0f2-d5b57e79fa6f" providerId="ADAL" clId="{416331A4-5993-4ABC-9964-79E951A960A4}" dt="2024-07-05T18:00:43.377" v="2672" actId="478"/>
          <ac:spMkLst>
            <pc:docMk/>
            <pc:sldMk cId="1023261780" sldId="280"/>
            <ac:spMk id="18" creationId="{B068F90F-CE10-14D2-9FD0-1863479F22E7}"/>
          </ac:spMkLst>
        </pc:spChg>
        <pc:spChg chg="del">
          <ac:chgData name="Matthew Weber" userId="cb8fa425-774b-40a7-b0f2-d5b57e79fa6f" providerId="ADAL" clId="{416331A4-5993-4ABC-9964-79E951A960A4}" dt="2024-07-05T18:00:39.878" v="2670" actId="478"/>
          <ac:spMkLst>
            <pc:docMk/>
            <pc:sldMk cId="1023261780" sldId="280"/>
            <ac:spMk id="19" creationId="{E4F679C2-A836-71B9-3B09-142ED302B78C}"/>
          </ac:spMkLst>
        </pc:spChg>
        <pc:grpChg chg="add mod">
          <ac:chgData name="Matthew Weber" userId="cb8fa425-774b-40a7-b0f2-d5b57e79fa6f" providerId="ADAL" clId="{416331A4-5993-4ABC-9964-79E951A960A4}" dt="2024-07-05T18:00:58.160" v="2673"/>
          <ac:grpSpMkLst>
            <pc:docMk/>
            <pc:sldMk cId="1023261780" sldId="280"/>
            <ac:grpSpMk id="2" creationId="{479913E0-7EE9-1757-A62C-D73338C39B2E}"/>
          </ac:grpSpMkLst>
        </pc:grpChg>
        <pc:grpChg chg="del">
          <ac:chgData name="Matthew Weber" userId="cb8fa425-774b-40a7-b0f2-d5b57e79fa6f" providerId="ADAL" clId="{416331A4-5993-4ABC-9964-79E951A960A4}" dt="2024-07-05T18:00:41.436" v="2671" actId="478"/>
          <ac:grpSpMkLst>
            <pc:docMk/>
            <pc:sldMk cId="1023261780" sldId="280"/>
            <ac:grpSpMk id="17" creationId="{DD664330-AB4D-BB90-557A-F340DB6B05D9}"/>
          </ac:grpSpMkLst>
        </pc:grpChg>
        <pc:picChg chg="mod">
          <ac:chgData name="Matthew Weber" userId="cb8fa425-774b-40a7-b0f2-d5b57e79fa6f" providerId="ADAL" clId="{416331A4-5993-4ABC-9964-79E951A960A4}" dt="2024-07-05T18:00:58.160" v="2673"/>
          <ac:picMkLst>
            <pc:docMk/>
            <pc:sldMk cId="1023261780" sldId="280"/>
            <ac:picMk id="3" creationId="{8409D4A8-9BE3-5AB3-8507-0389FC4EB4E4}"/>
          </ac:picMkLst>
        </pc:picChg>
        <pc:picChg chg="del">
          <ac:chgData name="Matthew Weber" userId="cb8fa425-774b-40a7-b0f2-d5b57e79fa6f" providerId="ADAL" clId="{416331A4-5993-4ABC-9964-79E951A960A4}" dt="2024-07-05T18:00:36.003" v="2669" actId="478"/>
          <ac:picMkLst>
            <pc:docMk/>
            <pc:sldMk cId="1023261780" sldId="280"/>
            <ac:picMk id="10" creationId="{2EC39A30-818A-320D-FCD4-65E7EFDA3DA0}"/>
          </ac:picMkLst>
        </pc:picChg>
      </pc:sldChg>
      <pc:sldChg chg="addSp delSp modSp add mod">
        <pc:chgData name="Matthew Weber" userId="cb8fa425-774b-40a7-b0f2-d5b57e79fa6f" providerId="ADAL" clId="{416331A4-5993-4ABC-9964-79E951A960A4}" dt="2024-07-05T18:09:29.198" v="3147" actId="1076"/>
        <pc:sldMkLst>
          <pc:docMk/>
          <pc:sldMk cId="314473372" sldId="281"/>
        </pc:sldMkLst>
        <pc:spChg chg="mod">
          <ac:chgData name="Matthew Weber" userId="cb8fa425-774b-40a7-b0f2-d5b57e79fa6f" providerId="ADAL" clId="{416331A4-5993-4ABC-9964-79E951A960A4}" dt="2024-07-05T18:05:52.472" v="3142" actId="33524"/>
          <ac:spMkLst>
            <pc:docMk/>
            <pc:sldMk cId="314473372" sldId="281"/>
            <ac:spMk id="5" creationId="{7AF545DB-22B2-2F93-3A67-F3BE21C798E1}"/>
          </ac:spMkLst>
        </pc:spChg>
        <pc:grpChg chg="del">
          <ac:chgData name="Matthew Weber" userId="cb8fa425-774b-40a7-b0f2-d5b57e79fa6f" providerId="ADAL" clId="{416331A4-5993-4ABC-9964-79E951A960A4}" dt="2024-07-05T18:07:25.527" v="3143" actId="478"/>
          <ac:grpSpMkLst>
            <pc:docMk/>
            <pc:sldMk cId="314473372" sldId="281"/>
            <ac:grpSpMk id="2" creationId="{479913E0-7EE9-1757-A62C-D73338C39B2E}"/>
          </ac:grpSpMkLst>
        </pc:grpChg>
        <pc:picChg chg="add mod">
          <ac:chgData name="Matthew Weber" userId="cb8fa425-774b-40a7-b0f2-d5b57e79fa6f" providerId="ADAL" clId="{416331A4-5993-4ABC-9964-79E951A960A4}" dt="2024-07-05T18:09:29.198" v="3147" actId="1076"/>
          <ac:picMkLst>
            <pc:docMk/>
            <pc:sldMk cId="314473372" sldId="281"/>
            <ac:picMk id="9" creationId="{9616116C-E851-495C-8F0B-648F6141395D}"/>
          </ac:picMkLst>
        </pc:picChg>
      </pc:sldChg>
    </pc:docChg>
  </pc:docChgLst>
  <pc:docChgLst>
    <pc:chgData name="Matthew Weber" userId="cb8fa425-774b-40a7-b0f2-d5b57e79fa6f" providerId="ADAL" clId="{6E6DA757-6AC9-43F6-9F18-5DB7752267B9}"/>
    <pc:docChg chg="custSel delSld modSld">
      <pc:chgData name="Matthew Weber" userId="cb8fa425-774b-40a7-b0f2-d5b57e79fa6f" providerId="ADAL" clId="{6E6DA757-6AC9-43F6-9F18-5DB7752267B9}" dt="2024-07-01T19:32:19.868" v="261" actId="20577"/>
      <pc:docMkLst>
        <pc:docMk/>
      </pc:docMkLst>
      <pc:sldChg chg="modSp mod">
        <pc:chgData name="Matthew Weber" userId="cb8fa425-774b-40a7-b0f2-d5b57e79fa6f" providerId="ADAL" clId="{6E6DA757-6AC9-43F6-9F18-5DB7752267B9}" dt="2024-07-01T19:04:03.067" v="31" actId="20577"/>
        <pc:sldMkLst>
          <pc:docMk/>
          <pc:sldMk cId="2932703518" sldId="256"/>
        </pc:sldMkLst>
        <pc:spChg chg="mod">
          <ac:chgData name="Matthew Weber" userId="cb8fa425-774b-40a7-b0f2-d5b57e79fa6f" providerId="ADAL" clId="{6E6DA757-6AC9-43F6-9F18-5DB7752267B9}" dt="2024-07-01T19:03:54.913" v="29" actId="14100"/>
          <ac:spMkLst>
            <pc:docMk/>
            <pc:sldMk cId="2932703518" sldId="256"/>
            <ac:spMk id="2" creationId="{0988541B-C4D0-FD60-CEA4-610494902ED9}"/>
          </ac:spMkLst>
        </pc:spChg>
        <pc:spChg chg="mod">
          <ac:chgData name="Matthew Weber" userId="cb8fa425-774b-40a7-b0f2-d5b57e79fa6f" providerId="ADAL" clId="{6E6DA757-6AC9-43F6-9F18-5DB7752267B9}" dt="2024-07-01T19:04:03.067" v="31" actId="20577"/>
          <ac:spMkLst>
            <pc:docMk/>
            <pc:sldMk cId="2932703518" sldId="256"/>
            <ac:spMk id="3" creationId="{A811F1A6-A382-AF76-0D86-809F875EE824}"/>
          </ac:spMkLst>
        </pc:spChg>
      </pc:sldChg>
      <pc:sldChg chg="addSp delSp modSp mod">
        <pc:chgData name="Matthew Weber" userId="cb8fa425-774b-40a7-b0f2-d5b57e79fa6f" providerId="ADAL" clId="{6E6DA757-6AC9-43F6-9F18-5DB7752267B9}" dt="2024-07-01T19:08:47.455" v="146"/>
        <pc:sldMkLst>
          <pc:docMk/>
          <pc:sldMk cId="2923562659" sldId="257"/>
        </pc:sldMkLst>
        <pc:spChg chg="mod ord">
          <ac:chgData name="Matthew Weber" userId="cb8fa425-774b-40a7-b0f2-d5b57e79fa6f" providerId="ADAL" clId="{6E6DA757-6AC9-43F6-9F18-5DB7752267B9}" dt="2024-07-01T19:07:49.410" v="145" actId="26606"/>
          <ac:spMkLst>
            <pc:docMk/>
            <pc:sldMk cId="2923562659" sldId="257"/>
            <ac:spMk id="3" creationId="{6F8127F2-A88E-3587-E460-6FD5C7F273C2}"/>
          </ac:spMkLst>
        </pc:spChg>
        <pc:spChg chg="del">
          <ac:chgData name="Matthew Weber" userId="cb8fa425-774b-40a7-b0f2-d5b57e79fa6f" providerId="ADAL" clId="{6E6DA757-6AC9-43F6-9F18-5DB7752267B9}" dt="2024-07-01T19:07:49.410" v="145" actId="26606"/>
          <ac:spMkLst>
            <pc:docMk/>
            <pc:sldMk cId="2923562659" sldId="257"/>
            <ac:spMk id="1034" creationId="{79BB35BC-D5C2-4C8B-A22A-A71E6191913B}"/>
          </ac:spMkLst>
        </pc:spChg>
        <pc:spChg chg="add">
          <ac:chgData name="Matthew Weber" userId="cb8fa425-774b-40a7-b0f2-d5b57e79fa6f" providerId="ADAL" clId="{6E6DA757-6AC9-43F6-9F18-5DB7752267B9}" dt="2024-07-01T19:07:49.410" v="145" actId="26606"/>
          <ac:spMkLst>
            <pc:docMk/>
            <pc:sldMk cId="2923562659" sldId="257"/>
            <ac:spMk id="1039" creationId="{79BB35BC-D5C2-4C8B-A22A-A71E6191913B}"/>
          </ac:spMkLst>
        </pc:spChg>
        <pc:picChg chg="add mod">
          <ac:chgData name="Matthew Weber" userId="cb8fa425-774b-40a7-b0f2-d5b57e79fa6f" providerId="ADAL" clId="{6E6DA757-6AC9-43F6-9F18-5DB7752267B9}" dt="2024-07-01T19:08:47.455" v="146"/>
          <ac:picMkLst>
            <pc:docMk/>
            <pc:sldMk cId="2923562659" sldId="257"/>
            <ac:picMk id="2" creationId="{42C07A94-A754-75CB-C3DA-346EBBF4078D}"/>
          </ac:picMkLst>
        </pc:picChg>
        <pc:picChg chg="del">
          <ac:chgData name="Matthew Weber" userId="cb8fa425-774b-40a7-b0f2-d5b57e79fa6f" providerId="ADAL" clId="{6E6DA757-6AC9-43F6-9F18-5DB7752267B9}" dt="2024-07-01T19:07:45.480" v="144" actId="478"/>
          <ac:picMkLst>
            <pc:docMk/>
            <pc:sldMk cId="2923562659" sldId="257"/>
            <ac:picMk id="1027" creationId="{0E63F4FF-4768-EC64-58D1-9180E1F08613}"/>
          </ac:picMkLst>
        </pc:picChg>
      </pc:sldChg>
      <pc:sldChg chg="addSp delSp modSp mod">
        <pc:chgData name="Matthew Weber" userId="cb8fa425-774b-40a7-b0f2-d5b57e79fa6f" providerId="ADAL" clId="{6E6DA757-6AC9-43F6-9F18-5DB7752267B9}" dt="2024-07-01T19:25:08.939" v="187" actId="403"/>
        <pc:sldMkLst>
          <pc:docMk/>
          <pc:sldMk cId="754623724" sldId="258"/>
        </pc:sldMkLst>
        <pc:spChg chg="mod">
          <ac:chgData name="Matthew Weber" userId="cb8fa425-774b-40a7-b0f2-d5b57e79fa6f" providerId="ADAL" clId="{6E6DA757-6AC9-43F6-9F18-5DB7752267B9}" dt="2024-07-01T19:25:08.939" v="187" actId="403"/>
          <ac:spMkLst>
            <pc:docMk/>
            <pc:sldMk cId="754623724" sldId="258"/>
            <ac:spMk id="3" creationId="{8F4C1733-6E4C-D12A-B536-419328C4EDAA}"/>
          </ac:spMkLst>
        </pc:spChg>
        <pc:spChg chg="del">
          <ac:chgData name="Matthew Weber" userId="cb8fa425-774b-40a7-b0f2-d5b57e79fa6f" providerId="ADAL" clId="{6E6DA757-6AC9-43F6-9F18-5DB7752267B9}" dt="2024-07-01T19:10:57.804" v="151" actId="478"/>
          <ac:spMkLst>
            <pc:docMk/>
            <pc:sldMk cId="754623724" sldId="258"/>
            <ac:spMk id="25" creationId="{7ACB24BD-9CD7-013A-7FD2-221880A1D9CB}"/>
          </ac:spMkLst>
        </pc:spChg>
        <pc:spChg chg="del">
          <ac:chgData name="Matthew Weber" userId="cb8fa425-774b-40a7-b0f2-d5b57e79fa6f" providerId="ADAL" clId="{6E6DA757-6AC9-43F6-9F18-5DB7752267B9}" dt="2024-07-01T19:10:56.251" v="150" actId="478"/>
          <ac:spMkLst>
            <pc:docMk/>
            <pc:sldMk cId="754623724" sldId="258"/>
            <ac:spMk id="26" creationId="{ECEBFAFE-F392-F505-526A-3F9074EC6C8E}"/>
          </ac:spMkLst>
        </pc:spChg>
        <pc:spChg chg="mod">
          <ac:chgData name="Matthew Weber" userId="cb8fa425-774b-40a7-b0f2-d5b57e79fa6f" providerId="ADAL" clId="{6E6DA757-6AC9-43F6-9F18-5DB7752267B9}" dt="2024-07-01T19:21:29.386" v="179" actId="1076"/>
          <ac:spMkLst>
            <pc:docMk/>
            <pc:sldMk cId="754623724" sldId="258"/>
            <ac:spMk id="28" creationId="{1E4CC2EA-B3E7-7DEC-371C-432750ECA60F}"/>
          </ac:spMkLst>
        </pc:spChg>
        <pc:picChg chg="add del mod">
          <ac:chgData name="Matthew Weber" userId="cb8fa425-774b-40a7-b0f2-d5b57e79fa6f" providerId="ADAL" clId="{6E6DA757-6AC9-43F6-9F18-5DB7752267B9}" dt="2024-07-01T19:20:35.651" v="163" actId="478"/>
          <ac:picMkLst>
            <pc:docMk/>
            <pc:sldMk cId="754623724" sldId="258"/>
            <ac:picMk id="4" creationId="{465C420E-0A23-BC5A-3B50-3B41B1EB2867}"/>
          </ac:picMkLst>
        </pc:picChg>
        <pc:picChg chg="del">
          <ac:chgData name="Matthew Weber" userId="cb8fa425-774b-40a7-b0f2-d5b57e79fa6f" providerId="ADAL" clId="{6E6DA757-6AC9-43F6-9F18-5DB7752267B9}" dt="2024-07-01T19:10:59.069" v="152" actId="478"/>
          <ac:picMkLst>
            <pc:docMk/>
            <pc:sldMk cId="754623724" sldId="258"/>
            <ac:picMk id="23" creationId="{39CC0161-A8D2-7E47-8243-0B45DA087C09}"/>
          </ac:picMkLst>
        </pc:picChg>
        <pc:picChg chg="del">
          <ac:chgData name="Matthew Weber" userId="cb8fa425-774b-40a7-b0f2-d5b57e79fa6f" providerId="ADAL" clId="{6E6DA757-6AC9-43F6-9F18-5DB7752267B9}" dt="2024-07-01T19:10:54.171" v="149" actId="478"/>
          <ac:picMkLst>
            <pc:docMk/>
            <pc:sldMk cId="754623724" sldId="258"/>
            <ac:picMk id="24" creationId="{2476B76F-C8BA-4407-BAE9-755508F41465}"/>
          </ac:picMkLst>
        </pc:picChg>
        <pc:picChg chg="add del mod">
          <ac:chgData name="Matthew Weber" userId="cb8fa425-774b-40a7-b0f2-d5b57e79fa6f" providerId="ADAL" clId="{6E6DA757-6AC9-43F6-9F18-5DB7752267B9}" dt="2024-07-01T19:20:35.651" v="163" actId="478"/>
          <ac:picMkLst>
            <pc:docMk/>
            <pc:sldMk cId="754623724" sldId="258"/>
            <ac:picMk id="1026" creationId="{ADF8709B-2FBC-9AB8-0AF6-7291CCBE5875}"/>
          </ac:picMkLst>
        </pc:picChg>
        <pc:picChg chg="add mod">
          <ac:chgData name="Matthew Weber" userId="cb8fa425-774b-40a7-b0f2-d5b57e79fa6f" providerId="ADAL" clId="{6E6DA757-6AC9-43F6-9F18-5DB7752267B9}" dt="2024-07-01T19:21:18.773" v="178" actId="14100"/>
          <ac:picMkLst>
            <pc:docMk/>
            <pc:sldMk cId="754623724" sldId="258"/>
            <ac:picMk id="1027" creationId="{F869B7D7-168B-FCAB-5E27-35BC3A48E375}"/>
          </ac:picMkLst>
        </pc:picChg>
      </pc:sldChg>
      <pc:sldChg chg="addSp delSp modSp mod">
        <pc:chgData name="Matthew Weber" userId="cb8fa425-774b-40a7-b0f2-d5b57e79fa6f" providerId="ADAL" clId="{6E6DA757-6AC9-43F6-9F18-5DB7752267B9}" dt="2024-07-01T19:25:24.930" v="190" actId="26606"/>
        <pc:sldMkLst>
          <pc:docMk/>
          <pc:sldMk cId="4169116557" sldId="259"/>
        </pc:sldMkLst>
        <pc:spChg chg="mod">
          <ac:chgData name="Matthew Weber" userId="cb8fa425-774b-40a7-b0f2-d5b57e79fa6f" providerId="ADAL" clId="{6E6DA757-6AC9-43F6-9F18-5DB7752267B9}" dt="2024-07-01T19:24:56.540" v="185" actId="403"/>
          <ac:spMkLst>
            <pc:docMk/>
            <pc:sldMk cId="4169116557" sldId="259"/>
            <ac:spMk id="3" creationId="{8F4C1733-6E4C-D12A-B536-419328C4EDAA}"/>
          </ac:spMkLst>
        </pc:spChg>
        <pc:spChg chg="add mod">
          <ac:chgData name="Matthew Weber" userId="cb8fa425-774b-40a7-b0f2-d5b57e79fa6f" providerId="ADAL" clId="{6E6DA757-6AC9-43F6-9F18-5DB7752267B9}" dt="2024-07-01T19:25:21.682" v="188"/>
          <ac:spMkLst>
            <pc:docMk/>
            <pc:sldMk cId="4169116557" sldId="259"/>
            <ac:spMk id="5" creationId="{A50071D7-A29B-9759-4E25-EFF6F46382A1}"/>
          </ac:spMkLst>
        </pc:spChg>
        <pc:spChg chg="del">
          <ac:chgData name="Matthew Weber" userId="cb8fa425-774b-40a7-b0f2-d5b57e79fa6f" providerId="ADAL" clId="{6E6DA757-6AC9-43F6-9F18-5DB7752267B9}" dt="2024-07-01T19:22:30.120" v="181" actId="478"/>
          <ac:spMkLst>
            <pc:docMk/>
            <pc:sldMk cId="4169116557" sldId="259"/>
            <ac:spMk id="20" creationId="{81413D1E-96A5-C895-3A76-DE8E60957497}"/>
          </ac:spMkLst>
        </pc:spChg>
        <pc:spChg chg="del">
          <ac:chgData name="Matthew Weber" userId="cb8fa425-774b-40a7-b0f2-d5b57e79fa6f" providerId="ADAL" clId="{6E6DA757-6AC9-43F6-9F18-5DB7752267B9}" dt="2024-07-01T19:22:33.201" v="182" actId="478"/>
          <ac:spMkLst>
            <pc:docMk/>
            <pc:sldMk cId="4169116557" sldId="259"/>
            <ac:spMk id="21" creationId="{B41ED989-ABBB-D012-4905-813D0612760D}"/>
          </ac:spMkLst>
        </pc:spChg>
        <pc:spChg chg="del">
          <ac:chgData name="Matthew Weber" userId="cb8fa425-774b-40a7-b0f2-d5b57e79fa6f" providerId="ADAL" clId="{6E6DA757-6AC9-43F6-9F18-5DB7752267B9}" dt="2024-07-01T19:25:24.930" v="190" actId="26606"/>
          <ac:spMkLst>
            <pc:docMk/>
            <pc:sldMk cId="4169116557" sldId="259"/>
            <ac:spMk id="3093" creationId="{0E3596DD-156A-473E-9BB3-C6A29F7574E9}"/>
          </ac:spMkLst>
        </pc:spChg>
        <pc:spChg chg="del">
          <ac:chgData name="Matthew Weber" userId="cb8fa425-774b-40a7-b0f2-d5b57e79fa6f" providerId="ADAL" clId="{6E6DA757-6AC9-43F6-9F18-5DB7752267B9}" dt="2024-07-01T19:25:24.930" v="190" actId="26606"/>
          <ac:spMkLst>
            <pc:docMk/>
            <pc:sldMk cId="4169116557" sldId="259"/>
            <ac:spMk id="3095" creationId="{2C46C4D6-C474-4E92-B52E-944C1118F7B6}"/>
          </ac:spMkLst>
        </pc:spChg>
        <pc:spChg chg="add">
          <ac:chgData name="Matthew Weber" userId="cb8fa425-774b-40a7-b0f2-d5b57e79fa6f" providerId="ADAL" clId="{6E6DA757-6AC9-43F6-9F18-5DB7752267B9}" dt="2024-07-01T19:25:24.930" v="190" actId="26606"/>
          <ac:spMkLst>
            <pc:docMk/>
            <pc:sldMk cId="4169116557" sldId="259"/>
            <ac:spMk id="3100" creationId="{0E3596DD-156A-473E-9BB3-C6A29F7574E9}"/>
          </ac:spMkLst>
        </pc:spChg>
        <pc:spChg chg="add">
          <ac:chgData name="Matthew Weber" userId="cb8fa425-774b-40a7-b0f2-d5b57e79fa6f" providerId="ADAL" clId="{6E6DA757-6AC9-43F6-9F18-5DB7752267B9}" dt="2024-07-01T19:25:24.930" v="190" actId="26606"/>
          <ac:spMkLst>
            <pc:docMk/>
            <pc:sldMk cId="4169116557" sldId="259"/>
            <ac:spMk id="3102" creationId="{2C46C4D6-C474-4E92-B52E-944C1118F7B6}"/>
          </ac:spMkLst>
        </pc:spChg>
        <pc:grpChg chg="add mod">
          <ac:chgData name="Matthew Weber" userId="cb8fa425-774b-40a7-b0f2-d5b57e79fa6f" providerId="ADAL" clId="{6E6DA757-6AC9-43F6-9F18-5DB7752267B9}" dt="2024-07-01T19:25:24.930" v="190" actId="26606"/>
          <ac:grpSpMkLst>
            <pc:docMk/>
            <pc:sldMk cId="4169116557" sldId="259"/>
            <ac:grpSpMk id="4" creationId="{319665D7-51BC-9AEB-AE9A-F0228584F2D5}"/>
          </ac:grpSpMkLst>
        </pc:grpChg>
        <pc:picChg chg="add mod">
          <ac:chgData name="Matthew Weber" userId="cb8fa425-774b-40a7-b0f2-d5b57e79fa6f" providerId="ADAL" clId="{6E6DA757-6AC9-43F6-9F18-5DB7752267B9}" dt="2024-07-01T19:25:21.682" v="188"/>
          <ac:picMkLst>
            <pc:docMk/>
            <pc:sldMk cId="4169116557" sldId="259"/>
            <ac:picMk id="6" creationId="{B6C6F55A-1352-651D-856B-D2A63E97D0FD}"/>
          </ac:picMkLst>
        </pc:picChg>
        <pc:picChg chg="del">
          <ac:chgData name="Matthew Weber" userId="cb8fa425-774b-40a7-b0f2-d5b57e79fa6f" providerId="ADAL" clId="{6E6DA757-6AC9-43F6-9F18-5DB7752267B9}" dt="2024-07-01T19:22:28.550" v="180" actId="478"/>
          <ac:picMkLst>
            <pc:docMk/>
            <pc:sldMk cId="4169116557" sldId="259"/>
            <ac:picMk id="19" creationId="{CE4151D8-54AD-A032-17CD-8F8682A70309}"/>
          </ac:picMkLst>
        </pc:picChg>
      </pc:sldChg>
      <pc:sldChg chg="addSp delSp modSp mod">
        <pc:chgData name="Matthew Weber" userId="cb8fa425-774b-40a7-b0f2-d5b57e79fa6f" providerId="ADAL" clId="{6E6DA757-6AC9-43F6-9F18-5DB7752267B9}" dt="2024-07-01T19:27:15.585" v="201" actId="255"/>
        <pc:sldMkLst>
          <pc:docMk/>
          <pc:sldMk cId="2846251533" sldId="260"/>
        </pc:sldMkLst>
        <pc:spChg chg="mod">
          <ac:chgData name="Matthew Weber" userId="cb8fa425-774b-40a7-b0f2-d5b57e79fa6f" providerId="ADAL" clId="{6E6DA757-6AC9-43F6-9F18-5DB7752267B9}" dt="2024-07-01T19:26:02.539" v="194" actId="403"/>
          <ac:spMkLst>
            <pc:docMk/>
            <pc:sldMk cId="2846251533" sldId="260"/>
            <ac:spMk id="3" creationId="{8F4C1733-6E4C-D12A-B536-419328C4EDAA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15" creationId="{DE2AD9F1-A1F3-C888-D988-704F593E17D0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16" creationId="{5C6F95A5-A0CA-ADFA-E1C4-6603A8B10428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17" creationId="{97327757-D779-36E6-5EB2-56B48D85E2CD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18" creationId="{27992DB2-7103-2827-A92E-0CD5E7E39A6E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19" creationId="{01B19BD9-377B-FBC8-1867-9571B5D756FD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0" creationId="{518B5924-726F-E220-3169-40B717BAB154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1" creationId="{3D9C9A99-320B-282C-CD20-01E72DF58B20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2" creationId="{3FD1A8D5-398F-268D-012A-CDFC105CE216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3" creationId="{B8219A0F-E87C-FE20-806C-A2A9F8ED26CD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4" creationId="{4AD64F87-D898-71B1-D4B9-2290A0CEF4C4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8" creationId="{3AD45613-DCE4-7441-048F-A355E665AF3A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9" creationId="{9911F1AA-0C77-1BAC-15B9-AC5C3E4B69BC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30" creationId="{8E54B9B5-5563-91DE-D76A-472AACF078BB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31" creationId="{A03B71C9-0182-7C55-6211-6C10379CF82D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32" creationId="{A7F58EE8-7FC0-7600-EBF2-E556A28D106E}"/>
          </ac:spMkLst>
        </pc:spChg>
        <pc:spChg chg="add mod">
          <ac:chgData name="Matthew Weber" userId="cb8fa425-774b-40a7-b0f2-d5b57e79fa6f" providerId="ADAL" clId="{6E6DA757-6AC9-43F6-9F18-5DB7752267B9}" dt="2024-07-01T19:27:15.585" v="201" actId="255"/>
          <ac:spMkLst>
            <pc:docMk/>
            <pc:sldMk cId="2846251533" sldId="260"/>
            <ac:spMk id="33" creationId="{E97E715C-3166-055F-FE5A-09F8968F0C7F}"/>
          </ac:spMkLst>
        </pc:spChg>
        <pc:grpChg chg="add mod">
          <ac:chgData name="Matthew Weber" userId="cb8fa425-774b-40a7-b0f2-d5b57e79fa6f" providerId="ADAL" clId="{6E6DA757-6AC9-43F6-9F18-5DB7752267B9}" dt="2024-07-01T19:26:52.854" v="200" actId="1076"/>
          <ac:grpSpMkLst>
            <pc:docMk/>
            <pc:sldMk cId="2846251533" sldId="260"/>
            <ac:grpSpMk id="4" creationId="{6FA23A0E-F7AA-FB62-F255-AE778F4B3225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5" creationId="{298DD951-8E3F-3D6F-2B18-53E726933582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6" creationId="{E0F635DE-FE6A-E4D2-BC10-A8E18CD76B13}"/>
          </ac:grpSpMkLst>
        </pc:grpChg>
        <pc:grpChg chg="del">
          <ac:chgData name="Matthew Weber" userId="cb8fa425-774b-40a7-b0f2-d5b57e79fa6f" providerId="ADAL" clId="{6E6DA757-6AC9-43F6-9F18-5DB7752267B9}" dt="2024-07-01T19:26:10.843" v="195" actId="478"/>
          <ac:grpSpMkLst>
            <pc:docMk/>
            <pc:sldMk cId="2846251533" sldId="260"/>
            <ac:grpSpMk id="7" creationId="{A16CB461-B033-8B32-F398-5C64C5BA1878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10" creationId="{673E05E9-FB75-4891-716E-78F9E1A100CC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11" creationId="{EF5023B3-A8B7-7475-184D-E25435922F34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12" creationId="{D0AC73F3-EA3B-A549-F8A7-3AA7AC083BE9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13" creationId="{B00A58FD-443F-B7B1-A53A-F70794B258B6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14" creationId="{B3BBC89B-8CA5-6439-4159-9811B0712212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26" creationId="{72F8A29A-C5C8-8C6C-C722-369B340548BB}"/>
          </ac:grpSpMkLst>
        </pc:grpChg>
        <pc:picChg chg="add mod">
          <ac:chgData name="Matthew Weber" userId="cb8fa425-774b-40a7-b0f2-d5b57e79fa6f" providerId="ADAL" clId="{6E6DA757-6AC9-43F6-9F18-5DB7752267B9}" dt="2024-07-01T19:26:19.468" v="196"/>
          <ac:picMkLst>
            <pc:docMk/>
            <pc:sldMk cId="2846251533" sldId="260"/>
            <ac:picMk id="34" creationId="{BED90F4D-09E0-43AA-D1FE-C24F623454DB}"/>
          </ac:picMkLst>
        </pc:picChg>
      </pc:sldChg>
      <pc:sldChg chg="addSp delSp modSp mod">
        <pc:chgData name="Matthew Weber" userId="cb8fa425-774b-40a7-b0f2-d5b57e79fa6f" providerId="ADAL" clId="{6E6DA757-6AC9-43F6-9F18-5DB7752267B9}" dt="2024-07-01T19:28:12.922" v="207" actId="26606"/>
        <pc:sldMkLst>
          <pc:docMk/>
          <pc:sldMk cId="2595567678" sldId="261"/>
        </pc:sldMkLst>
        <pc:spChg chg="mod">
          <ac:chgData name="Matthew Weber" userId="cb8fa425-774b-40a7-b0f2-d5b57e79fa6f" providerId="ADAL" clId="{6E6DA757-6AC9-43F6-9F18-5DB7752267B9}" dt="2024-07-01T19:28:12.922" v="207" actId="26606"/>
          <ac:spMkLst>
            <pc:docMk/>
            <pc:sldMk cId="2595567678" sldId="261"/>
            <ac:spMk id="3" creationId="{8F4C1733-6E4C-D12A-B536-419328C4EDAA}"/>
          </ac:spMkLst>
        </pc:spChg>
        <pc:spChg chg="add mod">
          <ac:chgData name="Matthew Weber" userId="cb8fa425-774b-40a7-b0f2-d5b57e79fa6f" providerId="ADAL" clId="{6E6DA757-6AC9-43F6-9F18-5DB7752267B9}" dt="2024-07-01T19:28:09.960" v="206"/>
          <ac:spMkLst>
            <pc:docMk/>
            <pc:sldMk cId="2595567678" sldId="261"/>
            <ac:spMk id="9" creationId="{DDB14DBE-A79F-F250-8F3F-D99D383317B6}"/>
          </ac:spMkLst>
        </pc:spChg>
        <pc:spChg chg="del">
          <ac:chgData name="Matthew Weber" userId="cb8fa425-774b-40a7-b0f2-d5b57e79fa6f" providerId="ADAL" clId="{6E6DA757-6AC9-43F6-9F18-5DB7752267B9}" dt="2024-07-01T19:28:12.922" v="207" actId="26606"/>
          <ac:spMkLst>
            <pc:docMk/>
            <pc:sldMk cId="2595567678" sldId="261"/>
            <ac:spMk id="11" creationId="{0E3596DD-156A-473E-9BB3-C6A29F7574E9}"/>
          </ac:spMkLst>
        </pc:spChg>
        <pc:spChg chg="add mod">
          <ac:chgData name="Matthew Weber" userId="cb8fa425-774b-40a7-b0f2-d5b57e79fa6f" providerId="ADAL" clId="{6E6DA757-6AC9-43F6-9F18-5DB7752267B9}" dt="2024-07-01T19:28:09.960" v="206"/>
          <ac:spMkLst>
            <pc:docMk/>
            <pc:sldMk cId="2595567678" sldId="261"/>
            <ac:spMk id="12" creationId="{C13E88D8-29A1-9690-E475-5E89D9D02BB1}"/>
          </ac:spMkLst>
        </pc:spChg>
        <pc:spChg chg="del">
          <ac:chgData name="Matthew Weber" userId="cb8fa425-774b-40a7-b0f2-d5b57e79fa6f" providerId="ADAL" clId="{6E6DA757-6AC9-43F6-9F18-5DB7752267B9}" dt="2024-07-01T19:28:12.922" v="207" actId="26606"/>
          <ac:spMkLst>
            <pc:docMk/>
            <pc:sldMk cId="2595567678" sldId="261"/>
            <ac:spMk id="13" creationId="{2C46C4D6-C474-4E92-B52E-944C1118F7B6}"/>
          </ac:spMkLst>
        </pc:spChg>
        <pc:spChg chg="add">
          <ac:chgData name="Matthew Weber" userId="cb8fa425-774b-40a7-b0f2-d5b57e79fa6f" providerId="ADAL" clId="{6E6DA757-6AC9-43F6-9F18-5DB7752267B9}" dt="2024-07-01T19:28:12.922" v="207" actId="26606"/>
          <ac:spMkLst>
            <pc:docMk/>
            <pc:sldMk cId="2595567678" sldId="261"/>
            <ac:spMk id="18" creationId="{0E3596DD-156A-473E-9BB3-C6A29F7574E9}"/>
          </ac:spMkLst>
        </pc:spChg>
        <pc:spChg chg="add">
          <ac:chgData name="Matthew Weber" userId="cb8fa425-774b-40a7-b0f2-d5b57e79fa6f" providerId="ADAL" clId="{6E6DA757-6AC9-43F6-9F18-5DB7752267B9}" dt="2024-07-01T19:28:12.922" v="207" actId="26606"/>
          <ac:spMkLst>
            <pc:docMk/>
            <pc:sldMk cId="2595567678" sldId="261"/>
            <ac:spMk id="20" creationId="{2C46C4D6-C474-4E92-B52E-944C1118F7B6}"/>
          </ac:spMkLst>
        </pc:spChg>
        <pc:grpChg chg="del">
          <ac:chgData name="Matthew Weber" userId="cb8fa425-774b-40a7-b0f2-d5b57e79fa6f" providerId="ADAL" clId="{6E6DA757-6AC9-43F6-9F18-5DB7752267B9}" dt="2024-07-01T19:28:03.260" v="205" actId="478"/>
          <ac:grpSpMkLst>
            <pc:docMk/>
            <pc:sldMk cId="2595567678" sldId="261"/>
            <ac:grpSpMk id="4" creationId="{15FEA588-2160-E49E-F5CB-CC542EC42BE8}"/>
          </ac:grpSpMkLst>
        </pc:grpChg>
        <pc:grpChg chg="add mod">
          <ac:chgData name="Matthew Weber" userId="cb8fa425-774b-40a7-b0f2-d5b57e79fa6f" providerId="ADAL" clId="{6E6DA757-6AC9-43F6-9F18-5DB7752267B9}" dt="2024-07-01T19:28:12.922" v="207" actId="26606"/>
          <ac:grpSpMkLst>
            <pc:docMk/>
            <pc:sldMk cId="2595567678" sldId="261"/>
            <ac:grpSpMk id="7" creationId="{A9B38DA0-A910-D14D-4E01-1D4C92F7C4AA}"/>
          </ac:grpSpMkLst>
        </pc:grpChg>
        <pc:grpChg chg="add mod">
          <ac:chgData name="Matthew Weber" userId="cb8fa425-774b-40a7-b0f2-d5b57e79fa6f" providerId="ADAL" clId="{6E6DA757-6AC9-43F6-9F18-5DB7752267B9}" dt="2024-07-01T19:28:09.960" v="206"/>
          <ac:grpSpMkLst>
            <pc:docMk/>
            <pc:sldMk cId="2595567678" sldId="261"/>
            <ac:grpSpMk id="8" creationId="{89260F82-9603-4950-F1A7-A9DDCC821278}"/>
          </ac:grpSpMkLst>
        </pc:grpChg>
        <pc:picChg chg="add mod">
          <ac:chgData name="Matthew Weber" userId="cb8fa425-774b-40a7-b0f2-d5b57e79fa6f" providerId="ADAL" clId="{6E6DA757-6AC9-43F6-9F18-5DB7752267B9}" dt="2024-07-01T19:28:09.960" v="206"/>
          <ac:picMkLst>
            <pc:docMk/>
            <pc:sldMk cId="2595567678" sldId="261"/>
            <ac:picMk id="10" creationId="{880CD83A-1534-2C51-23A1-EAD38E15FF14}"/>
          </ac:picMkLst>
        </pc:picChg>
      </pc:sldChg>
      <pc:sldChg chg="addSp delSp modSp mod">
        <pc:chgData name="Matthew Weber" userId="cb8fa425-774b-40a7-b0f2-d5b57e79fa6f" providerId="ADAL" clId="{6E6DA757-6AC9-43F6-9F18-5DB7752267B9}" dt="2024-07-01T19:32:19.868" v="261" actId="20577"/>
        <pc:sldMkLst>
          <pc:docMk/>
          <pc:sldMk cId="3183407483" sldId="262"/>
        </pc:sldMkLst>
        <pc:spChg chg="mod">
          <ac:chgData name="Matthew Weber" userId="cb8fa425-774b-40a7-b0f2-d5b57e79fa6f" providerId="ADAL" clId="{6E6DA757-6AC9-43F6-9F18-5DB7752267B9}" dt="2024-07-01T19:29:39.609" v="228" actId="26606"/>
          <ac:spMkLst>
            <pc:docMk/>
            <pc:sldMk cId="3183407483" sldId="262"/>
            <ac:spMk id="2" creationId="{51C08503-DA61-147C-F172-6AB2F4E1D578}"/>
          </ac:spMkLst>
        </pc:spChg>
        <pc:spChg chg="mod">
          <ac:chgData name="Matthew Weber" userId="cb8fa425-774b-40a7-b0f2-d5b57e79fa6f" providerId="ADAL" clId="{6E6DA757-6AC9-43F6-9F18-5DB7752267B9}" dt="2024-07-01T19:32:19.868" v="261" actId="20577"/>
          <ac:spMkLst>
            <pc:docMk/>
            <pc:sldMk cId="3183407483" sldId="262"/>
            <ac:spMk id="3" creationId="{8F4C1733-6E4C-D12A-B536-419328C4EDAA}"/>
          </ac:spMkLst>
        </pc:spChg>
        <pc:spChg chg="add mod">
          <ac:chgData name="Matthew Weber" userId="cb8fa425-774b-40a7-b0f2-d5b57e79fa6f" providerId="ADAL" clId="{6E6DA757-6AC9-43F6-9F18-5DB7752267B9}" dt="2024-07-01T19:31:10.958" v="244" actId="1076"/>
          <ac:spMkLst>
            <pc:docMk/>
            <pc:sldMk cId="3183407483" sldId="262"/>
            <ac:spMk id="6" creationId="{8803C6AA-9D7F-E1DC-56BC-94D79F60D048}"/>
          </ac:spMkLst>
        </pc:spChg>
        <pc:spChg chg="add mod">
          <ac:chgData name="Matthew Weber" userId="cb8fa425-774b-40a7-b0f2-d5b57e79fa6f" providerId="ADAL" clId="{6E6DA757-6AC9-43F6-9F18-5DB7752267B9}" dt="2024-07-01T19:29:37.130" v="227"/>
          <ac:spMkLst>
            <pc:docMk/>
            <pc:sldMk cId="3183407483" sldId="262"/>
            <ac:spMk id="14" creationId="{F8CD19E4-424B-AA10-E4D7-B3E701C13F59}"/>
          </ac:spMkLst>
        </pc:spChg>
        <pc:spChg chg="add mod">
          <ac:chgData name="Matthew Weber" userId="cb8fa425-774b-40a7-b0f2-d5b57e79fa6f" providerId="ADAL" clId="{6E6DA757-6AC9-43F6-9F18-5DB7752267B9}" dt="2024-07-01T19:29:37.130" v="227"/>
          <ac:spMkLst>
            <pc:docMk/>
            <pc:sldMk cId="3183407483" sldId="262"/>
            <ac:spMk id="15" creationId="{4A04752F-0BAD-C4C4-C6DE-9E91CB36DD0A}"/>
          </ac:spMkLst>
        </pc:spChg>
        <pc:spChg chg="add mod">
          <ac:chgData name="Matthew Weber" userId="cb8fa425-774b-40a7-b0f2-d5b57e79fa6f" providerId="ADAL" clId="{6E6DA757-6AC9-43F6-9F18-5DB7752267B9}" dt="2024-07-01T19:29:37.130" v="227"/>
          <ac:spMkLst>
            <pc:docMk/>
            <pc:sldMk cId="3183407483" sldId="262"/>
            <ac:spMk id="16" creationId="{18E389F3-AA11-866F-DC33-B5B1FE7A076E}"/>
          </ac:spMkLst>
        </pc:spChg>
        <pc:spChg chg="add mod">
          <ac:chgData name="Matthew Weber" userId="cb8fa425-774b-40a7-b0f2-d5b57e79fa6f" providerId="ADAL" clId="{6E6DA757-6AC9-43F6-9F18-5DB7752267B9}" dt="2024-07-01T19:29:37.130" v="227"/>
          <ac:spMkLst>
            <pc:docMk/>
            <pc:sldMk cId="3183407483" sldId="262"/>
            <ac:spMk id="17" creationId="{64B1C731-3776-B934-69D5-E79DA4F1CE7C}"/>
          </ac:spMkLst>
        </pc:spChg>
        <pc:spChg chg="del">
          <ac:chgData name="Matthew Weber" userId="cb8fa425-774b-40a7-b0f2-d5b57e79fa6f" providerId="ADAL" clId="{6E6DA757-6AC9-43F6-9F18-5DB7752267B9}" dt="2024-07-01T19:29:39.609" v="228" actId="26606"/>
          <ac:spMkLst>
            <pc:docMk/>
            <pc:sldMk cId="3183407483" sldId="262"/>
            <ac:spMk id="18" creationId="{0E3596DD-156A-473E-9BB3-C6A29F7574E9}"/>
          </ac:spMkLst>
        </pc:spChg>
        <pc:spChg chg="add mod">
          <ac:chgData name="Matthew Weber" userId="cb8fa425-774b-40a7-b0f2-d5b57e79fa6f" providerId="ADAL" clId="{6E6DA757-6AC9-43F6-9F18-5DB7752267B9}" dt="2024-07-01T19:29:37.130" v="227"/>
          <ac:spMkLst>
            <pc:docMk/>
            <pc:sldMk cId="3183407483" sldId="262"/>
            <ac:spMk id="19" creationId="{7F41B764-0ABC-450A-EC8E-FD235734FAC4}"/>
          </ac:spMkLst>
        </pc:spChg>
        <pc:spChg chg="del">
          <ac:chgData name="Matthew Weber" userId="cb8fa425-774b-40a7-b0f2-d5b57e79fa6f" providerId="ADAL" clId="{6E6DA757-6AC9-43F6-9F18-5DB7752267B9}" dt="2024-07-01T19:29:39.609" v="228" actId="26606"/>
          <ac:spMkLst>
            <pc:docMk/>
            <pc:sldMk cId="3183407483" sldId="262"/>
            <ac:spMk id="20" creationId="{2C46C4D6-C474-4E92-B52E-944C1118F7B6}"/>
          </ac:spMkLst>
        </pc:spChg>
        <pc:spChg chg="add">
          <ac:chgData name="Matthew Weber" userId="cb8fa425-774b-40a7-b0f2-d5b57e79fa6f" providerId="ADAL" clId="{6E6DA757-6AC9-43F6-9F18-5DB7752267B9}" dt="2024-07-01T19:29:39.609" v="228" actId="26606"/>
          <ac:spMkLst>
            <pc:docMk/>
            <pc:sldMk cId="3183407483" sldId="262"/>
            <ac:spMk id="25" creationId="{0E3596DD-156A-473E-9BB3-C6A29F7574E9}"/>
          </ac:spMkLst>
        </pc:spChg>
        <pc:spChg chg="add">
          <ac:chgData name="Matthew Weber" userId="cb8fa425-774b-40a7-b0f2-d5b57e79fa6f" providerId="ADAL" clId="{6E6DA757-6AC9-43F6-9F18-5DB7752267B9}" dt="2024-07-01T19:29:39.609" v="228" actId="26606"/>
          <ac:spMkLst>
            <pc:docMk/>
            <pc:sldMk cId="3183407483" sldId="262"/>
            <ac:spMk id="27" creationId="{2C46C4D6-C474-4E92-B52E-944C1118F7B6}"/>
          </ac:spMkLst>
        </pc:spChg>
        <pc:grpChg chg="add mod">
          <ac:chgData name="Matthew Weber" userId="cb8fa425-774b-40a7-b0f2-d5b57e79fa6f" providerId="ADAL" clId="{6E6DA757-6AC9-43F6-9F18-5DB7752267B9}" dt="2024-07-01T19:29:39.609" v="228" actId="26606"/>
          <ac:grpSpMkLst>
            <pc:docMk/>
            <pc:sldMk cId="3183407483" sldId="262"/>
            <ac:grpSpMk id="4" creationId="{87661991-24F6-B23C-2582-730658680274}"/>
          </ac:grpSpMkLst>
        </pc:grpChg>
        <pc:grpChg chg="add mod">
          <ac:chgData name="Matthew Weber" userId="cb8fa425-774b-40a7-b0f2-d5b57e79fa6f" providerId="ADAL" clId="{6E6DA757-6AC9-43F6-9F18-5DB7752267B9}" dt="2024-07-01T19:29:37.130" v="227"/>
          <ac:grpSpMkLst>
            <pc:docMk/>
            <pc:sldMk cId="3183407483" sldId="262"/>
            <ac:grpSpMk id="5" creationId="{50D6191F-9AD4-922E-C3B7-9C10B13738E7}"/>
          </ac:grpSpMkLst>
        </pc:grpChg>
        <pc:grpChg chg="del">
          <ac:chgData name="Matthew Weber" userId="cb8fa425-774b-40a7-b0f2-d5b57e79fa6f" providerId="ADAL" clId="{6E6DA757-6AC9-43F6-9F18-5DB7752267B9}" dt="2024-07-01T19:29:23.268" v="225" actId="478"/>
          <ac:grpSpMkLst>
            <pc:docMk/>
            <pc:sldMk cId="3183407483" sldId="262"/>
            <ac:grpSpMk id="7" creationId="{4039D273-FE69-1DBA-838B-6297044BDAD7}"/>
          </ac:grpSpMkLst>
        </pc:grpChg>
        <pc:grpChg chg="add mod">
          <ac:chgData name="Matthew Weber" userId="cb8fa425-774b-40a7-b0f2-d5b57e79fa6f" providerId="ADAL" clId="{6E6DA757-6AC9-43F6-9F18-5DB7752267B9}" dt="2024-07-01T19:29:37.130" v="227"/>
          <ac:grpSpMkLst>
            <pc:docMk/>
            <pc:sldMk cId="3183407483" sldId="262"/>
            <ac:grpSpMk id="13" creationId="{15DAB16A-551D-79C8-607A-F79FEB95EACF}"/>
          </ac:grpSpMkLst>
        </pc:grpChg>
        <pc:picChg chg="add mod">
          <ac:chgData name="Matthew Weber" userId="cb8fa425-774b-40a7-b0f2-d5b57e79fa6f" providerId="ADAL" clId="{6E6DA757-6AC9-43F6-9F18-5DB7752267B9}" dt="2024-07-01T19:29:37.130" v="227"/>
          <ac:picMkLst>
            <pc:docMk/>
            <pc:sldMk cId="3183407483" sldId="262"/>
            <ac:picMk id="11" creationId="{6CAD5F91-1723-B0BF-BDFD-375E1496945D}"/>
          </ac:picMkLst>
        </pc:picChg>
      </pc:sldChg>
      <pc:sldChg chg="modSp del mod">
        <pc:chgData name="Matthew Weber" userId="cb8fa425-774b-40a7-b0f2-d5b57e79fa6f" providerId="ADAL" clId="{6E6DA757-6AC9-43F6-9F18-5DB7752267B9}" dt="2024-07-01T19:29:54.852" v="229" actId="2696"/>
        <pc:sldMkLst>
          <pc:docMk/>
          <pc:sldMk cId="1045673115" sldId="263"/>
        </pc:sldMkLst>
        <pc:spChg chg="mod">
          <ac:chgData name="Matthew Weber" userId="cb8fa425-774b-40a7-b0f2-d5b57e79fa6f" providerId="ADAL" clId="{6E6DA757-6AC9-43F6-9F18-5DB7752267B9}" dt="2024-07-01T19:28:45.202" v="210" actId="20577"/>
          <ac:spMkLst>
            <pc:docMk/>
            <pc:sldMk cId="1045673115" sldId="263"/>
            <ac:spMk id="5" creationId="{FC3B2A73-4B76-90C0-0193-6567BD9CE906}"/>
          </ac:spMkLst>
        </pc:spChg>
      </pc:sldChg>
      <pc:sldChg chg="del">
        <pc:chgData name="Matthew Weber" userId="cb8fa425-774b-40a7-b0f2-d5b57e79fa6f" providerId="ADAL" clId="{6E6DA757-6AC9-43F6-9F18-5DB7752267B9}" dt="2024-07-01T19:29:58.160" v="230" actId="2696"/>
        <pc:sldMkLst>
          <pc:docMk/>
          <pc:sldMk cId="58327656" sldId="264"/>
        </pc:sldMkLst>
      </pc:sldChg>
      <pc:sldChg chg="del">
        <pc:chgData name="Matthew Weber" userId="cb8fa425-774b-40a7-b0f2-d5b57e79fa6f" providerId="ADAL" clId="{6E6DA757-6AC9-43F6-9F18-5DB7752267B9}" dt="2024-07-01T19:30:02.436" v="231" actId="2696"/>
        <pc:sldMkLst>
          <pc:docMk/>
          <pc:sldMk cId="567219432" sldId="265"/>
        </pc:sldMkLst>
      </pc:sldChg>
      <pc:sldChg chg="del">
        <pc:chgData name="Matthew Weber" userId="cb8fa425-774b-40a7-b0f2-d5b57e79fa6f" providerId="ADAL" clId="{6E6DA757-6AC9-43F6-9F18-5DB7752267B9}" dt="2024-07-01T19:30:05.531" v="232" actId="2696"/>
        <pc:sldMkLst>
          <pc:docMk/>
          <pc:sldMk cId="94366872" sldId="266"/>
        </pc:sldMkLst>
      </pc:sldChg>
      <pc:sldChg chg="del">
        <pc:chgData name="Matthew Weber" userId="cb8fa425-774b-40a7-b0f2-d5b57e79fa6f" providerId="ADAL" clId="{6E6DA757-6AC9-43F6-9F18-5DB7752267B9}" dt="2024-07-01T19:30:08.583" v="233" actId="2696"/>
        <pc:sldMkLst>
          <pc:docMk/>
          <pc:sldMk cId="1236306092" sldId="267"/>
        </pc:sldMkLst>
      </pc:sldChg>
    </pc:docChg>
  </pc:docChgLst>
  <pc:docChgLst>
    <pc:chgData name="Matthew Weber" userId="cb8fa425-774b-40a7-b0f2-d5b57e79fa6f" providerId="ADAL" clId="{0594C980-1F45-4FA6-9A0E-DEFDA89E183E}"/>
    <pc:docChg chg="undo custSel addSld modSld">
      <pc:chgData name="Matthew Weber" userId="cb8fa425-774b-40a7-b0f2-d5b57e79fa6f" providerId="ADAL" clId="{0594C980-1F45-4FA6-9A0E-DEFDA89E183E}" dt="2024-07-01T18:57:48.978" v="893" actId="20577"/>
      <pc:docMkLst>
        <pc:docMk/>
      </pc:docMkLst>
      <pc:sldChg chg="modSp mod">
        <pc:chgData name="Matthew Weber" userId="cb8fa425-774b-40a7-b0f2-d5b57e79fa6f" providerId="ADAL" clId="{0594C980-1F45-4FA6-9A0E-DEFDA89E183E}" dt="2024-07-01T18:57:48.978" v="893" actId="20577"/>
        <pc:sldMkLst>
          <pc:docMk/>
          <pc:sldMk cId="2932703518" sldId="256"/>
        </pc:sldMkLst>
        <pc:spChg chg="mod">
          <ac:chgData name="Matthew Weber" userId="cb8fa425-774b-40a7-b0f2-d5b57e79fa6f" providerId="ADAL" clId="{0594C980-1F45-4FA6-9A0E-DEFDA89E183E}" dt="2024-07-01T18:57:48.978" v="893" actId="20577"/>
          <ac:spMkLst>
            <pc:docMk/>
            <pc:sldMk cId="2932703518" sldId="256"/>
            <ac:spMk id="2" creationId="{0988541B-C4D0-FD60-CEA4-610494902ED9}"/>
          </ac:spMkLst>
        </pc:spChg>
        <pc:spChg chg="mod">
          <ac:chgData name="Matthew Weber" userId="cb8fa425-774b-40a7-b0f2-d5b57e79fa6f" providerId="ADAL" clId="{0594C980-1F45-4FA6-9A0E-DEFDA89E183E}" dt="2024-07-01T17:27:05.318" v="26" actId="20577"/>
          <ac:spMkLst>
            <pc:docMk/>
            <pc:sldMk cId="2932703518" sldId="256"/>
            <ac:spMk id="3" creationId="{A811F1A6-A382-AF76-0D86-809F875EE824}"/>
          </ac:spMkLst>
        </pc:spChg>
      </pc:sldChg>
      <pc:sldChg chg="addSp delSp modSp mod">
        <pc:chgData name="Matthew Weber" userId="cb8fa425-774b-40a7-b0f2-d5b57e79fa6f" providerId="ADAL" clId="{0594C980-1F45-4FA6-9A0E-DEFDA89E183E}" dt="2024-07-01T17:38:52.170" v="105" actId="26606"/>
        <pc:sldMkLst>
          <pc:docMk/>
          <pc:sldMk cId="2923562659" sldId="257"/>
        </pc:sldMkLst>
        <pc:spChg chg="mod ord">
          <ac:chgData name="Matthew Weber" userId="cb8fa425-774b-40a7-b0f2-d5b57e79fa6f" providerId="ADAL" clId="{0594C980-1F45-4FA6-9A0E-DEFDA89E183E}" dt="2024-07-01T17:38:52.170" v="105" actId="26606"/>
          <ac:spMkLst>
            <pc:docMk/>
            <pc:sldMk cId="2923562659" sldId="257"/>
            <ac:spMk id="3" creationId="{6F8127F2-A88E-3587-E460-6FD5C7F273C2}"/>
          </ac:spMkLst>
        </pc:spChg>
        <pc:spChg chg="add del">
          <ac:chgData name="Matthew Weber" userId="cb8fa425-774b-40a7-b0f2-d5b57e79fa6f" providerId="ADAL" clId="{0594C980-1F45-4FA6-9A0E-DEFDA89E183E}" dt="2024-07-01T17:38:52.170" v="105" actId="26606"/>
          <ac:spMkLst>
            <pc:docMk/>
            <pc:sldMk cId="2923562659" sldId="257"/>
            <ac:spMk id="9" creationId="{79BB35BC-D5C2-4C8B-A22A-A71E6191913B}"/>
          </ac:spMkLst>
        </pc:spChg>
        <pc:spChg chg="add del">
          <ac:chgData name="Matthew Weber" userId="cb8fa425-774b-40a7-b0f2-d5b57e79fa6f" providerId="ADAL" clId="{0594C980-1F45-4FA6-9A0E-DEFDA89E183E}" dt="2024-07-01T17:38:52.154" v="104" actId="26606"/>
          <ac:spMkLst>
            <pc:docMk/>
            <pc:sldMk cId="2923562659" sldId="257"/>
            <ac:spMk id="1032" creationId="{D009D6D5-DAC2-4A8B-A17A-E206B9012D09}"/>
          </ac:spMkLst>
        </pc:spChg>
        <pc:spChg chg="add">
          <ac:chgData name="Matthew Weber" userId="cb8fa425-774b-40a7-b0f2-d5b57e79fa6f" providerId="ADAL" clId="{0594C980-1F45-4FA6-9A0E-DEFDA89E183E}" dt="2024-07-01T17:38:52.170" v="105" actId="26606"/>
          <ac:spMkLst>
            <pc:docMk/>
            <pc:sldMk cId="2923562659" sldId="257"/>
            <ac:spMk id="1034" creationId="{79BB35BC-D5C2-4C8B-A22A-A71E6191913B}"/>
          </ac:spMkLst>
        </pc:spChg>
        <pc:picChg chg="del">
          <ac:chgData name="Matthew Weber" userId="cb8fa425-774b-40a7-b0f2-d5b57e79fa6f" providerId="ADAL" clId="{0594C980-1F45-4FA6-9A0E-DEFDA89E183E}" dt="2024-07-01T17:38:26.553" v="101" actId="478"/>
          <ac:picMkLst>
            <pc:docMk/>
            <pc:sldMk cId="2923562659" sldId="257"/>
            <ac:picMk id="5" creationId="{4CCF3BA4-DF18-1540-9964-B17F6A78B2E2}"/>
          </ac:picMkLst>
        </pc:picChg>
        <pc:picChg chg="add">
          <ac:chgData name="Matthew Weber" userId="cb8fa425-774b-40a7-b0f2-d5b57e79fa6f" providerId="ADAL" clId="{0594C980-1F45-4FA6-9A0E-DEFDA89E183E}" dt="2024-07-01T17:38:15.572" v="100"/>
          <ac:picMkLst>
            <pc:docMk/>
            <pc:sldMk cId="2923562659" sldId="257"/>
            <ac:picMk id="1026" creationId="{80EB45B1-6D0F-347F-7B05-76AA696B8D40}"/>
          </ac:picMkLst>
        </pc:picChg>
        <pc:picChg chg="add mod">
          <ac:chgData name="Matthew Weber" userId="cb8fa425-774b-40a7-b0f2-d5b57e79fa6f" providerId="ADAL" clId="{0594C980-1F45-4FA6-9A0E-DEFDA89E183E}" dt="2024-07-01T17:38:52.170" v="105" actId="26606"/>
          <ac:picMkLst>
            <pc:docMk/>
            <pc:sldMk cId="2923562659" sldId="257"/>
            <ac:picMk id="1027" creationId="{0E63F4FF-4768-EC64-58D1-9180E1F08613}"/>
          </ac:picMkLst>
        </pc:picChg>
      </pc:sldChg>
      <pc:sldChg chg="addSp delSp modSp mod">
        <pc:chgData name="Matthew Weber" userId="cb8fa425-774b-40a7-b0f2-d5b57e79fa6f" providerId="ADAL" clId="{0594C980-1F45-4FA6-9A0E-DEFDA89E183E}" dt="2024-07-01T17:59:35.228" v="512" actId="1076"/>
        <pc:sldMkLst>
          <pc:docMk/>
          <pc:sldMk cId="754623724" sldId="258"/>
        </pc:sldMkLst>
        <pc:spChg chg="mod">
          <ac:chgData name="Matthew Weber" userId="cb8fa425-774b-40a7-b0f2-d5b57e79fa6f" providerId="ADAL" clId="{0594C980-1F45-4FA6-9A0E-DEFDA89E183E}" dt="2024-07-01T17:44:38.079" v="439" actId="1076"/>
          <ac:spMkLst>
            <pc:docMk/>
            <pc:sldMk cId="754623724" sldId="258"/>
            <ac:spMk id="2" creationId="{51C08503-DA61-147C-F172-6AB2F4E1D578}"/>
          </ac:spMkLst>
        </pc:spChg>
        <pc:spChg chg="mod">
          <ac:chgData name="Matthew Weber" userId="cb8fa425-774b-40a7-b0f2-d5b57e79fa6f" providerId="ADAL" clId="{0594C980-1F45-4FA6-9A0E-DEFDA89E183E}" dt="2024-07-01T17:53:51.254" v="471" actId="2710"/>
          <ac:spMkLst>
            <pc:docMk/>
            <pc:sldMk cId="754623724" sldId="258"/>
            <ac:spMk id="3" creationId="{8F4C1733-6E4C-D12A-B536-419328C4EDAA}"/>
          </ac:spMkLst>
        </pc:spChg>
        <pc:spChg chg="mod">
          <ac:chgData name="Matthew Weber" userId="cb8fa425-774b-40a7-b0f2-d5b57e79fa6f" providerId="ADAL" clId="{0594C980-1F45-4FA6-9A0E-DEFDA89E183E}" dt="2024-07-01T17:39:36.114" v="111"/>
          <ac:spMkLst>
            <pc:docMk/>
            <pc:sldMk cId="754623724" sldId="258"/>
            <ac:spMk id="9" creationId="{36062B9A-8296-21EA-A16B-3D1922CD3162}"/>
          </ac:spMkLst>
        </pc:spChg>
        <pc:spChg chg="mod">
          <ac:chgData name="Matthew Weber" userId="cb8fa425-774b-40a7-b0f2-d5b57e79fa6f" providerId="ADAL" clId="{0594C980-1F45-4FA6-9A0E-DEFDA89E183E}" dt="2024-07-01T17:39:36.114" v="111"/>
          <ac:spMkLst>
            <pc:docMk/>
            <pc:sldMk cId="754623724" sldId="258"/>
            <ac:spMk id="14" creationId="{9C27353B-6042-7474-DD42-5FE33E818D91}"/>
          </ac:spMkLst>
        </pc:spChg>
        <pc:spChg chg="add mod">
          <ac:chgData name="Matthew Weber" userId="cb8fa425-774b-40a7-b0f2-d5b57e79fa6f" providerId="ADAL" clId="{0594C980-1F45-4FA6-9A0E-DEFDA89E183E}" dt="2024-07-01T17:39:36.114" v="111"/>
          <ac:spMkLst>
            <pc:docMk/>
            <pc:sldMk cId="754623724" sldId="258"/>
            <ac:spMk id="15" creationId="{00196A6A-A08B-96A7-69AB-B82EC9E2026E}"/>
          </ac:spMkLst>
        </pc:spChg>
        <pc:spChg chg="add mod">
          <ac:chgData name="Matthew Weber" userId="cb8fa425-774b-40a7-b0f2-d5b57e79fa6f" providerId="ADAL" clId="{0594C980-1F45-4FA6-9A0E-DEFDA89E183E}" dt="2024-07-01T17:39:36.114" v="111"/>
          <ac:spMkLst>
            <pc:docMk/>
            <pc:sldMk cId="754623724" sldId="258"/>
            <ac:spMk id="16" creationId="{AD682241-09AC-3A9C-B755-006C88558C9D}"/>
          </ac:spMkLst>
        </pc:spChg>
        <pc:spChg chg="add mod">
          <ac:chgData name="Matthew Weber" userId="cb8fa425-774b-40a7-b0f2-d5b57e79fa6f" providerId="ADAL" clId="{0594C980-1F45-4FA6-9A0E-DEFDA89E183E}" dt="2024-07-01T17:39:36.114" v="111"/>
          <ac:spMkLst>
            <pc:docMk/>
            <pc:sldMk cId="754623724" sldId="258"/>
            <ac:spMk id="17" creationId="{5BF84633-3AAD-2EC1-E50C-CA50CF2061E3}"/>
          </ac:spMkLst>
        </pc:spChg>
        <pc:spChg chg="add">
          <ac:chgData name="Matthew Weber" userId="cb8fa425-774b-40a7-b0f2-d5b57e79fa6f" providerId="ADAL" clId="{0594C980-1F45-4FA6-9A0E-DEFDA89E183E}" dt="2024-07-01T17:40:21.106" v="112"/>
          <ac:spMkLst>
            <pc:docMk/>
            <pc:sldMk cId="754623724" sldId="258"/>
            <ac:spMk id="18" creationId="{E9A27E3B-2A7C-AFE3-334F-2A13DA4F00AD}"/>
          </ac:spMkLst>
        </pc:spChg>
        <pc:spChg chg="add">
          <ac:chgData name="Matthew Weber" userId="cb8fa425-774b-40a7-b0f2-d5b57e79fa6f" providerId="ADAL" clId="{0594C980-1F45-4FA6-9A0E-DEFDA89E183E}" dt="2024-07-01T17:40:21.106" v="112"/>
          <ac:spMkLst>
            <pc:docMk/>
            <pc:sldMk cId="754623724" sldId="258"/>
            <ac:spMk id="22" creationId="{11BDBDDB-AA53-FD0F-8CD2-494DA4B6B290}"/>
          </ac:spMkLst>
        </pc:spChg>
        <pc:spChg chg="add mod">
          <ac:chgData name="Matthew Weber" userId="cb8fa425-774b-40a7-b0f2-d5b57e79fa6f" providerId="ADAL" clId="{0594C980-1F45-4FA6-9A0E-DEFDA89E183E}" dt="2024-07-01T17:59:08.025" v="506"/>
          <ac:spMkLst>
            <pc:docMk/>
            <pc:sldMk cId="754623724" sldId="258"/>
            <ac:spMk id="25" creationId="{7ACB24BD-9CD7-013A-7FD2-221880A1D9CB}"/>
          </ac:spMkLst>
        </pc:spChg>
        <pc:spChg chg="add mod">
          <ac:chgData name="Matthew Weber" userId="cb8fa425-774b-40a7-b0f2-d5b57e79fa6f" providerId="ADAL" clId="{0594C980-1F45-4FA6-9A0E-DEFDA89E183E}" dt="2024-07-01T17:59:16.346" v="508" actId="1076"/>
          <ac:spMkLst>
            <pc:docMk/>
            <pc:sldMk cId="754623724" sldId="258"/>
            <ac:spMk id="26" creationId="{ECEBFAFE-F392-F505-526A-3F9074EC6C8E}"/>
          </ac:spMkLst>
        </pc:spChg>
        <pc:spChg chg="add del mod">
          <ac:chgData name="Matthew Weber" userId="cb8fa425-774b-40a7-b0f2-d5b57e79fa6f" providerId="ADAL" clId="{0594C980-1F45-4FA6-9A0E-DEFDA89E183E}" dt="2024-07-01T17:59:24.269" v="510" actId="478"/>
          <ac:spMkLst>
            <pc:docMk/>
            <pc:sldMk cId="754623724" sldId="258"/>
            <ac:spMk id="27" creationId="{630896AE-923F-F9E2-67F7-C4632AC07982}"/>
          </ac:spMkLst>
        </pc:spChg>
        <pc:spChg chg="add mod">
          <ac:chgData name="Matthew Weber" userId="cb8fa425-774b-40a7-b0f2-d5b57e79fa6f" providerId="ADAL" clId="{0594C980-1F45-4FA6-9A0E-DEFDA89E183E}" dt="2024-07-01T17:59:35.228" v="512" actId="1076"/>
          <ac:spMkLst>
            <pc:docMk/>
            <pc:sldMk cId="754623724" sldId="258"/>
            <ac:spMk id="28" creationId="{1E4CC2EA-B3E7-7DEC-371C-432750ECA60F}"/>
          </ac:spMkLst>
        </pc:spChg>
        <pc:grpChg chg="del">
          <ac:chgData name="Matthew Weber" userId="cb8fa425-774b-40a7-b0f2-d5b57e79fa6f" providerId="ADAL" clId="{0594C980-1F45-4FA6-9A0E-DEFDA89E183E}" dt="2024-07-01T17:41:23.753" v="119" actId="478"/>
          <ac:grpSpMkLst>
            <pc:docMk/>
            <pc:sldMk cId="754623724" sldId="258"/>
            <ac:grpSpMk id="4" creationId="{F8228F8D-7F5F-CB62-C6A0-FFF27AC4AC7A}"/>
          </ac:grpSpMkLst>
        </pc:grpChg>
        <pc:grpChg chg="add del mod">
          <ac:chgData name="Matthew Weber" userId="cb8fa425-774b-40a7-b0f2-d5b57e79fa6f" providerId="ADAL" clId="{0594C980-1F45-4FA6-9A0E-DEFDA89E183E}" dt="2024-07-01T17:39:36.114" v="111"/>
          <ac:grpSpMkLst>
            <pc:docMk/>
            <pc:sldMk cId="754623724" sldId="258"/>
            <ac:grpSpMk id="7" creationId="{BF203D8E-2412-6B22-AEE0-0558F17EC9E4}"/>
          </ac:grpSpMkLst>
        </pc:grpChg>
        <pc:grpChg chg="add mod">
          <ac:chgData name="Matthew Weber" userId="cb8fa425-774b-40a7-b0f2-d5b57e79fa6f" providerId="ADAL" clId="{0594C980-1F45-4FA6-9A0E-DEFDA89E183E}" dt="2024-07-01T17:39:36.114" v="111"/>
          <ac:grpSpMkLst>
            <pc:docMk/>
            <pc:sldMk cId="754623724" sldId="258"/>
            <ac:grpSpMk id="10" creationId="{4F21F847-9C32-609E-60D4-C58EB6D90C37}"/>
          </ac:grpSpMkLst>
        </pc:grpChg>
        <pc:grpChg chg="add">
          <ac:chgData name="Matthew Weber" userId="cb8fa425-774b-40a7-b0f2-d5b57e79fa6f" providerId="ADAL" clId="{0594C980-1F45-4FA6-9A0E-DEFDA89E183E}" dt="2024-07-01T17:40:21.106" v="112"/>
          <ac:grpSpMkLst>
            <pc:docMk/>
            <pc:sldMk cId="754623724" sldId="258"/>
            <ac:grpSpMk id="19" creationId="{560BF9F9-AE5B-C8A1-0528-7E489364B0B1}"/>
          </ac:grpSpMkLst>
        </pc:grpChg>
        <pc:picChg chg="mod">
          <ac:chgData name="Matthew Weber" userId="cb8fa425-774b-40a7-b0f2-d5b57e79fa6f" providerId="ADAL" clId="{0594C980-1F45-4FA6-9A0E-DEFDA89E183E}" dt="2024-07-01T17:39:36.114" v="111"/>
          <ac:picMkLst>
            <pc:docMk/>
            <pc:sldMk cId="754623724" sldId="258"/>
            <ac:picMk id="8" creationId="{8D732455-C0F6-C56D-ADFB-88E9AB0AC4F5}"/>
          </ac:picMkLst>
        </pc:picChg>
        <pc:picChg chg="mod">
          <ac:chgData name="Matthew Weber" userId="cb8fa425-774b-40a7-b0f2-d5b57e79fa6f" providerId="ADAL" clId="{0594C980-1F45-4FA6-9A0E-DEFDA89E183E}" dt="2024-07-01T17:39:36.114" v="111"/>
          <ac:picMkLst>
            <pc:docMk/>
            <pc:sldMk cId="754623724" sldId="258"/>
            <ac:picMk id="12" creationId="{72439162-35C9-6C5C-0A63-008EB2C73F72}"/>
          </ac:picMkLst>
        </pc:picChg>
        <pc:picChg chg="add mod">
          <ac:chgData name="Matthew Weber" userId="cb8fa425-774b-40a7-b0f2-d5b57e79fa6f" providerId="ADAL" clId="{0594C980-1F45-4FA6-9A0E-DEFDA89E183E}" dt="2024-07-01T17:58:51.832" v="503" actId="1076"/>
          <ac:picMkLst>
            <pc:docMk/>
            <pc:sldMk cId="754623724" sldId="258"/>
            <ac:picMk id="23" creationId="{39CC0161-A8D2-7E47-8243-0B45DA087C09}"/>
          </ac:picMkLst>
        </pc:picChg>
        <pc:picChg chg="add mod">
          <ac:chgData name="Matthew Weber" userId="cb8fa425-774b-40a7-b0f2-d5b57e79fa6f" providerId="ADAL" clId="{0594C980-1F45-4FA6-9A0E-DEFDA89E183E}" dt="2024-07-01T17:59:01.203" v="505" actId="1076"/>
          <ac:picMkLst>
            <pc:docMk/>
            <pc:sldMk cId="754623724" sldId="258"/>
            <ac:picMk id="24" creationId="{2476B76F-C8BA-4407-BAE9-755508F41465}"/>
          </ac:picMkLst>
        </pc:picChg>
      </pc:sldChg>
      <pc:sldChg chg="addSp delSp modSp mod">
        <pc:chgData name="Matthew Weber" userId="cb8fa425-774b-40a7-b0f2-d5b57e79fa6f" providerId="ADAL" clId="{0594C980-1F45-4FA6-9A0E-DEFDA89E183E}" dt="2024-07-01T18:51:08.852" v="870" actId="1076"/>
        <pc:sldMkLst>
          <pc:docMk/>
          <pc:sldMk cId="4169116557" sldId="259"/>
        </pc:sldMkLst>
        <pc:spChg chg="mod">
          <ac:chgData name="Matthew Weber" userId="cb8fa425-774b-40a7-b0f2-d5b57e79fa6f" providerId="ADAL" clId="{0594C980-1F45-4FA6-9A0E-DEFDA89E183E}" dt="2024-07-01T17:54:38.092" v="474" actId="26606"/>
          <ac:spMkLst>
            <pc:docMk/>
            <pc:sldMk cId="4169116557" sldId="259"/>
            <ac:spMk id="2" creationId="{51C08503-DA61-147C-F172-6AB2F4E1D578}"/>
          </ac:spMkLst>
        </pc:spChg>
        <pc:spChg chg="mod">
          <ac:chgData name="Matthew Weber" userId="cb8fa425-774b-40a7-b0f2-d5b57e79fa6f" providerId="ADAL" clId="{0594C980-1F45-4FA6-9A0E-DEFDA89E183E}" dt="2024-07-01T18:50:23.607" v="852" actId="20577"/>
          <ac:spMkLst>
            <pc:docMk/>
            <pc:sldMk cId="4169116557" sldId="259"/>
            <ac:spMk id="3" creationId="{8F4C1733-6E4C-D12A-B536-419328C4EDAA}"/>
          </ac:spMkLst>
        </pc:spChg>
        <pc:spChg chg="add del mod">
          <ac:chgData name="Matthew Weber" userId="cb8fa425-774b-40a7-b0f2-d5b57e79fa6f" providerId="ADAL" clId="{0594C980-1F45-4FA6-9A0E-DEFDA89E183E}" dt="2024-07-01T18:00:14.738" v="514" actId="478"/>
          <ac:spMkLst>
            <pc:docMk/>
            <pc:sldMk cId="4169116557" sldId="259"/>
            <ac:spMk id="4" creationId="{CC1F3969-C1D3-15E0-3AF5-17F155934037}"/>
          </ac:spMkLst>
        </pc:spChg>
        <pc:spChg chg="add del mod">
          <ac:chgData name="Matthew Weber" userId="cb8fa425-774b-40a7-b0f2-d5b57e79fa6f" providerId="ADAL" clId="{0594C980-1F45-4FA6-9A0E-DEFDA89E183E}" dt="2024-07-01T18:00:17.140" v="516" actId="478"/>
          <ac:spMkLst>
            <pc:docMk/>
            <pc:sldMk cId="4169116557" sldId="259"/>
            <ac:spMk id="5" creationId="{67F50753-3EF0-7A58-6F7B-C3026B0E685E}"/>
          </ac:spMkLst>
        </pc:spChg>
        <pc:spChg chg="add del mod">
          <ac:chgData name="Matthew Weber" userId="cb8fa425-774b-40a7-b0f2-d5b57e79fa6f" providerId="ADAL" clId="{0594C980-1F45-4FA6-9A0E-DEFDA89E183E}" dt="2024-07-01T18:00:20.008" v="518" actId="478"/>
          <ac:spMkLst>
            <pc:docMk/>
            <pc:sldMk cId="4169116557" sldId="259"/>
            <ac:spMk id="6" creationId="{59FD12B8-2DEB-0CA0-86F8-5DF1BA530690}"/>
          </ac:spMkLst>
        </pc:spChg>
        <pc:spChg chg="del">
          <ac:chgData name="Matthew Weber" userId="cb8fa425-774b-40a7-b0f2-d5b57e79fa6f" providerId="ADAL" clId="{0594C980-1F45-4FA6-9A0E-DEFDA89E183E}" dt="2024-07-01T17:54:38.092" v="474" actId="26606"/>
          <ac:spMkLst>
            <pc:docMk/>
            <pc:sldMk cId="4169116557" sldId="259"/>
            <ac:spMk id="11" creationId="{0E3596DD-156A-473E-9BB3-C6A29F7574E9}"/>
          </ac:spMkLst>
        </pc:spChg>
        <pc:spChg chg="del">
          <ac:chgData name="Matthew Weber" userId="cb8fa425-774b-40a7-b0f2-d5b57e79fa6f" providerId="ADAL" clId="{0594C980-1F45-4FA6-9A0E-DEFDA89E183E}" dt="2024-07-01T17:54:38.092" v="474" actId="26606"/>
          <ac:spMkLst>
            <pc:docMk/>
            <pc:sldMk cId="4169116557" sldId="259"/>
            <ac:spMk id="13" creationId="{2C46C4D6-C474-4E92-B52E-944C1118F7B6}"/>
          </ac:spMkLst>
        </pc:spChg>
        <pc:spChg chg="add mod">
          <ac:chgData name="Matthew Weber" userId="cb8fa425-774b-40a7-b0f2-d5b57e79fa6f" providerId="ADAL" clId="{0594C980-1F45-4FA6-9A0E-DEFDA89E183E}" dt="2024-07-01T18:00:37.656" v="523" actId="20577"/>
          <ac:spMkLst>
            <pc:docMk/>
            <pc:sldMk cId="4169116557" sldId="259"/>
            <ac:spMk id="16" creationId="{3353FB59-E17C-D6A9-4E11-9A5355275901}"/>
          </ac:spMkLst>
        </pc:spChg>
        <pc:spChg chg="add mod">
          <ac:chgData name="Matthew Weber" userId="cb8fa425-774b-40a7-b0f2-d5b57e79fa6f" providerId="ADAL" clId="{0594C980-1F45-4FA6-9A0E-DEFDA89E183E}" dt="2024-07-01T18:50:51.649" v="859" actId="14100"/>
          <ac:spMkLst>
            <pc:docMk/>
            <pc:sldMk cId="4169116557" sldId="259"/>
            <ac:spMk id="20" creationId="{81413D1E-96A5-C895-3A76-DE8E60957497}"/>
          </ac:spMkLst>
        </pc:spChg>
        <pc:spChg chg="add mod">
          <ac:chgData name="Matthew Weber" userId="cb8fa425-774b-40a7-b0f2-d5b57e79fa6f" providerId="ADAL" clId="{0594C980-1F45-4FA6-9A0E-DEFDA89E183E}" dt="2024-07-01T18:51:08.852" v="870" actId="1076"/>
          <ac:spMkLst>
            <pc:docMk/>
            <pc:sldMk cId="4169116557" sldId="259"/>
            <ac:spMk id="21" creationId="{B41ED989-ABBB-D012-4905-813D0612760D}"/>
          </ac:spMkLst>
        </pc:spChg>
        <pc:spChg chg="add del">
          <ac:chgData name="Matthew Weber" userId="cb8fa425-774b-40a7-b0f2-d5b57e79fa6f" providerId="ADAL" clId="{0594C980-1F45-4FA6-9A0E-DEFDA89E183E}" dt="2024-07-01T17:55:07.949" v="478" actId="26606"/>
          <ac:spMkLst>
            <pc:docMk/>
            <pc:sldMk cId="4169116557" sldId="259"/>
            <ac:spMk id="3079" creationId="{0E3596DD-156A-473E-9BB3-C6A29F7574E9}"/>
          </ac:spMkLst>
        </pc:spChg>
        <pc:spChg chg="add del">
          <ac:chgData name="Matthew Weber" userId="cb8fa425-774b-40a7-b0f2-d5b57e79fa6f" providerId="ADAL" clId="{0594C980-1F45-4FA6-9A0E-DEFDA89E183E}" dt="2024-07-01T17:55:07.949" v="478" actId="26606"/>
          <ac:spMkLst>
            <pc:docMk/>
            <pc:sldMk cId="4169116557" sldId="259"/>
            <ac:spMk id="3081" creationId="{2C46C4D6-C474-4E92-B52E-944C1118F7B6}"/>
          </ac:spMkLst>
        </pc:spChg>
        <pc:spChg chg="add del">
          <ac:chgData name="Matthew Weber" userId="cb8fa425-774b-40a7-b0f2-d5b57e79fa6f" providerId="ADAL" clId="{0594C980-1F45-4FA6-9A0E-DEFDA89E183E}" dt="2024-07-01T18:00:35.323" v="521" actId="26606"/>
          <ac:spMkLst>
            <pc:docMk/>
            <pc:sldMk cId="4169116557" sldId="259"/>
            <ac:spMk id="3086" creationId="{F35DB090-93B5-4581-8D71-BB3839684BFF}"/>
          </ac:spMkLst>
        </pc:spChg>
        <pc:spChg chg="add del">
          <ac:chgData name="Matthew Weber" userId="cb8fa425-774b-40a7-b0f2-d5b57e79fa6f" providerId="ADAL" clId="{0594C980-1F45-4FA6-9A0E-DEFDA89E183E}" dt="2024-07-01T18:00:35.323" v="521" actId="26606"/>
          <ac:spMkLst>
            <pc:docMk/>
            <pc:sldMk cId="4169116557" sldId="259"/>
            <ac:spMk id="3088" creationId="{A0DE92DF-4769-4DE9-93FD-EE31271850CA}"/>
          </ac:spMkLst>
        </pc:spChg>
        <pc:spChg chg="add">
          <ac:chgData name="Matthew Weber" userId="cb8fa425-774b-40a7-b0f2-d5b57e79fa6f" providerId="ADAL" clId="{0594C980-1F45-4FA6-9A0E-DEFDA89E183E}" dt="2024-07-01T18:00:35.323" v="521" actId="26606"/>
          <ac:spMkLst>
            <pc:docMk/>
            <pc:sldMk cId="4169116557" sldId="259"/>
            <ac:spMk id="3093" creationId="{0E3596DD-156A-473E-9BB3-C6A29F7574E9}"/>
          </ac:spMkLst>
        </pc:spChg>
        <pc:spChg chg="add">
          <ac:chgData name="Matthew Weber" userId="cb8fa425-774b-40a7-b0f2-d5b57e79fa6f" providerId="ADAL" clId="{0594C980-1F45-4FA6-9A0E-DEFDA89E183E}" dt="2024-07-01T18:00:35.323" v="521" actId="26606"/>
          <ac:spMkLst>
            <pc:docMk/>
            <pc:sldMk cId="4169116557" sldId="259"/>
            <ac:spMk id="3095" creationId="{2C46C4D6-C474-4E92-B52E-944C1118F7B6}"/>
          </ac:spMkLst>
        </pc:spChg>
        <pc:grpChg chg="del">
          <ac:chgData name="Matthew Weber" userId="cb8fa425-774b-40a7-b0f2-d5b57e79fa6f" providerId="ADAL" clId="{0594C980-1F45-4FA6-9A0E-DEFDA89E183E}" dt="2024-07-01T17:54:10.419" v="472" actId="478"/>
          <ac:grpSpMkLst>
            <pc:docMk/>
            <pc:sldMk cId="4169116557" sldId="259"/>
            <ac:grpSpMk id="7" creationId="{0B995C91-22E8-E419-D78A-9D0C2A5EACA0}"/>
          </ac:grpSpMkLst>
        </pc:grpChg>
        <pc:grpChg chg="add del mod">
          <ac:chgData name="Matthew Weber" userId="cb8fa425-774b-40a7-b0f2-d5b57e79fa6f" providerId="ADAL" clId="{0594C980-1F45-4FA6-9A0E-DEFDA89E183E}" dt="2024-07-01T18:41:39.397" v="813" actId="478"/>
          <ac:grpSpMkLst>
            <pc:docMk/>
            <pc:sldMk cId="4169116557" sldId="259"/>
            <ac:grpSpMk id="14" creationId="{40A397CD-3164-4656-8F0B-67B9FC577E4A}"/>
          </ac:grpSpMkLst>
        </pc:grpChg>
        <pc:picChg chg="add mod">
          <ac:chgData name="Matthew Weber" userId="cb8fa425-774b-40a7-b0f2-d5b57e79fa6f" providerId="ADAL" clId="{0594C980-1F45-4FA6-9A0E-DEFDA89E183E}" dt="2024-07-01T18:00:30.629" v="519"/>
          <ac:picMkLst>
            <pc:docMk/>
            <pc:sldMk cId="4169116557" sldId="259"/>
            <ac:picMk id="15" creationId="{C7E1FD41-10C2-C09C-A3D7-4E55C0995C53}"/>
          </ac:picMkLst>
        </pc:picChg>
        <pc:picChg chg="add del mod">
          <ac:chgData name="Matthew Weber" userId="cb8fa425-774b-40a7-b0f2-d5b57e79fa6f" providerId="ADAL" clId="{0594C980-1F45-4FA6-9A0E-DEFDA89E183E}" dt="2024-07-01T18:43:32.202" v="825" actId="478"/>
          <ac:picMkLst>
            <pc:docMk/>
            <pc:sldMk cId="4169116557" sldId="259"/>
            <ac:picMk id="18" creationId="{57D5BFA1-BB4F-922D-C616-0582CC87C2C8}"/>
          </ac:picMkLst>
        </pc:picChg>
        <pc:picChg chg="add mod">
          <ac:chgData name="Matthew Weber" userId="cb8fa425-774b-40a7-b0f2-d5b57e79fa6f" providerId="ADAL" clId="{0594C980-1F45-4FA6-9A0E-DEFDA89E183E}" dt="2024-07-01T18:50:15.524" v="833" actId="1076"/>
          <ac:picMkLst>
            <pc:docMk/>
            <pc:sldMk cId="4169116557" sldId="259"/>
            <ac:picMk id="19" creationId="{CE4151D8-54AD-A032-17CD-8F8682A70309}"/>
          </ac:picMkLst>
        </pc:picChg>
        <pc:picChg chg="add del mod">
          <ac:chgData name="Matthew Weber" userId="cb8fa425-774b-40a7-b0f2-d5b57e79fa6f" providerId="ADAL" clId="{0594C980-1F45-4FA6-9A0E-DEFDA89E183E}" dt="2024-07-01T18:00:13.443" v="513" actId="478"/>
          <ac:picMkLst>
            <pc:docMk/>
            <pc:sldMk cId="4169116557" sldId="259"/>
            <ac:picMk id="3074" creationId="{B070BFC0-7693-23B7-D5EF-EE3FD9FEB50B}"/>
          </ac:picMkLst>
        </pc:picChg>
        <pc:picChg chg="add del mod">
          <ac:chgData name="Matthew Weber" userId="cb8fa425-774b-40a7-b0f2-d5b57e79fa6f" providerId="ADAL" clId="{0594C980-1F45-4FA6-9A0E-DEFDA89E183E}" dt="2024-07-01T18:00:15.940" v="515" actId="478"/>
          <ac:picMkLst>
            <pc:docMk/>
            <pc:sldMk cId="4169116557" sldId="259"/>
            <ac:picMk id="3075" creationId="{23130122-25E3-382F-815E-10957937CF04}"/>
          </ac:picMkLst>
        </pc:picChg>
      </pc:sldChg>
      <pc:sldChg chg="addSp delSp modSp mod">
        <pc:chgData name="Matthew Weber" userId="cb8fa425-774b-40a7-b0f2-d5b57e79fa6f" providerId="ADAL" clId="{0594C980-1F45-4FA6-9A0E-DEFDA89E183E}" dt="2024-07-01T18:54:05.411" v="888" actId="20577"/>
        <pc:sldMkLst>
          <pc:docMk/>
          <pc:sldMk cId="2846251533" sldId="260"/>
        </pc:sldMkLst>
        <pc:spChg chg="mod">
          <ac:chgData name="Matthew Weber" userId="cb8fa425-774b-40a7-b0f2-d5b57e79fa6f" providerId="ADAL" clId="{0594C980-1F45-4FA6-9A0E-DEFDA89E183E}" dt="2024-07-01T18:53:37.103" v="874" actId="26606"/>
          <ac:spMkLst>
            <pc:docMk/>
            <pc:sldMk cId="2846251533" sldId="260"/>
            <ac:spMk id="3" creationId="{8F4C1733-6E4C-D12A-B536-419328C4EDAA}"/>
          </ac:spMkLst>
        </pc:spChg>
        <pc:spChg chg="mod">
          <ac:chgData name="Matthew Weber" userId="cb8fa425-774b-40a7-b0f2-d5b57e79fa6f" providerId="ADAL" clId="{0594C980-1F45-4FA6-9A0E-DEFDA89E183E}" dt="2024-07-01T18:01:57.386" v="534" actId="255"/>
          <ac:spMkLst>
            <pc:docMk/>
            <pc:sldMk cId="2846251533" sldId="260"/>
            <ac:spMk id="6" creationId="{1E2395EF-C7FC-1E5C-3D1C-A1BF22A90CF7}"/>
          </ac:spMkLst>
        </pc:spChg>
        <pc:spChg chg="add mod">
          <ac:chgData name="Matthew Weber" userId="cb8fa425-774b-40a7-b0f2-d5b57e79fa6f" providerId="ADAL" clId="{0594C980-1F45-4FA6-9A0E-DEFDA89E183E}" dt="2024-07-01T18:54:05.411" v="888" actId="20577"/>
          <ac:spMkLst>
            <pc:docMk/>
            <pc:sldMk cId="2846251533" sldId="260"/>
            <ac:spMk id="9" creationId="{03C721ED-5AA3-AA0E-5DB4-AEABAD150259}"/>
          </ac:spMkLst>
        </pc:spChg>
        <pc:spChg chg="del">
          <ac:chgData name="Matthew Weber" userId="cb8fa425-774b-40a7-b0f2-d5b57e79fa6f" providerId="ADAL" clId="{0594C980-1F45-4FA6-9A0E-DEFDA89E183E}" dt="2024-07-01T18:53:37.103" v="874" actId="26606"/>
          <ac:spMkLst>
            <pc:docMk/>
            <pc:sldMk cId="2846251533" sldId="260"/>
            <ac:spMk id="11" creationId="{0E3596DD-156A-473E-9BB3-C6A29F7574E9}"/>
          </ac:spMkLst>
        </pc:spChg>
        <pc:spChg chg="del">
          <ac:chgData name="Matthew Weber" userId="cb8fa425-774b-40a7-b0f2-d5b57e79fa6f" providerId="ADAL" clId="{0594C980-1F45-4FA6-9A0E-DEFDA89E183E}" dt="2024-07-01T18:53:37.103" v="874" actId="26606"/>
          <ac:spMkLst>
            <pc:docMk/>
            <pc:sldMk cId="2846251533" sldId="260"/>
            <ac:spMk id="13" creationId="{2C46C4D6-C474-4E92-B52E-944C1118F7B6}"/>
          </ac:spMkLst>
        </pc:spChg>
        <pc:spChg chg="del">
          <ac:chgData name="Matthew Weber" userId="cb8fa425-774b-40a7-b0f2-d5b57e79fa6f" providerId="ADAL" clId="{0594C980-1F45-4FA6-9A0E-DEFDA89E183E}" dt="2024-07-01T18:53:12.154" v="872" actId="478"/>
          <ac:spMkLst>
            <pc:docMk/>
            <pc:sldMk cId="2846251533" sldId="260"/>
            <ac:spMk id="16" creationId="{B345FFAC-E577-A1D9-15EF-D6BD5B523645}"/>
          </ac:spMkLst>
        </pc:spChg>
        <pc:spChg chg="add del">
          <ac:chgData name="Matthew Weber" userId="cb8fa425-774b-40a7-b0f2-d5b57e79fa6f" providerId="ADAL" clId="{0594C980-1F45-4FA6-9A0E-DEFDA89E183E}" dt="2024-07-01T18:53:47.292" v="876" actId="26606"/>
          <ac:spMkLst>
            <pc:docMk/>
            <pc:sldMk cId="2846251533" sldId="260"/>
            <ac:spMk id="18" creationId="{0E3596DD-156A-473E-9BB3-C6A29F7574E9}"/>
          </ac:spMkLst>
        </pc:spChg>
        <pc:spChg chg="add del">
          <ac:chgData name="Matthew Weber" userId="cb8fa425-774b-40a7-b0f2-d5b57e79fa6f" providerId="ADAL" clId="{0594C980-1F45-4FA6-9A0E-DEFDA89E183E}" dt="2024-07-01T18:53:47.292" v="876" actId="26606"/>
          <ac:spMkLst>
            <pc:docMk/>
            <pc:sldMk cId="2846251533" sldId="260"/>
            <ac:spMk id="20" creationId="{2C46C4D6-C474-4E92-B52E-944C1118F7B6}"/>
          </ac:spMkLst>
        </pc:spChg>
        <pc:spChg chg="add">
          <ac:chgData name="Matthew Weber" userId="cb8fa425-774b-40a7-b0f2-d5b57e79fa6f" providerId="ADAL" clId="{0594C980-1F45-4FA6-9A0E-DEFDA89E183E}" dt="2024-07-01T18:53:47.292" v="876" actId="26606"/>
          <ac:spMkLst>
            <pc:docMk/>
            <pc:sldMk cId="2846251533" sldId="260"/>
            <ac:spMk id="25" creationId="{0E3596DD-156A-473E-9BB3-C6A29F7574E9}"/>
          </ac:spMkLst>
        </pc:spChg>
        <pc:spChg chg="add">
          <ac:chgData name="Matthew Weber" userId="cb8fa425-774b-40a7-b0f2-d5b57e79fa6f" providerId="ADAL" clId="{0594C980-1F45-4FA6-9A0E-DEFDA89E183E}" dt="2024-07-01T18:53:47.292" v="876" actId="26606"/>
          <ac:spMkLst>
            <pc:docMk/>
            <pc:sldMk cId="2846251533" sldId="260"/>
            <ac:spMk id="27" creationId="{2C46C4D6-C474-4E92-B52E-944C1118F7B6}"/>
          </ac:spMkLst>
        </pc:spChg>
        <pc:grpChg chg="del">
          <ac:chgData name="Matthew Weber" userId="cb8fa425-774b-40a7-b0f2-d5b57e79fa6f" providerId="ADAL" clId="{0594C980-1F45-4FA6-9A0E-DEFDA89E183E}" dt="2024-07-01T18:53:10.270" v="871" actId="478"/>
          <ac:grpSpMkLst>
            <pc:docMk/>
            <pc:sldMk cId="2846251533" sldId="260"/>
            <ac:grpSpMk id="4" creationId="{E74837CE-39A1-F5F8-65EB-9FB5742BDADA}"/>
          </ac:grpSpMkLst>
        </pc:grpChg>
        <pc:grpChg chg="add mod">
          <ac:chgData name="Matthew Weber" userId="cb8fa425-774b-40a7-b0f2-d5b57e79fa6f" providerId="ADAL" clId="{0594C980-1F45-4FA6-9A0E-DEFDA89E183E}" dt="2024-07-01T18:53:49.400" v="877" actId="1076"/>
          <ac:grpSpMkLst>
            <pc:docMk/>
            <pc:sldMk cId="2846251533" sldId="260"/>
            <ac:grpSpMk id="7" creationId="{A16CB461-B033-8B32-F398-5C64C5BA1878}"/>
          </ac:grpSpMkLst>
        </pc:grpChg>
        <pc:picChg chg="add mod">
          <ac:chgData name="Matthew Weber" userId="cb8fa425-774b-40a7-b0f2-d5b57e79fa6f" providerId="ADAL" clId="{0594C980-1F45-4FA6-9A0E-DEFDA89E183E}" dt="2024-07-01T18:53:32.243" v="873"/>
          <ac:picMkLst>
            <pc:docMk/>
            <pc:sldMk cId="2846251533" sldId="260"/>
            <ac:picMk id="8" creationId="{014BABD4-C9B1-F82A-3479-C075F81DB5F8}"/>
          </ac:picMkLst>
        </pc:picChg>
      </pc:sldChg>
      <pc:sldChg chg="addSp delSp modSp mod">
        <pc:chgData name="Matthew Weber" userId="cb8fa425-774b-40a7-b0f2-d5b57e79fa6f" providerId="ADAL" clId="{0594C980-1F45-4FA6-9A0E-DEFDA89E183E}" dt="2024-07-01T18:04:11.647" v="558" actId="20577"/>
        <pc:sldMkLst>
          <pc:docMk/>
          <pc:sldMk cId="2595567678" sldId="261"/>
        </pc:sldMkLst>
        <pc:spChg chg="mod">
          <ac:chgData name="Matthew Weber" userId="cb8fa425-774b-40a7-b0f2-d5b57e79fa6f" providerId="ADAL" clId="{0594C980-1F45-4FA6-9A0E-DEFDA89E183E}" dt="2024-07-01T18:04:08.830" v="556" actId="20577"/>
          <ac:spMkLst>
            <pc:docMk/>
            <pc:sldMk cId="2595567678" sldId="261"/>
            <ac:spMk id="3" creationId="{8F4C1733-6E4C-D12A-B536-419328C4EDAA}"/>
          </ac:spMkLst>
        </pc:spChg>
        <pc:spChg chg="add mod">
          <ac:chgData name="Matthew Weber" userId="cb8fa425-774b-40a7-b0f2-d5b57e79fa6f" providerId="ADAL" clId="{0594C980-1F45-4FA6-9A0E-DEFDA89E183E}" dt="2024-07-01T18:04:11.647" v="558" actId="20577"/>
          <ac:spMkLst>
            <pc:docMk/>
            <pc:sldMk cId="2595567678" sldId="261"/>
            <ac:spMk id="6" creationId="{4747360A-A8D4-A1DB-A3AD-68A6D7FF4A12}"/>
          </ac:spMkLst>
        </pc:spChg>
        <pc:grpChg chg="add mod">
          <ac:chgData name="Matthew Weber" userId="cb8fa425-774b-40a7-b0f2-d5b57e79fa6f" providerId="ADAL" clId="{0594C980-1F45-4FA6-9A0E-DEFDA89E183E}" dt="2024-07-01T18:03:41.587" v="548" actId="14100"/>
          <ac:grpSpMkLst>
            <pc:docMk/>
            <pc:sldMk cId="2595567678" sldId="261"/>
            <ac:grpSpMk id="4" creationId="{15FEA588-2160-E49E-F5CB-CC542EC42BE8}"/>
          </ac:grpSpMkLst>
        </pc:grpChg>
        <pc:grpChg chg="del">
          <ac:chgData name="Matthew Weber" userId="cb8fa425-774b-40a7-b0f2-d5b57e79fa6f" providerId="ADAL" clId="{0594C980-1F45-4FA6-9A0E-DEFDA89E183E}" dt="2024-07-01T18:03:05.598" v="540" actId="478"/>
          <ac:grpSpMkLst>
            <pc:docMk/>
            <pc:sldMk cId="2595567678" sldId="261"/>
            <ac:grpSpMk id="7" creationId="{32349804-5EA4-A076-5C34-B395FF53F6D1}"/>
          </ac:grpSpMkLst>
        </pc:grpChg>
        <pc:grpChg chg="del">
          <ac:chgData name="Matthew Weber" userId="cb8fa425-774b-40a7-b0f2-d5b57e79fa6f" providerId="ADAL" clId="{0594C980-1F45-4FA6-9A0E-DEFDA89E183E}" dt="2024-07-01T18:03:28.873" v="542" actId="478"/>
          <ac:grpSpMkLst>
            <pc:docMk/>
            <pc:sldMk cId="2595567678" sldId="261"/>
            <ac:grpSpMk id="10" creationId="{F7FD514C-2720-03C3-A044-F66EA847C118}"/>
          </ac:grpSpMkLst>
        </pc:grpChg>
        <pc:picChg chg="add mod">
          <ac:chgData name="Matthew Weber" userId="cb8fa425-774b-40a7-b0f2-d5b57e79fa6f" providerId="ADAL" clId="{0594C980-1F45-4FA6-9A0E-DEFDA89E183E}" dt="2024-07-01T18:03:27.316" v="541"/>
          <ac:picMkLst>
            <pc:docMk/>
            <pc:sldMk cId="2595567678" sldId="261"/>
            <ac:picMk id="5" creationId="{BD0E1A84-2B77-481A-C8D4-DE7F18A60154}"/>
          </ac:picMkLst>
        </pc:picChg>
      </pc:sldChg>
      <pc:sldChg chg="addSp delSp modSp mod">
        <pc:chgData name="Matthew Weber" userId="cb8fa425-774b-40a7-b0f2-d5b57e79fa6f" providerId="ADAL" clId="{0594C980-1F45-4FA6-9A0E-DEFDA89E183E}" dt="2024-07-01T18:08:00.651" v="621" actId="27636"/>
        <pc:sldMkLst>
          <pc:docMk/>
          <pc:sldMk cId="3183407483" sldId="262"/>
        </pc:sldMkLst>
        <pc:spChg chg="mod">
          <ac:chgData name="Matthew Weber" userId="cb8fa425-774b-40a7-b0f2-d5b57e79fa6f" providerId="ADAL" clId="{0594C980-1F45-4FA6-9A0E-DEFDA89E183E}" dt="2024-07-01T18:08:00.651" v="621" actId="27636"/>
          <ac:spMkLst>
            <pc:docMk/>
            <pc:sldMk cId="3183407483" sldId="262"/>
            <ac:spMk id="3" creationId="{8F4C1733-6E4C-D12A-B536-419328C4EDAA}"/>
          </ac:spMkLst>
        </pc:spChg>
        <pc:spChg chg="add mod">
          <ac:chgData name="Matthew Weber" userId="cb8fa425-774b-40a7-b0f2-d5b57e79fa6f" providerId="ADAL" clId="{0594C980-1F45-4FA6-9A0E-DEFDA89E183E}" dt="2024-07-01T18:07:11.073" v="569"/>
          <ac:spMkLst>
            <pc:docMk/>
            <pc:sldMk cId="3183407483" sldId="262"/>
            <ac:spMk id="9" creationId="{AEB18AEA-905A-B71F-42A7-5C968A74939A}"/>
          </ac:spMkLst>
        </pc:spChg>
        <pc:spChg chg="del">
          <ac:chgData name="Matthew Weber" userId="cb8fa425-774b-40a7-b0f2-d5b57e79fa6f" providerId="ADAL" clId="{0594C980-1F45-4FA6-9A0E-DEFDA89E183E}" dt="2024-07-01T18:07:15.562" v="571" actId="26606"/>
          <ac:spMkLst>
            <pc:docMk/>
            <pc:sldMk cId="3183407483" sldId="262"/>
            <ac:spMk id="11" creationId="{0E3596DD-156A-473E-9BB3-C6A29F7574E9}"/>
          </ac:spMkLst>
        </pc:spChg>
        <pc:spChg chg="add mod">
          <ac:chgData name="Matthew Weber" userId="cb8fa425-774b-40a7-b0f2-d5b57e79fa6f" providerId="ADAL" clId="{0594C980-1F45-4FA6-9A0E-DEFDA89E183E}" dt="2024-07-01T18:07:22.511" v="573" actId="20577"/>
          <ac:spMkLst>
            <pc:docMk/>
            <pc:sldMk cId="3183407483" sldId="262"/>
            <ac:spMk id="12" creationId="{7437ABDA-7F60-C92E-34AC-D6BF48073544}"/>
          </ac:spMkLst>
        </pc:spChg>
        <pc:spChg chg="del">
          <ac:chgData name="Matthew Weber" userId="cb8fa425-774b-40a7-b0f2-d5b57e79fa6f" providerId="ADAL" clId="{0594C980-1F45-4FA6-9A0E-DEFDA89E183E}" dt="2024-07-01T18:07:15.562" v="571" actId="26606"/>
          <ac:spMkLst>
            <pc:docMk/>
            <pc:sldMk cId="3183407483" sldId="262"/>
            <ac:spMk id="13" creationId="{2C46C4D6-C474-4E92-B52E-944C1118F7B6}"/>
          </ac:spMkLst>
        </pc:spChg>
        <pc:spChg chg="add">
          <ac:chgData name="Matthew Weber" userId="cb8fa425-774b-40a7-b0f2-d5b57e79fa6f" providerId="ADAL" clId="{0594C980-1F45-4FA6-9A0E-DEFDA89E183E}" dt="2024-07-01T18:07:15.562" v="571" actId="26606"/>
          <ac:spMkLst>
            <pc:docMk/>
            <pc:sldMk cId="3183407483" sldId="262"/>
            <ac:spMk id="18" creationId="{0E3596DD-156A-473E-9BB3-C6A29F7574E9}"/>
          </ac:spMkLst>
        </pc:spChg>
        <pc:spChg chg="add">
          <ac:chgData name="Matthew Weber" userId="cb8fa425-774b-40a7-b0f2-d5b57e79fa6f" providerId="ADAL" clId="{0594C980-1F45-4FA6-9A0E-DEFDA89E183E}" dt="2024-07-01T18:07:15.562" v="571" actId="26606"/>
          <ac:spMkLst>
            <pc:docMk/>
            <pc:sldMk cId="3183407483" sldId="262"/>
            <ac:spMk id="20" creationId="{2C46C4D6-C474-4E92-B52E-944C1118F7B6}"/>
          </ac:spMkLst>
        </pc:spChg>
        <pc:grpChg chg="del">
          <ac:chgData name="Matthew Weber" userId="cb8fa425-774b-40a7-b0f2-d5b57e79fa6f" providerId="ADAL" clId="{0594C980-1F45-4FA6-9A0E-DEFDA89E183E}" dt="2024-07-01T18:07:13.261" v="570" actId="478"/>
          <ac:grpSpMkLst>
            <pc:docMk/>
            <pc:sldMk cId="3183407483" sldId="262"/>
            <ac:grpSpMk id="4" creationId="{44E66633-36DF-1C51-1370-BE05BC1CB25F}"/>
          </ac:grpSpMkLst>
        </pc:grpChg>
        <pc:grpChg chg="add mod">
          <ac:chgData name="Matthew Weber" userId="cb8fa425-774b-40a7-b0f2-d5b57e79fa6f" providerId="ADAL" clId="{0594C980-1F45-4FA6-9A0E-DEFDA89E183E}" dt="2024-07-01T18:07:15.562" v="571" actId="26606"/>
          <ac:grpSpMkLst>
            <pc:docMk/>
            <pc:sldMk cId="3183407483" sldId="262"/>
            <ac:grpSpMk id="7" creationId="{4039D273-FE69-1DBA-838B-6297044BDAD7}"/>
          </ac:grpSpMkLst>
        </pc:grpChg>
        <pc:grpChg chg="add mod">
          <ac:chgData name="Matthew Weber" userId="cb8fa425-774b-40a7-b0f2-d5b57e79fa6f" providerId="ADAL" clId="{0594C980-1F45-4FA6-9A0E-DEFDA89E183E}" dt="2024-07-01T18:07:11.073" v="569"/>
          <ac:grpSpMkLst>
            <pc:docMk/>
            <pc:sldMk cId="3183407483" sldId="262"/>
            <ac:grpSpMk id="8" creationId="{BD6F4957-5509-E8F2-8408-AEC998A2DC24}"/>
          </ac:grpSpMkLst>
        </pc:grpChg>
        <pc:picChg chg="add mod">
          <ac:chgData name="Matthew Weber" userId="cb8fa425-774b-40a7-b0f2-d5b57e79fa6f" providerId="ADAL" clId="{0594C980-1F45-4FA6-9A0E-DEFDA89E183E}" dt="2024-07-01T18:07:11.073" v="569"/>
          <ac:picMkLst>
            <pc:docMk/>
            <pc:sldMk cId="3183407483" sldId="262"/>
            <ac:picMk id="10" creationId="{984C3677-BF8F-CB80-A49B-511139008C06}"/>
          </ac:picMkLst>
        </pc:picChg>
      </pc:sldChg>
      <pc:sldChg chg="addSp delSp modSp new mod setBg">
        <pc:chgData name="Matthew Weber" userId="cb8fa425-774b-40a7-b0f2-d5b57e79fa6f" providerId="ADAL" clId="{0594C980-1F45-4FA6-9A0E-DEFDA89E183E}" dt="2024-07-01T18:22:23.312" v="710" actId="20577"/>
        <pc:sldMkLst>
          <pc:docMk/>
          <pc:sldMk cId="1045673115" sldId="263"/>
        </pc:sldMkLst>
        <pc:spChg chg="del">
          <ac:chgData name="Matthew Weber" userId="cb8fa425-774b-40a7-b0f2-d5b57e79fa6f" providerId="ADAL" clId="{0594C980-1F45-4FA6-9A0E-DEFDA89E183E}" dt="2024-07-01T18:08:26.878" v="623" actId="478"/>
          <ac:spMkLst>
            <pc:docMk/>
            <pc:sldMk cId="1045673115" sldId="263"/>
            <ac:spMk id="2" creationId="{4D3F28C6-AB00-FE78-80CE-1E21C9598781}"/>
          </ac:spMkLst>
        </pc:spChg>
        <pc:spChg chg="del">
          <ac:chgData name="Matthew Weber" userId="cb8fa425-774b-40a7-b0f2-d5b57e79fa6f" providerId="ADAL" clId="{0594C980-1F45-4FA6-9A0E-DEFDA89E183E}" dt="2024-07-01T18:08:46.919" v="624" actId="478"/>
          <ac:spMkLst>
            <pc:docMk/>
            <pc:sldMk cId="1045673115" sldId="263"/>
            <ac:spMk id="3" creationId="{9DA5B3AB-3B2A-85D4-03FB-5D06F11E039E}"/>
          </ac:spMkLst>
        </pc:spChg>
        <pc:spChg chg="add mod">
          <ac:chgData name="Matthew Weber" userId="cb8fa425-774b-40a7-b0f2-d5b57e79fa6f" providerId="ADAL" clId="{0594C980-1F45-4FA6-9A0E-DEFDA89E183E}" dt="2024-07-01T18:11:07.991" v="636" actId="26606"/>
          <ac:spMkLst>
            <pc:docMk/>
            <pc:sldMk cId="1045673115" sldId="263"/>
            <ac:spMk id="4" creationId="{A18DBBB6-615C-EC95-68E2-9CEEA77A97C0}"/>
          </ac:spMkLst>
        </pc:spChg>
        <pc:spChg chg="add mod">
          <ac:chgData name="Matthew Weber" userId="cb8fa425-774b-40a7-b0f2-d5b57e79fa6f" providerId="ADAL" clId="{0594C980-1F45-4FA6-9A0E-DEFDA89E183E}" dt="2024-07-01T18:11:07.991" v="636" actId="26606"/>
          <ac:spMkLst>
            <pc:docMk/>
            <pc:sldMk cId="1045673115" sldId="263"/>
            <ac:spMk id="5" creationId="{FC3B2A73-4B76-90C0-0193-6567BD9CE906}"/>
          </ac:spMkLst>
        </pc:spChg>
        <pc:spChg chg="add mod">
          <ac:chgData name="Matthew Weber" userId="cb8fa425-774b-40a7-b0f2-d5b57e79fa6f" providerId="ADAL" clId="{0594C980-1F45-4FA6-9A0E-DEFDA89E183E}" dt="2024-07-01T18:22:20.776" v="708" actId="20577"/>
          <ac:spMkLst>
            <pc:docMk/>
            <pc:sldMk cId="1045673115" sldId="263"/>
            <ac:spMk id="8" creationId="{8D8BE8BC-0A6A-5E69-2121-123117AFDA20}"/>
          </ac:spMkLst>
        </pc:spChg>
        <pc:spChg chg="add mod">
          <ac:chgData name="Matthew Weber" userId="cb8fa425-774b-40a7-b0f2-d5b57e79fa6f" providerId="ADAL" clId="{0594C980-1F45-4FA6-9A0E-DEFDA89E183E}" dt="2024-07-01T18:22:23.312" v="710" actId="20577"/>
          <ac:spMkLst>
            <pc:docMk/>
            <pc:sldMk cId="1045673115" sldId="263"/>
            <ac:spMk id="11" creationId="{57ABCF19-0CBC-5613-B19E-8BE0D83DC155}"/>
          </ac:spMkLst>
        </pc:spChg>
        <pc:spChg chg="add">
          <ac:chgData name="Matthew Weber" userId="cb8fa425-774b-40a7-b0f2-d5b57e79fa6f" providerId="ADAL" clId="{0594C980-1F45-4FA6-9A0E-DEFDA89E183E}" dt="2024-07-01T18:11:07.991" v="636" actId="26606"/>
          <ac:spMkLst>
            <pc:docMk/>
            <pc:sldMk cId="1045673115" sldId="263"/>
            <ac:spMk id="16" creationId="{61293230-B0F6-45B1-96D1-13D18E242995}"/>
          </ac:spMkLst>
        </pc:spChg>
        <pc:spChg chg="add">
          <ac:chgData name="Matthew Weber" userId="cb8fa425-774b-40a7-b0f2-d5b57e79fa6f" providerId="ADAL" clId="{0594C980-1F45-4FA6-9A0E-DEFDA89E183E}" dt="2024-07-01T18:11:07.991" v="636" actId="26606"/>
          <ac:spMkLst>
            <pc:docMk/>
            <pc:sldMk cId="1045673115" sldId="263"/>
            <ac:spMk id="18" creationId="{0A1E0707-4985-454B-ACE0-4855BB55875E}"/>
          </ac:spMkLst>
        </pc:spChg>
        <pc:grpChg chg="add mod">
          <ac:chgData name="Matthew Weber" userId="cb8fa425-774b-40a7-b0f2-d5b57e79fa6f" providerId="ADAL" clId="{0594C980-1F45-4FA6-9A0E-DEFDA89E183E}" dt="2024-07-01T18:11:18.240" v="638" actId="1076"/>
          <ac:grpSpMkLst>
            <pc:docMk/>
            <pc:sldMk cId="1045673115" sldId="263"/>
            <ac:grpSpMk id="6" creationId="{FAFE5438-525E-3700-81C9-C06C61F934F2}"/>
          </ac:grpSpMkLst>
        </pc:grpChg>
        <pc:grpChg chg="add mod">
          <ac:chgData name="Matthew Weber" userId="cb8fa425-774b-40a7-b0f2-d5b57e79fa6f" providerId="ADAL" clId="{0594C980-1F45-4FA6-9A0E-DEFDA89E183E}" dt="2024-07-01T18:11:28.056" v="639" actId="1076"/>
          <ac:grpSpMkLst>
            <pc:docMk/>
            <pc:sldMk cId="1045673115" sldId="263"/>
            <ac:grpSpMk id="9" creationId="{75CC120C-E934-5108-01C2-AAE792E4746C}"/>
          </ac:grpSpMkLst>
        </pc:grpChg>
        <pc:picChg chg="add mod">
          <ac:chgData name="Matthew Weber" userId="cb8fa425-774b-40a7-b0f2-d5b57e79fa6f" providerId="ADAL" clId="{0594C980-1F45-4FA6-9A0E-DEFDA89E183E}" dt="2024-07-01T18:10:44.314" v="634"/>
          <ac:picMkLst>
            <pc:docMk/>
            <pc:sldMk cId="1045673115" sldId="263"/>
            <ac:picMk id="7" creationId="{63C3F416-F4ED-D26E-5551-E1D7D3F7A97D}"/>
          </ac:picMkLst>
        </pc:picChg>
        <pc:picChg chg="add mod">
          <ac:chgData name="Matthew Weber" userId="cb8fa425-774b-40a7-b0f2-d5b57e79fa6f" providerId="ADAL" clId="{0594C980-1F45-4FA6-9A0E-DEFDA89E183E}" dt="2024-07-01T18:10:55.507" v="635"/>
          <ac:picMkLst>
            <pc:docMk/>
            <pc:sldMk cId="1045673115" sldId="263"/>
            <ac:picMk id="10" creationId="{2C8D7F35-2596-D468-A183-AF29F4681E55}"/>
          </ac:picMkLst>
        </pc:picChg>
      </pc:sldChg>
      <pc:sldChg chg="addSp delSp modSp new mod setBg">
        <pc:chgData name="Matthew Weber" userId="cb8fa425-774b-40a7-b0f2-d5b57e79fa6f" providerId="ADAL" clId="{0594C980-1F45-4FA6-9A0E-DEFDA89E183E}" dt="2024-07-01T18:14:18.418" v="657" actId="1076"/>
        <pc:sldMkLst>
          <pc:docMk/>
          <pc:sldMk cId="58327656" sldId="264"/>
        </pc:sldMkLst>
        <pc:spChg chg="del">
          <ac:chgData name="Matthew Weber" userId="cb8fa425-774b-40a7-b0f2-d5b57e79fa6f" providerId="ADAL" clId="{0594C980-1F45-4FA6-9A0E-DEFDA89E183E}" dt="2024-07-01T18:12:08.146" v="641" actId="478"/>
          <ac:spMkLst>
            <pc:docMk/>
            <pc:sldMk cId="58327656" sldId="264"/>
            <ac:spMk id="2" creationId="{8FFFB938-314D-9D7F-7605-C03817FD4262}"/>
          </ac:spMkLst>
        </pc:spChg>
        <pc:spChg chg="del">
          <ac:chgData name="Matthew Weber" userId="cb8fa425-774b-40a7-b0f2-d5b57e79fa6f" providerId="ADAL" clId="{0594C980-1F45-4FA6-9A0E-DEFDA89E183E}" dt="2024-07-01T18:12:09.600" v="642" actId="478"/>
          <ac:spMkLst>
            <pc:docMk/>
            <pc:sldMk cId="58327656" sldId="264"/>
            <ac:spMk id="3" creationId="{61470F0D-7E61-5534-13D8-53766EECE0B6}"/>
          </ac:spMkLst>
        </pc:spChg>
        <pc:spChg chg="add mod">
          <ac:chgData name="Matthew Weber" userId="cb8fa425-774b-40a7-b0f2-d5b57e79fa6f" providerId="ADAL" clId="{0594C980-1F45-4FA6-9A0E-DEFDA89E183E}" dt="2024-07-01T18:14:11.719" v="656" actId="2085"/>
          <ac:spMkLst>
            <pc:docMk/>
            <pc:sldMk cId="58327656" sldId="264"/>
            <ac:spMk id="4" creationId="{9C455FB2-AFFA-96EA-F210-ED3C03E0BF66}"/>
          </ac:spMkLst>
        </pc:spChg>
        <pc:spChg chg="add mod">
          <ac:chgData name="Matthew Weber" userId="cb8fa425-774b-40a7-b0f2-d5b57e79fa6f" providerId="ADAL" clId="{0594C980-1F45-4FA6-9A0E-DEFDA89E183E}" dt="2024-07-01T18:14:18.418" v="657" actId="1076"/>
          <ac:spMkLst>
            <pc:docMk/>
            <pc:sldMk cId="58327656" sldId="264"/>
            <ac:spMk id="5" creationId="{68B25490-E417-82E8-3338-729639D4FD41}"/>
          </ac:spMkLst>
        </pc:spChg>
        <pc:spChg chg="add">
          <ac:chgData name="Matthew Weber" userId="cb8fa425-774b-40a7-b0f2-d5b57e79fa6f" providerId="ADAL" clId="{0594C980-1F45-4FA6-9A0E-DEFDA89E183E}" dt="2024-07-01T18:13:53.438" v="653" actId="26606"/>
          <ac:spMkLst>
            <pc:docMk/>
            <pc:sldMk cId="58327656" sldId="264"/>
            <ac:spMk id="10" creationId="{17718681-A12E-49D6-9925-DD7C68176D61}"/>
          </ac:spMkLst>
        </pc:spChg>
        <pc:spChg chg="add">
          <ac:chgData name="Matthew Weber" userId="cb8fa425-774b-40a7-b0f2-d5b57e79fa6f" providerId="ADAL" clId="{0594C980-1F45-4FA6-9A0E-DEFDA89E183E}" dt="2024-07-01T18:13:53.438" v="653" actId="26606"/>
          <ac:spMkLst>
            <pc:docMk/>
            <pc:sldMk cId="58327656" sldId="264"/>
            <ac:spMk id="12" creationId="{FBD77573-9EF2-4C35-8285-A1CF6FBB0EA5}"/>
          </ac:spMkLst>
        </pc:spChg>
      </pc:sldChg>
      <pc:sldChg chg="addSp delSp modSp new mod setBg">
        <pc:chgData name="Matthew Weber" userId="cb8fa425-774b-40a7-b0f2-d5b57e79fa6f" providerId="ADAL" clId="{0594C980-1F45-4FA6-9A0E-DEFDA89E183E}" dt="2024-07-01T18:23:43.547" v="714" actId="20577"/>
        <pc:sldMkLst>
          <pc:docMk/>
          <pc:sldMk cId="567219432" sldId="265"/>
        </pc:sldMkLst>
        <pc:spChg chg="del">
          <ac:chgData name="Matthew Weber" userId="cb8fa425-774b-40a7-b0f2-d5b57e79fa6f" providerId="ADAL" clId="{0594C980-1F45-4FA6-9A0E-DEFDA89E183E}" dt="2024-07-01T18:16:30.504" v="660" actId="478"/>
          <ac:spMkLst>
            <pc:docMk/>
            <pc:sldMk cId="567219432" sldId="265"/>
            <ac:spMk id="2" creationId="{317A3CDF-B52B-3F1F-5BB0-A087FBCE51FD}"/>
          </ac:spMkLst>
        </pc:spChg>
        <pc:spChg chg="del">
          <ac:chgData name="Matthew Weber" userId="cb8fa425-774b-40a7-b0f2-d5b57e79fa6f" providerId="ADAL" clId="{0594C980-1F45-4FA6-9A0E-DEFDA89E183E}" dt="2024-07-01T18:16:29.556" v="659" actId="478"/>
          <ac:spMkLst>
            <pc:docMk/>
            <pc:sldMk cId="567219432" sldId="265"/>
            <ac:spMk id="3" creationId="{91A34D0C-8EFB-E8A5-58B8-B61A1E003FED}"/>
          </ac:spMkLst>
        </pc:spChg>
        <pc:spChg chg="add mod">
          <ac:chgData name="Matthew Weber" userId="cb8fa425-774b-40a7-b0f2-d5b57e79fa6f" providerId="ADAL" clId="{0594C980-1F45-4FA6-9A0E-DEFDA89E183E}" dt="2024-07-01T18:19:21.727" v="685" actId="1076"/>
          <ac:spMkLst>
            <pc:docMk/>
            <pc:sldMk cId="567219432" sldId="265"/>
            <ac:spMk id="4" creationId="{78B0AF90-5CD8-663F-8826-AAA83F92EA35}"/>
          </ac:spMkLst>
        </pc:spChg>
        <pc:spChg chg="add mod">
          <ac:chgData name="Matthew Weber" userId="cb8fa425-774b-40a7-b0f2-d5b57e79fa6f" providerId="ADAL" clId="{0594C980-1F45-4FA6-9A0E-DEFDA89E183E}" dt="2024-07-01T18:23:40.668" v="712" actId="20577"/>
          <ac:spMkLst>
            <pc:docMk/>
            <pc:sldMk cId="567219432" sldId="265"/>
            <ac:spMk id="5" creationId="{06E135F0-7051-6887-594F-C00DE93C4B0F}"/>
          </ac:spMkLst>
        </pc:spChg>
        <pc:spChg chg="add mod">
          <ac:chgData name="Matthew Weber" userId="cb8fa425-774b-40a7-b0f2-d5b57e79fa6f" providerId="ADAL" clId="{0594C980-1F45-4FA6-9A0E-DEFDA89E183E}" dt="2024-07-01T18:23:43.547" v="714" actId="20577"/>
          <ac:spMkLst>
            <pc:docMk/>
            <pc:sldMk cId="567219432" sldId="265"/>
            <ac:spMk id="8" creationId="{25FC5970-5D90-40CA-2940-AB2EB3BEF668}"/>
          </ac:spMkLst>
        </pc:spChg>
        <pc:spChg chg="add">
          <ac:chgData name="Matthew Weber" userId="cb8fa425-774b-40a7-b0f2-d5b57e79fa6f" providerId="ADAL" clId="{0594C980-1F45-4FA6-9A0E-DEFDA89E183E}" dt="2024-07-01T18:18:22.770" v="679" actId="26606"/>
          <ac:spMkLst>
            <pc:docMk/>
            <pc:sldMk cId="567219432" sldId="265"/>
            <ac:spMk id="10" creationId="{17718681-A12E-49D6-9925-DD7C68176D61}"/>
          </ac:spMkLst>
        </pc:spChg>
        <pc:spChg chg="add">
          <ac:chgData name="Matthew Weber" userId="cb8fa425-774b-40a7-b0f2-d5b57e79fa6f" providerId="ADAL" clId="{0594C980-1F45-4FA6-9A0E-DEFDA89E183E}" dt="2024-07-01T18:18:22.770" v="679" actId="26606"/>
          <ac:spMkLst>
            <pc:docMk/>
            <pc:sldMk cId="567219432" sldId="265"/>
            <ac:spMk id="12" creationId="{FBD77573-9EF2-4C35-8285-A1CF6FBB0EA5}"/>
          </ac:spMkLst>
        </pc:spChg>
        <pc:grpChg chg="add mod">
          <ac:chgData name="Matthew Weber" userId="cb8fa425-774b-40a7-b0f2-d5b57e79fa6f" providerId="ADAL" clId="{0594C980-1F45-4FA6-9A0E-DEFDA89E183E}" dt="2024-07-01T18:20:45.112" v="690" actId="1076"/>
          <ac:grpSpMkLst>
            <pc:docMk/>
            <pc:sldMk cId="567219432" sldId="265"/>
            <ac:grpSpMk id="6" creationId="{1726C425-B8AA-CFD2-4E14-16C218C93C9E}"/>
          </ac:grpSpMkLst>
        </pc:grpChg>
        <pc:picChg chg="add mod">
          <ac:chgData name="Matthew Weber" userId="cb8fa425-774b-40a7-b0f2-d5b57e79fa6f" providerId="ADAL" clId="{0594C980-1F45-4FA6-9A0E-DEFDA89E183E}" dt="2024-07-01T18:20:31.517" v="688"/>
          <ac:picMkLst>
            <pc:docMk/>
            <pc:sldMk cId="567219432" sldId="265"/>
            <ac:picMk id="7" creationId="{A3C4D4D4-4AE1-334D-2928-6619783313B4}"/>
          </ac:picMkLst>
        </pc:picChg>
      </pc:sldChg>
      <pc:sldChg chg="addSp delSp modSp new mod setBg">
        <pc:chgData name="Matthew Weber" userId="cb8fa425-774b-40a7-b0f2-d5b57e79fa6f" providerId="ADAL" clId="{0594C980-1F45-4FA6-9A0E-DEFDA89E183E}" dt="2024-07-01T18:46:14.724" v="826" actId="1076"/>
        <pc:sldMkLst>
          <pc:docMk/>
          <pc:sldMk cId="94366872" sldId="266"/>
        </pc:sldMkLst>
        <pc:spChg chg="del">
          <ac:chgData name="Matthew Weber" userId="cb8fa425-774b-40a7-b0f2-d5b57e79fa6f" providerId="ADAL" clId="{0594C980-1F45-4FA6-9A0E-DEFDA89E183E}" dt="2024-07-01T18:24:35.437" v="716" actId="478"/>
          <ac:spMkLst>
            <pc:docMk/>
            <pc:sldMk cId="94366872" sldId="266"/>
            <ac:spMk id="2" creationId="{800951A3-30B5-1723-40E7-11AACE95B471}"/>
          </ac:spMkLst>
        </pc:spChg>
        <pc:spChg chg="del">
          <ac:chgData name="Matthew Weber" userId="cb8fa425-774b-40a7-b0f2-d5b57e79fa6f" providerId="ADAL" clId="{0594C980-1F45-4FA6-9A0E-DEFDA89E183E}" dt="2024-07-01T18:24:33.274" v="715" actId="478"/>
          <ac:spMkLst>
            <pc:docMk/>
            <pc:sldMk cId="94366872" sldId="266"/>
            <ac:spMk id="3" creationId="{DB2BEFFF-7BD4-44E3-BCA7-B94B9632F88B}"/>
          </ac:spMkLst>
        </pc:spChg>
        <pc:spChg chg="add mod">
          <ac:chgData name="Matthew Weber" userId="cb8fa425-774b-40a7-b0f2-d5b57e79fa6f" providerId="ADAL" clId="{0594C980-1F45-4FA6-9A0E-DEFDA89E183E}" dt="2024-07-01T18:46:14.724" v="826" actId="1076"/>
          <ac:spMkLst>
            <pc:docMk/>
            <pc:sldMk cId="94366872" sldId="266"/>
            <ac:spMk id="4" creationId="{BDE71733-30A1-082F-657F-52DA27A05445}"/>
          </ac:spMkLst>
        </pc:spChg>
        <pc:spChg chg="add mod">
          <ac:chgData name="Matthew Weber" userId="cb8fa425-774b-40a7-b0f2-d5b57e79fa6f" providerId="ADAL" clId="{0594C980-1F45-4FA6-9A0E-DEFDA89E183E}" dt="2024-07-01T18:28:59.647" v="779" actId="26606"/>
          <ac:spMkLst>
            <pc:docMk/>
            <pc:sldMk cId="94366872" sldId="266"/>
            <ac:spMk id="5" creationId="{1E4AA04B-610E-50B1-5E5A-8CBE246FC9C4}"/>
          </ac:spMkLst>
        </pc:spChg>
        <pc:spChg chg="add mod">
          <ac:chgData name="Matthew Weber" userId="cb8fa425-774b-40a7-b0f2-d5b57e79fa6f" providerId="ADAL" clId="{0594C980-1F45-4FA6-9A0E-DEFDA89E183E}" dt="2024-07-01T18:29:22.869" v="781" actId="1076"/>
          <ac:spMkLst>
            <pc:docMk/>
            <pc:sldMk cId="94366872" sldId="266"/>
            <ac:spMk id="7" creationId="{08F1C0B6-6CBD-7EC8-D5BF-E61EF6B681A1}"/>
          </ac:spMkLst>
        </pc:spChg>
        <pc:spChg chg="add mod">
          <ac:chgData name="Matthew Weber" userId="cb8fa425-774b-40a7-b0f2-d5b57e79fa6f" providerId="ADAL" clId="{0594C980-1F45-4FA6-9A0E-DEFDA89E183E}" dt="2024-07-01T18:29:13.755" v="780" actId="1076"/>
          <ac:spMkLst>
            <pc:docMk/>
            <pc:sldMk cId="94366872" sldId="266"/>
            <ac:spMk id="8" creationId="{56AAEEB2-BE59-8224-4638-7264C66AF9F5}"/>
          </ac:spMkLst>
        </pc:spChg>
        <pc:spChg chg="add">
          <ac:chgData name="Matthew Weber" userId="cb8fa425-774b-40a7-b0f2-d5b57e79fa6f" providerId="ADAL" clId="{0594C980-1F45-4FA6-9A0E-DEFDA89E183E}" dt="2024-07-01T18:28:59.647" v="779" actId="26606"/>
          <ac:spMkLst>
            <pc:docMk/>
            <pc:sldMk cId="94366872" sldId="266"/>
            <ac:spMk id="13" creationId="{0E3596DD-156A-473E-9BB3-C6A29F7574E9}"/>
          </ac:spMkLst>
        </pc:spChg>
        <pc:spChg chg="add">
          <ac:chgData name="Matthew Weber" userId="cb8fa425-774b-40a7-b0f2-d5b57e79fa6f" providerId="ADAL" clId="{0594C980-1F45-4FA6-9A0E-DEFDA89E183E}" dt="2024-07-01T18:28:59.647" v="779" actId="26606"/>
          <ac:spMkLst>
            <pc:docMk/>
            <pc:sldMk cId="94366872" sldId="266"/>
            <ac:spMk id="15" creationId="{2C46C4D6-C474-4E92-B52E-944C1118F7B6}"/>
          </ac:spMkLst>
        </pc:spChg>
        <pc:picChg chg="add mod">
          <ac:chgData name="Matthew Weber" userId="cb8fa425-774b-40a7-b0f2-d5b57e79fa6f" providerId="ADAL" clId="{0594C980-1F45-4FA6-9A0E-DEFDA89E183E}" dt="2024-07-01T18:28:59.647" v="779" actId="26606"/>
          <ac:picMkLst>
            <pc:docMk/>
            <pc:sldMk cId="94366872" sldId="266"/>
            <ac:picMk id="6" creationId="{F6C8C538-3941-91C2-149A-8A9056CE3B72}"/>
          </ac:picMkLst>
        </pc:picChg>
      </pc:sldChg>
      <pc:sldChg chg="addSp delSp modSp new mod setBg">
        <pc:chgData name="Matthew Weber" userId="cb8fa425-774b-40a7-b0f2-d5b57e79fa6f" providerId="ADAL" clId="{0594C980-1F45-4FA6-9A0E-DEFDA89E183E}" dt="2024-07-01T18:46:20.268" v="827" actId="1076"/>
        <pc:sldMkLst>
          <pc:docMk/>
          <pc:sldMk cId="1236306092" sldId="267"/>
        </pc:sldMkLst>
        <pc:spChg chg="del">
          <ac:chgData name="Matthew Weber" userId="cb8fa425-774b-40a7-b0f2-d5b57e79fa6f" providerId="ADAL" clId="{0594C980-1F45-4FA6-9A0E-DEFDA89E183E}" dt="2024-07-01T18:30:17.114" v="783" actId="478"/>
          <ac:spMkLst>
            <pc:docMk/>
            <pc:sldMk cId="1236306092" sldId="267"/>
            <ac:spMk id="2" creationId="{0B52B6AF-CBFA-A832-4CF3-F36842C109B0}"/>
          </ac:spMkLst>
        </pc:spChg>
        <pc:spChg chg="del mod">
          <ac:chgData name="Matthew Weber" userId="cb8fa425-774b-40a7-b0f2-d5b57e79fa6f" providerId="ADAL" clId="{0594C980-1F45-4FA6-9A0E-DEFDA89E183E}" dt="2024-07-01T18:30:19.705" v="785" actId="478"/>
          <ac:spMkLst>
            <pc:docMk/>
            <pc:sldMk cId="1236306092" sldId="267"/>
            <ac:spMk id="3" creationId="{D4832A46-1049-46E8-A682-7039EF5D5271}"/>
          </ac:spMkLst>
        </pc:spChg>
        <pc:spChg chg="add mod">
          <ac:chgData name="Matthew Weber" userId="cb8fa425-774b-40a7-b0f2-d5b57e79fa6f" providerId="ADAL" clId="{0594C980-1F45-4FA6-9A0E-DEFDA89E183E}" dt="2024-07-01T18:46:20.268" v="827" actId="1076"/>
          <ac:spMkLst>
            <pc:docMk/>
            <pc:sldMk cId="1236306092" sldId="267"/>
            <ac:spMk id="4" creationId="{C5C36FE7-6CC2-23D8-A12B-F8BE518926E7}"/>
          </ac:spMkLst>
        </pc:spChg>
        <pc:spChg chg="add mod">
          <ac:chgData name="Matthew Weber" userId="cb8fa425-774b-40a7-b0f2-d5b57e79fa6f" providerId="ADAL" clId="{0594C980-1F45-4FA6-9A0E-DEFDA89E183E}" dt="2024-07-01T18:31:52.077" v="800" actId="20577"/>
          <ac:spMkLst>
            <pc:docMk/>
            <pc:sldMk cId="1236306092" sldId="267"/>
            <ac:spMk id="5" creationId="{9E3F19B7-D421-6AE2-9095-F02DB749A5CF}"/>
          </ac:spMkLst>
        </pc:spChg>
        <pc:spChg chg="add mod">
          <ac:chgData name="Matthew Weber" userId="cb8fa425-774b-40a7-b0f2-d5b57e79fa6f" providerId="ADAL" clId="{0594C980-1F45-4FA6-9A0E-DEFDA89E183E}" dt="2024-07-01T18:32:11.475" v="812" actId="1076"/>
          <ac:spMkLst>
            <pc:docMk/>
            <pc:sldMk cId="1236306092" sldId="267"/>
            <ac:spMk id="8" creationId="{BB4E5746-F75A-EDFB-84C1-526A63121DE8}"/>
          </ac:spMkLst>
        </pc:spChg>
        <pc:spChg chg="add">
          <ac:chgData name="Matthew Weber" userId="cb8fa425-774b-40a7-b0f2-d5b57e79fa6f" providerId="ADAL" clId="{0594C980-1F45-4FA6-9A0E-DEFDA89E183E}" dt="2024-07-01T18:31:42.001" v="798" actId="26606"/>
          <ac:spMkLst>
            <pc:docMk/>
            <pc:sldMk cId="1236306092" sldId="267"/>
            <ac:spMk id="13" creationId="{0E3596DD-156A-473E-9BB3-C6A29F7574E9}"/>
          </ac:spMkLst>
        </pc:spChg>
        <pc:spChg chg="add">
          <ac:chgData name="Matthew Weber" userId="cb8fa425-774b-40a7-b0f2-d5b57e79fa6f" providerId="ADAL" clId="{0594C980-1F45-4FA6-9A0E-DEFDA89E183E}" dt="2024-07-01T18:31:42.001" v="798" actId="26606"/>
          <ac:spMkLst>
            <pc:docMk/>
            <pc:sldMk cId="1236306092" sldId="267"/>
            <ac:spMk id="15" creationId="{2C46C4D6-C474-4E92-B52E-944C1118F7B6}"/>
          </ac:spMkLst>
        </pc:spChg>
        <pc:grpChg chg="add mod">
          <ac:chgData name="Matthew Weber" userId="cb8fa425-774b-40a7-b0f2-d5b57e79fa6f" providerId="ADAL" clId="{0594C980-1F45-4FA6-9A0E-DEFDA89E183E}" dt="2024-07-01T18:31:42.001" v="798" actId="26606"/>
          <ac:grpSpMkLst>
            <pc:docMk/>
            <pc:sldMk cId="1236306092" sldId="267"/>
            <ac:grpSpMk id="6" creationId="{2DD08E62-F6D8-FE6E-6A95-F88081F332E1}"/>
          </ac:grpSpMkLst>
        </pc:grpChg>
        <pc:picChg chg="add mod">
          <ac:chgData name="Matthew Weber" userId="cb8fa425-774b-40a7-b0f2-d5b57e79fa6f" providerId="ADAL" clId="{0594C980-1F45-4FA6-9A0E-DEFDA89E183E}" dt="2024-07-01T18:31:37.375" v="797"/>
          <ac:picMkLst>
            <pc:docMk/>
            <pc:sldMk cId="1236306092" sldId="267"/>
            <ac:picMk id="7" creationId="{4FA33C94-5DF5-D1EE-85D1-128CA95475D4}"/>
          </ac:picMkLst>
        </pc:picChg>
      </pc:sldChg>
    </pc:docChg>
  </pc:docChgLst>
  <pc:docChgLst>
    <pc:chgData name="Matthew Weber" userId="cb8fa425-774b-40a7-b0f2-d5b57e79fa6f" providerId="ADAL" clId="{017E6598-7435-4BDB-8241-F1737B66B46A}"/>
    <pc:docChg chg="undo custSel addSld delSld modSld">
      <pc:chgData name="Matthew Weber" userId="cb8fa425-774b-40a7-b0f2-d5b57e79fa6f" providerId="ADAL" clId="{017E6598-7435-4BDB-8241-F1737B66B46A}" dt="2024-07-01T17:06:39.470" v="16"/>
      <pc:docMkLst>
        <pc:docMk/>
      </pc:docMkLst>
      <pc:sldChg chg="addSp delSp delDesignElem">
        <pc:chgData name="Matthew Weber" userId="cb8fa425-774b-40a7-b0f2-d5b57e79fa6f" providerId="ADAL" clId="{017E6598-7435-4BDB-8241-F1737B66B46A}" dt="2024-07-01T17:06:39.470" v="16"/>
        <pc:sldMkLst>
          <pc:docMk/>
          <pc:sldMk cId="2932703518" sldId="256"/>
        </pc:sldMkLst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932703518" sldId="256"/>
            <ac:spMk id="8" creationId="{A134706B-150F-487B-B4FB-34C10219C72F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932703518" sldId="256"/>
            <ac:spMk id="10" creationId="{25FD23E7-C75D-4AFA-A4D4-BE5558110941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932703518" sldId="256"/>
            <ac:spMk id="12" creationId="{D6705569-F545-4F47-A260-A9202826EA20}"/>
          </ac:spMkLst>
        </pc:spChg>
      </pc:sldChg>
      <pc:sldChg chg="addSp delSp modSp mod delDesignElem">
        <pc:chgData name="Matthew Weber" userId="cb8fa425-774b-40a7-b0f2-d5b57e79fa6f" providerId="ADAL" clId="{017E6598-7435-4BDB-8241-F1737B66B46A}" dt="2024-07-01T17:06:39.470" v="16"/>
        <pc:sldMkLst>
          <pc:docMk/>
          <pc:sldMk cId="2923562659" sldId="257"/>
        </pc:sldMkLst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923562659" sldId="257"/>
            <ac:spMk id="9" creationId="{79BB35BC-D5C2-4C8B-A22A-A71E6191913B}"/>
          </ac:spMkLst>
        </pc:spChg>
        <pc:picChg chg="mod">
          <ac:chgData name="Matthew Weber" userId="cb8fa425-774b-40a7-b0f2-d5b57e79fa6f" providerId="ADAL" clId="{017E6598-7435-4BDB-8241-F1737B66B46A}" dt="2024-07-01T17:00:24.662" v="0" actId="1076"/>
          <ac:picMkLst>
            <pc:docMk/>
            <pc:sldMk cId="2923562659" sldId="257"/>
            <ac:picMk id="5" creationId="{4CCF3BA4-DF18-1540-9964-B17F6A78B2E2}"/>
          </ac:picMkLst>
        </pc:picChg>
      </pc:sldChg>
      <pc:sldChg chg="addSp delSp delDesignElem">
        <pc:chgData name="Matthew Weber" userId="cb8fa425-774b-40a7-b0f2-d5b57e79fa6f" providerId="ADAL" clId="{017E6598-7435-4BDB-8241-F1737B66B46A}" dt="2024-07-01T17:06:39.470" v="16"/>
        <pc:sldMkLst>
          <pc:docMk/>
          <pc:sldMk cId="754623724" sldId="258"/>
        </pc:sldMkLst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754623724" sldId="258"/>
            <ac:spMk id="11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754623724" sldId="258"/>
            <ac:spMk id="13" creationId="{2C46C4D6-C474-4E92-B52E-944C1118F7B6}"/>
          </ac:spMkLst>
        </pc:spChg>
      </pc:sldChg>
      <pc:sldChg chg="addSp delSp modSp mod delDesignElem">
        <pc:chgData name="Matthew Weber" userId="cb8fa425-774b-40a7-b0f2-d5b57e79fa6f" providerId="ADAL" clId="{017E6598-7435-4BDB-8241-F1737B66B46A}" dt="2024-07-01T17:06:39.470" v="16"/>
        <pc:sldMkLst>
          <pc:docMk/>
          <pc:sldMk cId="4169116557" sldId="259"/>
        </pc:sldMkLst>
        <pc:spChg chg="mod">
          <ac:chgData name="Matthew Weber" userId="cb8fa425-774b-40a7-b0f2-d5b57e79fa6f" providerId="ADAL" clId="{017E6598-7435-4BDB-8241-F1737B66B46A}" dt="2024-07-01T17:03:02.424" v="5" actId="14100"/>
          <ac:spMkLst>
            <pc:docMk/>
            <pc:sldMk cId="4169116557" sldId="259"/>
            <ac:spMk id="2" creationId="{51C08503-DA61-147C-F172-6AB2F4E1D578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4169116557" sldId="259"/>
            <ac:spMk id="11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4169116557" sldId="259"/>
            <ac:spMk id="13" creationId="{2C46C4D6-C474-4E92-B52E-944C1118F7B6}"/>
          </ac:spMkLst>
        </pc:spChg>
      </pc:sldChg>
      <pc:sldChg chg="addSp delSp delDesignElem">
        <pc:chgData name="Matthew Weber" userId="cb8fa425-774b-40a7-b0f2-d5b57e79fa6f" providerId="ADAL" clId="{017E6598-7435-4BDB-8241-F1737B66B46A}" dt="2024-07-01T17:06:39.470" v="16"/>
        <pc:sldMkLst>
          <pc:docMk/>
          <pc:sldMk cId="2846251533" sldId="260"/>
        </pc:sldMkLst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846251533" sldId="260"/>
            <ac:spMk id="11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846251533" sldId="260"/>
            <ac:spMk id="13" creationId="{2C46C4D6-C474-4E92-B52E-944C1118F7B6}"/>
          </ac:spMkLst>
        </pc:spChg>
      </pc:sldChg>
      <pc:sldChg chg="addSp delSp delDesignElem">
        <pc:chgData name="Matthew Weber" userId="cb8fa425-774b-40a7-b0f2-d5b57e79fa6f" providerId="ADAL" clId="{017E6598-7435-4BDB-8241-F1737B66B46A}" dt="2024-07-01T17:06:39.470" v="16"/>
        <pc:sldMkLst>
          <pc:docMk/>
          <pc:sldMk cId="2595567678" sldId="261"/>
        </pc:sldMkLst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595567678" sldId="261"/>
            <ac:spMk id="11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595567678" sldId="261"/>
            <ac:spMk id="13" creationId="{2C46C4D6-C474-4E92-B52E-944C1118F7B6}"/>
          </ac:spMkLst>
        </pc:spChg>
      </pc:sldChg>
      <pc:sldChg chg="addSp delSp modSp mod delDesignElem">
        <pc:chgData name="Matthew Weber" userId="cb8fa425-774b-40a7-b0f2-d5b57e79fa6f" providerId="ADAL" clId="{017E6598-7435-4BDB-8241-F1737B66B46A}" dt="2024-07-01T17:06:39.470" v="16"/>
        <pc:sldMkLst>
          <pc:docMk/>
          <pc:sldMk cId="3183407483" sldId="262"/>
        </pc:sldMkLst>
        <pc:spChg chg="add del">
          <ac:chgData name="Matthew Weber" userId="cb8fa425-774b-40a7-b0f2-d5b57e79fa6f" providerId="ADAL" clId="{017E6598-7435-4BDB-8241-F1737B66B46A}" dt="2024-07-01T17:06:38.291" v="15" actId="26606"/>
          <ac:spMkLst>
            <pc:docMk/>
            <pc:sldMk cId="3183407483" sldId="262"/>
            <ac:spMk id="8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8.291" v="15" actId="26606"/>
          <ac:spMkLst>
            <pc:docMk/>
            <pc:sldMk cId="3183407483" sldId="262"/>
            <ac:spMk id="9" creationId="{2C46C4D6-C474-4E92-B52E-944C1118F7B6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3183407483" sldId="262"/>
            <ac:spMk id="11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3183407483" sldId="262"/>
            <ac:spMk id="13" creationId="{2C46C4D6-C474-4E92-B52E-944C1118F7B6}"/>
          </ac:spMkLst>
        </pc:spChg>
        <pc:grpChg chg="add mod">
          <ac:chgData name="Matthew Weber" userId="cb8fa425-774b-40a7-b0f2-d5b57e79fa6f" providerId="ADAL" clId="{017E6598-7435-4BDB-8241-F1737B66B46A}" dt="2024-07-01T17:06:38.291" v="15" actId="26606"/>
          <ac:grpSpMkLst>
            <pc:docMk/>
            <pc:sldMk cId="3183407483" sldId="262"/>
            <ac:grpSpMk id="4" creationId="{44E66633-36DF-1C51-1370-BE05BC1CB25F}"/>
          </ac:grpSpMkLst>
        </pc:grpChg>
      </pc:sldChg>
      <pc:sldChg chg="delSp new del mod">
        <pc:chgData name="Matthew Weber" userId="cb8fa425-774b-40a7-b0f2-d5b57e79fa6f" providerId="ADAL" clId="{017E6598-7435-4BDB-8241-F1737B66B46A}" dt="2024-07-01T17:00:46.822" v="4" actId="2696"/>
        <pc:sldMkLst>
          <pc:docMk/>
          <pc:sldMk cId="646085186" sldId="263"/>
        </pc:sldMkLst>
        <pc:spChg chg="del">
          <ac:chgData name="Matthew Weber" userId="cb8fa425-774b-40a7-b0f2-d5b57e79fa6f" providerId="ADAL" clId="{017E6598-7435-4BDB-8241-F1737B66B46A}" dt="2024-07-01T17:00:42.872" v="3" actId="478"/>
          <ac:spMkLst>
            <pc:docMk/>
            <pc:sldMk cId="646085186" sldId="263"/>
            <ac:spMk id="2" creationId="{89EEE0CA-8308-0A63-2655-CF804F76E470}"/>
          </ac:spMkLst>
        </pc:spChg>
        <pc:spChg chg="del">
          <ac:chgData name="Matthew Weber" userId="cb8fa425-774b-40a7-b0f2-d5b57e79fa6f" providerId="ADAL" clId="{017E6598-7435-4BDB-8241-F1737B66B46A}" dt="2024-07-01T17:00:39.743" v="2" actId="478"/>
          <ac:spMkLst>
            <pc:docMk/>
            <pc:sldMk cId="646085186" sldId="263"/>
            <ac:spMk id="3" creationId="{78FD227C-5ED6-4769-6C73-CECC475E9263}"/>
          </ac:spMkLst>
        </pc:spChg>
      </pc:sldChg>
    </pc:docChg>
  </pc:docChgLst>
  <pc:docChgLst>
    <pc:chgData name="Matthew Weber" userId="cb8fa425-774b-40a7-b0f2-d5b57e79fa6f" providerId="ADAL" clId="{A35BE66A-A7D9-4CFB-AE2D-3394C9D0E6BB}"/>
    <pc:docChg chg="undo custSel delSld modSld">
      <pc:chgData name="Matthew Weber" userId="cb8fa425-774b-40a7-b0f2-d5b57e79fa6f" providerId="ADAL" clId="{A35BE66A-A7D9-4CFB-AE2D-3394C9D0E6BB}" dt="2024-07-08T17:32:39.387" v="337" actId="403"/>
      <pc:docMkLst>
        <pc:docMk/>
      </pc:docMkLst>
      <pc:sldChg chg="modSp mod">
        <pc:chgData name="Matthew Weber" userId="cb8fa425-774b-40a7-b0f2-d5b57e79fa6f" providerId="ADAL" clId="{A35BE66A-A7D9-4CFB-AE2D-3394C9D0E6BB}" dt="2024-07-08T17:13:54.661" v="44" actId="20577"/>
        <pc:sldMkLst>
          <pc:docMk/>
          <pc:sldMk cId="2932703518" sldId="256"/>
        </pc:sldMkLst>
        <pc:spChg chg="mod">
          <ac:chgData name="Matthew Weber" userId="cb8fa425-774b-40a7-b0f2-d5b57e79fa6f" providerId="ADAL" clId="{A35BE66A-A7D9-4CFB-AE2D-3394C9D0E6BB}" dt="2024-07-08T17:13:43.046" v="42" actId="20577"/>
          <ac:spMkLst>
            <pc:docMk/>
            <pc:sldMk cId="2932703518" sldId="256"/>
            <ac:spMk id="2" creationId="{0988541B-C4D0-FD60-CEA4-610494902ED9}"/>
          </ac:spMkLst>
        </pc:spChg>
        <pc:spChg chg="mod">
          <ac:chgData name="Matthew Weber" userId="cb8fa425-774b-40a7-b0f2-d5b57e79fa6f" providerId="ADAL" clId="{A35BE66A-A7D9-4CFB-AE2D-3394C9D0E6BB}" dt="2024-07-08T17:13:54.661" v="44" actId="20577"/>
          <ac:spMkLst>
            <pc:docMk/>
            <pc:sldMk cId="2932703518" sldId="256"/>
            <ac:spMk id="3" creationId="{A811F1A6-A382-AF76-0D86-809F875EE824}"/>
          </ac:spMkLst>
        </pc:spChg>
      </pc:sldChg>
      <pc:sldChg chg="addSp delSp modSp mod">
        <pc:chgData name="Matthew Weber" userId="cb8fa425-774b-40a7-b0f2-d5b57e79fa6f" providerId="ADAL" clId="{A35BE66A-A7D9-4CFB-AE2D-3394C9D0E6BB}" dt="2024-07-08T17:19:01.680" v="81" actId="962"/>
        <pc:sldMkLst>
          <pc:docMk/>
          <pc:sldMk cId="2923562659" sldId="257"/>
        </pc:sldMkLst>
        <pc:spChg chg="mod ord">
          <ac:chgData name="Matthew Weber" userId="cb8fa425-774b-40a7-b0f2-d5b57e79fa6f" providerId="ADAL" clId="{A35BE66A-A7D9-4CFB-AE2D-3394C9D0E6BB}" dt="2024-07-08T17:18:53.727" v="78" actId="26606"/>
          <ac:spMkLst>
            <pc:docMk/>
            <pc:sldMk cId="2923562659" sldId="257"/>
            <ac:spMk id="3" creationId="{6F8127F2-A88E-3587-E460-6FD5C7F273C2}"/>
          </ac:spMkLst>
        </pc:spChg>
        <pc:spChg chg="del">
          <ac:chgData name="Matthew Weber" userId="cb8fa425-774b-40a7-b0f2-d5b57e79fa6f" providerId="ADAL" clId="{A35BE66A-A7D9-4CFB-AE2D-3394C9D0E6BB}" dt="2024-07-08T17:18:53.727" v="78" actId="26606"/>
          <ac:spMkLst>
            <pc:docMk/>
            <pc:sldMk cId="2923562659" sldId="257"/>
            <ac:spMk id="1044" creationId="{79BB35BC-D5C2-4C8B-A22A-A71E6191913B}"/>
          </ac:spMkLst>
        </pc:spChg>
        <pc:spChg chg="add">
          <ac:chgData name="Matthew Weber" userId="cb8fa425-774b-40a7-b0f2-d5b57e79fa6f" providerId="ADAL" clId="{A35BE66A-A7D9-4CFB-AE2D-3394C9D0E6BB}" dt="2024-07-08T17:18:53.727" v="78" actId="26606"/>
          <ac:spMkLst>
            <pc:docMk/>
            <pc:sldMk cId="2923562659" sldId="257"/>
            <ac:spMk id="1049" creationId="{79BB35BC-D5C2-4C8B-A22A-A71E6191913B}"/>
          </ac:spMkLst>
        </pc:spChg>
        <pc:picChg chg="del">
          <ac:chgData name="Matthew Weber" userId="cb8fa425-774b-40a7-b0f2-d5b57e79fa6f" providerId="ADAL" clId="{A35BE66A-A7D9-4CFB-AE2D-3394C9D0E6BB}" dt="2024-07-08T17:18:47.607" v="76" actId="478"/>
          <ac:picMkLst>
            <pc:docMk/>
            <pc:sldMk cId="2923562659" sldId="257"/>
            <ac:picMk id="4" creationId="{E3076670-0BAF-DD3D-109F-4069E1A18942}"/>
          </ac:picMkLst>
        </pc:picChg>
        <pc:picChg chg="add">
          <ac:chgData name="Matthew Weber" userId="cb8fa425-774b-40a7-b0f2-d5b57e79fa6f" providerId="ADAL" clId="{A35BE66A-A7D9-4CFB-AE2D-3394C9D0E6BB}" dt="2024-07-08T17:18:40.974" v="75"/>
          <ac:picMkLst>
            <pc:docMk/>
            <pc:sldMk cId="2923562659" sldId="257"/>
            <ac:picMk id="1026" creationId="{D7EFAD83-E38B-6B17-0891-18AEFDDCE677}"/>
          </ac:picMkLst>
        </pc:picChg>
        <pc:picChg chg="add mod">
          <ac:chgData name="Matthew Weber" userId="cb8fa425-774b-40a7-b0f2-d5b57e79fa6f" providerId="ADAL" clId="{A35BE66A-A7D9-4CFB-AE2D-3394C9D0E6BB}" dt="2024-07-08T17:19:01.680" v="81" actId="962"/>
          <ac:picMkLst>
            <pc:docMk/>
            <pc:sldMk cId="2923562659" sldId="257"/>
            <ac:picMk id="1027" creationId="{D9758C69-5445-2D40-DCFF-F9BEDDB35406}"/>
          </ac:picMkLst>
        </pc:picChg>
      </pc:sldChg>
      <pc:sldChg chg="addSp delSp modSp mod">
        <pc:chgData name="Matthew Weber" userId="cb8fa425-774b-40a7-b0f2-d5b57e79fa6f" providerId="ADAL" clId="{A35BE66A-A7D9-4CFB-AE2D-3394C9D0E6BB}" dt="2024-07-08T17:20:31.252" v="103" actId="403"/>
        <pc:sldMkLst>
          <pc:docMk/>
          <pc:sldMk cId="4169116557" sldId="259"/>
        </pc:sldMkLst>
        <pc:spChg chg="mod">
          <ac:chgData name="Matthew Weber" userId="cb8fa425-774b-40a7-b0f2-d5b57e79fa6f" providerId="ADAL" clId="{A35BE66A-A7D9-4CFB-AE2D-3394C9D0E6BB}" dt="2024-07-08T17:18:25.476" v="74" actId="20577"/>
          <ac:spMkLst>
            <pc:docMk/>
            <pc:sldMk cId="4169116557" sldId="259"/>
            <ac:spMk id="2" creationId="{51C08503-DA61-147C-F172-6AB2F4E1D578}"/>
          </ac:spMkLst>
        </pc:spChg>
        <pc:spChg chg="mod">
          <ac:chgData name="Matthew Weber" userId="cb8fa425-774b-40a7-b0f2-d5b57e79fa6f" providerId="ADAL" clId="{A35BE66A-A7D9-4CFB-AE2D-3394C9D0E6BB}" dt="2024-07-08T17:19:50.996" v="94" actId="403"/>
          <ac:spMkLst>
            <pc:docMk/>
            <pc:sldMk cId="4169116557" sldId="259"/>
            <ac:spMk id="3" creationId="{8F4C1733-6E4C-D12A-B536-419328C4EDAA}"/>
          </ac:spMkLst>
        </pc:spChg>
        <pc:spChg chg="add mod">
          <ac:chgData name="Matthew Weber" userId="cb8fa425-774b-40a7-b0f2-d5b57e79fa6f" providerId="ADAL" clId="{A35BE66A-A7D9-4CFB-AE2D-3394C9D0E6BB}" dt="2024-07-08T17:20:31.252" v="103" actId="403"/>
          <ac:spMkLst>
            <pc:docMk/>
            <pc:sldMk cId="4169116557" sldId="259"/>
            <ac:spMk id="6" creationId="{AA5C3290-7173-5D56-191E-E9BEEABD6DBE}"/>
          </ac:spMkLst>
        </pc:spChg>
        <pc:grpChg chg="add mod">
          <ac:chgData name="Matthew Weber" userId="cb8fa425-774b-40a7-b0f2-d5b57e79fa6f" providerId="ADAL" clId="{A35BE66A-A7D9-4CFB-AE2D-3394C9D0E6BB}" dt="2024-07-08T17:20:24.297" v="99" actId="1076"/>
          <ac:grpSpMkLst>
            <pc:docMk/>
            <pc:sldMk cId="4169116557" sldId="259"/>
            <ac:grpSpMk id="4" creationId="{81176AC1-6AEB-D7C2-3D09-76F48D5237E3}"/>
          </ac:grpSpMkLst>
        </pc:grpChg>
        <pc:grpChg chg="del">
          <ac:chgData name="Matthew Weber" userId="cb8fa425-774b-40a7-b0f2-d5b57e79fa6f" providerId="ADAL" clId="{A35BE66A-A7D9-4CFB-AE2D-3394C9D0E6BB}" dt="2024-07-08T17:19:56.572" v="95" actId="478"/>
          <ac:grpSpMkLst>
            <pc:docMk/>
            <pc:sldMk cId="4169116557" sldId="259"/>
            <ac:grpSpMk id="7" creationId="{35010948-3A45-F26C-696D-025D924755B7}"/>
          </ac:grpSpMkLst>
        </pc:grpChg>
        <pc:picChg chg="add mod">
          <ac:chgData name="Matthew Weber" userId="cb8fa425-774b-40a7-b0f2-d5b57e79fa6f" providerId="ADAL" clId="{A35BE66A-A7D9-4CFB-AE2D-3394C9D0E6BB}" dt="2024-07-08T17:20:04.089" v="96"/>
          <ac:picMkLst>
            <pc:docMk/>
            <pc:sldMk cId="4169116557" sldId="259"/>
            <ac:picMk id="5" creationId="{33CC8BEC-003A-78F3-A880-B62401E446AA}"/>
          </ac:picMkLst>
        </pc:picChg>
      </pc:sldChg>
      <pc:sldChg chg="addSp delSp modSp mod">
        <pc:chgData name="Matthew Weber" userId="cb8fa425-774b-40a7-b0f2-d5b57e79fa6f" providerId="ADAL" clId="{A35BE66A-A7D9-4CFB-AE2D-3394C9D0E6BB}" dt="2024-07-08T17:22:29.631" v="140" actId="403"/>
        <pc:sldMkLst>
          <pc:docMk/>
          <pc:sldMk cId="2846251533" sldId="260"/>
        </pc:sldMkLst>
        <pc:spChg chg="mod">
          <ac:chgData name="Matthew Weber" userId="cb8fa425-774b-40a7-b0f2-d5b57e79fa6f" providerId="ADAL" clId="{A35BE66A-A7D9-4CFB-AE2D-3394C9D0E6BB}" dt="2024-07-08T17:20:39.261" v="112" actId="20577"/>
          <ac:spMkLst>
            <pc:docMk/>
            <pc:sldMk cId="2846251533" sldId="260"/>
            <ac:spMk id="2" creationId="{51C08503-DA61-147C-F172-6AB2F4E1D578}"/>
          </ac:spMkLst>
        </pc:spChg>
        <pc:spChg chg="mod">
          <ac:chgData name="Matthew Weber" userId="cb8fa425-774b-40a7-b0f2-d5b57e79fa6f" providerId="ADAL" clId="{A35BE66A-A7D9-4CFB-AE2D-3394C9D0E6BB}" dt="2024-07-08T17:21:07.923" v="121" actId="403"/>
          <ac:spMkLst>
            <pc:docMk/>
            <pc:sldMk cId="2846251533" sldId="260"/>
            <ac:spMk id="3" creationId="{8F4C1733-6E4C-D12A-B536-419328C4EDAA}"/>
          </ac:spMkLst>
        </pc:spChg>
        <pc:spChg chg="add mod">
          <ac:chgData name="Matthew Weber" userId="cb8fa425-774b-40a7-b0f2-d5b57e79fa6f" providerId="ADAL" clId="{A35BE66A-A7D9-4CFB-AE2D-3394C9D0E6BB}" dt="2024-07-08T17:22:10.764" v="134" actId="14100"/>
          <ac:spMkLst>
            <pc:docMk/>
            <pc:sldMk cId="2846251533" sldId="260"/>
            <ac:spMk id="5" creationId="{17C107F7-5468-F960-D001-1A8E6059BC8A}"/>
          </ac:spMkLst>
        </pc:spChg>
        <pc:spChg chg="add mod">
          <ac:chgData name="Matthew Weber" userId="cb8fa425-774b-40a7-b0f2-d5b57e79fa6f" providerId="ADAL" clId="{A35BE66A-A7D9-4CFB-AE2D-3394C9D0E6BB}" dt="2024-07-08T17:21:23.030" v="123"/>
          <ac:spMkLst>
            <pc:docMk/>
            <pc:sldMk cId="2846251533" sldId="260"/>
            <ac:spMk id="10" creationId="{F8E80EE5-24F3-99E9-F8A6-8EE6F939A387}"/>
          </ac:spMkLst>
        </pc:spChg>
        <pc:spChg chg="add mod">
          <ac:chgData name="Matthew Weber" userId="cb8fa425-774b-40a7-b0f2-d5b57e79fa6f" providerId="ADAL" clId="{A35BE66A-A7D9-4CFB-AE2D-3394C9D0E6BB}" dt="2024-07-08T17:22:23.423" v="138" actId="14100"/>
          <ac:spMkLst>
            <pc:docMk/>
            <pc:sldMk cId="2846251533" sldId="260"/>
            <ac:spMk id="13" creationId="{D6B27C64-D489-6381-ABCC-DF14E4F31572}"/>
          </ac:spMkLst>
        </pc:spChg>
        <pc:spChg chg="add mod">
          <ac:chgData name="Matthew Weber" userId="cb8fa425-774b-40a7-b0f2-d5b57e79fa6f" providerId="ADAL" clId="{A35BE66A-A7D9-4CFB-AE2D-3394C9D0E6BB}" dt="2024-07-08T17:22:29.631" v="140" actId="403"/>
          <ac:spMkLst>
            <pc:docMk/>
            <pc:sldMk cId="2846251533" sldId="260"/>
            <ac:spMk id="16" creationId="{D13DE3E1-15FD-4C5A-FD53-4FCC984DEEDF}"/>
          </ac:spMkLst>
        </pc:spChg>
        <pc:grpChg chg="add mod">
          <ac:chgData name="Matthew Weber" userId="cb8fa425-774b-40a7-b0f2-d5b57e79fa6f" providerId="ADAL" clId="{A35BE66A-A7D9-4CFB-AE2D-3394C9D0E6BB}" dt="2024-07-08T17:21:25.530" v="124" actId="1076"/>
          <ac:grpSpMkLst>
            <pc:docMk/>
            <pc:sldMk cId="2846251533" sldId="260"/>
            <ac:grpSpMk id="4" creationId="{532556C2-6335-0275-ECB6-BA79AB03F64E}"/>
          </ac:grpSpMkLst>
        </pc:grpChg>
        <pc:grpChg chg="del">
          <ac:chgData name="Matthew Weber" userId="cb8fa425-774b-40a7-b0f2-d5b57e79fa6f" providerId="ADAL" clId="{A35BE66A-A7D9-4CFB-AE2D-3394C9D0E6BB}" dt="2024-07-08T17:21:14.609" v="122" actId="478"/>
          <ac:grpSpMkLst>
            <pc:docMk/>
            <pc:sldMk cId="2846251533" sldId="260"/>
            <ac:grpSpMk id="7" creationId="{1F815B1C-9F82-F635-81A2-E53B34D803D2}"/>
          </ac:grpSpMkLst>
        </pc:grpChg>
        <pc:grpChg chg="add mod">
          <ac:chgData name="Matthew Weber" userId="cb8fa425-774b-40a7-b0f2-d5b57e79fa6f" providerId="ADAL" clId="{A35BE66A-A7D9-4CFB-AE2D-3394C9D0E6BB}" dt="2024-07-08T17:22:00.158" v="130" actId="1076"/>
          <ac:grpSpMkLst>
            <pc:docMk/>
            <pc:sldMk cId="2846251533" sldId="260"/>
            <ac:grpSpMk id="11" creationId="{EBF7CE82-1F57-7FDF-1A8A-B22B8A1114E9}"/>
          </ac:grpSpMkLst>
        </pc:grpChg>
        <pc:grpChg chg="add mod">
          <ac:chgData name="Matthew Weber" userId="cb8fa425-774b-40a7-b0f2-d5b57e79fa6f" providerId="ADAL" clId="{A35BE66A-A7D9-4CFB-AE2D-3394C9D0E6BB}" dt="2024-07-08T17:21:53.612" v="129" actId="14100"/>
          <ac:grpSpMkLst>
            <pc:docMk/>
            <pc:sldMk cId="2846251533" sldId="260"/>
            <ac:grpSpMk id="14" creationId="{29FA1C4D-02A1-0A11-A63E-C3E1128B0BC5}"/>
          </ac:grpSpMkLst>
        </pc:grpChg>
        <pc:picChg chg="add mod">
          <ac:chgData name="Matthew Weber" userId="cb8fa425-774b-40a7-b0f2-d5b57e79fa6f" providerId="ADAL" clId="{A35BE66A-A7D9-4CFB-AE2D-3394C9D0E6BB}" dt="2024-07-08T17:21:23.030" v="123"/>
          <ac:picMkLst>
            <pc:docMk/>
            <pc:sldMk cId="2846251533" sldId="260"/>
            <ac:picMk id="6" creationId="{32C9600E-8FD4-434E-74E6-F35D5F967371}"/>
          </ac:picMkLst>
        </pc:picChg>
        <pc:picChg chg="add mod">
          <ac:chgData name="Matthew Weber" userId="cb8fa425-774b-40a7-b0f2-d5b57e79fa6f" providerId="ADAL" clId="{A35BE66A-A7D9-4CFB-AE2D-3394C9D0E6BB}" dt="2024-07-08T17:21:34.253" v="125"/>
          <ac:picMkLst>
            <pc:docMk/>
            <pc:sldMk cId="2846251533" sldId="260"/>
            <ac:picMk id="12" creationId="{20A73986-380B-9D08-68A4-2042064975E4}"/>
          </ac:picMkLst>
        </pc:picChg>
        <pc:picChg chg="add mod">
          <ac:chgData name="Matthew Weber" userId="cb8fa425-774b-40a7-b0f2-d5b57e79fa6f" providerId="ADAL" clId="{A35BE66A-A7D9-4CFB-AE2D-3394C9D0E6BB}" dt="2024-07-08T17:21:44.426" v="127"/>
          <ac:picMkLst>
            <pc:docMk/>
            <pc:sldMk cId="2846251533" sldId="260"/>
            <ac:picMk id="15" creationId="{566523E0-969E-CD24-060A-9DED7FFCC75D}"/>
          </ac:picMkLst>
        </pc:picChg>
      </pc:sldChg>
      <pc:sldChg chg="addSp delSp modSp mod">
        <pc:chgData name="Matthew Weber" userId="cb8fa425-774b-40a7-b0f2-d5b57e79fa6f" providerId="ADAL" clId="{A35BE66A-A7D9-4CFB-AE2D-3394C9D0E6BB}" dt="2024-07-08T17:26:38.244" v="244" actId="14100"/>
        <pc:sldMkLst>
          <pc:docMk/>
          <pc:sldMk cId="2595567678" sldId="261"/>
        </pc:sldMkLst>
        <pc:spChg chg="mod">
          <ac:chgData name="Matthew Weber" userId="cb8fa425-774b-40a7-b0f2-d5b57e79fa6f" providerId="ADAL" clId="{A35BE66A-A7D9-4CFB-AE2D-3394C9D0E6BB}" dt="2024-07-08T17:22:39.541" v="157" actId="20577"/>
          <ac:spMkLst>
            <pc:docMk/>
            <pc:sldMk cId="2595567678" sldId="261"/>
            <ac:spMk id="2" creationId="{51C08503-DA61-147C-F172-6AB2F4E1D578}"/>
          </ac:spMkLst>
        </pc:spChg>
        <pc:spChg chg="mod">
          <ac:chgData name="Matthew Weber" userId="cb8fa425-774b-40a7-b0f2-d5b57e79fa6f" providerId="ADAL" clId="{A35BE66A-A7D9-4CFB-AE2D-3394C9D0E6BB}" dt="2024-07-08T17:26:10.200" v="238" actId="404"/>
          <ac:spMkLst>
            <pc:docMk/>
            <pc:sldMk cId="2595567678" sldId="261"/>
            <ac:spMk id="3" creationId="{8F4C1733-6E4C-D12A-B536-419328C4EDAA}"/>
          </ac:spMkLst>
        </pc:spChg>
        <pc:spChg chg="add mod">
          <ac:chgData name="Matthew Weber" userId="cb8fa425-774b-40a7-b0f2-d5b57e79fa6f" providerId="ADAL" clId="{A35BE66A-A7D9-4CFB-AE2D-3394C9D0E6BB}" dt="2024-07-08T17:23:43.258" v="177" actId="403"/>
          <ac:spMkLst>
            <pc:docMk/>
            <pc:sldMk cId="2595567678" sldId="261"/>
            <ac:spMk id="9" creationId="{8C4964A8-53B6-4600-39F2-75B7E4E53813}"/>
          </ac:spMkLst>
        </pc:spChg>
        <pc:spChg chg="add mod">
          <ac:chgData name="Matthew Weber" userId="cb8fa425-774b-40a7-b0f2-d5b57e79fa6f" providerId="ADAL" clId="{A35BE66A-A7D9-4CFB-AE2D-3394C9D0E6BB}" dt="2024-07-08T17:26:38.244" v="244" actId="14100"/>
          <ac:spMkLst>
            <pc:docMk/>
            <pc:sldMk cId="2595567678" sldId="261"/>
            <ac:spMk id="10" creationId="{86A3403A-5407-BB8E-AB20-F0C675B3B3F7}"/>
          </ac:spMkLst>
        </pc:spChg>
        <pc:grpChg chg="del">
          <ac:chgData name="Matthew Weber" userId="cb8fa425-774b-40a7-b0f2-d5b57e79fa6f" providerId="ADAL" clId="{A35BE66A-A7D9-4CFB-AE2D-3394C9D0E6BB}" dt="2024-07-08T17:23:13.767" v="168" actId="478"/>
          <ac:grpSpMkLst>
            <pc:docMk/>
            <pc:sldMk cId="2595567678" sldId="261"/>
            <ac:grpSpMk id="4" creationId="{D1D509F5-4D95-119F-17C2-6124673FE6F4}"/>
          </ac:grpSpMkLst>
        </pc:grpChg>
        <pc:grpChg chg="add mod">
          <ac:chgData name="Matthew Weber" userId="cb8fa425-774b-40a7-b0f2-d5b57e79fa6f" providerId="ADAL" clId="{A35BE66A-A7D9-4CFB-AE2D-3394C9D0E6BB}" dt="2024-07-08T17:23:37.459" v="172" actId="1076"/>
          <ac:grpSpMkLst>
            <pc:docMk/>
            <pc:sldMk cId="2595567678" sldId="261"/>
            <ac:grpSpMk id="7" creationId="{8678750F-59A4-5440-EA65-CCBABCE3296C}"/>
          </ac:grpSpMkLst>
        </pc:grpChg>
        <pc:picChg chg="add mod">
          <ac:chgData name="Matthew Weber" userId="cb8fa425-774b-40a7-b0f2-d5b57e79fa6f" providerId="ADAL" clId="{A35BE66A-A7D9-4CFB-AE2D-3394C9D0E6BB}" dt="2024-07-08T17:23:21.383" v="169"/>
          <ac:picMkLst>
            <pc:docMk/>
            <pc:sldMk cId="2595567678" sldId="261"/>
            <ac:picMk id="8" creationId="{BDD076D5-8679-ABF0-DA3D-374970ABE667}"/>
          </ac:picMkLst>
        </pc:picChg>
      </pc:sldChg>
      <pc:sldChg chg="addSp delSp modSp mod">
        <pc:chgData name="Matthew Weber" userId="cb8fa425-774b-40a7-b0f2-d5b57e79fa6f" providerId="ADAL" clId="{A35BE66A-A7D9-4CFB-AE2D-3394C9D0E6BB}" dt="2024-07-08T17:26:52.566" v="246" actId="27636"/>
        <pc:sldMkLst>
          <pc:docMk/>
          <pc:sldMk cId="3183407483" sldId="262"/>
        </pc:sldMkLst>
        <pc:spChg chg="mod">
          <ac:chgData name="Matthew Weber" userId="cb8fa425-774b-40a7-b0f2-d5b57e79fa6f" providerId="ADAL" clId="{A35BE66A-A7D9-4CFB-AE2D-3394C9D0E6BB}" dt="2024-07-08T17:24:36.166" v="188" actId="20577"/>
          <ac:spMkLst>
            <pc:docMk/>
            <pc:sldMk cId="3183407483" sldId="262"/>
            <ac:spMk id="2" creationId="{51C08503-DA61-147C-F172-6AB2F4E1D578}"/>
          </ac:spMkLst>
        </pc:spChg>
        <pc:spChg chg="mod">
          <ac:chgData name="Matthew Weber" userId="cb8fa425-774b-40a7-b0f2-d5b57e79fa6f" providerId="ADAL" clId="{A35BE66A-A7D9-4CFB-AE2D-3394C9D0E6BB}" dt="2024-07-08T17:26:52.566" v="246" actId="27636"/>
          <ac:spMkLst>
            <pc:docMk/>
            <pc:sldMk cId="3183407483" sldId="262"/>
            <ac:spMk id="3" creationId="{8F4C1733-6E4C-D12A-B536-419328C4EDAA}"/>
          </ac:spMkLst>
        </pc:spChg>
        <pc:spChg chg="add mod">
          <ac:chgData name="Matthew Weber" userId="cb8fa425-774b-40a7-b0f2-d5b57e79fa6f" providerId="ADAL" clId="{A35BE66A-A7D9-4CFB-AE2D-3394C9D0E6BB}" dt="2024-07-08T17:25:29.088" v="211"/>
          <ac:spMkLst>
            <pc:docMk/>
            <pc:sldMk cId="3183407483" sldId="262"/>
            <ac:spMk id="6" creationId="{2C6A17CC-D92B-19E4-C8F5-5E13586B5955}"/>
          </ac:spMkLst>
        </pc:spChg>
        <pc:spChg chg="add mod">
          <ac:chgData name="Matthew Weber" userId="cb8fa425-774b-40a7-b0f2-d5b57e79fa6f" providerId="ADAL" clId="{A35BE66A-A7D9-4CFB-AE2D-3394C9D0E6BB}" dt="2024-07-08T17:25:53.997" v="218" actId="403"/>
          <ac:spMkLst>
            <pc:docMk/>
            <pc:sldMk cId="3183407483" sldId="262"/>
            <ac:spMk id="7" creationId="{52D42748-5129-35FE-2A12-E34A0B990BE6}"/>
          </ac:spMkLst>
        </pc:spChg>
        <pc:spChg chg="del">
          <ac:chgData name="Matthew Weber" userId="cb8fa425-774b-40a7-b0f2-d5b57e79fa6f" providerId="ADAL" clId="{A35BE66A-A7D9-4CFB-AE2D-3394C9D0E6BB}" dt="2024-07-08T17:24:01.693" v="179" actId="478"/>
          <ac:spMkLst>
            <pc:docMk/>
            <pc:sldMk cId="3183407483" sldId="262"/>
            <ac:spMk id="10" creationId="{14DF519F-C208-6664-1520-FD7815DEB471}"/>
          </ac:spMkLst>
        </pc:spChg>
        <pc:grpChg chg="add mod">
          <ac:chgData name="Matthew Weber" userId="cb8fa425-774b-40a7-b0f2-d5b57e79fa6f" providerId="ADAL" clId="{A35BE66A-A7D9-4CFB-AE2D-3394C9D0E6BB}" dt="2024-07-08T17:25:50.212" v="215" actId="14100"/>
          <ac:grpSpMkLst>
            <pc:docMk/>
            <pc:sldMk cId="3183407483" sldId="262"/>
            <ac:grpSpMk id="4" creationId="{6D911D52-456E-BDB6-2DA1-E2C6480F4EAC}"/>
          </ac:grpSpMkLst>
        </pc:grpChg>
        <pc:picChg chg="add mod">
          <ac:chgData name="Matthew Weber" userId="cb8fa425-774b-40a7-b0f2-d5b57e79fa6f" providerId="ADAL" clId="{A35BE66A-A7D9-4CFB-AE2D-3394C9D0E6BB}" dt="2024-07-08T17:25:29.088" v="211"/>
          <ac:picMkLst>
            <pc:docMk/>
            <pc:sldMk cId="3183407483" sldId="262"/>
            <ac:picMk id="5" creationId="{E5CF2914-06C0-521E-71EB-DBBCC8EBC2E2}"/>
          </ac:picMkLst>
        </pc:picChg>
        <pc:picChg chg="del">
          <ac:chgData name="Matthew Weber" userId="cb8fa425-774b-40a7-b0f2-d5b57e79fa6f" providerId="ADAL" clId="{A35BE66A-A7D9-4CFB-AE2D-3394C9D0E6BB}" dt="2024-07-08T17:23:58.268" v="178" actId="478"/>
          <ac:picMkLst>
            <pc:docMk/>
            <pc:sldMk cId="3183407483" sldId="262"/>
            <ac:picMk id="9" creationId="{194D4488-E087-472B-1A0F-8048AD5BA807}"/>
          </ac:picMkLst>
        </pc:picChg>
      </pc:sldChg>
      <pc:sldChg chg="addSp delSp modSp mod">
        <pc:chgData name="Matthew Weber" userId="cb8fa425-774b-40a7-b0f2-d5b57e79fa6f" providerId="ADAL" clId="{A35BE66A-A7D9-4CFB-AE2D-3394C9D0E6BB}" dt="2024-07-08T17:32:39.387" v="337" actId="403"/>
        <pc:sldMkLst>
          <pc:docMk/>
          <pc:sldMk cId="1355892443" sldId="263"/>
        </pc:sldMkLst>
        <pc:spChg chg="mod">
          <ac:chgData name="Matthew Weber" userId="cb8fa425-774b-40a7-b0f2-d5b57e79fa6f" providerId="ADAL" clId="{A35BE66A-A7D9-4CFB-AE2D-3394C9D0E6BB}" dt="2024-07-08T17:27:17.823" v="259" actId="20577"/>
          <ac:spMkLst>
            <pc:docMk/>
            <pc:sldMk cId="1355892443" sldId="263"/>
            <ac:spMk id="4" creationId="{D41CD4A4-34F9-C2DF-2E96-BBC1E8A26D1A}"/>
          </ac:spMkLst>
        </pc:spChg>
        <pc:spChg chg="mod">
          <ac:chgData name="Matthew Weber" userId="cb8fa425-774b-40a7-b0f2-d5b57e79fa6f" providerId="ADAL" clId="{A35BE66A-A7D9-4CFB-AE2D-3394C9D0E6BB}" dt="2024-07-08T17:32:39.387" v="337" actId="403"/>
          <ac:spMkLst>
            <pc:docMk/>
            <pc:sldMk cId="1355892443" sldId="263"/>
            <ac:spMk id="5" creationId="{A396B25C-6CA6-8604-7851-0C719FDF0968}"/>
          </ac:spMkLst>
        </pc:spChg>
        <pc:spChg chg="add mod">
          <ac:chgData name="Matthew Weber" userId="cb8fa425-774b-40a7-b0f2-d5b57e79fa6f" providerId="ADAL" clId="{A35BE66A-A7D9-4CFB-AE2D-3394C9D0E6BB}" dt="2024-07-08T17:28:36.700" v="278" actId="403"/>
          <ac:spMkLst>
            <pc:docMk/>
            <pc:sldMk cId="1355892443" sldId="263"/>
            <ac:spMk id="6" creationId="{9A560001-70EE-F15D-6CCE-DC3981E44E81}"/>
          </ac:spMkLst>
        </pc:spChg>
        <pc:spChg chg="del">
          <ac:chgData name="Matthew Weber" userId="cb8fa425-774b-40a7-b0f2-d5b57e79fa6f" providerId="ADAL" clId="{A35BE66A-A7D9-4CFB-AE2D-3394C9D0E6BB}" dt="2024-07-08T17:28:07.132" v="272" actId="478"/>
          <ac:spMkLst>
            <pc:docMk/>
            <pc:sldMk cId="1355892443" sldId="263"/>
            <ac:spMk id="8" creationId="{ACE3DD40-6EB0-E387-2AC2-67F2C428EAE8}"/>
          </ac:spMkLst>
        </pc:spChg>
        <pc:spChg chg="add mod">
          <ac:chgData name="Matthew Weber" userId="cb8fa425-774b-40a7-b0f2-d5b57e79fa6f" providerId="ADAL" clId="{A35BE66A-A7D9-4CFB-AE2D-3394C9D0E6BB}" dt="2024-07-08T17:28:19.461" v="273"/>
          <ac:spMkLst>
            <pc:docMk/>
            <pc:sldMk cId="1355892443" sldId="263"/>
            <ac:spMk id="10" creationId="{B1225ED4-FA66-43BB-9F1D-6D07BAF8A373}"/>
          </ac:spMkLst>
        </pc:spChg>
        <pc:spChg chg="add">
          <ac:chgData name="Matthew Weber" userId="cb8fa425-774b-40a7-b0f2-d5b57e79fa6f" providerId="ADAL" clId="{A35BE66A-A7D9-4CFB-AE2D-3394C9D0E6BB}" dt="2024-07-08T17:29:19.675" v="286"/>
          <ac:spMkLst>
            <pc:docMk/>
            <pc:sldMk cId="1355892443" sldId="263"/>
            <ac:spMk id="11" creationId="{CE91F9F1-31F8-F5B1-8D1C-C006DDE86AA3}"/>
          </ac:spMkLst>
        </pc:spChg>
        <pc:spChg chg="add">
          <ac:chgData name="Matthew Weber" userId="cb8fa425-774b-40a7-b0f2-d5b57e79fa6f" providerId="ADAL" clId="{A35BE66A-A7D9-4CFB-AE2D-3394C9D0E6BB}" dt="2024-07-08T17:29:19.675" v="286"/>
          <ac:spMkLst>
            <pc:docMk/>
            <pc:sldMk cId="1355892443" sldId="263"/>
            <ac:spMk id="16" creationId="{E1DDC767-0CF0-0E1C-DAFF-26E3B591D377}"/>
          </ac:spMkLst>
        </pc:spChg>
        <pc:spChg chg="add mod">
          <ac:chgData name="Matthew Weber" userId="cb8fa425-774b-40a7-b0f2-d5b57e79fa6f" providerId="ADAL" clId="{A35BE66A-A7D9-4CFB-AE2D-3394C9D0E6BB}" dt="2024-07-08T17:29:28.256" v="288"/>
          <ac:spMkLst>
            <pc:docMk/>
            <pc:sldMk cId="1355892443" sldId="263"/>
            <ac:spMk id="17" creationId="{7E3D52D8-9515-8661-00B7-E99B2C9E5364}"/>
          </ac:spMkLst>
        </pc:spChg>
        <pc:spChg chg="mod">
          <ac:chgData name="Matthew Weber" userId="cb8fa425-774b-40a7-b0f2-d5b57e79fa6f" providerId="ADAL" clId="{A35BE66A-A7D9-4CFB-AE2D-3394C9D0E6BB}" dt="2024-07-08T17:29:28.256" v="288"/>
          <ac:spMkLst>
            <pc:docMk/>
            <pc:sldMk cId="1355892443" sldId="263"/>
            <ac:spMk id="20" creationId="{6AE76D36-E0D9-3C81-1FBD-08C6D69F37B6}"/>
          </ac:spMkLst>
        </pc:spChg>
        <pc:spChg chg="mod">
          <ac:chgData name="Matthew Weber" userId="cb8fa425-774b-40a7-b0f2-d5b57e79fa6f" providerId="ADAL" clId="{A35BE66A-A7D9-4CFB-AE2D-3394C9D0E6BB}" dt="2024-07-08T17:29:28.256" v="288"/>
          <ac:spMkLst>
            <pc:docMk/>
            <pc:sldMk cId="1355892443" sldId="263"/>
            <ac:spMk id="21" creationId="{38058E1D-885C-611D-DD32-300E3C64F04B}"/>
          </ac:spMkLst>
        </pc:spChg>
        <pc:spChg chg="add mod">
          <ac:chgData name="Matthew Weber" userId="cb8fa425-774b-40a7-b0f2-d5b57e79fa6f" providerId="ADAL" clId="{A35BE66A-A7D9-4CFB-AE2D-3394C9D0E6BB}" dt="2024-07-08T17:29:28.256" v="288"/>
          <ac:spMkLst>
            <pc:docMk/>
            <pc:sldMk cId="1355892443" sldId="263"/>
            <ac:spMk id="23" creationId="{75917163-8CCA-AEA4-19D8-9D7C70477B4A}"/>
          </ac:spMkLst>
        </pc:spChg>
        <pc:spChg chg="add">
          <ac:chgData name="Matthew Weber" userId="cb8fa425-774b-40a7-b0f2-d5b57e79fa6f" providerId="ADAL" clId="{A35BE66A-A7D9-4CFB-AE2D-3394C9D0E6BB}" dt="2024-07-08T17:29:32.076" v="289"/>
          <ac:spMkLst>
            <pc:docMk/>
            <pc:sldMk cId="1355892443" sldId="263"/>
            <ac:spMk id="25" creationId="{C537D14F-B6CA-5B75-59B6-FBCE1F1297B1}"/>
          </ac:spMkLst>
        </pc:spChg>
        <pc:spChg chg="add">
          <ac:chgData name="Matthew Weber" userId="cb8fa425-774b-40a7-b0f2-d5b57e79fa6f" providerId="ADAL" clId="{A35BE66A-A7D9-4CFB-AE2D-3394C9D0E6BB}" dt="2024-07-08T17:29:32.076" v="289"/>
          <ac:spMkLst>
            <pc:docMk/>
            <pc:sldMk cId="1355892443" sldId="263"/>
            <ac:spMk id="30" creationId="{40CFC491-E06F-8145-E22A-EA2F47B27389}"/>
          </ac:spMkLst>
        </pc:spChg>
        <pc:spChg chg="add">
          <ac:chgData name="Matthew Weber" userId="cb8fa425-774b-40a7-b0f2-d5b57e79fa6f" providerId="ADAL" clId="{A35BE66A-A7D9-4CFB-AE2D-3394C9D0E6BB}" dt="2024-07-08T17:29:46.008" v="290"/>
          <ac:spMkLst>
            <pc:docMk/>
            <pc:sldMk cId="1355892443" sldId="263"/>
            <ac:spMk id="31" creationId="{43230D33-8D3C-FAAB-84F5-01BC03A98C85}"/>
          </ac:spMkLst>
        </pc:spChg>
        <pc:spChg chg="add">
          <ac:chgData name="Matthew Weber" userId="cb8fa425-774b-40a7-b0f2-d5b57e79fa6f" providerId="ADAL" clId="{A35BE66A-A7D9-4CFB-AE2D-3394C9D0E6BB}" dt="2024-07-08T17:29:46.008" v="290"/>
          <ac:spMkLst>
            <pc:docMk/>
            <pc:sldMk cId="1355892443" sldId="263"/>
            <ac:spMk id="36" creationId="{CFE19646-89D9-1FC4-98B6-CC2EC92C5495}"/>
          </ac:spMkLst>
        </pc:spChg>
        <pc:spChg chg="add">
          <ac:chgData name="Matthew Weber" userId="cb8fa425-774b-40a7-b0f2-d5b57e79fa6f" providerId="ADAL" clId="{A35BE66A-A7D9-4CFB-AE2D-3394C9D0E6BB}" dt="2024-07-08T17:30:08.875" v="298"/>
          <ac:spMkLst>
            <pc:docMk/>
            <pc:sldMk cId="1355892443" sldId="263"/>
            <ac:spMk id="37" creationId="{7A1D18B6-16E9-1B95-DFEC-22AF6858C9AA}"/>
          </ac:spMkLst>
        </pc:spChg>
        <pc:spChg chg="add">
          <ac:chgData name="Matthew Weber" userId="cb8fa425-774b-40a7-b0f2-d5b57e79fa6f" providerId="ADAL" clId="{A35BE66A-A7D9-4CFB-AE2D-3394C9D0E6BB}" dt="2024-07-08T17:30:08.875" v="298"/>
          <ac:spMkLst>
            <pc:docMk/>
            <pc:sldMk cId="1355892443" sldId="263"/>
            <ac:spMk id="42" creationId="{42FC5AF1-804E-DABB-CF70-6802FF511F06}"/>
          </ac:spMkLst>
        </pc:spChg>
        <pc:spChg chg="add">
          <ac:chgData name="Matthew Weber" userId="cb8fa425-774b-40a7-b0f2-d5b57e79fa6f" providerId="ADAL" clId="{A35BE66A-A7D9-4CFB-AE2D-3394C9D0E6BB}" dt="2024-07-08T17:30:15.560" v="299"/>
          <ac:spMkLst>
            <pc:docMk/>
            <pc:sldMk cId="1355892443" sldId="263"/>
            <ac:spMk id="43" creationId="{EE84F718-2D15-1D00-43EB-C7D14ABD405B}"/>
          </ac:spMkLst>
        </pc:spChg>
        <pc:spChg chg="add">
          <ac:chgData name="Matthew Weber" userId="cb8fa425-774b-40a7-b0f2-d5b57e79fa6f" providerId="ADAL" clId="{A35BE66A-A7D9-4CFB-AE2D-3394C9D0E6BB}" dt="2024-07-08T17:30:15.560" v="299"/>
          <ac:spMkLst>
            <pc:docMk/>
            <pc:sldMk cId="1355892443" sldId="263"/>
            <ac:spMk id="48" creationId="{B1EA233B-FF81-50C9-D462-0D3B6F2E0EAA}"/>
          </ac:spMkLst>
        </pc:spChg>
        <pc:spChg chg="add">
          <ac:chgData name="Matthew Weber" userId="cb8fa425-774b-40a7-b0f2-d5b57e79fa6f" providerId="ADAL" clId="{A35BE66A-A7D9-4CFB-AE2D-3394C9D0E6BB}" dt="2024-07-08T17:32:10.250" v="333"/>
          <ac:spMkLst>
            <pc:docMk/>
            <pc:sldMk cId="1355892443" sldId="263"/>
            <ac:spMk id="49" creationId="{117E51A5-151F-04B1-A47C-5FCDE6838620}"/>
          </ac:spMkLst>
        </pc:spChg>
        <pc:spChg chg="add">
          <ac:chgData name="Matthew Weber" userId="cb8fa425-774b-40a7-b0f2-d5b57e79fa6f" providerId="ADAL" clId="{A35BE66A-A7D9-4CFB-AE2D-3394C9D0E6BB}" dt="2024-07-08T17:32:10.250" v="333"/>
          <ac:spMkLst>
            <pc:docMk/>
            <pc:sldMk cId="1355892443" sldId="263"/>
            <ac:spMk id="54" creationId="{4A4BA2ED-6D0F-3090-9123-194D34A403A0}"/>
          </ac:spMkLst>
        </pc:spChg>
        <pc:grpChg chg="add mod">
          <ac:chgData name="Matthew Weber" userId="cb8fa425-774b-40a7-b0f2-d5b57e79fa6f" providerId="ADAL" clId="{A35BE66A-A7D9-4CFB-AE2D-3394C9D0E6BB}" dt="2024-07-08T17:28:43.188" v="279" actId="1076"/>
          <ac:grpSpMkLst>
            <pc:docMk/>
            <pc:sldMk cId="1355892443" sldId="263"/>
            <ac:grpSpMk id="2" creationId="{F730D5BB-EA86-E179-4415-F1E2B94F9758}"/>
          </ac:grpSpMkLst>
        </pc:grpChg>
        <pc:grpChg chg="add">
          <ac:chgData name="Matthew Weber" userId="cb8fa425-774b-40a7-b0f2-d5b57e79fa6f" providerId="ADAL" clId="{A35BE66A-A7D9-4CFB-AE2D-3394C9D0E6BB}" dt="2024-07-08T17:29:19.675" v="286"/>
          <ac:grpSpMkLst>
            <pc:docMk/>
            <pc:sldMk cId="1355892443" sldId="263"/>
            <ac:grpSpMk id="12" creationId="{6FB19B94-0323-932D-B5AE-9928A1F1B33E}"/>
          </ac:grpSpMkLst>
        </pc:grpChg>
        <pc:grpChg chg="add mod">
          <ac:chgData name="Matthew Weber" userId="cb8fa425-774b-40a7-b0f2-d5b57e79fa6f" providerId="ADAL" clId="{A35BE66A-A7D9-4CFB-AE2D-3394C9D0E6BB}" dt="2024-07-08T17:29:28.256" v="288"/>
          <ac:grpSpMkLst>
            <pc:docMk/>
            <pc:sldMk cId="1355892443" sldId="263"/>
            <ac:grpSpMk id="18" creationId="{4CB9567D-3251-114C-9D5C-C79E852B4150}"/>
          </ac:grpSpMkLst>
        </pc:grpChg>
        <pc:grpChg chg="add">
          <ac:chgData name="Matthew Weber" userId="cb8fa425-774b-40a7-b0f2-d5b57e79fa6f" providerId="ADAL" clId="{A35BE66A-A7D9-4CFB-AE2D-3394C9D0E6BB}" dt="2024-07-08T17:29:32.076" v="289"/>
          <ac:grpSpMkLst>
            <pc:docMk/>
            <pc:sldMk cId="1355892443" sldId="263"/>
            <ac:grpSpMk id="26" creationId="{366A8B03-49D8-3013-58E0-04EDAA19BA00}"/>
          </ac:grpSpMkLst>
        </pc:grpChg>
        <pc:grpChg chg="add">
          <ac:chgData name="Matthew Weber" userId="cb8fa425-774b-40a7-b0f2-d5b57e79fa6f" providerId="ADAL" clId="{A35BE66A-A7D9-4CFB-AE2D-3394C9D0E6BB}" dt="2024-07-08T17:29:46.008" v="290"/>
          <ac:grpSpMkLst>
            <pc:docMk/>
            <pc:sldMk cId="1355892443" sldId="263"/>
            <ac:grpSpMk id="32" creationId="{B7344AD8-C2C3-56BF-1E82-47475572DFDC}"/>
          </ac:grpSpMkLst>
        </pc:grpChg>
        <pc:grpChg chg="add">
          <ac:chgData name="Matthew Weber" userId="cb8fa425-774b-40a7-b0f2-d5b57e79fa6f" providerId="ADAL" clId="{A35BE66A-A7D9-4CFB-AE2D-3394C9D0E6BB}" dt="2024-07-08T17:30:08.875" v="298"/>
          <ac:grpSpMkLst>
            <pc:docMk/>
            <pc:sldMk cId="1355892443" sldId="263"/>
            <ac:grpSpMk id="38" creationId="{CB820E10-68D1-91A6-36E9-3330F31D70E2}"/>
          </ac:grpSpMkLst>
        </pc:grpChg>
        <pc:grpChg chg="add">
          <ac:chgData name="Matthew Weber" userId="cb8fa425-774b-40a7-b0f2-d5b57e79fa6f" providerId="ADAL" clId="{A35BE66A-A7D9-4CFB-AE2D-3394C9D0E6BB}" dt="2024-07-08T17:30:15.560" v="299"/>
          <ac:grpSpMkLst>
            <pc:docMk/>
            <pc:sldMk cId="1355892443" sldId="263"/>
            <ac:grpSpMk id="44" creationId="{4AD69090-F382-76FD-A292-2C6652C8FB7B}"/>
          </ac:grpSpMkLst>
        </pc:grpChg>
        <pc:grpChg chg="add">
          <ac:chgData name="Matthew Weber" userId="cb8fa425-774b-40a7-b0f2-d5b57e79fa6f" providerId="ADAL" clId="{A35BE66A-A7D9-4CFB-AE2D-3394C9D0E6BB}" dt="2024-07-08T17:32:10.250" v="333"/>
          <ac:grpSpMkLst>
            <pc:docMk/>
            <pc:sldMk cId="1355892443" sldId="263"/>
            <ac:grpSpMk id="50" creationId="{3860FCE3-24CE-C6E8-E730-D61CE116497C}"/>
          </ac:grpSpMkLst>
        </pc:grpChg>
        <pc:picChg chg="del">
          <ac:chgData name="Matthew Weber" userId="cb8fa425-774b-40a7-b0f2-d5b57e79fa6f" providerId="ADAL" clId="{A35BE66A-A7D9-4CFB-AE2D-3394C9D0E6BB}" dt="2024-07-08T17:28:04.366" v="270" actId="478"/>
          <ac:picMkLst>
            <pc:docMk/>
            <pc:sldMk cId="1355892443" sldId="263"/>
            <ac:picMk id="3" creationId="{D2060EE5-1932-9815-381A-6279F1F8EB6E}"/>
          </ac:picMkLst>
        </pc:picChg>
        <pc:picChg chg="del">
          <ac:chgData name="Matthew Weber" userId="cb8fa425-774b-40a7-b0f2-d5b57e79fa6f" providerId="ADAL" clId="{A35BE66A-A7D9-4CFB-AE2D-3394C9D0E6BB}" dt="2024-07-08T17:28:05.590" v="271" actId="478"/>
          <ac:picMkLst>
            <pc:docMk/>
            <pc:sldMk cId="1355892443" sldId="263"/>
            <ac:picMk id="7" creationId="{09022F99-182F-8252-A6A8-8520DED84B7C}"/>
          </ac:picMkLst>
        </pc:picChg>
        <pc:picChg chg="add mod">
          <ac:chgData name="Matthew Weber" userId="cb8fa425-774b-40a7-b0f2-d5b57e79fa6f" providerId="ADAL" clId="{A35BE66A-A7D9-4CFB-AE2D-3394C9D0E6BB}" dt="2024-07-08T17:28:19.461" v="273"/>
          <ac:picMkLst>
            <pc:docMk/>
            <pc:sldMk cId="1355892443" sldId="263"/>
            <ac:picMk id="9" creationId="{9C61104C-D251-C8CD-8D30-95D568F8E367}"/>
          </ac:picMkLst>
        </pc:picChg>
        <pc:picChg chg="mod">
          <ac:chgData name="Matthew Weber" userId="cb8fa425-774b-40a7-b0f2-d5b57e79fa6f" providerId="ADAL" clId="{A35BE66A-A7D9-4CFB-AE2D-3394C9D0E6BB}" dt="2024-07-08T17:29:28.256" v="288"/>
          <ac:picMkLst>
            <pc:docMk/>
            <pc:sldMk cId="1355892443" sldId="263"/>
            <ac:picMk id="19" creationId="{2B0A744C-AA1B-BAB6-73E7-AD05C42B0FC8}"/>
          </ac:picMkLst>
        </pc:picChg>
      </pc:sldChg>
      <pc:sldChg chg="del">
        <pc:chgData name="Matthew Weber" userId="cb8fa425-774b-40a7-b0f2-d5b57e79fa6f" providerId="ADAL" clId="{A35BE66A-A7D9-4CFB-AE2D-3394C9D0E6BB}" dt="2024-07-08T17:31:19.128" v="301" actId="2696"/>
        <pc:sldMkLst>
          <pc:docMk/>
          <pc:sldMk cId="1147741241" sldId="264"/>
        </pc:sldMkLst>
      </pc:sldChg>
      <pc:sldChg chg="del">
        <pc:chgData name="Matthew Weber" userId="cb8fa425-774b-40a7-b0f2-d5b57e79fa6f" providerId="ADAL" clId="{A35BE66A-A7D9-4CFB-AE2D-3394C9D0E6BB}" dt="2024-07-08T17:31:33.709" v="307" actId="2696"/>
        <pc:sldMkLst>
          <pc:docMk/>
          <pc:sldMk cId="379908706" sldId="268"/>
        </pc:sldMkLst>
      </pc:sldChg>
      <pc:sldChg chg="del">
        <pc:chgData name="Matthew Weber" userId="cb8fa425-774b-40a7-b0f2-d5b57e79fa6f" providerId="ADAL" clId="{A35BE66A-A7D9-4CFB-AE2D-3394C9D0E6BB}" dt="2024-07-08T17:31:36.306" v="308" actId="2696"/>
        <pc:sldMkLst>
          <pc:docMk/>
          <pc:sldMk cId="665995654" sldId="269"/>
        </pc:sldMkLst>
      </pc:sldChg>
      <pc:sldChg chg="del">
        <pc:chgData name="Matthew Weber" userId="cb8fa425-774b-40a7-b0f2-d5b57e79fa6f" providerId="ADAL" clId="{A35BE66A-A7D9-4CFB-AE2D-3394C9D0E6BB}" dt="2024-07-08T17:18:17.114" v="59" actId="2696"/>
        <pc:sldMkLst>
          <pc:docMk/>
          <pc:sldMk cId="2599780578" sldId="271"/>
        </pc:sldMkLst>
      </pc:sldChg>
      <pc:sldChg chg="modSp del mod">
        <pc:chgData name="Matthew Weber" userId="cb8fa425-774b-40a7-b0f2-d5b57e79fa6f" providerId="ADAL" clId="{A35BE66A-A7D9-4CFB-AE2D-3394C9D0E6BB}" dt="2024-07-08T17:31:16.795" v="300" actId="2696"/>
        <pc:sldMkLst>
          <pc:docMk/>
          <pc:sldMk cId="97877984" sldId="273"/>
        </pc:sldMkLst>
        <pc:spChg chg="mod">
          <ac:chgData name="Matthew Weber" userId="cb8fa425-774b-40a7-b0f2-d5b57e79fa6f" providerId="ADAL" clId="{A35BE66A-A7D9-4CFB-AE2D-3394C9D0E6BB}" dt="2024-07-08T17:29:52.631" v="293" actId="20577"/>
          <ac:spMkLst>
            <pc:docMk/>
            <pc:sldMk cId="97877984" sldId="273"/>
            <ac:spMk id="4" creationId="{D41CD4A4-34F9-C2DF-2E96-BBC1E8A26D1A}"/>
          </ac:spMkLst>
        </pc:spChg>
      </pc:sldChg>
      <pc:sldChg chg="del">
        <pc:chgData name="Matthew Weber" userId="cb8fa425-774b-40a7-b0f2-d5b57e79fa6f" providerId="ADAL" clId="{A35BE66A-A7D9-4CFB-AE2D-3394C9D0E6BB}" dt="2024-07-08T17:31:21.760" v="302" actId="2696"/>
        <pc:sldMkLst>
          <pc:docMk/>
          <pc:sldMk cId="89935044" sldId="274"/>
        </pc:sldMkLst>
      </pc:sldChg>
      <pc:sldChg chg="del">
        <pc:chgData name="Matthew Weber" userId="cb8fa425-774b-40a7-b0f2-d5b57e79fa6f" providerId="ADAL" clId="{A35BE66A-A7D9-4CFB-AE2D-3394C9D0E6BB}" dt="2024-07-08T17:31:24.371" v="303" actId="2696"/>
        <pc:sldMkLst>
          <pc:docMk/>
          <pc:sldMk cId="700994117" sldId="275"/>
        </pc:sldMkLst>
      </pc:sldChg>
      <pc:sldChg chg="del">
        <pc:chgData name="Matthew Weber" userId="cb8fa425-774b-40a7-b0f2-d5b57e79fa6f" providerId="ADAL" clId="{A35BE66A-A7D9-4CFB-AE2D-3394C9D0E6BB}" dt="2024-07-08T17:31:26.683" v="304" actId="2696"/>
        <pc:sldMkLst>
          <pc:docMk/>
          <pc:sldMk cId="1480053670" sldId="276"/>
        </pc:sldMkLst>
      </pc:sldChg>
      <pc:sldChg chg="del">
        <pc:chgData name="Matthew Weber" userId="cb8fa425-774b-40a7-b0f2-d5b57e79fa6f" providerId="ADAL" clId="{A35BE66A-A7D9-4CFB-AE2D-3394C9D0E6BB}" dt="2024-07-08T17:31:38.791" v="309" actId="2696"/>
        <pc:sldMkLst>
          <pc:docMk/>
          <pc:sldMk cId="2654028245" sldId="277"/>
        </pc:sldMkLst>
      </pc:sldChg>
      <pc:sldChg chg="del">
        <pc:chgData name="Matthew Weber" userId="cb8fa425-774b-40a7-b0f2-d5b57e79fa6f" providerId="ADAL" clId="{A35BE66A-A7D9-4CFB-AE2D-3394C9D0E6BB}" dt="2024-07-08T17:31:41.135" v="310" actId="2696"/>
        <pc:sldMkLst>
          <pc:docMk/>
          <pc:sldMk cId="920686963" sldId="278"/>
        </pc:sldMkLst>
      </pc:sldChg>
      <pc:sldChg chg="del">
        <pc:chgData name="Matthew Weber" userId="cb8fa425-774b-40a7-b0f2-d5b57e79fa6f" providerId="ADAL" clId="{A35BE66A-A7D9-4CFB-AE2D-3394C9D0E6BB}" dt="2024-07-08T17:31:43.479" v="311" actId="2696"/>
        <pc:sldMkLst>
          <pc:docMk/>
          <pc:sldMk cId="377418568" sldId="279"/>
        </pc:sldMkLst>
      </pc:sldChg>
      <pc:sldChg chg="del">
        <pc:chgData name="Matthew Weber" userId="cb8fa425-774b-40a7-b0f2-d5b57e79fa6f" providerId="ADAL" clId="{A35BE66A-A7D9-4CFB-AE2D-3394C9D0E6BB}" dt="2024-07-08T17:31:29.028" v="305" actId="2696"/>
        <pc:sldMkLst>
          <pc:docMk/>
          <pc:sldMk cId="1023261780" sldId="280"/>
        </pc:sldMkLst>
      </pc:sldChg>
      <pc:sldChg chg="del">
        <pc:chgData name="Matthew Weber" userId="cb8fa425-774b-40a7-b0f2-d5b57e79fa6f" providerId="ADAL" clId="{A35BE66A-A7D9-4CFB-AE2D-3394C9D0E6BB}" dt="2024-07-08T17:31:31.452" v="306" actId="2696"/>
        <pc:sldMkLst>
          <pc:docMk/>
          <pc:sldMk cId="314473372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F12E3-94DC-4320-8BD1-6D376FCAE3E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05311-1B54-44E4-88E9-F095F082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05311-1B54-44E4-88E9-F095F082B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0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4094-CE06-EEAD-E70F-1427421F1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265ED-8352-085A-4BD8-37D85C002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86CBA-629C-A1F8-3227-5C8A7493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D1B3-481C-DDC2-D2D9-BD316E6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62B8-2F84-CC69-696E-492C7183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6932-4F0F-DD21-BEDF-0396C94B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442AC-1360-C549-D992-B1B7C983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916F-E0C6-3716-4C70-5CD54780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6CC2-6DCE-E76D-7AD3-8109255B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1E70-1600-C098-0054-B7E252FF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56B06-CE73-530E-EC48-F540D8733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5938-F6F7-CBD5-DA0D-6F71117C1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4BB7-A274-E785-A93A-5BAA6188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A560-0161-9654-6079-3A952530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4E40-D68B-65B3-601D-EFB8FEB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8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8B7F-3C49-F3D1-9228-DAC0C795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CECE-4927-771C-27C5-A4450D27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D4DD-5A86-D8A4-6E82-C791C7BF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70E8-6AFD-2647-EA9B-67C86BDF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EE4D-043F-2CFC-05C8-7577001F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FBAB-A950-670B-21A0-259760F4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11B5-263D-6CCB-59D5-C52CD542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C28F-F368-AE1F-A41D-F848F430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E58C-C56A-DC8D-BE77-1C6B7EA9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D9AE-9F98-CF12-3B00-450B362D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5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3180-174E-2D3C-BAA4-64454DEF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2998-7AB3-91ED-5A87-E5230B57F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75C19-D8C2-4814-4F2C-695394913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72CC9-6BBD-24B2-F1B7-5DBAB3AF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73542-AD19-AD70-69DC-5B11B82B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1E5D4-6FA4-8B3B-E432-21843935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0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B16D-3135-42A7-0A2A-13026625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5928C-E602-438E-3788-41493B7A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C62B3-985A-10DD-C768-625002B83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4931D-6479-83A4-DA5B-BAF263C62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4039B-E3F0-DF68-FDF9-6E116BCD0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0F142-C0C3-12D5-4653-CF9BE3B5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3BF52-B2F5-C744-F7A4-757CCE80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99C99-2F76-D1E5-FA60-B40E63B3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A237-70FB-325F-FE8A-7D7E321D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4DDD3-84BA-F6D9-A945-2ED14926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A126D-68F0-D022-817B-AAAA7E65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01807-A85B-F22F-CCB0-14911CC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33E8E-5054-A448-078E-B3B29B57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64916-7A5C-4CED-6C84-5EA28A32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B0877-7949-8753-E09B-CD4EAA0B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1674-2452-5AF1-89C6-EBEACD5E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A97F-F6B1-065E-2C88-1322C87F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5C46F-A409-9D12-810D-AA35F89D7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16A67-D4F8-51ED-A80E-9D925D3D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BE8DD-AA28-C038-4EDE-77AD78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25FD7-03C7-B980-EB24-528E5646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363B-1202-C670-A77C-FBEA8AD1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78A6-9A0D-7334-590C-5CC0C1D6B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4DC78-FE5B-9AC0-0E89-8381A9085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1A4E1-7692-E794-F123-21111AFD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55E4B-A00F-56D5-D521-9EF3582B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5FCA8-CEB5-E0C3-0FA2-826BF978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5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C48F4-19C8-719E-82F0-AEA1B21B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283C2-2327-BB59-5075-BB862196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789C-D97E-C416-7B9A-B77D8F52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CC9BA-DB28-69F0-B066-4A2CC1CCE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D821-29F1-01BC-E86C-6E042A463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7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0549aba6-6231-4d0e-b07e-034c972d05a8@namprd13.prod.outlook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7a94a741-5d04-470e-a1d2-33dd3cfdb96f@namprd13.prod.outlook.com" TargetMode="External"/><Relationship Id="rId7" Type="http://schemas.openxmlformats.org/officeDocument/2006/relationships/image" Target="cid:28c3acd6-b447-4380-b140-63819280f943@namprd13.prod.outlook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cid:df9e1214-2450-46eb-8def-ffee8f9bea85@namprd13.prod.outlook.com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3fb8837c-7fe8-4d4b-af52-52403b22ab21@namprd13.prod.outlook.co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cid:3fb8837c-7fe8-4d4b-af52-52403b22ab21@namprd13.prod.outlook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3d3b7127-890f-4a9d-ae3c-aeafe6ac9027@namprd13.prod.outlook.co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8541B-C4D0-FD60-CEA4-61049490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118" y="1998925"/>
            <a:ext cx="8757243" cy="2149412"/>
          </a:xfrm>
        </p:spPr>
        <p:txBody>
          <a:bodyPr>
            <a:normAutofit/>
          </a:bodyPr>
          <a:lstStyle/>
          <a:p>
            <a:r>
              <a:rPr lang="en-US" sz="5200" dirty="0"/>
              <a:t>Refilling Pallet Magnet Oil Reservoir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1F1A6-A382-AF76-0D86-809F875EE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r>
              <a:rPr lang="en-US" dirty="0"/>
              <a:t>6.27.24 version 1.0</a:t>
            </a:r>
          </a:p>
        </p:txBody>
      </p:sp>
    </p:spTree>
    <p:extLst>
      <p:ext uri="{BB962C8B-B14F-4D97-AF65-F5344CB8AC3E}">
        <p14:creationId xmlns:p14="http://schemas.microsoft.com/office/powerpoint/2010/main" val="293270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A machine with a metal frame&#10;&#10;Description automatically generated with medium confidence">
            <a:extLst>
              <a:ext uri="{FF2B5EF4-FFF2-40B4-BE49-F238E27FC236}">
                <a16:creationId xmlns:a16="http://schemas.microsoft.com/office/drawing/2014/main" id="{D9758C69-5445-2D40-DCFF-F9BEDDB35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909" r="-2" b="-2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27F2-A88E-3587-E460-6FD5C7F2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Assumptions and Prerequisite Skills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Oil reservoir for the pallet magnet is getting low</a:t>
            </a:r>
          </a:p>
          <a:p>
            <a:pPr marL="800100" lvl="1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Besser machine is currently not active (Control set to manual/single cycle)</a:t>
            </a:r>
          </a:p>
          <a:p>
            <a:r>
              <a:rPr lang="en-US" sz="2000" dirty="0"/>
              <a:t>Supplies Needed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 PPE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Ladder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 tool oil container</a:t>
            </a:r>
          </a:p>
          <a:p>
            <a:pPr marL="800100" lvl="1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blue surface rag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356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7" name="Rectangle 310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9" name="Freeform: Shape 310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08503-DA61-147C-F172-6AB2F4E1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1002"/>
            <a:ext cx="4274126" cy="1800526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1733-6E4C-D12A-B536-419328C4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76845"/>
            <a:ext cx="3888528" cy="1389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up a ladder on the backside of the Besser machine underneath the machine belt (Figure 1).</a:t>
            </a:r>
          </a:p>
          <a:p>
            <a:pPr marL="0" indent="0">
              <a:buNone/>
            </a:pPr>
            <a:endParaRPr lang="en-US" sz="1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176AC1-6AEB-D7C2-3D09-76F48D5237E3}"/>
              </a:ext>
            </a:extLst>
          </p:cNvPr>
          <p:cNvGrpSpPr/>
          <p:nvPr/>
        </p:nvGrpSpPr>
        <p:grpSpPr>
          <a:xfrm>
            <a:off x="6800986" y="890571"/>
            <a:ext cx="3468270" cy="5076857"/>
            <a:chOff x="0" y="0"/>
            <a:chExt cx="2990850" cy="4370398"/>
          </a:xfrm>
        </p:grpSpPr>
        <p:pic>
          <p:nvPicPr>
            <p:cNvPr id="5" name="Picture 4" descr="A ladder in a warehouse&#10;&#10;Description automatically generated">
              <a:extLst>
                <a:ext uri="{FF2B5EF4-FFF2-40B4-BE49-F238E27FC236}">
                  <a16:creationId xmlns:a16="http://schemas.microsoft.com/office/drawing/2014/main" id="{33CC8BEC-003A-78F3-A880-B62401E4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90850" cy="398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AA5C3290-7173-5D56-191E-E9BEEABD6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579" y="4006726"/>
              <a:ext cx="987850" cy="363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Figure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1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08503-DA61-147C-F172-6AB2F4E1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4190999" cy="1800526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1733-6E4C-D12A-B536-419328C4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86" y="2326103"/>
            <a:ext cx="357754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 Get a bottle of air tool oil from the left side of the shelves (Figure 2).</a:t>
            </a: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77E3D5-CAF4-B2D9-36AF-96A1C69536B2}"/>
              </a:ext>
            </a:extLst>
          </p:cNvPr>
          <p:cNvGrpSpPr/>
          <p:nvPr/>
        </p:nvGrpSpPr>
        <p:grpSpPr>
          <a:xfrm>
            <a:off x="4877873" y="379606"/>
            <a:ext cx="6959403" cy="6565276"/>
            <a:chOff x="4877873" y="379606"/>
            <a:chExt cx="6959403" cy="6565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2556C2-6335-0275-ECB6-BA79AB03F64E}"/>
                </a:ext>
              </a:extLst>
            </p:cNvPr>
            <p:cNvGrpSpPr/>
            <p:nvPr/>
          </p:nvGrpSpPr>
          <p:grpSpPr>
            <a:xfrm>
              <a:off x="4877873" y="379606"/>
              <a:ext cx="2919730" cy="4182562"/>
              <a:chOff x="0" y="0"/>
              <a:chExt cx="2919730" cy="4182766"/>
            </a:xfrm>
          </p:grpSpPr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17C107F7-5468-F960-D001-1A8E6059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244" y="3841956"/>
                <a:ext cx="1077264" cy="3408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Figure 2A</a:t>
                </a:r>
              </a:p>
            </p:txBody>
          </p:sp>
          <p:pic>
            <p:nvPicPr>
              <p:cNvPr id="6" name="Picture 5" descr="A warehouse with boxes and boxes in it&#10;&#10;Description automatically generated">
                <a:extLst>
                  <a:ext uri="{FF2B5EF4-FFF2-40B4-BE49-F238E27FC236}">
                    <a16:creationId xmlns:a16="http://schemas.microsoft.com/office/drawing/2014/main" id="{32C9600E-8FD4-434E-74E6-F35D5F967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r:link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19730" cy="389318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F8E80EE5-24F3-99E9-F8A6-8EE6F939A387}"/>
                  </a:ext>
                </a:extLst>
              </p:cNvPr>
              <p:cNvSpPr/>
              <p:nvPr/>
            </p:nvSpPr>
            <p:spPr>
              <a:xfrm rot="1839017">
                <a:off x="1420761" y="1198921"/>
                <a:ext cx="553064" cy="1179871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F7CE82-1F57-7FDF-1A8A-B22B8A1114E9}"/>
                </a:ext>
              </a:extLst>
            </p:cNvPr>
            <p:cNvGrpSpPr/>
            <p:nvPr/>
          </p:nvGrpSpPr>
          <p:grpSpPr>
            <a:xfrm>
              <a:off x="7487925" y="3946566"/>
              <a:ext cx="1945005" cy="2998316"/>
              <a:chOff x="0" y="0"/>
              <a:chExt cx="1945005" cy="2998670"/>
            </a:xfrm>
          </p:grpSpPr>
          <p:pic>
            <p:nvPicPr>
              <p:cNvPr id="12" name="Picture 11" descr="A box with bottles in it&#10;&#10;Description automatically generated">
                <a:extLst>
                  <a:ext uri="{FF2B5EF4-FFF2-40B4-BE49-F238E27FC236}">
                    <a16:creationId xmlns:a16="http://schemas.microsoft.com/office/drawing/2014/main" id="{20A73986-380B-9D08-68A4-204206497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945005" cy="25933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D6B27C64-D489-6381-ABCC-DF14E4F31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985" y="2593340"/>
                <a:ext cx="1051034" cy="40533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Figure 2B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FA1C4D-02A1-0A11-A63E-C3E1128B0BC5}"/>
                </a:ext>
              </a:extLst>
            </p:cNvPr>
            <p:cNvGrpSpPr/>
            <p:nvPr/>
          </p:nvGrpSpPr>
          <p:grpSpPr>
            <a:xfrm>
              <a:off x="9164179" y="634620"/>
              <a:ext cx="2673097" cy="3586754"/>
              <a:chOff x="0" y="0"/>
              <a:chExt cx="2022475" cy="2998589"/>
            </a:xfrm>
          </p:grpSpPr>
          <p:pic>
            <p:nvPicPr>
              <p:cNvPr id="15" name="Picture 14" descr="A white bottle with black text and a white label&#10;&#10;Description automatically generated">
                <a:extLst>
                  <a:ext uri="{FF2B5EF4-FFF2-40B4-BE49-F238E27FC236}">
                    <a16:creationId xmlns:a16="http://schemas.microsoft.com/office/drawing/2014/main" id="{566523E0-969E-CD24-060A-9DED7FFCC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r:link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022475" cy="26962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D13DE3E1-15FD-4C5A-FD53-4FCC984DE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434" y="2712204"/>
                <a:ext cx="836295" cy="28638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Figure 2C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625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08503-DA61-147C-F172-6AB2F4E1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07" y="822855"/>
            <a:ext cx="4159826" cy="1800526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1733-6E4C-D12A-B536-419328C4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 Rotate the red cap counterclockwise until you can no longer twist (Yellow circle in Figure 3)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4F0DAB-7F51-2452-E5DF-743BEF4C436D}"/>
              </a:ext>
            </a:extLst>
          </p:cNvPr>
          <p:cNvGrpSpPr/>
          <p:nvPr/>
        </p:nvGrpSpPr>
        <p:grpSpPr>
          <a:xfrm>
            <a:off x="6800986" y="696712"/>
            <a:ext cx="3837800" cy="5464576"/>
            <a:chOff x="6800986" y="696712"/>
            <a:chExt cx="3837800" cy="54645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78750F-59A4-5440-EA65-CCBABCE3296C}"/>
                </a:ext>
              </a:extLst>
            </p:cNvPr>
            <p:cNvGrpSpPr/>
            <p:nvPr/>
          </p:nvGrpSpPr>
          <p:grpSpPr>
            <a:xfrm>
              <a:off x="6800986" y="696712"/>
              <a:ext cx="3837800" cy="5464576"/>
              <a:chOff x="0" y="0"/>
              <a:chExt cx="2214245" cy="3254311"/>
            </a:xfrm>
          </p:grpSpPr>
          <p:pic>
            <p:nvPicPr>
              <p:cNvPr id="8" name="Picture 7" descr="A close up of a machine&#10;&#10;Description automatically generated">
                <a:extLst>
                  <a:ext uri="{FF2B5EF4-FFF2-40B4-BE49-F238E27FC236}">
                    <a16:creationId xmlns:a16="http://schemas.microsoft.com/office/drawing/2014/main" id="{BDD076D5-8679-ABF0-DA3D-374970ABE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r:link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14245" cy="29521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8C4964A8-53B6-4600-39F2-75B7E4E53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887" y="2967926"/>
                <a:ext cx="712470" cy="28638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Figure 3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A3403A-5407-BB8E-AB20-F0C675B3B3F7}"/>
                </a:ext>
              </a:extLst>
            </p:cNvPr>
            <p:cNvSpPr/>
            <p:nvPr/>
          </p:nvSpPr>
          <p:spPr>
            <a:xfrm>
              <a:off x="6947524" y="2623381"/>
              <a:ext cx="1324117" cy="1107791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5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08503-DA61-147C-F172-6AB2F4E1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822855"/>
            <a:ext cx="4284518" cy="1800526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1733-6E4C-D12A-B536-419328C4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34" y="2457829"/>
            <a:ext cx="3888528" cy="3553581"/>
          </a:xfrm>
        </p:spPr>
        <p:txBody>
          <a:bodyPr>
            <a:normAutofit lnSpcReduction="10000"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 Take a blue surface rag and wipe down the area around the smallest black cap (Blue circle in Figure 4). This is to prevent any dust or debris from entering the reservoir.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 Twist the smallest black cap until it comes off (Blue circle in Figure 4).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911D52-456E-BDB6-2DA1-E2C6480F4EAC}"/>
              </a:ext>
            </a:extLst>
          </p:cNvPr>
          <p:cNvGrpSpPr/>
          <p:nvPr/>
        </p:nvGrpSpPr>
        <p:grpSpPr>
          <a:xfrm>
            <a:off x="6687453" y="1193450"/>
            <a:ext cx="3444519" cy="4986633"/>
            <a:chOff x="7749" y="-7749"/>
            <a:chExt cx="2214245" cy="3231321"/>
          </a:xfrm>
        </p:grpSpPr>
        <p:pic>
          <p:nvPicPr>
            <p:cNvPr id="5" name="Picture 4" descr="A close up of a machine&#10;&#10;Description automatically generated">
              <a:extLst>
                <a:ext uri="{FF2B5EF4-FFF2-40B4-BE49-F238E27FC236}">
                  <a16:creationId xmlns:a16="http://schemas.microsoft.com/office/drawing/2014/main" id="{E5CF2914-06C0-521E-71EB-DBBCC8EBC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r:link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" y="-7749"/>
              <a:ext cx="2214245" cy="2951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6A17CC-D92B-19E4-C8F5-5E13586B5955}"/>
                </a:ext>
              </a:extLst>
            </p:cNvPr>
            <p:cNvSpPr/>
            <p:nvPr/>
          </p:nvSpPr>
          <p:spPr>
            <a:xfrm>
              <a:off x="1130730" y="1711448"/>
              <a:ext cx="419100" cy="365325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52D42748-5129-35FE-2A12-E34A0B990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69" y="2952427"/>
              <a:ext cx="720090" cy="2711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Figure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40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1CD4A4-34F9-C2DF-2E96-BBC1E8A2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90" y="346647"/>
            <a:ext cx="4290250" cy="1800526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96B25C-6CA6-8604-7851-0C719FDF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79" y="1683327"/>
            <a:ext cx="3888528" cy="4442463"/>
          </a:xfrm>
        </p:spPr>
        <p:txBody>
          <a:bodyPr>
            <a:normAutofit/>
          </a:bodyPr>
          <a:lstStyle/>
          <a:p>
            <a:pPr marL="457200" marR="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Fill the reservoir until the third window up is filled with oil (Use windows in Red oval in Figure 5 to fill up).</a:t>
            </a:r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Screw the black cap back on and turn the red cap clockwise until it locks. Be sure to return your materials back where you found them.</a:t>
            </a:r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30D5BB-EA86-E179-4415-F1E2B94F9758}"/>
              </a:ext>
            </a:extLst>
          </p:cNvPr>
          <p:cNvGrpSpPr/>
          <p:nvPr/>
        </p:nvGrpSpPr>
        <p:grpSpPr>
          <a:xfrm>
            <a:off x="6794826" y="732209"/>
            <a:ext cx="3888528" cy="5393581"/>
            <a:chOff x="0" y="-1"/>
            <a:chExt cx="2743200" cy="3943857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9A560001-70EE-F15D-6CCE-DC3981E44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393" y="3649851"/>
              <a:ext cx="720090" cy="2940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Figure 5</a:t>
              </a:r>
            </a:p>
          </p:txBody>
        </p:sp>
        <p:pic>
          <p:nvPicPr>
            <p:cNvPr id="9" name="Picture 8" descr="A close up of a black pipe&#10;&#10;Description automatically generated">
              <a:extLst>
                <a:ext uri="{FF2B5EF4-FFF2-40B4-BE49-F238E27FC236}">
                  <a16:creationId xmlns:a16="http://schemas.microsoft.com/office/drawing/2014/main" id="{9C61104C-D251-C8CD-8D30-95D568F8E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2743200" cy="365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225ED4-FA66-43BB-9F1D-6D07BAF8A373}"/>
                </a:ext>
              </a:extLst>
            </p:cNvPr>
            <p:cNvSpPr/>
            <p:nvPr/>
          </p:nvSpPr>
          <p:spPr>
            <a:xfrm>
              <a:off x="789768" y="1037741"/>
              <a:ext cx="1038386" cy="254288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89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4148</TotalTime>
  <Words>243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Office Theme</vt:lpstr>
      <vt:lpstr>Refilling Pallet Magnet Oil Reservoir</vt:lpstr>
      <vt:lpstr>PowerPoint Presentation</vt:lpstr>
      <vt:lpstr>Procedure</vt:lpstr>
      <vt:lpstr>Procedure</vt:lpstr>
      <vt:lpstr>Procedure</vt:lpstr>
      <vt:lpstr>Procedure</vt:lpstr>
      <vt:lpstr>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Yield</dc:title>
  <dc:creator>Jason Bell</dc:creator>
  <cp:lastModifiedBy>Weber, Matthew</cp:lastModifiedBy>
  <cp:revision>2</cp:revision>
  <dcterms:created xsi:type="dcterms:W3CDTF">2024-07-01T11:50:05Z</dcterms:created>
  <dcterms:modified xsi:type="dcterms:W3CDTF">2024-09-09T04:47:19Z</dcterms:modified>
</cp:coreProperties>
</file>