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7" r:id="rId2"/>
    <p:sldId id="257" r:id="rId3"/>
    <p:sldId id="271" r:id="rId4"/>
    <p:sldId id="259" r:id="rId5"/>
    <p:sldId id="272" r:id="rId6"/>
    <p:sldId id="273" r:id="rId7"/>
    <p:sldId id="274" r:id="rId8"/>
    <p:sldId id="275"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D0F92-D9D9-45E3-A1D8-FAA5FAEBBA26}" v="7" dt="2024-08-21T17:21:19.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eber" userId="cb8fa425-774b-40a7-b0f2-d5b57e79fa6f" providerId="ADAL" clId="{416331A4-5993-4ABC-9964-79E951A960A4}"/>
    <pc:docChg chg="undo custSel addSld delSld modSld sldOrd">
      <pc:chgData name="Matthew Weber" userId="cb8fa425-774b-40a7-b0f2-d5b57e79fa6f" providerId="ADAL" clId="{416331A4-5993-4ABC-9964-79E951A960A4}" dt="2024-07-12T19:20:26.336" v="5808" actId="478"/>
      <pc:docMkLst>
        <pc:docMk/>
      </pc:docMkLst>
      <pc:sldChg chg="modSp mod">
        <pc:chgData name="Matthew Weber" userId="cb8fa425-774b-40a7-b0f2-d5b57e79fa6f" providerId="ADAL" clId="{416331A4-5993-4ABC-9964-79E951A960A4}" dt="2024-07-12T18:02:50.438" v="3596" actId="20577"/>
        <pc:sldMkLst>
          <pc:docMk/>
          <pc:sldMk cId="2932703518" sldId="256"/>
        </pc:sldMkLst>
        <pc:spChg chg="mod">
          <ac:chgData name="Matthew Weber" userId="cb8fa425-774b-40a7-b0f2-d5b57e79fa6f" providerId="ADAL" clId="{416331A4-5993-4ABC-9964-79E951A960A4}" dt="2024-07-12T18:02:50.438" v="3596" actId="20577"/>
          <ac:spMkLst>
            <pc:docMk/>
            <pc:sldMk cId="2932703518" sldId="256"/>
            <ac:spMk id="2" creationId="{0988541B-C4D0-FD60-CEA4-610494902ED9}"/>
          </ac:spMkLst>
        </pc:spChg>
        <pc:spChg chg="mod">
          <ac:chgData name="Matthew Weber" userId="cb8fa425-774b-40a7-b0f2-d5b57e79fa6f" providerId="ADAL" clId="{416331A4-5993-4ABC-9964-79E951A960A4}" dt="2024-07-01T19:38:51.258" v="31" actId="20577"/>
          <ac:spMkLst>
            <pc:docMk/>
            <pc:sldMk cId="2932703518" sldId="256"/>
            <ac:spMk id="3" creationId="{A811F1A6-A382-AF76-0D86-809F875EE824}"/>
          </ac:spMkLst>
        </pc:spChg>
      </pc:sldChg>
      <pc:sldChg chg="addSp delSp modSp mod">
        <pc:chgData name="Matthew Weber" userId="cb8fa425-774b-40a7-b0f2-d5b57e79fa6f" providerId="ADAL" clId="{416331A4-5993-4ABC-9964-79E951A960A4}" dt="2024-07-01T19:41:55.093" v="97"/>
        <pc:sldMkLst>
          <pc:docMk/>
          <pc:sldMk cId="2923562659" sldId="257"/>
        </pc:sldMkLst>
        <pc:spChg chg="mod ord">
          <ac:chgData name="Matthew Weber" userId="cb8fa425-774b-40a7-b0f2-d5b57e79fa6f" providerId="ADAL" clId="{416331A4-5993-4ABC-9964-79E951A960A4}" dt="2024-07-01T19:41:50.558" v="96" actId="26606"/>
          <ac:spMkLst>
            <pc:docMk/>
            <pc:sldMk cId="2923562659" sldId="257"/>
            <ac:spMk id="3" creationId="{6F8127F2-A88E-3587-E460-6FD5C7F273C2}"/>
          </ac:spMkLst>
        </pc:spChg>
        <pc:spChg chg="del">
          <ac:chgData name="Matthew Weber" userId="cb8fa425-774b-40a7-b0f2-d5b57e79fa6f" providerId="ADAL" clId="{416331A4-5993-4ABC-9964-79E951A960A4}" dt="2024-07-01T19:41:50.558" v="96" actId="26606"/>
          <ac:spMkLst>
            <pc:docMk/>
            <pc:sldMk cId="2923562659" sldId="257"/>
            <ac:spMk id="1039" creationId="{79BB35BC-D5C2-4C8B-A22A-A71E6191913B}"/>
          </ac:spMkLst>
        </pc:spChg>
        <pc:spChg chg="add">
          <ac:chgData name="Matthew Weber" userId="cb8fa425-774b-40a7-b0f2-d5b57e79fa6f" providerId="ADAL" clId="{416331A4-5993-4ABC-9964-79E951A960A4}" dt="2024-07-01T19:41:50.558" v="96" actId="26606"/>
          <ac:spMkLst>
            <pc:docMk/>
            <pc:sldMk cId="2923562659" sldId="257"/>
            <ac:spMk id="1044" creationId="{79BB35BC-D5C2-4C8B-A22A-A71E6191913B}"/>
          </ac:spMkLst>
        </pc:spChg>
        <pc:picChg chg="del">
          <ac:chgData name="Matthew Weber" userId="cb8fa425-774b-40a7-b0f2-d5b57e79fa6f" providerId="ADAL" clId="{416331A4-5993-4ABC-9964-79E951A960A4}" dt="2024-07-01T19:41:35.758" v="94" actId="478"/>
          <ac:picMkLst>
            <pc:docMk/>
            <pc:sldMk cId="2923562659" sldId="257"/>
            <ac:picMk id="2" creationId="{42C07A94-A754-75CB-C3DA-346EBBF4078D}"/>
          </ac:picMkLst>
        </pc:picChg>
        <pc:picChg chg="add mod">
          <ac:chgData name="Matthew Weber" userId="cb8fa425-774b-40a7-b0f2-d5b57e79fa6f" providerId="ADAL" clId="{416331A4-5993-4ABC-9964-79E951A960A4}" dt="2024-07-01T19:41:55.093" v="97"/>
          <ac:picMkLst>
            <pc:docMk/>
            <pc:sldMk cId="2923562659" sldId="257"/>
            <ac:picMk id="4" creationId="{E3076670-0BAF-DD3D-109F-4069E1A18942}"/>
          </ac:picMkLst>
        </pc:picChg>
      </pc:sldChg>
      <pc:sldChg chg="addSp delSp modSp del mod">
        <pc:chgData name="Matthew Weber" userId="cb8fa425-774b-40a7-b0f2-d5b57e79fa6f" providerId="ADAL" clId="{416331A4-5993-4ABC-9964-79E951A960A4}" dt="2024-07-05T16:48:05.258" v="535" actId="2696"/>
        <pc:sldMkLst>
          <pc:docMk/>
          <pc:sldMk cId="754623724" sldId="258"/>
        </pc:sldMkLst>
        <pc:spChg chg="del mod">
          <ac:chgData name="Matthew Weber" userId="cb8fa425-774b-40a7-b0f2-d5b57e79fa6f" providerId="ADAL" clId="{416331A4-5993-4ABC-9964-79E951A960A4}" dt="2024-07-05T16:47:54.265" v="531" actId="478"/>
          <ac:spMkLst>
            <pc:docMk/>
            <pc:sldMk cId="754623724" sldId="258"/>
            <ac:spMk id="3" creationId="{8F4C1733-6E4C-D12A-B536-419328C4EDAA}"/>
          </ac:spMkLst>
        </pc:spChg>
        <pc:spChg chg="add mod">
          <ac:chgData name="Matthew Weber" userId="cb8fa425-774b-40a7-b0f2-d5b57e79fa6f" providerId="ADAL" clId="{416331A4-5993-4ABC-9964-79E951A960A4}" dt="2024-07-05T16:47:54.265" v="531" actId="478"/>
          <ac:spMkLst>
            <pc:docMk/>
            <pc:sldMk cId="754623724" sldId="258"/>
            <ac:spMk id="5" creationId="{37C779A9-BF6E-5C4F-47D3-84150ED96C80}"/>
          </ac:spMkLst>
        </pc:spChg>
        <pc:spChg chg="del mod">
          <ac:chgData name="Matthew Weber" userId="cb8fa425-774b-40a7-b0f2-d5b57e79fa6f" providerId="ADAL" clId="{416331A4-5993-4ABC-9964-79E951A960A4}" dt="2024-07-01T19:42:48.071" v="103" actId="478"/>
          <ac:spMkLst>
            <pc:docMk/>
            <pc:sldMk cId="754623724" sldId="258"/>
            <ac:spMk id="28" creationId="{1E4CC2EA-B3E7-7DEC-371C-432750ECA60F}"/>
          </ac:spMkLst>
        </pc:spChg>
        <pc:picChg chg="del">
          <ac:chgData name="Matthew Weber" userId="cb8fa425-774b-40a7-b0f2-d5b57e79fa6f" providerId="ADAL" clId="{416331A4-5993-4ABC-9964-79E951A960A4}" dt="2024-07-01T19:42:44.954" v="101" actId="478"/>
          <ac:picMkLst>
            <pc:docMk/>
            <pc:sldMk cId="754623724" sldId="258"/>
            <ac:picMk id="1027" creationId="{F869B7D7-168B-FCAB-5E27-35BC3A48E375}"/>
          </ac:picMkLst>
        </pc:picChg>
      </pc:sldChg>
      <pc:sldChg chg="addSp delSp modSp mod">
        <pc:chgData name="Matthew Weber" userId="cb8fa425-774b-40a7-b0f2-d5b57e79fa6f" providerId="ADAL" clId="{416331A4-5993-4ABC-9964-79E951A960A4}" dt="2024-07-12T18:09:29.148" v="3667" actId="27636"/>
        <pc:sldMkLst>
          <pc:docMk/>
          <pc:sldMk cId="4169116557" sldId="259"/>
        </pc:sldMkLst>
        <pc:spChg chg="mod">
          <ac:chgData name="Matthew Weber" userId="cb8fa425-774b-40a7-b0f2-d5b57e79fa6f" providerId="ADAL" clId="{416331A4-5993-4ABC-9964-79E951A960A4}" dt="2024-07-12T18:09:29.148" v="3667" actId="27636"/>
          <ac:spMkLst>
            <pc:docMk/>
            <pc:sldMk cId="4169116557" sldId="259"/>
            <ac:spMk id="2" creationId="{51C08503-DA61-147C-F172-6AB2F4E1D578}"/>
          </ac:spMkLst>
        </pc:spChg>
        <pc:spChg chg="mod">
          <ac:chgData name="Matthew Weber" userId="cb8fa425-774b-40a7-b0f2-d5b57e79fa6f" providerId="ADAL" clId="{416331A4-5993-4ABC-9964-79E951A960A4}" dt="2024-07-05T16:48:01.583" v="534" actId="20577"/>
          <ac:spMkLst>
            <pc:docMk/>
            <pc:sldMk cId="4169116557" sldId="259"/>
            <ac:spMk id="3" creationId="{8F4C1733-6E4C-D12A-B536-419328C4EDAA}"/>
          </ac:spMkLst>
        </pc:spChg>
        <pc:spChg chg="add mod">
          <ac:chgData name="Matthew Weber" userId="cb8fa425-774b-40a7-b0f2-d5b57e79fa6f" providerId="ADAL" clId="{416331A4-5993-4ABC-9964-79E951A960A4}" dt="2024-07-01T19:44:53.795" v="132"/>
          <ac:spMkLst>
            <pc:docMk/>
            <pc:sldMk cId="4169116557" sldId="259"/>
            <ac:spMk id="9" creationId="{2AF02388-7F6A-CFD1-D458-03BCE580CAF5}"/>
          </ac:spMkLst>
        </pc:spChg>
        <pc:spChg chg="del">
          <ac:chgData name="Matthew Weber" userId="cb8fa425-774b-40a7-b0f2-d5b57e79fa6f" providerId="ADAL" clId="{416331A4-5993-4ABC-9964-79E951A960A4}" dt="2024-07-01T19:44:57.376" v="133" actId="26606"/>
          <ac:spMkLst>
            <pc:docMk/>
            <pc:sldMk cId="4169116557" sldId="259"/>
            <ac:spMk id="3100" creationId="{0E3596DD-156A-473E-9BB3-C6A29F7574E9}"/>
          </ac:spMkLst>
        </pc:spChg>
        <pc:spChg chg="del">
          <ac:chgData name="Matthew Weber" userId="cb8fa425-774b-40a7-b0f2-d5b57e79fa6f" providerId="ADAL" clId="{416331A4-5993-4ABC-9964-79E951A960A4}" dt="2024-07-01T19:44:57.376" v="133" actId="26606"/>
          <ac:spMkLst>
            <pc:docMk/>
            <pc:sldMk cId="4169116557" sldId="259"/>
            <ac:spMk id="3102" creationId="{2C46C4D6-C474-4E92-B52E-944C1118F7B6}"/>
          </ac:spMkLst>
        </pc:spChg>
        <pc:spChg chg="add">
          <ac:chgData name="Matthew Weber" userId="cb8fa425-774b-40a7-b0f2-d5b57e79fa6f" providerId="ADAL" clId="{416331A4-5993-4ABC-9964-79E951A960A4}" dt="2024-07-01T19:44:57.376" v="133" actId="26606"/>
          <ac:spMkLst>
            <pc:docMk/>
            <pc:sldMk cId="4169116557" sldId="259"/>
            <ac:spMk id="3107" creationId="{0E3596DD-156A-473E-9BB3-C6A29F7574E9}"/>
          </ac:spMkLst>
        </pc:spChg>
        <pc:spChg chg="add">
          <ac:chgData name="Matthew Weber" userId="cb8fa425-774b-40a7-b0f2-d5b57e79fa6f" providerId="ADAL" clId="{416331A4-5993-4ABC-9964-79E951A960A4}" dt="2024-07-01T19:44:57.376" v="133" actId="26606"/>
          <ac:spMkLst>
            <pc:docMk/>
            <pc:sldMk cId="4169116557" sldId="259"/>
            <ac:spMk id="3109" creationId="{2C46C4D6-C474-4E92-B52E-944C1118F7B6}"/>
          </ac:spMkLst>
        </pc:spChg>
        <pc:grpChg chg="del">
          <ac:chgData name="Matthew Weber" userId="cb8fa425-774b-40a7-b0f2-d5b57e79fa6f" providerId="ADAL" clId="{416331A4-5993-4ABC-9964-79E951A960A4}" dt="2024-07-01T19:44:38.645" v="131" actId="478"/>
          <ac:grpSpMkLst>
            <pc:docMk/>
            <pc:sldMk cId="4169116557" sldId="259"/>
            <ac:grpSpMk id="4" creationId="{319665D7-51BC-9AEB-AE9A-F0228584F2D5}"/>
          </ac:grpSpMkLst>
        </pc:grpChg>
        <pc:grpChg chg="add mod">
          <ac:chgData name="Matthew Weber" userId="cb8fa425-774b-40a7-b0f2-d5b57e79fa6f" providerId="ADAL" clId="{416331A4-5993-4ABC-9964-79E951A960A4}" dt="2024-07-01T19:44:57.376" v="133" actId="26606"/>
          <ac:grpSpMkLst>
            <pc:docMk/>
            <pc:sldMk cId="4169116557" sldId="259"/>
            <ac:grpSpMk id="7" creationId="{35010948-3A45-F26C-696D-025D924755B7}"/>
          </ac:grpSpMkLst>
        </pc:grpChg>
        <pc:picChg chg="add mod">
          <ac:chgData name="Matthew Weber" userId="cb8fa425-774b-40a7-b0f2-d5b57e79fa6f" providerId="ADAL" clId="{416331A4-5993-4ABC-9964-79E951A960A4}" dt="2024-07-01T19:44:53.795" v="132"/>
          <ac:picMkLst>
            <pc:docMk/>
            <pc:sldMk cId="4169116557" sldId="259"/>
            <ac:picMk id="8" creationId="{7C684AA8-0E92-3924-527B-6A2F2D7D9EB4}"/>
          </ac:picMkLst>
        </pc:picChg>
      </pc:sldChg>
      <pc:sldChg chg="addSp delSp modSp mod">
        <pc:chgData name="Matthew Weber" userId="cb8fa425-774b-40a7-b0f2-d5b57e79fa6f" providerId="ADAL" clId="{416331A4-5993-4ABC-9964-79E951A960A4}" dt="2024-07-12T18:10:27.119" v="3679" actId="20577"/>
        <pc:sldMkLst>
          <pc:docMk/>
          <pc:sldMk cId="2846251533" sldId="260"/>
        </pc:sldMkLst>
        <pc:spChg chg="mod">
          <ac:chgData name="Matthew Weber" userId="cb8fa425-774b-40a7-b0f2-d5b57e79fa6f" providerId="ADAL" clId="{416331A4-5993-4ABC-9964-79E951A960A4}" dt="2024-07-12T18:10:27.119" v="3679" actId="20577"/>
          <ac:spMkLst>
            <pc:docMk/>
            <pc:sldMk cId="2846251533" sldId="260"/>
            <ac:spMk id="2" creationId="{51C08503-DA61-147C-F172-6AB2F4E1D578}"/>
          </ac:spMkLst>
        </pc:spChg>
        <pc:spChg chg="mod">
          <ac:chgData name="Matthew Weber" userId="cb8fa425-774b-40a7-b0f2-d5b57e79fa6f" providerId="ADAL" clId="{416331A4-5993-4ABC-9964-79E951A960A4}" dt="2024-07-05T16:50:16.187" v="621" actId="20577"/>
          <ac:spMkLst>
            <pc:docMk/>
            <pc:sldMk cId="2846251533" sldId="260"/>
            <ac:spMk id="3" creationId="{8F4C1733-6E4C-D12A-B536-419328C4EDAA}"/>
          </ac:spMkLst>
        </pc:spChg>
        <pc:spChg chg="add mod">
          <ac:chgData name="Matthew Weber" userId="cb8fa425-774b-40a7-b0f2-d5b57e79fa6f" providerId="ADAL" clId="{416331A4-5993-4ABC-9964-79E951A960A4}" dt="2024-07-01T19:48:29.387" v="158" actId="1076"/>
          <ac:spMkLst>
            <pc:docMk/>
            <pc:sldMk cId="2846251533" sldId="260"/>
            <ac:spMk id="9" creationId="{843AF394-AC7E-BC1B-E0E5-246867D9B98F}"/>
          </ac:spMkLst>
        </pc:spChg>
        <pc:spChg chg="del">
          <ac:chgData name="Matthew Weber" userId="cb8fa425-774b-40a7-b0f2-d5b57e79fa6f" providerId="ADAL" clId="{416331A4-5993-4ABC-9964-79E951A960A4}" dt="2024-07-01T19:47:56.823" v="149" actId="26606"/>
          <ac:spMkLst>
            <pc:docMk/>
            <pc:sldMk cId="2846251533" sldId="260"/>
            <ac:spMk id="25" creationId="{0E3596DD-156A-473E-9BB3-C6A29F7574E9}"/>
          </ac:spMkLst>
        </pc:spChg>
        <pc:spChg chg="del">
          <ac:chgData name="Matthew Weber" userId="cb8fa425-774b-40a7-b0f2-d5b57e79fa6f" providerId="ADAL" clId="{416331A4-5993-4ABC-9964-79E951A960A4}" dt="2024-07-01T19:47:56.823" v="149" actId="26606"/>
          <ac:spMkLst>
            <pc:docMk/>
            <pc:sldMk cId="2846251533" sldId="260"/>
            <ac:spMk id="27" creationId="{2C46C4D6-C474-4E92-B52E-944C1118F7B6}"/>
          </ac:spMkLst>
        </pc:spChg>
        <pc:spChg chg="add mod">
          <ac:chgData name="Matthew Weber" userId="cb8fa425-774b-40a7-b0f2-d5b57e79fa6f" providerId="ADAL" clId="{416331A4-5993-4ABC-9964-79E951A960A4}" dt="2024-07-01T19:47:54.722" v="148"/>
          <ac:spMkLst>
            <pc:docMk/>
            <pc:sldMk cId="2846251533" sldId="260"/>
            <ac:spMk id="35" creationId="{B0D98DC1-E749-3625-CEF7-283A02F21C45}"/>
          </ac:spMkLst>
        </pc:spChg>
        <pc:spChg chg="add">
          <ac:chgData name="Matthew Weber" userId="cb8fa425-774b-40a7-b0f2-d5b57e79fa6f" providerId="ADAL" clId="{416331A4-5993-4ABC-9964-79E951A960A4}" dt="2024-07-01T19:47:56.823" v="149" actId="26606"/>
          <ac:spMkLst>
            <pc:docMk/>
            <pc:sldMk cId="2846251533" sldId="260"/>
            <ac:spMk id="40" creationId="{0E3596DD-156A-473E-9BB3-C6A29F7574E9}"/>
          </ac:spMkLst>
        </pc:spChg>
        <pc:spChg chg="add">
          <ac:chgData name="Matthew Weber" userId="cb8fa425-774b-40a7-b0f2-d5b57e79fa6f" providerId="ADAL" clId="{416331A4-5993-4ABC-9964-79E951A960A4}" dt="2024-07-01T19:47:56.823" v="149" actId="26606"/>
          <ac:spMkLst>
            <pc:docMk/>
            <pc:sldMk cId="2846251533" sldId="260"/>
            <ac:spMk id="42" creationId="{2C46C4D6-C474-4E92-B52E-944C1118F7B6}"/>
          </ac:spMkLst>
        </pc:spChg>
        <pc:grpChg chg="del">
          <ac:chgData name="Matthew Weber" userId="cb8fa425-774b-40a7-b0f2-d5b57e79fa6f" providerId="ADAL" clId="{416331A4-5993-4ABC-9964-79E951A960A4}" dt="2024-07-01T19:47:44.946" v="147" actId="478"/>
          <ac:grpSpMkLst>
            <pc:docMk/>
            <pc:sldMk cId="2846251533" sldId="260"/>
            <ac:grpSpMk id="4" creationId="{6FA23A0E-F7AA-FB62-F255-AE778F4B3225}"/>
          </ac:grpSpMkLst>
        </pc:grpChg>
        <pc:grpChg chg="add mod">
          <ac:chgData name="Matthew Weber" userId="cb8fa425-774b-40a7-b0f2-d5b57e79fa6f" providerId="ADAL" clId="{416331A4-5993-4ABC-9964-79E951A960A4}" dt="2024-07-01T19:48:01.891" v="150" actId="14100"/>
          <ac:grpSpMkLst>
            <pc:docMk/>
            <pc:sldMk cId="2846251533" sldId="260"/>
            <ac:grpSpMk id="7" creationId="{1F815B1C-9F82-F635-81A2-E53B34D803D2}"/>
          </ac:grpSpMkLst>
        </pc:grpChg>
        <pc:picChg chg="add mod">
          <ac:chgData name="Matthew Weber" userId="cb8fa425-774b-40a7-b0f2-d5b57e79fa6f" providerId="ADAL" clId="{416331A4-5993-4ABC-9964-79E951A960A4}" dt="2024-07-01T19:47:54.722" v="148"/>
          <ac:picMkLst>
            <pc:docMk/>
            <pc:sldMk cId="2846251533" sldId="260"/>
            <ac:picMk id="8" creationId="{0AC2847F-5EE7-3DA9-EDF3-EFD3B12883BE}"/>
          </ac:picMkLst>
        </pc:picChg>
      </pc:sldChg>
      <pc:sldChg chg="addSp delSp modSp mod">
        <pc:chgData name="Matthew Weber" userId="cb8fa425-774b-40a7-b0f2-d5b57e79fa6f" providerId="ADAL" clId="{416331A4-5993-4ABC-9964-79E951A960A4}" dt="2024-07-12T18:10:46.872" v="3691" actId="20577"/>
        <pc:sldMkLst>
          <pc:docMk/>
          <pc:sldMk cId="2595567678" sldId="261"/>
        </pc:sldMkLst>
        <pc:spChg chg="mod">
          <ac:chgData name="Matthew Weber" userId="cb8fa425-774b-40a7-b0f2-d5b57e79fa6f" providerId="ADAL" clId="{416331A4-5993-4ABC-9964-79E951A960A4}" dt="2024-07-12T18:10:46.872" v="3691" actId="20577"/>
          <ac:spMkLst>
            <pc:docMk/>
            <pc:sldMk cId="2595567678" sldId="261"/>
            <ac:spMk id="2" creationId="{51C08503-DA61-147C-F172-6AB2F4E1D578}"/>
          </ac:spMkLst>
        </pc:spChg>
        <pc:spChg chg="mod">
          <ac:chgData name="Matthew Weber" userId="cb8fa425-774b-40a7-b0f2-d5b57e79fa6f" providerId="ADAL" clId="{416331A4-5993-4ABC-9964-79E951A960A4}" dt="2024-07-05T16:50:19.963" v="625" actId="20577"/>
          <ac:spMkLst>
            <pc:docMk/>
            <pc:sldMk cId="2595567678" sldId="261"/>
            <ac:spMk id="3" creationId="{8F4C1733-6E4C-D12A-B536-419328C4EDAA}"/>
          </ac:spMkLst>
        </pc:spChg>
        <pc:spChg chg="add mod">
          <ac:chgData name="Matthew Weber" userId="cb8fa425-774b-40a7-b0f2-d5b57e79fa6f" providerId="ADAL" clId="{416331A4-5993-4ABC-9964-79E951A960A4}" dt="2024-07-01T19:50:03.071" v="165"/>
          <ac:spMkLst>
            <pc:docMk/>
            <pc:sldMk cId="2595567678" sldId="261"/>
            <ac:spMk id="6" creationId="{FDA27093-E9E8-601D-BA06-AB7ECF8A25A6}"/>
          </ac:spMkLst>
        </pc:spChg>
        <pc:spChg chg="add mod">
          <ac:chgData name="Matthew Weber" userId="cb8fa425-774b-40a7-b0f2-d5b57e79fa6f" providerId="ADAL" clId="{416331A4-5993-4ABC-9964-79E951A960A4}" dt="2024-07-01T19:50:36.118" v="174" actId="14100"/>
          <ac:spMkLst>
            <pc:docMk/>
            <pc:sldMk cId="2595567678" sldId="261"/>
            <ac:spMk id="11" creationId="{9201B8F1-C60D-3E13-E15E-E87943B1618A}"/>
          </ac:spMkLst>
        </pc:spChg>
        <pc:grpChg chg="add mod">
          <ac:chgData name="Matthew Weber" userId="cb8fa425-774b-40a7-b0f2-d5b57e79fa6f" providerId="ADAL" clId="{416331A4-5993-4ABC-9964-79E951A960A4}" dt="2024-07-01T19:50:26.527" v="170" actId="1076"/>
          <ac:grpSpMkLst>
            <pc:docMk/>
            <pc:sldMk cId="2595567678" sldId="261"/>
            <ac:grpSpMk id="4" creationId="{D1D509F5-4D95-119F-17C2-6124673FE6F4}"/>
          </ac:grpSpMkLst>
        </pc:grpChg>
        <pc:grpChg chg="del">
          <ac:chgData name="Matthew Weber" userId="cb8fa425-774b-40a7-b0f2-d5b57e79fa6f" providerId="ADAL" clId="{416331A4-5993-4ABC-9964-79E951A960A4}" dt="2024-07-01T19:49:48.795" v="164" actId="478"/>
          <ac:grpSpMkLst>
            <pc:docMk/>
            <pc:sldMk cId="2595567678" sldId="261"/>
            <ac:grpSpMk id="7" creationId="{A9B38DA0-A910-D14D-4E01-1D4C92F7C4AA}"/>
          </ac:grpSpMkLst>
        </pc:grpChg>
        <pc:picChg chg="add mod">
          <ac:chgData name="Matthew Weber" userId="cb8fa425-774b-40a7-b0f2-d5b57e79fa6f" providerId="ADAL" clId="{416331A4-5993-4ABC-9964-79E951A960A4}" dt="2024-07-01T19:50:03.071" v="165"/>
          <ac:picMkLst>
            <pc:docMk/>
            <pc:sldMk cId="2595567678" sldId="261"/>
            <ac:picMk id="5" creationId="{C217248B-CABB-A628-0669-AB8A6CFE2E60}"/>
          </ac:picMkLst>
        </pc:picChg>
      </pc:sldChg>
      <pc:sldChg chg="addSp delSp modSp mod">
        <pc:chgData name="Matthew Weber" userId="cb8fa425-774b-40a7-b0f2-d5b57e79fa6f" providerId="ADAL" clId="{416331A4-5993-4ABC-9964-79E951A960A4}" dt="2024-07-12T18:10:52.151" v="3703" actId="20577"/>
        <pc:sldMkLst>
          <pc:docMk/>
          <pc:sldMk cId="3183407483" sldId="262"/>
        </pc:sldMkLst>
        <pc:spChg chg="mod">
          <ac:chgData name="Matthew Weber" userId="cb8fa425-774b-40a7-b0f2-d5b57e79fa6f" providerId="ADAL" clId="{416331A4-5993-4ABC-9964-79E951A960A4}" dt="2024-07-12T18:10:52.151" v="3703" actId="20577"/>
          <ac:spMkLst>
            <pc:docMk/>
            <pc:sldMk cId="3183407483" sldId="262"/>
            <ac:spMk id="2" creationId="{51C08503-DA61-147C-F172-6AB2F4E1D578}"/>
          </ac:spMkLst>
        </pc:spChg>
        <pc:spChg chg="mod">
          <ac:chgData name="Matthew Weber" userId="cb8fa425-774b-40a7-b0f2-d5b57e79fa6f" providerId="ADAL" clId="{416331A4-5993-4ABC-9964-79E951A960A4}" dt="2024-07-05T16:50:23.679" v="627" actId="20577"/>
          <ac:spMkLst>
            <pc:docMk/>
            <pc:sldMk cId="3183407483" sldId="262"/>
            <ac:spMk id="3" creationId="{8F4C1733-6E4C-D12A-B536-419328C4EDAA}"/>
          </ac:spMkLst>
        </pc:spChg>
        <pc:spChg chg="add">
          <ac:chgData name="Matthew Weber" userId="cb8fa425-774b-40a7-b0f2-d5b57e79fa6f" providerId="ADAL" clId="{416331A4-5993-4ABC-9964-79E951A960A4}" dt="2024-07-02T13:12:10.490" v="175"/>
          <ac:spMkLst>
            <pc:docMk/>
            <pc:sldMk cId="3183407483" sldId="262"/>
            <ac:spMk id="7" creationId="{0CE00BF5-FD59-98A6-9965-E4D0BF425713}"/>
          </ac:spMkLst>
        </pc:spChg>
        <pc:spChg chg="add">
          <ac:chgData name="Matthew Weber" userId="cb8fa425-774b-40a7-b0f2-d5b57e79fa6f" providerId="ADAL" clId="{416331A4-5993-4ABC-9964-79E951A960A4}" dt="2024-07-02T13:12:10.490" v="175"/>
          <ac:spMkLst>
            <pc:docMk/>
            <pc:sldMk cId="3183407483" sldId="262"/>
            <ac:spMk id="8" creationId="{1A4D238D-D470-26AA-4C0E-E27A28D29252}"/>
          </ac:spMkLst>
        </pc:spChg>
        <pc:spChg chg="add mod">
          <ac:chgData name="Matthew Weber" userId="cb8fa425-774b-40a7-b0f2-d5b57e79fa6f" providerId="ADAL" clId="{416331A4-5993-4ABC-9964-79E951A960A4}" dt="2024-07-02T13:13:39.089" v="205" actId="1076"/>
          <ac:spMkLst>
            <pc:docMk/>
            <pc:sldMk cId="3183407483" sldId="262"/>
            <ac:spMk id="10" creationId="{14DF519F-C208-6664-1520-FD7815DEB471}"/>
          </ac:spMkLst>
        </pc:spChg>
        <pc:grpChg chg="del">
          <ac:chgData name="Matthew Weber" userId="cb8fa425-774b-40a7-b0f2-d5b57e79fa6f" providerId="ADAL" clId="{416331A4-5993-4ABC-9964-79E951A960A4}" dt="2024-07-02T13:12:43.027" v="178" actId="478"/>
          <ac:grpSpMkLst>
            <pc:docMk/>
            <pc:sldMk cId="3183407483" sldId="262"/>
            <ac:grpSpMk id="4" creationId="{87661991-24F6-B23C-2582-730658680274}"/>
          </ac:grpSpMkLst>
        </pc:grpChg>
        <pc:picChg chg="add mod">
          <ac:chgData name="Matthew Weber" userId="cb8fa425-774b-40a7-b0f2-d5b57e79fa6f" providerId="ADAL" clId="{416331A4-5993-4ABC-9964-79E951A960A4}" dt="2024-07-02T13:13:00.401" v="182" actId="1076"/>
          <ac:picMkLst>
            <pc:docMk/>
            <pc:sldMk cId="3183407483" sldId="262"/>
            <ac:picMk id="9" creationId="{194D4488-E087-472B-1A0F-8048AD5BA807}"/>
          </ac:picMkLst>
        </pc:picChg>
        <pc:picChg chg="add">
          <ac:chgData name="Matthew Weber" userId="cb8fa425-774b-40a7-b0f2-d5b57e79fa6f" providerId="ADAL" clId="{416331A4-5993-4ABC-9964-79E951A960A4}" dt="2024-07-02T13:12:10.490" v="175"/>
          <ac:picMkLst>
            <pc:docMk/>
            <pc:sldMk cId="3183407483" sldId="262"/>
            <ac:picMk id="2049" creationId="{4752A9B7-1301-1BFF-8F5E-EC74A4535228}"/>
          </ac:picMkLst>
        </pc:picChg>
      </pc:sldChg>
      <pc:sldChg chg="addSp delSp modSp new mod setBg">
        <pc:chgData name="Matthew Weber" userId="cb8fa425-774b-40a7-b0f2-d5b57e79fa6f" providerId="ADAL" clId="{416331A4-5993-4ABC-9964-79E951A960A4}" dt="2024-07-12T18:12:34.042" v="3750" actId="1076"/>
        <pc:sldMkLst>
          <pc:docMk/>
          <pc:sldMk cId="1355892443" sldId="263"/>
        </pc:sldMkLst>
        <pc:spChg chg="del">
          <ac:chgData name="Matthew Weber" userId="cb8fa425-774b-40a7-b0f2-d5b57e79fa6f" providerId="ADAL" clId="{416331A4-5993-4ABC-9964-79E951A960A4}" dt="2024-07-02T13:14:10.871" v="208" actId="478"/>
          <ac:spMkLst>
            <pc:docMk/>
            <pc:sldMk cId="1355892443" sldId="263"/>
            <ac:spMk id="2" creationId="{E86DADA9-7E03-1B77-BB53-847C56662AF6}"/>
          </ac:spMkLst>
        </pc:spChg>
        <pc:spChg chg="del">
          <ac:chgData name="Matthew Weber" userId="cb8fa425-774b-40a7-b0f2-d5b57e79fa6f" providerId="ADAL" clId="{416331A4-5993-4ABC-9964-79E951A960A4}" dt="2024-07-02T13:14:07.357" v="207" actId="478"/>
          <ac:spMkLst>
            <pc:docMk/>
            <pc:sldMk cId="1355892443" sldId="263"/>
            <ac:spMk id="3" creationId="{7C721AE4-3366-4708-A6B5-D6311C019B54}"/>
          </ac:spMkLst>
        </pc:spChg>
        <pc:spChg chg="add mod">
          <ac:chgData name="Matthew Weber" userId="cb8fa425-774b-40a7-b0f2-d5b57e79fa6f" providerId="ADAL" clId="{416331A4-5993-4ABC-9964-79E951A960A4}" dt="2024-07-12T18:12:34.042" v="3750" actId="1076"/>
          <ac:spMkLst>
            <pc:docMk/>
            <pc:sldMk cId="1355892443" sldId="263"/>
            <ac:spMk id="4" creationId="{D41CD4A4-34F9-C2DF-2E96-BBC1E8A26D1A}"/>
          </ac:spMkLst>
        </pc:spChg>
        <pc:spChg chg="add mod">
          <ac:chgData name="Matthew Weber" userId="cb8fa425-774b-40a7-b0f2-d5b57e79fa6f" providerId="ADAL" clId="{416331A4-5993-4ABC-9964-79E951A960A4}" dt="2024-07-12T18:12:30.355" v="3749" actId="1076"/>
          <ac:spMkLst>
            <pc:docMk/>
            <pc:sldMk cId="1355892443" sldId="263"/>
            <ac:spMk id="5" creationId="{A396B25C-6CA6-8604-7851-0C719FDF0968}"/>
          </ac:spMkLst>
        </pc:spChg>
        <pc:spChg chg="add mod">
          <ac:chgData name="Matthew Weber" userId="cb8fa425-774b-40a7-b0f2-d5b57e79fa6f" providerId="ADAL" clId="{416331A4-5993-4ABC-9964-79E951A960A4}" dt="2024-07-02T13:15:26.829" v="218" actId="113"/>
          <ac:spMkLst>
            <pc:docMk/>
            <pc:sldMk cId="1355892443" sldId="263"/>
            <ac:spMk id="6" creationId="{7A1B54FB-901E-1329-0206-4243DAD2AAA2}"/>
          </ac:spMkLst>
        </pc:spChg>
        <pc:spChg chg="add mod">
          <ac:chgData name="Matthew Weber" userId="cb8fa425-774b-40a7-b0f2-d5b57e79fa6f" providerId="ADAL" clId="{416331A4-5993-4ABC-9964-79E951A960A4}" dt="2024-07-05T17:42:05.879" v="1964" actId="1076"/>
          <ac:spMkLst>
            <pc:docMk/>
            <pc:sldMk cId="1355892443" sldId="263"/>
            <ac:spMk id="8" creationId="{ACE3DD40-6EB0-E387-2AC2-67F2C428EAE8}"/>
          </ac:spMkLst>
        </pc:spChg>
        <pc:spChg chg="add mod">
          <ac:chgData name="Matthew Weber" userId="cb8fa425-774b-40a7-b0f2-d5b57e79fa6f" providerId="ADAL" clId="{416331A4-5993-4ABC-9964-79E951A960A4}" dt="2024-07-02T13:15:26.829" v="218" actId="113"/>
          <ac:spMkLst>
            <pc:docMk/>
            <pc:sldMk cId="1355892443" sldId="263"/>
            <ac:spMk id="12" creationId="{A949F5A0-DB8E-C20C-00E9-581721AB278C}"/>
          </ac:spMkLst>
        </pc:spChg>
        <pc:spChg chg="add mod">
          <ac:chgData name="Matthew Weber" userId="cb8fa425-774b-40a7-b0f2-d5b57e79fa6f" providerId="ADAL" clId="{416331A4-5993-4ABC-9964-79E951A960A4}" dt="2024-07-02T13:17:24.190" v="238"/>
          <ac:spMkLst>
            <pc:docMk/>
            <pc:sldMk cId="1355892443" sldId="263"/>
            <ac:spMk id="15" creationId="{8FBF9081-809F-3C15-02DA-243EFE602856}"/>
          </ac:spMkLst>
        </pc:spChg>
        <pc:spChg chg="add mod">
          <ac:chgData name="Matthew Weber" userId="cb8fa425-774b-40a7-b0f2-d5b57e79fa6f" providerId="ADAL" clId="{416331A4-5993-4ABC-9964-79E951A960A4}" dt="2024-07-02T13:17:24.190" v="238"/>
          <ac:spMkLst>
            <pc:docMk/>
            <pc:sldMk cId="1355892443" sldId="263"/>
            <ac:spMk id="16" creationId="{91AB19ED-143A-1DBB-1E44-43860069DDFD}"/>
          </ac:spMkLst>
        </pc:spChg>
        <pc:spChg chg="add mod">
          <ac:chgData name="Matthew Weber" userId="cb8fa425-774b-40a7-b0f2-d5b57e79fa6f" providerId="ADAL" clId="{416331A4-5993-4ABC-9964-79E951A960A4}" dt="2024-07-02T13:17:56.512" v="251" actId="1076"/>
          <ac:spMkLst>
            <pc:docMk/>
            <pc:sldMk cId="1355892443" sldId="263"/>
            <ac:spMk id="17" creationId="{92611AB1-9545-7560-C8B8-D99A14CA0584}"/>
          </ac:spMkLst>
        </pc:spChg>
        <pc:spChg chg="add">
          <ac:chgData name="Matthew Weber" userId="cb8fa425-774b-40a7-b0f2-d5b57e79fa6f" providerId="ADAL" clId="{416331A4-5993-4ABC-9964-79E951A960A4}" dt="2024-07-02T13:17:29.511" v="240" actId="26606"/>
          <ac:spMkLst>
            <pc:docMk/>
            <pc:sldMk cId="1355892443" sldId="263"/>
            <ac:spMk id="22" creationId="{0E3596DD-156A-473E-9BB3-C6A29F7574E9}"/>
          </ac:spMkLst>
        </pc:spChg>
        <pc:spChg chg="add">
          <ac:chgData name="Matthew Weber" userId="cb8fa425-774b-40a7-b0f2-d5b57e79fa6f" providerId="ADAL" clId="{416331A4-5993-4ABC-9964-79E951A960A4}" dt="2024-07-02T13:17:29.511" v="240" actId="26606"/>
          <ac:spMkLst>
            <pc:docMk/>
            <pc:sldMk cId="1355892443" sldId="263"/>
            <ac:spMk id="24" creationId="{2C46C4D6-C474-4E92-B52E-944C1118F7B6}"/>
          </ac:spMkLst>
        </pc:spChg>
        <pc:grpChg chg="add mod">
          <ac:chgData name="Matthew Weber" userId="cb8fa425-774b-40a7-b0f2-d5b57e79fa6f" providerId="ADAL" clId="{416331A4-5993-4ABC-9964-79E951A960A4}" dt="2024-07-02T13:15:24.034" v="217" actId="113"/>
          <ac:grpSpMkLst>
            <pc:docMk/>
            <pc:sldMk cId="1355892443" sldId="263"/>
            <ac:grpSpMk id="7" creationId="{305CE334-7F51-D6E8-804F-9C378DAE2E77}"/>
          </ac:grpSpMkLst>
        </pc:grpChg>
        <pc:grpChg chg="add del mod">
          <ac:chgData name="Matthew Weber" userId="cb8fa425-774b-40a7-b0f2-d5b57e79fa6f" providerId="ADAL" clId="{416331A4-5993-4ABC-9964-79E951A960A4}" dt="2024-07-05T17:02:58.070" v="826" actId="478"/>
          <ac:grpSpMkLst>
            <pc:docMk/>
            <pc:sldMk cId="1355892443" sldId="263"/>
            <ac:grpSpMk id="13" creationId="{ABC30E07-A77C-A0C1-3EB9-6473540658D3}"/>
          </ac:grpSpMkLst>
        </pc:grpChg>
        <pc:picChg chg="add mod modCrop">
          <ac:chgData name="Matthew Weber" userId="cb8fa425-774b-40a7-b0f2-d5b57e79fa6f" providerId="ADAL" clId="{416331A4-5993-4ABC-9964-79E951A960A4}" dt="2024-07-05T17:06:40.933" v="851" actId="732"/>
          <ac:picMkLst>
            <pc:docMk/>
            <pc:sldMk cId="1355892443" sldId="263"/>
            <ac:picMk id="3" creationId="{D2060EE5-1932-9815-381A-6279F1F8EB6E}"/>
          </ac:picMkLst>
        </pc:picChg>
        <pc:picChg chg="add mod modCrop">
          <ac:chgData name="Matthew Weber" userId="cb8fa425-774b-40a7-b0f2-d5b57e79fa6f" providerId="ADAL" clId="{416331A4-5993-4ABC-9964-79E951A960A4}" dt="2024-07-05T17:41:32.760" v="1951" actId="1076"/>
          <ac:picMkLst>
            <pc:docMk/>
            <pc:sldMk cId="1355892443" sldId="263"/>
            <ac:picMk id="7" creationId="{09022F99-182F-8252-A6A8-8520DED84B7C}"/>
          </ac:picMkLst>
        </pc:picChg>
        <pc:picChg chg="add mod">
          <ac:chgData name="Matthew Weber" userId="cb8fa425-774b-40a7-b0f2-d5b57e79fa6f" providerId="ADAL" clId="{416331A4-5993-4ABC-9964-79E951A960A4}" dt="2024-07-02T13:17:24.190" v="238"/>
          <ac:picMkLst>
            <pc:docMk/>
            <pc:sldMk cId="1355892443" sldId="263"/>
            <ac:picMk id="14" creationId="{1D8DEEB5-A909-BD10-039C-96A8D3912FBB}"/>
          </ac:picMkLst>
        </pc:picChg>
      </pc:sldChg>
      <pc:sldChg chg="addSp delSp modSp new mod setBg">
        <pc:chgData name="Matthew Weber" userId="cb8fa425-774b-40a7-b0f2-d5b57e79fa6f" providerId="ADAL" clId="{416331A4-5993-4ABC-9964-79E951A960A4}" dt="2024-07-12T18:20:24.181" v="4049" actId="20577"/>
        <pc:sldMkLst>
          <pc:docMk/>
          <pc:sldMk cId="1147741241" sldId="264"/>
        </pc:sldMkLst>
        <pc:spChg chg="del">
          <ac:chgData name="Matthew Weber" userId="cb8fa425-774b-40a7-b0f2-d5b57e79fa6f" providerId="ADAL" clId="{416331A4-5993-4ABC-9964-79E951A960A4}" dt="2024-07-02T13:18:47.345" v="260" actId="478"/>
          <ac:spMkLst>
            <pc:docMk/>
            <pc:sldMk cId="1147741241" sldId="264"/>
            <ac:spMk id="2" creationId="{73BC1EA7-8819-8098-5FD8-81A139EBA0F1}"/>
          </ac:spMkLst>
        </pc:spChg>
        <pc:spChg chg="del">
          <ac:chgData name="Matthew Weber" userId="cb8fa425-774b-40a7-b0f2-d5b57e79fa6f" providerId="ADAL" clId="{416331A4-5993-4ABC-9964-79E951A960A4}" dt="2024-07-02T13:18:46.222" v="259" actId="478"/>
          <ac:spMkLst>
            <pc:docMk/>
            <pc:sldMk cId="1147741241" sldId="264"/>
            <ac:spMk id="3" creationId="{CB619907-657F-B0A0-3C69-0286C505E2CD}"/>
          </ac:spMkLst>
        </pc:spChg>
        <pc:spChg chg="add mod">
          <ac:chgData name="Matthew Weber" userId="cb8fa425-774b-40a7-b0f2-d5b57e79fa6f" providerId="ADAL" clId="{416331A4-5993-4ABC-9964-79E951A960A4}" dt="2024-07-12T18:18:38.590" v="3861" actId="20577"/>
          <ac:spMkLst>
            <pc:docMk/>
            <pc:sldMk cId="1147741241" sldId="264"/>
            <ac:spMk id="4" creationId="{65ECD87A-DCCD-81F9-88EB-D08778CDAE02}"/>
          </ac:spMkLst>
        </pc:spChg>
        <pc:spChg chg="add mod">
          <ac:chgData name="Matthew Weber" userId="cb8fa425-774b-40a7-b0f2-d5b57e79fa6f" providerId="ADAL" clId="{416331A4-5993-4ABC-9964-79E951A960A4}" dt="2024-07-12T18:20:24.181" v="4049" actId="20577"/>
          <ac:spMkLst>
            <pc:docMk/>
            <pc:sldMk cId="1147741241" sldId="264"/>
            <ac:spMk id="5" creationId="{7AF545DB-22B2-2F93-3A67-F3BE21C798E1}"/>
          </ac:spMkLst>
        </pc:spChg>
        <pc:spChg chg="add mod">
          <ac:chgData name="Matthew Weber" userId="cb8fa425-774b-40a7-b0f2-d5b57e79fa6f" providerId="ADAL" clId="{416331A4-5993-4ABC-9964-79E951A960A4}" dt="2024-07-05T17:42:51.550" v="1986" actId="20577"/>
          <ac:spMkLst>
            <pc:docMk/>
            <pc:sldMk cId="1147741241" sldId="264"/>
            <ac:spMk id="7" creationId="{7E0B46D4-7339-3517-E166-CD22A449359B}"/>
          </ac:spMkLst>
        </pc:spChg>
        <pc:spChg chg="add">
          <ac:chgData name="Matthew Weber" userId="cb8fa425-774b-40a7-b0f2-d5b57e79fa6f" providerId="ADAL" clId="{416331A4-5993-4ABC-9964-79E951A960A4}" dt="2024-07-02T13:19:54.969" v="270" actId="26606"/>
          <ac:spMkLst>
            <pc:docMk/>
            <pc:sldMk cId="1147741241" sldId="264"/>
            <ac:spMk id="13" creationId="{0E3596DD-156A-473E-9BB3-C6A29F7574E9}"/>
          </ac:spMkLst>
        </pc:spChg>
        <pc:spChg chg="add">
          <ac:chgData name="Matthew Weber" userId="cb8fa425-774b-40a7-b0f2-d5b57e79fa6f" providerId="ADAL" clId="{416331A4-5993-4ABC-9964-79E951A960A4}" dt="2024-07-02T13:19:54.969" v="270" actId="26606"/>
          <ac:spMkLst>
            <pc:docMk/>
            <pc:sldMk cId="1147741241" sldId="264"/>
            <ac:spMk id="15" creationId="{2C46C4D6-C474-4E92-B52E-944C1118F7B6}"/>
          </ac:spMkLst>
        </pc:spChg>
        <pc:grpChg chg="add mod">
          <ac:chgData name="Matthew Weber" userId="cb8fa425-774b-40a7-b0f2-d5b57e79fa6f" providerId="ADAL" clId="{416331A4-5993-4ABC-9964-79E951A960A4}" dt="2024-07-02T13:20:05.506" v="272" actId="1076"/>
          <ac:grpSpMkLst>
            <pc:docMk/>
            <pc:sldMk cId="1147741241" sldId="264"/>
            <ac:grpSpMk id="6" creationId="{47208367-E610-622F-83C6-2793003132C3}"/>
          </ac:grpSpMkLst>
        </pc:grpChg>
        <pc:picChg chg="add mod">
          <ac:chgData name="Matthew Weber" userId="cb8fa425-774b-40a7-b0f2-d5b57e79fa6f" providerId="ADAL" clId="{416331A4-5993-4ABC-9964-79E951A960A4}" dt="2024-07-02T13:19:52.346" v="269"/>
          <ac:picMkLst>
            <pc:docMk/>
            <pc:sldMk cId="1147741241" sldId="264"/>
            <ac:picMk id="8" creationId="{42F8D71E-9AF7-06DD-93F5-A16550E5E87D}"/>
          </ac:picMkLst>
        </pc:picChg>
      </pc:sldChg>
      <pc:sldChg chg="addSp delSp modSp new del mod">
        <pc:chgData name="Matthew Weber" userId="cb8fa425-774b-40a7-b0f2-d5b57e79fa6f" providerId="ADAL" clId="{416331A4-5993-4ABC-9964-79E951A960A4}" dt="2024-07-05T17:19:35.679" v="1208" actId="2696"/>
        <pc:sldMkLst>
          <pc:docMk/>
          <pc:sldMk cId="1905982395" sldId="265"/>
        </pc:sldMkLst>
        <pc:spChg chg="del">
          <ac:chgData name="Matthew Weber" userId="cb8fa425-774b-40a7-b0f2-d5b57e79fa6f" providerId="ADAL" clId="{416331A4-5993-4ABC-9964-79E951A960A4}" dt="2024-07-02T13:20:21.059" v="277" actId="478"/>
          <ac:spMkLst>
            <pc:docMk/>
            <pc:sldMk cId="1905982395" sldId="265"/>
            <ac:spMk id="2" creationId="{4E512163-F871-77F3-BF05-E52C676D4AAD}"/>
          </ac:spMkLst>
        </pc:spChg>
        <pc:spChg chg="del">
          <ac:chgData name="Matthew Weber" userId="cb8fa425-774b-40a7-b0f2-d5b57e79fa6f" providerId="ADAL" clId="{416331A4-5993-4ABC-9964-79E951A960A4}" dt="2024-07-02T13:20:22.093" v="278" actId="478"/>
          <ac:spMkLst>
            <pc:docMk/>
            <pc:sldMk cId="1905982395" sldId="265"/>
            <ac:spMk id="3" creationId="{6964B493-3A65-89F1-1E9C-CF1FE91B8C41}"/>
          </ac:spMkLst>
        </pc:spChg>
        <pc:spChg chg="add mod">
          <ac:chgData name="Matthew Weber" userId="cb8fa425-774b-40a7-b0f2-d5b57e79fa6f" providerId="ADAL" clId="{416331A4-5993-4ABC-9964-79E951A960A4}" dt="2024-07-05T17:10:23.704" v="1037" actId="14100"/>
          <ac:spMkLst>
            <pc:docMk/>
            <pc:sldMk cId="1905982395" sldId="265"/>
            <ac:spMk id="4" creationId="{106FA897-14B7-0696-B57E-54FE6FD0FE6C}"/>
          </ac:spMkLst>
        </pc:spChg>
        <pc:spChg chg="add mod">
          <ac:chgData name="Matthew Weber" userId="cb8fa425-774b-40a7-b0f2-d5b57e79fa6f" providerId="ADAL" clId="{416331A4-5993-4ABC-9964-79E951A960A4}" dt="2024-07-05T17:11:02.043" v="1040" actId="20577"/>
          <ac:spMkLst>
            <pc:docMk/>
            <pc:sldMk cId="1905982395" sldId="265"/>
            <ac:spMk id="5" creationId="{AE1135AD-1466-6B57-32A6-2675874FFC97}"/>
          </ac:spMkLst>
        </pc:spChg>
      </pc:sldChg>
      <pc:sldChg chg="addSp delSp modSp new del mod">
        <pc:chgData name="Matthew Weber" userId="cb8fa425-774b-40a7-b0f2-d5b57e79fa6f" providerId="ADAL" clId="{416331A4-5993-4ABC-9964-79E951A960A4}" dt="2024-07-05T17:20:28.069" v="1221" actId="2696"/>
        <pc:sldMkLst>
          <pc:docMk/>
          <pc:sldMk cId="582507142" sldId="266"/>
        </pc:sldMkLst>
        <pc:spChg chg="del">
          <ac:chgData name="Matthew Weber" userId="cb8fa425-774b-40a7-b0f2-d5b57e79fa6f" providerId="ADAL" clId="{416331A4-5993-4ABC-9964-79E951A960A4}" dt="2024-07-02T13:22:52.406" v="295" actId="478"/>
          <ac:spMkLst>
            <pc:docMk/>
            <pc:sldMk cId="582507142" sldId="266"/>
            <ac:spMk id="2" creationId="{0FBC3D0D-B0C9-E25A-520F-69A0601B1497}"/>
          </ac:spMkLst>
        </pc:spChg>
        <pc:spChg chg="del">
          <ac:chgData name="Matthew Weber" userId="cb8fa425-774b-40a7-b0f2-d5b57e79fa6f" providerId="ADAL" clId="{416331A4-5993-4ABC-9964-79E951A960A4}" dt="2024-07-02T13:22:54.166" v="296" actId="478"/>
          <ac:spMkLst>
            <pc:docMk/>
            <pc:sldMk cId="582507142" sldId="266"/>
            <ac:spMk id="3" creationId="{F280E55F-A7EF-8A03-1914-892FF0FD2CC5}"/>
          </ac:spMkLst>
        </pc:spChg>
        <pc:spChg chg="add mod">
          <ac:chgData name="Matthew Weber" userId="cb8fa425-774b-40a7-b0f2-d5b57e79fa6f" providerId="ADAL" clId="{416331A4-5993-4ABC-9964-79E951A960A4}" dt="2024-07-05T17:15:27.332" v="1165" actId="14100"/>
          <ac:spMkLst>
            <pc:docMk/>
            <pc:sldMk cId="582507142" sldId="266"/>
            <ac:spMk id="4" creationId="{5FD03C18-095E-B1EA-6CA6-7E8302E6FBA5}"/>
          </ac:spMkLst>
        </pc:spChg>
        <pc:spChg chg="add mod">
          <ac:chgData name="Matthew Weber" userId="cb8fa425-774b-40a7-b0f2-d5b57e79fa6f" providerId="ADAL" clId="{416331A4-5993-4ABC-9964-79E951A960A4}" dt="2024-07-05T17:12:40.893" v="1077" actId="20577"/>
          <ac:spMkLst>
            <pc:docMk/>
            <pc:sldMk cId="582507142" sldId="266"/>
            <ac:spMk id="5" creationId="{3E374B41-9A91-C4A2-85A9-241EF7F2BF1B}"/>
          </ac:spMkLst>
        </pc:spChg>
        <pc:spChg chg="add mod">
          <ac:chgData name="Matthew Weber" userId="cb8fa425-774b-40a7-b0f2-d5b57e79fa6f" providerId="ADAL" clId="{416331A4-5993-4ABC-9964-79E951A960A4}" dt="2024-07-02T13:24:40.163" v="310"/>
          <ac:spMkLst>
            <pc:docMk/>
            <pc:sldMk cId="582507142" sldId="266"/>
            <ac:spMk id="8" creationId="{ABA6A881-85BB-9C61-AE72-0AA82773444D}"/>
          </ac:spMkLst>
        </pc:spChg>
        <pc:spChg chg="add mod">
          <ac:chgData name="Matthew Weber" userId="cb8fa425-774b-40a7-b0f2-d5b57e79fa6f" providerId="ADAL" clId="{416331A4-5993-4ABC-9964-79E951A960A4}" dt="2024-07-02T13:24:40.163" v="310"/>
          <ac:spMkLst>
            <pc:docMk/>
            <pc:sldMk cId="582507142" sldId="266"/>
            <ac:spMk id="9" creationId="{8B4F5173-1581-7E89-C855-1E4CDDC48DE8}"/>
          </ac:spMkLst>
        </pc:spChg>
        <pc:spChg chg="add mod">
          <ac:chgData name="Matthew Weber" userId="cb8fa425-774b-40a7-b0f2-d5b57e79fa6f" providerId="ADAL" clId="{416331A4-5993-4ABC-9964-79E951A960A4}" dt="2024-07-02T13:25:11.601" v="317" actId="14100"/>
          <ac:spMkLst>
            <pc:docMk/>
            <pc:sldMk cId="582507142" sldId="266"/>
            <ac:spMk id="10" creationId="{253B0986-C7FC-4FFB-7679-6D2AE8E1711E}"/>
          </ac:spMkLst>
        </pc:spChg>
        <pc:grpChg chg="add mod">
          <ac:chgData name="Matthew Weber" userId="cb8fa425-774b-40a7-b0f2-d5b57e79fa6f" providerId="ADAL" clId="{416331A4-5993-4ABC-9964-79E951A960A4}" dt="2024-07-02T13:25:00.179" v="313" actId="1076"/>
          <ac:grpSpMkLst>
            <pc:docMk/>
            <pc:sldMk cId="582507142" sldId="266"/>
            <ac:grpSpMk id="6" creationId="{904D9E93-6ED9-3FBF-371E-96621EFD434D}"/>
          </ac:grpSpMkLst>
        </pc:grpChg>
        <pc:picChg chg="add mod">
          <ac:chgData name="Matthew Weber" userId="cb8fa425-774b-40a7-b0f2-d5b57e79fa6f" providerId="ADAL" clId="{416331A4-5993-4ABC-9964-79E951A960A4}" dt="2024-07-02T13:24:40.163" v="310"/>
          <ac:picMkLst>
            <pc:docMk/>
            <pc:sldMk cId="582507142" sldId="266"/>
            <ac:picMk id="7" creationId="{685F067C-8358-E7B3-2655-8E388F80AD1B}"/>
          </ac:picMkLst>
        </pc:picChg>
      </pc:sldChg>
      <pc:sldChg chg="addSp delSp modSp new del mod">
        <pc:chgData name="Matthew Weber" userId="cb8fa425-774b-40a7-b0f2-d5b57e79fa6f" providerId="ADAL" clId="{416331A4-5993-4ABC-9964-79E951A960A4}" dt="2024-07-05T17:22:45" v="1225" actId="2696"/>
        <pc:sldMkLst>
          <pc:docMk/>
          <pc:sldMk cId="1829635972" sldId="267"/>
        </pc:sldMkLst>
        <pc:spChg chg="del">
          <ac:chgData name="Matthew Weber" userId="cb8fa425-774b-40a7-b0f2-d5b57e79fa6f" providerId="ADAL" clId="{416331A4-5993-4ABC-9964-79E951A960A4}" dt="2024-07-02T13:25:25.330" v="320" actId="478"/>
          <ac:spMkLst>
            <pc:docMk/>
            <pc:sldMk cId="1829635972" sldId="267"/>
            <ac:spMk id="2" creationId="{6BE2E58D-151F-0E78-906F-3FC175798E4F}"/>
          </ac:spMkLst>
        </pc:spChg>
        <pc:spChg chg="del">
          <ac:chgData name="Matthew Weber" userId="cb8fa425-774b-40a7-b0f2-d5b57e79fa6f" providerId="ADAL" clId="{416331A4-5993-4ABC-9964-79E951A960A4}" dt="2024-07-02T13:25:24.410" v="319" actId="478"/>
          <ac:spMkLst>
            <pc:docMk/>
            <pc:sldMk cId="1829635972" sldId="267"/>
            <ac:spMk id="3" creationId="{DA6E1688-0277-C702-861D-27250CECA058}"/>
          </ac:spMkLst>
        </pc:spChg>
        <pc:spChg chg="add mod">
          <ac:chgData name="Matthew Weber" userId="cb8fa425-774b-40a7-b0f2-d5b57e79fa6f" providerId="ADAL" clId="{416331A4-5993-4ABC-9964-79E951A960A4}" dt="2024-07-05T17:16:07.726" v="1186" actId="1076"/>
          <ac:spMkLst>
            <pc:docMk/>
            <pc:sldMk cId="1829635972" sldId="267"/>
            <ac:spMk id="4" creationId="{4BD809D0-3CF7-B740-F43A-7FF4D08ECED6}"/>
          </ac:spMkLst>
        </pc:spChg>
        <pc:spChg chg="add mod">
          <ac:chgData name="Matthew Weber" userId="cb8fa425-774b-40a7-b0f2-d5b57e79fa6f" providerId="ADAL" clId="{416331A4-5993-4ABC-9964-79E951A960A4}" dt="2024-07-05T17:22:39.455" v="1224" actId="20577"/>
          <ac:spMkLst>
            <pc:docMk/>
            <pc:sldMk cId="1829635972" sldId="267"/>
            <ac:spMk id="5" creationId="{CA89866C-3BF7-6603-E578-79FB619E9BD0}"/>
          </ac:spMkLst>
        </pc:spChg>
      </pc:sldChg>
      <pc:sldChg chg="addSp delSp modSp new mod setBg">
        <pc:chgData name="Matthew Weber" userId="cb8fa425-774b-40a7-b0f2-d5b57e79fa6f" providerId="ADAL" clId="{416331A4-5993-4ABC-9964-79E951A960A4}" dt="2024-07-12T19:00:06.166" v="5405" actId="1076"/>
        <pc:sldMkLst>
          <pc:docMk/>
          <pc:sldMk cId="379908706" sldId="268"/>
        </pc:sldMkLst>
        <pc:spChg chg="del">
          <ac:chgData name="Matthew Weber" userId="cb8fa425-774b-40a7-b0f2-d5b57e79fa6f" providerId="ADAL" clId="{416331A4-5993-4ABC-9964-79E951A960A4}" dt="2024-07-02T13:27:53.631" v="334" actId="478"/>
          <ac:spMkLst>
            <pc:docMk/>
            <pc:sldMk cId="379908706" sldId="268"/>
            <ac:spMk id="2" creationId="{FB14BF8B-5130-AC03-99A9-79BA671A5A0D}"/>
          </ac:spMkLst>
        </pc:spChg>
        <pc:spChg chg="del">
          <ac:chgData name="Matthew Weber" userId="cb8fa425-774b-40a7-b0f2-d5b57e79fa6f" providerId="ADAL" clId="{416331A4-5993-4ABC-9964-79E951A960A4}" dt="2024-07-02T13:27:52.636" v="333" actId="478"/>
          <ac:spMkLst>
            <pc:docMk/>
            <pc:sldMk cId="379908706" sldId="268"/>
            <ac:spMk id="3" creationId="{2D6D17E8-DA94-5258-0763-305A2EA32718}"/>
          </ac:spMkLst>
        </pc:spChg>
        <pc:spChg chg="add mod">
          <ac:chgData name="Matthew Weber" userId="cb8fa425-774b-40a7-b0f2-d5b57e79fa6f" providerId="ADAL" clId="{416331A4-5993-4ABC-9964-79E951A960A4}" dt="2024-07-12T18:53:07.156" v="5380" actId="20577"/>
          <ac:spMkLst>
            <pc:docMk/>
            <pc:sldMk cId="379908706" sldId="268"/>
            <ac:spMk id="4" creationId="{076D41CE-76A3-070D-B989-515DB646B705}"/>
          </ac:spMkLst>
        </pc:spChg>
        <pc:spChg chg="add mod">
          <ac:chgData name="Matthew Weber" userId="cb8fa425-774b-40a7-b0f2-d5b57e79fa6f" providerId="ADAL" clId="{416331A4-5993-4ABC-9964-79E951A960A4}" dt="2024-07-05T17:47:36.329" v="2161" actId="20577"/>
          <ac:spMkLst>
            <pc:docMk/>
            <pc:sldMk cId="379908706" sldId="268"/>
            <ac:spMk id="5" creationId="{3D0DD78E-535D-B2F4-A757-B2D9C78E1DD1}"/>
          </ac:spMkLst>
        </pc:spChg>
        <pc:spChg chg="add mod">
          <ac:chgData name="Matthew Weber" userId="cb8fa425-774b-40a7-b0f2-d5b57e79fa6f" providerId="ADAL" clId="{416331A4-5993-4ABC-9964-79E951A960A4}" dt="2024-07-02T13:29:27.502" v="342"/>
          <ac:spMkLst>
            <pc:docMk/>
            <pc:sldMk cId="379908706" sldId="268"/>
            <ac:spMk id="8" creationId="{3635A859-674C-B4B6-A624-BF1051FDE1D6}"/>
          </ac:spMkLst>
        </pc:spChg>
        <pc:spChg chg="add mod">
          <ac:chgData name="Matthew Weber" userId="cb8fa425-774b-40a7-b0f2-d5b57e79fa6f" providerId="ADAL" clId="{416331A4-5993-4ABC-9964-79E951A960A4}" dt="2024-07-02T13:29:27.502" v="342"/>
          <ac:spMkLst>
            <pc:docMk/>
            <pc:sldMk cId="379908706" sldId="268"/>
            <ac:spMk id="9" creationId="{46EB0E87-3E04-9C2C-545F-ED63345061CC}"/>
          </ac:spMkLst>
        </pc:spChg>
        <pc:spChg chg="add mod">
          <ac:chgData name="Matthew Weber" userId="cb8fa425-774b-40a7-b0f2-d5b57e79fa6f" providerId="ADAL" clId="{416331A4-5993-4ABC-9964-79E951A960A4}" dt="2024-07-05T17:48:20.063" v="2176" actId="20577"/>
          <ac:spMkLst>
            <pc:docMk/>
            <pc:sldMk cId="379908706" sldId="268"/>
            <ac:spMk id="10" creationId="{DDF40054-374F-F452-5280-2779E26AE702}"/>
          </ac:spMkLst>
        </pc:spChg>
        <pc:spChg chg="add mod">
          <ac:chgData name="Matthew Weber" userId="cb8fa425-774b-40a7-b0f2-d5b57e79fa6f" providerId="ADAL" clId="{416331A4-5993-4ABC-9964-79E951A960A4}" dt="2024-07-02T13:29:45.724" v="345"/>
          <ac:spMkLst>
            <pc:docMk/>
            <pc:sldMk cId="379908706" sldId="268"/>
            <ac:spMk id="13" creationId="{B75B9181-5B92-644E-8C86-6EB9D31D62CA}"/>
          </ac:spMkLst>
        </pc:spChg>
        <pc:spChg chg="add mod">
          <ac:chgData name="Matthew Weber" userId="cb8fa425-774b-40a7-b0f2-d5b57e79fa6f" providerId="ADAL" clId="{416331A4-5993-4ABC-9964-79E951A960A4}" dt="2024-07-05T17:48:23.518" v="2178" actId="20577"/>
          <ac:spMkLst>
            <pc:docMk/>
            <pc:sldMk cId="379908706" sldId="268"/>
            <ac:spMk id="14" creationId="{FA047969-4588-D1ED-EDB3-D8BFB55554F3}"/>
          </ac:spMkLst>
        </pc:spChg>
        <pc:spChg chg="add">
          <ac:chgData name="Matthew Weber" userId="cb8fa425-774b-40a7-b0f2-d5b57e79fa6f" providerId="ADAL" clId="{416331A4-5993-4ABC-9964-79E951A960A4}" dt="2024-07-02T13:29:58.403" v="348" actId="26606"/>
          <ac:spMkLst>
            <pc:docMk/>
            <pc:sldMk cId="379908706" sldId="268"/>
            <ac:spMk id="19" creationId="{F35DB090-93B5-4581-8D71-BB3839684BFF}"/>
          </ac:spMkLst>
        </pc:spChg>
        <pc:spChg chg="add">
          <ac:chgData name="Matthew Weber" userId="cb8fa425-774b-40a7-b0f2-d5b57e79fa6f" providerId="ADAL" clId="{416331A4-5993-4ABC-9964-79E951A960A4}" dt="2024-07-02T13:29:58.403" v="348" actId="26606"/>
          <ac:spMkLst>
            <pc:docMk/>
            <pc:sldMk cId="379908706" sldId="268"/>
            <ac:spMk id="21" creationId="{A0DE92DF-4769-4DE9-93FD-EE31271850CA}"/>
          </ac:spMkLst>
        </pc:spChg>
        <pc:grpChg chg="add del mod">
          <ac:chgData name="Matthew Weber" userId="cb8fa425-774b-40a7-b0f2-d5b57e79fa6f" providerId="ADAL" clId="{416331A4-5993-4ABC-9964-79E951A960A4}" dt="2024-07-12T18:52:36.331" v="5367" actId="478"/>
          <ac:grpSpMkLst>
            <pc:docMk/>
            <pc:sldMk cId="379908706" sldId="268"/>
            <ac:grpSpMk id="6" creationId="{CEBD8203-D0B7-6633-20F1-0BBA42268121}"/>
          </ac:grpSpMkLst>
        </pc:grpChg>
        <pc:grpChg chg="add mod">
          <ac:chgData name="Matthew Weber" userId="cb8fa425-774b-40a7-b0f2-d5b57e79fa6f" providerId="ADAL" clId="{416331A4-5993-4ABC-9964-79E951A960A4}" dt="2024-07-12T19:00:06.166" v="5405" actId="1076"/>
          <ac:grpSpMkLst>
            <pc:docMk/>
            <pc:sldMk cId="379908706" sldId="268"/>
            <ac:grpSpMk id="11" creationId="{C3FA085B-4830-311E-45D5-1CFC014F7493}"/>
          </ac:grpSpMkLst>
        </pc:grpChg>
        <pc:picChg chg="add mod">
          <ac:chgData name="Matthew Weber" userId="cb8fa425-774b-40a7-b0f2-d5b57e79fa6f" providerId="ADAL" clId="{416331A4-5993-4ABC-9964-79E951A960A4}" dt="2024-07-02T13:29:27.502" v="342"/>
          <ac:picMkLst>
            <pc:docMk/>
            <pc:sldMk cId="379908706" sldId="268"/>
            <ac:picMk id="7" creationId="{B3C7C0B0-86E3-D4CC-E965-61900223C1BC}"/>
          </ac:picMkLst>
        </pc:picChg>
        <pc:picChg chg="add mod">
          <ac:chgData name="Matthew Weber" userId="cb8fa425-774b-40a7-b0f2-d5b57e79fa6f" providerId="ADAL" clId="{416331A4-5993-4ABC-9964-79E951A960A4}" dt="2024-07-02T13:29:45.724" v="345"/>
          <ac:picMkLst>
            <pc:docMk/>
            <pc:sldMk cId="379908706" sldId="268"/>
            <ac:picMk id="12" creationId="{AA916F0F-D1E4-21DF-7953-431B62046989}"/>
          </ac:picMkLst>
        </pc:picChg>
      </pc:sldChg>
      <pc:sldChg chg="addSp delSp modSp new mod setBg">
        <pc:chgData name="Matthew Weber" userId="cb8fa425-774b-40a7-b0f2-d5b57e79fa6f" providerId="ADAL" clId="{416331A4-5993-4ABC-9964-79E951A960A4}" dt="2024-07-12T19:01:26.034" v="5450" actId="20577"/>
        <pc:sldMkLst>
          <pc:docMk/>
          <pc:sldMk cId="665995654" sldId="269"/>
        </pc:sldMkLst>
        <pc:spChg chg="add mod">
          <ac:chgData name="Matthew Weber" userId="cb8fa425-774b-40a7-b0f2-d5b57e79fa6f" providerId="ADAL" clId="{416331A4-5993-4ABC-9964-79E951A960A4}" dt="2024-07-12T18:58:51.410" v="5398" actId="207"/>
          <ac:spMkLst>
            <pc:docMk/>
            <pc:sldMk cId="665995654" sldId="269"/>
            <ac:spMk id="2" creationId="{927DF55E-5B06-8FEF-A887-86842C88D063}"/>
          </ac:spMkLst>
        </pc:spChg>
        <pc:spChg chg="del">
          <ac:chgData name="Matthew Weber" userId="cb8fa425-774b-40a7-b0f2-d5b57e79fa6f" providerId="ADAL" clId="{416331A4-5993-4ABC-9964-79E951A960A4}" dt="2024-07-02T13:32:44.947" v="374" actId="478"/>
          <ac:spMkLst>
            <pc:docMk/>
            <pc:sldMk cId="665995654" sldId="269"/>
            <ac:spMk id="2" creationId="{BE22ACA3-E34A-551D-4227-9F442D48B6C9}"/>
          </ac:spMkLst>
        </pc:spChg>
        <pc:spChg chg="del">
          <ac:chgData name="Matthew Weber" userId="cb8fa425-774b-40a7-b0f2-d5b57e79fa6f" providerId="ADAL" clId="{416331A4-5993-4ABC-9964-79E951A960A4}" dt="2024-07-02T13:32:43.742" v="373" actId="478"/>
          <ac:spMkLst>
            <pc:docMk/>
            <pc:sldMk cId="665995654" sldId="269"/>
            <ac:spMk id="3" creationId="{A8267F65-6AF1-E774-CD0E-0C27C93B1AEE}"/>
          </ac:spMkLst>
        </pc:spChg>
        <pc:spChg chg="add mod">
          <ac:chgData name="Matthew Weber" userId="cb8fa425-774b-40a7-b0f2-d5b57e79fa6f" providerId="ADAL" clId="{416331A4-5993-4ABC-9964-79E951A960A4}" dt="2024-07-12T19:00:22.936" v="5408" actId="14100"/>
          <ac:spMkLst>
            <pc:docMk/>
            <pc:sldMk cId="665995654" sldId="269"/>
            <ac:spMk id="4" creationId="{9E5F1471-65BB-8F20-076C-32DEF2B68C92}"/>
          </ac:spMkLst>
        </pc:spChg>
        <pc:spChg chg="add mod">
          <ac:chgData name="Matthew Weber" userId="cb8fa425-774b-40a7-b0f2-d5b57e79fa6f" providerId="ADAL" clId="{416331A4-5993-4ABC-9964-79E951A960A4}" dt="2024-07-12T19:01:26.034" v="5450" actId="20577"/>
          <ac:spMkLst>
            <pc:docMk/>
            <pc:sldMk cId="665995654" sldId="269"/>
            <ac:spMk id="5" creationId="{9F2E546D-2D7F-EF7F-0E83-FF8F5B224DFF}"/>
          </ac:spMkLst>
        </pc:spChg>
        <pc:spChg chg="add mod">
          <ac:chgData name="Matthew Weber" userId="cb8fa425-774b-40a7-b0f2-d5b57e79fa6f" providerId="ADAL" clId="{416331A4-5993-4ABC-9964-79E951A960A4}" dt="2024-07-05T17:48:40.368" v="2186" actId="14100"/>
          <ac:spMkLst>
            <pc:docMk/>
            <pc:sldMk cId="665995654" sldId="269"/>
            <ac:spMk id="8" creationId="{6E086CDC-CB4F-A38C-A18E-1D30BBB0C9FD}"/>
          </ac:spMkLst>
        </pc:spChg>
        <pc:spChg chg="add">
          <ac:chgData name="Matthew Weber" userId="cb8fa425-774b-40a7-b0f2-d5b57e79fa6f" providerId="ADAL" clId="{416331A4-5993-4ABC-9964-79E951A960A4}" dt="2024-07-02T13:33:22.899" v="382" actId="26606"/>
          <ac:spMkLst>
            <pc:docMk/>
            <pc:sldMk cId="665995654" sldId="269"/>
            <ac:spMk id="13" creationId="{0E3596DD-156A-473E-9BB3-C6A29F7574E9}"/>
          </ac:spMkLst>
        </pc:spChg>
        <pc:spChg chg="add">
          <ac:chgData name="Matthew Weber" userId="cb8fa425-774b-40a7-b0f2-d5b57e79fa6f" providerId="ADAL" clId="{416331A4-5993-4ABC-9964-79E951A960A4}" dt="2024-07-02T13:33:22.899" v="382" actId="26606"/>
          <ac:spMkLst>
            <pc:docMk/>
            <pc:sldMk cId="665995654" sldId="269"/>
            <ac:spMk id="15" creationId="{2C46C4D6-C474-4E92-B52E-944C1118F7B6}"/>
          </ac:spMkLst>
        </pc:spChg>
        <pc:grpChg chg="add mod">
          <ac:chgData name="Matthew Weber" userId="cb8fa425-774b-40a7-b0f2-d5b57e79fa6f" providerId="ADAL" clId="{416331A4-5993-4ABC-9964-79E951A960A4}" dt="2024-07-02T13:33:22.899" v="382" actId="26606"/>
          <ac:grpSpMkLst>
            <pc:docMk/>
            <pc:sldMk cId="665995654" sldId="269"/>
            <ac:grpSpMk id="6" creationId="{A7FEF86A-9A05-3E2E-098C-69CDE5581E09}"/>
          </ac:grpSpMkLst>
        </pc:grpChg>
        <pc:picChg chg="add mod">
          <ac:chgData name="Matthew Weber" userId="cb8fa425-774b-40a7-b0f2-d5b57e79fa6f" providerId="ADAL" clId="{416331A4-5993-4ABC-9964-79E951A960A4}" dt="2024-07-02T13:33:20.875" v="381"/>
          <ac:picMkLst>
            <pc:docMk/>
            <pc:sldMk cId="665995654" sldId="269"/>
            <ac:picMk id="7" creationId="{064BA555-C76F-F87C-4D2A-D24460FA8C6E}"/>
          </ac:picMkLst>
        </pc:picChg>
      </pc:sldChg>
      <pc:sldChg chg="add del">
        <pc:chgData name="Matthew Weber" userId="cb8fa425-774b-40a7-b0f2-d5b57e79fa6f" providerId="ADAL" clId="{416331A4-5993-4ABC-9964-79E951A960A4}" dt="2024-07-05T17:14:15.866" v="1120" actId="2696"/>
        <pc:sldMkLst>
          <pc:docMk/>
          <pc:sldMk cId="1678771448" sldId="270"/>
        </pc:sldMkLst>
      </pc:sldChg>
      <pc:sldChg chg="addSp delSp modSp new mod">
        <pc:chgData name="Matthew Weber" userId="cb8fa425-774b-40a7-b0f2-d5b57e79fa6f" providerId="ADAL" clId="{416331A4-5993-4ABC-9964-79E951A960A4}" dt="2024-07-12T18:04:09.917" v="3634" actId="20577"/>
        <pc:sldMkLst>
          <pc:docMk/>
          <pc:sldMk cId="2599780578" sldId="271"/>
        </pc:sldMkLst>
        <pc:spChg chg="mod">
          <ac:chgData name="Matthew Weber" userId="cb8fa425-774b-40a7-b0f2-d5b57e79fa6f" providerId="ADAL" clId="{416331A4-5993-4ABC-9964-79E951A960A4}" dt="2024-07-05T16:46:20.692" v="521" actId="14100"/>
          <ac:spMkLst>
            <pc:docMk/>
            <pc:sldMk cId="2599780578" sldId="271"/>
            <ac:spMk id="2" creationId="{E96338DF-9608-300E-1E3D-66E372EBA0B3}"/>
          </ac:spMkLst>
        </pc:spChg>
        <pc:spChg chg="del">
          <ac:chgData name="Matthew Weber" userId="cb8fa425-774b-40a7-b0f2-d5b57e79fa6f" providerId="ADAL" clId="{416331A4-5993-4ABC-9964-79E951A960A4}" dt="2024-07-05T16:46:22.056" v="522" actId="478"/>
          <ac:spMkLst>
            <pc:docMk/>
            <pc:sldMk cId="2599780578" sldId="271"/>
            <ac:spMk id="3" creationId="{4C7DBC68-640B-794D-FE7B-4702AE10A535}"/>
          </ac:spMkLst>
        </pc:spChg>
        <pc:spChg chg="add mod">
          <ac:chgData name="Matthew Weber" userId="cb8fa425-774b-40a7-b0f2-d5b57e79fa6f" providerId="ADAL" clId="{416331A4-5993-4ABC-9964-79E951A960A4}" dt="2024-07-12T18:04:09.917" v="3634" actId="20577"/>
          <ac:spMkLst>
            <pc:docMk/>
            <pc:sldMk cId="2599780578" sldId="271"/>
            <ac:spMk id="4" creationId="{283FA86B-B780-6B62-ABC7-1E39A3461217}"/>
          </ac:spMkLst>
        </pc:spChg>
      </pc:sldChg>
      <pc:sldChg chg="addSp delSp modSp new del mod">
        <pc:chgData name="Matthew Weber" userId="cb8fa425-774b-40a7-b0f2-d5b57e79fa6f" providerId="ADAL" clId="{416331A4-5993-4ABC-9964-79E951A960A4}" dt="2024-07-05T17:03:34.898" v="831" actId="2696"/>
        <pc:sldMkLst>
          <pc:docMk/>
          <pc:sldMk cId="3153784992" sldId="272"/>
        </pc:sldMkLst>
        <pc:spChg chg="mod">
          <ac:chgData name="Matthew Weber" userId="cb8fa425-774b-40a7-b0f2-d5b57e79fa6f" providerId="ADAL" clId="{416331A4-5993-4ABC-9964-79E951A960A4}" dt="2024-07-05T17:03:02.075" v="828"/>
          <ac:spMkLst>
            <pc:docMk/>
            <pc:sldMk cId="3153784992" sldId="272"/>
            <ac:spMk id="6" creationId="{82C07FA3-F405-67A3-85C8-381BA5309340}"/>
          </ac:spMkLst>
        </pc:spChg>
        <pc:spChg chg="mod">
          <ac:chgData name="Matthew Weber" userId="cb8fa425-774b-40a7-b0f2-d5b57e79fa6f" providerId="ADAL" clId="{416331A4-5993-4ABC-9964-79E951A960A4}" dt="2024-07-05T17:03:02.075" v="828"/>
          <ac:spMkLst>
            <pc:docMk/>
            <pc:sldMk cId="3153784992" sldId="272"/>
            <ac:spMk id="7" creationId="{BD487FA0-0612-4540-5346-BD19A0B4E452}"/>
          </ac:spMkLst>
        </pc:spChg>
        <pc:spChg chg="mod">
          <ac:chgData name="Matthew Weber" userId="cb8fa425-774b-40a7-b0f2-d5b57e79fa6f" providerId="ADAL" clId="{416331A4-5993-4ABC-9964-79E951A960A4}" dt="2024-07-05T17:03:02.075" v="828"/>
          <ac:spMkLst>
            <pc:docMk/>
            <pc:sldMk cId="3153784992" sldId="272"/>
            <ac:spMk id="8" creationId="{8E667236-3346-2A6B-BF13-728E91B31180}"/>
          </ac:spMkLst>
        </pc:spChg>
        <pc:grpChg chg="add del mod">
          <ac:chgData name="Matthew Weber" userId="cb8fa425-774b-40a7-b0f2-d5b57e79fa6f" providerId="ADAL" clId="{416331A4-5993-4ABC-9964-79E951A960A4}" dt="2024-07-05T17:03:31.593" v="830" actId="478"/>
          <ac:grpSpMkLst>
            <pc:docMk/>
            <pc:sldMk cId="3153784992" sldId="272"/>
            <ac:grpSpMk id="4" creationId="{8C65F104-092E-54CD-2DBA-207F7174D1D7}"/>
          </ac:grpSpMkLst>
        </pc:grpChg>
        <pc:picChg chg="mod">
          <ac:chgData name="Matthew Weber" userId="cb8fa425-774b-40a7-b0f2-d5b57e79fa6f" providerId="ADAL" clId="{416331A4-5993-4ABC-9964-79E951A960A4}" dt="2024-07-05T17:03:02.075" v="828"/>
          <ac:picMkLst>
            <pc:docMk/>
            <pc:sldMk cId="3153784992" sldId="272"/>
            <ac:picMk id="5" creationId="{613C2432-BCFB-F0C4-4687-5BF495C2B73B}"/>
          </ac:picMkLst>
        </pc:picChg>
      </pc:sldChg>
      <pc:sldChg chg="addSp modSp add mod">
        <pc:chgData name="Matthew Weber" userId="cb8fa425-774b-40a7-b0f2-d5b57e79fa6f" providerId="ADAL" clId="{416331A4-5993-4ABC-9964-79E951A960A4}" dt="2024-07-12T18:15:27.101" v="3802" actId="1076"/>
        <pc:sldMkLst>
          <pc:docMk/>
          <pc:sldMk cId="97877984" sldId="273"/>
        </pc:sldMkLst>
        <pc:spChg chg="mod">
          <ac:chgData name="Matthew Weber" userId="cb8fa425-774b-40a7-b0f2-d5b57e79fa6f" providerId="ADAL" clId="{416331A4-5993-4ABC-9964-79E951A960A4}" dt="2024-07-12T18:15:20.667" v="3801" actId="20577"/>
          <ac:spMkLst>
            <pc:docMk/>
            <pc:sldMk cId="97877984" sldId="273"/>
            <ac:spMk id="4" creationId="{D41CD4A4-34F9-C2DF-2E96-BBC1E8A26D1A}"/>
          </ac:spMkLst>
        </pc:spChg>
        <pc:spChg chg="mod">
          <ac:chgData name="Matthew Weber" userId="cb8fa425-774b-40a7-b0f2-d5b57e79fa6f" providerId="ADAL" clId="{416331A4-5993-4ABC-9964-79E951A960A4}" dt="2024-07-12T18:15:27.101" v="3802" actId="1076"/>
          <ac:spMkLst>
            <pc:docMk/>
            <pc:sldMk cId="97877984" sldId="273"/>
            <ac:spMk id="5" creationId="{A396B25C-6CA6-8604-7851-0C719FDF0968}"/>
          </ac:spMkLst>
        </pc:spChg>
        <pc:spChg chg="mod">
          <ac:chgData name="Matthew Weber" userId="cb8fa425-774b-40a7-b0f2-d5b57e79fa6f" providerId="ADAL" clId="{416331A4-5993-4ABC-9964-79E951A960A4}" dt="2024-07-05T17:12:07.181" v="1071" actId="14100"/>
          <ac:spMkLst>
            <pc:docMk/>
            <pc:sldMk cId="97877984" sldId="273"/>
            <ac:spMk id="6" creationId="{576C197F-29C6-F58E-842D-8A10FD58AA26}"/>
          </ac:spMkLst>
        </pc:spChg>
        <pc:spChg chg="mod">
          <ac:chgData name="Matthew Weber" userId="cb8fa425-774b-40a7-b0f2-d5b57e79fa6f" providerId="ADAL" clId="{416331A4-5993-4ABC-9964-79E951A960A4}" dt="2024-07-05T17:03:37.503" v="832"/>
          <ac:spMkLst>
            <pc:docMk/>
            <pc:sldMk cId="97877984" sldId="273"/>
            <ac:spMk id="7" creationId="{7CEC398A-9B55-E1B4-EEDF-A313FD428C72}"/>
          </ac:spMkLst>
        </pc:spChg>
        <pc:spChg chg="mod">
          <ac:chgData name="Matthew Weber" userId="cb8fa425-774b-40a7-b0f2-d5b57e79fa6f" providerId="ADAL" clId="{416331A4-5993-4ABC-9964-79E951A960A4}" dt="2024-07-05T17:42:14.705" v="1966" actId="20577"/>
          <ac:spMkLst>
            <pc:docMk/>
            <pc:sldMk cId="97877984" sldId="273"/>
            <ac:spMk id="8" creationId="{54659FC9-515C-20A3-506C-52435F73E5F6}"/>
          </ac:spMkLst>
        </pc:spChg>
        <pc:grpChg chg="add mod">
          <ac:chgData name="Matthew Weber" userId="cb8fa425-774b-40a7-b0f2-d5b57e79fa6f" providerId="ADAL" clId="{416331A4-5993-4ABC-9964-79E951A960A4}" dt="2024-07-05T17:03:37.503" v="832"/>
          <ac:grpSpMkLst>
            <pc:docMk/>
            <pc:sldMk cId="97877984" sldId="273"/>
            <ac:grpSpMk id="2" creationId="{99C111FD-3D91-BD25-E28E-F87F51E0F0A2}"/>
          </ac:grpSpMkLst>
        </pc:grpChg>
        <pc:picChg chg="mod">
          <ac:chgData name="Matthew Weber" userId="cb8fa425-774b-40a7-b0f2-d5b57e79fa6f" providerId="ADAL" clId="{416331A4-5993-4ABC-9964-79E951A960A4}" dt="2024-07-05T17:03:37.503" v="832"/>
          <ac:picMkLst>
            <pc:docMk/>
            <pc:sldMk cId="97877984" sldId="273"/>
            <ac:picMk id="3" creationId="{35DB604E-E0AE-FF3D-7F1A-D4E4B369082B}"/>
          </ac:picMkLst>
        </pc:picChg>
      </pc:sldChg>
      <pc:sldChg chg="addSp delSp modSp add mod">
        <pc:chgData name="Matthew Weber" userId="cb8fa425-774b-40a7-b0f2-d5b57e79fa6f" providerId="ADAL" clId="{416331A4-5993-4ABC-9964-79E951A960A4}" dt="2024-07-12T18:26:18.006" v="4388" actId="20577"/>
        <pc:sldMkLst>
          <pc:docMk/>
          <pc:sldMk cId="89935044" sldId="274"/>
        </pc:sldMkLst>
        <pc:spChg chg="add mod">
          <ac:chgData name="Matthew Weber" userId="cb8fa425-774b-40a7-b0f2-d5b57e79fa6f" providerId="ADAL" clId="{416331A4-5993-4ABC-9964-79E951A960A4}" dt="2024-07-05T17:43:55.625" v="1995" actId="1582"/>
          <ac:spMkLst>
            <pc:docMk/>
            <pc:sldMk cId="89935044" sldId="274"/>
            <ac:spMk id="3" creationId="{0848F5D0-E5E6-5DF5-C4A5-BCB6008169B8}"/>
          </ac:spMkLst>
        </pc:spChg>
        <pc:spChg chg="mod">
          <ac:chgData name="Matthew Weber" userId="cb8fa425-774b-40a7-b0f2-d5b57e79fa6f" providerId="ADAL" clId="{416331A4-5993-4ABC-9964-79E951A960A4}" dt="2024-07-12T18:22:14.154" v="4195" actId="20577"/>
          <ac:spMkLst>
            <pc:docMk/>
            <pc:sldMk cId="89935044" sldId="274"/>
            <ac:spMk id="4" creationId="{65ECD87A-DCCD-81F9-88EB-D08778CDAE02}"/>
          </ac:spMkLst>
        </pc:spChg>
        <pc:spChg chg="mod">
          <ac:chgData name="Matthew Weber" userId="cb8fa425-774b-40a7-b0f2-d5b57e79fa6f" providerId="ADAL" clId="{416331A4-5993-4ABC-9964-79E951A960A4}" dt="2024-07-12T18:26:18.006" v="4388" actId="20577"/>
          <ac:spMkLst>
            <pc:docMk/>
            <pc:sldMk cId="89935044" sldId="274"/>
            <ac:spMk id="5" creationId="{7AF545DB-22B2-2F93-3A67-F3BE21C798E1}"/>
          </ac:spMkLst>
        </pc:spChg>
        <pc:spChg chg="add mod">
          <ac:chgData name="Matthew Weber" userId="cb8fa425-774b-40a7-b0f2-d5b57e79fa6f" providerId="ADAL" clId="{416331A4-5993-4ABC-9964-79E951A960A4}" dt="2024-07-05T17:44:23.861" v="2017" actId="1076"/>
          <ac:spMkLst>
            <pc:docMk/>
            <pc:sldMk cId="89935044" sldId="274"/>
            <ac:spMk id="9" creationId="{B516A34F-CF55-40BA-4615-9BEBA08AB2C8}"/>
          </ac:spMkLst>
        </pc:spChg>
        <pc:grpChg chg="del">
          <ac:chgData name="Matthew Weber" userId="cb8fa425-774b-40a7-b0f2-d5b57e79fa6f" providerId="ADAL" clId="{416331A4-5993-4ABC-9964-79E951A960A4}" dt="2024-07-05T17:19:13.226" v="1205" actId="478"/>
          <ac:grpSpMkLst>
            <pc:docMk/>
            <pc:sldMk cId="89935044" sldId="274"/>
            <ac:grpSpMk id="6" creationId="{47208367-E610-622F-83C6-2793003132C3}"/>
          </ac:grpSpMkLst>
        </pc:grpChg>
        <pc:picChg chg="add mod">
          <ac:chgData name="Matthew Weber" userId="cb8fa425-774b-40a7-b0f2-d5b57e79fa6f" providerId="ADAL" clId="{416331A4-5993-4ABC-9964-79E951A960A4}" dt="2024-07-05T17:43:28.687" v="1990" actId="1076"/>
          <ac:picMkLst>
            <pc:docMk/>
            <pc:sldMk cId="89935044" sldId="274"/>
            <ac:picMk id="2" creationId="{B57D86A3-812E-E039-6FE5-6AC1CD5457DD}"/>
          </ac:picMkLst>
        </pc:picChg>
      </pc:sldChg>
      <pc:sldChg chg="delSp add del mod">
        <pc:chgData name="Matthew Weber" userId="cb8fa425-774b-40a7-b0f2-d5b57e79fa6f" providerId="ADAL" clId="{416331A4-5993-4ABC-9964-79E951A960A4}" dt="2024-07-05T17:19:05.661" v="1203" actId="2696"/>
        <pc:sldMkLst>
          <pc:docMk/>
          <pc:sldMk cId="2492901011" sldId="274"/>
        </pc:sldMkLst>
        <pc:grpChg chg="del">
          <ac:chgData name="Matthew Weber" userId="cb8fa425-774b-40a7-b0f2-d5b57e79fa6f" providerId="ADAL" clId="{416331A4-5993-4ABC-9964-79E951A960A4}" dt="2024-07-05T17:18:47.555" v="1202" actId="478"/>
          <ac:grpSpMkLst>
            <pc:docMk/>
            <pc:sldMk cId="2492901011" sldId="274"/>
            <ac:grpSpMk id="6" creationId="{47208367-E610-622F-83C6-2793003132C3}"/>
          </ac:grpSpMkLst>
        </pc:grpChg>
      </pc:sldChg>
      <pc:sldChg chg="addSp modSp add mod">
        <pc:chgData name="Matthew Weber" userId="cb8fa425-774b-40a7-b0f2-d5b57e79fa6f" providerId="ADAL" clId="{416331A4-5993-4ABC-9964-79E951A960A4}" dt="2024-07-12T18:28:13.687" v="4447" actId="20577"/>
        <pc:sldMkLst>
          <pc:docMk/>
          <pc:sldMk cId="700994117" sldId="275"/>
        </pc:sldMkLst>
        <pc:spChg chg="mod">
          <ac:chgData name="Matthew Weber" userId="cb8fa425-774b-40a7-b0f2-d5b57e79fa6f" providerId="ADAL" clId="{416331A4-5993-4ABC-9964-79E951A960A4}" dt="2024-07-12T18:27:57.614" v="4444" actId="20577"/>
          <ac:spMkLst>
            <pc:docMk/>
            <pc:sldMk cId="700994117" sldId="275"/>
            <ac:spMk id="4" creationId="{65ECD87A-DCCD-81F9-88EB-D08778CDAE02}"/>
          </ac:spMkLst>
        </pc:spChg>
        <pc:spChg chg="mod">
          <ac:chgData name="Matthew Weber" userId="cb8fa425-774b-40a7-b0f2-d5b57e79fa6f" providerId="ADAL" clId="{416331A4-5993-4ABC-9964-79E951A960A4}" dt="2024-07-12T18:28:13.687" v="4447" actId="20577"/>
          <ac:spMkLst>
            <pc:docMk/>
            <pc:sldMk cId="700994117" sldId="275"/>
            <ac:spMk id="5" creationId="{7AF545DB-22B2-2F93-3A67-F3BE21C798E1}"/>
          </ac:spMkLst>
        </pc:spChg>
        <pc:spChg chg="mod">
          <ac:chgData name="Matthew Weber" userId="cb8fa425-774b-40a7-b0f2-d5b57e79fa6f" providerId="ADAL" clId="{416331A4-5993-4ABC-9964-79E951A960A4}" dt="2024-07-05T17:20:21.578" v="1220"/>
          <ac:spMkLst>
            <pc:docMk/>
            <pc:sldMk cId="700994117" sldId="275"/>
            <ac:spMk id="6" creationId="{F55F4DD8-6C03-EDFB-5782-9294CD2B2432}"/>
          </ac:spMkLst>
        </pc:spChg>
        <pc:spChg chg="mod">
          <ac:chgData name="Matthew Weber" userId="cb8fa425-774b-40a7-b0f2-d5b57e79fa6f" providerId="ADAL" clId="{416331A4-5993-4ABC-9964-79E951A960A4}" dt="2024-07-05T17:20:21.578" v="1220"/>
          <ac:spMkLst>
            <pc:docMk/>
            <pc:sldMk cId="700994117" sldId="275"/>
            <ac:spMk id="7" creationId="{0C71A56E-52B3-7343-3E9A-2C615E6111FD}"/>
          </ac:spMkLst>
        </pc:spChg>
        <pc:spChg chg="mod">
          <ac:chgData name="Matthew Weber" userId="cb8fa425-774b-40a7-b0f2-d5b57e79fa6f" providerId="ADAL" clId="{416331A4-5993-4ABC-9964-79E951A960A4}" dt="2024-07-05T17:44:37.475" v="2023" actId="20577"/>
          <ac:spMkLst>
            <pc:docMk/>
            <pc:sldMk cId="700994117" sldId="275"/>
            <ac:spMk id="8" creationId="{450DED88-A674-849F-2535-EE321E66AD21}"/>
          </ac:spMkLst>
        </pc:spChg>
        <pc:grpChg chg="add mod">
          <ac:chgData name="Matthew Weber" userId="cb8fa425-774b-40a7-b0f2-d5b57e79fa6f" providerId="ADAL" clId="{416331A4-5993-4ABC-9964-79E951A960A4}" dt="2024-07-05T17:20:21.578" v="1220"/>
          <ac:grpSpMkLst>
            <pc:docMk/>
            <pc:sldMk cId="700994117" sldId="275"/>
            <ac:grpSpMk id="2" creationId="{198D4108-AB94-0FBF-B289-C41F05253E5C}"/>
          </ac:grpSpMkLst>
        </pc:grpChg>
        <pc:picChg chg="mod">
          <ac:chgData name="Matthew Weber" userId="cb8fa425-774b-40a7-b0f2-d5b57e79fa6f" providerId="ADAL" clId="{416331A4-5993-4ABC-9964-79E951A960A4}" dt="2024-07-05T17:20:21.578" v="1220"/>
          <ac:picMkLst>
            <pc:docMk/>
            <pc:sldMk cId="700994117" sldId="275"/>
            <ac:picMk id="3" creationId="{5FEF8D02-11BA-19E6-CA46-F09DF087697D}"/>
          </ac:picMkLst>
        </pc:picChg>
      </pc:sldChg>
      <pc:sldChg chg="addSp delSp modSp add mod">
        <pc:chgData name="Matthew Weber" userId="cb8fa425-774b-40a7-b0f2-d5b57e79fa6f" providerId="ADAL" clId="{416331A4-5993-4ABC-9964-79E951A960A4}" dt="2024-07-12T18:29:38.218" v="4569" actId="1076"/>
        <pc:sldMkLst>
          <pc:docMk/>
          <pc:sldMk cId="1480053670" sldId="276"/>
        </pc:sldMkLst>
        <pc:spChg chg="add mod">
          <ac:chgData name="Matthew Weber" userId="cb8fa425-774b-40a7-b0f2-d5b57e79fa6f" providerId="ADAL" clId="{416331A4-5993-4ABC-9964-79E951A960A4}" dt="2024-07-12T18:29:38.218" v="4569" actId="1076"/>
          <ac:spMkLst>
            <pc:docMk/>
            <pc:sldMk cId="1480053670" sldId="276"/>
            <ac:spMk id="2" creationId="{BC463ADF-08B3-5111-9408-8572EE7CA683}"/>
          </ac:spMkLst>
        </pc:spChg>
        <pc:spChg chg="mod">
          <ac:chgData name="Matthew Weber" userId="cb8fa425-774b-40a7-b0f2-d5b57e79fa6f" providerId="ADAL" clId="{416331A4-5993-4ABC-9964-79E951A960A4}" dt="2024-07-12T18:28:39.382" v="4493" actId="20577"/>
          <ac:spMkLst>
            <pc:docMk/>
            <pc:sldMk cId="1480053670" sldId="276"/>
            <ac:spMk id="4" creationId="{65ECD87A-DCCD-81F9-88EB-D08778CDAE02}"/>
          </ac:spMkLst>
        </pc:spChg>
        <pc:spChg chg="mod">
          <ac:chgData name="Matthew Weber" userId="cb8fa425-774b-40a7-b0f2-d5b57e79fa6f" providerId="ADAL" clId="{416331A4-5993-4ABC-9964-79E951A960A4}" dt="2024-07-12T18:29:23.730" v="4557" actId="20577"/>
          <ac:spMkLst>
            <pc:docMk/>
            <pc:sldMk cId="1480053670" sldId="276"/>
            <ac:spMk id="5" creationId="{7AF545DB-22B2-2F93-3A67-F3BE21C798E1}"/>
          </ac:spMkLst>
        </pc:spChg>
        <pc:spChg chg="add del mod topLvl">
          <ac:chgData name="Matthew Weber" userId="cb8fa425-774b-40a7-b0f2-d5b57e79fa6f" providerId="ADAL" clId="{416331A4-5993-4ABC-9964-79E951A960A4}" dt="2024-07-05T17:23:44.829" v="1230" actId="478"/>
          <ac:spMkLst>
            <pc:docMk/>
            <pc:sldMk cId="1480053670" sldId="276"/>
            <ac:spMk id="11" creationId="{7D578FD5-7B71-B8EE-6D74-F937986CFEC7}"/>
          </ac:spMkLst>
        </pc:spChg>
        <pc:spChg chg="del">
          <ac:chgData name="Matthew Weber" userId="cb8fa425-774b-40a7-b0f2-d5b57e79fa6f" providerId="ADAL" clId="{416331A4-5993-4ABC-9964-79E951A960A4}" dt="2024-07-09T18:19:47.704" v="3458" actId="26606"/>
          <ac:spMkLst>
            <pc:docMk/>
            <pc:sldMk cId="1480053670" sldId="276"/>
            <ac:spMk id="13" creationId="{0E3596DD-156A-473E-9BB3-C6A29F7574E9}"/>
          </ac:spMkLst>
        </pc:spChg>
        <pc:spChg chg="add mod">
          <ac:chgData name="Matthew Weber" userId="cb8fa425-774b-40a7-b0f2-d5b57e79fa6f" providerId="ADAL" clId="{416331A4-5993-4ABC-9964-79E951A960A4}" dt="2024-07-05T17:46:44.136" v="2122" actId="164"/>
          <ac:spMkLst>
            <pc:docMk/>
            <pc:sldMk cId="1480053670" sldId="276"/>
            <ac:spMk id="14" creationId="{8466459A-40FD-866B-24AC-2FFEDB129689}"/>
          </ac:spMkLst>
        </pc:spChg>
        <pc:spChg chg="del">
          <ac:chgData name="Matthew Weber" userId="cb8fa425-774b-40a7-b0f2-d5b57e79fa6f" providerId="ADAL" clId="{416331A4-5993-4ABC-9964-79E951A960A4}" dt="2024-07-09T18:19:47.704" v="3458" actId="26606"/>
          <ac:spMkLst>
            <pc:docMk/>
            <pc:sldMk cId="1480053670" sldId="276"/>
            <ac:spMk id="15" creationId="{2C46C4D6-C474-4E92-B52E-944C1118F7B6}"/>
          </ac:spMkLst>
        </pc:spChg>
        <pc:spChg chg="add mod">
          <ac:chgData name="Matthew Weber" userId="cb8fa425-774b-40a7-b0f2-d5b57e79fa6f" providerId="ADAL" clId="{416331A4-5993-4ABC-9964-79E951A960A4}" dt="2024-07-05T17:46:44.136" v="2122" actId="164"/>
          <ac:spMkLst>
            <pc:docMk/>
            <pc:sldMk cId="1480053670" sldId="276"/>
            <ac:spMk id="16" creationId="{EA16C04C-D9E3-C2E6-EA44-7CA07A75D972}"/>
          </ac:spMkLst>
        </pc:spChg>
        <pc:spChg chg="add del mod">
          <ac:chgData name="Matthew Weber" userId="cb8fa425-774b-40a7-b0f2-d5b57e79fa6f" providerId="ADAL" clId="{416331A4-5993-4ABC-9964-79E951A960A4}" dt="2024-07-09T18:19:39.972" v="3456" actId="478"/>
          <ac:spMkLst>
            <pc:docMk/>
            <pc:sldMk cId="1480053670" sldId="276"/>
            <ac:spMk id="18" creationId="{B068F90F-CE10-14D2-9FD0-1863479F22E7}"/>
          </ac:spMkLst>
        </pc:spChg>
        <pc:spChg chg="add del mod">
          <ac:chgData name="Matthew Weber" userId="cb8fa425-774b-40a7-b0f2-d5b57e79fa6f" providerId="ADAL" clId="{416331A4-5993-4ABC-9964-79E951A960A4}" dt="2024-07-09T18:19:38.132" v="3455" actId="478"/>
          <ac:spMkLst>
            <pc:docMk/>
            <pc:sldMk cId="1480053670" sldId="276"/>
            <ac:spMk id="19" creationId="{E4F679C2-A836-71B9-3B09-142ED302B78C}"/>
          </ac:spMkLst>
        </pc:spChg>
        <pc:spChg chg="add">
          <ac:chgData name="Matthew Weber" userId="cb8fa425-774b-40a7-b0f2-d5b57e79fa6f" providerId="ADAL" clId="{416331A4-5993-4ABC-9964-79E951A960A4}" dt="2024-07-09T18:19:47.704" v="3458" actId="26606"/>
          <ac:spMkLst>
            <pc:docMk/>
            <pc:sldMk cId="1480053670" sldId="276"/>
            <ac:spMk id="3079" creationId="{0E3596DD-156A-473E-9BB3-C6A29F7574E9}"/>
          </ac:spMkLst>
        </pc:spChg>
        <pc:spChg chg="add">
          <ac:chgData name="Matthew Weber" userId="cb8fa425-774b-40a7-b0f2-d5b57e79fa6f" providerId="ADAL" clId="{416331A4-5993-4ABC-9964-79E951A960A4}" dt="2024-07-09T18:19:47.704" v="3458" actId="26606"/>
          <ac:spMkLst>
            <pc:docMk/>
            <pc:sldMk cId="1480053670" sldId="276"/>
            <ac:spMk id="3081" creationId="{2C46C4D6-C474-4E92-B52E-944C1118F7B6}"/>
          </ac:spMkLst>
        </pc:spChg>
        <pc:grpChg chg="del">
          <ac:chgData name="Matthew Weber" userId="cb8fa425-774b-40a7-b0f2-d5b57e79fa6f" providerId="ADAL" clId="{416331A4-5993-4ABC-9964-79E951A960A4}" dt="2024-07-05T17:22:29.999" v="1223" actId="478"/>
          <ac:grpSpMkLst>
            <pc:docMk/>
            <pc:sldMk cId="1480053670" sldId="276"/>
            <ac:grpSpMk id="2" creationId="{198D4108-AB94-0FBF-B289-C41F05253E5C}"/>
          </ac:grpSpMkLst>
        </pc:grpChg>
        <pc:grpChg chg="add del mod">
          <ac:chgData name="Matthew Weber" userId="cb8fa425-774b-40a7-b0f2-d5b57e79fa6f" providerId="ADAL" clId="{416331A4-5993-4ABC-9964-79E951A960A4}" dt="2024-07-05T17:23:44.829" v="1230" actId="478"/>
          <ac:grpSpMkLst>
            <pc:docMk/>
            <pc:sldMk cId="1480053670" sldId="276"/>
            <ac:grpSpMk id="9" creationId="{ACF5F746-1DF9-E37B-9145-F905072E7BD3}"/>
          </ac:grpSpMkLst>
        </pc:grpChg>
        <pc:grpChg chg="add del mod">
          <ac:chgData name="Matthew Weber" userId="cb8fa425-774b-40a7-b0f2-d5b57e79fa6f" providerId="ADAL" clId="{416331A4-5993-4ABC-9964-79E951A960A4}" dt="2024-07-09T18:19:35.869" v="3454" actId="478"/>
          <ac:grpSpMkLst>
            <pc:docMk/>
            <pc:sldMk cId="1480053670" sldId="276"/>
            <ac:grpSpMk id="17" creationId="{DD664330-AB4D-BB90-557A-F340DB6B05D9}"/>
          </ac:grpSpMkLst>
        </pc:grpChg>
        <pc:picChg chg="add del mod topLvl">
          <ac:chgData name="Matthew Weber" userId="cb8fa425-774b-40a7-b0f2-d5b57e79fa6f" providerId="ADAL" clId="{416331A4-5993-4ABC-9964-79E951A960A4}" dt="2024-07-09T18:19:34.824" v="3453" actId="478"/>
          <ac:picMkLst>
            <pc:docMk/>
            <pc:sldMk cId="1480053670" sldId="276"/>
            <ac:picMk id="10" creationId="{2EC39A30-818A-320D-FCD4-65E7EFDA3DA0}"/>
          </ac:picMkLst>
        </pc:picChg>
        <pc:picChg chg="add mod">
          <ac:chgData name="Matthew Weber" userId="cb8fa425-774b-40a7-b0f2-d5b57e79fa6f" providerId="ADAL" clId="{416331A4-5993-4ABC-9964-79E951A960A4}" dt="2024-07-05T17:46:44.136" v="2122" actId="164"/>
          <ac:picMkLst>
            <pc:docMk/>
            <pc:sldMk cId="1480053670" sldId="276"/>
            <ac:picMk id="12" creationId="{5E375A55-6913-52C8-702A-14729CB0E470}"/>
          </ac:picMkLst>
        </pc:picChg>
        <pc:picChg chg="add mod">
          <ac:chgData name="Matthew Weber" userId="cb8fa425-774b-40a7-b0f2-d5b57e79fa6f" providerId="ADAL" clId="{416331A4-5993-4ABC-9964-79E951A960A4}" dt="2024-07-09T18:19:47.704" v="3458" actId="26606"/>
          <ac:picMkLst>
            <pc:docMk/>
            <pc:sldMk cId="1480053670" sldId="276"/>
            <ac:picMk id="3074" creationId="{C51F550A-9EE2-34BB-3ECD-8542A2B23180}"/>
          </ac:picMkLst>
        </pc:picChg>
      </pc:sldChg>
      <pc:sldChg chg="new del">
        <pc:chgData name="Matthew Weber" userId="cb8fa425-774b-40a7-b0f2-d5b57e79fa6f" providerId="ADAL" clId="{416331A4-5993-4ABC-9964-79E951A960A4}" dt="2024-07-05T17:25:40.835" v="1245" actId="2696"/>
        <pc:sldMkLst>
          <pc:docMk/>
          <pc:sldMk cId="604851068" sldId="277"/>
        </pc:sldMkLst>
      </pc:sldChg>
      <pc:sldChg chg="addSp delSp modSp add mod">
        <pc:chgData name="Matthew Weber" userId="cb8fa425-774b-40a7-b0f2-d5b57e79fa6f" providerId="ADAL" clId="{416331A4-5993-4ABC-9964-79E951A960A4}" dt="2024-07-12T19:02:51.506" v="5507" actId="20577"/>
        <pc:sldMkLst>
          <pc:docMk/>
          <pc:sldMk cId="2654028245" sldId="277"/>
        </pc:sldMkLst>
        <pc:spChg chg="mod">
          <ac:chgData name="Matthew Weber" userId="cb8fa425-774b-40a7-b0f2-d5b57e79fa6f" providerId="ADAL" clId="{416331A4-5993-4ABC-9964-79E951A960A4}" dt="2024-07-12T19:02:51.506" v="5507" actId="20577"/>
          <ac:spMkLst>
            <pc:docMk/>
            <pc:sldMk cId="2654028245" sldId="277"/>
            <ac:spMk id="4" creationId="{9E5F1471-65BB-8F20-076C-32DEF2B68C92}"/>
          </ac:spMkLst>
        </pc:spChg>
        <pc:spChg chg="mod">
          <ac:chgData name="Matthew Weber" userId="cb8fa425-774b-40a7-b0f2-d5b57e79fa6f" providerId="ADAL" clId="{416331A4-5993-4ABC-9964-79E951A960A4}" dt="2024-07-05T17:48:49.377" v="2197" actId="20577"/>
          <ac:spMkLst>
            <pc:docMk/>
            <pc:sldMk cId="2654028245" sldId="277"/>
            <ac:spMk id="5" creationId="{9F2E546D-2D7F-EF7F-0E83-FF8F5B224DFF}"/>
          </ac:spMkLst>
        </pc:spChg>
        <pc:spChg chg="add mod">
          <ac:chgData name="Matthew Weber" userId="cb8fa425-774b-40a7-b0f2-d5b57e79fa6f" providerId="ADAL" clId="{416331A4-5993-4ABC-9964-79E951A960A4}" dt="2024-07-05T17:49:09.815" v="2211" actId="1076"/>
          <ac:spMkLst>
            <pc:docMk/>
            <pc:sldMk cId="2654028245" sldId="277"/>
            <ac:spMk id="11" creationId="{0891662C-3BD0-AF90-F675-CB8F50F417DC}"/>
          </ac:spMkLst>
        </pc:spChg>
        <pc:grpChg chg="del">
          <ac:chgData name="Matthew Weber" userId="cb8fa425-774b-40a7-b0f2-d5b57e79fa6f" providerId="ADAL" clId="{416331A4-5993-4ABC-9964-79E951A960A4}" dt="2024-07-05T17:26:04.769" v="1249" actId="478"/>
          <ac:grpSpMkLst>
            <pc:docMk/>
            <pc:sldMk cId="2654028245" sldId="277"/>
            <ac:grpSpMk id="6" creationId="{A7FEF86A-9A05-3E2E-098C-69CDE5581E09}"/>
          </ac:grpSpMkLst>
        </pc:grpChg>
        <pc:picChg chg="add mod modCrop">
          <ac:chgData name="Matthew Weber" userId="cb8fa425-774b-40a7-b0f2-d5b57e79fa6f" providerId="ADAL" clId="{416331A4-5993-4ABC-9964-79E951A960A4}" dt="2024-07-05T17:29:13.153" v="1365" actId="1076"/>
          <ac:picMkLst>
            <pc:docMk/>
            <pc:sldMk cId="2654028245" sldId="277"/>
            <ac:picMk id="3" creationId="{A1D304F4-145B-620C-30CB-90C10406B8F3}"/>
          </ac:picMkLst>
        </pc:picChg>
        <pc:picChg chg="add del mod">
          <ac:chgData name="Matthew Weber" userId="cb8fa425-774b-40a7-b0f2-d5b57e79fa6f" providerId="ADAL" clId="{416331A4-5993-4ABC-9964-79E951A960A4}" dt="2024-07-05T17:29:44.549" v="1369" actId="478"/>
          <ac:picMkLst>
            <pc:docMk/>
            <pc:sldMk cId="2654028245" sldId="277"/>
            <ac:picMk id="10" creationId="{33C17026-168B-3691-F8D2-BD5C3AB41B8F}"/>
          </ac:picMkLst>
        </pc:picChg>
      </pc:sldChg>
      <pc:sldChg chg="delSp modSp add mod">
        <pc:chgData name="Matthew Weber" userId="cb8fa425-774b-40a7-b0f2-d5b57e79fa6f" providerId="ADAL" clId="{416331A4-5993-4ABC-9964-79E951A960A4}" dt="2024-07-12T19:11:44.616" v="5571" actId="20577"/>
        <pc:sldMkLst>
          <pc:docMk/>
          <pc:sldMk cId="920686963" sldId="278"/>
        </pc:sldMkLst>
        <pc:spChg chg="mod">
          <ac:chgData name="Matthew Weber" userId="cb8fa425-774b-40a7-b0f2-d5b57e79fa6f" providerId="ADAL" clId="{416331A4-5993-4ABC-9964-79E951A960A4}" dt="2024-07-12T19:09:35.019" v="5508"/>
          <ac:spMkLst>
            <pc:docMk/>
            <pc:sldMk cId="920686963" sldId="278"/>
            <ac:spMk id="4" creationId="{9E5F1471-65BB-8F20-076C-32DEF2B68C92}"/>
          </ac:spMkLst>
        </pc:spChg>
        <pc:spChg chg="mod">
          <ac:chgData name="Matthew Weber" userId="cb8fa425-774b-40a7-b0f2-d5b57e79fa6f" providerId="ADAL" clId="{416331A4-5993-4ABC-9964-79E951A960A4}" dt="2024-07-12T19:11:44.616" v="5571" actId="20577"/>
          <ac:spMkLst>
            <pc:docMk/>
            <pc:sldMk cId="920686963" sldId="278"/>
            <ac:spMk id="5" creationId="{9F2E546D-2D7F-EF7F-0E83-FF8F5B224DFF}"/>
          </ac:spMkLst>
        </pc:spChg>
        <pc:picChg chg="del">
          <ac:chgData name="Matthew Weber" userId="cb8fa425-774b-40a7-b0f2-d5b57e79fa6f" providerId="ADAL" clId="{416331A4-5993-4ABC-9964-79E951A960A4}" dt="2024-07-05T17:29:49.699" v="1371" actId="478"/>
          <ac:picMkLst>
            <pc:docMk/>
            <pc:sldMk cId="920686963" sldId="278"/>
            <ac:picMk id="3" creationId="{A1D304F4-145B-620C-30CB-90C10406B8F3}"/>
          </ac:picMkLst>
        </pc:picChg>
      </pc:sldChg>
      <pc:sldChg chg="addSp delSp modSp add del mod ord">
        <pc:chgData name="Matthew Weber" userId="cb8fa425-774b-40a7-b0f2-d5b57e79fa6f" providerId="ADAL" clId="{416331A4-5993-4ABC-9964-79E951A960A4}" dt="2024-07-12T15:48:55.297" v="3576" actId="2696"/>
        <pc:sldMkLst>
          <pc:docMk/>
          <pc:sldMk cId="377418568" sldId="279"/>
        </pc:sldMkLst>
        <pc:spChg chg="mod">
          <ac:chgData name="Matthew Weber" userId="cb8fa425-774b-40a7-b0f2-d5b57e79fa6f" providerId="ADAL" clId="{416331A4-5993-4ABC-9964-79E951A960A4}" dt="2024-07-08T18:58:28.862" v="3238" actId="26606"/>
          <ac:spMkLst>
            <pc:docMk/>
            <pc:sldMk cId="377418568" sldId="279"/>
            <ac:spMk id="4" creationId="{9E5F1471-65BB-8F20-076C-32DEF2B68C92}"/>
          </ac:spMkLst>
        </pc:spChg>
        <pc:spChg chg="mod">
          <ac:chgData name="Matthew Weber" userId="cb8fa425-774b-40a7-b0f2-d5b57e79fa6f" providerId="ADAL" clId="{416331A4-5993-4ABC-9964-79E951A960A4}" dt="2024-07-08T18:59:25.699" v="3324" actId="20577"/>
          <ac:spMkLst>
            <pc:docMk/>
            <pc:sldMk cId="377418568" sldId="279"/>
            <ac:spMk id="5" creationId="{9F2E546D-2D7F-EF7F-0E83-FF8F5B224DFF}"/>
          </ac:spMkLst>
        </pc:spChg>
        <pc:spChg chg="add del mod">
          <ac:chgData name="Matthew Weber" userId="cb8fa425-774b-40a7-b0f2-d5b57e79fa6f" providerId="ADAL" clId="{416331A4-5993-4ABC-9964-79E951A960A4}" dt="2024-07-05T17:38:20.048" v="1932" actId="478"/>
          <ac:spMkLst>
            <pc:docMk/>
            <pc:sldMk cId="377418568" sldId="279"/>
            <ac:spMk id="6" creationId="{E0D07C8C-441A-4ECF-3FF7-99C42B37542A}"/>
          </ac:spMkLst>
        </pc:spChg>
        <pc:spChg chg="add del mod">
          <ac:chgData name="Matthew Weber" userId="cb8fa425-774b-40a7-b0f2-d5b57e79fa6f" providerId="ADAL" clId="{416331A4-5993-4ABC-9964-79E951A960A4}" dt="2024-07-08T18:56:24.849" v="3167" actId="478"/>
          <ac:spMkLst>
            <pc:docMk/>
            <pc:sldMk cId="377418568" sldId="279"/>
            <ac:spMk id="7" creationId="{D1C1404A-C9B0-9FD9-081E-C65AAD5C018B}"/>
          </ac:spMkLst>
        </pc:spChg>
        <pc:spChg chg="add del mod">
          <ac:chgData name="Matthew Weber" userId="cb8fa425-774b-40a7-b0f2-d5b57e79fa6f" providerId="ADAL" clId="{416331A4-5993-4ABC-9964-79E951A960A4}" dt="2024-07-08T18:56:26.257" v="3168" actId="478"/>
          <ac:spMkLst>
            <pc:docMk/>
            <pc:sldMk cId="377418568" sldId="279"/>
            <ac:spMk id="8" creationId="{E2A4F7DD-677D-A38C-051F-026B88F1C4DB}"/>
          </ac:spMkLst>
        </pc:spChg>
        <pc:spChg chg="add del mod">
          <ac:chgData name="Matthew Weber" userId="cb8fa425-774b-40a7-b0f2-d5b57e79fa6f" providerId="ADAL" clId="{416331A4-5993-4ABC-9964-79E951A960A4}" dt="2024-07-08T18:56:30.616" v="3169" actId="478"/>
          <ac:spMkLst>
            <pc:docMk/>
            <pc:sldMk cId="377418568" sldId="279"/>
            <ac:spMk id="9" creationId="{0CD4E4F0-4276-E698-C434-4C3F1B60EBA3}"/>
          </ac:spMkLst>
        </pc:spChg>
        <pc:spChg chg="del">
          <ac:chgData name="Matthew Weber" userId="cb8fa425-774b-40a7-b0f2-d5b57e79fa6f" providerId="ADAL" clId="{416331A4-5993-4ABC-9964-79E951A960A4}" dt="2024-07-08T18:58:28.862" v="3238" actId="26606"/>
          <ac:spMkLst>
            <pc:docMk/>
            <pc:sldMk cId="377418568" sldId="279"/>
            <ac:spMk id="13" creationId="{0E3596DD-156A-473E-9BB3-C6A29F7574E9}"/>
          </ac:spMkLst>
        </pc:spChg>
        <pc:spChg chg="del">
          <ac:chgData name="Matthew Weber" userId="cb8fa425-774b-40a7-b0f2-d5b57e79fa6f" providerId="ADAL" clId="{416331A4-5993-4ABC-9964-79E951A960A4}" dt="2024-07-08T18:58:28.862" v="3238" actId="26606"/>
          <ac:spMkLst>
            <pc:docMk/>
            <pc:sldMk cId="377418568" sldId="279"/>
            <ac:spMk id="15" creationId="{2C46C4D6-C474-4E92-B52E-944C1118F7B6}"/>
          </ac:spMkLst>
        </pc:spChg>
        <pc:spChg chg="add del">
          <ac:chgData name="Matthew Weber" userId="cb8fa425-774b-40a7-b0f2-d5b57e79fa6f" providerId="ADAL" clId="{416331A4-5993-4ABC-9964-79E951A960A4}" dt="2024-07-08T18:58:45.158" v="3240" actId="26606"/>
          <ac:spMkLst>
            <pc:docMk/>
            <pc:sldMk cId="377418568" sldId="279"/>
            <ac:spMk id="2055" creationId="{0E3596DD-156A-473E-9BB3-C6A29F7574E9}"/>
          </ac:spMkLst>
        </pc:spChg>
        <pc:spChg chg="add del">
          <ac:chgData name="Matthew Weber" userId="cb8fa425-774b-40a7-b0f2-d5b57e79fa6f" providerId="ADAL" clId="{416331A4-5993-4ABC-9964-79E951A960A4}" dt="2024-07-08T18:58:45.158" v="3240" actId="26606"/>
          <ac:spMkLst>
            <pc:docMk/>
            <pc:sldMk cId="377418568" sldId="279"/>
            <ac:spMk id="2057" creationId="{2C46C4D6-C474-4E92-B52E-944C1118F7B6}"/>
          </ac:spMkLst>
        </pc:spChg>
        <pc:spChg chg="add">
          <ac:chgData name="Matthew Weber" userId="cb8fa425-774b-40a7-b0f2-d5b57e79fa6f" providerId="ADAL" clId="{416331A4-5993-4ABC-9964-79E951A960A4}" dt="2024-07-08T18:58:45.158" v="3240" actId="26606"/>
          <ac:spMkLst>
            <pc:docMk/>
            <pc:sldMk cId="377418568" sldId="279"/>
            <ac:spMk id="2062" creationId="{F35DB090-93B5-4581-8D71-BB3839684BFF}"/>
          </ac:spMkLst>
        </pc:spChg>
        <pc:spChg chg="add">
          <ac:chgData name="Matthew Weber" userId="cb8fa425-774b-40a7-b0f2-d5b57e79fa6f" providerId="ADAL" clId="{416331A4-5993-4ABC-9964-79E951A960A4}" dt="2024-07-08T18:58:45.158" v="3240" actId="26606"/>
          <ac:spMkLst>
            <pc:docMk/>
            <pc:sldMk cId="377418568" sldId="279"/>
            <ac:spMk id="2064" creationId="{A0DE92DF-4769-4DE9-93FD-EE31271850CA}"/>
          </ac:spMkLst>
        </pc:spChg>
        <pc:picChg chg="add del mod">
          <ac:chgData name="Matthew Weber" userId="cb8fa425-774b-40a7-b0f2-d5b57e79fa6f" providerId="ADAL" clId="{416331A4-5993-4ABC-9964-79E951A960A4}" dt="2024-07-08T18:56:22.552" v="3166" actId="478"/>
          <ac:picMkLst>
            <pc:docMk/>
            <pc:sldMk cId="377418568" sldId="279"/>
            <ac:picMk id="3" creationId="{BBA09BAA-28B4-BC04-AD1A-6F2E847E8492}"/>
          </ac:picMkLst>
        </pc:picChg>
        <pc:picChg chg="add mod">
          <ac:chgData name="Matthew Weber" userId="cb8fa425-774b-40a7-b0f2-d5b57e79fa6f" providerId="ADAL" clId="{416331A4-5993-4ABC-9964-79E951A960A4}" dt="2024-07-08T18:58:45.158" v="3240" actId="26606"/>
          <ac:picMkLst>
            <pc:docMk/>
            <pc:sldMk cId="377418568" sldId="279"/>
            <ac:picMk id="2050" creationId="{47D55F39-C078-E850-48AD-23C49E432BC1}"/>
          </ac:picMkLst>
        </pc:picChg>
        <pc:picChg chg="add mod">
          <ac:chgData name="Matthew Weber" userId="cb8fa425-774b-40a7-b0f2-d5b57e79fa6f" providerId="ADAL" clId="{416331A4-5993-4ABC-9964-79E951A960A4}" dt="2024-07-08T18:58:45.158" v="3240" actId="26606"/>
          <ac:picMkLst>
            <pc:docMk/>
            <pc:sldMk cId="377418568" sldId="279"/>
            <ac:picMk id="2051" creationId="{93107DF9-3647-D1DD-AE16-370DFC2B33ED}"/>
          </ac:picMkLst>
        </pc:picChg>
      </pc:sldChg>
      <pc:sldChg chg="addSp delSp add del mod">
        <pc:chgData name="Matthew Weber" userId="cb8fa425-774b-40a7-b0f2-d5b57e79fa6f" providerId="ADAL" clId="{416331A4-5993-4ABC-9964-79E951A960A4}" dt="2024-07-05T17:34:55.799" v="1739" actId="2890"/>
        <pc:sldMkLst>
          <pc:docMk/>
          <pc:sldMk cId="1589788404" sldId="279"/>
        </pc:sldMkLst>
        <pc:picChg chg="add del">
          <ac:chgData name="Matthew Weber" userId="cb8fa425-774b-40a7-b0f2-d5b57e79fa6f" providerId="ADAL" clId="{416331A4-5993-4ABC-9964-79E951A960A4}" dt="2024-07-05T17:34:55.326" v="1738" actId="22"/>
          <ac:picMkLst>
            <pc:docMk/>
            <pc:sldMk cId="1589788404" sldId="279"/>
            <ac:picMk id="3" creationId="{152800A4-9E32-CE1F-5EBB-96428152F54B}"/>
          </ac:picMkLst>
        </pc:picChg>
      </pc:sldChg>
      <pc:sldChg chg="addSp delSp modSp add mod">
        <pc:chgData name="Matthew Weber" userId="cb8fa425-774b-40a7-b0f2-d5b57e79fa6f" providerId="ADAL" clId="{416331A4-5993-4ABC-9964-79E951A960A4}" dt="2024-07-12T18:37:13.584" v="5063" actId="14100"/>
        <pc:sldMkLst>
          <pc:docMk/>
          <pc:sldMk cId="1023261780" sldId="280"/>
        </pc:sldMkLst>
        <pc:spChg chg="mod">
          <ac:chgData name="Matthew Weber" userId="cb8fa425-774b-40a7-b0f2-d5b57e79fa6f" providerId="ADAL" clId="{416331A4-5993-4ABC-9964-79E951A960A4}" dt="2024-07-12T18:30:47.555" v="4717" actId="20577"/>
          <ac:spMkLst>
            <pc:docMk/>
            <pc:sldMk cId="1023261780" sldId="280"/>
            <ac:spMk id="4" creationId="{65ECD87A-DCCD-81F9-88EB-D08778CDAE02}"/>
          </ac:spMkLst>
        </pc:spChg>
        <pc:spChg chg="mod">
          <ac:chgData name="Matthew Weber" userId="cb8fa425-774b-40a7-b0f2-d5b57e79fa6f" providerId="ADAL" clId="{416331A4-5993-4ABC-9964-79E951A960A4}" dt="2024-07-12T18:35:07.107" v="4842" actId="20577"/>
          <ac:spMkLst>
            <pc:docMk/>
            <pc:sldMk cId="1023261780" sldId="280"/>
            <ac:spMk id="5" creationId="{7AF545DB-22B2-2F93-3A67-F3BE21C798E1}"/>
          </ac:spMkLst>
        </pc:spChg>
        <pc:spChg chg="del mod">
          <ac:chgData name="Matthew Weber" userId="cb8fa425-774b-40a7-b0f2-d5b57e79fa6f" providerId="ADAL" clId="{416331A4-5993-4ABC-9964-79E951A960A4}" dt="2024-07-05T18:01:05.622" v="2675" actId="478"/>
          <ac:spMkLst>
            <pc:docMk/>
            <pc:sldMk cId="1023261780" sldId="280"/>
            <ac:spMk id="6" creationId="{9E6E20AE-B1FC-4CEB-F8BD-CC9D0C3BB678}"/>
          </ac:spMkLst>
        </pc:spChg>
        <pc:spChg chg="mod">
          <ac:chgData name="Matthew Weber" userId="cb8fa425-774b-40a7-b0f2-d5b57e79fa6f" providerId="ADAL" clId="{416331A4-5993-4ABC-9964-79E951A960A4}" dt="2024-07-05T18:01:03.449" v="2674" actId="1076"/>
          <ac:spMkLst>
            <pc:docMk/>
            <pc:sldMk cId="1023261780" sldId="280"/>
            <ac:spMk id="7" creationId="{0876F6F3-796E-7728-A9D9-B712E350339F}"/>
          </ac:spMkLst>
        </pc:spChg>
        <pc:spChg chg="mod">
          <ac:chgData name="Matthew Weber" userId="cb8fa425-774b-40a7-b0f2-d5b57e79fa6f" providerId="ADAL" clId="{416331A4-5993-4ABC-9964-79E951A960A4}" dt="2024-07-12T18:37:13.584" v="5063" actId="14100"/>
          <ac:spMkLst>
            <pc:docMk/>
            <pc:sldMk cId="1023261780" sldId="280"/>
            <ac:spMk id="8" creationId="{B5C6A0B8-FC65-F50D-8AD8-D25471D54385}"/>
          </ac:spMkLst>
        </pc:spChg>
        <pc:spChg chg="del">
          <ac:chgData name="Matthew Weber" userId="cb8fa425-774b-40a7-b0f2-d5b57e79fa6f" providerId="ADAL" clId="{416331A4-5993-4ABC-9964-79E951A960A4}" dt="2024-07-05T18:00:43.377" v="2672" actId="478"/>
          <ac:spMkLst>
            <pc:docMk/>
            <pc:sldMk cId="1023261780" sldId="280"/>
            <ac:spMk id="18" creationId="{B068F90F-CE10-14D2-9FD0-1863479F22E7}"/>
          </ac:spMkLst>
        </pc:spChg>
        <pc:spChg chg="del">
          <ac:chgData name="Matthew Weber" userId="cb8fa425-774b-40a7-b0f2-d5b57e79fa6f" providerId="ADAL" clId="{416331A4-5993-4ABC-9964-79E951A960A4}" dt="2024-07-05T18:00:39.878" v="2670" actId="478"/>
          <ac:spMkLst>
            <pc:docMk/>
            <pc:sldMk cId="1023261780" sldId="280"/>
            <ac:spMk id="19" creationId="{E4F679C2-A836-71B9-3B09-142ED302B78C}"/>
          </ac:spMkLst>
        </pc:spChg>
        <pc:grpChg chg="add mod">
          <ac:chgData name="Matthew Weber" userId="cb8fa425-774b-40a7-b0f2-d5b57e79fa6f" providerId="ADAL" clId="{416331A4-5993-4ABC-9964-79E951A960A4}" dt="2024-07-09T18:13:15.430" v="3433" actId="14100"/>
          <ac:grpSpMkLst>
            <pc:docMk/>
            <pc:sldMk cId="1023261780" sldId="280"/>
            <ac:grpSpMk id="2" creationId="{479913E0-7EE9-1757-A62C-D73338C39B2E}"/>
          </ac:grpSpMkLst>
        </pc:grpChg>
        <pc:grpChg chg="del">
          <ac:chgData name="Matthew Weber" userId="cb8fa425-774b-40a7-b0f2-d5b57e79fa6f" providerId="ADAL" clId="{416331A4-5993-4ABC-9964-79E951A960A4}" dt="2024-07-05T18:00:41.436" v="2671" actId="478"/>
          <ac:grpSpMkLst>
            <pc:docMk/>
            <pc:sldMk cId="1023261780" sldId="280"/>
            <ac:grpSpMk id="17" creationId="{DD664330-AB4D-BB90-557A-F340DB6B05D9}"/>
          </ac:grpSpMkLst>
        </pc:grpChg>
        <pc:picChg chg="mod">
          <ac:chgData name="Matthew Weber" userId="cb8fa425-774b-40a7-b0f2-d5b57e79fa6f" providerId="ADAL" clId="{416331A4-5993-4ABC-9964-79E951A960A4}" dt="2024-07-05T18:00:58.160" v="2673"/>
          <ac:picMkLst>
            <pc:docMk/>
            <pc:sldMk cId="1023261780" sldId="280"/>
            <ac:picMk id="3" creationId="{8409D4A8-9BE3-5AB3-8507-0389FC4EB4E4}"/>
          </ac:picMkLst>
        </pc:picChg>
        <pc:picChg chg="del">
          <ac:chgData name="Matthew Weber" userId="cb8fa425-774b-40a7-b0f2-d5b57e79fa6f" providerId="ADAL" clId="{416331A4-5993-4ABC-9964-79E951A960A4}" dt="2024-07-05T18:00:36.003" v="2669" actId="478"/>
          <ac:picMkLst>
            <pc:docMk/>
            <pc:sldMk cId="1023261780" sldId="280"/>
            <ac:picMk id="10" creationId="{2EC39A30-818A-320D-FCD4-65E7EFDA3DA0}"/>
          </ac:picMkLst>
        </pc:picChg>
      </pc:sldChg>
      <pc:sldChg chg="addSp delSp modSp add mod">
        <pc:chgData name="Matthew Weber" userId="cb8fa425-774b-40a7-b0f2-d5b57e79fa6f" providerId="ADAL" clId="{416331A4-5993-4ABC-9964-79E951A960A4}" dt="2024-07-12T18:37:55.459" v="5133" actId="1076"/>
        <pc:sldMkLst>
          <pc:docMk/>
          <pc:sldMk cId="314473372" sldId="281"/>
        </pc:sldMkLst>
        <pc:spChg chg="add mod">
          <ac:chgData name="Matthew Weber" userId="cb8fa425-774b-40a7-b0f2-d5b57e79fa6f" providerId="ADAL" clId="{416331A4-5993-4ABC-9964-79E951A960A4}" dt="2024-07-12T18:37:28.146" v="5078" actId="20577"/>
          <ac:spMkLst>
            <pc:docMk/>
            <pc:sldMk cId="314473372" sldId="281"/>
            <ac:spMk id="2" creationId="{76957F28-7CB2-AA38-6187-5E797C603571}"/>
          </ac:spMkLst>
        </pc:spChg>
        <pc:spChg chg="add mod">
          <ac:chgData name="Matthew Weber" userId="cb8fa425-774b-40a7-b0f2-d5b57e79fa6f" providerId="ADAL" clId="{416331A4-5993-4ABC-9964-79E951A960A4}" dt="2024-07-12T18:37:55.459" v="5133" actId="1076"/>
          <ac:spMkLst>
            <pc:docMk/>
            <pc:sldMk cId="314473372" sldId="281"/>
            <ac:spMk id="3" creationId="{B588DA53-2D52-7CF9-9FAF-42A101900D31}"/>
          </ac:spMkLst>
        </pc:spChg>
        <pc:spChg chg="mod">
          <ac:chgData name="Matthew Weber" userId="cb8fa425-774b-40a7-b0f2-d5b57e79fa6f" providerId="ADAL" clId="{416331A4-5993-4ABC-9964-79E951A960A4}" dt="2024-07-12T18:35:43.725" v="4888" actId="14100"/>
          <ac:spMkLst>
            <pc:docMk/>
            <pc:sldMk cId="314473372" sldId="281"/>
            <ac:spMk id="4" creationId="{65ECD87A-DCCD-81F9-88EB-D08778CDAE02}"/>
          </ac:spMkLst>
        </pc:spChg>
        <pc:spChg chg="mod">
          <ac:chgData name="Matthew Weber" userId="cb8fa425-774b-40a7-b0f2-d5b57e79fa6f" providerId="ADAL" clId="{416331A4-5993-4ABC-9964-79E951A960A4}" dt="2024-07-12T18:37:51.195" v="5132" actId="20577"/>
          <ac:spMkLst>
            <pc:docMk/>
            <pc:sldMk cId="314473372" sldId="281"/>
            <ac:spMk id="5" creationId="{7AF545DB-22B2-2F93-3A67-F3BE21C798E1}"/>
          </ac:spMkLst>
        </pc:spChg>
        <pc:spChg chg="del">
          <ac:chgData name="Matthew Weber" userId="cb8fa425-774b-40a7-b0f2-d5b57e79fa6f" providerId="ADAL" clId="{416331A4-5993-4ABC-9964-79E951A960A4}" dt="2024-07-08T18:54:04.754" v="3150" actId="26606"/>
          <ac:spMkLst>
            <pc:docMk/>
            <pc:sldMk cId="314473372" sldId="281"/>
            <ac:spMk id="13" creationId="{0E3596DD-156A-473E-9BB3-C6A29F7574E9}"/>
          </ac:spMkLst>
        </pc:spChg>
        <pc:spChg chg="del">
          <ac:chgData name="Matthew Weber" userId="cb8fa425-774b-40a7-b0f2-d5b57e79fa6f" providerId="ADAL" clId="{416331A4-5993-4ABC-9964-79E951A960A4}" dt="2024-07-08T18:54:04.754" v="3150" actId="26606"/>
          <ac:spMkLst>
            <pc:docMk/>
            <pc:sldMk cId="314473372" sldId="281"/>
            <ac:spMk id="15" creationId="{2C46C4D6-C474-4E92-B52E-944C1118F7B6}"/>
          </ac:spMkLst>
        </pc:spChg>
        <pc:spChg chg="add del">
          <ac:chgData name="Matthew Weber" userId="cb8fa425-774b-40a7-b0f2-d5b57e79fa6f" providerId="ADAL" clId="{416331A4-5993-4ABC-9964-79E951A960A4}" dt="2024-07-08T18:54:40.390" v="3159" actId="26606"/>
          <ac:spMkLst>
            <pc:docMk/>
            <pc:sldMk cId="314473372" sldId="281"/>
            <ac:spMk id="1031" creationId="{5EF17487-C386-4F99-B5EB-4FD3DF4236B2}"/>
          </ac:spMkLst>
        </pc:spChg>
        <pc:spChg chg="add del">
          <ac:chgData name="Matthew Weber" userId="cb8fa425-774b-40a7-b0f2-d5b57e79fa6f" providerId="ADAL" clId="{416331A4-5993-4ABC-9964-79E951A960A4}" dt="2024-07-08T18:54:40.390" v="3159" actId="26606"/>
          <ac:spMkLst>
            <pc:docMk/>
            <pc:sldMk cId="314473372" sldId="281"/>
            <ac:spMk id="1033" creationId="{A0DE92DF-4769-4DE9-93FD-EE31271850CA}"/>
          </ac:spMkLst>
        </pc:spChg>
        <pc:spChg chg="add del">
          <ac:chgData name="Matthew Weber" userId="cb8fa425-774b-40a7-b0f2-d5b57e79fa6f" providerId="ADAL" clId="{416331A4-5993-4ABC-9964-79E951A960A4}" dt="2024-07-09T18:14:44.587" v="3439" actId="26606"/>
          <ac:spMkLst>
            <pc:docMk/>
            <pc:sldMk cId="314473372" sldId="281"/>
            <ac:spMk id="1038" creationId="{0E3596DD-156A-473E-9BB3-C6A29F7574E9}"/>
          </ac:spMkLst>
        </pc:spChg>
        <pc:spChg chg="add del">
          <ac:chgData name="Matthew Weber" userId="cb8fa425-774b-40a7-b0f2-d5b57e79fa6f" providerId="ADAL" clId="{416331A4-5993-4ABC-9964-79E951A960A4}" dt="2024-07-09T18:14:44.587" v="3439" actId="26606"/>
          <ac:spMkLst>
            <pc:docMk/>
            <pc:sldMk cId="314473372" sldId="281"/>
            <ac:spMk id="1040" creationId="{2C46C4D6-C474-4E92-B52E-944C1118F7B6}"/>
          </ac:spMkLst>
        </pc:spChg>
        <pc:spChg chg="add del">
          <ac:chgData name="Matthew Weber" userId="cb8fa425-774b-40a7-b0f2-d5b57e79fa6f" providerId="ADAL" clId="{416331A4-5993-4ABC-9964-79E951A960A4}" dt="2024-07-09T18:15:38.537" v="3442" actId="26606"/>
          <ac:spMkLst>
            <pc:docMk/>
            <pc:sldMk cId="314473372" sldId="281"/>
            <ac:spMk id="1045" creationId="{F35DB090-93B5-4581-8D71-BB3839684BFF}"/>
          </ac:spMkLst>
        </pc:spChg>
        <pc:spChg chg="add del">
          <ac:chgData name="Matthew Weber" userId="cb8fa425-774b-40a7-b0f2-d5b57e79fa6f" providerId="ADAL" clId="{416331A4-5993-4ABC-9964-79E951A960A4}" dt="2024-07-09T18:15:38.537" v="3442" actId="26606"/>
          <ac:spMkLst>
            <pc:docMk/>
            <pc:sldMk cId="314473372" sldId="281"/>
            <ac:spMk id="1047" creationId="{A0DE92DF-4769-4DE9-93FD-EE31271850CA}"/>
          </ac:spMkLst>
        </pc:spChg>
        <pc:spChg chg="add">
          <ac:chgData name="Matthew Weber" userId="cb8fa425-774b-40a7-b0f2-d5b57e79fa6f" providerId="ADAL" clId="{416331A4-5993-4ABC-9964-79E951A960A4}" dt="2024-07-09T18:15:38.537" v="3442" actId="26606"/>
          <ac:spMkLst>
            <pc:docMk/>
            <pc:sldMk cId="314473372" sldId="281"/>
            <ac:spMk id="1052" creationId="{5EF17487-C386-4F99-B5EB-4FD3DF4236B2}"/>
          </ac:spMkLst>
        </pc:spChg>
        <pc:spChg chg="add">
          <ac:chgData name="Matthew Weber" userId="cb8fa425-774b-40a7-b0f2-d5b57e79fa6f" providerId="ADAL" clId="{416331A4-5993-4ABC-9964-79E951A960A4}" dt="2024-07-09T18:15:38.537" v="3442" actId="26606"/>
          <ac:spMkLst>
            <pc:docMk/>
            <pc:sldMk cId="314473372" sldId="281"/>
            <ac:spMk id="1054" creationId="{A0DE92DF-4769-4DE9-93FD-EE31271850CA}"/>
          </ac:spMkLst>
        </pc:spChg>
        <pc:grpChg chg="del">
          <ac:chgData name="Matthew Weber" userId="cb8fa425-774b-40a7-b0f2-d5b57e79fa6f" providerId="ADAL" clId="{416331A4-5993-4ABC-9964-79E951A960A4}" dt="2024-07-05T18:07:25.527" v="3143" actId="478"/>
          <ac:grpSpMkLst>
            <pc:docMk/>
            <pc:sldMk cId="314473372" sldId="281"/>
            <ac:grpSpMk id="2" creationId="{479913E0-7EE9-1757-A62C-D73338C39B2E}"/>
          </ac:grpSpMkLst>
        </pc:grpChg>
        <pc:picChg chg="add del mod ord">
          <ac:chgData name="Matthew Weber" userId="cb8fa425-774b-40a7-b0f2-d5b57e79fa6f" providerId="ADAL" clId="{416331A4-5993-4ABC-9964-79E951A960A4}" dt="2024-07-08T18:54:36.720" v="3158" actId="478"/>
          <ac:picMkLst>
            <pc:docMk/>
            <pc:sldMk cId="314473372" sldId="281"/>
            <ac:picMk id="9" creationId="{9616116C-E851-495C-8F0B-648F6141395D}"/>
          </ac:picMkLst>
        </pc:picChg>
        <pc:picChg chg="add del mod ord">
          <ac:chgData name="Matthew Weber" userId="cb8fa425-774b-40a7-b0f2-d5b57e79fa6f" providerId="ADAL" clId="{416331A4-5993-4ABC-9964-79E951A960A4}" dt="2024-07-09T18:14:47.641" v="3440" actId="478"/>
          <ac:picMkLst>
            <pc:docMk/>
            <pc:sldMk cId="314473372" sldId="281"/>
            <ac:picMk id="1026" creationId="{5488D883-9D38-2563-58A2-CBB72B7B7C52}"/>
          </ac:picMkLst>
        </pc:picChg>
        <pc:picChg chg="add del mod">
          <ac:chgData name="Matthew Weber" userId="cb8fa425-774b-40a7-b0f2-d5b57e79fa6f" providerId="ADAL" clId="{416331A4-5993-4ABC-9964-79E951A960A4}" dt="2024-07-09T18:15:47.064" v="3445" actId="1076"/>
          <ac:picMkLst>
            <pc:docMk/>
            <pc:sldMk cId="314473372" sldId="281"/>
            <ac:picMk id="1027" creationId="{9413BA98-9D9D-4952-9528-5C09A63F1322}"/>
          </ac:picMkLst>
        </pc:picChg>
        <pc:picChg chg="add mod">
          <ac:chgData name="Matthew Weber" userId="cb8fa425-774b-40a7-b0f2-d5b57e79fa6f" providerId="ADAL" clId="{416331A4-5993-4ABC-9964-79E951A960A4}" dt="2024-07-09T18:15:54.887" v="3447" actId="14100"/>
          <ac:picMkLst>
            <pc:docMk/>
            <pc:sldMk cId="314473372" sldId="281"/>
            <ac:picMk id="1028" creationId="{DCE0D907-BF5E-C969-44A3-6737619D06E2}"/>
          </ac:picMkLst>
        </pc:picChg>
      </pc:sldChg>
      <pc:sldChg chg="addSp delSp modSp add mod">
        <pc:chgData name="Matthew Weber" userId="cb8fa425-774b-40a7-b0f2-d5b57e79fa6f" providerId="ADAL" clId="{416331A4-5993-4ABC-9964-79E951A960A4}" dt="2024-07-12T18:46:03.523" v="5318" actId="20577"/>
        <pc:sldMkLst>
          <pc:docMk/>
          <pc:sldMk cId="3184186270" sldId="282"/>
        </pc:sldMkLst>
        <pc:spChg chg="add mod">
          <ac:chgData name="Matthew Weber" userId="cb8fa425-774b-40a7-b0f2-d5b57e79fa6f" providerId="ADAL" clId="{416331A4-5993-4ABC-9964-79E951A960A4}" dt="2024-07-10T18:06:43.795" v="3470" actId="1076"/>
          <ac:spMkLst>
            <pc:docMk/>
            <pc:sldMk cId="3184186270" sldId="282"/>
            <ac:spMk id="2" creationId="{4820BC59-EB6E-E020-FA9E-EA435D745D13}"/>
          </ac:spMkLst>
        </pc:spChg>
        <pc:spChg chg="add mod">
          <ac:chgData name="Matthew Weber" userId="cb8fa425-774b-40a7-b0f2-d5b57e79fa6f" providerId="ADAL" clId="{416331A4-5993-4ABC-9964-79E951A960A4}" dt="2024-07-10T18:09:46.966" v="3488" actId="14100"/>
          <ac:spMkLst>
            <pc:docMk/>
            <pc:sldMk cId="3184186270" sldId="282"/>
            <ac:spMk id="3" creationId="{169AB2C9-1C3D-D9E3-F26D-B990959898ED}"/>
          </ac:spMkLst>
        </pc:spChg>
        <pc:spChg chg="mod">
          <ac:chgData name="Matthew Weber" userId="cb8fa425-774b-40a7-b0f2-d5b57e79fa6f" providerId="ADAL" clId="{416331A4-5993-4ABC-9964-79E951A960A4}" dt="2024-07-12T18:44:59.515" v="5194" actId="1076"/>
          <ac:spMkLst>
            <pc:docMk/>
            <pc:sldMk cId="3184186270" sldId="282"/>
            <ac:spMk id="4" creationId="{65ECD87A-DCCD-81F9-88EB-D08778CDAE02}"/>
          </ac:spMkLst>
        </pc:spChg>
        <pc:spChg chg="mod">
          <ac:chgData name="Matthew Weber" userId="cb8fa425-774b-40a7-b0f2-d5b57e79fa6f" providerId="ADAL" clId="{416331A4-5993-4ABC-9964-79E951A960A4}" dt="2024-07-12T18:46:03.523" v="5318" actId="20577"/>
          <ac:spMkLst>
            <pc:docMk/>
            <pc:sldMk cId="3184186270" sldId="282"/>
            <ac:spMk id="5" creationId="{7AF545DB-22B2-2F93-3A67-F3BE21C798E1}"/>
          </ac:spMkLst>
        </pc:spChg>
        <pc:spChg chg="add mod">
          <ac:chgData name="Matthew Weber" userId="cb8fa425-774b-40a7-b0f2-d5b57e79fa6f" providerId="ADAL" clId="{416331A4-5993-4ABC-9964-79E951A960A4}" dt="2024-07-10T18:09:33.812" v="3486" actId="14100"/>
          <ac:spMkLst>
            <pc:docMk/>
            <pc:sldMk cId="3184186270" sldId="282"/>
            <ac:spMk id="6" creationId="{67E61A35-4E74-43C4-CFDB-4FF95B38B220}"/>
          </ac:spMkLst>
        </pc:spChg>
        <pc:spChg chg="del">
          <ac:chgData name="Matthew Weber" userId="cb8fa425-774b-40a7-b0f2-d5b57e79fa6f" providerId="ADAL" clId="{416331A4-5993-4ABC-9964-79E951A960A4}" dt="2024-07-08T18:54:49.993" v="3162" actId="26606"/>
          <ac:spMkLst>
            <pc:docMk/>
            <pc:sldMk cId="3184186270" sldId="282"/>
            <ac:spMk id="1031" creationId="{5EF17487-C386-4F99-B5EB-4FD3DF4236B2}"/>
          </ac:spMkLst>
        </pc:spChg>
        <pc:spChg chg="del">
          <ac:chgData name="Matthew Weber" userId="cb8fa425-774b-40a7-b0f2-d5b57e79fa6f" providerId="ADAL" clId="{416331A4-5993-4ABC-9964-79E951A960A4}" dt="2024-07-08T18:54:49.993" v="3162" actId="26606"/>
          <ac:spMkLst>
            <pc:docMk/>
            <pc:sldMk cId="3184186270" sldId="282"/>
            <ac:spMk id="1033" creationId="{A0DE92DF-4769-4DE9-93FD-EE31271850CA}"/>
          </ac:spMkLst>
        </pc:spChg>
        <pc:spChg chg="add">
          <ac:chgData name="Matthew Weber" userId="cb8fa425-774b-40a7-b0f2-d5b57e79fa6f" providerId="ADAL" clId="{416331A4-5993-4ABC-9964-79E951A960A4}" dt="2024-07-08T18:54:49.993" v="3162" actId="26606"/>
          <ac:spMkLst>
            <pc:docMk/>
            <pc:sldMk cId="3184186270" sldId="282"/>
            <ac:spMk id="1038" creationId="{0E3596DD-156A-473E-9BB3-C6A29F7574E9}"/>
          </ac:spMkLst>
        </pc:spChg>
        <pc:spChg chg="add">
          <ac:chgData name="Matthew Weber" userId="cb8fa425-774b-40a7-b0f2-d5b57e79fa6f" providerId="ADAL" clId="{416331A4-5993-4ABC-9964-79E951A960A4}" dt="2024-07-08T18:54:49.993" v="3162" actId="26606"/>
          <ac:spMkLst>
            <pc:docMk/>
            <pc:sldMk cId="3184186270" sldId="282"/>
            <ac:spMk id="1040" creationId="{2C46C4D6-C474-4E92-B52E-944C1118F7B6}"/>
          </ac:spMkLst>
        </pc:spChg>
        <pc:picChg chg="mod">
          <ac:chgData name="Matthew Weber" userId="cb8fa425-774b-40a7-b0f2-d5b57e79fa6f" providerId="ADAL" clId="{416331A4-5993-4ABC-9964-79E951A960A4}" dt="2024-07-10T18:09:33.812" v="3486" actId="14100"/>
          <ac:picMkLst>
            <pc:docMk/>
            <pc:sldMk cId="3184186270" sldId="282"/>
            <ac:picMk id="9" creationId="{9616116C-E851-495C-8F0B-648F6141395D}"/>
          </ac:picMkLst>
        </pc:picChg>
        <pc:picChg chg="del">
          <ac:chgData name="Matthew Weber" userId="cb8fa425-774b-40a7-b0f2-d5b57e79fa6f" providerId="ADAL" clId="{416331A4-5993-4ABC-9964-79E951A960A4}" dt="2024-07-08T18:54:47.903" v="3161" actId="478"/>
          <ac:picMkLst>
            <pc:docMk/>
            <pc:sldMk cId="3184186270" sldId="282"/>
            <ac:picMk id="1026" creationId="{5488D883-9D38-2563-58A2-CBB72B7B7C52}"/>
          </ac:picMkLst>
        </pc:picChg>
      </pc:sldChg>
      <pc:sldChg chg="new del">
        <pc:chgData name="Matthew Weber" userId="cb8fa425-774b-40a7-b0f2-d5b57e79fa6f" providerId="ADAL" clId="{416331A4-5993-4ABC-9964-79E951A960A4}" dt="2024-07-08T18:54:14.150" v="3152" actId="2696"/>
        <pc:sldMkLst>
          <pc:docMk/>
          <pc:sldMk cId="4153897332" sldId="282"/>
        </pc:sldMkLst>
      </pc:sldChg>
      <pc:sldChg chg="delSp modSp add mod">
        <pc:chgData name="Matthew Weber" userId="cb8fa425-774b-40a7-b0f2-d5b57e79fa6f" providerId="ADAL" clId="{416331A4-5993-4ABC-9964-79E951A960A4}" dt="2024-07-12T19:20:26.336" v="5808" actId="478"/>
        <pc:sldMkLst>
          <pc:docMk/>
          <pc:sldMk cId="4146038603" sldId="283"/>
        </pc:sldMkLst>
        <pc:spChg chg="mod">
          <ac:chgData name="Matthew Weber" userId="cb8fa425-774b-40a7-b0f2-d5b57e79fa6f" providerId="ADAL" clId="{416331A4-5993-4ABC-9964-79E951A960A4}" dt="2024-07-12T19:17:39.092" v="5807" actId="20577"/>
          <ac:spMkLst>
            <pc:docMk/>
            <pc:sldMk cId="4146038603" sldId="283"/>
            <ac:spMk id="5" creationId="{9F2E546D-2D7F-EF7F-0E83-FF8F5B224DFF}"/>
          </ac:spMkLst>
        </pc:spChg>
        <pc:spChg chg="del">
          <ac:chgData name="Matthew Weber" userId="cb8fa425-774b-40a7-b0f2-d5b57e79fa6f" providerId="ADAL" clId="{416331A4-5993-4ABC-9964-79E951A960A4}" dt="2024-07-12T19:20:26.336" v="5808" actId="478"/>
          <ac:spMkLst>
            <pc:docMk/>
            <pc:sldMk cId="4146038603" sldId="283"/>
            <ac:spMk id="8" creationId="{E2A4F7DD-677D-A38C-051F-026B88F1C4DB}"/>
          </ac:spMkLst>
        </pc:spChg>
      </pc:sldChg>
      <pc:sldChg chg="addSp delSp modSp add mod">
        <pc:chgData name="Matthew Weber" userId="cb8fa425-774b-40a7-b0f2-d5b57e79fa6f" providerId="ADAL" clId="{416331A4-5993-4ABC-9964-79E951A960A4}" dt="2024-07-12T19:13:54.727" v="5578" actId="20577"/>
        <pc:sldMkLst>
          <pc:docMk/>
          <pc:sldMk cId="3952998100" sldId="284"/>
        </pc:sldMkLst>
        <pc:spChg chg="add mod">
          <ac:chgData name="Matthew Weber" userId="cb8fa425-774b-40a7-b0f2-d5b57e79fa6f" providerId="ADAL" clId="{416331A4-5993-4ABC-9964-79E951A960A4}" dt="2024-07-08T19:01:59.389" v="3412" actId="14100"/>
          <ac:spMkLst>
            <pc:docMk/>
            <pc:sldMk cId="3952998100" sldId="284"/>
            <ac:spMk id="3" creationId="{5B81437B-4554-0CC5-672E-F448A161208B}"/>
          </ac:spMkLst>
        </pc:spChg>
        <pc:spChg chg="mod">
          <ac:chgData name="Matthew Weber" userId="cb8fa425-774b-40a7-b0f2-d5b57e79fa6f" providerId="ADAL" clId="{416331A4-5993-4ABC-9964-79E951A960A4}" dt="2024-07-12T19:13:47.278" v="5572"/>
          <ac:spMkLst>
            <pc:docMk/>
            <pc:sldMk cId="3952998100" sldId="284"/>
            <ac:spMk id="4" creationId="{9E5F1471-65BB-8F20-076C-32DEF2B68C92}"/>
          </ac:spMkLst>
        </pc:spChg>
        <pc:spChg chg="mod">
          <ac:chgData name="Matthew Weber" userId="cb8fa425-774b-40a7-b0f2-d5b57e79fa6f" providerId="ADAL" clId="{416331A4-5993-4ABC-9964-79E951A960A4}" dt="2024-07-12T19:13:54.727" v="5578" actId="20577"/>
          <ac:spMkLst>
            <pc:docMk/>
            <pc:sldMk cId="3952998100" sldId="284"/>
            <ac:spMk id="5" creationId="{9F2E546D-2D7F-EF7F-0E83-FF8F5B224DFF}"/>
          </ac:spMkLst>
        </pc:spChg>
        <pc:picChg chg="add mod">
          <ac:chgData name="Matthew Weber" userId="cb8fa425-774b-40a7-b0f2-d5b57e79fa6f" providerId="ADAL" clId="{416331A4-5993-4ABC-9964-79E951A960A4}" dt="2024-07-08T19:01:49.335" v="3409" actId="1076"/>
          <ac:picMkLst>
            <pc:docMk/>
            <pc:sldMk cId="3952998100" sldId="284"/>
            <ac:picMk id="2" creationId="{CB902248-19D0-10EF-33C6-8B9E6DB6599A}"/>
          </ac:picMkLst>
        </pc:picChg>
        <pc:picChg chg="del">
          <ac:chgData name="Matthew Weber" userId="cb8fa425-774b-40a7-b0f2-d5b57e79fa6f" providerId="ADAL" clId="{416331A4-5993-4ABC-9964-79E951A960A4}" dt="2024-07-08T19:00:12.886" v="3401" actId="478"/>
          <ac:picMkLst>
            <pc:docMk/>
            <pc:sldMk cId="3952998100" sldId="284"/>
            <ac:picMk id="2050" creationId="{47D55F39-C078-E850-48AD-23C49E432BC1}"/>
          </ac:picMkLst>
        </pc:picChg>
        <pc:picChg chg="del">
          <ac:chgData name="Matthew Weber" userId="cb8fa425-774b-40a7-b0f2-d5b57e79fa6f" providerId="ADAL" clId="{416331A4-5993-4ABC-9964-79E951A960A4}" dt="2024-07-08T19:00:14.043" v="3402" actId="478"/>
          <ac:picMkLst>
            <pc:docMk/>
            <pc:sldMk cId="3952998100" sldId="284"/>
            <ac:picMk id="2051" creationId="{93107DF9-3647-D1DD-AE16-370DFC2B33ED}"/>
          </ac:picMkLst>
        </pc:picChg>
      </pc:sldChg>
      <pc:sldChg chg="modSp add mod">
        <pc:chgData name="Matthew Weber" userId="cb8fa425-774b-40a7-b0f2-d5b57e79fa6f" providerId="ADAL" clId="{416331A4-5993-4ABC-9964-79E951A960A4}" dt="2024-07-12T18:30:33.345" v="4672" actId="20577"/>
        <pc:sldMkLst>
          <pc:docMk/>
          <pc:sldMk cId="1780769540" sldId="285"/>
        </pc:sldMkLst>
        <pc:spChg chg="mod">
          <ac:chgData name="Matthew Weber" userId="cb8fa425-774b-40a7-b0f2-d5b57e79fa6f" providerId="ADAL" clId="{416331A4-5993-4ABC-9964-79E951A960A4}" dt="2024-07-12T18:29:56.354" v="4611" actId="20577"/>
          <ac:spMkLst>
            <pc:docMk/>
            <pc:sldMk cId="1780769540" sldId="285"/>
            <ac:spMk id="4" creationId="{65ECD87A-DCCD-81F9-88EB-D08778CDAE02}"/>
          </ac:spMkLst>
        </pc:spChg>
        <pc:spChg chg="mod">
          <ac:chgData name="Matthew Weber" userId="cb8fa425-774b-40a7-b0f2-d5b57e79fa6f" providerId="ADAL" clId="{416331A4-5993-4ABC-9964-79E951A960A4}" dt="2024-07-12T18:30:33.345" v="4672" actId="20577"/>
          <ac:spMkLst>
            <pc:docMk/>
            <pc:sldMk cId="1780769540" sldId="285"/>
            <ac:spMk id="5" creationId="{7AF545DB-22B2-2F93-3A67-F3BE21C798E1}"/>
          </ac:spMkLst>
        </pc:spChg>
      </pc:sldChg>
      <pc:sldChg chg="addSp delSp modSp add mod">
        <pc:chgData name="Matthew Weber" userId="cb8fa425-774b-40a7-b0f2-d5b57e79fa6f" providerId="ADAL" clId="{416331A4-5993-4ABC-9964-79E951A960A4}" dt="2024-07-12T18:27:28.888" v="4394" actId="478"/>
        <pc:sldMkLst>
          <pc:docMk/>
          <pc:sldMk cId="3807036028" sldId="286"/>
        </pc:sldMkLst>
        <pc:spChg chg="del">
          <ac:chgData name="Matthew Weber" userId="cb8fa425-774b-40a7-b0f2-d5b57e79fa6f" providerId="ADAL" clId="{416331A4-5993-4ABC-9964-79E951A960A4}" dt="2024-07-12T18:27:19.952" v="4390" actId="478"/>
          <ac:spMkLst>
            <pc:docMk/>
            <pc:sldMk cId="3807036028" sldId="286"/>
            <ac:spMk id="5" creationId="{A396B25C-6CA6-8604-7851-0C719FDF0968}"/>
          </ac:spMkLst>
        </pc:spChg>
        <pc:spChg chg="add mod">
          <ac:chgData name="Matthew Weber" userId="cb8fa425-774b-40a7-b0f2-d5b57e79fa6f" providerId="ADAL" clId="{416331A4-5993-4ABC-9964-79E951A960A4}" dt="2024-07-12T18:27:25.401" v="4392" actId="14100"/>
          <ac:spMkLst>
            <pc:docMk/>
            <pc:sldMk cId="3807036028" sldId="286"/>
            <ac:spMk id="6" creationId="{CB2C0059-CB8E-7587-6EC9-17ADC7DEA710}"/>
          </ac:spMkLst>
        </pc:spChg>
        <pc:spChg chg="del">
          <ac:chgData name="Matthew Weber" userId="cb8fa425-774b-40a7-b0f2-d5b57e79fa6f" providerId="ADAL" clId="{416331A4-5993-4ABC-9964-79E951A960A4}" dt="2024-07-12T18:27:28.888" v="4394" actId="478"/>
          <ac:spMkLst>
            <pc:docMk/>
            <pc:sldMk cId="3807036028" sldId="286"/>
            <ac:spMk id="8" creationId="{ACE3DD40-6EB0-E387-2AC2-67F2C428EAE8}"/>
          </ac:spMkLst>
        </pc:spChg>
        <pc:picChg chg="del">
          <ac:chgData name="Matthew Weber" userId="cb8fa425-774b-40a7-b0f2-d5b57e79fa6f" providerId="ADAL" clId="{416331A4-5993-4ABC-9964-79E951A960A4}" dt="2024-07-12T18:27:21.621" v="4391" actId="478"/>
          <ac:picMkLst>
            <pc:docMk/>
            <pc:sldMk cId="3807036028" sldId="286"/>
            <ac:picMk id="3" creationId="{D2060EE5-1932-9815-381A-6279F1F8EB6E}"/>
          </ac:picMkLst>
        </pc:picChg>
        <pc:picChg chg="del">
          <ac:chgData name="Matthew Weber" userId="cb8fa425-774b-40a7-b0f2-d5b57e79fa6f" providerId="ADAL" clId="{416331A4-5993-4ABC-9964-79E951A960A4}" dt="2024-07-12T18:27:26.437" v="4393" actId="478"/>
          <ac:picMkLst>
            <pc:docMk/>
            <pc:sldMk cId="3807036028" sldId="286"/>
            <ac:picMk id="7" creationId="{09022F99-182F-8252-A6A8-8520DED84B7C}"/>
          </ac:picMkLst>
        </pc:picChg>
      </pc:sldChg>
    </pc:docChg>
  </pc:docChgLst>
  <pc:docChgLst>
    <pc:chgData name="Matthew Weber" userId="cb8fa425-774b-40a7-b0f2-d5b57e79fa6f" providerId="ADAL" clId="{6E6DA757-6AC9-43F6-9F18-5DB7752267B9}"/>
    <pc:docChg chg="custSel delSld modSld">
      <pc:chgData name="Matthew Weber" userId="cb8fa425-774b-40a7-b0f2-d5b57e79fa6f" providerId="ADAL" clId="{6E6DA757-6AC9-43F6-9F18-5DB7752267B9}" dt="2024-07-01T19:32:19.868" v="261" actId="20577"/>
      <pc:docMkLst>
        <pc:docMk/>
      </pc:docMkLst>
      <pc:sldChg chg="modSp mod">
        <pc:chgData name="Matthew Weber" userId="cb8fa425-774b-40a7-b0f2-d5b57e79fa6f" providerId="ADAL" clId="{6E6DA757-6AC9-43F6-9F18-5DB7752267B9}" dt="2024-07-01T19:04:03.067" v="31" actId="20577"/>
        <pc:sldMkLst>
          <pc:docMk/>
          <pc:sldMk cId="2932703518" sldId="256"/>
        </pc:sldMkLst>
        <pc:spChg chg="mod">
          <ac:chgData name="Matthew Weber" userId="cb8fa425-774b-40a7-b0f2-d5b57e79fa6f" providerId="ADAL" clId="{6E6DA757-6AC9-43F6-9F18-5DB7752267B9}" dt="2024-07-01T19:03:54.913" v="29" actId="14100"/>
          <ac:spMkLst>
            <pc:docMk/>
            <pc:sldMk cId="2932703518" sldId="256"/>
            <ac:spMk id="2" creationId="{0988541B-C4D0-FD60-CEA4-610494902ED9}"/>
          </ac:spMkLst>
        </pc:spChg>
        <pc:spChg chg="mod">
          <ac:chgData name="Matthew Weber" userId="cb8fa425-774b-40a7-b0f2-d5b57e79fa6f" providerId="ADAL" clId="{6E6DA757-6AC9-43F6-9F18-5DB7752267B9}" dt="2024-07-01T19:04:03.067" v="31" actId="20577"/>
          <ac:spMkLst>
            <pc:docMk/>
            <pc:sldMk cId="2932703518" sldId="256"/>
            <ac:spMk id="3" creationId="{A811F1A6-A382-AF76-0D86-809F875EE824}"/>
          </ac:spMkLst>
        </pc:spChg>
      </pc:sldChg>
      <pc:sldChg chg="addSp delSp modSp mod">
        <pc:chgData name="Matthew Weber" userId="cb8fa425-774b-40a7-b0f2-d5b57e79fa6f" providerId="ADAL" clId="{6E6DA757-6AC9-43F6-9F18-5DB7752267B9}" dt="2024-07-01T19:08:47.455" v="146"/>
        <pc:sldMkLst>
          <pc:docMk/>
          <pc:sldMk cId="2923562659" sldId="257"/>
        </pc:sldMkLst>
        <pc:spChg chg="mod ord">
          <ac:chgData name="Matthew Weber" userId="cb8fa425-774b-40a7-b0f2-d5b57e79fa6f" providerId="ADAL" clId="{6E6DA757-6AC9-43F6-9F18-5DB7752267B9}" dt="2024-07-01T19:07:49.410" v="145" actId="26606"/>
          <ac:spMkLst>
            <pc:docMk/>
            <pc:sldMk cId="2923562659" sldId="257"/>
            <ac:spMk id="3" creationId="{6F8127F2-A88E-3587-E460-6FD5C7F273C2}"/>
          </ac:spMkLst>
        </pc:spChg>
        <pc:spChg chg="del">
          <ac:chgData name="Matthew Weber" userId="cb8fa425-774b-40a7-b0f2-d5b57e79fa6f" providerId="ADAL" clId="{6E6DA757-6AC9-43F6-9F18-5DB7752267B9}" dt="2024-07-01T19:07:49.410" v="145" actId="26606"/>
          <ac:spMkLst>
            <pc:docMk/>
            <pc:sldMk cId="2923562659" sldId="257"/>
            <ac:spMk id="1034" creationId="{79BB35BC-D5C2-4C8B-A22A-A71E6191913B}"/>
          </ac:spMkLst>
        </pc:spChg>
        <pc:spChg chg="add">
          <ac:chgData name="Matthew Weber" userId="cb8fa425-774b-40a7-b0f2-d5b57e79fa6f" providerId="ADAL" clId="{6E6DA757-6AC9-43F6-9F18-5DB7752267B9}" dt="2024-07-01T19:07:49.410" v="145" actId="26606"/>
          <ac:spMkLst>
            <pc:docMk/>
            <pc:sldMk cId="2923562659" sldId="257"/>
            <ac:spMk id="1039" creationId="{79BB35BC-D5C2-4C8B-A22A-A71E6191913B}"/>
          </ac:spMkLst>
        </pc:spChg>
        <pc:picChg chg="add mod">
          <ac:chgData name="Matthew Weber" userId="cb8fa425-774b-40a7-b0f2-d5b57e79fa6f" providerId="ADAL" clId="{6E6DA757-6AC9-43F6-9F18-5DB7752267B9}" dt="2024-07-01T19:08:47.455" v="146"/>
          <ac:picMkLst>
            <pc:docMk/>
            <pc:sldMk cId="2923562659" sldId="257"/>
            <ac:picMk id="2" creationId="{42C07A94-A754-75CB-C3DA-346EBBF4078D}"/>
          </ac:picMkLst>
        </pc:picChg>
        <pc:picChg chg="del">
          <ac:chgData name="Matthew Weber" userId="cb8fa425-774b-40a7-b0f2-d5b57e79fa6f" providerId="ADAL" clId="{6E6DA757-6AC9-43F6-9F18-5DB7752267B9}" dt="2024-07-01T19:07:45.480" v="144" actId="478"/>
          <ac:picMkLst>
            <pc:docMk/>
            <pc:sldMk cId="2923562659" sldId="257"/>
            <ac:picMk id="1027" creationId="{0E63F4FF-4768-EC64-58D1-9180E1F08613}"/>
          </ac:picMkLst>
        </pc:picChg>
      </pc:sldChg>
      <pc:sldChg chg="addSp delSp modSp mod">
        <pc:chgData name="Matthew Weber" userId="cb8fa425-774b-40a7-b0f2-d5b57e79fa6f" providerId="ADAL" clId="{6E6DA757-6AC9-43F6-9F18-5DB7752267B9}" dt="2024-07-01T19:25:08.939" v="187" actId="403"/>
        <pc:sldMkLst>
          <pc:docMk/>
          <pc:sldMk cId="754623724" sldId="258"/>
        </pc:sldMkLst>
        <pc:spChg chg="mod">
          <ac:chgData name="Matthew Weber" userId="cb8fa425-774b-40a7-b0f2-d5b57e79fa6f" providerId="ADAL" clId="{6E6DA757-6AC9-43F6-9F18-5DB7752267B9}" dt="2024-07-01T19:25:08.939" v="187" actId="403"/>
          <ac:spMkLst>
            <pc:docMk/>
            <pc:sldMk cId="754623724" sldId="258"/>
            <ac:spMk id="3" creationId="{8F4C1733-6E4C-D12A-B536-419328C4EDAA}"/>
          </ac:spMkLst>
        </pc:spChg>
        <pc:spChg chg="del">
          <ac:chgData name="Matthew Weber" userId="cb8fa425-774b-40a7-b0f2-d5b57e79fa6f" providerId="ADAL" clId="{6E6DA757-6AC9-43F6-9F18-5DB7752267B9}" dt="2024-07-01T19:10:57.804" v="151" actId="478"/>
          <ac:spMkLst>
            <pc:docMk/>
            <pc:sldMk cId="754623724" sldId="258"/>
            <ac:spMk id="25" creationId="{7ACB24BD-9CD7-013A-7FD2-221880A1D9CB}"/>
          </ac:spMkLst>
        </pc:spChg>
        <pc:spChg chg="del">
          <ac:chgData name="Matthew Weber" userId="cb8fa425-774b-40a7-b0f2-d5b57e79fa6f" providerId="ADAL" clId="{6E6DA757-6AC9-43F6-9F18-5DB7752267B9}" dt="2024-07-01T19:10:56.251" v="150" actId="478"/>
          <ac:spMkLst>
            <pc:docMk/>
            <pc:sldMk cId="754623724" sldId="258"/>
            <ac:spMk id="26" creationId="{ECEBFAFE-F392-F505-526A-3F9074EC6C8E}"/>
          </ac:spMkLst>
        </pc:spChg>
        <pc:spChg chg="mod">
          <ac:chgData name="Matthew Weber" userId="cb8fa425-774b-40a7-b0f2-d5b57e79fa6f" providerId="ADAL" clId="{6E6DA757-6AC9-43F6-9F18-5DB7752267B9}" dt="2024-07-01T19:21:29.386" v="179" actId="1076"/>
          <ac:spMkLst>
            <pc:docMk/>
            <pc:sldMk cId="754623724" sldId="258"/>
            <ac:spMk id="28" creationId="{1E4CC2EA-B3E7-7DEC-371C-432750ECA60F}"/>
          </ac:spMkLst>
        </pc:spChg>
        <pc:picChg chg="add del mod">
          <ac:chgData name="Matthew Weber" userId="cb8fa425-774b-40a7-b0f2-d5b57e79fa6f" providerId="ADAL" clId="{6E6DA757-6AC9-43F6-9F18-5DB7752267B9}" dt="2024-07-01T19:20:35.651" v="163" actId="478"/>
          <ac:picMkLst>
            <pc:docMk/>
            <pc:sldMk cId="754623724" sldId="258"/>
            <ac:picMk id="4" creationId="{465C420E-0A23-BC5A-3B50-3B41B1EB2867}"/>
          </ac:picMkLst>
        </pc:picChg>
        <pc:picChg chg="del">
          <ac:chgData name="Matthew Weber" userId="cb8fa425-774b-40a7-b0f2-d5b57e79fa6f" providerId="ADAL" clId="{6E6DA757-6AC9-43F6-9F18-5DB7752267B9}" dt="2024-07-01T19:10:59.069" v="152" actId="478"/>
          <ac:picMkLst>
            <pc:docMk/>
            <pc:sldMk cId="754623724" sldId="258"/>
            <ac:picMk id="23" creationId="{39CC0161-A8D2-7E47-8243-0B45DA087C09}"/>
          </ac:picMkLst>
        </pc:picChg>
        <pc:picChg chg="del">
          <ac:chgData name="Matthew Weber" userId="cb8fa425-774b-40a7-b0f2-d5b57e79fa6f" providerId="ADAL" clId="{6E6DA757-6AC9-43F6-9F18-5DB7752267B9}" dt="2024-07-01T19:10:54.171" v="149" actId="478"/>
          <ac:picMkLst>
            <pc:docMk/>
            <pc:sldMk cId="754623724" sldId="258"/>
            <ac:picMk id="24" creationId="{2476B76F-C8BA-4407-BAE9-755508F41465}"/>
          </ac:picMkLst>
        </pc:picChg>
        <pc:picChg chg="add del mod">
          <ac:chgData name="Matthew Weber" userId="cb8fa425-774b-40a7-b0f2-d5b57e79fa6f" providerId="ADAL" clId="{6E6DA757-6AC9-43F6-9F18-5DB7752267B9}" dt="2024-07-01T19:20:35.651" v="163" actId="478"/>
          <ac:picMkLst>
            <pc:docMk/>
            <pc:sldMk cId="754623724" sldId="258"/>
            <ac:picMk id="1026" creationId="{ADF8709B-2FBC-9AB8-0AF6-7291CCBE5875}"/>
          </ac:picMkLst>
        </pc:picChg>
        <pc:picChg chg="add mod">
          <ac:chgData name="Matthew Weber" userId="cb8fa425-774b-40a7-b0f2-d5b57e79fa6f" providerId="ADAL" clId="{6E6DA757-6AC9-43F6-9F18-5DB7752267B9}" dt="2024-07-01T19:21:18.773" v="178" actId="14100"/>
          <ac:picMkLst>
            <pc:docMk/>
            <pc:sldMk cId="754623724" sldId="258"/>
            <ac:picMk id="1027" creationId="{F869B7D7-168B-FCAB-5E27-35BC3A48E375}"/>
          </ac:picMkLst>
        </pc:picChg>
      </pc:sldChg>
      <pc:sldChg chg="addSp delSp modSp mod">
        <pc:chgData name="Matthew Weber" userId="cb8fa425-774b-40a7-b0f2-d5b57e79fa6f" providerId="ADAL" clId="{6E6DA757-6AC9-43F6-9F18-5DB7752267B9}" dt="2024-07-01T19:25:24.930" v="190" actId="26606"/>
        <pc:sldMkLst>
          <pc:docMk/>
          <pc:sldMk cId="4169116557" sldId="259"/>
        </pc:sldMkLst>
        <pc:spChg chg="mod">
          <ac:chgData name="Matthew Weber" userId="cb8fa425-774b-40a7-b0f2-d5b57e79fa6f" providerId="ADAL" clId="{6E6DA757-6AC9-43F6-9F18-5DB7752267B9}" dt="2024-07-01T19:24:56.540" v="185" actId="403"/>
          <ac:spMkLst>
            <pc:docMk/>
            <pc:sldMk cId="4169116557" sldId="259"/>
            <ac:spMk id="3" creationId="{8F4C1733-6E4C-D12A-B536-419328C4EDAA}"/>
          </ac:spMkLst>
        </pc:spChg>
        <pc:spChg chg="add mod">
          <ac:chgData name="Matthew Weber" userId="cb8fa425-774b-40a7-b0f2-d5b57e79fa6f" providerId="ADAL" clId="{6E6DA757-6AC9-43F6-9F18-5DB7752267B9}" dt="2024-07-01T19:25:21.682" v="188"/>
          <ac:spMkLst>
            <pc:docMk/>
            <pc:sldMk cId="4169116557" sldId="259"/>
            <ac:spMk id="5" creationId="{A50071D7-A29B-9759-4E25-EFF6F46382A1}"/>
          </ac:spMkLst>
        </pc:spChg>
        <pc:spChg chg="del">
          <ac:chgData name="Matthew Weber" userId="cb8fa425-774b-40a7-b0f2-d5b57e79fa6f" providerId="ADAL" clId="{6E6DA757-6AC9-43F6-9F18-5DB7752267B9}" dt="2024-07-01T19:22:30.120" v="181" actId="478"/>
          <ac:spMkLst>
            <pc:docMk/>
            <pc:sldMk cId="4169116557" sldId="259"/>
            <ac:spMk id="20" creationId="{81413D1E-96A5-C895-3A76-DE8E60957497}"/>
          </ac:spMkLst>
        </pc:spChg>
        <pc:spChg chg="del">
          <ac:chgData name="Matthew Weber" userId="cb8fa425-774b-40a7-b0f2-d5b57e79fa6f" providerId="ADAL" clId="{6E6DA757-6AC9-43F6-9F18-5DB7752267B9}" dt="2024-07-01T19:22:33.201" v="182" actId="478"/>
          <ac:spMkLst>
            <pc:docMk/>
            <pc:sldMk cId="4169116557" sldId="259"/>
            <ac:spMk id="21" creationId="{B41ED989-ABBB-D012-4905-813D0612760D}"/>
          </ac:spMkLst>
        </pc:spChg>
        <pc:spChg chg="del">
          <ac:chgData name="Matthew Weber" userId="cb8fa425-774b-40a7-b0f2-d5b57e79fa6f" providerId="ADAL" clId="{6E6DA757-6AC9-43F6-9F18-5DB7752267B9}" dt="2024-07-01T19:25:24.930" v="190" actId="26606"/>
          <ac:spMkLst>
            <pc:docMk/>
            <pc:sldMk cId="4169116557" sldId="259"/>
            <ac:spMk id="3093" creationId="{0E3596DD-156A-473E-9BB3-C6A29F7574E9}"/>
          </ac:spMkLst>
        </pc:spChg>
        <pc:spChg chg="del">
          <ac:chgData name="Matthew Weber" userId="cb8fa425-774b-40a7-b0f2-d5b57e79fa6f" providerId="ADAL" clId="{6E6DA757-6AC9-43F6-9F18-5DB7752267B9}" dt="2024-07-01T19:25:24.930" v="190" actId="26606"/>
          <ac:spMkLst>
            <pc:docMk/>
            <pc:sldMk cId="4169116557" sldId="259"/>
            <ac:spMk id="3095" creationId="{2C46C4D6-C474-4E92-B52E-944C1118F7B6}"/>
          </ac:spMkLst>
        </pc:spChg>
        <pc:spChg chg="add">
          <ac:chgData name="Matthew Weber" userId="cb8fa425-774b-40a7-b0f2-d5b57e79fa6f" providerId="ADAL" clId="{6E6DA757-6AC9-43F6-9F18-5DB7752267B9}" dt="2024-07-01T19:25:24.930" v="190" actId="26606"/>
          <ac:spMkLst>
            <pc:docMk/>
            <pc:sldMk cId="4169116557" sldId="259"/>
            <ac:spMk id="3100" creationId="{0E3596DD-156A-473E-9BB3-C6A29F7574E9}"/>
          </ac:spMkLst>
        </pc:spChg>
        <pc:spChg chg="add">
          <ac:chgData name="Matthew Weber" userId="cb8fa425-774b-40a7-b0f2-d5b57e79fa6f" providerId="ADAL" clId="{6E6DA757-6AC9-43F6-9F18-5DB7752267B9}" dt="2024-07-01T19:25:24.930" v="190" actId="26606"/>
          <ac:spMkLst>
            <pc:docMk/>
            <pc:sldMk cId="4169116557" sldId="259"/>
            <ac:spMk id="3102" creationId="{2C46C4D6-C474-4E92-B52E-944C1118F7B6}"/>
          </ac:spMkLst>
        </pc:spChg>
        <pc:grpChg chg="add mod">
          <ac:chgData name="Matthew Weber" userId="cb8fa425-774b-40a7-b0f2-d5b57e79fa6f" providerId="ADAL" clId="{6E6DA757-6AC9-43F6-9F18-5DB7752267B9}" dt="2024-07-01T19:25:24.930" v="190" actId="26606"/>
          <ac:grpSpMkLst>
            <pc:docMk/>
            <pc:sldMk cId="4169116557" sldId="259"/>
            <ac:grpSpMk id="4" creationId="{319665D7-51BC-9AEB-AE9A-F0228584F2D5}"/>
          </ac:grpSpMkLst>
        </pc:grpChg>
        <pc:picChg chg="add mod">
          <ac:chgData name="Matthew Weber" userId="cb8fa425-774b-40a7-b0f2-d5b57e79fa6f" providerId="ADAL" clId="{6E6DA757-6AC9-43F6-9F18-5DB7752267B9}" dt="2024-07-01T19:25:21.682" v="188"/>
          <ac:picMkLst>
            <pc:docMk/>
            <pc:sldMk cId="4169116557" sldId="259"/>
            <ac:picMk id="6" creationId="{B6C6F55A-1352-651D-856B-D2A63E97D0FD}"/>
          </ac:picMkLst>
        </pc:picChg>
        <pc:picChg chg="del">
          <ac:chgData name="Matthew Weber" userId="cb8fa425-774b-40a7-b0f2-d5b57e79fa6f" providerId="ADAL" clId="{6E6DA757-6AC9-43F6-9F18-5DB7752267B9}" dt="2024-07-01T19:22:28.550" v="180" actId="478"/>
          <ac:picMkLst>
            <pc:docMk/>
            <pc:sldMk cId="4169116557" sldId="259"/>
            <ac:picMk id="19" creationId="{CE4151D8-54AD-A032-17CD-8F8682A70309}"/>
          </ac:picMkLst>
        </pc:picChg>
      </pc:sldChg>
      <pc:sldChg chg="addSp delSp modSp mod">
        <pc:chgData name="Matthew Weber" userId="cb8fa425-774b-40a7-b0f2-d5b57e79fa6f" providerId="ADAL" clId="{6E6DA757-6AC9-43F6-9F18-5DB7752267B9}" dt="2024-07-01T19:27:15.585" v="201" actId="255"/>
        <pc:sldMkLst>
          <pc:docMk/>
          <pc:sldMk cId="2846251533" sldId="260"/>
        </pc:sldMkLst>
        <pc:spChg chg="mod">
          <ac:chgData name="Matthew Weber" userId="cb8fa425-774b-40a7-b0f2-d5b57e79fa6f" providerId="ADAL" clId="{6E6DA757-6AC9-43F6-9F18-5DB7752267B9}" dt="2024-07-01T19:26:02.539" v="194" actId="403"/>
          <ac:spMkLst>
            <pc:docMk/>
            <pc:sldMk cId="2846251533" sldId="260"/>
            <ac:spMk id="3" creationId="{8F4C1733-6E4C-D12A-B536-419328C4EDAA}"/>
          </ac:spMkLst>
        </pc:spChg>
        <pc:spChg chg="add mod">
          <ac:chgData name="Matthew Weber" userId="cb8fa425-774b-40a7-b0f2-d5b57e79fa6f" providerId="ADAL" clId="{6E6DA757-6AC9-43F6-9F18-5DB7752267B9}" dt="2024-07-01T19:26:19.468" v="196"/>
          <ac:spMkLst>
            <pc:docMk/>
            <pc:sldMk cId="2846251533" sldId="260"/>
            <ac:spMk id="15" creationId="{DE2AD9F1-A1F3-C888-D988-704F593E17D0}"/>
          </ac:spMkLst>
        </pc:spChg>
        <pc:spChg chg="add mod">
          <ac:chgData name="Matthew Weber" userId="cb8fa425-774b-40a7-b0f2-d5b57e79fa6f" providerId="ADAL" clId="{6E6DA757-6AC9-43F6-9F18-5DB7752267B9}" dt="2024-07-01T19:26:19.468" v="196"/>
          <ac:spMkLst>
            <pc:docMk/>
            <pc:sldMk cId="2846251533" sldId="260"/>
            <ac:spMk id="16" creationId="{5C6F95A5-A0CA-ADFA-E1C4-6603A8B10428}"/>
          </ac:spMkLst>
        </pc:spChg>
        <pc:spChg chg="add mod">
          <ac:chgData name="Matthew Weber" userId="cb8fa425-774b-40a7-b0f2-d5b57e79fa6f" providerId="ADAL" clId="{6E6DA757-6AC9-43F6-9F18-5DB7752267B9}" dt="2024-07-01T19:26:19.468" v="196"/>
          <ac:spMkLst>
            <pc:docMk/>
            <pc:sldMk cId="2846251533" sldId="260"/>
            <ac:spMk id="17" creationId="{97327757-D779-36E6-5EB2-56B48D85E2CD}"/>
          </ac:spMkLst>
        </pc:spChg>
        <pc:spChg chg="add mod">
          <ac:chgData name="Matthew Weber" userId="cb8fa425-774b-40a7-b0f2-d5b57e79fa6f" providerId="ADAL" clId="{6E6DA757-6AC9-43F6-9F18-5DB7752267B9}" dt="2024-07-01T19:26:19.468" v="196"/>
          <ac:spMkLst>
            <pc:docMk/>
            <pc:sldMk cId="2846251533" sldId="260"/>
            <ac:spMk id="18" creationId="{27992DB2-7103-2827-A92E-0CD5E7E39A6E}"/>
          </ac:spMkLst>
        </pc:spChg>
        <pc:spChg chg="add mod">
          <ac:chgData name="Matthew Weber" userId="cb8fa425-774b-40a7-b0f2-d5b57e79fa6f" providerId="ADAL" clId="{6E6DA757-6AC9-43F6-9F18-5DB7752267B9}" dt="2024-07-01T19:26:19.468" v="196"/>
          <ac:spMkLst>
            <pc:docMk/>
            <pc:sldMk cId="2846251533" sldId="260"/>
            <ac:spMk id="19" creationId="{01B19BD9-377B-FBC8-1867-9571B5D756FD}"/>
          </ac:spMkLst>
        </pc:spChg>
        <pc:spChg chg="add mod">
          <ac:chgData name="Matthew Weber" userId="cb8fa425-774b-40a7-b0f2-d5b57e79fa6f" providerId="ADAL" clId="{6E6DA757-6AC9-43F6-9F18-5DB7752267B9}" dt="2024-07-01T19:26:19.468" v="196"/>
          <ac:spMkLst>
            <pc:docMk/>
            <pc:sldMk cId="2846251533" sldId="260"/>
            <ac:spMk id="20" creationId="{518B5924-726F-E220-3169-40B717BAB154}"/>
          </ac:spMkLst>
        </pc:spChg>
        <pc:spChg chg="add mod">
          <ac:chgData name="Matthew Weber" userId="cb8fa425-774b-40a7-b0f2-d5b57e79fa6f" providerId="ADAL" clId="{6E6DA757-6AC9-43F6-9F18-5DB7752267B9}" dt="2024-07-01T19:26:19.468" v="196"/>
          <ac:spMkLst>
            <pc:docMk/>
            <pc:sldMk cId="2846251533" sldId="260"/>
            <ac:spMk id="21" creationId="{3D9C9A99-320B-282C-CD20-01E72DF58B20}"/>
          </ac:spMkLst>
        </pc:spChg>
        <pc:spChg chg="add mod">
          <ac:chgData name="Matthew Weber" userId="cb8fa425-774b-40a7-b0f2-d5b57e79fa6f" providerId="ADAL" clId="{6E6DA757-6AC9-43F6-9F18-5DB7752267B9}" dt="2024-07-01T19:26:19.468" v="196"/>
          <ac:spMkLst>
            <pc:docMk/>
            <pc:sldMk cId="2846251533" sldId="260"/>
            <ac:spMk id="22" creationId="{3FD1A8D5-398F-268D-012A-CDFC105CE216}"/>
          </ac:spMkLst>
        </pc:spChg>
        <pc:spChg chg="add mod">
          <ac:chgData name="Matthew Weber" userId="cb8fa425-774b-40a7-b0f2-d5b57e79fa6f" providerId="ADAL" clId="{6E6DA757-6AC9-43F6-9F18-5DB7752267B9}" dt="2024-07-01T19:26:19.468" v="196"/>
          <ac:spMkLst>
            <pc:docMk/>
            <pc:sldMk cId="2846251533" sldId="260"/>
            <ac:spMk id="23" creationId="{B8219A0F-E87C-FE20-806C-A2A9F8ED26CD}"/>
          </ac:spMkLst>
        </pc:spChg>
        <pc:spChg chg="add mod">
          <ac:chgData name="Matthew Weber" userId="cb8fa425-774b-40a7-b0f2-d5b57e79fa6f" providerId="ADAL" clId="{6E6DA757-6AC9-43F6-9F18-5DB7752267B9}" dt="2024-07-01T19:26:19.468" v="196"/>
          <ac:spMkLst>
            <pc:docMk/>
            <pc:sldMk cId="2846251533" sldId="260"/>
            <ac:spMk id="24" creationId="{4AD64F87-D898-71B1-D4B9-2290A0CEF4C4}"/>
          </ac:spMkLst>
        </pc:spChg>
        <pc:spChg chg="add mod">
          <ac:chgData name="Matthew Weber" userId="cb8fa425-774b-40a7-b0f2-d5b57e79fa6f" providerId="ADAL" clId="{6E6DA757-6AC9-43F6-9F18-5DB7752267B9}" dt="2024-07-01T19:26:19.468" v="196"/>
          <ac:spMkLst>
            <pc:docMk/>
            <pc:sldMk cId="2846251533" sldId="260"/>
            <ac:spMk id="28" creationId="{3AD45613-DCE4-7441-048F-A355E665AF3A}"/>
          </ac:spMkLst>
        </pc:spChg>
        <pc:spChg chg="add mod">
          <ac:chgData name="Matthew Weber" userId="cb8fa425-774b-40a7-b0f2-d5b57e79fa6f" providerId="ADAL" clId="{6E6DA757-6AC9-43F6-9F18-5DB7752267B9}" dt="2024-07-01T19:26:19.468" v="196"/>
          <ac:spMkLst>
            <pc:docMk/>
            <pc:sldMk cId="2846251533" sldId="260"/>
            <ac:spMk id="29" creationId="{9911F1AA-0C77-1BAC-15B9-AC5C3E4B69BC}"/>
          </ac:spMkLst>
        </pc:spChg>
        <pc:spChg chg="add mod">
          <ac:chgData name="Matthew Weber" userId="cb8fa425-774b-40a7-b0f2-d5b57e79fa6f" providerId="ADAL" clId="{6E6DA757-6AC9-43F6-9F18-5DB7752267B9}" dt="2024-07-01T19:26:19.468" v="196"/>
          <ac:spMkLst>
            <pc:docMk/>
            <pc:sldMk cId="2846251533" sldId="260"/>
            <ac:spMk id="30" creationId="{8E54B9B5-5563-91DE-D76A-472AACF078BB}"/>
          </ac:spMkLst>
        </pc:spChg>
        <pc:spChg chg="add mod">
          <ac:chgData name="Matthew Weber" userId="cb8fa425-774b-40a7-b0f2-d5b57e79fa6f" providerId="ADAL" clId="{6E6DA757-6AC9-43F6-9F18-5DB7752267B9}" dt="2024-07-01T19:26:19.468" v="196"/>
          <ac:spMkLst>
            <pc:docMk/>
            <pc:sldMk cId="2846251533" sldId="260"/>
            <ac:spMk id="31" creationId="{A03B71C9-0182-7C55-6211-6C10379CF82D}"/>
          </ac:spMkLst>
        </pc:spChg>
        <pc:spChg chg="add mod">
          <ac:chgData name="Matthew Weber" userId="cb8fa425-774b-40a7-b0f2-d5b57e79fa6f" providerId="ADAL" clId="{6E6DA757-6AC9-43F6-9F18-5DB7752267B9}" dt="2024-07-01T19:26:19.468" v="196"/>
          <ac:spMkLst>
            <pc:docMk/>
            <pc:sldMk cId="2846251533" sldId="260"/>
            <ac:spMk id="32" creationId="{A7F58EE8-7FC0-7600-EBF2-E556A28D106E}"/>
          </ac:spMkLst>
        </pc:spChg>
        <pc:spChg chg="add mod">
          <ac:chgData name="Matthew Weber" userId="cb8fa425-774b-40a7-b0f2-d5b57e79fa6f" providerId="ADAL" clId="{6E6DA757-6AC9-43F6-9F18-5DB7752267B9}" dt="2024-07-01T19:27:15.585" v="201" actId="255"/>
          <ac:spMkLst>
            <pc:docMk/>
            <pc:sldMk cId="2846251533" sldId="260"/>
            <ac:spMk id="33" creationId="{E97E715C-3166-055F-FE5A-09F8968F0C7F}"/>
          </ac:spMkLst>
        </pc:spChg>
        <pc:grpChg chg="add mod">
          <ac:chgData name="Matthew Weber" userId="cb8fa425-774b-40a7-b0f2-d5b57e79fa6f" providerId="ADAL" clId="{6E6DA757-6AC9-43F6-9F18-5DB7752267B9}" dt="2024-07-01T19:26:52.854" v="200" actId="1076"/>
          <ac:grpSpMkLst>
            <pc:docMk/>
            <pc:sldMk cId="2846251533" sldId="260"/>
            <ac:grpSpMk id="4" creationId="{6FA23A0E-F7AA-FB62-F255-AE778F4B3225}"/>
          </ac:grpSpMkLst>
        </pc:grpChg>
        <pc:grpChg chg="add mod">
          <ac:chgData name="Matthew Weber" userId="cb8fa425-774b-40a7-b0f2-d5b57e79fa6f" providerId="ADAL" clId="{6E6DA757-6AC9-43F6-9F18-5DB7752267B9}" dt="2024-07-01T19:26:19.468" v="196"/>
          <ac:grpSpMkLst>
            <pc:docMk/>
            <pc:sldMk cId="2846251533" sldId="260"/>
            <ac:grpSpMk id="5" creationId="{298DD951-8E3F-3D6F-2B18-53E726933582}"/>
          </ac:grpSpMkLst>
        </pc:grpChg>
        <pc:grpChg chg="add mod">
          <ac:chgData name="Matthew Weber" userId="cb8fa425-774b-40a7-b0f2-d5b57e79fa6f" providerId="ADAL" clId="{6E6DA757-6AC9-43F6-9F18-5DB7752267B9}" dt="2024-07-01T19:26:19.468" v="196"/>
          <ac:grpSpMkLst>
            <pc:docMk/>
            <pc:sldMk cId="2846251533" sldId="260"/>
            <ac:grpSpMk id="6" creationId="{E0F635DE-FE6A-E4D2-BC10-A8E18CD76B13}"/>
          </ac:grpSpMkLst>
        </pc:grpChg>
        <pc:grpChg chg="del">
          <ac:chgData name="Matthew Weber" userId="cb8fa425-774b-40a7-b0f2-d5b57e79fa6f" providerId="ADAL" clId="{6E6DA757-6AC9-43F6-9F18-5DB7752267B9}" dt="2024-07-01T19:26:10.843" v="195" actId="478"/>
          <ac:grpSpMkLst>
            <pc:docMk/>
            <pc:sldMk cId="2846251533" sldId="260"/>
            <ac:grpSpMk id="7" creationId="{A16CB461-B033-8B32-F398-5C64C5BA1878}"/>
          </ac:grpSpMkLst>
        </pc:grpChg>
        <pc:grpChg chg="add mod">
          <ac:chgData name="Matthew Weber" userId="cb8fa425-774b-40a7-b0f2-d5b57e79fa6f" providerId="ADAL" clId="{6E6DA757-6AC9-43F6-9F18-5DB7752267B9}" dt="2024-07-01T19:26:19.468" v="196"/>
          <ac:grpSpMkLst>
            <pc:docMk/>
            <pc:sldMk cId="2846251533" sldId="260"/>
            <ac:grpSpMk id="10" creationId="{673E05E9-FB75-4891-716E-78F9E1A100CC}"/>
          </ac:grpSpMkLst>
        </pc:grpChg>
        <pc:grpChg chg="add mod">
          <ac:chgData name="Matthew Weber" userId="cb8fa425-774b-40a7-b0f2-d5b57e79fa6f" providerId="ADAL" clId="{6E6DA757-6AC9-43F6-9F18-5DB7752267B9}" dt="2024-07-01T19:26:19.468" v="196"/>
          <ac:grpSpMkLst>
            <pc:docMk/>
            <pc:sldMk cId="2846251533" sldId="260"/>
            <ac:grpSpMk id="11" creationId="{EF5023B3-A8B7-7475-184D-E25435922F34}"/>
          </ac:grpSpMkLst>
        </pc:grpChg>
        <pc:grpChg chg="add mod">
          <ac:chgData name="Matthew Weber" userId="cb8fa425-774b-40a7-b0f2-d5b57e79fa6f" providerId="ADAL" clId="{6E6DA757-6AC9-43F6-9F18-5DB7752267B9}" dt="2024-07-01T19:26:19.468" v="196"/>
          <ac:grpSpMkLst>
            <pc:docMk/>
            <pc:sldMk cId="2846251533" sldId="260"/>
            <ac:grpSpMk id="12" creationId="{D0AC73F3-EA3B-A549-F8A7-3AA7AC083BE9}"/>
          </ac:grpSpMkLst>
        </pc:grpChg>
        <pc:grpChg chg="add mod">
          <ac:chgData name="Matthew Weber" userId="cb8fa425-774b-40a7-b0f2-d5b57e79fa6f" providerId="ADAL" clId="{6E6DA757-6AC9-43F6-9F18-5DB7752267B9}" dt="2024-07-01T19:26:19.468" v="196"/>
          <ac:grpSpMkLst>
            <pc:docMk/>
            <pc:sldMk cId="2846251533" sldId="260"/>
            <ac:grpSpMk id="13" creationId="{B00A58FD-443F-B7B1-A53A-F70794B258B6}"/>
          </ac:grpSpMkLst>
        </pc:grpChg>
        <pc:grpChg chg="add mod">
          <ac:chgData name="Matthew Weber" userId="cb8fa425-774b-40a7-b0f2-d5b57e79fa6f" providerId="ADAL" clId="{6E6DA757-6AC9-43F6-9F18-5DB7752267B9}" dt="2024-07-01T19:26:19.468" v="196"/>
          <ac:grpSpMkLst>
            <pc:docMk/>
            <pc:sldMk cId="2846251533" sldId="260"/>
            <ac:grpSpMk id="14" creationId="{B3BBC89B-8CA5-6439-4159-9811B0712212}"/>
          </ac:grpSpMkLst>
        </pc:grpChg>
        <pc:grpChg chg="add mod">
          <ac:chgData name="Matthew Weber" userId="cb8fa425-774b-40a7-b0f2-d5b57e79fa6f" providerId="ADAL" clId="{6E6DA757-6AC9-43F6-9F18-5DB7752267B9}" dt="2024-07-01T19:26:19.468" v="196"/>
          <ac:grpSpMkLst>
            <pc:docMk/>
            <pc:sldMk cId="2846251533" sldId="260"/>
            <ac:grpSpMk id="26" creationId="{72F8A29A-C5C8-8C6C-C722-369B340548BB}"/>
          </ac:grpSpMkLst>
        </pc:grpChg>
        <pc:picChg chg="add mod">
          <ac:chgData name="Matthew Weber" userId="cb8fa425-774b-40a7-b0f2-d5b57e79fa6f" providerId="ADAL" clId="{6E6DA757-6AC9-43F6-9F18-5DB7752267B9}" dt="2024-07-01T19:26:19.468" v="196"/>
          <ac:picMkLst>
            <pc:docMk/>
            <pc:sldMk cId="2846251533" sldId="260"/>
            <ac:picMk id="34" creationId="{BED90F4D-09E0-43AA-D1FE-C24F623454DB}"/>
          </ac:picMkLst>
        </pc:picChg>
      </pc:sldChg>
      <pc:sldChg chg="addSp delSp modSp mod">
        <pc:chgData name="Matthew Weber" userId="cb8fa425-774b-40a7-b0f2-d5b57e79fa6f" providerId="ADAL" clId="{6E6DA757-6AC9-43F6-9F18-5DB7752267B9}" dt="2024-07-01T19:28:12.922" v="207" actId="26606"/>
        <pc:sldMkLst>
          <pc:docMk/>
          <pc:sldMk cId="2595567678" sldId="261"/>
        </pc:sldMkLst>
        <pc:spChg chg="mod">
          <ac:chgData name="Matthew Weber" userId="cb8fa425-774b-40a7-b0f2-d5b57e79fa6f" providerId="ADAL" clId="{6E6DA757-6AC9-43F6-9F18-5DB7752267B9}" dt="2024-07-01T19:28:12.922" v="207" actId="26606"/>
          <ac:spMkLst>
            <pc:docMk/>
            <pc:sldMk cId="2595567678" sldId="261"/>
            <ac:spMk id="3" creationId="{8F4C1733-6E4C-D12A-B536-419328C4EDAA}"/>
          </ac:spMkLst>
        </pc:spChg>
        <pc:spChg chg="add mod">
          <ac:chgData name="Matthew Weber" userId="cb8fa425-774b-40a7-b0f2-d5b57e79fa6f" providerId="ADAL" clId="{6E6DA757-6AC9-43F6-9F18-5DB7752267B9}" dt="2024-07-01T19:28:09.960" v="206"/>
          <ac:spMkLst>
            <pc:docMk/>
            <pc:sldMk cId="2595567678" sldId="261"/>
            <ac:spMk id="9" creationId="{DDB14DBE-A79F-F250-8F3F-D99D383317B6}"/>
          </ac:spMkLst>
        </pc:spChg>
        <pc:spChg chg="del">
          <ac:chgData name="Matthew Weber" userId="cb8fa425-774b-40a7-b0f2-d5b57e79fa6f" providerId="ADAL" clId="{6E6DA757-6AC9-43F6-9F18-5DB7752267B9}" dt="2024-07-01T19:28:12.922" v="207" actId="26606"/>
          <ac:spMkLst>
            <pc:docMk/>
            <pc:sldMk cId="2595567678" sldId="261"/>
            <ac:spMk id="11" creationId="{0E3596DD-156A-473E-9BB3-C6A29F7574E9}"/>
          </ac:spMkLst>
        </pc:spChg>
        <pc:spChg chg="add mod">
          <ac:chgData name="Matthew Weber" userId="cb8fa425-774b-40a7-b0f2-d5b57e79fa6f" providerId="ADAL" clId="{6E6DA757-6AC9-43F6-9F18-5DB7752267B9}" dt="2024-07-01T19:28:09.960" v="206"/>
          <ac:spMkLst>
            <pc:docMk/>
            <pc:sldMk cId="2595567678" sldId="261"/>
            <ac:spMk id="12" creationId="{C13E88D8-29A1-9690-E475-5E89D9D02BB1}"/>
          </ac:spMkLst>
        </pc:spChg>
        <pc:spChg chg="del">
          <ac:chgData name="Matthew Weber" userId="cb8fa425-774b-40a7-b0f2-d5b57e79fa6f" providerId="ADAL" clId="{6E6DA757-6AC9-43F6-9F18-5DB7752267B9}" dt="2024-07-01T19:28:12.922" v="207" actId="26606"/>
          <ac:spMkLst>
            <pc:docMk/>
            <pc:sldMk cId="2595567678" sldId="261"/>
            <ac:spMk id="13" creationId="{2C46C4D6-C474-4E92-B52E-944C1118F7B6}"/>
          </ac:spMkLst>
        </pc:spChg>
        <pc:spChg chg="add">
          <ac:chgData name="Matthew Weber" userId="cb8fa425-774b-40a7-b0f2-d5b57e79fa6f" providerId="ADAL" clId="{6E6DA757-6AC9-43F6-9F18-5DB7752267B9}" dt="2024-07-01T19:28:12.922" v="207" actId="26606"/>
          <ac:spMkLst>
            <pc:docMk/>
            <pc:sldMk cId="2595567678" sldId="261"/>
            <ac:spMk id="18" creationId="{0E3596DD-156A-473E-9BB3-C6A29F7574E9}"/>
          </ac:spMkLst>
        </pc:spChg>
        <pc:spChg chg="add">
          <ac:chgData name="Matthew Weber" userId="cb8fa425-774b-40a7-b0f2-d5b57e79fa6f" providerId="ADAL" clId="{6E6DA757-6AC9-43F6-9F18-5DB7752267B9}" dt="2024-07-01T19:28:12.922" v="207" actId="26606"/>
          <ac:spMkLst>
            <pc:docMk/>
            <pc:sldMk cId="2595567678" sldId="261"/>
            <ac:spMk id="20" creationId="{2C46C4D6-C474-4E92-B52E-944C1118F7B6}"/>
          </ac:spMkLst>
        </pc:spChg>
        <pc:grpChg chg="del">
          <ac:chgData name="Matthew Weber" userId="cb8fa425-774b-40a7-b0f2-d5b57e79fa6f" providerId="ADAL" clId="{6E6DA757-6AC9-43F6-9F18-5DB7752267B9}" dt="2024-07-01T19:28:03.260" v="205" actId="478"/>
          <ac:grpSpMkLst>
            <pc:docMk/>
            <pc:sldMk cId="2595567678" sldId="261"/>
            <ac:grpSpMk id="4" creationId="{15FEA588-2160-E49E-F5CB-CC542EC42BE8}"/>
          </ac:grpSpMkLst>
        </pc:grpChg>
        <pc:grpChg chg="add mod">
          <ac:chgData name="Matthew Weber" userId="cb8fa425-774b-40a7-b0f2-d5b57e79fa6f" providerId="ADAL" clId="{6E6DA757-6AC9-43F6-9F18-5DB7752267B9}" dt="2024-07-01T19:28:12.922" v="207" actId="26606"/>
          <ac:grpSpMkLst>
            <pc:docMk/>
            <pc:sldMk cId="2595567678" sldId="261"/>
            <ac:grpSpMk id="7" creationId="{A9B38DA0-A910-D14D-4E01-1D4C92F7C4AA}"/>
          </ac:grpSpMkLst>
        </pc:grpChg>
        <pc:grpChg chg="add mod">
          <ac:chgData name="Matthew Weber" userId="cb8fa425-774b-40a7-b0f2-d5b57e79fa6f" providerId="ADAL" clId="{6E6DA757-6AC9-43F6-9F18-5DB7752267B9}" dt="2024-07-01T19:28:09.960" v="206"/>
          <ac:grpSpMkLst>
            <pc:docMk/>
            <pc:sldMk cId="2595567678" sldId="261"/>
            <ac:grpSpMk id="8" creationId="{89260F82-9603-4950-F1A7-A9DDCC821278}"/>
          </ac:grpSpMkLst>
        </pc:grpChg>
        <pc:picChg chg="add mod">
          <ac:chgData name="Matthew Weber" userId="cb8fa425-774b-40a7-b0f2-d5b57e79fa6f" providerId="ADAL" clId="{6E6DA757-6AC9-43F6-9F18-5DB7752267B9}" dt="2024-07-01T19:28:09.960" v="206"/>
          <ac:picMkLst>
            <pc:docMk/>
            <pc:sldMk cId="2595567678" sldId="261"/>
            <ac:picMk id="10" creationId="{880CD83A-1534-2C51-23A1-EAD38E15FF14}"/>
          </ac:picMkLst>
        </pc:picChg>
      </pc:sldChg>
      <pc:sldChg chg="addSp delSp modSp mod">
        <pc:chgData name="Matthew Weber" userId="cb8fa425-774b-40a7-b0f2-d5b57e79fa6f" providerId="ADAL" clId="{6E6DA757-6AC9-43F6-9F18-5DB7752267B9}" dt="2024-07-01T19:32:19.868" v="261" actId="20577"/>
        <pc:sldMkLst>
          <pc:docMk/>
          <pc:sldMk cId="3183407483" sldId="262"/>
        </pc:sldMkLst>
        <pc:spChg chg="mod">
          <ac:chgData name="Matthew Weber" userId="cb8fa425-774b-40a7-b0f2-d5b57e79fa6f" providerId="ADAL" clId="{6E6DA757-6AC9-43F6-9F18-5DB7752267B9}" dt="2024-07-01T19:29:39.609" v="228" actId="26606"/>
          <ac:spMkLst>
            <pc:docMk/>
            <pc:sldMk cId="3183407483" sldId="262"/>
            <ac:spMk id="2" creationId="{51C08503-DA61-147C-F172-6AB2F4E1D578}"/>
          </ac:spMkLst>
        </pc:spChg>
        <pc:spChg chg="mod">
          <ac:chgData name="Matthew Weber" userId="cb8fa425-774b-40a7-b0f2-d5b57e79fa6f" providerId="ADAL" clId="{6E6DA757-6AC9-43F6-9F18-5DB7752267B9}" dt="2024-07-01T19:32:19.868" v="261" actId="20577"/>
          <ac:spMkLst>
            <pc:docMk/>
            <pc:sldMk cId="3183407483" sldId="262"/>
            <ac:spMk id="3" creationId="{8F4C1733-6E4C-D12A-B536-419328C4EDAA}"/>
          </ac:spMkLst>
        </pc:spChg>
        <pc:spChg chg="add mod">
          <ac:chgData name="Matthew Weber" userId="cb8fa425-774b-40a7-b0f2-d5b57e79fa6f" providerId="ADAL" clId="{6E6DA757-6AC9-43F6-9F18-5DB7752267B9}" dt="2024-07-01T19:31:10.958" v="244" actId="1076"/>
          <ac:spMkLst>
            <pc:docMk/>
            <pc:sldMk cId="3183407483" sldId="262"/>
            <ac:spMk id="6" creationId="{8803C6AA-9D7F-E1DC-56BC-94D79F60D048}"/>
          </ac:spMkLst>
        </pc:spChg>
        <pc:spChg chg="add mod">
          <ac:chgData name="Matthew Weber" userId="cb8fa425-774b-40a7-b0f2-d5b57e79fa6f" providerId="ADAL" clId="{6E6DA757-6AC9-43F6-9F18-5DB7752267B9}" dt="2024-07-01T19:29:37.130" v="227"/>
          <ac:spMkLst>
            <pc:docMk/>
            <pc:sldMk cId="3183407483" sldId="262"/>
            <ac:spMk id="14" creationId="{F8CD19E4-424B-AA10-E4D7-B3E701C13F59}"/>
          </ac:spMkLst>
        </pc:spChg>
        <pc:spChg chg="add mod">
          <ac:chgData name="Matthew Weber" userId="cb8fa425-774b-40a7-b0f2-d5b57e79fa6f" providerId="ADAL" clId="{6E6DA757-6AC9-43F6-9F18-5DB7752267B9}" dt="2024-07-01T19:29:37.130" v="227"/>
          <ac:spMkLst>
            <pc:docMk/>
            <pc:sldMk cId="3183407483" sldId="262"/>
            <ac:spMk id="15" creationId="{4A04752F-0BAD-C4C4-C6DE-9E91CB36DD0A}"/>
          </ac:spMkLst>
        </pc:spChg>
        <pc:spChg chg="add mod">
          <ac:chgData name="Matthew Weber" userId="cb8fa425-774b-40a7-b0f2-d5b57e79fa6f" providerId="ADAL" clId="{6E6DA757-6AC9-43F6-9F18-5DB7752267B9}" dt="2024-07-01T19:29:37.130" v="227"/>
          <ac:spMkLst>
            <pc:docMk/>
            <pc:sldMk cId="3183407483" sldId="262"/>
            <ac:spMk id="16" creationId="{18E389F3-AA11-866F-DC33-B5B1FE7A076E}"/>
          </ac:spMkLst>
        </pc:spChg>
        <pc:spChg chg="add mod">
          <ac:chgData name="Matthew Weber" userId="cb8fa425-774b-40a7-b0f2-d5b57e79fa6f" providerId="ADAL" clId="{6E6DA757-6AC9-43F6-9F18-5DB7752267B9}" dt="2024-07-01T19:29:37.130" v="227"/>
          <ac:spMkLst>
            <pc:docMk/>
            <pc:sldMk cId="3183407483" sldId="262"/>
            <ac:spMk id="17" creationId="{64B1C731-3776-B934-69D5-E79DA4F1CE7C}"/>
          </ac:spMkLst>
        </pc:spChg>
        <pc:spChg chg="del">
          <ac:chgData name="Matthew Weber" userId="cb8fa425-774b-40a7-b0f2-d5b57e79fa6f" providerId="ADAL" clId="{6E6DA757-6AC9-43F6-9F18-5DB7752267B9}" dt="2024-07-01T19:29:39.609" v="228" actId="26606"/>
          <ac:spMkLst>
            <pc:docMk/>
            <pc:sldMk cId="3183407483" sldId="262"/>
            <ac:spMk id="18" creationId="{0E3596DD-156A-473E-9BB3-C6A29F7574E9}"/>
          </ac:spMkLst>
        </pc:spChg>
        <pc:spChg chg="add mod">
          <ac:chgData name="Matthew Weber" userId="cb8fa425-774b-40a7-b0f2-d5b57e79fa6f" providerId="ADAL" clId="{6E6DA757-6AC9-43F6-9F18-5DB7752267B9}" dt="2024-07-01T19:29:37.130" v="227"/>
          <ac:spMkLst>
            <pc:docMk/>
            <pc:sldMk cId="3183407483" sldId="262"/>
            <ac:spMk id="19" creationId="{7F41B764-0ABC-450A-EC8E-FD235734FAC4}"/>
          </ac:spMkLst>
        </pc:spChg>
        <pc:spChg chg="del">
          <ac:chgData name="Matthew Weber" userId="cb8fa425-774b-40a7-b0f2-d5b57e79fa6f" providerId="ADAL" clId="{6E6DA757-6AC9-43F6-9F18-5DB7752267B9}" dt="2024-07-01T19:29:39.609" v="228" actId="26606"/>
          <ac:spMkLst>
            <pc:docMk/>
            <pc:sldMk cId="3183407483" sldId="262"/>
            <ac:spMk id="20" creationId="{2C46C4D6-C474-4E92-B52E-944C1118F7B6}"/>
          </ac:spMkLst>
        </pc:spChg>
        <pc:spChg chg="add">
          <ac:chgData name="Matthew Weber" userId="cb8fa425-774b-40a7-b0f2-d5b57e79fa6f" providerId="ADAL" clId="{6E6DA757-6AC9-43F6-9F18-5DB7752267B9}" dt="2024-07-01T19:29:39.609" v="228" actId="26606"/>
          <ac:spMkLst>
            <pc:docMk/>
            <pc:sldMk cId="3183407483" sldId="262"/>
            <ac:spMk id="25" creationId="{0E3596DD-156A-473E-9BB3-C6A29F7574E9}"/>
          </ac:spMkLst>
        </pc:spChg>
        <pc:spChg chg="add">
          <ac:chgData name="Matthew Weber" userId="cb8fa425-774b-40a7-b0f2-d5b57e79fa6f" providerId="ADAL" clId="{6E6DA757-6AC9-43F6-9F18-5DB7752267B9}" dt="2024-07-01T19:29:39.609" v="228" actId="26606"/>
          <ac:spMkLst>
            <pc:docMk/>
            <pc:sldMk cId="3183407483" sldId="262"/>
            <ac:spMk id="27" creationId="{2C46C4D6-C474-4E92-B52E-944C1118F7B6}"/>
          </ac:spMkLst>
        </pc:spChg>
        <pc:grpChg chg="add mod">
          <ac:chgData name="Matthew Weber" userId="cb8fa425-774b-40a7-b0f2-d5b57e79fa6f" providerId="ADAL" clId="{6E6DA757-6AC9-43F6-9F18-5DB7752267B9}" dt="2024-07-01T19:29:39.609" v="228" actId="26606"/>
          <ac:grpSpMkLst>
            <pc:docMk/>
            <pc:sldMk cId="3183407483" sldId="262"/>
            <ac:grpSpMk id="4" creationId="{87661991-24F6-B23C-2582-730658680274}"/>
          </ac:grpSpMkLst>
        </pc:grpChg>
        <pc:grpChg chg="add mod">
          <ac:chgData name="Matthew Weber" userId="cb8fa425-774b-40a7-b0f2-d5b57e79fa6f" providerId="ADAL" clId="{6E6DA757-6AC9-43F6-9F18-5DB7752267B9}" dt="2024-07-01T19:29:37.130" v="227"/>
          <ac:grpSpMkLst>
            <pc:docMk/>
            <pc:sldMk cId="3183407483" sldId="262"/>
            <ac:grpSpMk id="5" creationId="{50D6191F-9AD4-922E-C3B7-9C10B13738E7}"/>
          </ac:grpSpMkLst>
        </pc:grpChg>
        <pc:grpChg chg="del">
          <ac:chgData name="Matthew Weber" userId="cb8fa425-774b-40a7-b0f2-d5b57e79fa6f" providerId="ADAL" clId="{6E6DA757-6AC9-43F6-9F18-5DB7752267B9}" dt="2024-07-01T19:29:23.268" v="225" actId="478"/>
          <ac:grpSpMkLst>
            <pc:docMk/>
            <pc:sldMk cId="3183407483" sldId="262"/>
            <ac:grpSpMk id="7" creationId="{4039D273-FE69-1DBA-838B-6297044BDAD7}"/>
          </ac:grpSpMkLst>
        </pc:grpChg>
        <pc:grpChg chg="add mod">
          <ac:chgData name="Matthew Weber" userId="cb8fa425-774b-40a7-b0f2-d5b57e79fa6f" providerId="ADAL" clId="{6E6DA757-6AC9-43F6-9F18-5DB7752267B9}" dt="2024-07-01T19:29:37.130" v="227"/>
          <ac:grpSpMkLst>
            <pc:docMk/>
            <pc:sldMk cId="3183407483" sldId="262"/>
            <ac:grpSpMk id="13" creationId="{15DAB16A-551D-79C8-607A-F79FEB95EACF}"/>
          </ac:grpSpMkLst>
        </pc:grpChg>
        <pc:picChg chg="add mod">
          <ac:chgData name="Matthew Weber" userId="cb8fa425-774b-40a7-b0f2-d5b57e79fa6f" providerId="ADAL" clId="{6E6DA757-6AC9-43F6-9F18-5DB7752267B9}" dt="2024-07-01T19:29:37.130" v="227"/>
          <ac:picMkLst>
            <pc:docMk/>
            <pc:sldMk cId="3183407483" sldId="262"/>
            <ac:picMk id="11" creationId="{6CAD5F91-1723-B0BF-BDFD-375E1496945D}"/>
          </ac:picMkLst>
        </pc:picChg>
      </pc:sldChg>
      <pc:sldChg chg="modSp del mod">
        <pc:chgData name="Matthew Weber" userId="cb8fa425-774b-40a7-b0f2-d5b57e79fa6f" providerId="ADAL" clId="{6E6DA757-6AC9-43F6-9F18-5DB7752267B9}" dt="2024-07-01T19:29:54.852" v="229" actId="2696"/>
        <pc:sldMkLst>
          <pc:docMk/>
          <pc:sldMk cId="1045673115" sldId="263"/>
        </pc:sldMkLst>
        <pc:spChg chg="mod">
          <ac:chgData name="Matthew Weber" userId="cb8fa425-774b-40a7-b0f2-d5b57e79fa6f" providerId="ADAL" clId="{6E6DA757-6AC9-43F6-9F18-5DB7752267B9}" dt="2024-07-01T19:28:45.202" v="210" actId="20577"/>
          <ac:spMkLst>
            <pc:docMk/>
            <pc:sldMk cId="1045673115" sldId="263"/>
            <ac:spMk id="5" creationId="{FC3B2A73-4B76-90C0-0193-6567BD9CE906}"/>
          </ac:spMkLst>
        </pc:spChg>
      </pc:sldChg>
      <pc:sldChg chg="del">
        <pc:chgData name="Matthew Weber" userId="cb8fa425-774b-40a7-b0f2-d5b57e79fa6f" providerId="ADAL" clId="{6E6DA757-6AC9-43F6-9F18-5DB7752267B9}" dt="2024-07-01T19:29:58.160" v="230" actId="2696"/>
        <pc:sldMkLst>
          <pc:docMk/>
          <pc:sldMk cId="58327656" sldId="264"/>
        </pc:sldMkLst>
      </pc:sldChg>
      <pc:sldChg chg="del">
        <pc:chgData name="Matthew Weber" userId="cb8fa425-774b-40a7-b0f2-d5b57e79fa6f" providerId="ADAL" clId="{6E6DA757-6AC9-43F6-9F18-5DB7752267B9}" dt="2024-07-01T19:30:02.436" v="231" actId="2696"/>
        <pc:sldMkLst>
          <pc:docMk/>
          <pc:sldMk cId="567219432" sldId="265"/>
        </pc:sldMkLst>
      </pc:sldChg>
      <pc:sldChg chg="del">
        <pc:chgData name="Matthew Weber" userId="cb8fa425-774b-40a7-b0f2-d5b57e79fa6f" providerId="ADAL" clId="{6E6DA757-6AC9-43F6-9F18-5DB7752267B9}" dt="2024-07-01T19:30:05.531" v="232" actId="2696"/>
        <pc:sldMkLst>
          <pc:docMk/>
          <pc:sldMk cId="94366872" sldId="266"/>
        </pc:sldMkLst>
      </pc:sldChg>
      <pc:sldChg chg="del">
        <pc:chgData name="Matthew Weber" userId="cb8fa425-774b-40a7-b0f2-d5b57e79fa6f" providerId="ADAL" clId="{6E6DA757-6AC9-43F6-9F18-5DB7752267B9}" dt="2024-07-01T19:30:08.583" v="233" actId="2696"/>
        <pc:sldMkLst>
          <pc:docMk/>
          <pc:sldMk cId="1236306092" sldId="267"/>
        </pc:sldMkLst>
      </pc:sldChg>
    </pc:docChg>
  </pc:docChgLst>
  <pc:docChgLst>
    <pc:chgData name="Matthew Weber" userId="cb8fa425-774b-40a7-b0f2-d5b57e79fa6f" providerId="ADAL" clId="{43ADE945-D85A-403C-BDDD-7CF3562B7129}"/>
    <pc:docChg chg="custSel addSld delSld modSld">
      <pc:chgData name="Matthew Weber" userId="cb8fa425-774b-40a7-b0f2-d5b57e79fa6f" providerId="ADAL" clId="{43ADE945-D85A-403C-BDDD-7CF3562B7129}" dt="2024-07-18T18:04:01.407" v="2711" actId="20577"/>
      <pc:docMkLst>
        <pc:docMk/>
      </pc:docMkLst>
      <pc:sldChg chg="modSp del mod">
        <pc:chgData name="Matthew Weber" userId="cb8fa425-774b-40a7-b0f2-d5b57e79fa6f" providerId="ADAL" clId="{43ADE945-D85A-403C-BDDD-7CF3562B7129}" dt="2024-07-17T17:24:44.977" v="2496" actId="2696"/>
        <pc:sldMkLst>
          <pc:docMk/>
          <pc:sldMk cId="2932703518" sldId="256"/>
        </pc:sldMkLst>
        <pc:spChg chg="mod">
          <ac:chgData name="Matthew Weber" userId="cb8fa425-774b-40a7-b0f2-d5b57e79fa6f" providerId="ADAL" clId="{43ADE945-D85A-403C-BDDD-7CF3562B7129}" dt="2024-07-15T17:31:40.261" v="34" actId="20577"/>
          <ac:spMkLst>
            <pc:docMk/>
            <pc:sldMk cId="2932703518" sldId="256"/>
            <ac:spMk id="2" creationId="{0988541B-C4D0-FD60-CEA4-610494902ED9}"/>
          </ac:spMkLst>
        </pc:spChg>
        <pc:spChg chg="mod">
          <ac:chgData name="Matthew Weber" userId="cb8fa425-774b-40a7-b0f2-d5b57e79fa6f" providerId="ADAL" clId="{43ADE945-D85A-403C-BDDD-7CF3562B7129}" dt="2024-07-15T17:31:46.073" v="38" actId="20577"/>
          <ac:spMkLst>
            <pc:docMk/>
            <pc:sldMk cId="2932703518" sldId="256"/>
            <ac:spMk id="3" creationId="{A811F1A6-A382-AF76-0D86-809F875EE824}"/>
          </ac:spMkLst>
        </pc:spChg>
      </pc:sldChg>
      <pc:sldChg chg="addSp delSp modSp mod">
        <pc:chgData name="Matthew Weber" userId="cb8fa425-774b-40a7-b0f2-d5b57e79fa6f" providerId="ADAL" clId="{43ADE945-D85A-403C-BDDD-7CF3562B7129}" dt="2024-07-15T17:37:13.263" v="90" actId="20577"/>
        <pc:sldMkLst>
          <pc:docMk/>
          <pc:sldMk cId="2923562659" sldId="257"/>
        </pc:sldMkLst>
        <pc:spChg chg="mod ord">
          <ac:chgData name="Matthew Weber" userId="cb8fa425-774b-40a7-b0f2-d5b57e79fa6f" providerId="ADAL" clId="{43ADE945-D85A-403C-BDDD-7CF3562B7129}" dt="2024-07-15T17:37:13.263" v="90" actId="20577"/>
          <ac:spMkLst>
            <pc:docMk/>
            <pc:sldMk cId="2923562659" sldId="257"/>
            <ac:spMk id="3" creationId="{6F8127F2-A88E-3587-E460-6FD5C7F273C2}"/>
          </ac:spMkLst>
        </pc:spChg>
        <pc:spChg chg="del">
          <ac:chgData name="Matthew Weber" userId="cb8fa425-774b-40a7-b0f2-d5b57e79fa6f" providerId="ADAL" clId="{43ADE945-D85A-403C-BDDD-7CF3562B7129}" dt="2024-07-15T17:36:19.371" v="41" actId="26606"/>
          <ac:spMkLst>
            <pc:docMk/>
            <pc:sldMk cId="2923562659" sldId="257"/>
            <ac:spMk id="1044" creationId="{79BB35BC-D5C2-4C8B-A22A-A71E6191913B}"/>
          </ac:spMkLst>
        </pc:spChg>
        <pc:spChg chg="add">
          <ac:chgData name="Matthew Weber" userId="cb8fa425-774b-40a7-b0f2-d5b57e79fa6f" providerId="ADAL" clId="{43ADE945-D85A-403C-BDDD-7CF3562B7129}" dt="2024-07-15T17:36:19.371" v="41" actId="26606"/>
          <ac:spMkLst>
            <pc:docMk/>
            <pc:sldMk cId="2923562659" sldId="257"/>
            <ac:spMk id="1049" creationId="{79BB35BC-D5C2-4C8B-A22A-A71E6191913B}"/>
          </ac:spMkLst>
        </pc:spChg>
        <pc:picChg chg="del">
          <ac:chgData name="Matthew Weber" userId="cb8fa425-774b-40a7-b0f2-d5b57e79fa6f" providerId="ADAL" clId="{43ADE945-D85A-403C-BDDD-7CF3562B7129}" dt="2024-07-15T17:36:07.122" v="39" actId="478"/>
          <ac:picMkLst>
            <pc:docMk/>
            <pc:sldMk cId="2923562659" sldId="257"/>
            <ac:picMk id="4" creationId="{E3076670-0BAF-DD3D-109F-4069E1A18942}"/>
          </ac:picMkLst>
        </pc:picChg>
        <pc:picChg chg="add mod">
          <ac:chgData name="Matthew Weber" userId="cb8fa425-774b-40a7-b0f2-d5b57e79fa6f" providerId="ADAL" clId="{43ADE945-D85A-403C-BDDD-7CF3562B7129}" dt="2024-07-15T17:36:26.216" v="44" actId="962"/>
          <ac:picMkLst>
            <pc:docMk/>
            <pc:sldMk cId="2923562659" sldId="257"/>
            <ac:picMk id="1026" creationId="{F6FE66C1-710B-7D4B-7571-0AF6B61196C2}"/>
          </ac:picMkLst>
        </pc:picChg>
      </pc:sldChg>
      <pc:sldChg chg="addSp delSp modSp mod">
        <pc:chgData name="Matthew Weber" userId="cb8fa425-774b-40a7-b0f2-d5b57e79fa6f" providerId="ADAL" clId="{43ADE945-D85A-403C-BDDD-7CF3562B7129}" dt="2024-07-15T20:04:56.370" v="1882" actId="1076"/>
        <pc:sldMkLst>
          <pc:docMk/>
          <pc:sldMk cId="4169116557" sldId="259"/>
        </pc:sldMkLst>
        <pc:spChg chg="del">
          <ac:chgData name="Matthew Weber" userId="cb8fa425-774b-40a7-b0f2-d5b57e79fa6f" providerId="ADAL" clId="{43ADE945-D85A-403C-BDDD-7CF3562B7129}" dt="2024-07-15T17:47:47.556" v="744" actId="478"/>
          <ac:spMkLst>
            <pc:docMk/>
            <pc:sldMk cId="4169116557" sldId="259"/>
            <ac:spMk id="2" creationId="{51C08503-DA61-147C-F172-6AB2F4E1D578}"/>
          </ac:spMkLst>
        </pc:spChg>
        <pc:spChg chg="mod">
          <ac:chgData name="Matthew Weber" userId="cb8fa425-774b-40a7-b0f2-d5b57e79fa6f" providerId="ADAL" clId="{43ADE945-D85A-403C-BDDD-7CF3562B7129}" dt="2024-07-15T18:02:21.302" v="897" actId="20577"/>
          <ac:spMkLst>
            <pc:docMk/>
            <pc:sldMk cId="4169116557" sldId="259"/>
            <ac:spMk id="3" creationId="{8F4C1733-6E4C-D12A-B536-419328C4EDAA}"/>
          </ac:spMkLst>
        </pc:spChg>
        <pc:spChg chg="add del mod">
          <ac:chgData name="Matthew Weber" userId="cb8fa425-774b-40a7-b0f2-d5b57e79fa6f" providerId="ADAL" clId="{43ADE945-D85A-403C-BDDD-7CF3562B7129}" dt="2024-07-15T17:47:49.359" v="745" actId="478"/>
          <ac:spMkLst>
            <pc:docMk/>
            <pc:sldMk cId="4169116557" sldId="259"/>
            <ac:spMk id="5" creationId="{47E7079E-B7A8-F6B9-359A-1A82D2492766}"/>
          </ac:spMkLst>
        </pc:spChg>
        <pc:spChg chg="add mod">
          <ac:chgData name="Matthew Weber" userId="cb8fa425-774b-40a7-b0f2-d5b57e79fa6f" providerId="ADAL" clId="{43ADE945-D85A-403C-BDDD-7CF3562B7129}" dt="2024-07-15T18:02:58.809" v="905" actId="1076"/>
          <ac:spMkLst>
            <pc:docMk/>
            <pc:sldMk cId="4169116557" sldId="259"/>
            <ac:spMk id="6" creationId="{72EDEC19-B1D4-AACC-54A7-76DFB1F50F07}"/>
          </ac:spMkLst>
        </pc:spChg>
        <pc:spChg chg="add mod">
          <ac:chgData name="Matthew Weber" userId="cb8fa425-774b-40a7-b0f2-d5b57e79fa6f" providerId="ADAL" clId="{43ADE945-D85A-403C-BDDD-7CF3562B7129}" dt="2024-07-15T20:04:56.370" v="1882" actId="1076"/>
          <ac:spMkLst>
            <pc:docMk/>
            <pc:sldMk cId="4169116557" sldId="259"/>
            <ac:spMk id="10" creationId="{2B3DCE22-8035-C820-14DF-0537B475697C}"/>
          </ac:spMkLst>
        </pc:spChg>
        <pc:grpChg chg="del">
          <ac:chgData name="Matthew Weber" userId="cb8fa425-774b-40a7-b0f2-d5b57e79fa6f" providerId="ADAL" clId="{43ADE945-D85A-403C-BDDD-7CF3562B7129}" dt="2024-07-15T17:52:24.127" v="786" actId="478"/>
          <ac:grpSpMkLst>
            <pc:docMk/>
            <pc:sldMk cId="4169116557" sldId="259"/>
            <ac:grpSpMk id="7" creationId="{35010948-3A45-F26C-696D-025D924755B7}"/>
          </ac:grpSpMkLst>
        </pc:grpChg>
        <pc:picChg chg="add mod">
          <ac:chgData name="Matthew Weber" userId="cb8fa425-774b-40a7-b0f2-d5b57e79fa6f" providerId="ADAL" clId="{43ADE945-D85A-403C-BDDD-7CF3562B7129}" dt="2024-07-15T18:02:52.983" v="904" actId="1076"/>
          <ac:picMkLst>
            <pc:docMk/>
            <pc:sldMk cId="4169116557" sldId="259"/>
            <ac:picMk id="3074" creationId="{9C1DF12B-4A0C-010B-9D02-C0CC55F289E4}"/>
          </ac:picMkLst>
        </pc:picChg>
      </pc:sldChg>
      <pc:sldChg chg="del">
        <pc:chgData name="Matthew Weber" userId="cb8fa425-774b-40a7-b0f2-d5b57e79fa6f" providerId="ADAL" clId="{43ADE945-D85A-403C-BDDD-7CF3562B7129}" dt="2024-07-15T17:48:25.464" v="766" actId="2696"/>
        <pc:sldMkLst>
          <pc:docMk/>
          <pc:sldMk cId="2846251533" sldId="260"/>
        </pc:sldMkLst>
      </pc:sldChg>
      <pc:sldChg chg="del">
        <pc:chgData name="Matthew Weber" userId="cb8fa425-774b-40a7-b0f2-d5b57e79fa6f" providerId="ADAL" clId="{43ADE945-D85A-403C-BDDD-7CF3562B7129}" dt="2024-07-15T17:48:27.870" v="767" actId="2696"/>
        <pc:sldMkLst>
          <pc:docMk/>
          <pc:sldMk cId="2595567678" sldId="261"/>
        </pc:sldMkLst>
      </pc:sldChg>
      <pc:sldChg chg="del">
        <pc:chgData name="Matthew Weber" userId="cb8fa425-774b-40a7-b0f2-d5b57e79fa6f" providerId="ADAL" clId="{43ADE945-D85A-403C-BDDD-7CF3562B7129}" dt="2024-07-15T17:48:30.136" v="768" actId="2696"/>
        <pc:sldMkLst>
          <pc:docMk/>
          <pc:sldMk cId="3183407483" sldId="262"/>
        </pc:sldMkLst>
      </pc:sldChg>
      <pc:sldChg chg="del">
        <pc:chgData name="Matthew Weber" userId="cb8fa425-774b-40a7-b0f2-d5b57e79fa6f" providerId="ADAL" clId="{43ADE945-D85A-403C-BDDD-7CF3562B7129}" dt="2024-07-15T17:48:32.941" v="769" actId="2696"/>
        <pc:sldMkLst>
          <pc:docMk/>
          <pc:sldMk cId="1355892443" sldId="263"/>
        </pc:sldMkLst>
      </pc:sldChg>
      <pc:sldChg chg="del">
        <pc:chgData name="Matthew Weber" userId="cb8fa425-774b-40a7-b0f2-d5b57e79fa6f" providerId="ADAL" clId="{43ADE945-D85A-403C-BDDD-7CF3562B7129}" dt="2024-07-15T17:48:41.503" v="772" actId="2696"/>
        <pc:sldMkLst>
          <pc:docMk/>
          <pc:sldMk cId="1147741241" sldId="264"/>
        </pc:sldMkLst>
      </pc:sldChg>
      <pc:sldChg chg="del">
        <pc:chgData name="Matthew Weber" userId="cb8fa425-774b-40a7-b0f2-d5b57e79fa6f" providerId="ADAL" clId="{43ADE945-D85A-403C-BDDD-7CF3562B7129}" dt="2024-07-15T17:49:03.092" v="780" actId="2696"/>
        <pc:sldMkLst>
          <pc:docMk/>
          <pc:sldMk cId="379908706" sldId="268"/>
        </pc:sldMkLst>
      </pc:sldChg>
      <pc:sldChg chg="del">
        <pc:chgData name="Matthew Weber" userId="cb8fa425-774b-40a7-b0f2-d5b57e79fa6f" providerId="ADAL" clId="{43ADE945-D85A-403C-BDDD-7CF3562B7129}" dt="2024-07-15T17:49:05.531" v="781" actId="2696"/>
        <pc:sldMkLst>
          <pc:docMk/>
          <pc:sldMk cId="665995654" sldId="269"/>
        </pc:sldMkLst>
      </pc:sldChg>
      <pc:sldChg chg="addSp modSp mod">
        <pc:chgData name="Matthew Weber" userId="cb8fa425-774b-40a7-b0f2-d5b57e79fa6f" providerId="ADAL" clId="{43ADE945-D85A-403C-BDDD-7CF3562B7129}" dt="2024-07-17T17:26:13.645" v="2550" actId="20577"/>
        <pc:sldMkLst>
          <pc:docMk/>
          <pc:sldMk cId="2599780578" sldId="271"/>
        </pc:sldMkLst>
        <pc:spChg chg="add mod">
          <ac:chgData name="Matthew Weber" userId="cb8fa425-774b-40a7-b0f2-d5b57e79fa6f" providerId="ADAL" clId="{43ADE945-D85A-403C-BDDD-7CF3562B7129}" dt="2024-07-15T20:09:56.843" v="1995" actId="1076"/>
          <ac:spMkLst>
            <pc:docMk/>
            <pc:sldMk cId="2599780578" sldId="271"/>
            <ac:spMk id="3" creationId="{9B71CFC0-635A-2DF0-3AE9-2D4BD019ED82}"/>
          </ac:spMkLst>
        </pc:spChg>
        <pc:spChg chg="mod">
          <ac:chgData name="Matthew Weber" userId="cb8fa425-774b-40a7-b0f2-d5b57e79fa6f" providerId="ADAL" clId="{43ADE945-D85A-403C-BDDD-7CF3562B7129}" dt="2024-07-17T17:26:13.645" v="2550" actId="20577"/>
          <ac:spMkLst>
            <pc:docMk/>
            <pc:sldMk cId="2599780578" sldId="271"/>
            <ac:spMk id="4" creationId="{283FA86B-B780-6B62-ABC7-1E39A3461217}"/>
          </ac:spMkLst>
        </pc:spChg>
        <pc:grpChg chg="add mod">
          <ac:chgData name="Matthew Weber" userId="cb8fa425-774b-40a7-b0f2-d5b57e79fa6f" providerId="ADAL" clId="{43ADE945-D85A-403C-BDDD-7CF3562B7129}" dt="2024-07-15T20:09:56.843" v="1995" actId="1076"/>
          <ac:grpSpMkLst>
            <pc:docMk/>
            <pc:sldMk cId="2599780578" sldId="271"/>
            <ac:grpSpMk id="5" creationId="{F000124C-E028-C4BA-82CF-0AFD0988DC7C}"/>
          </ac:grpSpMkLst>
        </pc:grpChg>
        <pc:picChg chg="add mod">
          <ac:chgData name="Matthew Weber" userId="cb8fa425-774b-40a7-b0f2-d5b57e79fa6f" providerId="ADAL" clId="{43ADE945-D85A-403C-BDDD-7CF3562B7129}" dt="2024-07-15T20:09:56.843" v="1995" actId="1076"/>
          <ac:picMkLst>
            <pc:docMk/>
            <pc:sldMk cId="2599780578" sldId="271"/>
            <ac:picMk id="2050" creationId="{414211F2-E4E1-29B6-9D44-FCD20836EE36}"/>
          </ac:picMkLst>
        </pc:picChg>
      </pc:sldChg>
      <pc:sldChg chg="addSp modSp add mod">
        <pc:chgData name="Matthew Weber" userId="cb8fa425-774b-40a7-b0f2-d5b57e79fa6f" providerId="ADAL" clId="{43ADE945-D85A-403C-BDDD-7CF3562B7129}" dt="2024-07-15T20:05:55.727" v="1955" actId="1076"/>
        <pc:sldMkLst>
          <pc:docMk/>
          <pc:sldMk cId="1997289913" sldId="272"/>
        </pc:sldMkLst>
        <pc:spChg chg="add mod">
          <ac:chgData name="Matthew Weber" userId="cb8fa425-774b-40a7-b0f2-d5b57e79fa6f" providerId="ADAL" clId="{43ADE945-D85A-403C-BDDD-7CF3562B7129}" dt="2024-07-15T20:05:55.727" v="1955" actId="1076"/>
          <ac:spMkLst>
            <pc:docMk/>
            <pc:sldMk cId="1997289913" sldId="272"/>
            <ac:spMk id="2" creationId="{620D0BA3-1CDE-E6F9-5D81-B43CA6597648}"/>
          </ac:spMkLst>
        </pc:spChg>
        <pc:spChg chg="mod">
          <ac:chgData name="Matthew Weber" userId="cb8fa425-774b-40a7-b0f2-d5b57e79fa6f" providerId="ADAL" clId="{43ADE945-D85A-403C-BDDD-7CF3562B7129}" dt="2024-07-15T20:05:38.815" v="1944" actId="20577"/>
          <ac:spMkLst>
            <pc:docMk/>
            <pc:sldMk cId="1997289913" sldId="272"/>
            <ac:spMk id="3" creationId="{8F4C1733-6E4C-D12A-B536-419328C4EDAA}"/>
          </ac:spMkLst>
        </pc:spChg>
        <pc:spChg chg="mod">
          <ac:chgData name="Matthew Weber" userId="cb8fa425-774b-40a7-b0f2-d5b57e79fa6f" providerId="ADAL" clId="{43ADE945-D85A-403C-BDDD-7CF3562B7129}" dt="2024-07-15T20:05:10.522" v="1884" actId="1076"/>
          <ac:spMkLst>
            <pc:docMk/>
            <pc:sldMk cId="1997289913" sldId="272"/>
            <ac:spMk id="6" creationId="{72EDEC19-B1D4-AACC-54A7-76DFB1F50F07}"/>
          </ac:spMkLst>
        </pc:spChg>
        <pc:picChg chg="mod">
          <ac:chgData name="Matthew Weber" userId="cb8fa425-774b-40a7-b0f2-d5b57e79fa6f" providerId="ADAL" clId="{43ADE945-D85A-403C-BDDD-7CF3562B7129}" dt="2024-07-15T18:03:58.865" v="910" actId="1076"/>
          <ac:picMkLst>
            <pc:docMk/>
            <pc:sldMk cId="1997289913" sldId="272"/>
            <ac:picMk id="3074" creationId="{9C1DF12B-4A0C-010B-9D02-C0CC55F289E4}"/>
          </ac:picMkLst>
        </pc:picChg>
      </pc:sldChg>
      <pc:sldChg chg="del">
        <pc:chgData name="Matthew Weber" userId="cb8fa425-774b-40a7-b0f2-d5b57e79fa6f" providerId="ADAL" clId="{43ADE945-D85A-403C-BDDD-7CF3562B7129}" dt="2024-07-15T17:48:38.866" v="771" actId="2696"/>
        <pc:sldMkLst>
          <pc:docMk/>
          <pc:sldMk cId="97877984" sldId="273"/>
        </pc:sldMkLst>
      </pc:sldChg>
      <pc:sldChg chg="addSp delSp modSp add mod">
        <pc:chgData name="Matthew Weber" userId="cb8fa425-774b-40a7-b0f2-d5b57e79fa6f" providerId="ADAL" clId="{43ADE945-D85A-403C-BDDD-7CF3562B7129}" dt="2024-07-15T20:14:57.455" v="2068" actId="1076"/>
        <pc:sldMkLst>
          <pc:docMk/>
          <pc:sldMk cId="2781903042" sldId="273"/>
        </pc:sldMkLst>
        <pc:spChg chg="add mod">
          <ac:chgData name="Matthew Weber" userId="cb8fa425-774b-40a7-b0f2-d5b57e79fa6f" providerId="ADAL" clId="{43ADE945-D85A-403C-BDDD-7CF3562B7129}" dt="2024-07-15T20:14:57.455" v="2068" actId="1076"/>
          <ac:spMkLst>
            <pc:docMk/>
            <pc:sldMk cId="2781903042" sldId="273"/>
            <ac:spMk id="2" creationId="{01A11AD1-C4FE-A37D-2938-80D64CA832DC}"/>
          </ac:spMkLst>
        </pc:spChg>
        <pc:spChg chg="mod">
          <ac:chgData name="Matthew Weber" userId="cb8fa425-774b-40a7-b0f2-d5b57e79fa6f" providerId="ADAL" clId="{43ADE945-D85A-403C-BDDD-7CF3562B7129}" dt="2024-07-15T20:14:35.533" v="2057" actId="20577"/>
          <ac:spMkLst>
            <pc:docMk/>
            <pc:sldMk cId="2781903042" sldId="273"/>
            <ac:spMk id="3" creationId="{8F4C1733-6E4C-D12A-B536-419328C4EDAA}"/>
          </ac:spMkLst>
        </pc:spChg>
        <pc:spChg chg="del mod">
          <ac:chgData name="Matthew Weber" userId="cb8fa425-774b-40a7-b0f2-d5b57e79fa6f" providerId="ADAL" clId="{43ADE945-D85A-403C-BDDD-7CF3562B7129}" dt="2024-07-15T20:06:23.705" v="1957" actId="478"/>
          <ac:spMkLst>
            <pc:docMk/>
            <pc:sldMk cId="2781903042" sldId="273"/>
            <ac:spMk id="6" creationId="{72EDEC19-B1D4-AACC-54A7-76DFB1F50F07}"/>
          </ac:spMkLst>
        </pc:spChg>
        <pc:picChg chg="del">
          <ac:chgData name="Matthew Weber" userId="cb8fa425-774b-40a7-b0f2-d5b57e79fa6f" providerId="ADAL" clId="{43ADE945-D85A-403C-BDDD-7CF3562B7129}" dt="2024-07-15T20:06:25.216" v="1958" actId="478"/>
          <ac:picMkLst>
            <pc:docMk/>
            <pc:sldMk cId="2781903042" sldId="273"/>
            <ac:picMk id="3074" creationId="{9C1DF12B-4A0C-010B-9D02-C0CC55F289E4}"/>
          </ac:picMkLst>
        </pc:picChg>
        <pc:picChg chg="add mod">
          <ac:chgData name="Matthew Weber" userId="cb8fa425-774b-40a7-b0f2-d5b57e79fa6f" providerId="ADAL" clId="{43ADE945-D85A-403C-BDDD-7CF3562B7129}" dt="2024-07-15T20:14:00.259" v="2005" actId="1076"/>
          <ac:picMkLst>
            <pc:docMk/>
            <pc:sldMk cId="2781903042" sldId="273"/>
            <ac:picMk id="4098" creationId="{A58B6BE1-2ED1-6FC8-704A-DECB33615511}"/>
          </ac:picMkLst>
        </pc:picChg>
      </pc:sldChg>
      <pc:sldChg chg="del">
        <pc:chgData name="Matthew Weber" userId="cb8fa425-774b-40a7-b0f2-d5b57e79fa6f" providerId="ADAL" clId="{43ADE945-D85A-403C-BDDD-7CF3562B7129}" dt="2024-07-15T17:48:44.122" v="773" actId="2696"/>
        <pc:sldMkLst>
          <pc:docMk/>
          <pc:sldMk cId="89935044" sldId="274"/>
        </pc:sldMkLst>
      </pc:sldChg>
      <pc:sldChg chg="addSp delSp modSp add mod">
        <pc:chgData name="Matthew Weber" userId="cb8fa425-774b-40a7-b0f2-d5b57e79fa6f" providerId="ADAL" clId="{43ADE945-D85A-403C-BDDD-7CF3562B7129}" dt="2024-07-16T20:27:19.915" v="2470" actId="1076"/>
        <pc:sldMkLst>
          <pc:docMk/>
          <pc:sldMk cId="581682281" sldId="274"/>
        </pc:sldMkLst>
        <pc:spChg chg="add mod">
          <ac:chgData name="Matthew Weber" userId="cb8fa425-774b-40a7-b0f2-d5b57e79fa6f" providerId="ADAL" clId="{43ADE945-D85A-403C-BDDD-7CF3562B7129}" dt="2024-07-16T20:27:19.915" v="2470" actId="1076"/>
          <ac:spMkLst>
            <pc:docMk/>
            <pc:sldMk cId="581682281" sldId="274"/>
            <ac:spMk id="2" creationId="{ECE4BA8D-D936-2DF6-4B19-A598C5FCE58D}"/>
          </ac:spMkLst>
        </pc:spChg>
        <pc:spChg chg="mod">
          <ac:chgData name="Matthew Weber" userId="cb8fa425-774b-40a7-b0f2-d5b57e79fa6f" providerId="ADAL" clId="{43ADE945-D85A-403C-BDDD-7CF3562B7129}" dt="2024-07-16T20:23:20.259" v="2445" actId="20577"/>
          <ac:spMkLst>
            <pc:docMk/>
            <pc:sldMk cId="581682281" sldId="274"/>
            <ac:spMk id="3" creationId="{8F4C1733-6E4C-D12A-B536-419328C4EDAA}"/>
          </ac:spMkLst>
        </pc:spChg>
        <pc:spChg chg="del mod">
          <ac:chgData name="Matthew Weber" userId="cb8fa425-774b-40a7-b0f2-d5b57e79fa6f" providerId="ADAL" clId="{43ADE945-D85A-403C-BDDD-7CF3562B7129}" dt="2024-07-16T20:22:41.302" v="2442" actId="478"/>
          <ac:spMkLst>
            <pc:docMk/>
            <pc:sldMk cId="581682281" sldId="274"/>
            <ac:spMk id="6" creationId="{72EDEC19-B1D4-AACC-54A7-76DFB1F50F07}"/>
          </ac:spMkLst>
        </pc:spChg>
        <pc:picChg chg="add del mod">
          <ac:chgData name="Matthew Weber" userId="cb8fa425-774b-40a7-b0f2-d5b57e79fa6f" providerId="ADAL" clId="{43ADE945-D85A-403C-BDDD-7CF3562B7129}" dt="2024-07-16T20:20:31.712" v="2423" actId="478"/>
          <ac:picMkLst>
            <pc:docMk/>
            <pc:sldMk cId="581682281" sldId="274"/>
            <ac:picMk id="1026" creationId="{4D77DE95-C34A-72BE-43AA-48251CF9C254}"/>
          </ac:picMkLst>
        </pc:picChg>
        <pc:picChg chg="del mod">
          <ac:chgData name="Matthew Weber" userId="cb8fa425-774b-40a7-b0f2-d5b57e79fa6f" providerId="ADAL" clId="{43ADE945-D85A-403C-BDDD-7CF3562B7129}" dt="2024-07-16T20:22:37.381" v="2441" actId="478"/>
          <ac:picMkLst>
            <pc:docMk/>
            <pc:sldMk cId="581682281" sldId="274"/>
            <ac:picMk id="3074" creationId="{9C1DF12B-4A0C-010B-9D02-C0CC55F289E4}"/>
          </ac:picMkLst>
        </pc:picChg>
        <pc:picChg chg="add mod">
          <ac:chgData name="Matthew Weber" userId="cb8fa425-774b-40a7-b0f2-d5b57e79fa6f" providerId="ADAL" clId="{43ADE945-D85A-403C-BDDD-7CF3562B7129}" dt="2024-07-16T20:22:50.934" v="2444" actId="1076"/>
          <ac:picMkLst>
            <pc:docMk/>
            <pc:sldMk cId="581682281" sldId="274"/>
            <ac:picMk id="5122" creationId="{ADC89EC5-68E8-4908-00D8-5250B9602440}"/>
          </ac:picMkLst>
        </pc:picChg>
      </pc:sldChg>
      <pc:sldChg chg="del">
        <pc:chgData name="Matthew Weber" userId="cb8fa425-774b-40a7-b0f2-d5b57e79fa6f" providerId="ADAL" clId="{43ADE945-D85A-403C-BDDD-7CF3562B7129}" dt="2024-07-15T17:48:46.509" v="774" actId="2696"/>
        <pc:sldMkLst>
          <pc:docMk/>
          <pc:sldMk cId="700994117" sldId="275"/>
        </pc:sldMkLst>
      </pc:sldChg>
      <pc:sldChg chg="addSp delSp modSp add mod">
        <pc:chgData name="Matthew Weber" userId="cb8fa425-774b-40a7-b0f2-d5b57e79fa6f" providerId="ADAL" clId="{43ADE945-D85A-403C-BDDD-7CF3562B7129}" dt="2024-07-17T17:29:14.840" v="2697" actId="20577"/>
        <pc:sldMkLst>
          <pc:docMk/>
          <pc:sldMk cId="1580155748" sldId="275"/>
        </pc:sldMkLst>
        <pc:spChg chg="add mod">
          <ac:chgData name="Matthew Weber" userId="cb8fa425-774b-40a7-b0f2-d5b57e79fa6f" providerId="ADAL" clId="{43ADE945-D85A-403C-BDDD-7CF3562B7129}" dt="2024-07-16T20:24:09.268" v="2452" actId="14100"/>
          <ac:spMkLst>
            <pc:docMk/>
            <pc:sldMk cId="1580155748" sldId="275"/>
            <ac:spMk id="2" creationId="{511EAEF4-B2C8-D83B-6D65-E7E3752D527C}"/>
          </ac:spMkLst>
        </pc:spChg>
        <pc:spChg chg="mod">
          <ac:chgData name="Matthew Weber" userId="cb8fa425-774b-40a7-b0f2-d5b57e79fa6f" providerId="ADAL" clId="{43ADE945-D85A-403C-BDDD-7CF3562B7129}" dt="2024-07-17T17:29:14.840" v="2697" actId="20577"/>
          <ac:spMkLst>
            <pc:docMk/>
            <pc:sldMk cId="1580155748" sldId="275"/>
            <ac:spMk id="3" creationId="{8F4C1733-6E4C-D12A-B536-419328C4EDAA}"/>
          </ac:spMkLst>
        </pc:spChg>
        <pc:spChg chg="add mod">
          <ac:chgData name="Matthew Weber" userId="cb8fa425-774b-40a7-b0f2-d5b57e79fa6f" providerId="ADAL" clId="{43ADE945-D85A-403C-BDDD-7CF3562B7129}" dt="2024-07-16T20:24:38.495" v="2457" actId="1582"/>
          <ac:spMkLst>
            <pc:docMk/>
            <pc:sldMk cId="1580155748" sldId="275"/>
            <ac:spMk id="4" creationId="{D06F6BA2-9CFD-359B-F100-FE9B431750B2}"/>
          </ac:spMkLst>
        </pc:spChg>
        <pc:spChg chg="add mod">
          <ac:chgData name="Matthew Weber" userId="cb8fa425-774b-40a7-b0f2-d5b57e79fa6f" providerId="ADAL" clId="{43ADE945-D85A-403C-BDDD-7CF3562B7129}" dt="2024-07-16T20:27:42.968" v="2481" actId="1076"/>
          <ac:spMkLst>
            <pc:docMk/>
            <pc:sldMk cId="1580155748" sldId="275"/>
            <ac:spMk id="5" creationId="{FDEA9644-F30A-7F71-7340-FFD1EF6FE641}"/>
          </ac:spMkLst>
        </pc:spChg>
        <pc:spChg chg="del">
          <ac:chgData name="Matthew Weber" userId="cb8fa425-774b-40a7-b0f2-d5b57e79fa6f" providerId="ADAL" clId="{43ADE945-D85A-403C-BDDD-7CF3562B7129}" dt="2024-07-16T20:21:03.135" v="2432" actId="478"/>
          <ac:spMkLst>
            <pc:docMk/>
            <pc:sldMk cId="1580155748" sldId="275"/>
            <ac:spMk id="6" creationId="{72EDEC19-B1D4-AACC-54A7-76DFB1F50F07}"/>
          </ac:spMkLst>
        </pc:spChg>
        <pc:picChg chg="add mod">
          <ac:chgData name="Matthew Weber" userId="cb8fa425-774b-40a7-b0f2-d5b57e79fa6f" providerId="ADAL" clId="{43ADE945-D85A-403C-BDDD-7CF3562B7129}" dt="2024-07-16T20:23:34.904" v="2446" actId="1076"/>
          <ac:picMkLst>
            <pc:docMk/>
            <pc:sldMk cId="1580155748" sldId="275"/>
            <ac:picMk id="2050" creationId="{FA4C123B-184A-A6A8-D5E1-C5D811C5A0A7}"/>
          </ac:picMkLst>
        </pc:picChg>
        <pc:picChg chg="del">
          <ac:chgData name="Matthew Weber" userId="cb8fa425-774b-40a7-b0f2-d5b57e79fa6f" providerId="ADAL" clId="{43ADE945-D85A-403C-BDDD-7CF3562B7129}" dt="2024-07-16T20:21:00.356" v="2430" actId="478"/>
          <ac:picMkLst>
            <pc:docMk/>
            <pc:sldMk cId="1580155748" sldId="275"/>
            <ac:picMk id="3074" creationId="{9C1DF12B-4A0C-010B-9D02-C0CC55F289E4}"/>
          </ac:picMkLst>
        </pc:picChg>
        <pc:picChg chg="del">
          <ac:chgData name="Matthew Weber" userId="cb8fa425-774b-40a7-b0f2-d5b57e79fa6f" providerId="ADAL" clId="{43ADE945-D85A-403C-BDDD-7CF3562B7129}" dt="2024-07-16T20:21:01.495" v="2431" actId="478"/>
          <ac:picMkLst>
            <pc:docMk/>
            <pc:sldMk cId="1580155748" sldId="275"/>
            <ac:picMk id="5122" creationId="{ADC89EC5-68E8-4908-00D8-5250B9602440}"/>
          </ac:picMkLst>
        </pc:picChg>
      </pc:sldChg>
      <pc:sldChg chg="del">
        <pc:chgData name="Matthew Weber" userId="cb8fa425-774b-40a7-b0f2-d5b57e79fa6f" providerId="ADAL" clId="{43ADE945-D85A-403C-BDDD-7CF3562B7129}" dt="2024-07-15T17:48:48.985" v="775" actId="2696"/>
        <pc:sldMkLst>
          <pc:docMk/>
          <pc:sldMk cId="1480053670" sldId="276"/>
        </pc:sldMkLst>
      </pc:sldChg>
      <pc:sldChg chg="addSp delSp modSp add mod">
        <pc:chgData name="Matthew Weber" userId="cb8fa425-774b-40a7-b0f2-d5b57e79fa6f" providerId="ADAL" clId="{43ADE945-D85A-403C-BDDD-7CF3562B7129}" dt="2024-07-17T17:30:00.705" v="2705" actId="1076"/>
        <pc:sldMkLst>
          <pc:docMk/>
          <pc:sldMk cId="2252848670" sldId="276"/>
        </pc:sldMkLst>
        <pc:spChg chg="mod">
          <ac:chgData name="Matthew Weber" userId="cb8fa425-774b-40a7-b0f2-d5b57e79fa6f" providerId="ADAL" clId="{43ADE945-D85A-403C-BDDD-7CF3562B7129}" dt="2024-07-17T17:29:36.462" v="2699" actId="20577"/>
          <ac:spMkLst>
            <pc:docMk/>
            <pc:sldMk cId="2252848670" sldId="276"/>
            <ac:spMk id="3" creationId="{8F4C1733-6E4C-D12A-B536-419328C4EDAA}"/>
          </ac:spMkLst>
        </pc:spChg>
        <pc:spChg chg="add mod">
          <ac:chgData name="Matthew Weber" userId="cb8fa425-774b-40a7-b0f2-d5b57e79fa6f" providerId="ADAL" clId="{43ADE945-D85A-403C-BDDD-7CF3562B7129}" dt="2024-07-16T20:28:03.909" v="2492" actId="1076"/>
          <ac:spMkLst>
            <pc:docMk/>
            <pc:sldMk cId="2252848670" sldId="276"/>
            <ac:spMk id="4" creationId="{112A21D1-221F-7745-F64B-595F0033238D}"/>
          </ac:spMkLst>
        </pc:spChg>
        <pc:spChg chg="add mod">
          <ac:chgData name="Matthew Weber" userId="cb8fa425-774b-40a7-b0f2-d5b57e79fa6f" providerId="ADAL" clId="{43ADE945-D85A-403C-BDDD-7CF3562B7129}" dt="2024-07-17T17:30:00.705" v="2705" actId="1076"/>
          <ac:spMkLst>
            <pc:docMk/>
            <pc:sldMk cId="2252848670" sldId="276"/>
            <ac:spMk id="5" creationId="{E02DC3FC-A52F-2800-DC59-2DAB76CDBEBA}"/>
          </ac:spMkLst>
        </pc:spChg>
        <pc:picChg chg="add mod">
          <ac:chgData name="Matthew Weber" userId="cb8fa425-774b-40a7-b0f2-d5b57e79fa6f" providerId="ADAL" clId="{43ADE945-D85A-403C-BDDD-7CF3562B7129}" dt="2024-07-16T20:24:58.692" v="2459"/>
          <ac:picMkLst>
            <pc:docMk/>
            <pc:sldMk cId="2252848670" sldId="276"/>
            <ac:picMk id="2" creationId="{FE2C9910-098C-3CC7-9D3F-07491BE11C9A}"/>
          </ac:picMkLst>
        </pc:picChg>
        <pc:picChg chg="del">
          <ac:chgData name="Matthew Weber" userId="cb8fa425-774b-40a7-b0f2-d5b57e79fa6f" providerId="ADAL" clId="{43ADE945-D85A-403C-BDDD-7CF3562B7129}" dt="2024-07-16T20:24:48.243" v="2458" actId="478"/>
          <ac:picMkLst>
            <pc:docMk/>
            <pc:sldMk cId="2252848670" sldId="276"/>
            <ac:picMk id="2050" creationId="{FA4C123B-184A-A6A8-D5E1-C5D811C5A0A7}"/>
          </ac:picMkLst>
        </pc:picChg>
      </pc:sldChg>
      <pc:sldChg chg="addSp delSp modSp add mod setBg delDesignElem">
        <pc:chgData name="Matthew Weber" userId="cb8fa425-774b-40a7-b0f2-d5b57e79fa6f" providerId="ADAL" clId="{43ADE945-D85A-403C-BDDD-7CF3562B7129}" dt="2024-07-18T18:04:01.407" v="2711" actId="20577"/>
        <pc:sldMkLst>
          <pc:docMk/>
          <pc:sldMk cId="848020462" sldId="277"/>
        </pc:sldMkLst>
        <pc:spChg chg="mod">
          <ac:chgData name="Matthew Weber" userId="cb8fa425-774b-40a7-b0f2-d5b57e79fa6f" providerId="ADAL" clId="{43ADE945-D85A-403C-BDDD-7CF3562B7129}" dt="2024-07-17T17:25:10.173" v="2528" actId="1076"/>
          <ac:spMkLst>
            <pc:docMk/>
            <pc:sldMk cId="848020462" sldId="277"/>
            <ac:spMk id="2" creationId="{0988541B-C4D0-FD60-CEA4-610494902ED9}"/>
          </ac:spMkLst>
        </pc:spChg>
        <pc:spChg chg="mod">
          <ac:chgData name="Matthew Weber" userId="cb8fa425-774b-40a7-b0f2-d5b57e79fa6f" providerId="ADAL" clId="{43ADE945-D85A-403C-BDDD-7CF3562B7129}" dt="2024-07-18T18:04:01.407" v="2711" actId="20577"/>
          <ac:spMkLst>
            <pc:docMk/>
            <pc:sldMk cId="848020462" sldId="277"/>
            <ac:spMk id="3" creationId="{A811F1A6-A382-AF76-0D86-809F875EE824}"/>
          </ac:spMkLst>
        </pc:spChg>
        <pc:spChg chg="add">
          <ac:chgData name="Matthew Weber" userId="cb8fa425-774b-40a7-b0f2-d5b57e79fa6f" providerId="ADAL" clId="{43ADE945-D85A-403C-BDDD-7CF3562B7129}" dt="2024-07-17T17:24:40.137" v="2495" actId="26606"/>
          <ac:spMkLst>
            <pc:docMk/>
            <pc:sldMk cId="848020462" sldId="277"/>
            <ac:spMk id="9" creationId="{A3363022-C969-41E9-8EB2-E4C94908C1FA}"/>
          </ac:spMkLst>
        </pc:spChg>
        <pc:spChg chg="add">
          <ac:chgData name="Matthew Weber" userId="cb8fa425-774b-40a7-b0f2-d5b57e79fa6f" providerId="ADAL" clId="{43ADE945-D85A-403C-BDDD-7CF3562B7129}" dt="2024-07-17T17:24:40.137" v="2495" actId="26606"/>
          <ac:spMkLst>
            <pc:docMk/>
            <pc:sldMk cId="848020462" sldId="277"/>
            <ac:spMk id="11" creationId="{8D1AD6B3-BE88-4CEB-BA17-790657CC4729}"/>
          </ac:spMkLst>
        </pc:spChg>
        <pc:spChg chg="del">
          <ac:chgData name="Matthew Weber" userId="cb8fa425-774b-40a7-b0f2-d5b57e79fa6f" providerId="ADAL" clId="{43ADE945-D85A-403C-BDDD-7CF3562B7129}" dt="2024-07-17T17:24:30.898" v="2494"/>
          <ac:spMkLst>
            <pc:docMk/>
            <pc:sldMk cId="848020462" sldId="277"/>
            <ac:spMk id="17" creationId="{A3363022-C969-41E9-8EB2-E4C94908C1FA}"/>
          </ac:spMkLst>
        </pc:spChg>
        <pc:spChg chg="del">
          <ac:chgData name="Matthew Weber" userId="cb8fa425-774b-40a7-b0f2-d5b57e79fa6f" providerId="ADAL" clId="{43ADE945-D85A-403C-BDDD-7CF3562B7129}" dt="2024-07-17T17:24:30.898" v="2494"/>
          <ac:spMkLst>
            <pc:docMk/>
            <pc:sldMk cId="848020462" sldId="277"/>
            <ac:spMk id="19" creationId="{8D1AD6B3-BE88-4CEB-BA17-790657CC4729}"/>
          </ac:spMkLst>
        </pc:spChg>
        <pc:grpChg chg="add">
          <ac:chgData name="Matthew Weber" userId="cb8fa425-774b-40a7-b0f2-d5b57e79fa6f" providerId="ADAL" clId="{43ADE945-D85A-403C-BDDD-7CF3562B7129}" dt="2024-07-17T17:24:40.137" v="2495" actId="26606"/>
          <ac:grpSpMkLst>
            <pc:docMk/>
            <pc:sldMk cId="848020462" sldId="277"/>
            <ac:grpSpMk id="13" creationId="{89D1390B-7E13-4B4F-9CB2-391063412E54}"/>
          </ac:grpSpMkLst>
        </pc:grpChg>
        <pc:grpChg chg="del">
          <ac:chgData name="Matthew Weber" userId="cb8fa425-774b-40a7-b0f2-d5b57e79fa6f" providerId="ADAL" clId="{43ADE945-D85A-403C-BDDD-7CF3562B7129}" dt="2024-07-17T17:24:30.898" v="2494"/>
          <ac:grpSpMkLst>
            <pc:docMk/>
            <pc:sldMk cId="848020462" sldId="277"/>
            <ac:grpSpMk id="21" creationId="{89D1390B-7E13-4B4F-9CB2-391063412E54}"/>
          </ac:grpSpMkLst>
        </pc:grpChg>
      </pc:sldChg>
      <pc:sldChg chg="del">
        <pc:chgData name="Matthew Weber" userId="cb8fa425-774b-40a7-b0f2-d5b57e79fa6f" providerId="ADAL" clId="{43ADE945-D85A-403C-BDDD-7CF3562B7129}" dt="2024-07-15T17:49:07.924" v="782" actId="2696"/>
        <pc:sldMkLst>
          <pc:docMk/>
          <pc:sldMk cId="2654028245" sldId="277"/>
        </pc:sldMkLst>
      </pc:sldChg>
      <pc:sldChg chg="del">
        <pc:chgData name="Matthew Weber" userId="cb8fa425-774b-40a7-b0f2-d5b57e79fa6f" providerId="ADAL" clId="{43ADE945-D85A-403C-BDDD-7CF3562B7129}" dt="2024-07-15T17:49:10.664" v="783" actId="2696"/>
        <pc:sldMkLst>
          <pc:docMk/>
          <pc:sldMk cId="920686963" sldId="278"/>
        </pc:sldMkLst>
      </pc:sldChg>
      <pc:sldChg chg="del">
        <pc:chgData name="Matthew Weber" userId="cb8fa425-774b-40a7-b0f2-d5b57e79fa6f" providerId="ADAL" clId="{43ADE945-D85A-403C-BDDD-7CF3562B7129}" dt="2024-07-15T17:48:53.921" v="777" actId="2696"/>
        <pc:sldMkLst>
          <pc:docMk/>
          <pc:sldMk cId="1023261780" sldId="280"/>
        </pc:sldMkLst>
      </pc:sldChg>
      <pc:sldChg chg="del">
        <pc:chgData name="Matthew Weber" userId="cb8fa425-774b-40a7-b0f2-d5b57e79fa6f" providerId="ADAL" clId="{43ADE945-D85A-403C-BDDD-7CF3562B7129}" dt="2024-07-15T17:48:56.505" v="778" actId="2696"/>
        <pc:sldMkLst>
          <pc:docMk/>
          <pc:sldMk cId="314473372" sldId="281"/>
        </pc:sldMkLst>
      </pc:sldChg>
      <pc:sldChg chg="del">
        <pc:chgData name="Matthew Weber" userId="cb8fa425-774b-40a7-b0f2-d5b57e79fa6f" providerId="ADAL" clId="{43ADE945-D85A-403C-BDDD-7CF3562B7129}" dt="2024-07-15T17:48:59.865" v="779" actId="2696"/>
        <pc:sldMkLst>
          <pc:docMk/>
          <pc:sldMk cId="3184186270" sldId="282"/>
        </pc:sldMkLst>
      </pc:sldChg>
      <pc:sldChg chg="del">
        <pc:chgData name="Matthew Weber" userId="cb8fa425-774b-40a7-b0f2-d5b57e79fa6f" providerId="ADAL" clId="{43ADE945-D85A-403C-BDDD-7CF3562B7129}" dt="2024-07-15T17:49:15.741" v="785" actId="2696"/>
        <pc:sldMkLst>
          <pc:docMk/>
          <pc:sldMk cId="4146038603" sldId="283"/>
        </pc:sldMkLst>
      </pc:sldChg>
      <pc:sldChg chg="del">
        <pc:chgData name="Matthew Weber" userId="cb8fa425-774b-40a7-b0f2-d5b57e79fa6f" providerId="ADAL" clId="{43ADE945-D85A-403C-BDDD-7CF3562B7129}" dt="2024-07-15T17:49:13.174" v="784" actId="2696"/>
        <pc:sldMkLst>
          <pc:docMk/>
          <pc:sldMk cId="3952998100" sldId="284"/>
        </pc:sldMkLst>
      </pc:sldChg>
      <pc:sldChg chg="del">
        <pc:chgData name="Matthew Weber" userId="cb8fa425-774b-40a7-b0f2-d5b57e79fa6f" providerId="ADAL" clId="{43ADE945-D85A-403C-BDDD-7CF3562B7129}" dt="2024-07-15T17:48:51.356" v="776" actId="2696"/>
        <pc:sldMkLst>
          <pc:docMk/>
          <pc:sldMk cId="1780769540" sldId="285"/>
        </pc:sldMkLst>
      </pc:sldChg>
      <pc:sldChg chg="del">
        <pc:chgData name="Matthew Weber" userId="cb8fa425-774b-40a7-b0f2-d5b57e79fa6f" providerId="ADAL" clId="{43ADE945-D85A-403C-BDDD-7CF3562B7129}" dt="2024-07-15T17:48:35.458" v="770" actId="2696"/>
        <pc:sldMkLst>
          <pc:docMk/>
          <pc:sldMk cId="3807036028" sldId="286"/>
        </pc:sldMkLst>
      </pc:sldChg>
    </pc:docChg>
  </pc:docChgLst>
  <pc:docChgLst>
    <pc:chgData name="Matthew Weber" userId="cb8fa425-774b-40a7-b0f2-d5b57e79fa6f" providerId="ADAL" clId="{017E6598-7435-4BDB-8241-F1737B66B46A}"/>
    <pc:docChg chg="undo custSel addSld delSld modSld">
      <pc:chgData name="Matthew Weber" userId="cb8fa425-774b-40a7-b0f2-d5b57e79fa6f" providerId="ADAL" clId="{017E6598-7435-4BDB-8241-F1737B66B46A}" dt="2024-07-01T17:06:39.470" v="16"/>
      <pc:docMkLst>
        <pc:docMk/>
      </pc:docMkLst>
      <pc:sldChg chg="addSp delSp delDesignElem">
        <pc:chgData name="Matthew Weber" userId="cb8fa425-774b-40a7-b0f2-d5b57e79fa6f" providerId="ADAL" clId="{017E6598-7435-4BDB-8241-F1737B66B46A}" dt="2024-07-01T17:06:39.470" v="16"/>
        <pc:sldMkLst>
          <pc:docMk/>
          <pc:sldMk cId="2932703518" sldId="256"/>
        </pc:sldMkLst>
        <pc:spChg chg="add del">
          <ac:chgData name="Matthew Weber" userId="cb8fa425-774b-40a7-b0f2-d5b57e79fa6f" providerId="ADAL" clId="{017E6598-7435-4BDB-8241-F1737B66B46A}" dt="2024-07-01T17:06:39.470" v="16"/>
          <ac:spMkLst>
            <pc:docMk/>
            <pc:sldMk cId="2932703518" sldId="256"/>
            <ac:spMk id="8" creationId="{A134706B-150F-487B-B4FB-34C10219C72F}"/>
          </ac:spMkLst>
        </pc:spChg>
        <pc:spChg chg="add del">
          <ac:chgData name="Matthew Weber" userId="cb8fa425-774b-40a7-b0f2-d5b57e79fa6f" providerId="ADAL" clId="{017E6598-7435-4BDB-8241-F1737B66B46A}" dt="2024-07-01T17:06:39.470" v="16"/>
          <ac:spMkLst>
            <pc:docMk/>
            <pc:sldMk cId="2932703518" sldId="256"/>
            <ac:spMk id="10" creationId="{25FD23E7-C75D-4AFA-A4D4-BE5558110941}"/>
          </ac:spMkLst>
        </pc:spChg>
        <pc:spChg chg="add del">
          <ac:chgData name="Matthew Weber" userId="cb8fa425-774b-40a7-b0f2-d5b57e79fa6f" providerId="ADAL" clId="{017E6598-7435-4BDB-8241-F1737B66B46A}" dt="2024-07-01T17:06:39.470" v="16"/>
          <ac:spMkLst>
            <pc:docMk/>
            <pc:sldMk cId="2932703518" sldId="256"/>
            <ac:spMk id="12" creationId="{D6705569-F545-4F47-A260-A9202826EA20}"/>
          </ac:spMkLst>
        </pc:spChg>
      </pc:sldChg>
      <pc:sldChg chg="addSp delSp modSp mod delDesignElem">
        <pc:chgData name="Matthew Weber" userId="cb8fa425-774b-40a7-b0f2-d5b57e79fa6f" providerId="ADAL" clId="{017E6598-7435-4BDB-8241-F1737B66B46A}" dt="2024-07-01T17:06:39.470" v="16"/>
        <pc:sldMkLst>
          <pc:docMk/>
          <pc:sldMk cId="2923562659" sldId="257"/>
        </pc:sldMkLst>
        <pc:spChg chg="add del">
          <ac:chgData name="Matthew Weber" userId="cb8fa425-774b-40a7-b0f2-d5b57e79fa6f" providerId="ADAL" clId="{017E6598-7435-4BDB-8241-F1737B66B46A}" dt="2024-07-01T17:06:39.470" v="16"/>
          <ac:spMkLst>
            <pc:docMk/>
            <pc:sldMk cId="2923562659" sldId="257"/>
            <ac:spMk id="9" creationId="{79BB35BC-D5C2-4C8B-A22A-A71E6191913B}"/>
          </ac:spMkLst>
        </pc:spChg>
        <pc:picChg chg="mod">
          <ac:chgData name="Matthew Weber" userId="cb8fa425-774b-40a7-b0f2-d5b57e79fa6f" providerId="ADAL" clId="{017E6598-7435-4BDB-8241-F1737B66B46A}" dt="2024-07-01T17:00:24.662" v="0" actId="1076"/>
          <ac:picMkLst>
            <pc:docMk/>
            <pc:sldMk cId="2923562659" sldId="257"/>
            <ac:picMk id="5" creationId="{4CCF3BA4-DF18-1540-9964-B17F6A78B2E2}"/>
          </ac:picMkLst>
        </pc:picChg>
      </pc:sldChg>
      <pc:sldChg chg="addSp delSp delDesignElem">
        <pc:chgData name="Matthew Weber" userId="cb8fa425-774b-40a7-b0f2-d5b57e79fa6f" providerId="ADAL" clId="{017E6598-7435-4BDB-8241-F1737B66B46A}" dt="2024-07-01T17:06:39.470" v="16"/>
        <pc:sldMkLst>
          <pc:docMk/>
          <pc:sldMk cId="754623724" sldId="258"/>
        </pc:sldMkLst>
        <pc:spChg chg="add del">
          <ac:chgData name="Matthew Weber" userId="cb8fa425-774b-40a7-b0f2-d5b57e79fa6f" providerId="ADAL" clId="{017E6598-7435-4BDB-8241-F1737B66B46A}" dt="2024-07-01T17:06:39.470" v="16"/>
          <ac:spMkLst>
            <pc:docMk/>
            <pc:sldMk cId="754623724" sldId="258"/>
            <ac:spMk id="11" creationId="{0E3596DD-156A-473E-9BB3-C6A29F7574E9}"/>
          </ac:spMkLst>
        </pc:spChg>
        <pc:spChg chg="add del">
          <ac:chgData name="Matthew Weber" userId="cb8fa425-774b-40a7-b0f2-d5b57e79fa6f" providerId="ADAL" clId="{017E6598-7435-4BDB-8241-F1737B66B46A}" dt="2024-07-01T17:06:39.470" v="16"/>
          <ac:spMkLst>
            <pc:docMk/>
            <pc:sldMk cId="754623724" sldId="258"/>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4169116557" sldId="259"/>
        </pc:sldMkLst>
        <pc:spChg chg="mod">
          <ac:chgData name="Matthew Weber" userId="cb8fa425-774b-40a7-b0f2-d5b57e79fa6f" providerId="ADAL" clId="{017E6598-7435-4BDB-8241-F1737B66B46A}" dt="2024-07-01T17:03:02.424" v="5" actId="14100"/>
          <ac:spMkLst>
            <pc:docMk/>
            <pc:sldMk cId="4169116557" sldId="259"/>
            <ac:spMk id="2" creationId="{51C08503-DA61-147C-F172-6AB2F4E1D578}"/>
          </ac:spMkLst>
        </pc:spChg>
        <pc:spChg chg="add del">
          <ac:chgData name="Matthew Weber" userId="cb8fa425-774b-40a7-b0f2-d5b57e79fa6f" providerId="ADAL" clId="{017E6598-7435-4BDB-8241-F1737B66B46A}" dt="2024-07-01T17:06:39.470" v="16"/>
          <ac:spMkLst>
            <pc:docMk/>
            <pc:sldMk cId="4169116557" sldId="259"/>
            <ac:spMk id="11" creationId="{0E3596DD-156A-473E-9BB3-C6A29F7574E9}"/>
          </ac:spMkLst>
        </pc:spChg>
        <pc:spChg chg="add del">
          <ac:chgData name="Matthew Weber" userId="cb8fa425-774b-40a7-b0f2-d5b57e79fa6f" providerId="ADAL" clId="{017E6598-7435-4BDB-8241-F1737B66B46A}" dt="2024-07-01T17:06:39.470" v="16"/>
          <ac:spMkLst>
            <pc:docMk/>
            <pc:sldMk cId="4169116557" sldId="259"/>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846251533" sldId="260"/>
        </pc:sldMkLst>
        <pc:spChg chg="add del">
          <ac:chgData name="Matthew Weber" userId="cb8fa425-774b-40a7-b0f2-d5b57e79fa6f" providerId="ADAL" clId="{017E6598-7435-4BDB-8241-F1737B66B46A}" dt="2024-07-01T17:06:39.470" v="16"/>
          <ac:spMkLst>
            <pc:docMk/>
            <pc:sldMk cId="2846251533" sldId="260"/>
            <ac:spMk id="11" creationId="{0E3596DD-156A-473E-9BB3-C6A29F7574E9}"/>
          </ac:spMkLst>
        </pc:spChg>
        <pc:spChg chg="add del">
          <ac:chgData name="Matthew Weber" userId="cb8fa425-774b-40a7-b0f2-d5b57e79fa6f" providerId="ADAL" clId="{017E6598-7435-4BDB-8241-F1737B66B46A}" dt="2024-07-01T17:06:39.470" v="16"/>
          <ac:spMkLst>
            <pc:docMk/>
            <pc:sldMk cId="2846251533" sldId="260"/>
            <ac:spMk id="13" creationId="{2C46C4D6-C474-4E92-B52E-944C1118F7B6}"/>
          </ac:spMkLst>
        </pc:spChg>
      </pc:sldChg>
      <pc:sldChg chg="addSp delSp delDesignElem">
        <pc:chgData name="Matthew Weber" userId="cb8fa425-774b-40a7-b0f2-d5b57e79fa6f" providerId="ADAL" clId="{017E6598-7435-4BDB-8241-F1737B66B46A}" dt="2024-07-01T17:06:39.470" v="16"/>
        <pc:sldMkLst>
          <pc:docMk/>
          <pc:sldMk cId="2595567678" sldId="261"/>
        </pc:sldMkLst>
        <pc:spChg chg="add del">
          <ac:chgData name="Matthew Weber" userId="cb8fa425-774b-40a7-b0f2-d5b57e79fa6f" providerId="ADAL" clId="{017E6598-7435-4BDB-8241-F1737B66B46A}" dt="2024-07-01T17:06:39.470" v="16"/>
          <ac:spMkLst>
            <pc:docMk/>
            <pc:sldMk cId="2595567678" sldId="261"/>
            <ac:spMk id="11" creationId="{0E3596DD-156A-473E-9BB3-C6A29F7574E9}"/>
          </ac:spMkLst>
        </pc:spChg>
        <pc:spChg chg="add del">
          <ac:chgData name="Matthew Weber" userId="cb8fa425-774b-40a7-b0f2-d5b57e79fa6f" providerId="ADAL" clId="{017E6598-7435-4BDB-8241-F1737B66B46A}" dt="2024-07-01T17:06:39.470" v="16"/>
          <ac:spMkLst>
            <pc:docMk/>
            <pc:sldMk cId="2595567678" sldId="261"/>
            <ac:spMk id="13" creationId="{2C46C4D6-C474-4E92-B52E-944C1118F7B6}"/>
          </ac:spMkLst>
        </pc:spChg>
      </pc:sldChg>
      <pc:sldChg chg="addSp delSp modSp mod delDesignElem">
        <pc:chgData name="Matthew Weber" userId="cb8fa425-774b-40a7-b0f2-d5b57e79fa6f" providerId="ADAL" clId="{017E6598-7435-4BDB-8241-F1737B66B46A}" dt="2024-07-01T17:06:39.470" v="16"/>
        <pc:sldMkLst>
          <pc:docMk/>
          <pc:sldMk cId="3183407483" sldId="262"/>
        </pc:sldMkLst>
        <pc:spChg chg="add del">
          <ac:chgData name="Matthew Weber" userId="cb8fa425-774b-40a7-b0f2-d5b57e79fa6f" providerId="ADAL" clId="{017E6598-7435-4BDB-8241-F1737B66B46A}" dt="2024-07-01T17:06:38.291" v="15" actId="26606"/>
          <ac:spMkLst>
            <pc:docMk/>
            <pc:sldMk cId="3183407483" sldId="262"/>
            <ac:spMk id="8" creationId="{0E3596DD-156A-473E-9BB3-C6A29F7574E9}"/>
          </ac:spMkLst>
        </pc:spChg>
        <pc:spChg chg="add del">
          <ac:chgData name="Matthew Weber" userId="cb8fa425-774b-40a7-b0f2-d5b57e79fa6f" providerId="ADAL" clId="{017E6598-7435-4BDB-8241-F1737B66B46A}" dt="2024-07-01T17:06:38.291" v="15" actId="26606"/>
          <ac:spMkLst>
            <pc:docMk/>
            <pc:sldMk cId="3183407483" sldId="262"/>
            <ac:spMk id="9" creationId="{2C46C4D6-C474-4E92-B52E-944C1118F7B6}"/>
          </ac:spMkLst>
        </pc:spChg>
        <pc:spChg chg="add del">
          <ac:chgData name="Matthew Weber" userId="cb8fa425-774b-40a7-b0f2-d5b57e79fa6f" providerId="ADAL" clId="{017E6598-7435-4BDB-8241-F1737B66B46A}" dt="2024-07-01T17:06:39.470" v="16"/>
          <ac:spMkLst>
            <pc:docMk/>
            <pc:sldMk cId="3183407483" sldId="262"/>
            <ac:spMk id="11" creationId="{0E3596DD-156A-473E-9BB3-C6A29F7574E9}"/>
          </ac:spMkLst>
        </pc:spChg>
        <pc:spChg chg="add del">
          <ac:chgData name="Matthew Weber" userId="cb8fa425-774b-40a7-b0f2-d5b57e79fa6f" providerId="ADAL" clId="{017E6598-7435-4BDB-8241-F1737B66B46A}" dt="2024-07-01T17:06:39.470" v="16"/>
          <ac:spMkLst>
            <pc:docMk/>
            <pc:sldMk cId="3183407483" sldId="262"/>
            <ac:spMk id="13" creationId="{2C46C4D6-C474-4E92-B52E-944C1118F7B6}"/>
          </ac:spMkLst>
        </pc:spChg>
        <pc:grpChg chg="add mod">
          <ac:chgData name="Matthew Weber" userId="cb8fa425-774b-40a7-b0f2-d5b57e79fa6f" providerId="ADAL" clId="{017E6598-7435-4BDB-8241-F1737B66B46A}" dt="2024-07-01T17:06:38.291" v="15" actId="26606"/>
          <ac:grpSpMkLst>
            <pc:docMk/>
            <pc:sldMk cId="3183407483" sldId="262"/>
            <ac:grpSpMk id="4" creationId="{44E66633-36DF-1C51-1370-BE05BC1CB25F}"/>
          </ac:grpSpMkLst>
        </pc:grpChg>
      </pc:sldChg>
      <pc:sldChg chg="delSp new del mod">
        <pc:chgData name="Matthew Weber" userId="cb8fa425-774b-40a7-b0f2-d5b57e79fa6f" providerId="ADAL" clId="{017E6598-7435-4BDB-8241-F1737B66B46A}" dt="2024-07-01T17:00:46.822" v="4" actId="2696"/>
        <pc:sldMkLst>
          <pc:docMk/>
          <pc:sldMk cId="646085186" sldId="263"/>
        </pc:sldMkLst>
        <pc:spChg chg="del">
          <ac:chgData name="Matthew Weber" userId="cb8fa425-774b-40a7-b0f2-d5b57e79fa6f" providerId="ADAL" clId="{017E6598-7435-4BDB-8241-F1737B66B46A}" dt="2024-07-01T17:00:42.872" v="3" actId="478"/>
          <ac:spMkLst>
            <pc:docMk/>
            <pc:sldMk cId="646085186" sldId="263"/>
            <ac:spMk id="2" creationId="{89EEE0CA-8308-0A63-2655-CF804F76E470}"/>
          </ac:spMkLst>
        </pc:spChg>
        <pc:spChg chg="del">
          <ac:chgData name="Matthew Weber" userId="cb8fa425-774b-40a7-b0f2-d5b57e79fa6f" providerId="ADAL" clId="{017E6598-7435-4BDB-8241-F1737B66B46A}" dt="2024-07-01T17:00:39.743" v="2" actId="478"/>
          <ac:spMkLst>
            <pc:docMk/>
            <pc:sldMk cId="646085186" sldId="263"/>
            <ac:spMk id="3" creationId="{78FD227C-5ED6-4769-6C73-CECC475E9263}"/>
          </ac:spMkLst>
        </pc:spChg>
      </pc:sldChg>
    </pc:docChg>
  </pc:docChgLst>
  <pc:docChgLst>
    <pc:chgData name="Matthew Weber" userId="cb8fa425-774b-40a7-b0f2-d5b57e79fa6f" providerId="ADAL" clId="{0594C980-1F45-4FA6-9A0E-DEFDA89E183E}"/>
    <pc:docChg chg="undo custSel addSld modSld">
      <pc:chgData name="Matthew Weber" userId="cb8fa425-774b-40a7-b0f2-d5b57e79fa6f" providerId="ADAL" clId="{0594C980-1F45-4FA6-9A0E-DEFDA89E183E}" dt="2024-07-01T18:57:48.978" v="893" actId="20577"/>
      <pc:docMkLst>
        <pc:docMk/>
      </pc:docMkLst>
      <pc:sldChg chg="modSp mod">
        <pc:chgData name="Matthew Weber" userId="cb8fa425-774b-40a7-b0f2-d5b57e79fa6f" providerId="ADAL" clId="{0594C980-1F45-4FA6-9A0E-DEFDA89E183E}" dt="2024-07-01T18:57:48.978" v="893" actId="20577"/>
        <pc:sldMkLst>
          <pc:docMk/>
          <pc:sldMk cId="2932703518" sldId="256"/>
        </pc:sldMkLst>
        <pc:spChg chg="mod">
          <ac:chgData name="Matthew Weber" userId="cb8fa425-774b-40a7-b0f2-d5b57e79fa6f" providerId="ADAL" clId="{0594C980-1F45-4FA6-9A0E-DEFDA89E183E}" dt="2024-07-01T18:57:48.978" v="893" actId="20577"/>
          <ac:spMkLst>
            <pc:docMk/>
            <pc:sldMk cId="2932703518" sldId="256"/>
            <ac:spMk id="2" creationId="{0988541B-C4D0-FD60-CEA4-610494902ED9}"/>
          </ac:spMkLst>
        </pc:spChg>
        <pc:spChg chg="mod">
          <ac:chgData name="Matthew Weber" userId="cb8fa425-774b-40a7-b0f2-d5b57e79fa6f" providerId="ADAL" clId="{0594C980-1F45-4FA6-9A0E-DEFDA89E183E}" dt="2024-07-01T17:27:05.318" v="26" actId="20577"/>
          <ac:spMkLst>
            <pc:docMk/>
            <pc:sldMk cId="2932703518" sldId="256"/>
            <ac:spMk id="3" creationId="{A811F1A6-A382-AF76-0D86-809F875EE824}"/>
          </ac:spMkLst>
        </pc:spChg>
      </pc:sldChg>
      <pc:sldChg chg="addSp delSp modSp mod">
        <pc:chgData name="Matthew Weber" userId="cb8fa425-774b-40a7-b0f2-d5b57e79fa6f" providerId="ADAL" clId="{0594C980-1F45-4FA6-9A0E-DEFDA89E183E}" dt="2024-07-01T17:38:52.170" v="105" actId="26606"/>
        <pc:sldMkLst>
          <pc:docMk/>
          <pc:sldMk cId="2923562659" sldId="257"/>
        </pc:sldMkLst>
        <pc:spChg chg="mod ord">
          <ac:chgData name="Matthew Weber" userId="cb8fa425-774b-40a7-b0f2-d5b57e79fa6f" providerId="ADAL" clId="{0594C980-1F45-4FA6-9A0E-DEFDA89E183E}" dt="2024-07-01T17:38:52.170" v="105" actId="26606"/>
          <ac:spMkLst>
            <pc:docMk/>
            <pc:sldMk cId="2923562659" sldId="257"/>
            <ac:spMk id="3" creationId="{6F8127F2-A88E-3587-E460-6FD5C7F273C2}"/>
          </ac:spMkLst>
        </pc:spChg>
        <pc:spChg chg="add del">
          <ac:chgData name="Matthew Weber" userId="cb8fa425-774b-40a7-b0f2-d5b57e79fa6f" providerId="ADAL" clId="{0594C980-1F45-4FA6-9A0E-DEFDA89E183E}" dt="2024-07-01T17:38:52.170" v="105" actId="26606"/>
          <ac:spMkLst>
            <pc:docMk/>
            <pc:sldMk cId="2923562659" sldId="257"/>
            <ac:spMk id="9" creationId="{79BB35BC-D5C2-4C8B-A22A-A71E6191913B}"/>
          </ac:spMkLst>
        </pc:spChg>
        <pc:spChg chg="add del">
          <ac:chgData name="Matthew Weber" userId="cb8fa425-774b-40a7-b0f2-d5b57e79fa6f" providerId="ADAL" clId="{0594C980-1F45-4FA6-9A0E-DEFDA89E183E}" dt="2024-07-01T17:38:52.154" v="104" actId="26606"/>
          <ac:spMkLst>
            <pc:docMk/>
            <pc:sldMk cId="2923562659" sldId="257"/>
            <ac:spMk id="1032" creationId="{D009D6D5-DAC2-4A8B-A17A-E206B9012D09}"/>
          </ac:spMkLst>
        </pc:spChg>
        <pc:spChg chg="add">
          <ac:chgData name="Matthew Weber" userId="cb8fa425-774b-40a7-b0f2-d5b57e79fa6f" providerId="ADAL" clId="{0594C980-1F45-4FA6-9A0E-DEFDA89E183E}" dt="2024-07-01T17:38:52.170" v="105" actId="26606"/>
          <ac:spMkLst>
            <pc:docMk/>
            <pc:sldMk cId="2923562659" sldId="257"/>
            <ac:spMk id="1034" creationId="{79BB35BC-D5C2-4C8B-A22A-A71E6191913B}"/>
          </ac:spMkLst>
        </pc:spChg>
        <pc:picChg chg="del">
          <ac:chgData name="Matthew Weber" userId="cb8fa425-774b-40a7-b0f2-d5b57e79fa6f" providerId="ADAL" clId="{0594C980-1F45-4FA6-9A0E-DEFDA89E183E}" dt="2024-07-01T17:38:26.553" v="101" actId="478"/>
          <ac:picMkLst>
            <pc:docMk/>
            <pc:sldMk cId="2923562659" sldId="257"/>
            <ac:picMk id="5" creationId="{4CCF3BA4-DF18-1540-9964-B17F6A78B2E2}"/>
          </ac:picMkLst>
        </pc:picChg>
        <pc:picChg chg="add">
          <ac:chgData name="Matthew Weber" userId="cb8fa425-774b-40a7-b0f2-d5b57e79fa6f" providerId="ADAL" clId="{0594C980-1F45-4FA6-9A0E-DEFDA89E183E}" dt="2024-07-01T17:38:15.572" v="100"/>
          <ac:picMkLst>
            <pc:docMk/>
            <pc:sldMk cId="2923562659" sldId="257"/>
            <ac:picMk id="1026" creationId="{80EB45B1-6D0F-347F-7B05-76AA696B8D40}"/>
          </ac:picMkLst>
        </pc:picChg>
        <pc:picChg chg="add mod">
          <ac:chgData name="Matthew Weber" userId="cb8fa425-774b-40a7-b0f2-d5b57e79fa6f" providerId="ADAL" clId="{0594C980-1F45-4FA6-9A0E-DEFDA89E183E}" dt="2024-07-01T17:38:52.170" v="105" actId="26606"/>
          <ac:picMkLst>
            <pc:docMk/>
            <pc:sldMk cId="2923562659" sldId="257"/>
            <ac:picMk id="1027" creationId="{0E63F4FF-4768-EC64-58D1-9180E1F08613}"/>
          </ac:picMkLst>
        </pc:picChg>
      </pc:sldChg>
      <pc:sldChg chg="addSp delSp modSp mod">
        <pc:chgData name="Matthew Weber" userId="cb8fa425-774b-40a7-b0f2-d5b57e79fa6f" providerId="ADAL" clId="{0594C980-1F45-4FA6-9A0E-DEFDA89E183E}" dt="2024-07-01T17:59:35.228" v="512" actId="1076"/>
        <pc:sldMkLst>
          <pc:docMk/>
          <pc:sldMk cId="754623724" sldId="258"/>
        </pc:sldMkLst>
        <pc:spChg chg="mod">
          <ac:chgData name="Matthew Weber" userId="cb8fa425-774b-40a7-b0f2-d5b57e79fa6f" providerId="ADAL" clId="{0594C980-1F45-4FA6-9A0E-DEFDA89E183E}" dt="2024-07-01T17:44:38.079" v="439" actId="1076"/>
          <ac:spMkLst>
            <pc:docMk/>
            <pc:sldMk cId="754623724" sldId="258"/>
            <ac:spMk id="2" creationId="{51C08503-DA61-147C-F172-6AB2F4E1D578}"/>
          </ac:spMkLst>
        </pc:spChg>
        <pc:spChg chg="mod">
          <ac:chgData name="Matthew Weber" userId="cb8fa425-774b-40a7-b0f2-d5b57e79fa6f" providerId="ADAL" clId="{0594C980-1F45-4FA6-9A0E-DEFDA89E183E}" dt="2024-07-01T17:53:51.254" v="471" actId="2710"/>
          <ac:spMkLst>
            <pc:docMk/>
            <pc:sldMk cId="754623724" sldId="258"/>
            <ac:spMk id="3" creationId="{8F4C1733-6E4C-D12A-B536-419328C4EDAA}"/>
          </ac:spMkLst>
        </pc:spChg>
        <pc:spChg chg="mod">
          <ac:chgData name="Matthew Weber" userId="cb8fa425-774b-40a7-b0f2-d5b57e79fa6f" providerId="ADAL" clId="{0594C980-1F45-4FA6-9A0E-DEFDA89E183E}" dt="2024-07-01T17:39:36.114" v="111"/>
          <ac:spMkLst>
            <pc:docMk/>
            <pc:sldMk cId="754623724" sldId="258"/>
            <ac:spMk id="9" creationId="{36062B9A-8296-21EA-A16B-3D1922CD3162}"/>
          </ac:spMkLst>
        </pc:spChg>
        <pc:spChg chg="mod">
          <ac:chgData name="Matthew Weber" userId="cb8fa425-774b-40a7-b0f2-d5b57e79fa6f" providerId="ADAL" clId="{0594C980-1F45-4FA6-9A0E-DEFDA89E183E}" dt="2024-07-01T17:39:36.114" v="111"/>
          <ac:spMkLst>
            <pc:docMk/>
            <pc:sldMk cId="754623724" sldId="258"/>
            <ac:spMk id="14" creationId="{9C27353B-6042-7474-DD42-5FE33E818D91}"/>
          </ac:spMkLst>
        </pc:spChg>
        <pc:spChg chg="add mod">
          <ac:chgData name="Matthew Weber" userId="cb8fa425-774b-40a7-b0f2-d5b57e79fa6f" providerId="ADAL" clId="{0594C980-1F45-4FA6-9A0E-DEFDA89E183E}" dt="2024-07-01T17:39:36.114" v="111"/>
          <ac:spMkLst>
            <pc:docMk/>
            <pc:sldMk cId="754623724" sldId="258"/>
            <ac:spMk id="15" creationId="{00196A6A-A08B-96A7-69AB-B82EC9E2026E}"/>
          </ac:spMkLst>
        </pc:spChg>
        <pc:spChg chg="add mod">
          <ac:chgData name="Matthew Weber" userId="cb8fa425-774b-40a7-b0f2-d5b57e79fa6f" providerId="ADAL" clId="{0594C980-1F45-4FA6-9A0E-DEFDA89E183E}" dt="2024-07-01T17:39:36.114" v="111"/>
          <ac:spMkLst>
            <pc:docMk/>
            <pc:sldMk cId="754623724" sldId="258"/>
            <ac:spMk id="16" creationId="{AD682241-09AC-3A9C-B755-006C88558C9D}"/>
          </ac:spMkLst>
        </pc:spChg>
        <pc:spChg chg="add mod">
          <ac:chgData name="Matthew Weber" userId="cb8fa425-774b-40a7-b0f2-d5b57e79fa6f" providerId="ADAL" clId="{0594C980-1F45-4FA6-9A0E-DEFDA89E183E}" dt="2024-07-01T17:39:36.114" v="111"/>
          <ac:spMkLst>
            <pc:docMk/>
            <pc:sldMk cId="754623724" sldId="258"/>
            <ac:spMk id="17" creationId="{5BF84633-3AAD-2EC1-E50C-CA50CF2061E3}"/>
          </ac:spMkLst>
        </pc:spChg>
        <pc:spChg chg="add">
          <ac:chgData name="Matthew Weber" userId="cb8fa425-774b-40a7-b0f2-d5b57e79fa6f" providerId="ADAL" clId="{0594C980-1F45-4FA6-9A0E-DEFDA89E183E}" dt="2024-07-01T17:40:21.106" v="112"/>
          <ac:spMkLst>
            <pc:docMk/>
            <pc:sldMk cId="754623724" sldId="258"/>
            <ac:spMk id="18" creationId="{E9A27E3B-2A7C-AFE3-334F-2A13DA4F00AD}"/>
          </ac:spMkLst>
        </pc:spChg>
        <pc:spChg chg="add">
          <ac:chgData name="Matthew Weber" userId="cb8fa425-774b-40a7-b0f2-d5b57e79fa6f" providerId="ADAL" clId="{0594C980-1F45-4FA6-9A0E-DEFDA89E183E}" dt="2024-07-01T17:40:21.106" v="112"/>
          <ac:spMkLst>
            <pc:docMk/>
            <pc:sldMk cId="754623724" sldId="258"/>
            <ac:spMk id="22" creationId="{11BDBDDB-AA53-FD0F-8CD2-494DA4B6B290}"/>
          </ac:spMkLst>
        </pc:spChg>
        <pc:spChg chg="add mod">
          <ac:chgData name="Matthew Weber" userId="cb8fa425-774b-40a7-b0f2-d5b57e79fa6f" providerId="ADAL" clId="{0594C980-1F45-4FA6-9A0E-DEFDA89E183E}" dt="2024-07-01T17:59:08.025" v="506"/>
          <ac:spMkLst>
            <pc:docMk/>
            <pc:sldMk cId="754623724" sldId="258"/>
            <ac:spMk id="25" creationId="{7ACB24BD-9CD7-013A-7FD2-221880A1D9CB}"/>
          </ac:spMkLst>
        </pc:spChg>
        <pc:spChg chg="add mod">
          <ac:chgData name="Matthew Weber" userId="cb8fa425-774b-40a7-b0f2-d5b57e79fa6f" providerId="ADAL" clId="{0594C980-1F45-4FA6-9A0E-DEFDA89E183E}" dt="2024-07-01T17:59:16.346" v="508" actId="1076"/>
          <ac:spMkLst>
            <pc:docMk/>
            <pc:sldMk cId="754623724" sldId="258"/>
            <ac:spMk id="26" creationId="{ECEBFAFE-F392-F505-526A-3F9074EC6C8E}"/>
          </ac:spMkLst>
        </pc:spChg>
        <pc:spChg chg="add del mod">
          <ac:chgData name="Matthew Weber" userId="cb8fa425-774b-40a7-b0f2-d5b57e79fa6f" providerId="ADAL" clId="{0594C980-1F45-4FA6-9A0E-DEFDA89E183E}" dt="2024-07-01T17:59:24.269" v="510" actId="478"/>
          <ac:spMkLst>
            <pc:docMk/>
            <pc:sldMk cId="754623724" sldId="258"/>
            <ac:spMk id="27" creationId="{630896AE-923F-F9E2-67F7-C4632AC07982}"/>
          </ac:spMkLst>
        </pc:spChg>
        <pc:spChg chg="add mod">
          <ac:chgData name="Matthew Weber" userId="cb8fa425-774b-40a7-b0f2-d5b57e79fa6f" providerId="ADAL" clId="{0594C980-1F45-4FA6-9A0E-DEFDA89E183E}" dt="2024-07-01T17:59:35.228" v="512" actId="1076"/>
          <ac:spMkLst>
            <pc:docMk/>
            <pc:sldMk cId="754623724" sldId="258"/>
            <ac:spMk id="28" creationId="{1E4CC2EA-B3E7-7DEC-371C-432750ECA60F}"/>
          </ac:spMkLst>
        </pc:spChg>
        <pc:grpChg chg="del">
          <ac:chgData name="Matthew Weber" userId="cb8fa425-774b-40a7-b0f2-d5b57e79fa6f" providerId="ADAL" clId="{0594C980-1F45-4FA6-9A0E-DEFDA89E183E}" dt="2024-07-01T17:41:23.753" v="119" actId="478"/>
          <ac:grpSpMkLst>
            <pc:docMk/>
            <pc:sldMk cId="754623724" sldId="258"/>
            <ac:grpSpMk id="4" creationId="{F8228F8D-7F5F-CB62-C6A0-FFF27AC4AC7A}"/>
          </ac:grpSpMkLst>
        </pc:grpChg>
        <pc:grpChg chg="add del mod">
          <ac:chgData name="Matthew Weber" userId="cb8fa425-774b-40a7-b0f2-d5b57e79fa6f" providerId="ADAL" clId="{0594C980-1F45-4FA6-9A0E-DEFDA89E183E}" dt="2024-07-01T17:39:36.114" v="111"/>
          <ac:grpSpMkLst>
            <pc:docMk/>
            <pc:sldMk cId="754623724" sldId="258"/>
            <ac:grpSpMk id="7" creationId="{BF203D8E-2412-6B22-AEE0-0558F17EC9E4}"/>
          </ac:grpSpMkLst>
        </pc:grpChg>
        <pc:grpChg chg="add mod">
          <ac:chgData name="Matthew Weber" userId="cb8fa425-774b-40a7-b0f2-d5b57e79fa6f" providerId="ADAL" clId="{0594C980-1F45-4FA6-9A0E-DEFDA89E183E}" dt="2024-07-01T17:39:36.114" v="111"/>
          <ac:grpSpMkLst>
            <pc:docMk/>
            <pc:sldMk cId="754623724" sldId="258"/>
            <ac:grpSpMk id="10" creationId="{4F21F847-9C32-609E-60D4-C58EB6D90C37}"/>
          </ac:grpSpMkLst>
        </pc:grpChg>
        <pc:grpChg chg="add">
          <ac:chgData name="Matthew Weber" userId="cb8fa425-774b-40a7-b0f2-d5b57e79fa6f" providerId="ADAL" clId="{0594C980-1F45-4FA6-9A0E-DEFDA89E183E}" dt="2024-07-01T17:40:21.106" v="112"/>
          <ac:grpSpMkLst>
            <pc:docMk/>
            <pc:sldMk cId="754623724" sldId="258"/>
            <ac:grpSpMk id="19" creationId="{560BF9F9-AE5B-C8A1-0528-7E489364B0B1}"/>
          </ac:grpSpMkLst>
        </pc:grpChg>
        <pc:picChg chg="mod">
          <ac:chgData name="Matthew Weber" userId="cb8fa425-774b-40a7-b0f2-d5b57e79fa6f" providerId="ADAL" clId="{0594C980-1F45-4FA6-9A0E-DEFDA89E183E}" dt="2024-07-01T17:39:36.114" v="111"/>
          <ac:picMkLst>
            <pc:docMk/>
            <pc:sldMk cId="754623724" sldId="258"/>
            <ac:picMk id="8" creationId="{8D732455-C0F6-C56D-ADFB-88E9AB0AC4F5}"/>
          </ac:picMkLst>
        </pc:picChg>
        <pc:picChg chg="mod">
          <ac:chgData name="Matthew Weber" userId="cb8fa425-774b-40a7-b0f2-d5b57e79fa6f" providerId="ADAL" clId="{0594C980-1F45-4FA6-9A0E-DEFDA89E183E}" dt="2024-07-01T17:39:36.114" v="111"/>
          <ac:picMkLst>
            <pc:docMk/>
            <pc:sldMk cId="754623724" sldId="258"/>
            <ac:picMk id="12" creationId="{72439162-35C9-6C5C-0A63-008EB2C73F72}"/>
          </ac:picMkLst>
        </pc:picChg>
        <pc:picChg chg="add mod">
          <ac:chgData name="Matthew Weber" userId="cb8fa425-774b-40a7-b0f2-d5b57e79fa6f" providerId="ADAL" clId="{0594C980-1F45-4FA6-9A0E-DEFDA89E183E}" dt="2024-07-01T17:58:51.832" v="503" actId="1076"/>
          <ac:picMkLst>
            <pc:docMk/>
            <pc:sldMk cId="754623724" sldId="258"/>
            <ac:picMk id="23" creationId="{39CC0161-A8D2-7E47-8243-0B45DA087C09}"/>
          </ac:picMkLst>
        </pc:picChg>
        <pc:picChg chg="add mod">
          <ac:chgData name="Matthew Weber" userId="cb8fa425-774b-40a7-b0f2-d5b57e79fa6f" providerId="ADAL" clId="{0594C980-1F45-4FA6-9A0E-DEFDA89E183E}" dt="2024-07-01T17:59:01.203" v="505" actId="1076"/>
          <ac:picMkLst>
            <pc:docMk/>
            <pc:sldMk cId="754623724" sldId="258"/>
            <ac:picMk id="24" creationId="{2476B76F-C8BA-4407-BAE9-755508F41465}"/>
          </ac:picMkLst>
        </pc:picChg>
      </pc:sldChg>
      <pc:sldChg chg="addSp delSp modSp mod">
        <pc:chgData name="Matthew Weber" userId="cb8fa425-774b-40a7-b0f2-d5b57e79fa6f" providerId="ADAL" clId="{0594C980-1F45-4FA6-9A0E-DEFDA89E183E}" dt="2024-07-01T18:51:08.852" v="870" actId="1076"/>
        <pc:sldMkLst>
          <pc:docMk/>
          <pc:sldMk cId="4169116557" sldId="259"/>
        </pc:sldMkLst>
        <pc:spChg chg="mod">
          <ac:chgData name="Matthew Weber" userId="cb8fa425-774b-40a7-b0f2-d5b57e79fa6f" providerId="ADAL" clId="{0594C980-1F45-4FA6-9A0E-DEFDA89E183E}" dt="2024-07-01T17:54:38.092" v="474" actId="26606"/>
          <ac:spMkLst>
            <pc:docMk/>
            <pc:sldMk cId="4169116557" sldId="259"/>
            <ac:spMk id="2" creationId="{51C08503-DA61-147C-F172-6AB2F4E1D578}"/>
          </ac:spMkLst>
        </pc:spChg>
        <pc:spChg chg="mod">
          <ac:chgData name="Matthew Weber" userId="cb8fa425-774b-40a7-b0f2-d5b57e79fa6f" providerId="ADAL" clId="{0594C980-1F45-4FA6-9A0E-DEFDA89E183E}" dt="2024-07-01T18:50:23.607" v="852" actId="20577"/>
          <ac:spMkLst>
            <pc:docMk/>
            <pc:sldMk cId="4169116557" sldId="259"/>
            <ac:spMk id="3" creationId="{8F4C1733-6E4C-D12A-B536-419328C4EDAA}"/>
          </ac:spMkLst>
        </pc:spChg>
        <pc:spChg chg="add del mod">
          <ac:chgData name="Matthew Weber" userId="cb8fa425-774b-40a7-b0f2-d5b57e79fa6f" providerId="ADAL" clId="{0594C980-1F45-4FA6-9A0E-DEFDA89E183E}" dt="2024-07-01T18:00:14.738" v="514" actId="478"/>
          <ac:spMkLst>
            <pc:docMk/>
            <pc:sldMk cId="4169116557" sldId="259"/>
            <ac:spMk id="4" creationId="{CC1F3969-C1D3-15E0-3AF5-17F155934037}"/>
          </ac:spMkLst>
        </pc:spChg>
        <pc:spChg chg="add del mod">
          <ac:chgData name="Matthew Weber" userId="cb8fa425-774b-40a7-b0f2-d5b57e79fa6f" providerId="ADAL" clId="{0594C980-1F45-4FA6-9A0E-DEFDA89E183E}" dt="2024-07-01T18:00:17.140" v="516" actId="478"/>
          <ac:spMkLst>
            <pc:docMk/>
            <pc:sldMk cId="4169116557" sldId="259"/>
            <ac:spMk id="5" creationId="{67F50753-3EF0-7A58-6F7B-C3026B0E685E}"/>
          </ac:spMkLst>
        </pc:spChg>
        <pc:spChg chg="add del mod">
          <ac:chgData name="Matthew Weber" userId="cb8fa425-774b-40a7-b0f2-d5b57e79fa6f" providerId="ADAL" clId="{0594C980-1F45-4FA6-9A0E-DEFDA89E183E}" dt="2024-07-01T18:00:20.008" v="518" actId="478"/>
          <ac:spMkLst>
            <pc:docMk/>
            <pc:sldMk cId="4169116557" sldId="259"/>
            <ac:spMk id="6" creationId="{59FD12B8-2DEB-0CA0-86F8-5DF1BA530690}"/>
          </ac:spMkLst>
        </pc:spChg>
        <pc:spChg chg="del">
          <ac:chgData name="Matthew Weber" userId="cb8fa425-774b-40a7-b0f2-d5b57e79fa6f" providerId="ADAL" clId="{0594C980-1F45-4FA6-9A0E-DEFDA89E183E}" dt="2024-07-01T17:54:38.092" v="474" actId="26606"/>
          <ac:spMkLst>
            <pc:docMk/>
            <pc:sldMk cId="4169116557" sldId="259"/>
            <ac:spMk id="11" creationId="{0E3596DD-156A-473E-9BB3-C6A29F7574E9}"/>
          </ac:spMkLst>
        </pc:spChg>
        <pc:spChg chg="del">
          <ac:chgData name="Matthew Weber" userId="cb8fa425-774b-40a7-b0f2-d5b57e79fa6f" providerId="ADAL" clId="{0594C980-1F45-4FA6-9A0E-DEFDA89E183E}" dt="2024-07-01T17:54:38.092" v="474" actId="26606"/>
          <ac:spMkLst>
            <pc:docMk/>
            <pc:sldMk cId="4169116557" sldId="259"/>
            <ac:spMk id="13" creationId="{2C46C4D6-C474-4E92-B52E-944C1118F7B6}"/>
          </ac:spMkLst>
        </pc:spChg>
        <pc:spChg chg="add mod">
          <ac:chgData name="Matthew Weber" userId="cb8fa425-774b-40a7-b0f2-d5b57e79fa6f" providerId="ADAL" clId="{0594C980-1F45-4FA6-9A0E-DEFDA89E183E}" dt="2024-07-01T18:00:37.656" v="523" actId="20577"/>
          <ac:spMkLst>
            <pc:docMk/>
            <pc:sldMk cId="4169116557" sldId="259"/>
            <ac:spMk id="16" creationId="{3353FB59-E17C-D6A9-4E11-9A5355275901}"/>
          </ac:spMkLst>
        </pc:spChg>
        <pc:spChg chg="add mod">
          <ac:chgData name="Matthew Weber" userId="cb8fa425-774b-40a7-b0f2-d5b57e79fa6f" providerId="ADAL" clId="{0594C980-1F45-4FA6-9A0E-DEFDA89E183E}" dt="2024-07-01T18:50:51.649" v="859" actId="14100"/>
          <ac:spMkLst>
            <pc:docMk/>
            <pc:sldMk cId="4169116557" sldId="259"/>
            <ac:spMk id="20" creationId="{81413D1E-96A5-C895-3A76-DE8E60957497}"/>
          </ac:spMkLst>
        </pc:spChg>
        <pc:spChg chg="add mod">
          <ac:chgData name="Matthew Weber" userId="cb8fa425-774b-40a7-b0f2-d5b57e79fa6f" providerId="ADAL" clId="{0594C980-1F45-4FA6-9A0E-DEFDA89E183E}" dt="2024-07-01T18:51:08.852" v="870" actId="1076"/>
          <ac:spMkLst>
            <pc:docMk/>
            <pc:sldMk cId="4169116557" sldId="259"/>
            <ac:spMk id="21" creationId="{B41ED989-ABBB-D012-4905-813D0612760D}"/>
          </ac:spMkLst>
        </pc:spChg>
        <pc:spChg chg="add del">
          <ac:chgData name="Matthew Weber" userId="cb8fa425-774b-40a7-b0f2-d5b57e79fa6f" providerId="ADAL" clId="{0594C980-1F45-4FA6-9A0E-DEFDA89E183E}" dt="2024-07-01T17:55:07.949" v="478" actId="26606"/>
          <ac:spMkLst>
            <pc:docMk/>
            <pc:sldMk cId="4169116557" sldId="259"/>
            <ac:spMk id="3079" creationId="{0E3596DD-156A-473E-9BB3-C6A29F7574E9}"/>
          </ac:spMkLst>
        </pc:spChg>
        <pc:spChg chg="add del">
          <ac:chgData name="Matthew Weber" userId="cb8fa425-774b-40a7-b0f2-d5b57e79fa6f" providerId="ADAL" clId="{0594C980-1F45-4FA6-9A0E-DEFDA89E183E}" dt="2024-07-01T17:55:07.949" v="478" actId="26606"/>
          <ac:spMkLst>
            <pc:docMk/>
            <pc:sldMk cId="4169116557" sldId="259"/>
            <ac:spMk id="3081" creationId="{2C46C4D6-C474-4E92-B52E-944C1118F7B6}"/>
          </ac:spMkLst>
        </pc:spChg>
        <pc:spChg chg="add del">
          <ac:chgData name="Matthew Weber" userId="cb8fa425-774b-40a7-b0f2-d5b57e79fa6f" providerId="ADAL" clId="{0594C980-1F45-4FA6-9A0E-DEFDA89E183E}" dt="2024-07-01T18:00:35.323" v="521" actId="26606"/>
          <ac:spMkLst>
            <pc:docMk/>
            <pc:sldMk cId="4169116557" sldId="259"/>
            <ac:spMk id="3086" creationId="{F35DB090-93B5-4581-8D71-BB3839684BFF}"/>
          </ac:spMkLst>
        </pc:spChg>
        <pc:spChg chg="add del">
          <ac:chgData name="Matthew Weber" userId="cb8fa425-774b-40a7-b0f2-d5b57e79fa6f" providerId="ADAL" clId="{0594C980-1F45-4FA6-9A0E-DEFDA89E183E}" dt="2024-07-01T18:00:35.323" v="521" actId="26606"/>
          <ac:spMkLst>
            <pc:docMk/>
            <pc:sldMk cId="4169116557" sldId="259"/>
            <ac:spMk id="3088" creationId="{A0DE92DF-4769-4DE9-93FD-EE31271850CA}"/>
          </ac:spMkLst>
        </pc:spChg>
        <pc:spChg chg="add">
          <ac:chgData name="Matthew Weber" userId="cb8fa425-774b-40a7-b0f2-d5b57e79fa6f" providerId="ADAL" clId="{0594C980-1F45-4FA6-9A0E-DEFDA89E183E}" dt="2024-07-01T18:00:35.323" v="521" actId="26606"/>
          <ac:spMkLst>
            <pc:docMk/>
            <pc:sldMk cId="4169116557" sldId="259"/>
            <ac:spMk id="3093" creationId="{0E3596DD-156A-473E-9BB3-C6A29F7574E9}"/>
          </ac:spMkLst>
        </pc:spChg>
        <pc:spChg chg="add">
          <ac:chgData name="Matthew Weber" userId="cb8fa425-774b-40a7-b0f2-d5b57e79fa6f" providerId="ADAL" clId="{0594C980-1F45-4FA6-9A0E-DEFDA89E183E}" dt="2024-07-01T18:00:35.323" v="521" actId="26606"/>
          <ac:spMkLst>
            <pc:docMk/>
            <pc:sldMk cId="4169116557" sldId="259"/>
            <ac:spMk id="3095" creationId="{2C46C4D6-C474-4E92-B52E-944C1118F7B6}"/>
          </ac:spMkLst>
        </pc:spChg>
        <pc:grpChg chg="del">
          <ac:chgData name="Matthew Weber" userId="cb8fa425-774b-40a7-b0f2-d5b57e79fa6f" providerId="ADAL" clId="{0594C980-1F45-4FA6-9A0E-DEFDA89E183E}" dt="2024-07-01T17:54:10.419" v="472" actId="478"/>
          <ac:grpSpMkLst>
            <pc:docMk/>
            <pc:sldMk cId="4169116557" sldId="259"/>
            <ac:grpSpMk id="7" creationId="{0B995C91-22E8-E419-D78A-9D0C2A5EACA0}"/>
          </ac:grpSpMkLst>
        </pc:grpChg>
        <pc:grpChg chg="add del mod">
          <ac:chgData name="Matthew Weber" userId="cb8fa425-774b-40a7-b0f2-d5b57e79fa6f" providerId="ADAL" clId="{0594C980-1F45-4FA6-9A0E-DEFDA89E183E}" dt="2024-07-01T18:41:39.397" v="813" actId="478"/>
          <ac:grpSpMkLst>
            <pc:docMk/>
            <pc:sldMk cId="4169116557" sldId="259"/>
            <ac:grpSpMk id="14" creationId="{40A397CD-3164-4656-8F0B-67B9FC577E4A}"/>
          </ac:grpSpMkLst>
        </pc:grpChg>
        <pc:picChg chg="add mod">
          <ac:chgData name="Matthew Weber" userId="cb8fa425-774b-40a7-b0f2-d5b57e79fa6f" providerId="ADAL" clId="{0594C980-1F45-4FA6-9A0E-DEFDA89E183E}" dt="2024-07-01T18:00:30.629" v="519"/>
          <ac:picMkLst>
            <pc:docMk/>
            <pc:sldMk cId="4169116557" sldId="259"/>
            <ac:picMk id="15" creationId="{C7E1FD41-10C2-C09C-A3D7-4E55C0995C53}"/>
          </ac:picMkLst>
        </pc:picChg>
        <pc:picChg chg="add del mod">
          <ac:chgData name="Matthew Weber" userId="cb8fa425-774b-40a7-b0f2-d5b57e79fa6f" providerId="ADAL" clId="{0594C980-1F45-4FA6-9A0E-DEFDA89E183E}" dt="2024-07-01T18:43:32.202" v="825" actId="478"/>
          <ac:picMkLst>
            <pc:docMk/>
            <pc:sldMk cId="4169116557" sldId="259"/>
            <ac:picMk id="18" creationId="{57D5BFA1-BB4F-922D-C616-0582CC87C2C8}"/>
          </ac:picMkLst>
        </pc:picChg>
        <pc:picChg chg="add mod">
          <ac:chgData name="Matthew Weber" userId="cb8fa425-774b-40a7-b0f2-d5b57e79fa6f" providerId="ADAL" clId="{0594C980-1F45-4FA6-9A0E-DEFDA89E183E}" dt="2024-07-01T18:50:15.524" v="833" actId="1076"/>
          <ac:picMkLst>
            <pc:docMk/>
            <pc:sldMk cId="4169116557" sldId="259"/>
            <ac:picMk id="19" creationId="{CE4151D8-54AD-A032-17CD-8F8682A70309}"/>
          </ac:picMkLst>
        </pc:picChg>
        <pc:picChg chg="add del mod">
          <ac:chgData name="Matthew Weber" userId="cb8fa425-774b-40a7-b0f2-d5b57e79fa6f" providerId="ADAL" clId="{0594C980-1F45-4FA6-9A0E-DEFDA89E183E}" dt="2024-07-01T18:00:13.443" v="513" actId="478"/>
          <ac:picMkLst>
            <pc:docMk/>
            <pc:sldMk cId="4169116557" sldId="259"/>
            <ac:picMk id="3074" creationId="{B070BFC0-7693-23B7-D5EF-EE3FD9FEB50B}"/>
          </ac:picMkLst>
        </pc:picChg>
        <pc:picChg chg="add del mod">
          <ac:chgData name="Matthew Weber" userId="cb8fa425-774b-40a7-b0f2-d5b57e79fa6f" providerId="ADAL" clId="{0594C980-1F45-4FA6-9A0E-DEFDA89E183E}" dt="2024-07-01T18:00:15.940" v="515" actId="478"/>
          <ac:picMkLst>
            <pc:docMk/>
            <pc:sldMk cId="4169116557" sldId="259"/>
            <ac:picMk id="3075" creationId="{23130122-25E3-382F-815E-10957937CF04}"/>
          </ac:picMkLst>
        </pc:picChg>
      </pc:sldChg>
      <pc:sldChg chg="addSp delSp modSp mod">
        <pc:chgData name="Matthew Weber" userId="cb8fa425-774b-40a7-b0f2-d5b57e79fa6f" providerId="ADAL" clId="{0594C980-1F45-4FA6-9A0E-DEFDA89E183E}" dt="2024-07-01T18:54:05.411" v="888" actId="20577"/>
        <pc:sldMkLst>
          <pc:docMk/>
          <pc:sldMk cId="2846251533" sldId="260"/>
        </pc:sldMkLst>
        <pc:spChg chg="mod">
          <ac:chgData name="Matthew Weber" userId="cb8fa425-774b-40a7-b0f2-d5b57e79fa6f" providerId="ADAL" clId="{0594C980-1F45-4FA6-9A0E-DEFDA89E183E}" dt="2024-07-01T18:53:37.103" v="874" actId="26606"/>
          <ac:spMkLst>
            <pc:docMk/>
            <pc:sldMk cId="2846251533" sldId="260"/>
            <ac:spMk id="3" creationId="{8F4C1733-6E4C-D12A-B536-419328C4EDAA}"/>
          </ac:spMkLst>
        </pc:spChg>
        <pc:spChg chg="mod">
          <ac:chgData name="Matthew Weber" userId="cb8fa425-774b-40a7-b0f2-d5b57e79fa6f" providerId="ADAL" clId="{0594C980-1F45-4FA6-9A0E-DEFDA89E183E}" dt="2024-07-01T18:01:57.386" v="534" actId="255"/>
          <ac:spMkLst>
            <pc:docMk/>
            <pc:sldMk cId="2846251533" sldId="260"/>
            <ac:spMk id="6" creationId="{1E2395EF-C7FC-1E5C-3D1C-A1BF22A90CF7}"/>
          </ac:spMkLst>
        </pc:spChg>
        <pc:spChg chg="add mod">
          <ac:chgData name="Matthew Weber" userId="cb8fa425-774b-40a7-b0f2-d5b57e79fa6f" providerId="ADAL" clId="{0594C980-1F45-4FA6-9A0E-DEFDA89E183E}" dt="2024-07-01T18:54:05.411" v="888" actId="20577"/>
          <ac:spMkLst>
            <pc:docMk/>
            <pc:sldMk cId="2846251533" sldId="260"/>
            <ac:spMk id="9" creationId="{03C721ED-5AA3-AA0E-5DB4-AEABAD150259}"/>
          </ac:spMkLst>
        </pc:spChg>
        <pc:spChg chg="del">
          <ac:chgData name="Matthew Weber" userId="cb8fa425-774b-40a7-b0f2-d5b57e79fa6f" providerId="ADAL" clId="{0594C980-1F45-4FA6-9A0E-DEFDA89E183E}" dt="2024-07-01T18:53:37.103" v="874" actId="26606"/>
          <ac:spMkLst>
            <pc:docMk/>
            <pc:sldMk cId="2846251533" sldId="260"/>
            <ac:spMk id="11" creationId="{0E3596DD-156A-473E-9BB3-C6A29F7574E9}"/>
          </ac:spMkLst>
        </pc:spChg>
        <pc:spChg chg="del">
          <ac:chgData name="Matthew Weber" userId="cb8fa425-774b-40a7-b0f2-d5b57e79fa6f" providerId="ADAL" clId="{0594C980-1F45-4FA6-9A0E-DEFDA89E183E}" dt="2024-07-01T18:53:37.103" v="874" actId="26606"/>
          <ac:spMkLst>
            <pc:docMk/>
            <pc:sldMk cId="2846251533" sldId="260"/>
            <ac:spMk id="13" creationId="{2C46C4D6-C474-4E92-B52E-944C1118F7B6}"/>
          </ac:spMkLst>
        </pc:spChg>
        <pc:spChg chg="del">
          <ac:chgData name="Matthew Weber" userId="cb8fa425-774b-40a7-b0f2-d5b57e79fa6f" providerId="ADAL" clId="{0594C980-1F45-4FA6-9A0E-DEFDA89E183E}" dt="2024-07-01T18:53:12.154" v="872" actId="478"/>
          <ac:spMkLst>
            <pc:docMk/>
            <pc:sldMk cId="2846251533" sldId="260"/>
            <ac:spMk id="16" creationId="{B345FFAC-E577-A1D9-15EF-D6BD5B523645}"/>
          </ac:spMkLst>
        </pc:spChg>
        <pc:spChg chg="add del">
          <ac:chgData name="Matthew Weber" userId="cb8fa425-774b-40a7-b0f2-d5b57e79fa6f" providerId="ADAL" clId="{0594C980-1F45-4FA6-9A0E-DEFDA89E183E}" dt="2024-07-01T18:53:47.292" v="876" actId="26606"/>
          <ac:spMkLst>
            <pc:docMk/>
            <pc:sldMk cId="2846251533" sldId="260"/>
            <ac:spMk id="18" creationId="{0E3596DD-156A-473E-9BB3-C6A29F7574E9}"/>
          </ac:spMkLst>
        </pc:spChg>
        <pc:spChg chg="add del">
          <ac:chgData name="Matthew Weber" userId="cb8fa425-774b-40a7-b0f2-d5b57e79fa6f" providerId="ADAL" clId="{0594C980-1F45-4FA6-9A0E-DEFDA89E183E}" dt="2024-07-01T18:53:47.292" v="876" actId="26606"/>
          <ac:spMkLst>
            <pc:docMk/>
            <pc:sldMk cId="2846251533" sldId="260"/>
            <ac:spMk id="20" creationId="{2C46C4D6-C474-4E92-B52E-944C1118F7B6}"/>
          </ac:spMkLst>
        </pc:spChg>
        <pc:spChg chg="add">
          <ac:chgData name="Matthew Weber" userId="cb8fa425-774b-40a7-b0f2-d5b57e79fa6f" providerId="ADAL" clId="{0594C980-1F45-4FA6-9A0E-DEFDA89E183E}" dt="2024-07-01T18:53:47.292" v="876" actId="26606"/>
          <ac:spMkLst>
            <pc:docMk/>
            <pc:sldMk cId="2846251533" sldId="260"/>
            <ac:spMk id="25" creationId="{0E3596DD-156A-473E-9BB3-C6A29F7574E9}"/>
          </ac:spMkLst>
        </pc:spChg>
        <pc:spChg chg="add">
          <ac:chgData name="Matthew Weber" userId="cb8fa425-774b-40a7-b0f2-d5b57e79fa6f" providerId="ADAL" clId="{0594C980-1F45-4FA6-9A0E-DEFDA89E183E}" dt="2024-07-01T18:53:47.292" v="876" actId="26606"/>
          <ac:spMkLst>
            <pc:docMk/>
            <pc:sldMk cId="2846251533" sldId="260"/>
            <ac:spMk id="27" creationId="{2C46C4D6-C474-4E92-B52E-944C1118F7B6}"/>
          </ac:spMkLst>
        </pc:spChg>
        <pc:grpChg chg="del">
          <ac:chgData name="Matthew Weber" userId="cb8fa425-774b-40a7-b0f2-d5b57e79fa6f" providerId="ADAL" clId="{0594C980-1F45-4FA6-9A0E-DEFDA89E183E}" dt="2024-07-01T18:53:10.270" v="871" actId="478"/>
          <ac:grpSpMkLst>
            <pc:docMk/>
            <pc:sldMk cId="2846251533" sldId="260"/>
            <ac:grpSpMk id="4" creationId="{E74837CE-39A1-F5F8-65EB-9FB5742BDADA}"/>
          </ac:grpSpMkLst>
        </pc:grpChg>
        <pc:grpChg chg="add mod">
          <ac:chgData name="Matthew Weber" userId="cb8fa425-774b-40a7-b0f2-d5b57e79fa6f" providerId="ADAL" clId="{0594C980-1F45-4FA6-9A0E-DEFDA89E183E}" dt="2024-07-01T18:53:49.400" v="877" actId="1076"/>
          <ac:grpSpMkLst>
            <pc:docMk/>
            <pc:sldMk cId="2846251533" sldId="260"/>
            <ac:grpSpMk id="7" creationId="{A16CB461-B033-8B32-F398-5C64C5BA1878}"/>
          </ac:grpSpMkLst>
        </pc:grpChg>
        <pc:picChg chg="add mod">
          <ac:chgData name="Matthew Weber" userId="cb8fa425-774b-40a7-b0f2-d5b57e79fa6f" providerId="ADAL" clId="{0594C980-1F45-4FA6-9A0E-DEFDA89E183E}" dt="2024-07-01T18:53:32.243" v="873"/>
          <ac:picMkLst>
            <pc:docMk/>
            <pc:sldMk cId="2846251533" sldId="260"/>
            <ac:picMk id="8" creationId="{014BABD4-C9B1-F82A-3479-C075F81DB5F8}"/>
          </ac:picMkLst>
        </pc:picChg>
      </pc:sldChg>
      <pc:sldChg chg="addSp delSp modSp mod">
        <pc:chgData name="Matthew Weber" userId="cb8fa425-774b-40a7-b0f2-d5b57e79fa6f" providerId="ADAL" clId="{0594C980-1F45-4FA6-9A0E-DEFDA89E183E}" dt="2024-07-01T18:04:11.647" v="558" actId="20577"/>
        <pc:sldMkLst>
          <pc:docMk/>
          <pc:sldMk cId="2595567678" sldId="261"/>
        </pc:sldMkLst>
        <pc:spChg chg="mod">
          <ac:chgData name="Matthew Weber" userId="cb8fa425-774b-40a7-b0f2-d5b57e79fa6f" providerId="ADAL" clId="{0594C980-1F45-4FA6-9A0E-DEFDA89E183E}" dt="2024-07-01T18:04:08.830" v="556" actId="20577"/>
          <ac:spMkLst>
            <pc:docMk/>
            <pc:sldMk cId="2595567678" sldId="261"/>
            <ac:spMk id="3" creationId="{8F4C1733-6E4C-D12A-B536-419328C4EDAA}"/>
          </ac:spMkLst>
        </pc:spChg>
        <pc:spChg chg="add mod">
          <ac:chgData name="Matthew Weber" userId="cb8fa425-774b-40a7-b0f2-d5b57e79fa6f" providerId="ADAL" clId="{0594C980-1F45-4FA6-9A0E-DEFDA89E183E}" dt="2024-07-01T18:04:11.647" v="558" actId="20577"/>
          <ac:spMkLst>
            <pc:docMk/>
            <pc:sldMk cId="2595567678" sldId="261"/>
            <ac:spMk id="6" creationId="{4747360A-A8D4-A1DB-A3AD-68A6D7FF4A12}"/>
          </ac:spMkLst>
        </pc:spChg>
        <pc:grpChg chg="add mod">
          <ac:chgData name="Matthew Weber" userId="cb8fa425-774b-40a7-b0f2-d5b57e79fa6f" providerId="ADAL" clId="{0594C980-1F45-4FA6-9A0E-DEFDA89E183E}" dt="2024-07-01T18:03:41.587" v="548" actId="14100"/>
          <ac:grpSpMkLst>
            <pc:docMk/>
            <pc:sldMk cId="2595567678" sldId="261"/>
            <ac:grpSpMk id="4" creationId="{15FEA588-2160-E49E-F5CB-CC542EC42BE8}"/>
          </ac:grpSpMkLst>
        </pc:grpChg>
        <pc:grpChg chg="del">
          <ac:chgData name="Matthew Weber" userId="cb8fa425-774b-40a7-b0f2-d5b57e79fa6f" providerId="ADAL" clId="{0594C980-1F45-4FA6-9A0E-DEFDA89E183E}" dt="2024-07-01T18:03:05.598" v="540" actId="478"/>
          <ac:grpSpMkLst>
            <pc:docMk/>
            <pc:sldMk cId="2595567678" sldId="261"/>
            <ac:grpSpMk id="7" creationId="{32349804-5EA4-A076-5C34-B395FF53F6D1}"/>
          </ac:grpSpMkLst>
        </pc:grpChg>
        <pc:grpChg chg="del">
          <ac:chgData name="Matthew Weber" userId="cb8fa425-774b-40a7-b0f2-d5b57e79fa6f" providerId="ADAL" clId="{0594C980-1F45-4FA6-9A0E-DEFDA89E183E}" dt="2024-07-01T18:03:28.873" v="542" actId="478"/>
          <ac:grpSpMkLst>
            <pc:docMk/>
            <pc:sldMk cId="2595567678" sldId="261"/>
            <ac:grpSpMk id="10" creationId="{F7FD514C-2720-03C3-A044-F66EA847C118}"/>
          </ac:grpSpMkLst>
        </pc:grpChg>
        <pc:picChg chg="add mod">
          <ac:chgData name="Matthew Weber" userId="cb8fa425-774b-40a7-b0f2-d5b57e79fa6f" providerId="ADAL" clId="{0594C980-1F45-4FA6-9A0E-DEFDA89E183E}" dt="2024-07-01T18:03:27.316" v="541"/>
          <ac:picMkLst>
            <pc:docMk/>
            <pc:sldMk cId="2595567678" sldId="261"/>
            <ac:picMk id="5" creationId="{BD0E1A84-2B77-481A-C8D4-DE7F18A60154}"/>
          </ac:picMkLst>
        </pc:picChg>
      </pc:sldChg>
      <pc:sldChg chg="addSp delSp modSp mod">
        <pc:chgData name="Matthew Weber" userId="cb8fa425-774b-40a7-b0f2-d5b57e79fa6f" providerId="ADAL" clId="{0594C980-1F45-4FA6-9A0E-DEFDA89E183E}" dt="2024-07-01T18:08:00.651" v="621" actId="27636"/>
        <pc:sldMkLst>
          <pc:docMk/>
          <pc:sldMk cId="3183407483" sldId="262"/>
        </pc:sldMkLst>
        <pc:spChg chg="mod">
          <ac:chgData name="Matthew Weber" userId="cb8fa425-774b-40a7-b0f2-d5b57e79fa6f" providerId="ADAL" clId="{0594C980-1F45-4FA6-9A0E-DEFDA89E183E}" dt="2024-07-01T18:08:00.651" v="621" actId="27636"/>
          <ac:spMkLst>
            <pc:docMk/>
            <pc:sldMk cId="3183407483" sldId="262"/>
            <ac:spMk id="3" creationId="{8F4C1733-6E4C-D12A-B536-419328C4EDAA}"/>
          </ac:spMkLst>
        </pc:spChg>
        <pc:spChg chg="add mod">
          <ac:chgData name="Matthew Weber" userId="cb8fa425-774b-40a7-b0f2-d5b57e79fa6f" providerId="ADAL" clId="{0594C980-1F45-4FA6-9A0E-DEFDA89E183E}" dt="2024-07-01T18:07:11.073" v="569"/>
          <ac:spMkLst>
            <pc:docMk/>
            <pc:sldMk cId="3183407483" sldId="262"/>
            <ac:spMk id="9" creationId="{AEB18AEA-905A-B71F-42A7-5C968A74939A}"/>
          </ac:spMkLst>
        </pc:spChg>
        <pc:spChg chg="del">
          <ac:chgData name="Matthew Weber" userId="cb8fa425-774b-40a7-b0f2-d5b57e79fa6f" providerId="ADAL" clId="{0594C980-1F45-4FA6-9A0E-DEFDA89E183E}" dt="2024-07-01T18:07:15.562" v="571" actId="26606"/>
          <ac:spMkLst>
            <pc:docMk/>
            <pc:sldMk cId="3183407483" sldId="262"/>
            <ac:spMk id="11" creationId="{0E3596DD-156A-473E-9BB3-C6A29F7574E9}"/>
          </ac:spMkLst>
        </pc:spChg>
        <pc:spChg chg="add mod">
          <ac:chgData name="Matthew Weber" userId="cb8fa425-774b-40a7-b0f2-d5b57e79fa6f" providerId="ADAL" clId="{0594C980-1F45-4FA6-9A0E-DEFDA89E183E}" dt="2024-07-01T18:07:22.511" v="573" actId="20577"/>
          <ac:spMkLst>
            <pc:docMk/>
            <pc:sldMk cId="3183407483" sldId="262"/>
            <ac:spMk id="12" creationId="{7437ABDA-7F60-C92E-34AC-D6BF48073544}"/>
          </ac:spMkLst>
        </pc:spChg>
        <pc:spChg chg="del">
          <ac:chgData name="Matthew Weber" userId="cb8fa425-774b-40a7-b0f2-d5b57e79fa6f" providerId="ADAL" clId="{0594C980-1F45-4FA6-9A0E-DEFDA89E183E}" dt="2024-07-01T18:07:15.562" v="571" actId="26606"/>
          <ac:spMkLst>
            <pc:docMk/>
            <pc:sldMk cId="3183407483" sldId="262"/>
            <ac:spMk id="13" creationId="{2C46C4D6-C474-4E92-B52E-944C1118F7B6}"/>
          </ac:spMkLst>
        </pc:spChg>
        <pc:spChg chg="add">
          <ac:chgData name="Matthew Weber" userId="cb8fa425-774b-40a7-b0f2-d5b57e79fa6f" providerId="ADAL" clId="{0594C980-1F45-4FA6-9A0E-DEFDA89E183E}" dt="2024-07-01T18:07:15.562" v="571" actId="26606"/>
          <ac:spMkLst>
            <pc:docMk/>
            <pc:sldMk cId="3183407483" sldId="262"/>
            <ac:spMk id="18" creationId="{0E3596DD-156A-473E-9BB3-C6A29F7574E9}"/>
          </ac:spMkLst>
        </pc:spChg>
        <pc:spChg chg="add">
          <ac:chgData name="Matthew Weber" userId="cb8fa425-774b-40a7-b0f2-d5b57e79fa6f" providerId="ADAL" clId="{0594C980-1F45-4FA6-9A0E-DEFDA89E183E}" dt="2024-07-01T18:07:15.562" v="571" actId="26606"/>
          <ac:spMkLst>
            <pc:docMk/>
            <pc:sldMk cId="3183407483" sldId="262"/>
            <ac:spMk id="20" creationId="{2C46C4D6-C474-4E92-B52E-944C1118F7B6}"/>
          </ac:spMkLst>
        </pc:spChg>
        <pc:grpChg chg="del">
          <ac:chgData name="Matthew Weber" userId="cb8fa425-774b-40a7-b0f2-d5b57e79fa6f" providerId="ADAL" clId="{0594C980-1F45-4FA6-9A0E-DEFDA89E183E}" dt="2024-07-01T18:07:13.261" v="570" actId="478"/>
          <ac:grpSpMkLst>
            <pc:docMk/>
            <pc:sldMk cId="3183407483" sldId="262"/>
            <ac:grpSpMk id="4" creationId="{44E66633-36DF-1C51-1370-BE05BC1CB25F}"/>
          </ac:grpSpMkLst>
        </pc:grpChg>
        <pc:grpChg chg="add mod">
          <ac:chgData name="Matthew Weber" userId="cb8fa425-774b-40a7-b0f2-d5b57e79fa6f" providerId="ADAL" clId="{0594C980-1F45-4FA6-9A0E-DEFDA89E183E}" dt="2024-07-01T18:07:15.562" v="571" actId="26606"/>
          <ac:grpSpMkLst>
            <pc:docMk/>
            <pc:sldMk cId="3183407483" sldId="262"/>
            <ac:grpSpMk id="7" creationId="{4039D273-FE69-1DBA-838B-6297044BDAD7}"/>
          </ac:grpSpMkLst>
        </pc:grpChg>
        <pc:grpChg chg="add mod">
          <ac:chgData name="Matthew Weber" userId="cb8fa425-774b-40a7-b0f2-d5b57e79fa6f" providerId="ADAL" clId="{0594C980-1F45-4FA6-9A0E-DEFDA89E183E}" dt="2024-07-01T18:07:11.073" v="569"/>
          <ac:grpSpMkLst>
            <pc:docMk/>
            <pc:sldMk cId="3183407483" sldId="262"/>
            <ac:grpSpMk id="8" creationId="{BD6F4957-5509-E8F2-8408-AEC998A2DC24}"/>
          </ac:grpSpMkLst>
        </pc:grpChg>
        <pc:picChg chg="add mod">
          <ac:chgData name="Matthew Weber" userId="cb8fa425-774b-40a7-b0f2-d5b57e79fa6f" providerId="ADAL" clId="{0594C980-1F45-4FA6-9A0E-DEFDA89E183E}" dt="2024-07-01T18:07:11.073" v="569"/>
          <ac:picMkLst>
            <pc:docMk/>
            <pc:sldMk cId="3183407483" sldId="262"/>
            <ac:picMk id="10" creationId="{984C3677-BF8F-CB80-A49B-511139008C06}"/>
          </ac:picMkLst>
        </pc:picChg>
      </pc:sldChg>
      <pc:sldChg chg="addSp delSp modSp new mod setBg">
        <pc:chgData name="Matthew Weber" userId="cb8fa425-774b-40a7-b0f2-d5b57e79fa6f" providerId="ADAL" clId="{0594C980-1F45-4FA6-9A0E-DEFDA89E183E}" dt="2024-07-01T18:22:23.312" v="710" actId="20577"/>
        <pc:sldMkLst>
          <pc:docMk/>
          <pc:sldMk cId="1045673115" sldId="263"/>
        </pc:sldMkLst>
        <pc:spChg chg="del">
          <ac:chgData name="Matthew Weber" userId="cb8fa425-774b-40a7-b0f2-d5b57e79fa6f" providerId="ADAL" clId="{0594C980-1F45-4FA6-9A0E-DEFDA89E183E}" dt="2024-07-01T18:08:26.878" v="623" actId="478"/>
          <ac:spMkLst>
            <pc:docMk/>
            <pc:sldMk cId="1045673115" sldId="263"/>
            <ac:spMk id="2" creationId="{4D3F28C6-AB00-FE78-80CE-1E21C9598781}"/>
          </ac:spMkLst>
        </pc:spChg>
        <pc:spChg chg="del">
          <ac:chgData name="Matthew Weber" userId="cb8fa425-774b-40a7-b0f2-d5b57e79fa6f" providerId="ADAL" clId="{0594C980-1F45-4FA6-9A0E-DEFDA89E183E}" dt="2024-07-01T18:08:46.919" v="624" actId="478"/>
          <ac:spMkLst>
            <pc:docMk/>
            <pc:sldMk cId="1045673115" sldId="263"/>
            <ac:spMk id="3" creationId="{9DA5B3AB-3B2A-85D4-03FB-5D06F11E039E}"/>
          </ac:spMkLst>
        </pc:spChg>
        <pc:spChg chg="add mod">
          <ac:chgData name="Matthew Weber" userId="cb8fa425-774b-40a7-b0f2-d5b57e79fa6f" providerId="ADAL" clId="{0594C980-1F45-4FA6-9A0E-DEFDA89E183E}" dt="2024-07-01T18:11:07.991" v="636" actId="26606"/>
          <ac:spMkLst>
            <pc:docMk/>
            <pc:sldMk cId="1045673115" sldId="263"/>
            <ac:spMk id="4" creationId="{A18DBBB6-615C-EC95-68E2-9CEEA77A97C0}"/>
          </ac:spMkLst>
        </pc:spChg>
        <pc:spChg chg="add mod">
          <ac:chgData name="Matthew Weber" userId="cb8fa425-774b-40a7-b0f2-d5b57e79fa6f" providerId="ADAL" clId="{0594C980-1F45-4FA6-9A0E-DEFDA89E183E}" dt="2024-07-01T18:11:07.991" v="636" actId="26606"/>
          <ac:spMkLst>
            <pc:docMk/>
            <pc:sldMk cId="1045673115" sldId="263"/>
            <ac:spMk id="5" creationId="{FC3B2A73-4B76-90C0-0193-6567BD9CE906}"/>
          </ac:spMkLst>
        </pc:spChg>
        <pc:spChg chg="add mod">
          <ac:chgData name="Matthew Weber" userId="cb8fa425-774b-40a7-b0f2-d5b57e79fa6f" providerId="ADAL" clId="{0594C980-1F45-4FA6-9A0E-DEFDA89E183E}" dt="2024-07-01T18:22:20.776" v="708" actId="20577"/>
          <ac:spMkLst>
            <pc:docMk/>
            <pc:sldMk cId="1045673115" sldId="263"/>
            <ac:spMk id="8" creationId="{8D8BE8BC-0A6A-5E69-2121-123117AFDA20}"/>
          </ac:spMkLst>
        </pc:spChg>
        <pc:spChg chg="add mod">
          <ac:chgData name="Matthew Weber" userId="cb8fa425-774b-40a7-b0f2-d5b57e79fa6f" providerId="ADAL" clId="{0594C980-1F45-4FA6-9A0E-DEFDA89E183E}" dt="2024-07-01T18:22:23.312" v="710" actId="20577"/>
          <ac:spMkLst>
            <pc:docMk/>
            <pc:sldMk cId="1045673115" sldId="263"/>
            <ac:spMk id="11" creationId="{57ABCF19-0CBC-5613-B19E-8BE0D83DC155}"/>
          </ac:spMkLst>
        </pc:spChg>
        <pc:spChg chg="add">
          <ac:chgData name="Matthew Weber" userId="cb8fa425-774b-40a7-b0f2-d5b57e79fa6f" providerId="ADAL" clId="{0594C980-1F45-4FA6-9A0E-DEFDA89E183E}" dt="2024-07-01T18:11:07.991" v="636" actId="26606"/>
          <ac:spMkLst>
            <pc:docMk/>
            <pc:sldMk cId="1045673115" sldId="263"/>
            <ac:spMk id="16" creationId="{61293230-B0F6-45B1-96D1-13D18E242995}"/>
          </ac:spMkLst>
        </pc:spChg>
        <pc:spChg chg="add">
          <ac:chgData name="Matthew Weber" userId="cb8fa425-774b-40a7-b0f2-d5b57e79fa6f" providerId="ADAL" clId="{0594C980-1F45-4FA6-9A0E-DEFDA89E183E}" dt="2024-07-01T18:11:07.991" v="636" actId="26606"/>
          <ac:spMkLst>
            <pc:docMk/>
            <pc:sldMk cId="1045673115" sldId="263"/>
            <ac:spMk id="18" creationId="{0A1E0707-4985-454B-ACE0-4855BB55875E}"/>
          </ac:spMkLst>
        </pc:spChg>
        <pc:grpChg chg="add mod">
          <ac:chgData name="Matthew Weber" userId="cb8fa425-774b-40a7-b0f2-d5b57e79fa6f" providerId="ADAL" clId="{0594C980-1F45-4FA6-9A0E-DEFDA89E183E}" dt="2024-07-01T18:11:18.240" v="638" actId="1076"/>
          <ac:grpSpMkLst>
            <pc:docMk/>
            <pc:sldMk cId="1045673115" sldId="263"/>
            <ac:grpSpMk id="6" creationId="{FAFE5438-525E-3700-81C9-C06C61F934F2}"/>
          </ac:grpSpMkLst>
        </pc:grpChg>
        <pc:grpChg chg="add mod">
          <ac:chgData name="Matthew Weber" userId="cb8fa425-774b-40a7-b0f2-d5b57e79fa6f" providerId="ADAL" clId="{0594C980-1F45-4FA6-9A0E-DEFDA89E183E}" dt="2024-07-01T18:11:28.056" v="639" actId="1076"/>
          <ac:grpSpMkLst>
            <pc:docMk/>
            <pc:sldMk cId="1045673115" sldId="263"/>
            <ac:grpSpMk id="9" creationId="{75CC120C-E934-5108-01C2-AAE792E4746C}"/>
          </ac:grpSpMkLst>
        </pc:grpChg>
        <pc:picChg chg="add mod">
          <ac:chgData name="Matthew Weber" userId="cb8fa425-774b-40a7-b0f2-d5b57e79fa6f" providerId="ADAL" clId="{0594C980-1F45-4FA6-9A0E-DEFDA89E183E}" dt="2024-07-01T18:10:44.314" v="634"/>
          <ac:picMkLst>
            <pc:docMk/>
            <pc:sldMk cId="1045673115" sldId="263"/>
            <ac:picMk id="7" creationId="{63C3F416-F4ED-D26E-5551-E1D7D3F7A97D}"/>
          </ac:picMkLst>
        </pc:picChg>
        <pc:picChg chg="add mod">
          <ac:chgData name="Matthew Weber" userId="cb8fa425-774b-40a7-b0f2-d5b57e79fa6f" providerId="ADAL" clId="{0594C980-1F45-4FA6-9A0E-DEFDA89E183E}" dt="2024-07-01T18:10:55.507" v="635"/>
          <ac:picMkLst>
            <pc:docMk/>
            <pc:sldMk cId="1045673115" sldId="263"/>
            <ac:picMk id="10" creationId="{2C8D7F35-2596-D468-A183-AF29F4681E55}"/>
          </ac:picMkLst>
        </pc:picChg>
      </pc:sldChg>
      <pc:sldChg chg="addSp delSp modSp new mod setBg">
        <pc:chgData name="Matthew Weber" userId="cb8fa425-774b-40a7-b0f2-d5b57e79fa6f" providerId="ADAL" clId="{0594C980-1F45-4FA6-9A0E-DEFDA89E183E}" dt="2024-07-01T18:14:18.418" v="657" actId="1076"/>
        <pc:sldMkLst>
          <pc:docMk/>
          <pc:sldMk cId="58327656" sldId="264"/>
        </pc:sldMkLst>
        <pc:spChg chg="del">
          <ac:chgData name="Matthew Weber" userId="cb8fa425-774b-40a7-b0f2-d5b57e79fa6f" providerId="ADAL" clId="{0594C980-1F45-4FA6-9A0E-DEFDA89E183E}" dt="2024-07-01T18:12:08.146" v="641" actId="478"/>
          <ac:spMkLst>
            <pc:docMk/>
            <pc:sldMk cId="58327656" sldId="264"/>
            <ac:spMk id="2" creationId="{8FFFB938-314D-9D7F-7605-C03817FD4262}"/>
          </ac:spMkLst>
        </pc:spChg>
        <pc:spChg chg="del">
          <ac:chgData name="Matthew Weber" userId="cb8fa425-774b-40a7-b0f2-d5b57e79fa6f" providerId="ADAL" clId="{0594C980-1F45-4FA6-9A0E-DEFDA89E183E}" dt="2024-07-01T18:12:09.600" v="642" actId="478"/>
          <ac:spMkLst>
            <pc:docMk/>
            <pc:sldMk cId="58327656" sldId="264"/>
            <ac:spMk id="3" creationId="{61470F0D-7E61-5534-13D8-53766EECE0B6}"/>
          </ac:spMkLst>
        </pc:spChg>
        <pc:spChg chg="add mod">
          <ac:chgData name="Matthew Weber" userId="cb8fa425-774b-40a7-b0f2-d5b57e79fa6f" providerId="ADAL" clId="{0594C980-1F45-4FA6-9A0E-DEFDA89E183E}" dt="2024-07-01T18:14:11.719" v="656" actId="2085"/>
          <ac:spMkLst>
            <pc:docMk/>
            <pc:sldMk cId="58327656" sldId="264"/>
            <ac:spMk id="4" creationId="{9C455FB2-AFFA-96EA-F210-ED3C03E0BF66}"/>
          </ac:spMkLst>
        </pc:spChg>
        <pc:spChg chg="add mod">
          <ac:chgData name="Matthew Weber" userId="cb8fa425-774b-40a7-b0f2-d5b57e79fa6f" providerId="ADAL" clId="{0594C980-1F45-4FA6-9A0E-DEFDA89E183E}" dt="2024-07-01T18:14:18.418" v="657" actId="1076"/>
          <ac:spMkLst>
            <pc:docMk/>
            <pc:sldMk cId="58327656" sldId="264"/>
            <ac:spMk id="5" creationId="{68B25490-E417-82E8-3338-729639D4FD41}"/>
          </ac:spMkLst>
        </pc:spChg>
        <pc:spChg chg="add">
          <ac:chgData name="Matthew Weber" userId="cb8fa425-774b-40a7-b0f2-d5b57e79fa6f" providerId="ADAL" clId="{0594C980-1F45-4FA6-9A0E-DEFDA89E183E}" dt="2024-07-01T18:13:53.438" v="653" actId="26606"/>
          <ac:spMkLst>
            <pc:docMk/>
            <pc:sldMk cId="58327656" sldId="264"/>
            <ac:spMk id="10" creationId="{17718681-A12E-49D6-9925-DD7C68176D61}"/>
          </ac:spMkLst>
        </pc:spChg>
        <pc:spChg chg="add">
          <ac:chgData name="Matthew Weber" userId="cb8fa425-774b-40a7-b0f2-d5b57e79fa6f" providerId="ADAL" clId="{0594C980-1F45-4FA6-9A0E-DEFDA89E183E}" dt="2024-07-01T18:13:53.438" v="653" actId="26606"/>
          <ac:spMkLst>
            <pc:docMk/>
            <pc:sldMk cId="58327656" sldId="264"/>
            <ac:spMk id="12" creationId="{FBD77573-9EF2-4C35-8285-A1CF6FBB0EA5}"/>
          </ac:spMkLst>
        </pc:spChg>
      </pc:sldChg>
      <pc:sldChg chg="addSp delSp modSp new mod setBg">
        <pc:chgData name="Matthew Weber" userId="cb8fa425-774b-40a7-b0f2-d5b57e79fa6f" providerId="ADAL" clId="{0594C980-1F45-4FA6-9A0E-DEFDA89E183E}" dt="2024-07-01T18:23:43.547" v="714" actId="20577"/>
        <pc:sldMkLst>
          <pc:docMk/>
          <pc:sldMk cId="567219432" sldId="265"/>
        </pc:sldMkLst>
        <pc:spChg chg="del">
          <ac:chgData name="Matthew Weber" userId="cb8fa425-774b-40a7-b0f2-d5b57e79fa6f" providerId="ADAL" clId="{0594C980-1F45-4FA6-9A0E-DEFDA89E183E}" dt="2024-07-01T18:16:30.504" v="660" actId="478"/>
          <ac:spMkLst>
            <pc:docMk/>
            <pc:sldMk cId="567219432" sldId="265"/>
            <ac:spMk id="2" creationId="{317A3CDF-B52B-3F1F-5BB0-A087FBCE51FD}"/>
          </ac:spMkLst>
        </pc:spChg>
        <pc:spChg chg="del">
          <ac:chgData name="Matthew Weber" userId="cb8fa425-774b-40a7-b0f2-d5b57e79fa6f" providerId="ADAL" clId="{0594C980-1F45-4FA6-9A0E-DEFDA89E183E}" dt="2024-07-01T18:16:29.556" v="659" actId="478"/>
          <ac:spMkLst>
            <pc:docMk/>
            <pc:sldMk cId="567219432" sldId="265"/>
            <ac:spMk id="3" creationId="{91A34D0C-8EFB-E8A5-58B8-B61A1E003FED}"/>
          </ac:spMkLst>
        </pc:spChg>
        <pc:spChg chg="add mod">
          <ac:chgData name="Matthew Weber" userId="cb8fa425-774b-40a7-b0f2-d5b57e79fa6f" providerId="ADAL" clId="{0594C980-1F45-4FA6-9A0E-DEFDA89E183E}" dt="2024-07-01T18:19:21.727" v="685" actId="1076"/>
          <ac:spMkLst>
            <pc:docMk/>
            <pc:sldMk cId="567219432" sldId="265"/>
            <ac:spMk id="4" creationId="{78B0AF90-5CD8-663F-8826-AAA83F92EA35}"/>
          </ac:spMkLst>
        </pc:spChg>
        <pc:spChg chg="add mod">
          <ac:chgData name="Matthew Weber" userId="cb8fa425-774b-40a7-b0f2-d5b57e79fa6f" providerId="ADAL" clId="{0594C980-1F45-4FA6-9A0E-DEFDA89E183E}" dt="2024-07-01T18:23:40.668" v="712" actId="20577"/>
          <ac:spMkLst>
            <pc:docMk/>
            <pc:sldMk cId="567219432" sldId="265"/>
            <ac:spMk id="5" creationId="{06E135F0-7051-6887-594F-C00DE93C4B0F}"/>
          </ac:spMkLst>
        </pc:spChg>
        <pc:spChg chg="add mod">
          <ac:chgData name="Matthew Weber" userId="cb8fa425-774b-40a7-b0f2-d5b57e79fa6f" providerId="ADAL" clId="{0594C980-1F45-4FA6-9A0E-DEFDA89E183E}" dt="2024-07-01T18:23:43.547" v="714" actId="20577"/>
          <ac:spMkLst>
            <pc:docMk/>
            <pc:sldMk cId="567219432" sldId="265"/>
            <ac:spMk id="8" creationId="{25FC5970-5D90-40CA-2940-AB2EB3BEF668}"/>
          </ac:spMkLst>
        </pc:spChg>
        <pc:spChg chg="add">
          <ac:chgData name="Matthew Weber" userId="cb8fa425-774b-40a7-b0f2-d5b57e79fa6f" providerId="ADAL" clId="{0594C980-1F45-4FA6-9A0E-DEFDA89E183E}" dt="2024-07-01T18:18:22.770" v="679" actId="26606"/>
          <ac:spMkLst>
            <pc:docMk/>
            <pc:sldMk cId="567219432" sldId="265"/>
            <ac:spMk id="10" creationId="{17718681-A12E-49D6-9925-DD7C68176D61}"/>
          </ac:spMkLst>
        </pc:spChg>
        <pc:spChg chg="add">
          <ac:chgData name="Matthew Weber" userId="cb8fa425-774b-40a7-b0f2-d5b57e79fa6f" providerId="ADAL" clId="{0594C980-1F45-4FA6-9A0E-DEFDA89E183E}" dt="2024-07-01T18:18:22.770" v="679" actId="26606"/>
          <ac:spMkLst>
            <pc:docMk/>
            <pc:sldMk cId="567219432" sldId="265"/>
            <ac:spMk id="12" creationId="{FBD77573-9EF2-4C35-8285-A1CF6FBB0EA5}"/>
          </ac:spMkLst>
        </pc:spChg>
        <pc:grpChg chg="add mod">
          <ac:chgData name="Matthew Weber" userId="cb8fa425-774b-40a7-b0f2-d5b57e79fa6f" providerId="ADAL" clId="{0594C980-1F45-4FA6-9A0E-DEFDA89E183E}" dt="2024-07-01T18:20:45.112" v="690" actId="1076"/>
          <ac:grpSpMkLst>
            <pc:docMk/>
            <pc:sldMk cId="567219432" sldId="265"/>
            <ac:grpSpMk id="6" creationId="{1726C425-B8AA-CFD2-4E14-16C218C93C9E}"/>
          </ac:grpSpMkLst>
        </pc:grpChg>
        <pc:picChg chg="add mod">
          <ac:chgData name="Matthew Weber" userId="cb8fa425-774b-40a7-b0f2-d5b57e79fa6f" providerId="ADAL" clId="{0594C980-1F45-4FA6-9A0E-DEFDA89E183E}" dt="2024-07-01T18:20:31.517" v="688"/>
          <ac:picMkLst>
            <pc:docMk/>
            <pc:sldMk cId="567219432" sldId="265"/>
            <ac:picMk id="7" creationId="{A3C4D4D4-4AE1-334D-2928-6619783313B4}"/>
          </ac:picMkLst>
        </pc:picChg>
      </pc:sldChg>
      <pc:sldChg chg="addSp delSp modSp new mod setBg">
        <pc:chgData name="Matthew Weber" userId="cb8fa425-774b-40a7-b0f2-d5b57e79fa6f" providerId="ADAL" clId="{0594C980-1F45-4FA6-9A0E-DEFDA89E183E}" dt="2024-07-01T18:46:14.724" v="826" actId="1076"/>
        <pc:sldMkLst>
          <pc:docMk/>
          <pc:sldMk cId="94366872" sldId="266"/>
        </pc:sldMkLst>
        <pc:spChg chg="del">
          <ac:chgData name="Matthew Weber" userId="cb8fa425-774b-40a7-b0f2-d5b57e79fa6f" providerId="ADAL" clId="{0594C980-1F45-4FA6-9A0E-DEFDA89E183E}" dt="2024-07-01T18:24:35.437" v="716" actId="478"/>
          <ac:spMkLst>
            <pc:docMk/>
            <pc:sldMk cId="94366872" sldId="266"/>
            <ac:spMk id="2" creationId="{800951A3-30B5-1723-40E7-11AACE95B471}"/>
          </ac:spMkLst>
        </pc:spChg>
        <pc:spChg chg="del">
          <ac:chgData name="Matthew Weber" userId="cb8fa425-774b-40a7-b0f2-d5b57e79fa6f" providerId="ADAL" clId="{0594C980-1F45-4FA6-9A0E-DEFDA89E183E}" dt="2024-07-01T18:24:33.274" v="715" actId="478"/>
          <ac:spMkLst>
            <pc:docMk/>
            <pc:sldMk cId="94366872" sldId="266"/>
            <ac:spMk id="3" creationId="{DB2BEFFF-7BD4-44E3-BCA7-B94B9632F88B}"/>
          </ac:spMkLst>
        </pc:spChg>
        <pc:spChg chg="add mod">
          <ac:chgData name="Matthew Weber" userId="cb8fa425-774b-40a7-b0f2-d5b57e79fa6f" providerId="ADAL" clId="{0594C980-1F45-4FA6-9A0E-DEFDA89E183E}" dt="2024-07-01T18:46:14.724" v="826" actId="1076"/>
          <ac:spMkLst>
            <pc:docMk/>
            <pc:sldMk cId="94366872" sldId="266"/>
            <ac:spMk id="4" creationId="{BDE71733-30A1-082F-657F-52DA27A05445}"/>
          </ac:spMkLst>
        </pc:spChg>
        <pc:spChg chg="add mod">
          <ac:chgData name="Matthew Weber" userId="cb8fa425-774b-40a7-b0f2-d5b57e79fa6f" providerId="ADAL" clId="{0594C980-1F45-4FA6-9A0E-DEFDA89E183E}" dt="2024-07-01T18:28:59.647" v="779" actId="26606"/>
          <ac:spMkLst>
            <pc:docMk/>
            <pc:sldMk cId="94366872" sldId="266"/>
            <ac:spMk id="5" creationId="{1E4AA04B-610E-50B1-5E5A-8CBE246FC9C4}"/>
          </ac:spMkLst>
        </pc:spChg>
        <pc:spChg chg="add mod">
          <ac:chgData name="Matthew Weber" userId="cb8fa425-774b-40a7-b0f2-d5b57e79fa6f" providerId="ADAL" clId="{0594C980-1F45-4FA6-9A0E-DEFDA89E183E}" dt="2024-07-01T18:29:22.869" v="781" actId="1076"/>
          <ac:spMkLst>
            <pc:docMk/>
            <pc:sldMk cId="94366872" sldId="266"/>
            <ac:spMk id="7" creationId="{08F1C0B6-6CBD-7EC8-D5BF-E61EF6B681A1}"/>
          </ac:spMkLst>
        </pc:spChg>
        <pc:spChg chg="add mod">
          <ac:chgData name="Matthew Weber" userId="cb8fa425-774b-40a7-b0f2-d5b57e79fa6f" providerId="ADAL" clId="{0594C980-1F45-4FA6-9A0E-DEFDA89E183E}" dt="2024-07-01T18:29:13.755" v="780" actId="1076"/>
          <ac:spMkLst>
            <pc:docMk/>
            <pc:sldMk cId="94366872" sldId="266"/>
            <ac:spMk id="8" creationId="{56AAEEB2-BE59-8224-4638-7264C66AF9F5}"/>
          </ac:spMkLst>
        </pc:spChg>
        <pc:spChg chg="add">
          <ac:chgData name="Matthew Weber" userId="cb8fa425-774b-40a7-b0f2-d5b57e79fa6f" providerId="ADAL" clId="{0594C980-1F45-4FA6-9A0E-DEFDA89E183E}" dt="2024-07-01T18:28:59.647" v="779" actId="26606"/>
          <ac:spMkLst>
            <pc:docMk/>
            <pc:sldMk cId="94366872" sldId="266"/>
            <ac:spMk id="13" creationId="{0E3596DD-156A-473E-9BB3-C6A29F7574E9}"/>
          </ac:spMkLst>
        </pc:spChg>
        <pc:spChg chg="add">
          <ac:chgData name="Matthew Weber" userId="cb8fa425-774b-40a7-b0f2-d5b57e79fa6f" providerId="ADAL" clId="{0594C980-1F45-4FA6-9A0E-DEFDA89E183E}" dt="2024-07-01T18:28:59.647" v="779" actId="26606"/>
          <ac:spMkLst>
            <pc:docMk/>
            <pc:sldMk cId="94366872" sldId="266"/>
            <ac:spMk id="15" creationId="{2C46C4D6-C474-4E92-B52E-944C1118F7B6}"/>
          </ac:spMkLst>
        </pc:spChg>
        <pc:picChg chg="add mod">
          <ac:chgData name="Matthew Weber" userId="cb8fa425-774b-40a7-b0f2-d5b57e79fa6f" providerId="ADAL" clId="{0594C980-1F45-4FA6-9A0E-DEFDA89E183E}" dt="2024-07-01T18:28:59.647" v="779" actId="26606"/>
          <ac:picMkLst>
            <pc:docMk/>
            <pc:sldMk cId="94366872" sldId="266"/>
            <ac:picMk id="6" creationId="{F6C8C538-3941-91C2-149A-8A9056CE3B72}"/>
          </ac:picMkLst>
        </pc:picChg>
      </pc:sldChg>
      <pc:sldChg chg="addSp delSp modSp new mod setBg">
        <pc:chgData name="Matthew Weber" userId="cb8fa425-774b-40a7-b0f2-d5b57e79fa6f" providerId="ADAL" clId="{0594C980-1F45-4FA6-9A0E-DEFDA89E183E}" dt="2024-07-01T18:46:20.268" v="827" actId="1076"/>
        <pc:sldMkLst>
          <pc:docMk/>
          <pc:sldMk cId="1236306092" sldId="267"/>
        </pc:sldMkLst>
        <pc:spChg chg="del">
          <ac:chgData name="Matthew Weber" userId="cb8fa425-774b-40a7-b0f2-d5b57e79fa6f" providerId="ADAL" clId="{0594C980-1F45-4FA6-9A0E-DEFDA89E183E}" dt="2024-07-01T18:30:17.114" v="783" actId="478"/>
          <ac:spMkLst>
            <pc:docMk/>
            <pc:sldMk cId="1236306092" sldId="267"/>
            <ac:spMk id="2" creationId="{0B52B6AF-CBFA-A832-4CF3-F36842C109B0}"/>
          </ac:spMkLst>
        </pc:spChg>
        <pc:spChg chg="del mod">
          <ac:chgData name="Matthew Weber" userId="cb8fa425-774b-40a7-b0f2-d5b57e79fa6f" providerId="ADAL" clId="{0594C980-1F45-4FA6-9A0E-DEFDA89E183E}" dt="2024-07-01T18:30:19.705" v="785" actId="478"/>
          <ac:spMkLst>
            <pc:docMk/>
            <pc:sldMk cId="1236306092" sldId="267"/>
            <ac:spMk id="3" creationId="{D4832A46-1049-46E8-A682-7039EF5D5271}"/>
          </ac:spMkLst>
        </pc:spChg>
        <pc:spChg chg="add mod">
          <ac:chgData name="Matthew Weber" userId="cb8fa425-774b-40a7-b0f2-d5b57e79fa6f" providerId="ADAL" clId="{0594C980-1F45-4FA6-9A0E-DEFDA89E183E}" dt="2024-07-01T18:46:20.268" v="827" actId="1076"/>
          <ac:spMkLst>
            <pc:docMk/>
            <pc:sldMk cId="1236306092" sldId="267"/>
            <ac:spMk id="4" creationId="{C5C36FE7-6CC2-23D8-A12B-F8BE518926E7}"/>
          </ac:spMkLst>
        </pc:spChg>
        <pc:spChg chg="add mod">
          <ac:chgData name="Matthew Weber" userId="cb8fa425-774b-40a7-b0f2-d5b57e79fa6f" providerId="ADAL" clId="{0594C980-1F45-4FA6-9A0E-DEFDA89E183E}" dt="2024-07-01T18:31:52.077" v="800" actId="20577"/>
          <ac:spMkLst>
            <pc:docMk/>
            <pc:sldMk cId="1236306092" sldId="267"/>
            <ac:spMk id="5" creationId="{9E3F19B7-D421-6AE2-9095-F02DB749A5CF}"/>
          </ac:spMkLst>
        </pc:spChg>
        <pc:spChg chg="add mod">
          <ac:chgData name="Matthew Weber" userId="cb8fa425-774b-40a7-b0f2-d5b57e79fa6f" providerId="ADAL" clId="{0594C980-1F45-4FA6-9A0E-DEFDA89E183E}" dt="2024-07-01T18:32:11.475" v="812" actId="1076"/>
          <ac:spMkLst>
            <pc:docMk/>
            <pc:sldMk cId="1236306092" sldId="267"/>
            <ac:spMk id="8" creationId="{BB4E5746-F75A-EDFB-84C1-526A63121DE8}"/>
          </ac:spMkLst>
        </pc:spChg>
        <pc:spChg chg="add">
          <ac:chgData name="Matthew Weber" userId="cb8fa425-774b-40a7-b0f2-d5b57e79fa6f" providerId="ADAL" clId="{0594C980-1F45-4FA6-9A0E-DEFDA89E183E}" dt="2024-07-01T18:31:42.001" v="798" actId="26606"/>
          <ac:spMkLst>
            <pc:docMk/>
            <pc:sldMk cId="1236306092" sldId="267"/>
            <ac:spMk id="13" creationId="{0E3596DD-156A-473E-9BB3-C6A29F7574E9}"/>
          </ac:spMkLst>
        </pc:spChg>
        <pc:spChg chg="add">
          <ac:chgData name="Matthew Weber" userId="cb8fa425-774b-40a7-b0f2-d5b57e79fa6f" providerId="ADAL" clId="{0594C980-1F45-4FA6-9A0E-DEFDA89E183E}" dt="2024-07-01T18:31:42.001" v="798" actId="26606"/>
          <ac:spMkLst>
            <pc:docMk/>
            <pc:sldMk cId="1236306092" sldId="267"/>
            <ac:spMk id="15" creationId="{2C46C4D6-C474-4E92-B52E-944C1118F7B6}"/>
          </ac:spMkLst>
        </pc:spChg>
        <pc:grpChg chg="add mod">
          <ac:chgData name="Matthew Weber" userId="cb8fa425-774b-40a7-b0f2-d5b57e79fa6f" providerId="ADAL" clId="{0594C980-1F45-4FA6-9A0E-DEFDA89E183E}" dt="2024-07-01T18:31:42.001" v="798" actId="26606"/>
          <ac:grpSpMkLst>
            <pc:docMk/>
            <pc:sldMk cId="1236306092" sldId="267"/>
            <ac:grpSpMk id="6" creationId="{2DD08E62-F6D8-FE6E-6A95-F88081F332E1}"/>
          </ac:grpSpMkLst>
        </pc:grpChg>
        <pc:picChg chg="add mod">
          <ac:chgData name="Matthew Weber" userId="cb8fa425-774b-40a7-b0f2-d5b57e79fa6f" providerId="ADAL" clId="{0594C980-1F45-4FA6-9A0E-DEFDA89E183E}" dt="2024-07-01T18:31:37.375" v="797"/>
          <ac:picMkLst>
            <pc:docMk/>
            <pc:sldMk cId="1236306092" sldId="267"/>
            <ac:picMk id="7" creationId="{4FA33C94-5DF5-D1EE-85D1-128CA95475D4}"/>
          </ac:picMkLst>
        </pc:picChg>
      </pc:sldChg>
    </pc:docChg>
  </pc:docChgLst>
  <pc:docChgLst>
    <pc:chgData name="Matthew Weber" userId="cb8fa425-774b-40a7-b0f2-d5b57e79fa6f" providerId="ADAL" clId="{52CD0F92-D9D9-45E3-A1D8-FAA5FAEBBA26}"/>
    <pc:docChg chg="modSld">
      <pc:chgData name="Matthew Weber" userId="cb8fa425-774b-40a7-b0f2-d5b57e79fa6f" providerId="ADAL" clId="{52CD0F92-D9D9-45E3-A1D8-FAA5FAEBBA26}" dt="2024-08-21T17:21:19.060" v="49" actId="164"/>
      <pc:docMkLst>
        <pc:docMk/>
      </pc:docMkLst>
      <pc:sldChg chg="addSp modSp mod">
        <pc:chgData name="Matthew Weber" userId="cb8fa425-774b-40a7-b0f2-d5b57e79fa6f" providerId="ADAL" clId="{52CD0F92-D9D9-45E3-A1D8-FAA5FAEBBA26}" dt="2024-08-21T17:09:59.489" v="14" actId="164"/>
        <pc:sldMkLst>
          <pc:docMk/>
          <pc:sldMk cId="4169116557" sldId="259"/>
        </pc:sldMkLst>
        <pc:spChg chg="mod">
          <ac:chgData name="Matthew Weber" userId="cb8fa425-774b-40a7-b0f2-d5b57e79fa6f" providerId="ADAL" clId="{52CD0F92-D9D9-45E3-A1D8-FAA5FAEBBA26}" dt="2024-08-21T17:08:59.459" v="9" actId="20577"/>
          <ac:spMkLst>
            <pc:docMk/>
            <pc:sldMk cId="4169116557" sldId="259"/>
            <ac:spMk id="3" creationId="{8F4C1733-6E4C-D12A-B536-419328C4EDAA}"/>
          </ac:spMkLst>
        </pc:spChg>
        <pc:spChg chg="mod">
          <ac:chgData name="Matthew Weber" userId="cb8fa425-774b-40a7-b0f2-d5b57e79fa6f" providerId="ADAL" clId="{52CD0F92-D9D9-45E3-A1D8-FAA5FAEBBA26}" dt="2024-08-21T17:09:59.489" v="14" actId="164"/>
          <ac:spMkLst>
            <pc:docMk/>
            <pc:sldMk cId="4169116557" sldId="259"/>
            <ac:spMk id="6" creationId="{72EDEC19-B1D4-AACC-54A7-76DFB1F50F07}"/>
          </ac:spMkLst>
        </pc:spChg>
        <pc:spChg chg="mod">
          <ac:chgData name="Matthew Weber" userId="cb8fa425-774b-40a7-b0f2-d5b57e79fa6f" providerId="ADAL" clId="{52CD0F92-D9D9-45E3-A1D8-FAA5FAEBBA26}" dt="2024-08-21T17:09:59.489" v="14" actId="164"/>
          <ac:spMkLst>
            <pc:docMk/>
            <pc:sldMk cId="4169116557" sldId="259"/>
            <ac:spMk id="10" creationId="{2B3DCE22-8035-C820-14DF-0537B475697C}"/>
          </ac:spMkLst>
        </pc:spChg>
        <pc:grpChg chg="add mod">
          <ac:chgData name="Matthew Weber" userId="cb8fa425-774b-40a7-b0f2-d5b57e79fa6f" providerId="ADAL" clId="{52CD0F92-D9D9-45E3-A1D8-FAA5FAEBBA26}" dt="2024-08-21T17:09:59.489" v="14" actId="164"/>
          <ac:grpSpMkLst>
            <pc:docMk/>
            <pc:sldMk cId="4169116557" sldId="259"/>
            <ac:grpSpMk id="2" creationId="{B9166FC1-DB65-BFC8-5AC3-093681FCDCA4}"/>
          </ac:grpSpMkLst>
        </pc:grpChg>
        <pc:picChg chg="mod">
          <ac:chgData name="Matthew Weber" userId="cb8fa425-774b-40a7-b0f2-d5b57e79fa6f" providerId="ADAL" clId="{52CD0F92-D9D9-45E3-A1D8-FAA5FAEBBA26}" dt="2024-08-21T17:09:59.489" v="14" actId="164"/>
          <ac:picMkLst>
            <pc:docMk/>
            <pc:sldMk cId="4169116557" sldId="259"/>
            <ac:picMk id="3074" creationId="{9C1DF12B-4A0C-010B-9D02-C0CC55F289E4}"/>
          </ac:picMkLst>
        </pc:picChg>
      </pc:sldChg>
      <pc:sldChg chg="modSp mod">
        <pc:chgData name="Matthew Weber" userId="cb8fa425-774b-40a7-b0f2-d5b57e79fa6f" providerId="ADAL" clId="{52CD0F92-D9D9-45E3-A1D8-FAA5FAEBBA26}" dt="2024-08-21T17:08:25.113" v="6" actId="207"/>
        <pc:sldMkLst>
          <pc:docMk/>
          <pc:sldMk cId="2599780578" sldId="271"/>
        </pc:sldMkLst>
        <pc:spChg chg="mod">
          <ac:chgData name="Matthew Weber" userId="cb8fa425-774b-40a7-b0f2-d5b57e79fa6f" providerId="ADAL" clId="{52CD0F92-D9D9-45E3-A1D8-FAA5FAEBBA26}" dt="2024-08-21T17:08:25.113" v="6" actId="207"/>
          <ac:spMkLst>
            <pc:docMk/>
            <pc:sldMk cId="2599780578" sldId="271"/>
            <ac:spMk id="3" creationId="{9B71CFC0-635A-2DF0-3AE9-2D4BD019ED82}"/>
          </ac:spMkLst>
        </pc:spChg>
        <pc:spChg chg="mod">
          <ac:chgData name="Matthew Weber" userId="cb8fa425-774b-40a7-b0f2-d5b57e79fa6f" providerId="ADAL" clId="{52CD0F92-D9D9-45E3-A1D8-FAA5FAEBBA26}" dt="2024-08-21T17:07:35.765" v="2" actId="20577"/>
          <ac:spMkLst>
            <pc:docMk/>
            <pc:sldMk cId="2599780578" sldId="271"/>
            <ac:spMk id="4" creationId="{283FA86B-B780-6B62-ABC7-1E39A3461217}"/>
          </ac:spMkLst>
        </pc:spChg>
        <pc:grpChg chg="mod">
          <ac:chgData name="Matthew Weber" userId="cb8fa425-774b-40a7-b0f2-d5b57e79fa6f" providerId="ADAL" clId="{52CD0F92-D9D9-45E3-A1D8-FAA5FAEBBA26}" dt="2024-08-21T17:07:45.762" v="5" actId="1076"/>
          <ac:grpSpMkLst>
            <pc:docMk/>
            <pc:sldMk cId="2599780578" sldId="271"/>
            <ac:grpSpMk id="5" creationId="{F000124C-E028-C4BA-82CF-0AFD0988DC7C}"/>
          </ac:grpSpMkLst>
        </pc:grpChg>
        <pc:picChg chg="mod">
          <ac:chgData name="Matthew Weber" userId="cb8fa425-774b-40a7-b0f2-d5b57e79fa6f" providerId="ADAL" clId="{52CD0F92-D9D9-45E3-A1D8-FAA5FAEBBA26}" dt="2024-08-21T17:07:45.762" v="5" actId="1076"/>
          <ac:picMkLst>
            <pc:docMk/>
            <pc:sldMk cId="2599780578" sldId="271"/>
            <ac:picMk id="2050" creationId="{414211F2-E4E1-29B6-9D44-FCD20836EE36}"/>
          </ac:picMkLst>
        </pc:picChg>
      </pc:sldChg>
      <pc:sldChg chg="addSp modSp mod">
        <pc:chgData name="Matthew Weber" userId="cb8fa425-774b-40a7-b0f2-d5b57e79fa6f" providerId="ADAL" clId="{52CD0F92-D9D9-45E3-A1D8-FAA5FAEBBA26}" dt="2024-08-21T17:11:17.491" v="21" actId="164"/>
        <pc:sldMkLst>
          <pc:docMk/>
          <pc:sldMk cId="1997289913" sldId="272"/>
        </pc:sldMkLst>
        <pc:spChg chg="mod">
          <ac:chgData name="Matthew Weber" userId="cb8fa425-774b-40a7-b0f2-d5b57e79fa6f" providerId="ADAL" clId="{52CD0F92-D9D9-45E3-A1D8-FAA5FAEBBA26}" dt="2024-08-21T17:11:17.491" v="21" actId="164"/>
          <ac:spMkLst>
            <pc:docMk/>
            <pc:sldMk cId="1997289913" sldId="272"/>
            <ac:spMk id="2" creationId="{620D0BA3-1CDE-E6F9-5D81-B43CA6597648}"/>
          </ac:spMkLst>
        </pc:spChg>
        <pc:spChg chg="mod">
          <ac:chgData name="Matthew Weber" userId="cb8fa425-774b-40a7-b0f2-d5b57e79fa6f" providerId="ADAL" clId="{52CD0F92-D9D9-45E3-A1D8-FAA5FAEBBA26}" dt="2024-08-21T17:10:44.312" v="19" actId="20577"/>
          <ac:spMkLst>
            <pc:docMk/>
            <pc:sldMk cId="1997289913" sldId="272"/>
            <ac:spMk id="3" creationId="{8F4C1733-6E4C-D12A-B536-419328C4EDAA}"/>
          </ac:spMkLst>
        </pc:spChg>
        <pc:spChg chg="mod">
          <ac:chgData name="Matthew Weber" userId="cb8fa425-774b-40a7-b0f2-d5b57e79fa6f" providerId="ADAL" clId="{52CD0F92-D9D9-45E3-A1D8-FAA5FAEBBA26}" dt="2024-08-21T17:11:17.491" v="21" actId="164"/>
          <ac:spMkLst>
            <pc:docMk/>
            <pc:sldMk cId="1997289913" sldId="272"/>
            <ac:spMk id="6" creationId="{72EDEC19-B1D4-AACC-54A7-76DFB1F50F07}"/>
          </ac:spMkLst>
        </pc:spChg>
        <pc:grpChg chg="add mod">
          <ac:chgData name="Matthew Weber" userId="cb8fa425-774b-40a7-b0f2-d5b57e79fa6f" providerId="ADAL" clId="{52CD0F92-D9D9-45E3-A1D8-FAA5FAEBBA26}" dt="2024-08-21T17:11:17.491" v="21" actId="164"/>
          <ac:grpSpMkLst>
            <pc:docMk/>
            <pc:sldMk cId="1997289913" sldId="272"/>
            <ac:grpSpMk id="4" creationId="{19FD79CE-8865-41DB-FBC1-5A8F6E5044C6}"/>
          </ac:grpSpMkLst>
        </pc:grpChg>
        <pc:picChg chg="mod">
          <ac:chgData name="Matthew Weber" userId="cb8fa425-774b-40a7-b0f2-d5b57e79fa6f" providerId="ADAL" clId="{52CD0F92-D9D9-45E3-A1D8-FAA5FAEBBA26}" dt="2024-08-21T17:11:17.491" v="21" actId="164"/>
          <ac:picMkLst>
            <pc:docMk/>
            <pc:sldMk cId="1997289913" sldId="272"/>
            <ac:picMk id="3074" creationId="{9C1DF12B-4A0C-010B-9D02-C0CC55F289E4}"/>
          </ac:picMkLst>
        </pc:picChg>
      </pc:sldChg>
      <pc:sldChg chg="addSp modSp mod">
        <pc:chgData name="Matthew Weber" userId="cb8fa425-774b-40a7-b0f2-d5b57e79fa6f" providerId="ADAL" clId="{52CD0F92-D9D9-45E3-A1D8-FAA5FAEBBA26}" dt="2024-08-21T17:13:57.508" v="28" actId="164"/>
        <pc:sldMkLst>
          <pc:docMk/>
          <pc:sldMk cId="2781903042" sldId="273"/>
        </pc:sldMkLst>
        <pc:spChg chg="mod">
          <ac:chgData name="Matthew Weber" userId="cb8fa425-774b-40a7-b0f2-d5b57e79fa6f" providerId="ADAL" clId="{52CD0F92-D9D9-45E3-A1D8-FAA5FAEBBA26}" dt="2024-08-21T17:13:57.508" v="28" actId="164"/>
          <ac:spMkLst>
            <pc:docMk/>
            <pc:sldMk cId="2781903042" sldId="273"/>
            <ac:spMk id="2" creationId="{01A11AD1-C4FE-A37D-2938-80D64CA832DC}"/>
          </ac:spMkLst>
        </pc:spChg>
        <pc:spChg chg="mod">
          <ac:chgData name="Matthew Weber" userId="cb8fa425-774b-40a7-b0f2-d5b57e79fa6f" providerId="ADAL" clId="{52CD0F92-D9D9-45E3-A1D8-FAA5FAEBBA26}" dt="2024-08-21T17:13:48.095" v="26" actId="20577"/>
          <ac:spMkLst>
            <pc:docMk/>
            <pc:sldMk cId="2781903042" sldId="273"/>
            <ac:spMk id="3" creationId="{8F4C1733-6E4C-D12A-B536-419328C4EDAA}"/>
          </ac:spMkLst>
        </pc:spChg>
        <pc:grpChg chg="add mod">
          <ac:chgData name="Matthew Weber" userId="cb8fa425-774b-40a7-b0f2-d5b57e79fa6f" providerId="ADAL" clId="{52CD0F92-D9D9-45E3-A1D8-FAA5FAEBBA26}" dt="2024-08-21T17:13:57.508" v="28" actId="164"/>
          <ac:grpSpMkLst>
            <pc:docMk/>
            <pc:sldMk cId="2781903042" sldId="273"/>
            <ac:grpSpMk id="4" creationId="{08B3C95A-D419-BA25-FCB1-4DBE808E3050}"/>
          </ac:grpSpMkLst>
        </pc:grpChg>
        <pc:picChg chg="mod">
          <ac:chgData name="Matthew Weber" userId="cb8fa425-774b-40a7-b0f2-d5b57e79fa6f" providerId="ADAL" clId="{52CD0F92-D9D9-45E3-A1D8-FAA5FAEBBA26}" dt="2024-08-21T17:13:57.508" v="28" actId="164"/>
          <ac:picMkLst>
            <pc:docMk/>
            <pc:sldMk cId="2781903042" sldId="273"/>
            <ac:picMk id="4098" creationId="{A58B6BE1-2ED1-6FC8-704A-DECB33615511}"/>
          </ac:picMkLst>
        </pc:picChg>
      </pc:sldChg>
      <pc:sldChg chg="addSp modSp mod">
        <pc:chgData name="Matthew Weber" userId="cb8fa425-774b-40a7-b0f2-d5b57e79fa6f" providerId="ADAL" clId="{52CD0F92-D9D9-45E3-A1D8-FAA5FAEBBA26}" dt="2024-08-21T17:16:06.850" v="33" actId="164"/>
        <pc:sldMkLst>
          <pc:docMk/>
          <pc:sldMk cId="581682281" sldId="274"/>
        </pc:sldMkLst>
        <pc:spChg chg="mod">
          <ac:chgData name="Matthew Weber" userId="cb8fa425-774b-40a7-b0f2-d5b57e79fa6f" providerId="ADAL" clId="{52CD0F92-D9D9-45E3-A1D8-FAA5FAEBBA26}" dt="2024-08-21T17:16:06.850" v="33" actId="164"/>
          <ac:spMkLst>
            <pc:docMk/>
            <pc:sldMk cId="581682281" sldId="274"/>
            <ac:spMk id="2" creationId="{ECE4BA8D-D936-2DF6-4B19-A598C5FCE58D}"/>
          </ac:spMkLst>
        </pc:spChg>
        <pc:spChg chg="mod">
          <ac:chgData name="Matthew Weber" userId="cb8fa425-774b-40a7-b0f2-d5b57e79fa6f" providerId="ADAL" clId="{52CD0F92-D9D9-45E3-A1D8-FAA5FAEBBA26}" dt="2024-08-21T17:15:03.674" v="29" actId="20577"/>
          <ac:spMkLst>
            <pc:docMk/>
            <pc:sldMk cId="581682281" sldId="274"/>
            <ac:spMk id="3" creationId="{8F4C1733-6E4C-D12A-B536-419328C4EDAA}"/>
          </ac:spMkLst>
        </pc:spChg>
        <pc:grpChg chg="add mod">
          <ac:chgData name="Matthew Weber" userId="cb8fa425-774b-40a7-b0f2-d5b57e79fa6f" providerId="ADAL" clId="{52CD0F92-D9D9-45E3-A1D8-FAA5FAEBBA26}" dt="2024-08-21T17:16:06.850" v="33" actId="164"/>
          <ac:grpSpMkLst>
            <pc:docMk/>
            <pc:sldMk cId="581682281" sldId="274"/>
            <ac:grpSpMk id="4" creationId="{3E901E4E-5EFB-AB78-1EC4-48F188AD6D76}"/>
          </ac:grpSpMkLst>
        </pc:grpChg>
        <pc:picChg chg="mod">
          <ac:chgData name="Matthew Weber" userId="cb8fa425-774b-40a7-b0f2-d5b57e79fa6f" providerId="ADAL" clId="{52CD0F92-D9D9-45E3-A1D8-FAA5FAEBBA26}" dt="2024-08-21T17:16:06.850" v="33" actId="164"/>
          <ac:picMkLst>
            <pc:docMk/>
            <pc:sldMk cId="581682281" sldId="274"/>
            <ac:picMk id="5122" creationId="{ADC89EC5-68E8-4908-00D8-5250B9602440}"/>
          </ac:picMkLst>
        </pc:picChg>
      </pc:sldChg>
      <pc:sldChg chg="addSp modSp mod">
        <pc:chgData name="Matthew Weber" userId="cb8fa425-774b-40a7-b0f2-d5b57e79fa6f" providerId="ADAL" clId="{52CD0F92-D9D9-45E3-A1D8-FAA5FAEBBA26}" dt="2024-08-21T17:17:54.605" v="41" actId="207"/>
        <pc:sldMkLst>
          <pc:docMk/>
          <pc:sldMk cId="1580155748" sldId="275"/>
        </pc:sldMkLst>
        <pc:spChg chg="mod">
          <ac:chgData name="Matthew Weber" userId="cb8fa425-774b-40a7-b0f2-d5b57e79fa6f" providerId="ADAL" clId="{52CD0F92-D9D9-45E3-A1D8-FAA5FAEBBA26}" dt="2024-08-21T17:17:49.739" v="40" actId="164"/>
          <ac:spMkLst>
            <pc:docMk/>
            <pc:sldMk cId="1580155748" sldId="275"/>
            <ac:spMk id="2" creationId="{511EAEF4-B2C8-D83B-6D65-E7E3752D527C}"/>
          </ac:spMkLst>
        </pc:spChg>
        <pc:spChg chg="mod">
          <ac:chgData name="Matthew Weber" userId="cb8fa425-774b-40a7-b0f2-d5b57e79fa6f" providerId="ADAL" clId="{52CD0F92-D9D9-45E3-A1D8-FAA5FAEBBA26}" dt="2024-08-21T17:17:11.083" v="39" actId="20577"/>
          <ac:spMkLst>
            <pc:docMk/>
            <pc:sldMk cId="1580155748" sldId="275"/>
            <ac:spMk id="3" creationId="{8F4C1733-6E4C-D12A-B536-419328C4EDAA}"/>
          </ac:spMkLst>
        </pc:spChg>
        <pc:spChg chg="mod">
          <ac:chgData name="Matthew Weber" userId="cb8fa425-774b-40a7-b0f2-d5b57e79fa6f" providerId="ADAL" clId="{52CD0F92-D9D9-45E3-A1D8-FAA5FAEBBA26}" dt="2024-08-21T17:17:49.739" v="40" actId="164"/>
          <ac:spMkLst>
            <pc:docMk/>
            <pc:sldMk cId="1580155748" sldId="275"/>
            <ac:spMk id="4" creationId="{D06F6BA2-9CFD-359B-F100-FE9B431750B2}"/>
          </ac:spMkLst>
        </pc:spChg>
        <pc:spChg chg="mod">
          <ac:chgData name="Matthew Weber" userId="cb8fa425-774b-40a7-b0f2-d5b57e79fa6f" providerId="ADAL" clId="{52CD0F92-D9D9-45E3-A1D8-FAA5FAEBBA26}" dt="2024-08-21T17:17:54.605" v="41" actId="207"/>
          <ac:spMkLst>
            <pc:docMk/>
            <pc:sldMk cId="1580155748" sldId="275"/>
            <ac:spMk id="5" creationId="{FDEA9644-F30A-7F71-7340-FFD1EF6FE641}"/>
          </ac:spMkLst>
        </pc:spChg>
        <pc:grpChg chg="add mod">
          <ac:chgData name="Matthew Weber" userId="cb8fa425-774b-40a7-b0f2-d5b57e79fa6f" providerId="ADAL" clId="{52CD0F92-D9D9-45E3-A1D8-FAA5FAEBBA26}" dt="2024-08-21T17:17:49.739" v="40" actId="164"/>
          <ac:grpSpMkLst>
            <pc:docMk/>
            <pc:sldMk cId="1580155748" sldId="275"/>
            <ac:grpSpMk id="6" creationId="{3F9E62D9-740C-1C72-1841-594E4627038A}"/>
          </ac:grpSpMkLst>
        </pc:grpChg>
        <pc:picChg chg="mod">
          <ac:chgData name="Matthew Weber" userId="cb8fa425-774b-40a7-b0f2-d5b57e79fa6f" providerId="ADAL" clId="{52CD0F92-D9D9-45E3-A1D8-FAA5FAEBBA26}" dt="2024-08-21T17:17:49.739" v="40" actId="164"/>
          <ac:picMkLst>
            <pc:docMk/>
            <pc:sldMk cId="1580155748" sldId="275"/>
            <ac:picMk id="2050" creationId="{FA4C123B-184A-A6A8-D5E1-C5D811C5A0A7}"/>
          </ac:picMkLst>
        </pc:picChg>
      </pc:sldChg>
      <pc:sldChg chg="addSp modSp mod">
        <pc:chgData name="Matthew Weber" userId="cb8fa425-774b-40a7-b0f2-d5b57e79fa6f" providerId="ADAL" clId="{52CD0F92-D9D9-45E3-A1D8-FAA5FAEBBA26}" dt="2024-08-21T17:21:19.060" v="49" actId="164"/>
        <pc:sldMkLst>
          <pc:docMk/>
          <pc:sldMk cId="2252848670" sldId="276"/>
        </pc:sldMkLst>
        <pc:spChg chg="mod">
          <ac:chgData name="Matthew Weber" userId="cb8fa425-774b-40a7-b0f2-d5b57e79fa6f" providerId="ADAL" clId="{52CD0F92-D9D9-45E3-A1D8-FAA5FAEBBA26}" dt="2024-08-21T17:20:33.878" v="47" actId="20577"/>
          <ac:spMkLst>
            <pc:docMk/>
            <pc:sldMk cId="2252848670" sldId="276"/>
            <ac:spMk id="3" creationId="{8F4C1733-6E4C-D12A-B536-419328C4EDAA}"/>
          </ac:spMkLst>
        </pc:spChg>
        <pc:spChg chg="mod">
          <ac:chgData name="Matthew Weber" userId="cb8fa425-774b-40a7-b0f2-d5b57e79fa6f" providerId="ADAL" clId="{52CD0F92-D9D9-45E3-A1D8-FAA5FAEBBA26}" dt="2024-08-21T17:21:19.060" v="49" actId="164"/>
          <ac:spMkLst>
            <pc:docMk/>
            <pc:sldMk cId="2252848670" sldId="276"/>
            <ac:spMk id="4" creationId="{112A21D1-221F-7745-F64B-595F0033238D}"/>
          </ac:spMkLst>
        </pc:spChg>
        <pc:spChg chg="mod">
          <ac:chgData name="Matthew Weber" userId="cb8fa425-774b-40a7-b0f2-d5b57e79fa6f" providerId="ADAL" clId="{52CD0F92-D9D9-45E3-A1D8-FAA5FAEBBA26}" dt="2024-08-21T17:21:19.060" v="49" actId="164"/>
          <ac:spMkLst>
            <pc:docMk/>
            <pc:sldMk cId="2252848670" sldId="276"/>
            <ac:spMk id="5" creationId="{E02DC3FC-A52F-2800-DC59-2DAB76CDBEBA}"/>
          </ac:spMkLst>
        </pc:spChg>
        <pc:grpChg chg="add mod">
          <ac:chgData name="Matthew Weber" userId="cb8fa425-774b-40a7-b0f2-d5b57e79fa6f" providerId="ADAL" clId="{52CD0F92-D9D9-45E3-A1D8-FAA5FAEBBA26}" dt="2024-08-21T17:21:19.060" v="49" actId="164"/>
          <ac:grpSpMkLst>
            <pc:docMk/>
            <pc:sldMk cId="2252848670" sldId="276"/>
            <ac:grpSpMk id="6" creationId="{E5125EBF-691C-EDAA-F1EB-789459DD926E}"/>
          </ac:grpSpMkLst>
        </pc:grpChg>
        <pc:picChg chg="mod">
          <ac:chgData name="Matthew Weber" userId="cb8fa425-774b-40a7-b0f2-d5b57e79fa6f" providerId="ADAL" clId="{52CD0F92-D9D9-45E3-A1D8-FAA5FAEBBA26}" dt="2024-08-21T17:21:19.060" v="49" actId="164"/>
          <ac:picMkLst>
            <pc:docMk/>
            <pc:sldMk cId="2252848670" sldId="276"/>
            <ac:picMk id="2" creationId="{FE2C9910-098C-3CC7-9D3F-07491BE11C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F12E3-94DC-4320-8BD1-6D376FCAE3EF}"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05311-1B54-44E4-88E9-F095F082B528}" type="slidenum">
              <a:rPr lang="en-US" smtClean="0"/>
              <a:t>‹#›</a:t>
            </a:fld>
            <a:endParaRPr lang="en-US"/>
          </a:p>
        </p:txBody>
      </p:sp>
    </p:spTree>
    <p:extLst>
      <p:ext uri="{BB962C8B-B14F-4D97-AF65-F5344CB8AC3E}">
        <p14:creationId xmlns:p14="http://schemas.microsoft.com/office/powerpoint/2010/main" val="71674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094-CE06-EEAD-E70F-1427421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265ED-8352-085A-4BD8-37D85C00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6CBA-629C-A1F8-3227-5C8A7493DE5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6A6ED1B3-481C-DDC2-D2D9-BD316E68D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862B8-2F84-CC69-696E-492C71838A71}"/>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2927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6932-4F0F-DD21-BEDF-0396C94BA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442AC-1360-C549-D992-B1B7C983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916F-E0C6-3716-4C70-5CD5478058E4}"/>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FC986CC2-6DCE-E76D-7AD3-8109255B7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81E70-1600-C098-0054-B7E252FF3895}"/>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1251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56B06-CE73-530E-EC48-F540D8733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15938-F6F7-CBD5-DA0D-6F71117C1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4BB7-A274-E785-A93A-5BAA6188233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3035A560-0161-9654-6079-3A9525303E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74E40-D68B-65B3-601D-EFB8FEB4882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0230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8B7F-3C49-F3D1-9228-DAC0C7958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CECE-4927-771C-27C5-A4450D271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DD-5A86-D8A4-6E82-C791C7BF219B}"/>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D42970E8-6AFD-2647-EA9B-67C86BDFD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3EE4D-043F-2CFC-05C8-7577001FE0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15424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BAB-A950-670B-21A0-259760F490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C11B5-263D-6CCB-59D5-C52CD54268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AC28F-F368-AE1F-A41D-F848F4300625}"/>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52C0E58C-C56A-DC8D-BE77-1C6B7EA96C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F1D9AE-9F98-CF12-3B00-450B362D5460}"/>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25288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180-174E-2D3C-BAA4-64454DEF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D2998-7AB3-91ED-5A87-E5230B57F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5C19-D8C2-4814-4F2C-695394913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72CC9-6BBD-24B2-F1B7-5DBAB3AFC523}"/>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6" name="Footer Placeholder 5">
            <a:extLst>
              <a:ext uri="{FF2B5EF4-FFF2-40B4-BE49-F238E27FC236}">
                <a16:creationId xmlns:a16="http://schemas.microsoft.com/office/drawing/2014/main" id="{6AC73542-AD19-AD70-69DC-5B11B82BD5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B1E5D4-6FA4-8B3B-E432-21843935F6CD}"/>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424550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16D-3135-42A7-0A2A-13026625C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5928C-E602-438E-3788-41493B7A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C62B3-985A-10DD-C768-625002B83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931D-6479-83A4-DA5B-BAF263C62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4039B-E3F0-DF68-FDF9-6E116BCD0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0F142-C0C3-12D5-4653-CF9BE3B5C123}"/>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8" name="Footer Placeholder 7">
            <a:extLst>
              <a:ext uri="{FF2B5EF4-FFF2-40B4-BE49-F238E27FC236}">
                <a16:creationId xmlns:a16="http://schemas.microsoft.com/office/drawing/2014/main" id="{ABC3BF52-B2F5-C744-F7A4-757CCE80F2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799C99-2F76-D1E5-FA60-B40E63B3156F}"/>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48721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A237-70FB-325F-FE8A-7D7E321D2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74DDD3-84BA-F6D9-A945-2ED14926820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4" name="Footer Placeholder 3">
            <a:extLst>
              <a:ext uri="{FF2B5EF4-FFF2-40B4-BE49-F238E27FC236}">
                <a16:creationId xmlns:a16="http://schemas.microsoft.com/office/drawing/2014/main" id="{866A126D-68F0-D022-817B-AAAA7E6549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01807-A85B-F22F-CCB0-14911CC7FC69}"/>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6112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33E8E-5054-A448-078E-B3B29B57F1B7}"/>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3" name="Footer Placeholder 2">
            <a:extLst>
              <a:ext uri="{FF2B5EF4-FFF2-40B4-BE49-F238E27FC236}">
                <a16:creationId xmlns:a16="http://schemas.microsoft.com/office/drawing/2014/main" id="{2B164916-7A5C-4CED-6C84-5EA28A32EE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8B0877-7949-8753-E09B-CD4EAA0B95AC}"/>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0970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1674-2452-5AF1-89C6-EBEACD5E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2A97F-F6B1-065E-2C88-1322C87FE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5C46F-A409-9D12-810D-AA35F89D7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16A67-D4F8-51ED-A80E-9D925D3DF7F7}"/>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6" name="Footer Placeholder 5">
            <a:extLst>
              <a:ext uri="{FF2B5EF4-FFF2-40B4-BE49-F238E27FC236}">
                <a16:creationId xmlns:a16="http://schemas.microsoft.com/office/drawing/2014/main" id="{DA8BE8DD-AA28-C038-4EDE-77AD789D1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325FD7-03C7-B980-EB24-528E56464EBA}"/>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15066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63B-1202-C670-A77C-FBEA8AD19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278A6-9A0D-7334-590C-5CC0C1D6B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D04DC78-FE5B-9AC0-0E89-8381A9085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1A4E1-7692-E794-F123-21111AFD09B6}"/>
              </a:ext>
            </a:extLst>
          </p:cNvPr>
          <p:cNvSpPr>
            <a:spLocks noGrp="1"/>
          </p:cNvSpPr>
          <p:nvPr>
            <p:ph type="dt" sz="half" idx="10"/>
          </p:nvPr>
        </p:nvSpPr>
        <p:spPr/>
        <p:txBody>
          <a:bodyPr/>
          <a:lstStyle/>
          <a:p>
            <a:fld id="{1662ED2A-95FA-4B05-9023-C128A1E1200D}" type="datetimeFigureOut">
              <a:rPr lang="en-US" smtClean="0"/>
              <a:t>8/21/2024</a:t>
            </a:fld>
            <a:endParaRPr lang="en-US" dirty="0"/>
          </a:p>
        </p:txBody>
      </p:sp>
      <p:sp>
        <p:nvSpPr>
          <p:cNvPr id="6" name="Footer Placeholder 5">
            <a:extLst>
              <a:ext uri="{FF2B5EF4-FFF2-40B4-BE49-F238E27FC236}">
                <a16:creationId xmlns:a16="http://schemas.microsoft.com/office/drawing/2014/main" id="{83555E4B-A00F-56D5-D521-9EF3582BFE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D5FCA8-CEB5-E0C3-0FA2-826BF9783EBE}"/>
              </a:ext>
            </a:extLst>
          </p:cNvPr>
          <p:cNvSpPr>
            <a:spLocks noGrp="1"/>
          </p:cNvSpPr>
          <p:nvPr>
            <p:ph type="sldNum" sz="quarter" idx="12"/>
          </p:nvPr>
        </p:nvSpPr>
        <p:spPr/>
        <p:txBody>
          <a:bodyPr/>
          <a:lstStyle/>
          <a:p>
            <a:fld id="{E02A86C0-CAF3-4AB8-8B84-5155271868B1}" type="slidenum">
              <a:rPr lang="en-US" smtClean="0"/>
              <a:t>‹#›</a:t>
            </a:fld>
            <a:endParaRPr lang="en-US" dirty="0"/>
          </a:p>
        </p:txBody>
      </p:sp>
    </p:spTree>
    <p:extLst>
      <p:ext uri="{BB962C8B-B14F-4D97-AF65-F5344CB8AC3E}">
        <p14:creationId xmlns:p14="http://schemas.microsoft.com/office/powerpoint/2010/main" val="39515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1C48F4-19C8-719E-82F0-AEA1B21B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283C2-2327-BB59-5075-BB8621968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5789C-D97E-C416-7B9A-B77D8F524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62ED2A-95FA-4B05-9023-C128A1E1200D}" type="datetimeFigureOut">
              <a:rPr lang="en-US" smtClean="0"/>
              <a:t>8/21/2024</a:t>
            </a:fld>
            <a:endParaRPr lang="en-US" dirty="0"/>
          </a:p>
        </p:txBody>
      </p:sp>
      <p:sp>
        <p:nvSpPr>
          <p:cNvPr id="5" name="Footer Placeholder 4">
            <a:extLst>
              <a:ext uri="{FF2B5EF4-FFF2-40B4-BE49-F238E27FC236}">
                <a16:creationId xmlns:a16="http://schemas.microsoft.com/office/drawing/2014/main" id="{3D7CC9BA-DB28-69F0-B066-4A2CC1CCE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B67D821-29F1-01BC-E86C-6E042A463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A86C0-CAF3-4AB8-8B84-5155271868B1}" type="slidenum">
              <a:rPr lang="en-US" smtClean="0"/>
              <a:t>‹#›</a:t>
            </a:fld>
            <a:endParaRPr lang="en-US" dirty="0"/>
          </a:p>
        </p:txBody>
      </p:sp>
    </p:spTree>
    <p:extLst>
      <p:ext uri="{BB962C8B-B14F-4D97-AF65-F5344CB8AC3E}">
        <p14:creationId xmlns:p14="http://schemas.microsoft.com/office/powerpoint/2010/main" val="398377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8541B-C4D0-FD60-CEA4-610494902ED9}"/>
              </a:ext>
            </a:extLst>
          </p:cNvPr>
          <p:cNvSpPr>
            <a:spLocks noGrp="1"/>
          </p:cNvSpPr>
          <p:nvPr>
            <p:ph type="ctrTitle"/>
          </p:nvPr>
        </p:nvSpPr>
        <p:spPr>
          <a:xfrm>
            <a:off x="6574587" y="4072539"/>
            <a:ext cx="4805996" cy="1297115"/>
          </a:xfrm>
        </p:spPr>
        <p:txBody>
          <a:bodyPr anchor="t">
            <a:normAutofit/>
          </a:bodyPr>
          <a:lstStyle/>
          <a:p>
            <a:pPr algn="l"/>
            <a:r>
              <a:rPr lang="en-US" sz="4000" dirty="0">
                <a:solidFill>
                  <a:schemeClr val="tx2"/>
                </a:solidFill>
              </a:rPr>
              <a:t>Fixing a Pallet Magazine Jam</a:t>
            </a:r>
          </a:p>
        </p:txBody>
      </p:sp>
      <p:sp>
        <p:nvSpPr>
          <p:cNvPr id="3" name="Subtitle 2">
            <a:extLst>
              <a:ext uri="{FF2B5EF4-FFF2-40B4-BE49-F238E27FC236}">
                <a16:creationId xmlns:a16="http://schemas.microsoft.com/office/drawing/2014/main" id="{A811F1A6-A382-AF76-0D86-809F875EE824}"/>
              </a:ext>
            </a:extLst>
          </p:cNvPr>
          <p:cNvSpPr>
            <a:spLocks noGrp="1"/>
          </p:cNvSpPr>
          <p:nvPr>
            <p:ph type="subTitle" idx="1"/>
          </p:nvPr>
        </p:nvSpPr>
        <p:spPr>
          <a:xfrm>
            <a:off x="6574892" y="4950238"/>
            <a:ext cx="4805691" cy="838831"/>
          </a:xfrm>
        </p:spPr>
        <p:txBody>
          <a:bodyPr anchor="b">
            <a:normAutofit/>
          </a:bodyPr>
          <a:lstStyle/>
          <a:p>
            <a:pPr algn="l"/>
            <a:r>
              <a:rPr lang="en-US" sz="2000" dirty="0">
                <a:solidFill>
                  <a:schemeClr val="tx2"/>
                </a:solidFill>
              </a:rPr>
              <a:t>7.16.24 version 1.0</a:t>
            </a:r>
          </a:p>
        </p:txBody>
      </p:sp>
      <p:pic>
        <p:nvPicPr>
          <p:cNvPr id="4" name="Picture 3" descr="A logo for a company&#10;&#10;Description automatically generated">
            <a:extLst>
              <a:ext uri="{FF2B5EF4-FFF2-40B4-BE49-F238E27FC236}">
                <a16:creationId xmlns:a16="http://schemas.microsoft.com/office/drawing/2014/main" id="{20B5C980-127B-ACDC-A8EC-916326D7D497}"/>
              </a:ext>
            </a:extLst>
          </p:cNvPr>
          <p:cNvPicPr>
            <a:picLocks noChangeAspect="1"/>
          </p:cNvPicPr>
          <p:nvPr/>
        </p:nvPicPr>
        <p:blipFill>
          <a:blip r:embed="rId2"/>
          <a:stretch>
            <a:fillRect/>
          </a:stretch>
        </p:blipFill>
        <p:spPr>
          <a:xfrm>
            <a:off x="340470" y="2576368"/>
            <a:ext cx="4141760" cy="2619664"/>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4802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machine with a yellow machine&#10;&#10;Description automatically generated with medium confidence">
            <a:extLst>
              <a:ext uri="{FF2B5EF4-FFF2-40B4-BE49-F238E27FC236}">
                <a16:creationId xmlns:a16="http://schemas.microsoft.com/office/drawing/2014/main" id="{F6FE66C1-710B-7D4B-7571-0AF6B61196C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908" r="1" b="1"/>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6F8127F2-A88E-3587-E460-6FD5C7F273C2}"/>
              </a:ext>
            </a:extLst>
          </p:cNvPr>
          <p:cNvSpPr>
            <a:spLocks noGrp="1"/>
          </p:cNvSpPr>
          <p:nvPr>
            <p:ph idx="1"/>
          </p:nvPr>
        </p:nvSpPr>
        <p:spPr>
          <a:xfrm>
            <a:off x="6513788" y="2333297"/>
            <a:ext cx="4840010" cy="3843666"/>
          </a:xfrm>
        </p:spPr>
        <p:txBody>
          <a:bodyPr>
            <a:normAutofit/>
          </a:bodyPr>
          <a:lstStyle/>
          <a:p>
            <a:r>
              <a:rPr lang="en-US" sz="2000" dirty="0"/>
              <a:t>Assumptions and Prerequisite Skills</a:t>
            </a:r>
          </a:p>
          <a:p>
            <a:pPr marL="800100" lvl="1" indent="-342900">
              <a:spcBef>
                <a:spcPts val="0"/>
              </a:spcBef>
              <a:buFont typeface="Symbol" panose="05050102010706020507" pitchFamily="18" charset="2"/>
              <a:buChar char=""/>
            </a:pPr>
            <a:r>
              <a:rPr lang="en-US" sz="2000" kern="100" dirty="0">
                <a:latin typeface="Aptos" panose="020B0004020202020204" pitchFamily="34" charset="0"/>
                <a:ea typeface="Aptos" panose="020B0004020202020204" pitchFamily="34" charset="0"/>
                <a:cs typeface="Times New Roman" panose="02020603050405020304" pitchFamily="18" charset="0"/>
              </a:rPr>
              <a:t>none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000" dirty="0"/>
              <a:t>Supplies Needed</a:t>
            </a:r>
          </a:p>
          <a:p>
            <a:pPr lvl="1"/>
            <a:r>
              <a:rPr lang="en-US" sz="2000" dirty="0"/>
              <a:t>Standard PPE</a:t>
            </a:r>
          </a:p>
          <a:p>
            <a:pPr marL="457200" lvl="1" indent="0">
              <a:buNone/>
            </a:pPr>
            <a:endParaRPr lang="en-US" sz="2000" dirty="0"/>
          </a:p>
        </p:txBody>
      </p:sp>
    </p:spTree>
    <p:extLst>
      <p:ext uri="{BB962C8B-B14F-4D97-AF65-F5344CB8AC3E}">
        <p14:creationId xmlns:p14="http://schemas.microsoft.com/office/powerpoint/2010/main" val="292356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38DF-9608-300E-1E3D-66E372EBA0B3}"/>
              </a:ext>
            </a:extLst>
          </p:cNvPr>
          <p:cNvSpPr>
            <a:spLocks noGrp="1"/>
          </p:cNvSpPr>
          <p:nvPr>
            <p:ph type="title"/>
          </p:nvPr>
        </p:nvSpPr>
        <p:spPr>
          <a:xfrm>
            <a:off x="838200" y="365125"/>
            <a:ext cx="1988127" cy="1325563"/>
          </a:xfrm>
        </p:spPr>
        <p:txBody>
          <a:bodyPr/>
          <a:lstStyle/>
          <a:p>
            <a:r>
              <a:rPr lang="en-US" dirty="0"/>
              <a:t>Preface</a:t>
            </a:r>
          </a:p>
        </p:txBody>
      </p:sp>
      <p:sp>
        <p:nvSpPr>
          <p:cNvPr id="4" name="Content Placeholder 2">
            <a:extLst>
              <a:ext uri="{FF2B5EF4-FFF2-40B4-BE49-F238E27FC236}">
                <a16:creationId xmlns:a16="http://schemas.microsoft.com/office/drawing/2014/main" id="{283FA86B-B780-6B62-ABC7-1E39A3461217}"/>
              </a:ext>
            </a:extLst>
          </p:cNvPr>
          <p:cNvSpPr>
            <a:spLocks noGrp="1"/>
          </p:cNvSpPr>
          <p:nvPr>
            <p:ph idx="1"/>
          </p:nvPr>
        </p:nvSpPr>
        <p:spPr>
          <a:xfrm>
            <a:off x="838200" y="1415845"/>
            <a:ext cx="5523271" cy="5191432"/>
          </a:xfrm>
        </p:spPr>
        <p:txBody>
          <a:bodyPr>
            <a:normAutofit/>
          </a:bodyPr>
          <a:lstStyle/>
          <a:p>
            <a:pPr marL="0" indent="0">
              <a:lnSpc>
                <a:spcPct val="115000"/>
              </a:lnSpc>
              <a:spcBef>
                <a:spcPts val="0"/>
              </a:spcBef>
              <a:spcAft>
                <a:spcPts val="800"/>
              </a:spcAft>
              <a:buNone/>
            </a:pPr>
            <a:r>
              <a:rPr lang="en-US" sz="2000" kern="100" dirty="0">
                <a:latin typeface="Aptos" panose="020B0004020202020204" pitchFamily="34" charset="0"/>
                <a:ea typeface="Aptos" panose="020B0004020202020204" pitchFamily="34" charset="0"/>
                <a:cs typeface="Times New Roman" panose="02020603050405020304" pitchFamily="18" charset="0"/>
              </a:rPr>
              <a:t>There are multiple signs to tell when the pallet magazine is jammed. The first indication is when the back of the pallet receiver is missing a pallet and is waiting for another. You can get confirmation by checking the HMI monitor for an error message. The key indicator is examining the pallet magazine and checking to see if there is one side significantly higher than the other (Figure 1). The one side being lower prevents other pallets from the pallet rollover from entering the magazine.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None/>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F000124C-E028-C4BA-82CF-0AFD0988DC7C}"/>
              </a:ext>
            </a:extLst>
          </p:cNvPr>
          <p:cNvGrpSpPr/>
          <p:nvPr/>
        </p:nvGrpSpPr>
        <p:grpSpPr>
          <a:xfrm>
            <a:off x="7020848" y="1690688"/>
            <a:ext cx="4332952" cy="3619046"/>
            <a:chOff x="7020848" y="1804143"/>
            <a:chExt cx="4332952" cy="3619046"/>
          </a:xfrm>
        </p:grpSpPr>
        <p:pic>
          <p:nvPicPr>
            <p:cNvPr id="2050" name="Picture 2">
              <a:extLst>
                <a:ext uri="{FF2B5EF4-FFF2-40B4-BE49-F238E27FC236}">
                  <a16:creationId xmlns:a16="http://schemas.microsoft.com/office/drawing/2014/main" id="{414211F2-E4E1-29B6-9D44-FCD20836E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848" y="1804143"/>
              <a:ext cx="4332952" cy="324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B71CFC0-635A-2DF0-3AE9-2D4BD019ED82}"/>
                </a:ext>
              </a:extLst>
            </p:cNvPr>
            <p:cNvSpPr txBox="1"/>
            <p:nvPr/>
          </p:nvSpPr>
          <p:spPr>
            <a:xfrm>
              <a:off x="8705543" y="5053857"/>
              <a:ext cx="963561" cy="369332"/>
            </a:xfrm>
            <a:prstGeom prst="rect">
              <a:avLst/>
            </a:prstGeom>
            <a:solidFill>
              <a:schemeClr val="bg1"/>
            </a:solidFill>
          </p:spPr>
          <p:txBody>
            <a:bodyPr wrap="square" rtlCol="0">
              <a:spAutoFit/>
            </a:bodyPr>
            <a:lstStyle/>
            <a:p>
              <a:r>
                <a:rPr lang="en-US" dirty="0"/>
                <a:t>Figure 1</a:t>
              </a:r>
            </a:p>
          </p:txBody>
        </p:sp>
      </p:grpSp>
    </p:spTree>
    <p:extLst>
      <p:ext uri="{BB962C8B-B14F-4D97-AF65-F5344CB8AC3E}">
        <p14:creationId xmlns:p14="http://schemas.microsoft.com/office/powerpoint/2010/main" val="259978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3888528" cy="4821382"/>
          </a:xfrm>
        </p:spPr>
        <p:txBody>
          <a:bodyPr>
            <a:normAutofit/>
          </a:bodyPr>
          <a:lstStyle/>
          <a:p>
            <a:pPr marL="0" marR="0" lvl="0" indent="0">
              <a:spcBef>
                <a:spcPts val="0"/>
              </a:spcBef>
              <a:spcAft>
                <a:spcPts val="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1. Turn the “Pallet Return” switch to the “Manual” position (Blue circle in Figure </a:t>
            </a:r>
            <a:r>
              <a:rPr lang="en-US" sz="2200" kern="100" dirty="0">
                <a:latin typeface="Aptos" panose="020B0004020202020204" pitchFamily="34" charset="0"/>
                <a:ea typeface="Aptos" panose="020B0004020202020204" pitchFamily="34" charset="0"/>
                <a:cs typeface="Times New Roman" panose="02020603050405020304" pitchFamily="18" charset="0"/>
              </a:rPr>
              <a:t>2</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buNone/>
            </a:pPr>
            <a:endParaRPr lang="en-US" sz="1700" dirty="0"/>
          </a:p>
        </p:txBody>
      </p:sp>
      <p:grpSp>
        <p:nvGrpSpPr>
          <p:cNvPr id="2" name="Group 1">
            <a:extLst>
              <a:ext uri="{FF2B5EF4-FFF2-40B4-BE49-F238E27FC236}">
                <a16:creationId xmlns:a16="http://schemas.microsoft.com/office/drawing/2014/main" id="{B9166FC1-DB65-BFC8-5AC3-093681FCDCA4}"/>
              </a:ext>
            </a:extLst>
          </p:cNvPr>
          <p:cNvGrpSpPr/>
          <p:nvPr/>
        </p:nvGrpSpPr>
        <p:grpSpPr>
          <a:xfrm>
            <a:off x="7083989" y="967556"/>
            <a:ext cx="3692166" cy="5292220"/>
            <a:chOff x="7083989" y="967556"/>
            <a:chExt cx="3692166" cy="5292220"/>
          </a:xfrm>
        </p:grpSpPr>
        <p:pic>
          <p:nvPicPr>
            <p:cNvPr id="3074" name="Picture 2">
              <a:extLst>
                <a:ext uri="{FF2B5EF4-FFF2-40B4-BE49-F238E27FC236}">
                  <a16:creationId xmlns:a16="http://schemas.microsoft.com/office/drawing/2014/main" id="{9C1DF12B-4A0C-010B-9D02-C0CC55F28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989" y="967556"/>
              <a:ext cx="3692166" cy="49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a:ext uri="{FF2B5EF4-FFF2-40B4-BE49-F238E27FC236}">
                  <a16:creationId xmlns:a16="http://schemas.microsoft.com/office/drawing/2014/main" id="{72EDEC19-B1D4-AACC-54A7-76DFB1F50F07}"/>
                </a:ext>
              </a:extLst>
            </p:cNvPr>
            <p:cNvSpPr/>
            <p:nvPr/>
          </p:nvSpPr>
          <p:spPr>
            <a:xfrm>
              <a:off x="7719016" y="2585883"/>
              <a:ext cx="1288026" cy="1288026"/>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B3DCE22-8035-C820-14DF-0537B475697C}"/>
                </a:ext>
              </a:extLst>
            </p:cNvPr>
            <p:cNvSpPr txBox="1"/>
            <p:nvPr/>
          </p:nvSpPr>
          <p:spPr>
            <a:xfrm>
              <a:off x="8433543" y="5890444"/>
              <a:ext cx="993058" cy="369332"/>
            </a:xfrm>
            <a:prstGeom prst="rect">
              <a:avLst/>
            </a:prstGeom>
            <a:solidFill>
              <a:schemeClr val="bg1"/>
            </a:solidFill>
          </p:spPr>
          <p:txBody>
            <a:bodyPr wrap="square" rtlCol="0">
              <a:spAutoFit/>
            </a:bodyPr>
            <a:lstStyle/>
            <a:p>
              <a:r>
                <a:rPr lang="en-US" dirty="0"/>
                <a:t>Figure 2</a:t>
              </a:r>
            </a:p>
          </p:txBody>
        </p:sp>
      </p:grpSp>
    </p:spTree>
    <p:extLst>
      <p:ext uri="{BB962C8B-B14F-4D97-AF65-F5344CB8AC3E}">
        <p14:creationId xmlns:p14="http://schemas.microsoft.com/office/powerpoint/2010/main" val="41691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38201" y="1776845"/>
            <a:ext cx="3888528" cy="4821382"/>
          </a:xfrm>
        </p:spPr>
        <p:txBody>
          <a:bodyPr>
            <a:normAutofit/>
          </a:bodyPr>
          <a:lstStyle/>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2</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Move the Pallet Stacker lever (Purple circle in Figure 3) up unti</a:t>
            </a:r>
            <a:r>
              <a:rPr lang="en-US" sz="2200" kern="100" dirty="0">
                <a:latin typeface="Aptos" panose="020B0004020202020204" pitchFamily="34" charset="0"/>
                <a:ea typeface="Aptos" panose="020B0004020202020204" pitchFamily="34" charset="0"/>
                <a:cs typeface="Times New Roman" panose="02020603050405020304" pitchFamily="18" charset="0"/>
              </a:rPr>
              <a:t>l all of the “collapsed” pallets are now underneath the rest of the pallets.</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4" name="Group 3">
            <a:extLst>
              <a:ext uri="{FF2B5EF4-FFF2-40B4-BE49-F238E27FC236}">
                <a16:creationId xmlns:a16="http://schemas.microsoft.com/office/drawing/2014/main" id="{19FD79CE-8865-41DB-FBC1-5A8F6E5044C6}"/>
              </a:ext>
            </a:extLst>
          </p:cNvPr>
          <p:cNvGrpSpPr/>
          <p:nvPr/>
        </p:nvGrpSpPr>
        <p:grpSpPr>
          <a:xfrm>
            <a:off x="7024996" y="967556"/>
            <a:ext cx="3692166" cy="5292220"/>
            <a:chOff x="7024996" y="967556"/>
            <a:chExt cx="3692166" cy="5292220"/>
          </a:xfrm>
        </p:grpSpPr>
        <p:pic>
          <p:nvPicPr>
            <p:cNvPr id="3074" name="Picture 2">
              <a:extLst>
                <a:ext uri="{FF2B5EF4-FFF2-40B4-BE49-F238E27FC236}">
                  <a16:creationId xmlns:a16="http://schemas.microsoft.com/office/drawing/2014/main" id="{9C1DF12B-4A0C-010B-9D02-C0CC55F28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996" y="967556"/>
              <a:ext cx="3692166" cy="49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a:ext uri="{FF2B5EF4-FFF2-40B4-BE49-F238E27FC236}">
                  <a16:creationId xmlns:a16="http://schemas.microsoft.com/office/drawing/2014/main" id="{72EDEC19-B1D4-AACC-54A7-76DFB1F50F07}"/>
                </a:ext>
              </a:extLst>
            </p:cNvPr>
            <p:cNvSpPr/>
            <p:nvPr/>
          </p:nvSpPr>
          <p:spPr>
            <a:xfrm>
              <a:off x="7709184" y="3429000"/>
              <a:ext cx="1288026" cy="1628245"/>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0D0BA3-1CDE-E6F9-5D81-B43CA6597648}"/>
                </a:ext>
              </a:extLst>
            </p:cNvPr>
            <p:cNvSpPr txBox="1"/>
            <p:nvPr/>
          </p:nvSpPr>
          <p:spPr>
            <a:xfrm>
              <a:off x="8379466" y="5890444"/>
              <a:ext cx="983225" cy="369332"/>
            </a:xfrm>
            <a:prstGeom prst="rect">
              <a:avLst/>
            </a:prstGeom>
            <a:solidFill>
              <a:schemeClr val="bg1"/>
            </a:solidFill>
          </p:spPr>
          <p:txBody>
            <a:bodyPr wrap="square" rtlCol="0">
              <a:spAutoFit/>
            </a:bodyPr>
            <a:lstStyle/>
            <a:p>
              <a:r>
                <a:rPr lang="en-US" dirty="0"/>
                <a:t>Figure 3</a:t>
              </a:r>
            </a:p>
          </p:txBody>
        </p:sp>
      </p:grpSp>
    </p:spTree>
    <p:extLst>
      <p:ext uri="{BB962C8B-B14F-4D97-AF65-F5344CB8AC3E}">
        <p14:creationId xmlns:p14="http://schemas.microsoft.com/office/powerpoint/2010/main" val="199728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157413"/>
            <a:ext cx="3888528" cy="4821382"/>
          </a:xfrm>
        </p:spPr>
        <p:txBody>
          <a:bodyPr>
            <a:normAutofit/>
          </a:bodyPr>
          <a:lstStyle/>
          <a:p>
            <a:pPr marL="0" marR="0" lvl="0" indent="0">
              <a:spcBef>
                <a:spcPts val="0"/>
              </a:spcBef>
              <a:spcAft>
                <a:spcPts val="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3. Move the “Pallet Stacker” </a:t>
            </a:r>
            <a:r>
              <a:rPr lang="en-US" sz="2200" kern="100" dirty="0">
                <a:latin typeface="Aptos" panose="020B0004020202020204" pitchFamily="34" charset="0"/>
                <a:ea typeface="Aptos" panose="020B0004020202020204" pitchFamily="34" charset="0"/>
                <a:cs typeface="Times New Roman" panose="02020603050405020304" pitchFamily="18" charset="0"/>
              </a:rPr>
              <a:t>l</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ever down until the pallet stacker platform goes all the way down. </a:t>
            </a: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4. This may have resulted in the same collapsed pallets going back down to their original positions. If so, repeat steps 2 and 3 until all pallets stay together at the top when the pallet stacker is at the lowest position. The pallet stack should look similar to Figure </a:t>
            </a:r>
            <a:r>
              <a:rPr lang="en-US" sz="2200" kern="100" dirty="0">
                <a:latin typeface="Aptos" panose="020B0004020202020204" pitchFamily="34" charset="0"/>
                <a:ea typeface="Aptos" panose="020B0004020202020204" pitchFamily="34" charset="0"/>
                <a:cs typeface="Times New Roman" panose="02020603050405020304" pitchFamily="18" charset="0"/>
              </a:rPr>
              <a:t>4</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buNone/>
            </a:pPr>
            <a:endParaRPr lang="en-US" sz="1700" dirty="0"/>
          </a:p>
        </p:txBody>
      </p:sp>
      <p:grpSp>
        <p:nvGrpSpPr>
          <p:cNvPr id="4" name="Group 3">
            <a:extLst>
              <a:ext uri="{FF2B5EF4-FFF2-40B4-BE49-F238E27FC236}">
                <a16:creationId xmlns:a16="http://schemas.microsoft.com/office/drawing/2014/main" id="{08B3C95A-D419-BA25-FCB1-4DBE808E3050}"/>
              </a:ext>
            </a:extLst>
          </p:cNvPr>
          <p:cNvGrpSpPr/>
          <p:nvPr/>
        </p:nvGrpSpPr>
        <p:grpSpPr>
          <a:xfrm>
            <a:off x="6881443" y="2369575"/>
            <a:ext cx="4388851" cy="2957812"/>
            <a:chOff x="6881443" y="2369575"/>
            <a:chExt cx="4388851" cy="2957812"/>
          </a:xfrm>
        </p:grpSpPr>
        <p:pic>
          <p:nvPicPr>
            <p:cNvPr id="4098" name="Picture 2">
              <a:extLst>
                <a:ext uri="{FF2B5EF4-FFF2-40B4-BE49-F238E27FC236}">
                  <a16:creationId xmlns:a16="http://schemas.microsoft.com/office/drawing/2014/main" id="{A58B6BE1-2ED1-6FC8-704A-DECB336155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362"/>
            <a:stretch/>
          </p:blipFill>
          <p:spPr bwMode="auto">
            <a:xfrm>
              <a:off x="6881443" y="2369575"/>
              <a:ext cx="4388851" cy="258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1A11AD1-C4FE-A37D-2938-80D64CA832DC}"/>
                </a:ext>
              </a:extLst>
            </p:cNvPr>
            <p:cNvSpPr txBox="1"/>
            <p:nvPr/>
          </p:nvSpPr>
          <p:spPr>
            <a:xfrm>
              <a:off x="8589171" y="4958055"/>
              <a:ext cx="973394" cy="369332"/>
            </a:xfrm>
            <a:prstGeom prst="rect">
              <a:avLst/>
            </a:prstGeom>
            <a:solidFill>
              <a:schemeClr val="bg1"/>
            </a:solidFill>
          </p:spPr>
          <p:txBody>
            <a:bodyPr wrap="square" rtlCol="0">
              <a:spAutoFit/>
            </a:bodyPr>
            <a:lstStyle/>
            <a:p>
              <a:r>
                <a:rPr lang="en-US" dirty="0"/>
                <a:t>Figure 4</a:t>
              </a:r>
            </a:p>
          </p:txBody>
        </p:sp>
      </p:grpSp>
    </p:spTree>
    <p:extLst>
      <p:ext uri="{BB962C8B-B14F-4D97-AF65-F5344CB8AC3E}">
        <p14:creationId xmlns:p14="http://schemas.microsoft.com/office/powerpoint/2010/main" val="278190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marR="0" lvl="0" indent="0">
              <a:spcBef>
                <a:spcPts val="0"/>
              </a:spcBef>
              <a:spcAft>
                <a:spcPts val="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5. Once you think the jam has been fixed, check and see if there is a pallet on the pallet rollover conveyor. If there is, go to step 7. If not, go to step 6.</a:t>
            </a:r>
          </a:p>
          <a:p>
            <a:pPr marL="0" indent="0">
              <a:buNone/>
            </a:pPr>
            <a:endParaRPr lang="en-US" sz="1700" dirty="0"/>
          </a:p>
        </p:txBody>
      </p:sp>
      <p:grpSp>
        <p:nvGrpSpPr>
          <p:cNvPr id="4" name="Group 3">
            <a:extLst>
              <a:ext uri="{FF2B5EF4-FFF2-40B4-BE49-F238E27FC236}">
                <a16:creationId xmlns:a16="http://schemas.microsoft.com/office/drawing/2014/main" id="{3E901E4E-5EFB-AB78-1EC4-48F188AD6D76}"/>
              </a:ext>
            </a:extLst>
          </p:cNvPr>
          <p:cNvGrpSpPr/>
          <p:nvPr/>
        </p:nvGrpSpPr>
        <p:grpSpPr>
          <a:xfrm>
            <a:off x="5753858" y="1433796"/>
            <a:ext cx="5320542" cy="4359739"/>
            <a:chOff x="5753858" y="1433796"/>
            <a:chExt cx="5320542" cy="4359739"/>
          </a:xfrm>
        </p:grpSpPr>
        <p:pic>
          <p:nvPicPr>
            <p:cNvPr id="5122" name="Picture 2">
              <a:extLst>
                <a:ext uri="{FF2B5EF4-FFF2-40B4-BE49-F238E27FC236}">
                  <a16:creationId xmlns:a16="http://schemas.microsoft.com/office/drawing/2014/main" id="{ADC89EC5-68E8-4908-00D8-5250B9602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858" y="1433796"/>
              <a:ext cx="5320542" cy="399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CE4BA8D-D936-2DF6-4B19-A598C5FCE58D}"/>
                </a:ext>
              </a:extLst>
            </p:cNvPr>
            <p:cNvSpPr txBox="1"/>
            <p:nvPr/>
          </p:nvSpPr>
          <p:spPr>
            <a:xfrm>
              <a:off x="8025832" y="5424203"/>
              <a:ext cx="985520" cy="369332"/>
            </a:xfrm>
            <a:prstGeom prst="rect">
              <a:avLst/>
            </a:prstGeom>
            <a:solidFill>
              <a:schemeClr val="bg1"/>
            </a:solidFill>
          </p:spPr>
          <p:txBody>
            <a:bodyPr wrap="square" rtlCol="0">
              <a:spAutoFit/>
            </a:bodyPr>
            <a:lstStyle/>
            <a:p>
              <a:r>
                <a:rPr lang="en-US" dirty="0"/>
                <a:t>Figure 5</a:t>
              </a:r>
            </a:p>
          </p:txBody>
        </p:sp>
      </p:grpSp>
    </p:spTree>
    <p:extLst>
      <p:ext uri="{BB962C8B-B14F-4D97-AF65-F5344CB8AC3E}">
        <p14:creationId xmlns:p14="http://schemas.microsoft.com/office/powerpoint/2010/main" val="58168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6. Turn the top “Pallet Rollover” switch to the “Manual” position (Purple circle in Figure 6). Turn the bottom “Pallet Rollover” switch to the “Rev” position (Blue circle in Figure 6). Hold it at this position until a pallet has landed on the pallet stacking conveyor. You may need to flip the top over so you can see.</a:t>
            </a: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6" name="Group 5">
            <a:extLst>
              <a:ext uri="{FF2B5EF4-FFF2-40B4-BE49-F238E27FC236}">
                <a16:creationId xmlns:a16="http://schemas.microsoft.com/office/drawing/2014/main" id="{3F9E62D9-740C-1C72-1841-594E4627038A}"/>
              </a:ext>
            </a:extLst>
          </p:cNvPr>
          <p:cNvGrpSpPr/>
          <p:nvPr/>
        </p:nvGrpSpPr>
        <p:grpSpPr>
          <a:xfrm>
            <a:off x="6812895" y="573828"/>
            <a:ext cx="3673157" cy="5266875"/>
            <a:chOff x="6812895" y="573828"/>
            <a:chExt cx="3673157" cy="5266875"/>
          </a:xfrm>
        </p:grpSpPr>
        <p:pic>
          <p:nvPicPr>
            <p:cNvPr id="2050" name="Picture 2">
              <a:extLst>
                <a:ext uri="{FF2B5EF4-FFF2-40B4-BE49-F238E27FC236}">
                  <a16:creationId xmlns:a16="http://schemas.microsoft.com/office/drawing/2014/main" id="{FA4C123B-184A-A6A8-D5E1-C5D811C5A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2895" y="573828"/>
              <a:ext cx="3673157" cy="489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511EAEF4-B2C8-D83B-6D65-E7E3752D527C}"/>
                </a:ext>
              </a:extLst>
            </p:cNvPr>
            <p:cNvSpPr/>
            <p:nvPr/>
          </p:nvSpPr>
          <p:spPr>
            <a:xfrm>
              <a:off x="7924800" y="2275840"/>
              <a:ext cx="1625600" cy="1221986"/>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D06F6BA2-9CFD-359B-F100-FE9B431750B2}"/>
                </a:ext>
              </a:extLst>
            </p:cNvPr>
            <p:cNvSpPr/>
            <p:nvPr/>
          </p:nvSpPr>
          <p:spPr>
            <a:xfrm>
              <a:off x="7959745" y="3368074"/>
              <a:ext cx="1513840" cy="1407160"/>
            </a:xfrm>
            <a:prstGeom prst="ellipse">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EA9644-F30A-7F71-7340-FFD1EF6FE641}"/>
                </a:ext>
              </a:extLst>
            </p:cNvPr>
            <p:cNvSpPr txBox="1"/>
            <p:nvPr/>
          </p:nvSpPr>
          <p:spPr>
            <a:xfrm>
              <a:off x="8241992" y="5471371"/>
              <a:ext cx="991215" cy="369332"/>
            </a:xfrm>
            <a:prstGeom prst="rect">
              <a:avLst/>
            </a:prstGeom>
            <a:solidFill>
              <a:schemeClr val="bg1"/>
            </a:solidFill>
          </p:spPr>
          <p:txBody>
            <a:bodyPr wrap="square" rtlCol="0">
              <a:spAutoFit/>
            </a:bodyPr>
            <a:lstStyle/>
            <a:p>
              <a:r>
                <a:rPr lang="en-US" dirty="0"/>
                <a:t>Figure 6</a:t>
              </a:r>
            </a:p>
          </p:txBody>
        </p:sp>
      </p:grpSp>
    </p:spTree>
    <p:extLst>
      <p:ext uri="{BB962C8B-B14F-4D97-AF65-F5344CB8AC3E}">
        <p14:creationId xmlns:p14="http://schemas.microsoft.com/office/powerpoint/2010/main" val="158015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7" name="Rectangle 310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4C1733-6E4C-D12A-B536-419328C4EDAA}"/>
              </a:ext>
            </a:extLst>
          </p:cNvPr>
          <p:cNvSpPr>
            <a:spLocks noGrp="1"/>
          </p:cNvSpPr>
          <p:nvPr>
            <p:ph idx="1"/>
          </p:nvPr>
        </p:nvSpPr>
        <p:spPr>
          <a:xfrm>
            <a:off x="850110" y="1087135"/>
            <a:ext cx="3888528" cy="4821382"/>
          </a:xfrm>
        </p:spPr>
        <p:txBody>
          <a:bodyPr>
            <a:normAutofit/>
          </a:bodyPr>
          <a:lstStyle/>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7. T</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est the magazine by pressing on the “Pallet Return Forward” button (Green circle in Figure 7) and hold it until the pallet is completely underneath the pallet stack.</a:t>
            </a: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r>
              <a:rPr lang="en-US" sz="2200" kern="100" dirty="0">
                <a:latin typeface="Aptos" panose="020B0004020202020204" pitchFamily="34" charset="0"/>
                <a:ea typeface="Aptos" panose="020B0004020202020204" pitchFamily="34" charset="0"/>
                <a:cs typeface="Times New Roman" panose="02020603050405020304" pitchFamily="18" charset="0"/>
              </a:rPr>
              <a:t>8</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Turn the “Pallet Return” switch back to the “auto” position.</a:t>
            </a:r>
          </a:p>
          <a:p>
            <a:pPr marL="0" marR="0" lvl="0" indent="0">
              <a:spcBef>
                <a:spcPts val="0"/>
              </a:spcBef>
              <a:spcAft>
                <a:spcPts val="0"/>
              </a:spcAft>
              <a:buNone/>
            </a:pPr>
            <a:endParaRPr lang="en-US" sz="2200"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grpSp>
        <p:nvGrpSpPr>
          <p:cNvPr id="6" name="Group 5">
            <a:extLst>
              <a:ext uri="{FF2B5EF4-FFF2-40B4-BE49-F238E27FC236}">
                <a16:creationId xmlns:a16="http://schemas.microsoft.com/office/drawing/2014/main" id="{E5125EBF-691C-EDAA-F1EB-789459DD926E}"/>
              </a:ext>
            </a:extLst>
          </p:cNvPr>
          <p:cNvGrpSpPr/>
          <p:nvPr/>
        </p:nvGrpSpPr>
        <p:grpSpPr>
          <a:xfrm>
            <a:off x="7024996" y="967556"/>
            <a:ext cx="3692166" cy="5310293"/>
            <a:chOff x="7024996" y="967556"/>
            <a:chExt cx="3692166" cy="5310293"/>
          </a:xfrm>
        </p:grpSpPr>
        <p:pic>
          <p:nvPicPr>
            <p:cNvPr id="2" name="Picture 2">
              <a:extLst>
                <a:ext uri="{FF2B5EF4-FFF2-40B4-BE49-F238E27FC236}">
                  <a16:creationId xmlns:a16="http://schemas.microsoft.com/office/drawing/2014/main" id="{FE2C9910-098C-3CC7-9D3F-07491BE11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996" y="967556"/>
              <a:ext cx="3692166" cy="49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12A21D1-221F-7745-F64B-595F0033238D}"/>
                </a:ext>
              </a:extLst>
            </p:cNvPr>
            <p:cNvSpPr txBox="1"/>
            <p:nvPr/>
          </p:nvSpPr>
          <p:spPr>
            <a:xfrm>
              <a:off x="8383399" y="5908517"/>
              <a:ext cx="975360" cy="369332"/>
            </a:xfrm>
            <a:prstGeom prst="rect">
              <a:avLst/>
            </a:prstGeom>
            <a:solidFill>
              <a:schemeClr val="bg1"/>
            </a:solidFill>
          </p:spPr>
          <p:txBody>
            <a:bodyPr wrap="square" rtlCol="0">
              <a:spAutoFit/>
            </a:bodyPr>
            <a:lstStyle/>
            <a:p>
              <a:r>
                <a:rPr lang="en-US" dirty="0"/>
                <a:t>Figure 7</a:t>
              </a:r>
            </a:p>
          </p:txBody>
        </p:sp>
        <p:sp>
          <p:nvSpPr>
            <p:cNvPr id="5" name="Oval 4">
              <a:extLst>
                <a:ext uri="{FF2B5EF4-FFF2-40B4-BE49-F238E27FC236}">
                  <a16:creationId xmlns:a16="http://schemas.microsoft.com/office/drawing/2014/main" id="{E02DC3FC-A52F-2800-DC59-2DAB76CDBEBA}"/>
                </a:ext>
              </a:extLst>
            </p:cNvPr>
            <p:cNvSpPr/>
            <p:nvPr/>
          </p:nvSpPr>
          <p:spPr>
            <a:xfrm>
              <a:off x="8718679" y="2560320"/>
              <a:ext cx="1280160" cy="1300480"/>
            </a:xfrm>
            <a:prstGeom prst="ellipse">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5284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8612</TotalTime>
  <Words>420</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Symbol</vt:lpstr>
      <vt:lpstr>Office Theme</vt:lpstr>
      <vt:lpstr>Fixing a Pallet Magazine Jam</vt:lpstr>
      <vt:lpstr>PowerPoint Presentation</vt:lpstr>
      <vt:lpstr>Preface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Yield</dc:title>
  <dc:creator>Jason Bell</dc:creator>
  <cp:lastModifiedBy>Matthew Weber</cp:lastModifiedBy>
  <cp:revision>1</cp:revision>
  <dcterms:created xsi:type="dcterms:W3CDTF">2024-07-01T11:50:05Z</dcterms:created>
  <dcterms:modified xsi:type="dcterms:W3CDTF">2024-08-21T17:21:24Z</dcterms:modified>
</cp:coreProperties>
</file>