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E6598-7435-4BDB-8241-F1737B66B46A}" v="2" dt="2024-07-01T17:06:39.470"/>
    <p1510:client id="{0594C980-1F45-4FA6-9A0E-DEFDA89E183E}" v="57" dt="2024-07-01T18:53:32.243"/>
    <p1510:client id="{416331A4-5993-4ABC-9964-79E951A960A4}" v="34" dt="2024-07-02T13:33:20.875"/>
    <p1510:client id="{6E6DA757-6AC9-43F6-9F18-5DB7752267B9}" v="32" dt="2024-07-01T19:29:37.130"/>
    <p1510:client id="{D7D8595E-E992-4051-BD68-05C67ECD3231}" v="17" dt="2024-07-02T13:53:03.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Weber" userId="cb8fa425-774b-40a7-b0f2-d5b57e79fa6f" providerId="ADAL" clId="{416331A4-5993-4ABC-9964-79E951A960A4}"/>
    <pc:docChg chg="custSel addSld modSld">
      <pc:chgData name="Matthew Weber" userId="cb8fa425-774b-40a7-b0f2-d5b57e79fa6f" providerId="ADAL" clId="{416331A4-5993-4ABC-9964-79E951A960A4}" dt="2024-07-02T13:33:31.868" v="383" actId="2890"/>
      <pc:docMkLst>
        <pc:docMk/>
      </pc:docMkLst>
      <pc:sldChg chg="modSp mod">
        <pc:chgData name="Matthew Weber" userId="cb8fa425-774b-40a7-b0f2-d5b57e79fa6f" providerId="ADAL" clId="{416331A4-5993-4ABC-9964-79E951A960A4}" dt="2024-07-01T19:38:51.258" v="31" actId="20577"/>
        <pc:sldMkLst>
          <pc:docMk/>
          <pc:sldMk cId="2932703518" sldId="256"/>
        </pc:sldMkLst>
        <pc:spChg chg="mod">
          <ac:chgData name="Matthew Weber" userId="cb8fa425-774b-40a7-b0f2-d5b57e79fa6f" providerId="ADAL" clId="{416331A4-5993-4ABC-9964-79E951A960A4}" dt="2024-07-01T19:38:29.130" v="27" actId="20577"/>
          <ac:spMkLst>
            <pc:docMk/>
            <pc:sldMk cId="2932703518" sldId="256"/>
            <ac:spMk id="2" creationId="{0988541B-C4D0-FD60-CEA4-610494902ED9}"/>
          </ac:spMkLst>
        </pc:spChg>
        <pc:spChg chg="mod">
          <ac:chgData name="Matthew Weber" userId="cb8fa425-774b-40a7-b0f2-d5b57e79fa6f" providerId="ADAL" clId="{416331A4-5993-4ABC-9964-79E951A960A4}" dt="2024-07-01T19:38:51.258" v="31" actId="20577"/>
          <ac:spMkLst>
            <pc:docMk/>
            <pc:sldMk cId="2932703518" sldId="256"/>
            <ac:spMk id="3" creationId="{A811F1A6-A382-AF76-0D86-809F875EE824}"/>
          </ac:spMkLst>
        </pc:spChg>
      </pc:sldChg>
      <pc:sldChg chg="addSp delSp modSp mod">
        <pc:chgData name="Matthew Weber" userId="cb8fa425-774b-40a7-b0f2-d5b57e79fa6f" providerId="ADAL" clId="{416331A4-5993-4ABC-9964-79E951A960A4}" dt="2024-07-01T19:41:55.093" v="97"/>
        <pc:sldMkLst>
          <pc:docMk/>
          <pc:sldMk cId="2923562659" sldId="257"/>
        </pc:sldMkLst>
        <pc:spChg chg="mod ord">
          <ac:chgData name="Matthew Weber" userId="cb8fa425-774b-40a7-b0f2-d5b57e79fa6f" providerId="ADAL" clId="{416331A4-5993-4ABC-9964-79E951A960A4}" dt="2024-07-01T19:41:50.558" v="96" actId="26606"/>
          <ac:spMkLst>
            <pc:docMk/>
            <pc:sldMk cId="2923562659" sldId="257"/>
            <ac:spMk id="3" creationId="{6F8127F2-A88E-3587-E460-6FD5C7F273C2}"/>
          </ac:spMkLst>
        </pc:spChg>
        <pc:spChg chg="del">
          <ac:chgData name="Matthew Weber" userId="cb8fa425-774b-40a7-b0f2-d5b57e79fa6f" providerId="ADAL" clId="{416331A4-5993-4ABC-9964-79E951A960A4}" dt="2024-07-01T19:41:50.558" v="96" actId="26606"/>
          <ac:spMkLst>
            <pc:docMk/>
            <pc:sldMk cId="2923562659" sldId="257"/>
            <ac:spMk id="1039" creationId="{79BB35BC-D5C2-4C8B-A22A-A71E6191913B}"/>
          </ac:spMkLst>
        </pc:spChg>
        <pc:spChg chg="add">
          <ac:chgData name="Matthew Weber" userId="cb8fa425-774b-40a7-b0f2-d5b57e79fa6f" providerId="ADAL" clId="{416331A4-5993-4ABC-9964-79E951A960A4}" dt="2024-07-01T19:41:50.558" v="96" actId="26606"/>
          <ac:spMkLst>
            <pc:docMk/>
            <pc:sldMk cId="2923562659" sldId="257"/>
            <ac:spMk id="1044" creationId="{79BB35BC-D5C2-4C8B-A22A-A71E6191913B}"/>
          </ac:spMkLst>
        </pc:spChg>
        <pc:picChg chg="del">
          <ac:chgData name="Matthew Weber" userId="cb8fa425-774b-40a7-b0f2-d5b57e79fa6f" providerId="ADAL" clId="{416331A4-5993-4ABC-9964-79E951A960A4}" dt="2024-07-01T19:41:35.758" v="94" actId="478"/>
          <ac:picMkLst>
            <pc:docMk/>
            <pc:sldMk cId="2923562659" sldId="257"/>
            <ac:picMk id="2" creationId="{42C07A94-A754-75CB-C3DA-346EBBF4078D}"/>
          </ac:picMkLst>
        </pc:picChg>
        <pc:picChg chg="add mod">
          <ac:chgData name="Matthew Weber" userId="cb8fa425-774b-40a7-b0f2-d5b57e79fa6f" providerId="ADAL" clId="{416331A4-5993-4ABC-9964-79E951A960A4}" dt="2024-07-01T19:41:55.093" v="97"/>
          <ac:picMkLst>
            <pc:docMk/>
            <pc:sldMk cId="2923562659" sldId="257"/>
            <ac:picMk id="4" creationId="{E3076670-0BAF-DD3D-109F-4069E1A18942}"/>
          </ac:picMkLst>
        </pc:picChg>
      </pc:sldChg>
      <pc:sldChg chg="delSp modSp mod">
        <pc:chgData name="Matthew Weber" userId="cb8fa425-774b-40a7-b0f2-d5b57e79fa6f" providerId="ADAL" clId="{416331A4-5993-4ABC-9964-79E951A960A4}" dt="2024-07-01T19:42:48.071" v="103" actId="478"/>
        <pc:sldMkLst>
          <pc:docMk/>
          <pc:sldMk cId="754623724" sldId="258"/>
        </pc:sldMkLst>
        <pc:spChg chg="mod">
          <ac:chgData name="Matthew Weber" userId="cb8fa425-774b-40a7-b0f2-d5b57e79fa6f" providerId="ADAL" clId="{416331A4-5993-4ABC-9964-79E951A960A4}" dt="2024-07-01T19:42:41.368" v="100" actId="403"/>
          <ac:spMkLst>
            <pc:docMk/>
            <pc:sldMk cId="754623724" sldId="258"/>
            <ac:spMk id="3" creationId="{8F4C1733-6E4C-D12A-B536-419328C4EDAA}"/>
          </ac:spMkLst>
        </pc:spChg>
        <pc:spChg chg="del mod">
          <ac:chgData name="Matthew Weber" userId="cb8fa425-774b-40a7-b0f2-d5b57e79fa6f" providerId="ADAL" clId="{416331A4-5993-4ABC-9964-79E951A960A4}" dt="2024-07-01T19:42:48.071" v="103" actId="478"/>
          <ac:spMkLst>
            <pc:docMk/>
            <pc:sldMk cId="754623724" sldId="258"/>
            <ac:spMk id="28" creationId="{1E4CC2EA-B3E7-7DEC-371C-432750ECA60F}"/>
          </ac:spMkLst>
        </pc:spChg>
        <pc:picChg chg="del">
          <ac:chgData name="Matthew Weber" userId="cb8fa425-774b-40a7-b0f2-d5b57e79fa6f" providerId="ADAL" clId="{416331A4-5993-4ABC-9964-79E951A960A4}" dt="2024-07-01T19:42:44.954" v="101" actId="478"/>
          <ac:picMkLst>
            <pc:docMk/>
            <pc:sldMk cId="754623724" sldId="258"/>
            <ac:picMk id="1027" creationId="{F869B7D7-168B-FCAB-5E27-35BC3A48E375}"/>
          </ac:picMkLst>
        </pc:picChg>
      </pc:sldChg>
      <pc:sldChg chg="addSp delSp modSp mod">
        <pc:chgData name="Matthew Weber" userId="cb8fa425-774b-40a7-b0f2-d5b57e79fa6f" providerId="ADAL" clId="{416331A4-5993-4ABC-9964-79E951A960A4}" dt="2024-07-01T19:45:18.363" v="143" actId="1076"/>
        <pc:sldMkLst>
          <pc:docMk/>
          <pc:sldMk cId="4169116557" sldId="259"/>
        </pc:sldMkLst>
        <pc:spChg chg="mod">
          <ac:chgData name="Matthew Weber" userId="cb8fa425-774b-40a7-b0f2-d5b57e79fa6f" providerId="ADAL" clId="{416331A4-5993-4ABC-9964-79E951A960A4}" dt="2024-07-01T19:45:18.363" v="143" actId="1076"/>
          <ac:spMkLst>
            <pc:docMk/>
            <pc:sldMk cId="4169116557" sldId="259"/>
            <ac:spMk id="2" creationId="{51C08503-DA61-147C-F172-6AB2F4E1D578}"/>
          </ac:spMkLst>
        </pc:spChg>
        <pc:spChg chg="mod">
          <ac:chgData name="Matthew Weber" userId="cb8fa425-774b-40a7-b0f2-d5b57e79fa6f" providerId="ADAL" clId="{416331A4-5993-4ABC-9964-79E951A960A4}" dt="2024-07-01T19:45:12.598" v="142" actId="27636"/>
          <ac:spMkLst>
            <pc:docMk/>
            <pc:sldMk cId="4169116557" sldId="259"/>
            <ac:spMk id="3" creationId="{8F4C1733-6E4C-D12A-B536-419328C4EDAA}"/>
          </ac:spMkLst>
        </pc:spChg>
        <pc:spChg chg="add mod">
          <ac:chgData name="Matthew Weber" userId="cb8fa425-774b-40a7-b0f2-d5b57e79fa6f" providerId="ADAL" clId="{416331A4-5993-4ABC-9964-79E951A960A4}" dt="2024-07-01T19:44:53.795" v="132"/>
          <ac:spMkLst>
            <pc:docMk/>
            <pc:sldMk cId="4169116557" sldId="259"/>
            <ac:spMk id="9" creationId="{2AF02388-7F6A-CFD1-D458-03BCE580CAF5}"/>
          </ac:spMkLst>
        </pc:spChg>
        <pc:spChg chg="del">
          <ac:chgData name="Matthew Weber" userId="cb8fa425-774b-40a7-b0f2-d5b57e79fa6f" providerId="ADAL" clId="{416331A4-5993-4ABC-9964-79E951A960A4}" dt="2024-07-01T19:44:57.376" v="133" actId="26606"/>
          <ac:spMkLst>
            <pc:docMk/>
            <pc:sldMk cId="4169116557" sldId="259"/>
            <ac:spMk id="3100" creationId="{0E3596DD-156A-473E-9BB3-C6A29F7574E9}"/>
          </ac:spMkLst>
        </pc:spChg>
        <pc:spChg chg="del">
          <ac:chgData name="Matthew Weber" userId="cb8fa425-774b-40a7-b0f2-d5b57e79fa6f" providerId="ADAL" clId="{416331A4-5993-4ABC-9964-79E951A960A4}" dt="2024-07-01T19:44:57.376" v="133" actId="26606"/>
          <ac:spMkLst>
            <pc:docMk/>
            <pc:sldMk cId="4169116557" sldId="259"/>
            <ac:spMk id="3102" creationId="{2C46C4D6-C474-4E92-B52E-944C1118F7B6}"/>
          </ac:spMkLst>
        </pc:spChg>
        <pc:spChg chg="add">
          <ac:chgData name="Matthew Weber" userId="cb8fa425-774b-40a7-b0f2-d5b57e79fa6f" providerId="ADAL" clId="{416331A4-5993-4ABC-9964-79E951A960A4}" dt="2024-07-01T19:44:57.376" v="133" actId="26606"/>
          <ac:spMkLst>
            <pc:docMk/>
            <pc:sldMk cId="4169116557" sldId="259"/>
            <ac:spMk id="3107" creationId="{0E3596DD-156A-473E-9BB3-C6A29F7574E9}"/>
          </ac:spMkLst>
        </pc:spChg>
        <pc:spChg chg="add">
          <ac:chgData name="Matthew Weber" userId="cb8fa425-774b-40a7-b0f2-d5b57e79fa6f" providerId="ADAL" clId="{416331A4-5993-4ABC-9964-79E951A960A4}" dt="2024-07-01T19:44:57.376" v="133" actId="26606"/>
          <ac:spMkLst>
            <pc:docMk/>
            <pc:sldMk cId="4169116557" sldId="259"/>
            <ac:spMk id="3109" creationId="{2C46C4D6-C474-4E92-B52E-944C1118F7B6}"/>
          </ac:spMkLst>
        </pc:spChg>
        <pc:grpChg chg="del">
          <ac:chgData name="Matthew Weber" userId="cb8fa425-774b-40a7-b0f2-d5b57e79fa6f" providerId="ADAL" clId="{416331A4-5993-4ABC-9964-79E951A960A4}" dt="2024-07-01T19:44:38.645" v="131" actId="478"/>
          <ac:grpSpMkLst>
            <pc:docMk/>
            <pc:sldMk cId="4169116557" sldId="259"/>
            <ac:grpSpMk id="4" creationId="{319665D7-51BC-9AEB-AE9A-F0228584F2D5}"/>
          </ac:grpSpMkLst>
        </pc:grpChg>
        <pc:grpChg chg="add mod">
          <ac:chgData name="Matthew Weber" userId="cb8fa425-774b-40a7-b0f2-d5b57e79fa6f" providerId="ADAL" clId="{416331A4-5993-4ABC-9964-79E951A960A4}" dt="2024-07-01T19:44:57.376" v="133" actId="26606"/>
          <ac:grpSpMkLst>
            <pc:docMk/>
            <pc:sldMk cId="4169116557" sldId="259"/>
            <ac:grpSpMk id="7" creationId="{35010948-3A45-F26C-696D-025D924755B7}"/>
          </ac:grpSpMkLst>
        </pc:grpChg>
        <pc:picChg chg="add mod">
          <ac:chgData name="Matthew Weber" userId="cb8fa425-774b-40a7-b0f2-d5b57e79fa6f" providerId="ADAL" clId="{416331A4-5993-4ABC-9964-79E951A960A4}" dt="2024-07-01T19:44:53.795" v="132"/>
          <ac:picMkLst>
            <pc:docMk/>
            <pc:sldMk cId="4169116557" sldId="259"/>
            <ac:picMk id="8" creationId="{7C684AA8-0E92-3924-527B-6A2F2D7D9EB4}"/>
          </ac:picMkLst>
        </pc:picChg>
      </pc:sldChg>
      <pc:sldChg chg="addSp delSp modSp mod">
        <pc:chgData name="Matthew Weber" userId="cb8fa425-774b-40a7-b0f2-d5b57e79fa6f" providerId="ADAL" clId="{416331A4-5993-4ABC-9964-79E951A960A4}" dt="2024-07-01T19:48:29.387" v="158" actId="1076"/>
        <pc:sldMkLst>
          <pc:docMk/>
          <pc:sldMk cId="2846251533" sldId="260"/>
        </pc:sldMkLst>
        <pc:spChg chg="mod">
          <ac:chgData name="Matthew Weber" userId="cb8fa425-774b-40a7-b0f2-d5b57e79fa6f" providerId="ADAL" clId="{416331A4-5993-4ABC-9964-79E951A960A4}" dt="2024-07-01T19:47:56.823" v="149" actId="26606"/>
          <ac:spMkLst>
            <pc:docMk/>
            <pc:sldMk cId="2846251533" sldId="260"/>
            <ac:spMk id="3" creationId="{8F4C1733-6E4C-D12A-B536-419328C4EDAA}"/>
          </ac:spMkLst>
        </pc:spChg>
        <pc:spChg chg="add mod">
          <ac:chgData name="Matthew Weber" userId="cb8fa425-774b-40a7-b0f2-d5b57e79fa6f" providerId="ADAL" clId="{416331A4-5993-4ABC-9964-79E951A960A4}" dt="2024-07-01T19:48:29.387" v="158" actId="1076"/>
          <ac:spMkLst>
            <pc:docMk/>
            <pc:sldMk cId="2846251533" sldId="260"/>
            <ac:spMk id="9" creationId="{843AF394-AC7E-BC1B-E0E5-246867D9B98F}"/>
          </ac:spMkLst>
        </pc:spChg>
        <pc:spChg chg="del">
          <ac:chgData name="Matthew Weber" userId="cb8fa425-774b-40a7-b0f2-d5b57e79fa6f" providerId="ADAL" clId="{416331A4-5993-4ABC-9964-79E951A960A4}" dt="2024-07-01T19:47:56.823" v="149" actId="26606"/>
          <ac:spMkLst>
            <pc:docMk/>
            <pc:sldMk cId="2846251533" sldId="260"/>
            <ac:spMk id="25" creationId="{0E3596DD-156A-473E-9BB3-C6A29F7574E9}"/>
          </ac:spMkLst>
        </pc:spChg>
        <pc:spChg chg="del">
          <ac:chgData name="Matthew Weber" userId="cb8fa425-774b-40a7-b0f2-d5b57e79fa6f" providerId="ADAL" clId="{416331A4-5993-4ABC-9964-79E951A960A4}" dt="2024-07-01T19:47:56.823" v="149" actId="26606"/>
          <ac:spMkLst>
            <pc:docMk/>
            <pc:sldMk cId="2846251533" sldId="260"/>
            <ac:spMk id="27" creationId="{2C46C4D6-C474-4E92-B52E-944C1118F7B6}"/>
          </ac:spMkLst>
        </pc:spChg>
        <pc:spChg chg="add mod">
          <ac:chgData name="Matthew Weber" userId="cb8fa425-774b-40a7-b0f2-d5b57e79fa6f" providerId="ADAL" clId="{416331A4-5993-4ABC-9964-79E951A960A4}" dt="2024-07-01T19:47:54.722" v="148"/>
          <ac:spMkLst>
            <pc:docMk/>
            <pc:sldMk cId="2846251533" sldId="260"/>
            <ac:spMk id="35" creationId="{B0D98DC1-E749-3625-CEF7-283A02F21C45}"/>
          </ac:spMkLst>
        </pc:spChg>
        <pc:spChg chg="add">
          <ac:chgData name="Matthew Weber" userId="cb8fa425-774b-40a7-b0f2-d5b57e79fa6f" providerId="ADAL" clId="{416331A4-5993-4ABC-9964-79E951A960A4}" dt="2024-07-01T19:47:56.823" v="149" actId="26606"/>
          <ac:spMkLst>
            <pc:docMk/>
            <pc:sldMk cId="2846251533" sldId="260"/>
            <ac:spMk id="40" creationId="{0E3596DD-156A-473E-9BB3-C6A29F7574E9}"/>
          </ac:spMkLst>
        </pc:spChg>
        <pc:spChg chg="add">
          <ac:chgData name="Matthew Weber" userId="cb8fa425-774b-40a7-b0f2-d5b57e79fa6f" providerId="ADAL" clId="{416331A4-5993-4ABC-9964-79E951A960A4}" dt="2024-07-01T19:47:56.823" v="149" actId="26606"/>
          <ac:spMkLst>
            <pc:docMk/>
            <pc:sldMk cId="2846251533" sldId="260"/>
            <ac:spMk id="42" creationId="{2C46C4D6-C474-4E92-B52E-944C1118F7B6}"/>
          </ac:spMkLst>
        </pc:spChg>
        <pc:grpChg chg="del">
          <ac:chgData name="Matthew Weber" userId="cb8fa425-774b-40a7-b0f2-d5b57e79fa6f" providerId="ADAL" clId="{416331A4-5993-4ABC-9964-79E951A960A4}" dt="2024-07-01T19:47:44.946" v="147" actId="478"/>
          <ac:grpSpMkLst>
            <pc:docMk/>
            <pc:sldMk cId="2846251533" sldId="260"/>
            <ac:grpSpMk id="4" creationId="{6FA23A0E-F7AA-FB62-F255-AE778F4B3225}"/>
          </ac:grpSpMkLst>
        </pc:grpChg>
        <pc:grpChg chg="add mod">
          <ac:chgData name="Matthew Weber" userId="cb8fa425-774b-40a7-b0f2-d5b57e79fa6f" providerId="ADAL" clId="{416331A4-5993-4ABC-9964-79E951A960A4}" dt="2024-07-01T19:48:01.891" v="150" actId="14100"/>
          <ac:grpSpMkLst>
            <pc:docMk/>
            <pc:sldMk cId="2846251533" sldId="260"/>
            <ac:grpSpMk id="7" creationId="{1F815B1C-9F82-F635-81A2-E53B34D803D2}"/>
          </ac:grpSpMkLst>
        </pc:grpChg>
        <pc:picChg chg="add mod">
          <ac:chgData name="Matthew Weber" userId="cb8fa425-774b-40a7-b0f2-d5b57e79fa6f" providerId="ADAL" clId="{416331A4-5993-4ABC-9964-79E951A960A4}" dt="2024-07-01T19:47:54.722" v="148"/>
          <ac:picMkLst>
            <pc:docMk/>
            <pc:sldMk cId="2846251533" sldId="260"/>
            <ac:picMk id="8" creationId="{0AC2847F-5EE7-3DA9-EDF3-EFD3B12883BE}"/>
          </ac:picMkLst>
        </pc:picChg>
      </pc:sldChg>
      <pc:sldChg chg="addSp delSp modSp mod">
        <pc:chgData name="Matthew Weber" userId="cb8fa425-774b-40a7-b0f2-d5b57e79fa6f" providerId="ADAL" clId="{416331A4-5993-4ABC-9964-79E951A960A4}" dt="2024-07-01T19:50:36.118" v="174" actId="14100"/>
        <pc:sldMkLst>
          <pc:docMk/>
          <pc:sldMk cId="2595567678" sldId="261"/>
        </pc:sldMkLst>
        <pc:spChg chg="mod">
          <ac:chgData name="Matthew Weber" userId="cb8fa425-774b-40a7-b0f2-d5b57e79fa6f" providerId="ADAL" clId="{416331A4-5993-4ABC-9964-79E951A960A4}" dt="2024-07-01T19:49:46.595" v="163" actId="404"/>
          <ac:spMkLst>
            <pc:docMk/>
            <pc:sldMk cId="2595567678" sldId="261"/>
            <ac:spMk id="3" creationId="{8F4C1733-6E4C-D12A-B536-419328C4EDAA}"/>
          </ac:spMkLst>
        </pc:spChg>
        <pc:spChg chg="add mod">
          <ac:chgData name="Matthew Weber" userId="cb8fa425-774b-40a7-b0f2-d5b57e79fa6f" providerId="ADAL" clId="{416331A4-5993-4ABC-9964-79E951A960A4}" dt="2024-07-01T19:50:03.071" v="165"/>
          <ac:spMkLst>
            <pc:docMk/>
            <pc:sldMk cId="2595567678" sldId="261"/>
            <ac:spMk id="6" creationId="{FDA27093-E9E8-601D-BA06-AB7ECF8A25A6}"/>
          </ac:spMkLst>
        </pc:spChg>
        <pc:spChg chg="add mod">
          <ac:chgData name="Matthew Weber" userId="cb8fa425-774b-40a7-b0f2-d5b57e79fa6f" providerId="ADAL" clId="{416331A4-5993-4ABC-9964-79E951A960A4}" dt="2024-07-01T19:50:36.118" v="174" actId="14100"/>
          <ac:spMkLst>
            <pc:docMk/>
            <pc:sldMk cId="2595567678" sldId="261"/>
            <ac:spMk id="11" creationId="{9201B8F1-C60D-3E13-E15E-E87943B1618A}"/>
          </ac:spMkLst>
        </pc:spChg>
        <pc:grpChg chg="add mod">
          <ac:chgData name="Matthew Weber" userId="cb8fa425-774b-40a7-b0f2-d5b57e79fa6f" providerId="ADAL" clId="{416331A4-5993-4ABC-9964-79E951A960A4}" dt="2024-07-01T19:50:26.527" v="170" actId="1076"/>
          <ac:grpSpMkLst>
            <pc:docMk/>
            <pc:sldMk cId="2595567678" sldId="261"/>
            <ac:grpSpMk id="4" creationId="{D1D509F5-4D95-119F-17C2-6124673FE6F4}"/>
          </ac:grpSpMkLst>
        </pc:grpChg>
        <pc:grpChg chg="del">
          <ac:chgData name="Matthew Weber" userId="cb8fa425-774b-40a7-b0f2-d5b57e79fa6f" providerId="ADAL" clId="{416331A4-5993-4ABC-9964-79E951A960A4}" dt="2024-07-01T19:49:48.795" v="164" actId="478"/>
          <ac:grpSpMkLst>
            <pc:docMk/>
            <pc:sldMk cId="2595567678" sldId="261"/>
            <ac:grpSpMk id="7" creationId="{A9B38DA0-A910-D14D-4E01-1D4C92F7C4AA}"/>
          </ac:grpSpMkLst>
        </pc:grpChg>
        <pc:picChg chg="add mod">
          <ac:chgData name="Matthew Weber" userId="cb8fa425-774b-40a7-b0f2-d5b57e79fa6f" providerId="ADAL" clId="{416331A4-5993-4ABC-9964-79E951A960A4}" dt="2024-07-01T19:50:03.071" v="165"/>
          <ac:picMkLst>
            <pc:docMk/>
            <pc:sldMk cId="2595567678" sldId="261"/>
            <ac:picMk id="5" creationId="{C217248B-CABB-A628-0669-AB8A6CFE2E60}"/>
          </ac:picMkLst>
        </pc:picChg>
      </pc:sldChg>
      <pc:sldChg chg="addSp delSp modSp mod">
        <pc:chgData name="Matthew Weber" userId="cb8fa425-774b-40a7-b0f2-d5b57e79fa6f" providerId="ADAL" clId="{416331A4-5993-4ABC-9964-79E951A960A4}" dt="2024-07-02T13:14:55.101" v="215" actId="403"/>
        <pc:sldMkLst>
          <pc:docMk/>
          <pc:sldMk cId="3183407483" sldId="262"/>
        </pc:sldMkLst>
        <pc:spChg chg="mod">
          <ac:chgData name="Matthew Weber" userId="cb8fa425-774b-40a7-b0f2-d5b57e79fa6f" providerId="ADAL" clId="{416331A4-5993-4ABC-9964-79E951A960A4}" dt="2024-07-02T13:14:55.101" v="215" actId="403"/>
          <ac:spMkLst>
            <pc:docMk/>
            <pc:sldMk cId="3183407483" sldId="262"/>
            <ac:spMk id="3" creationId="{8F4C1733-6E4C-D12A-B536-419328C4EDAA}"/>
          </ac:spMkLst>
        </pc:spChg>
        <pc:spChg chg="add">
          <ac:chgData name="Matthew Weber" userId="cb8fa425-774b-40a7-b0f2-d5b57e79fa6f" providerId="ADAL" clId="{416331A4-5993-4ABC-9964-79E951A960A4}" dt="2024-07-02T13:12:10.490" v="175"/>
          <ac:spMkLst>
            <pc:docMk/>
            <pc:sldMk cId="3183407483" sldId="262"/>
            <ac:spMk id="7" creationId="{0CE00BF5-FD59-98A6-9965-E4D0BF425713}"/>
          </ac:spMkLst>
        </pc:spChg>
        <pc:spChg chg="add">
          <ac:chgData name="Matthew Weber" userId="cb8fa425-774b-40a7-b0f2-d5b57e79fa6f" providerId="ADAL" clId="{416331A4-5993-4ABC-9964-79E951A960A4}" dt="2024-07-02T13:12:10.490" v="175"/>
          <ac:spMkLst>
            <pc:docMk/>
            <pc:sldMk cId="3183407483" sldId="262"/>
            <ac:spMk id="8" creationId="{1A4D238D-D470-26AA-4C0E-E27A28D29252}"/>
          </ac:spMkLst>
        </pc:spChg>
        <pc:spChg chg="add mod">
          <ac:chgData name="Matthew Weber" userId="cb8fa425-774b-40a7-b0f2-d5b57e79fa6f" providerId="ADAL" clId="{416331A4-5993-4ABC-9964-79E951A960A4}" dt="2024-07-02T13:13:39.089" v="205" actId="1076"/>
          <ac:spMkLst>
            <pc:docMk/>
            <pc:sldMk cId="3183407483" sldId="262"/>
            <ac:spMk id="10" creationId="{14DF519F-C208-6664-1520-FD7815DEB471}"/>
          </ac:spMkLst>
        </pc:spChg>
        <pc:grpChg chg="del">
          <ac:chgData name="Matthew Weber" userId="cb8fa425-774b-40a7-b0f2-d5b57e79fa6f" providerId="ADAL" clId="{416331A4-5993-4ABC-9964-79E951A960A4}" dt="2024-07-02T13:12:43.027" v="178" actId="478"/>
          <ac:grpSpMkLst>
            <pc:docMk/>
            <pc:sldMk cId="3183407483" sldId="262"/>
            <ac:grpSpMk id="4" creationId="{87661991-24F6-B23C-2582-730658680274}"/>
          </ac:grpSpMkLst>
        </pc:grpChg>
        <pc:picChg chg="add mod">
          <ac:chgData name="Matthew Weber" userId="cb8fa425-774b-40a7-b0f2-d5b57e79fa6f" providerId="ADAL" clId="{416331A4-5993-4ABC-9964-79E951A960A4}" dt="2024-07-02T13:13:00.401" v="182" actId="1076"/>
          <ac:picMkLst>
            <pc:docMk/>
            <pc:sldMk cId="3183407483" sldId="262"/>
            <ac:picMk id="9" creationId="{194D4488-E087-472B-1A0F-8048AD5BA807}"/>
          </ac:picMkLst>
        </pc:picChg>
        <pc:picChg chg="add">
          <ac:chgData name="Matthew Weber" userId="cb8fa425-774b-40a7-b0f2-d5b57e79fa6f" providerId="ADAL" clId="{416331A4-5993-4ABC-9964-79E951A960A4}" dt="2024-07-02T13:12:10.490" v="175"/>
          <ac:picMkLst>
            <pc:docMk/>
            <pc:sldMk cId="3183407483" sldId="262"/>
            <ac:picMk id="2049" creationId="{4752A9B7-1301-1BFF-8F5E-EC74A4535228}"/>
          </ac:picMkLst>
        </pc:picChg>
      </pc:sldChg>
      <pc:sldChg chg="addSp delSp modSp new mod setBg">
        <pc:chgData name="Matthew Weber" userId="cb8fa425-774b-40a7-b0f2-d5b57e79fa6f" providerId="ADAL" clId="{416331A4-5993-4ABC-9964-79E951A960A4}" dt="2024-07-02T13:18:34.637" v="257" actId="1076"/>
        <pc:sldMkLst>
          <pc:docMk/>
          <pc:sldMk cId="1355892443" sldId="263"/>
        </pc:sldMkLst>
        <pc:spChg chg="del">
          <ac:chgData name="Matthew Weber" userId="cb8fa425-774b-40a7-b0f2-d5b57e79fa6f" providerId="ADAL" clId="{416331A4-5993-4ABC-9964-79E951A960A4}" dt="2024-07-02T13:14:10.871" v="208" actId="478"/>
          <ac:spMkLst>
            <pc:docMk/>
            <pc:sldMk cId="1355892443" sldId="263"/>
            <ac:spMk id="2" creationId="{E86DADA9-7E03-1B77-BB53-847C56662AF6}"/>
          </ac:spMkLst>
        </pc:spChg>
        <pc:spChg chg="del">
          <ac:chgData name="Matthew Weber" userId="cb8fa425-774b-40a7-b0f2-d5b57e79fa6f" providerId="ADAL" clId="{416331A4-5993-4ABC-9964-79E951A960A4}" dt="2024-07-02T13:14:07.357" v="207" actId="478"/>
          <ac:spMkLst>
            <pc:docMk/>
            <pc:sldMk cId="1355892443" sldId="263"/>
            <ac:spMk id="3" creationId="{7C721AE4-3366-4708-A6B5-D6311C019B54}"/>
          </ac:spMkLst>
        </pc:spChg>
        <pc:spChg chg="add mod">
          <ac:chgData name="Matthew Weber" userId="cb8fa425-774b-40a7-b0f2-d5b57e79fa6f" providerId="ADAL" clId="{416331A4-5993-4ABC-9964-79E951A960A4}" dt="2024-07-02T13:18:24.016" v="256" actId="1076"/>
          <ac:spMkLst>
            <pc:docMk/>
            <pc:sldMk cId="1355892443" sldId="263"/>
            <ac:spMk id="4" creationId="{D41CD4A4-34F9-C2DF-2E96-BBC1E8A26D1A}"/>
          </ac:spMkLst>
        </pc:spChg>
        <pc:spChg chg="add mod">
          <ac:chgData name="Matthew Weber" userId="cb8fa425-774b-40a7-b0f2-d5b57e79fa6f" providerId="ADAL" clId="{416331A4-5993-4ABC-9964-79E951A960A4}" dt="2024-07-02T13:18:34.637" v="257" actId="1076"/>
          <ac:spMkLst>
            <pc:docMk/>
            <pc:sldMk cId="1355892443" sldId="263"/>
            <ac:spMk id="5" creationId="{A396B25C-6CA6-8604-7851-0C719FDF0968}"/>
          </ac:spMkLst>
        </pc:spChg>
        <pc:spChg chg="add mod">
          <ac:chgData name="Matthew Weber" userId="cb8fa425-774b-40a7-b0f2-d5b57e79fa6f" providerId="ADAL" clId="{416331A4-5993-4ABC-9964-79E951A960A4}" dt="2024-07-02T13:15:26.829" v="218" actId="113"/>
          <ac:spMkLst>
            <pc:docMk/>
            <pc:sldMk cId="1355892443" sldId="263"/>
            <ac:spMk id="6" creationId="{7A1B54FB-901E-1329-0206-4243DAD2AAA2}"/>
          </ac:spMkLst>
        </pc:spChg>
        <pc:spChg chg="add mod">
          <ac:chgData name="Matthew Weber" userId="cb8fa425-774b-40a7-b0f2-d5b57e79fa6f" providerId="ADAL" clId="{416331A4-5993-4ABC-9964-79E951A960A4}" dt="2024-07-02T13:15:26.829" v="218" actId="113"/>
          <ac:spMkLst>
            <pc:docMk/>
            <pc:sldMk cId="1355892443" sldId="263"/>
            <ac:spMk id="12" creationId="{A949F5A0-DB8E-C20C-00E9-581721AB278C}"/>
          </ac:spMkLst>
        </pc:spChg>
        <pc:spChg chg="add mod">
          <ac:chgData name="Matthew Weber" userId="cb8fa425-774b-40a7-b0f2-d5b57e79fa6f" providerId="ADAL" clId="{416331A4-5993-4ABC-9964-79E951A960A4}" dt="2024-07-02T13:17:24.190" v="238"/>
          <ac:spMkLst>
            <pc:docMk/>
            <pc:sldMk cId="1355892443" sldId="263"/>
            <ac:spMk id="15" creationId="{8FBF9081-809F-3C15-02DA-243EFE602856}"/>
          </ac:spMkLst>
        </pc:spChg>
        <pc:spChg chg="add mod">
          <ac:chgData name="Matthew Weber" userId="cb8fa425-774b-40a7-b0f2-d5b57e79fa6f" providerId="ADAL" clId="{416331A4-5993-4ABC-9964-79E951A960A4}" dt="2024-07-02T13:17:24.190" v="238"/>
          <ac:spMkLst>
            <pc:docMk/>
            <pc:sldMk cId="1355892443" sldId="263"/>
            <ac:spMk id="16" creationId="{91AB19ED-143A-1DBB-1E44-43860069DDFD}"/>
          </ac:spMkLst>
        </pc:spChg>
        <pc:spChg chg="add mod">
          <ac:chgData name="Matthew Weber" userId="cb8fa425-774b-40a7-b0f2-d5b57e79fa6f" providerId="ADAL" clId="{416331A4-5993-4ABC-9964-79E951A960A4}" dt="2024-07-02T13:17:56.512" v="251" actId="1076"/>
          <ac:spMkLst>
            <pc:docMk/>
            <pc:sldMk cId="1355892443" sldId="263"/>
            <ac:spMk id="17" creationId="{92611AB1-9545-7560-C8B8-D99A14CA0584}"/>
          </ac:spMkLst>
        </pc:spChg>
        <pc:spChg chg="add">
          <ac:chgData name="Matthew Weber" userId="cb8fa425-774b-40a7-b0f2-d5b57e79fa6f" providerId="ADAL" clId="{416331A4-5993-4ABC-9964-79E951A960A4}" dt="2024-07-02T13:17:29.511" v="240" actId="26606"/>
          <ac:spMkLst>
            <pc:docMk/>
            <pc:sldMk cId="1355892443" sldId="263"/>
            <ac:spMk id="22" creationId="{0E3596DD-156A-473E-9BB3-C6A29F7574E9}"/>
          </ac:spMkLst>
        </pc:spChg>
        <pc:spChg chg="add">
          <ac:chgData name="Matthew Weber" userId="cb8fa425-774b-40a7-b0f2-d5b57e79fa6f" providerId="ADAL" clId="{416331A4-5993-4ABC-9964-79E951A960A4}" dt="2024-07-02T13:17:29.511" v="240" actId="26606"/>
          <ac:spMkLst>
            <pc:docMk/>
            <pc:sldMk cId="1355892443" sldId="263"/>
            <ac:spMk id="24" creationId="{2C46C4D6-C474-4E92-B52E-944C1118F7B6}"/>
          </ac:spMkLst>
        </pc:spChg>
        <pc:grpChg chg="add mod">
          <ac:chgData name="Matthew Weber" userId="cb8fa425-774b-40a7-b0f2-d5b57e79fa6f" providerId="ADAL" clId="{416331A4-5993-4ABC-9964-79E951A960A4}" dt="2024-07-02T13:15:24.034" v="217" actId="113"/>
          <ac:grpSpMkLst>
            <pc:docMk/>
            <pc:sldMk cId="1355892443" sldId="263"/>
            <ac:grpSpMk id="7" creationId="{305CE334-7F51-D6E8-804F-9C378DAE2E77}"/>
          </ac:grpSpMkLst>
        </pc:grpChg>
        <pc:grpChg chg="add mod">
          <ac:chgData name="Matthew Weber" userId="cb8fa425-774b-40a7-b0f2-d5b57e79fa6f" providerId="ADAL" clId="{416331A4-5993-4ABC-9964-79E951A960A4}" dt="2024-07-02T13:18:05.165" v="253" actId="1076"/>
          <ac:grpSpMkLst>
            <pc:docMk/>
            <pc:sldMk cId="1355892443" sldId="263"/>
            <ac:grpSpMk id="13" creationId="{ABC30E07-A77C-A0C1-3EB9-6473540658D3}"/>
          </ac:grpSpMkLst>
        </pc:grpChg>
        <pc:picChg chg="add mod">
          <ac:chgData name="Matthew Weber" userId="cb8fa425-774b-40a7-b0f2-d5b57e79fa6f" providerId="ADAL" clId="{416331A4-5993-4ABC-9964-79E951A960A4}" dt="2024-07-02T13:17:24.190" v="238"/>
          <ac:picMkLst>
            <pc:docMk/>
            <pc:sldMk cId="1355892443" sldId="263"/>
            <ac:picMk id="14" creationId="{1D8DEEB5-A909-BD10-039C-96A8D3912FBB}"/>
          </ac:picMkLst>
        </pc:picChg>
      </pc:sldChg>
      <pc:sldChg chg="addSp delSp modSp new mod setBg">
        <pc:chgData name="Matthew Weber" userId="cb8fa425-774b-40a7-b0f2-d5b57e79fa6f" providerId="ADAL" clId="{416331A4-5993-4ABC-9964-79E951A960A4}" dt="2024-07-02T13:20:12.060" v="275" actId="403"/>
        <pc:sldMkLst>
          <pc:docMk/>
          <pc:sldMk cId="1147741241" sldId="264"/>
        </pc:sldMkLst>
        <pc:spChg chg="del">
          <ac:chgData name="Matthew Weber" userId="cb8fa425-774b-40a7-b0f2-d5b57e79fa6f" providerId="ADAL" clId="{416331A4-5993-4ABC-9964-79E951A960A4}" dt="2024-07-02T13:18:47.345" v="260" actId="478"/>
          <ac:spMkLst>
            <pc:docMk/>
            <pc:sldMk cId="1147741241" sldId="264"/>
            <ac:spMk id="2" creationId="{73BC1EA7-8819-8098-5FD8-81A139EBA0F1}"/>
          </ac:spMkLst>
        </pc:spChg>
        <pc:spChg chg="del">
          <ac:chgData name="Matthew Weber" userId="cb8fa425-774b-40a7-b0f2-d5b57e79fa6f" providerId="ADAL" clId="{416331A4-5993-4ABC-9964-79E951A960A4}" dt="2024-07-02T13:18:46.222" v="259" actId="478"/>
          <ac:spMkLst>
            <pc:docMk/>
            <pc:sldMk cId="1147741241" sldId="264"/>
            <ac:spMk id="3" creationId="{CB619907-657F-B0A0-3C69-0286C505E2CD}"/>
          </ac:spMkLst>
        </pc:spChg>
        <pc:spChg chg="add mod">
          <ac:chgData name="Matthew Weber" userId="cb8fa425-774b-40a7-b0f2-d5b57e79fa6f" providerId="ADAL" clId="{416331A4-5993-4ABC-9964-79E951A960A4}" dt="2024-07-02T13:19:54.969" v="270" actId="26606"/>
          <ac:spMkLst>
            <pc:docMk/>
            <pc:sldMk cId="1147741241" sldId="264"/>
            <ac:spMk id="4" creationId="{65ECD87A-DCCD-81F9-88EB-D08778CDAE02}"/>
          </ac:spMkLst>
        </pc:spChg>
        <pc:spChg chg="add mod">
          <ac:chgData name="Matthew Weber" userId="cb8fa425-774b-40a7-b0f2-d5b57e79fa6f" providerId="ADAL" clId="{416331A4-5993-4ABC-9964-79E951A960A4}" dt="2024-07-02T13:19:54.969" v="270" actId="26606"/>
          <ac:spMkLst>
            <pc:docMk/>
            <pc:sldMk cId="1147741241" sldId="264"/>
            <ac:spMk id="5" creationId="{7AF545DB-22B2-2F93-3A67-F3BE21C798E1}"/>
          </ac:spMkLst>
        </pc:spChg>
        <pc:spChg chg="add mod">
          <ac:chgData name="Matthew Weber" userId="cb8fa425-774b-40a7-b0f2-d5b57e79fa6f" providerId="ADAL" clId="{416331A4-5993-4ABC-9964-79E951A960A4}" dt="2024-07-02T13:20:12.060" v="275" actId="403"/>
          <ac:spMkLst>
            <pc:docMk/>
            <pc:sldMk cId="1147741241" sldId="264"/>
            <ac:spMk id="7" creationId="{7E0B46D4-7339-3517-E166-CD22A449359B}"/>
          </ac:spMkLst>
        </pc:spChg>
        <pc:spChg chg="add">
          <ac:chgData name="Matthew Weber" userId="cb8fa425-774b-40a7-b0f2-d5b57e79fa6f" providerId="ADAL" clId="{416331A4-5993-4ABC-9964-79E951A960A4}" dt="2024-07-02T13:19:54.969" v="270" actId="26606"/>
          <ac:spMkLst>
            <pc:docMk/>
            <pc:sldMk cId="1147741241" sldId="264"/>
            <ac:spMk id="13" creationId="{0E3596DD-156A-473E-9BB3-C6A29F7574E9}"/>
          </ac:spMkLst>
        </pc:spChg>
        <pc:spChg chg="add">
          <ac:chgData name="Matthew Weber" userId="cb8fa425-774b-40a7-b0f2-d5b57e79fa6f" providerId="ADAL" clId="{416331A4-5993-4ABC-9964-79E951A960A4}" dt="2024-07-02T13:19:54.969" v="270" actId="26606"/>
          <ac:spMkLst>
            <pc:docMk/>
            <pc:sldMk cId="1147741241" sldId="264"/>
            <ac:spMk id="15" creationId="{2C46C4D6-C474-4E92-B52E-944C1118F7B6}"/>
          </ac:spMkLst>
        </pc:spChg>
        <pc:grpChg chg="add mod">
          <ac:chgData name="Matthew Weber" userId="cb8fa425-774b-40a7-b0f2-d5b57e79fa6f" providerId="ADAL" clId="{416331A4-5993-4ABC-9964-79E951A960A4}" dt="2024-07-02T13:20:05.506" v="272" actId="1076"/>
          <ac:grpSpMkLst>
            <pc:docMk/>
            <pc:sldMk cId="1147741241" sldId="264"/>
            <ac:grpSpMk id="6" creationId="{47208367-E610-622F-83C6-2793003132C3}"/>
          </ac:grpSpMkLst>
        </pc:grpChg>
        <pc:picChg chg="add mod">
          <ac:chgData name="Matthew Weber" userId="cb8fa425-774b-40a7-b0f2-d5b57e79fa6f" providerId="ADAL" clId="{416331A4-5993-4ABC-9964-79E951A960A4}" dt="2024-07-02T13:19:52.346" v="269"/>
          <ac:picMkLst>
            <pc:docMk/>
            <pc:sldMk cId="1147741241" sldId="264"/>
            <ac:picMk id="8" creationId="{42F8D71E-9AF7-06DD-93F5-A16550E5E87D}"/>
          </ac:picMkLst>
        </pc:picChg>
      </pc:sldChg>
      <pc:sldChg chg="addSp delSp modSp new mod">
        <pc:chgData name="Matthew Weber" userId="cb8fa425-774b-40a7-b0f2-d5b57e79fa6f" providerId="ADAL" clId="{416331A4-5993-4ABC-9964-79E951A960A4}" dt="2024-07-02T13:22:29.159" v="293" actId="1076"/>
        <pc:sldMkLst>
          <pc:docMk/>
          <pc:sldMk cId="1905982395" sldId="265"/>
        </pc:sldMkLst>
        <pc:spChg chg="del">
          <ac:chgData name="Matthew Weber" userId="cb8fa425-774b-40a7-b0f2-d5b57e79fa6f" providerId="ADAL" clId="{416331A4-5993-4ABC-9964-79E951A960A4}" dt="2024-07-02T13:20:21.059" v="277" actId="478"/>
          <ac:spMkLst>
            <pc:docMk/>
            <pc:sldMk cId="1905982395" sldId="265"/>
            <ac:spMk id="2" creationId="{4E512163-F871-77F3-BF05-E52C676D4AAD}"/>
          </ac:spMkLst>
        </pc:spChg>
        <pc:spChg chg="del">
          <ac:chgData name="Matthew Weber" userId="cb8fa425-774b-40a7-b0f2-d5b57e79fa6f" providerId="ADAL" clId="{416331A4-5993-4ABC-9964-79E951A960A4}" dt="2024-07-02T13:20:22.093" v="278" actId="478"/>
          <ac:spMkLst>
            <pc:docMk/>
            <pc:sldMk cId="1905982395" sldId="265"/>
            <ac:spMk id="3" creationId="{6964B493-3A65-89F1-1E9C-CF1FE91B8C41}"/>
          </ac:spMkLst>
        </pc:spChg>
        <pc:spChg chg="add mod">
          <ac:chgData name="Matthew Weber" userId="cb8fa425-774b-40a7-b0f2-d5b57e79fa6f" providerId="ADAL" clId="{416331A4-5993-4ABC-9964-79E951A960A4}" dt="2024-07-02T13:20:33.117" v="281" actId="27636"/>
          <ac:spMkLst>
            <pc:docMk/>
            <pc:sldMk cId="1905982395" sldId="265"/>
            <ac:spMk id="4" creationId="{106FA897-14B7-0696-B57E-54FE6FD0FE6C}"/>
          </ac:spMkLst>
        </pc:spChg>
        <pc:spChg chg="add mod">
          <ac:chgData name="Matthew Weber" userId="cb8fa425-774b-40a7-b0f2-d5b57e79fa6f" providerId="ADAL" clId="{416331A4-5993-4ABC-9964-79E951A960A4}" dt="2024-07-02T13:22:29.159" v="293" actId="1076"/>
          <ac:spMkLst>
            <pc:docMk/>
            <pc:sldMk cId="1905982395" sldId="265"/>
            <ac:spMk id="5" creationId="{AE1135AD-1466-6B57-32A6-2675874FFC97}"/>
          </ac:spMkLst>
        </pc:spChg>
      </pc:sldChg>
      <pc:sldChg chg="addSp delSp modSp new mod">
        <pc:chgData name="Matthew Weber" userId="cb8fa425-774b-40a7-b0f2-d5b57e79fa6f" providerId="ADAL" clId="{416331A4-5993-4ABC-9964-79E951A960A4}" dt="2024-07-02T13:25:11.601" v="317" actId="14100"/>
        <pc:sldMkLst>
          <pc:docMk/>
          <pc:sldMk cId="582507142" sldId="266"/>
        </pc:sldMkLst>
        <pc:spChg chg="del">
          <ac:chgData name="Matthew Weber" userId="cb8fa425-774b-40a7-b0f2-d5b57e79fa6f" providerId="ADAL" clId="{416331A4-5993-4ABC-9964-79E951A960A4}" dt="2024-07-02T13:22:52.406" v="295" actId="478"/>
          <ac:spMkLst>
            <pc:docMk/>
            <pc:sldMk cId="582507142" sldId="266"/>
            <ac:spMk id="2" creationId="{0FBC3D0D-B0C9-E25A-520F-69A0601B1497}"/>
          </ac:spMkLst>
        </pc:spChg>
        <pc:spChg chg="del">
          <ac:chgData name="Matthew Weber" userId="cb8fa425-774b-40a7-b0f2-d5b57e79fa6f" providerId="ADAL" clId="{416331A4-5993-4ABC-9964-79E951A960A4}" dt="2024-07-02T13:22:54.166" v="296" actId="478"/>
          <ac:spMkLst>
            <pc:docMk/>
            <pc:sldMk cId="582507142" sldId="266"/>
            <ac:spMk id="3" creationId="{F280E55F-A7EF-8A03-1914-892FF0FD2CC5}"/>
          </ac:spMkLst>
        </pc:spChg>
        <pc:spChg chg="add mod">
          <ac:chgData name="Matthew Weber" userId="cb8fa425-774b-40a7-b0f2-d5b57e79fa6f" providerId="ADAL" clId="{416331A4-5993-4ABC-9964-79E951A960A4}" dt="2024-07-02T13:23:00.936" v="297"/>
          <ac:spMkLst>
            <pc:docMk/>
            <pc:sldMk cId="582507142" sldId="266"/>
            <ac:spMk id="4" creationId="{5FD03C18-095E-B1EA-6CA6-7E8302E6FBA5}"/>
          </ac:spMkLst>
        </pc:spChg>
        <pc:spChg chg="add mod">
          <ac:chgData name="Matthew Weber" userId="cb8fa425-774b-40a7-b0f2-d5b57e79fa6f" providerId="ADAL" clId="{416331A4-5993-4ABC-9964-79E951A960A4}" dt="2024-07-02T13:24:19.087" v="309" actId="1076"/>
          <ac:spMkLst>
            <pc:docMk/>
            <pc:sldMk cId="582507142" sldId="266"/>
            <ac:spMk id="5" creationId="{3E374B41-9A91-C4A2-85A9-241EF7F2BF1B}"/>
          </ac:spMkLst>
        </pc:spChg>
        <pc:spChg chg="add mod">
          <ac:chgData name="Matthew Weber" userId="cb8fa425-774b-40a7-b0f2-d5b57e79fa6f" providerId="ADAL" clId="{416331A4-5993-4ABC-9964-79E951A960A4}" dt="2024-07-02T13:24:40.163" v="310"/>
          <ac:spMkLst>
            <pc:docMk/>
            <pc:sldMk cId="582507142" sldId="266"/>
            <ac:spMk id="8" creationId="{ABA6A881-85BB-9C61-AE72-0AA82773444D}"/>
          </ac:spMkLst>
        </pc:spChg>
        <pc:spChg chg="add mod">
          <ac:chgData name="Matthew Weber" userId="cb8fa425-774b-40a7-b0f2-d5b57e79fa6f" providerId="ADAL" clId="{416331A4-5993-4ABC-9964-79E951A960A4}" dt="2024-07-02T13:24:40.163" v="310"/>
          <ac:spMkLst>
            <pc:docMk/>
            <pc:sldMk cId="582507142" sldId="266"/>
            <ac:spMk id="9" creationId="{8B4F5173-1581-7E89-C855-1E4CDDC48DE8}"/>
          </ac:spMkLst>
        </pc:spChg>
        <pc:spChg chg="add mod">
          <ac:chgData name="Matthew Weber" userId="cb8fa425-774b-40a7-b0f2-d5b57e79fa6f" providerId="ADAL" clId="{416331A4-5993-4ABC-9964-79E951A960A4}" dt="2024-07-02T13:25:11.601" v="317" actId="14100"/>
          <ac:spMkLst>
            <pc:docMk/>
            <pc:sldMk cId="582507142" sldId="266"/>
            <ac:spMk id="10" creationId="{253B0986-C7FC-4FFB-7679-6D2AE8E1711E}"/>
          </ac:spMkLst>
        </pc:spChg>
        <pc:grpChg chg="add mod">
          <ac:chgData name="Matthew Weber" userId="cb8fa425-774b-40a7-b0f2-d5b57e79fa6f" providerId="ADAL" clId="{416331A4-5993-4ABC-9964-79E951A960A4}" dt="2024-07-02T13:25:00.179" v="313" actId="1076"/>
          <ac:grpSpMkLst>
            <pc:docMk/>
            <pc:sldMk cId="582507142" sldId="266"/>
            <ac:grpSpMk id="6" creationId="{904D9E93-6ED9-3FBF-371E-96621EFD434D}"/>
          </ac:grpSpMkLst>
        </pc:grpChg>
        <pc:picChg chg="add mod">
          <ac:chgData name="Matthew Weber" userId="cb8fa425-774b-40a7-b0f2-d5b57e79fa6f" providerId="ADAL" clId="{416331A4-5993-4ABC-9964-79E951A960A4}" dt="2024-07-02T13:24:40.163" v="310"/>
          <ac:picMkLst>
            <pc:docMk/>
            <pc:sldMk cId="582507142" sldId="266"/>
            <ac:picMk id="7" creationId="{685F067C-8358-E7B3-2655-8E388F80AD1B}"/>
          </ac:picMkLst>
        </pc:picChg>
      </pc:sldChg>
      <pc:sldChg chg="addSp delSp modSp new mod">
        <pc:chgData name="Matthew Weber" userId="cb8fa425-774b-40a7-b0f2-d5b57e79fa6f" providerId="ADAL" clId="{416331A4-5993-4ABC-9964-79E951A960A4}" dt="2024-07-02T13:27:16.764" v="332" actId="27636"/>
        <pc:sldMkLst>
          <pc:docMk/>
          <pc:sldMk cId="1829635972" sldId="267"/>
        </pc:sldMkLst>
        <pc:spChg chg="del">
          <ac:chgData name="Matthew Weber" userId="cb8fa425-774b-40a7-b0f2-d5b57e79fa6f" providerId="ADAL" clId="{416331A4-5993-4ABC-9964-79E951A960A4}" dt="2024-07-02T13:25:25.330" v="320" actId="478"/>
          <ac:spMkLst>
            <pc:docMk/>
            <pc:sldMk cId="1829635972" sldId="267"/>
            <ac:spMk id="2" creationId="{6BE2E58D-151F-0E78-906F-3FC175798E4F}"/>
          </ac:spMkLst>
        </pc:spChg>
        <pc:spChg chg="del">
          <ac:chgData name="Matthew Weber" userId="cb8fa425-774b-40a7-b0f2-d5b57e79fa6f" providerId="ADAL" clId="{416331A4-5993-4ABC-9964-79E951A960A4}" dt="2024-07-02T13:25:24.410" v="319" actId="478"/>
          <ac:spMkLst>
            <pc:docMk/>
            <pc:sldMk cId="1829635972" sldId="267"/>
            <ac:spMk id="3" creationId="{DA6E1688-0277-C702-861D-27250CECA058}"/>
          </ac:spMkLst>
        </pc:spChg>
        <pc:spChg chg="add mod">
          <ac:chgData name="Matthew Weber" userId="cb8fa425-774b-40a7-b0f2-d5b57e79fa6f" providerId="ADAL" clId="{416331A4-5993-4ABC-9964-79E951A960A4}" dt="2024-07-02T13:25:32.788" v="321"/>
          <ac:spMkLst>
            <pc:docMk/>
            <pc:sldMk cId="1829635972" sldId="267"/>
            <ac:spMk id="4" creationId="{4BD809D0-3CF7-B740-F43A-7FF4D08ECED6}"/>
          </ac:spMkLst>
        </pc:spChg>
        <pc:spChg chg="add mod">
          <ac:chgData name="Matthew Weber" userId="cb8fa425-774b-40a7-b0f2-d5b57e79fa6f" providerId="ADAL" clId="{416331A4-5993-4ABC-9964-79E951A960A4}" dt="2024-07-02T13:27:16.764" v="332" actId="27636"/>
          <ac:spMkLst>
            <pc:docMk/>
            <pc:sldMk cId="1829635972" sldId="267"/>
            <ac:spMk id="5" creationId="{CA89866C-3BF7-6603-E578-79FB619E9BD0}"/>
          </ac:spMkLst>
        </pc:spChg>
      </pc:sldChg>
      <pc:sldChg chg="addSp delSp modSp new mod setBg">
        <pc:chgData name="Matthew Weber" userId="cb8fa425-774b-40a7-b0f2-d5b57e79fa6f" providerId="ADAL" clId="{416331A4-5993-4ABC-9964-79E951A960A4}" dt="2024-07-02T13:30:57.732" v="371" actId="1076"/>
        <pc:sldMkLst>
          <pc:docMk/>
          <pc:sldMk cId="379908706" sldId="268"/>
        </pc:sldMkLst>
        <pc:spChg chg="del">
          <ac:chgData name="Matthew Weber" userId="cb8fa425-774b-40a7-b0f2-d5b57e79fa6f" providerId="ADAL" clId="{416331A4-5993-4ABC-9964-79E951A960A4}" dt="2024-07-02T13:27:53.631" v="334" actId="478"/>
          <ac:spMkLst>
            <pc:docMk/>
            <pc:sldMk cId="379908706" sldId="268"/>
            <ac:spMk id="2" creationId="{FB14BF8B-5130-AC03-99A9-79BA671A5A0D}"/>
          </ac:spMkLst>
        </pc:spChg>
        <pc:spChg chg="del">
          <ac:chgData name="Matthew Weber" userId="cb8fa425-774b-40a7-b0f2-d5b57e79fa6f" providerId="ADAL" clId="{416331A4-5993-4ABC-9964-79E951A960A4}" dt="2024-07-02T13:27:52.636" v="333" actId="478"/>
          <ac:spMkLst>
            <pc:docMk/>
            <pc:sldMk cId="379908706" sldId="268"/>
            <ac:spMk id="3" creationId="{2D6D17E8-DA94-5258-0763-305A2EA32718}"/>
          </ac:spMkLst>
        </pc:spChg>
        <pc:spChg chg="add mod">
          <ac:chgData name="Matthew Weber" userId="cb8fa425-774b-40a7-b0f2-d5b57e79fa6f" providerId="ADAL" clId="{416331A4-5993-4ABC-9964-79E951A960A4}" dt="2024-07-02T13:29:58.403" v="348" actId="26606"/>
          <ac:spMkLst>
            <pc:docMk/>
            <pc:sldMk cId="379908706" sldId="268"/>
            <ac:spMk id="4" creationId="{076D41CE-76A3-070D-B989-515DB646B705}"/>
          </ac:spMkLst>
        </pc:spChg>
        <pc:spChg chg="add mod">
          <ac:chgData name="Matthew Weber" userId="cb8fa425-774b-40a7-b0f2-d5b57e79fa6f" providerId="ADAL" clId="{416331A4-5993-4ABC-9964-79E951A960A4}" dt="2024-07-02T13:29:58.403" v="348" actId="26606"/>
          <ac:spMkLst>
            <pc:docMk/>
            <pc:sldMk cId="379908706" sldId="268"/>
            <ac:spMk id="5" creationId="{3D0DD78E-535D-B2F4-A757-B2D9C78E1DD1}"/>
          </ac:spMkLst>
        </pc:spChg>
        <pc:spChg chg="add mod">
          <ac:chgData name="Matthew Weber" userId="cb8fa425-774b-40a7-b0f2-d5b57e79fa6f" providerId="ADAL" clId="{416331A4-5993-4ABC-9964-79E951A960A4}" dt="2024-07-02T13:29:27.502" v="342"/>
          <ac:spMkLst>
            <pc:docMk/>
            <pc:sldMk cId="379908706" sldId="268"/>
            <ac:spMk id="8" creationId="{3635A859-674C-B4B6-A624-BF1051FDE1D6}"/>
          </ac:spMkLst>
        </pc:spChg>
        <pc:spChg chg="add mod">
          <ac:chgData name="Matthew Weber" userId="cb8fa425-774b-40a7-b0f2-d5b57e79fa6f" providerId="ADAL" clId="{416331A4-5993-4ABC-9964-79E951A960A4}" dt="2024-07-02T13:29:27.502" v="342"/>
          <ac:spMkLst>
            <pc:docMk/>
            <pc:sldMk cId="379908706" sldId="268"/>
            <ac:spMk id="9" creationId="{46EB0E87-3E04-9C2C-545F-ED63345061CC}"/>
          </ac:spMkLst>
        </pc:spChg>
        <pc:spChg chg="add mod">
          <ac:chgData name="Matthew Weber" userId="cb8fa425-774b-40a7-b0f2-d5b57e79fa6f" providerId="ADAL" clId="{416331A4-5993-4ABC-9964-79E951A960A4}" dt="2024-07-02T13:30:52.473" v="370" actId="14100"/>
          <ac:spMkLst>
            <pc:docMk/>
            <pc:sldMk cId="379908706" sldId="268"/>
            <ac:spMk id="10" creationId="{DDF40054-374F-F452-5280-2779E26AE702}"/>
          </ac:spMkLst>
        </pc:spChg>
        <pc:spChg chg="add mod">
          <ac:chgData name="Matthew Weber" userId="cb8fa425-774b-40a7-b0f2-d5b57e79fa6f" providerId="ADAL" clId="{416331A4-5993-4ABC-9964-79E951A960A4}" dt="2024-07-02T13:29:45.724" v="345"/>
          <ac:spMkLst>
            <pc:docMk/>
            <pc:sldMk cId="379908706" sldId="268"/>
            <ac:spMk id="13" creationId="{B75B9181-5B92-644E-8C86-6EB9D31D62CA}"/>
          </ac:spMkLst>
        </pc:spChg>
        <pc:spChg chg="add mod">
          <ac:chgData name="Matthew Weber" userId="cb8fa425-774b-40a7-b0f2-d5b57e79fa6f" providerId="ADAL" clId="{416331A4-5993-4ABC-9964-79E951A960A4}" dt="2024-07-02T13:30:36.707" v="361" actId="1076"/>
          <ac:spMkLst>
            <pc:docMk/>
            <pc:sldMk cId="379908706" sldId="268"/>
            <ac:spMk id="14" creationId="{FA047969-4588-D1ED-EDB3-D8BFB55554F3}"/>
          </ac:spMkLst>
        </pc:spChg>
        <pc:spChg chg="add">
          <ac:chgData name="Matthew Weber" userId="cb8fa425-774b-40a7-b0f2-d5b57e79fa6f" providerId="ADAL" clId="{416331A4-5993-4ABC-9964-79E951A960A4}" dt="2024-07-02T13:29:58.403" v="348" actId="26606"/>
          <ac:spMkLst>
            <pc:docMk/>
            <pc:sldMk cId="379908706" sldId="268"/>
            <ac:spMk id="19" creationId="{F35DB090-93B5-4581-8D71-BB3839684BFF}"/>
          </ac:spMkLst>
        </pc:spChg>
        <pc:spChg chg="add">
          <ac:chgData name="Matthew Weber" userId="cb8fa425-774b-40a7-b0f2-d5b57e79fa6f" providerId="ADAL" clId="{416331A4-5993-4ABC-9964-79E951A960A4}" dt="2024-07-02T13:29:58.403" v="348" actId="26606"/>
          <ac:spMkLst>
            <pc:docMk/>
            <pc:sldMk cId="379908706" sldId="268"/>
            <ac:spMk id="21" creationId="{A0DE92DF-4769-4DE9-93FD-EE31271850CA}"/>
          </ac:spMkLst>
        </pc:spChg>
        <pc:grpChg chg="add mod">
          <ac:chgData name="Matthew Weber" userId="cb8fa425-774b-40a7-b0f2-d5b57e79fa6f" providerId="ADAL" clId="{416331A4-5993-4ABC-9964-79E951A960A4}" dt="2024-07-02T13:30:57.732" v="371" actId="1076"/>
          <ac:grpSpMkLst>
            <pc:docMk/>
            <pc:sldMk cId="379908706" sldId="268"/>
            <ac:grpSpMk id="6" creationId="{CEBD8203-D0B7-6633-20F1-0BBA42268121}"/>
          </ac:grpSpMkLst>
        </pc:grpChg>
        <pc:grpChg chg="add mod">
          <ac:chgData name="Matthew Weber" userId="cb8fa425-774b-40a7-b0f2-d5b57e79fa6f" providerId="ADAL" clId="{416331A4-5993-4ABC-9964-79E951A960A4}" dt="2024-07-02T13:30:16.825" v="352" actId="14100"/>
          <ac:grpSpMkLst>
            <pc:docMk/>
            <pc:sldMk cId="379908706" sldId="268"/>
            <ac:grpSpMk id="11" creationId="{C3FA085B-4830-311E-45D5-1CFC014F7493}"/>
          </ac:grpSpMkLst>
        </pc:grpChg>
        <pc:picChg chg="add mod">
          <ac:chgData name="Matthew Weber" userId="cb8fa425-774b-40a7-b0f2-d5b57e79fa6f" providerId="ADAL" clId="{416331A4-5993-4ABC-9964-79E951A960A4}" dt="2024-07-02T13:29:27.502" v="342"/>
          <ac:picMkLst>
            <pc:docMk/>
            <pc:sldMk cId="379908706" sldId="268"/>
            <ac:picMk id="7" creationId="{B3C7C0B0-86E3-D4CC-E965-61900223C1BC}"/>
          </ac:picMkLst>
        </pc:picChg>
        <pc:picChg chg="add mod">
          <ac:chgData name="Matthew Weber" userId="cb8fa425-774b-40a7-b0f2-d5b57e79fa6f" providerId="ADAL" clId="{416331A4-5993-4ABC-9964-79E951A960A4}" dt="2024-07-02T13:29:45.724" v="345"/>
          <ac:picMkLst>
            <pc:docMk/>
            <pc:sldMk cId="379908706" sldId="268"/>
            <ac:picMk id="12" creationId="{AA916F0F-D1E4-21DF-7953-431B62046989}"/>
          </ac:picMkLst>
        </pc:picChg>
      </pc:sldChg>
      <pc:sldChg chg="addSp delSp modSp new mod setBg">
        <pc:chgData name="Matthew Weber" userId="cb8fa425-774b-40a7-b0f2-d5b57e79fa6f" providerId="ADAL" clId="{416331A4-5993-4ABC-9964-79E951A960A4}" dt="2024-07-02T13:33:22.899" v="382" actId="26606"/>
        <pc:sldMkLst>
          <pc:docMk/>
          <pc:sldMk cId="665995654" sldId="269"/>
        </pc:sldMkLst>
        <pc:spChg chg="del">
          <ac:chgData name="Matthew Weber" userId="cb8fa425-774b-40a7-b0f2-d5b57e79fa6f" providerId="ADAL" clId="{416331A4-5993-4ABC-9964-79E951A960A4}" dt="2024-07-02T13:32:44.947" v="374" actId="478"/>
          <ac:spMkLst>
            <pc:docMk/>
            <pc:sldMk cId="665995654" sldId="269"/>
            <ac:spMk id="2" creationId="{BE22ACA3-E34A-551D-4227-9F442D48B6C9}"/>
          </ac:spMkLst>
        </pc:spChg>
        <pc:spChg chg="del">
          <ac:chgData name="Matthew Weber" userId="cb8fa425-774b-40a7-b0f2-d5b57e79fa6f" providerId="ADAL" clId="{416331A4-5993-4ABC-9964-79E951A960A4}" dt="2024-07-02T13:32:43.742" v="373" actId="478"/>
          <ac:spMkLst>
            <pc:docMk/>
            <pc:sldMk cId="665995654" sldId="269"/>
            <ac:spMk id="3" creationId="{A8267F65-6AF1-E774-CD0E-0C27C93B1AEE}"/>
          </ac:spMkLst>
        </pc:spChg>
        <pc:spChg chg="add mod">
          <ac:chgData name="Matthew Weber" userId="cb8fa425-774b-40a7-b0f2-d5b57e79fa6f" providerId="ADAL" clId="{416331A4-5993-4ABC-9964-79E951A960A4}" dt="2024-07-02T13:32:51.765" v="375"/>
          <ac:spMkLst>
            <pc:docMk/>
            <pc:sldMk cId="665995654" sldId="269"/>
            <ac:spMk id="4" creationId="{9E5F1471-65BB-8F20-076C-32DEF2B68C92}"/>
          </ac:spMkLst>
        </pc:spChg>
        <pc:spChg chg="add mod">
          <ac:chgData name="Matthew Weber" userId="cb8fa425-774b-40a7-b0f2-d5b57e79fa6f" providerId="ADAL" clId="{416331A4-5993-4ABC-9964-79E951A960A4}" dt="2024-07-02T13:33:22.899" v="382" actId="26606"/>
          <ac:spMkLst>
            <pc:docMk/>
            <pc:sldMk cId="665995654" sldId="269"/>
            <ac:spMk id="5" creationId="{9F2E546D-2D7F-EF7F-0E83-FF8F5B224DFF}"/>
          </ac:spMkLst>
        </pc:spChg>
        <pc:spChg chg="add mod">
          <ac:chgData name="Matthew Weber" userId="cb8fa425-774b-40a7-b0f2-d5b57e79fa6f" providerId="ADAL" clId="{416331A4-5993-4ABC-9964-79E951A960A4}" dt="2024-07-02T13:33:20.875" v="381"/>
          <ac:spMkLst>
            <pc:docMk/>
            <pc:sldMk cId="665995654" sldId="269"/>
            <ac:spMk id="8" creationId="{6E086CDC-CB4F-A38C-A18E-1D30BBB0C9FD}"/>
          </ac:spMkLst>
        </pc:spChg>
        <pc:spChg chg="add">
          <ac:chgData name="Matthew Weber" userId="cb8fa425-774b-40a7-b0f2-d5b57e79fa6f" providerId="ADAL" clId="{416331A4-5993-4ABC-9964-79E951A960A4}" dt="2024-07-02T13:33:22.899" v="382" actId="26606"/>
          <ac:spMkLst>
            <pc:docMk/>
            <pc:sldMk cId="665995654" sldId="269"/>
            <ac:spMk id="13" creationId="{0E3596DD-156A-473E-9BB3-C6A29F7574E9}"/>
          </ac:spMkLst>
        </pc:spChg>
        <pc:spChg chg="add">
          <ac:chgData name="Matthew Weber" userId="cb8fa425-774b-40a7-b0f2-d5b57e79fa6f" providerId="ADAL" clId="{416331A4-5993-4ABC-9964-79E951A960A4}" dt="2024-07-02T13:33:22.899" v="382" actId="26606"/>
          <ac:spMkLst>
            <pc:docMk/>
            <pc:sldMk cId="665995654" sldId="269"/>
            <ac:spMk id="15" creationId="{2C46C4D6-C474-4E92-B52E-944C1118F7B6}"/>
          </ac:spMkLst>
        </pc:spChg>
        <pc:grpChg chg="add mod">
          <ac:chgData name="Matthew Weber" userId="cb8fa425-774b-40a7-b0f2-d5b57e79fa6f" providerId="ADAL" clId="{416331A4-5993-4ABC-9964-79E951A960A4}" dt="2024-07-02T13:33:22.899" v="382" actId="26606"/>
          <ac:grpSpMkLst>
            <pc:docMk/>
            <pc:sldMk cId="665995654" sldId="269"/>
            <ac:grpSpMk id="6" creationId="{A7FEF86A-9A05-3E2E-098C-69CDE5581E09}"/>
          </ac:grpSpMkLst>
        </pc:grpChg>
        <pc:picChg chg="add mod">
          <ac:chgData name="Matthew Weber" userId="cb8fa425-774b-40a7-b0f2-d5b57e79fa6f" providerId="ADAL" clId="{416331A4-5993-4ABC-9964-79E951A960A4}" dt="2024-07-02T13:33:20.875" v="381"/>
          <ac:picMkLst>
            <pc:docMk/>
            <pc:sldMk cId="665995654" sldId="269"/>
            <ac:picMk id="7" creationId="{064BA555-C76F-F87C-4D2A-D24460FA8C6E}"/>
          </ac:picMkLst>
        </pc:picChg>
      </pc:sldChg>
      <pc:sldChg chg="add">
        <pc:chgData name="Matthew Weber" userId="cb8fa425-774b-40a7-b0f2-d5b57e79fa6f" providerId="ADAL" clId="{416331A4-5993-4ABC-9964-79E951A960A4}" dt="2024-07-02T13:33:31.868" v="383" actId="2890"/>
        <pc:sldMkLst>
          <pc:docMk/>
          <pc:sldMk cId="1678771448" sldId="270"/>
        </pc:sldMkLst>
      </pc:sldChg>
    </pc:docChg>
  </pc:docChgLst>
  <pc:docChgLst>
    <pc:chgData name="Matthew Weber" userId="cb8fa425-774b-40a7-b0f2-d5b57e79fa6f" providerId="ADAL" clId="{D7D8595E-E992-4051-BD68-05C67ECD3231}"/>
    <pc:docChg chg="undo custSel delSld modSld">
      <pc:chgData name="Matthew Weber" userId="cb8fa425-774b-40a7-b0f2-d5b57e79fa6f" providerId="ADAL" clId="{D7D8595E-E992-4051-BD68-05C67ECD3231}" dt="2024-07-02T13:57:42.849" v="268" actId="27636"/>
      <pc:docMkLst>
        <pc:docMk/>
      </pc:docMkLst>
      <pc:sldChg chg="modSp mod">
        <pc:chgData name="Matthew Weber" userId="cb8fa425-774b-40a7-b0f2-d5b57e79fa6f" providerId="ADAL" clId="{D7D8595E-E992-4051-BD68-05C67ECD3231}" dt="2024-07-02T13:36:13.409" v="46" actId="20577"/>
        <pc:sldMkLst>
          <pc:docMk/>
          <pc:sldMk cId="2932703518" sldId="256"/>
        </pc:sldMkLst>
        <pc:spChg chg="mod">
          <ac:chgData name="Matthew Weber" userId="cb8fa425-774b-40a7-b0f2-d5b57e79fa6f" providerId="ADAL" clId="{D7D8595E-E992-4051-BD68-05C67ECD3231}" dt="2024-07-02T13:35:59.603" v="42" actId="20577"/>
          <ac:spMkLst>
            <pc:docMk/>
            <pc:sldMk cId="2932703518" sldId="256"/>
            <ac:spMk id="2" creationId="{0988541B-C4D0-FD60-CEA4-610494902ED9}"/>
          </ac:spMkLst>
        </pc:spChg>
        <pc:spChg chg="mod">
          <ac:chgData name="Matthew Weber" userId="cb8fa425-774b-40a7-b0f2-d5b57e79fa6f" providerId="ADAL" clId="{D7D8595E-E992-4051-BD68-05C67ECD3231}" dt="2024-07-02T13:36:13.409" v="46" actId="20577"/>
          <ac:spMkLst>
            <pc:docMk/>
            <pc:sldMk cId="2932703518" sldId="256"/>
            <ac:spMk id="3" creationId="{A811F1A6-A382-AF76-0D86-809F875EE824}"/>
          </ac:spMkLst>
        </pc:spChg>
      </pc:sldChg>
      <pc:sldChg chg="addSp delSp modSp mod">
        <pc:chgData name="Matthew Weber" userId="cb8fa425-774b-40a7-b0f2-d5b57e79fa6f" providerId="ADAL" clId="{D7D8595E-E992-4051-BD68-05C67ECD3231}" dt="2024-07-02T13:42:27.117" v="143"/>
        <pc:sldMkLst>
          <pc:docMk/>
          <pc:sldMk cId="2923562659" sldId="257"/>
        </pc:sldMkLst>
        <pc:spChg chg="mod ord">
          <ac:chgData name="Matthew Weber" userId="cb8fa425-774b-40a7-b0f2-d5b57e79fa6f" providerId="ADAL" clId="{D7D8595E-E992-4051-BD68-05C67ECD3231}" dt="2024-07-02T13:42:20.134" v="142" actId="26606"/>
          <ac:spMkLst>
            <pc:docMk/>
            <pc:sldMk cId="2923562659" sldId="257"/>
            <ac:spMk id="3" creationId="{6F8127F2-A88E-3587-E460-6FD5C7F273C2}"/>
          </ac:spMkLst>
        </pc:spChg>
        <pc:spChg chg="del">
          <ac:chgData name="Matthew Weber" userId="cb8fa425-774b-40a7-b0f2-d5b57e79fa6f" providerId="ADAL" clId="{D7D8595E-E992-4051-BD68-05C67ECD3231}" dt="2024-07-02T13:42:20.134" v="142" actId="26606"/>
          <ac:spMkLst>
            <pc:docMk/>
            <pc:sldMk cId="2923562659" sldId="257"/>
            <ac:spMk id="1044" creationId="{79BB35BC-D5C2-4C8B-A22A-A71E6191913B}"/>
          </ac:spMkLst>
        </pc:spChg>
        <pc:spChg chg="add">
          <ac:chgData name="Matthew Weber" userId="cb8fa425-774b-40a7-b0f2-d5b57e79fa6f" providerId="ADAL" clId="{D7D8595E-E992-4051-BD68-05C67ECD3231}" dt="2024-07-02T13:42:20.134" v="142" actId="26606"/>
          <ac:spMkLst>
            <pc:docMk/>
            <pc:sldMk cId="2923562659" sldId="257"/>
            <ac:spMk id="1049" creationId="{79BB35BC-D5C2-4C8B-A22A-A71E6191913B}"/>
          </ac:spMkLst>
        </pc:spChg>
        <pc:picChg chg="del">
          <ac:chgData name="Matthew Weber" userId="cb8fa425-774b-40a7-b0f2-d5b57e79fa6f" providerId="ADAL" clId="{D7D8595E-E992-4051-BD68-05C67ECD3231}" dt="2024-07-02T13:42:05.456" v="140" actId="478"/>
          <ac:picMkLst>
            <pc:docMk/>
            <pc:sldMk cId="2923562659" sldId="257"/>
            <ac:picMk id="4" creationId="{E3076670-0BAF-DD3D-109F-4069E1A18942}"/>
          </ac:picMkLst>
        </pc:picChg>
        <pc:picChg chg="add mod">
          <ac:chgData name="Matthew Weber" userId="cb8fa425-774b-40a7-b0f2-d5b57e79fa6f" providerId="ADAL" clId="{D7D8595E-E992-4051-BD68-05C67ECD3231}" dt="2024-07-02T13:42:27.117" v="143"/>
          <ac:picMkLst>
            <pc:docMk/>
            <pc:sldMk cId="2923562659" sldId="257"/>
            <ac:picMk id="1026" creationId="{6F172151-06FD-9C07-57FB-F8C98BAFF6B4}"/>
          </ac:picMkLst>
        </pc:picChg>
      </pc:sldChg>
      <pc:sldChg chg="addSp modSp mod">
        <pc:chgData name="Matthew Weber" userId="cb8fa425-774b-40a7-b0f2-d5b57e79fa6f" providerId="ADAL" clId="{D7D8595E-E992-4051-BD68-05C67ECD3231}" dt="2024-07-02T13:41:02.276" v="139" actId="403"/>
        <pc:sldMkLst>
          <pc:docMk/>
          <pc:sldMk cId="754623724" sldId="258"/>
        </pc:sldMkLst>
        <pc:spChg chg="mod">
          <ac:chgData name="Matthew Weber" userId="cb8fa425-774b-40a7-b0f2-d5b57e79fa6f" providerId="ADAL" clId="{D7D8595E-E992-4051-BD68-05C67ECD3231}" dt="2024-07-02T13:40:18.654" v="130" actId="1076"/>
          <ac:spMkLst>
            <pc:docMk/>
            <pc:sldMk cId="754623724" sldId="258"/>
            <ac:spMk id="3" creationId="{8F4C1733-6E4C-D12A-B536-419328C4EDAA}"/>
          </ac:spMkLst>
        </pc:spChg>
        <pc:spChg chg="add mod">
          <ac:chgData name="Matthew Weber" userId="cb8fa425-774b-40a7-b0f2-d5b57e79fa6f" providerId="ADAL" clId="{D7D8595E-E992-4051-BD68-05C67ECD3231}" dt="2024-07-02T13:41:02.276" v="139" actId="403"/>
          <ac:spMkLst>
            <pc:docMk/>
            <pc:sldMk cId="754623724" sldId="258"/>
            <ac:spMk id="5" creationId="{1A1C2A2F-0D9F-88B9-E8A7-F3A3B0AA2888}"/>
          </ac:spMkLst>
        </pc:spChg>
        <pc:grpChg chg="add mod">
          <ac:chgData name="Matthew Weber" userId="cb8fa425-774b-40a7-b0f2-d5b57e79fa6f" providerId="ADAL" clId="{D7D8595E-E992-4051-BD68-05C67ECD3231}" dt="2024-07-02T13:40:52.432" v="134" actId="1076"/>
          <ac:grpSpMkLst>
            <pc:docMk/>
            <pc:sldMk cId="754623724" sldId="258"/>
            <ac:grpSpMk id="4" creationId="{CF06520F-DDB8-81D8-7A7F-09DDA403105C}"/>
          </ac:grpSpMkLst>
        </pc:grpChg>
        <pc:picChg chg="add mod">
          <ac:chgData name="Matthew Weber" userId="cb8fa425-774b-40a7-b0f2-d5b57e79fa6f" providerId="ADAL" clId="{D7D8595E-E992-4051-BD68-05C67ECD3231}" dt="2024-07-02T13:40:35.776" v="131"/>
          <ac:picMkLst>
            <pc:docMk/>
            <pc:sldMk cId="754623724" sldId="258"/>
            <ac:picMk id="6" creationId="{5F5E26B7-1F73-1BD7-B722-14C1B3FD808D}"/>
          </ac:picMkLst>
        </pc:picChg>
      </pc:sldChg>
      <pc:sldChg chg="addSp delSp modSp mod">
        <pc:chgData name="Matthew Weber" userId="cb8fa425-774b-40a7-b0f2-d5b57e79fa6f" providerId="ADAL" clId="{D7D8595E-E992-4051-BD68-05C67ECD3231}" dt="2024-07-02T13:48:00.168" v="178" actId="1076"/>
        <pc:sldMkLst>
          <pc:docMk/>
          <pc:sldMk cId="4169116557" sldId="259"/>
        </pc:sldMkLst>
        <pc:spChg chg="mod">
          <ac:chgData name="Matthew Weber" userId="cb8fa425-774b-40a7-b0f2-d5b57e79fa6f" providerId="ADAL" clId="{D7D8595E-E992-4051-BD68-05C67ECD3231}" dt="2024-07-02T13:43:56.969" v="148" actId="403"/>
          <ac:spMkLst>
            <pc:docMk/>
            <pc:sldMk cId="4169116557" sldId="259"/>
            <ac:spMk id="3" creationId="{8F4C1733-6E4C-D12A-B536-419328C4EDAA}"/>
          </ac:spMkLst>
        </pc:spChg>
        <pc:spChg chg="add mod">
          <ac:chgData name="Matthew Weber" userId="cb8fa425-774b-40a7-b0f2-d5b57e79fa6f" providerId="ADAL" clId="{D7D8595E-E992-4051-BD68-05C67ECD3231}" dt="2024-07-02T13:44:26.751" v="156" actId="14100"/>
          <ac:spMkLst>
            <pc:docMk/>
            <pc:sldMk cId="4169116557" sldId="259"/>
            <ac:spMk id="5" creationId="{682CD051-FE62-1586-5852-17D833345564}"/>
          </ac:spMkLst>
        </pc:spChg>
        <pc:spChg chg="add mod">
          <ac:chgData name="Matthew Weber" userId="cb8fa425-774b-40a7-b0f2-d5b57e79fa6f" providerId="ADAL" clId="{D7D8595E-E992-4051-BD68-05C67ECD3231}" dt="2024-07-02T13:44:06.947" v="150"/>
          <ac:spMkLst>
            <pc:docMk/>
            <pc:sldMk cId="4169116557" sldId="259"/>
            <ac:spMk id="10" creationId="{3FFDB8DE-7255-7E0F-83C2-D8A7260091BD}"/>
          </ac:spMkLst>
        </pc:spChg>
        <pc:spChg chg="add mod">
          <ac:chgData name="Matthew Weber" userId="cb8fa425-774b-40a7-b0f2-d5b57e79fa6f" providerId="ADAL" clId="{D7D8595E-E992-4051-BD68-05C67ECD3231}" dt="2024-07-02T13:48:00.168" v="178" actId="1076"/>
          <ac:spMkLst>
            <pc:docMk/>
            <pc:sldMk cId="4169116557" sldId="259"/>
            <ac:spMk id="11" creationId="{18D2E347-E26E-1A0C-C16E-2FA49AA2B43D}"/>
          </ac:spMkLst>
        </pc:spChg>
        <pc:spChg chg="add mod">
          <ac:chgData name="Matthew Weber" userId="cb8fa425-774b-40a7-b0f2-d5b57e79fa6f" providerId="ADAL" clId="{D7D8595E-E992-4051-BD68-05C67ECD3231}" dt="2024-07-02T13:47:45.033" v="175" actId="403"/>
          <ac:spMkLst>
            <pc:docMk/>
            <pc:sldMk cId="4169116557" sldId="259"/>
            <ac:spMk id="14" creationId="{1CA0F61B-A9BF-D412-AE3E-036A523F8C33}"/>
          </ac:spMkLst>
        </pc:spChg>
        <pc:grpChg chg="add mod">
          <ac:chgData name="Matthew Weber" userId="cb8fa425-774b-40a7-b0f2-d5b57e79fa6f" providerId="ADAL" clId="{D7D8595E-E992-4051-BD68-05C67ECD3231}" dt="2024-07-02T13:44:10.085" v="151" actId="1076"/>
          <ac:grpSpMkLst>
            <pc:docMk/>
            <pc:sldMk cId="4169116557" sldId="259"/>
            <ac:grpSpMk id="4" creationId="{DE1EA024-F769-B76C-A0BA-787D916CEBCF}"/>
          </ac:grpSpMkLst>
        </pc:grpChg>
        <pc:grpChg chg="del">
          <ac:chgData name="Matthew Weber" userId="cb8fa425-774b-40a7-b0f2-d5b57e79fa6f" providerId="ADAL" clId="{D7D8595E-E992-4051-BD68-05C67ECD3231}" dt="2024-07-02T13:43:59.920" v="149" actId="478"/>
          <ac:grpSpMkLst>
            <pc:docMk/>
            <pc:sldMk cId="4169116557" sldId="259"/>
            <ac:grpSpMk id="7" creationId="{35010948-3A45-F26C-696D-025D924755B7}"/>
          </ac:grpSpMkLst>
        </pc:grpChg>
        <pc:grpChg chg="add mod">
          <ac:chgData name="Matthew Weber" userId="cb8fa425-774b-40a7-b0f2-d5b57e79fa6f" providerId="ADAL" clId="{D7D8595E-E992-4051-BD68-05C67ECD3231}" dt="2024-07-02T13:47:39.939" v="173" actId="1076"/>
          <ac:grpSpMkLst>
            <pc:docMk/>
            <pc:sldMk cId="4169116557" sldId="259"/>
            <ac:grpSpMk id="12" creationId="{01EADFD1-FB61-07B1-AFFB-8D8C4F6B79A8}"/>
          </ac:grpSpMkLst>
        </pc:grpChg>
        <pc:picChg chg="add mod">
          <ac:chgData name="Matthew Weber" userId="cb8fa425-774b-40a7-b0f2-d5b57e79fa6f" providerId="ADAL" clId="{D7D8595E-E992-4051-BD68-05C67ECD3231}" dt="2024-07-02T13:44:06.947" v="150"/>
          <ac:picMkLst>
            <pc:docMk/>
            <pc:sldMk cId="4169116557" sldId="259"/>
            <ac:picMk id="6" creationId="{32EBFE22-9848-25C7-E650-56B20AA2AC5D}"/>
          </ac:picMkLst>
        </pc:picChg>
        <pc:picChg chg="add mod">
          <ac:chgData name="Matthew Weber" userId="cb8fa425-774b-40a7-b0f2-d5b57e79fa6f" providerId="ADAL" clId="{D7D8595E-E992-4051-BD68-05C67ECD3231}" dt="2024-07-02T13:47:15.405" v="168"/>
          <ac:picMkLst>
            <pc:docMk/>
            <pc:sldMk cId="4169116557" sldId="259"/>
            <ac:picMk id="13" creationId="{37B3D8DB-E391-1192-AC3D-27EA963E48CA}"/>
          </ac:picMkLst>
        </pc:picChg>
        <pc:picChg chg="add mod">
          <ac:chgData name="Matthew Weber" userId="cb8fa425-774b-40a7-b0f2-d5b57e79fa6f" providerId="ADAL" clId="{D7D8595E-E992-4051-BD68-05C67ECD3231}" dt="2024-07-02T13:47:56.250" v="177" actId="1076"/>
          <ac:picMkLst>
            <pc:docMk/>
            <pc:sldMk cId="4169116557" sldId="259"/>
            <ac:picMk id="2050" creationId="{68FD2EDA-45A9-8893-93F1-49FFA95029B8}"/>
          </ac:picMkLst>
        </pc:picChg>
      </pc:sldChg>
      <pc:sldChg chg="delSp modSp mod">
        <pc:chgData name="Matthew Weber" userId="cb8fa425-774b-40a7-b0f2-d5b57e79fa6f" providerId="ADAL" clId="{D7D8595E-E992-4051-BD68-05C67ECD3231}" dt="2024-07-02T13:57:09.682" v="249" actId="20577"/>
        <pc:sldMkLst>
          <pc:docMk/>
          <pc:sldMk cId="2846251533" sldId="260"/>
        </pc:sldMkLst>
        <pc:spChg chg="mod">
          <ac:chgData name="Matthew Weber" userId="cb8fa425-774b-40a7-b0f2-d5b57e79fa6f" providerId="ADAL" clId="{D7D8595E-E992-4051-BD68-05C67ECD3231}" dt="2024-07-02T13:57:09.682" v="249" actId="20577"/>
          <ac:spMkLst>
            <pc:docMk/>
            <pc:sldMk cId="2846251533" sldId="260"/>
            <ac:spMk id="3" creationId="{8F4C1733-6E4C-D12A-B536-419328C4EDAA}"/>
          </ac:spMkLst>
        </pc:spChg>
        <pc:grpChg chg="del">
          <ac:chgData name="Matthew Weber" userId="cb8fa425-774b-40a7-b0f2-d5b57e79fa6f" providerId="ADAL" clId="{D7D8595E-E992-4051-BD68-05C67ECD3231}" dt="2024-07-02T13:49:41.047" v="184" actId="478"/>
          <ac:grpSpMkLst>
            <pc:docMk/>
            <pc:sldMk cId="2846251533" sldId="260"/>
            <ac:grpSpMk id="7" creationId="{1F815B1C-9F82-F635-81A2-E53B34D803D2}"/>
          </ac:grpSpMkLst>
        </pc:grpChg>
      </pc:sldChg>
      <pc:sldChg chg="addSp delSp modSp mod">
        <pc:chgData name="Matthew Weber" userId="cb8fa425-774b-40a7-b0f2-d5b57e79fa6f" providerId="ADAL" clId="{D7D8595E-E992-4051-BD68-05C67ECD3231}" dt="2024-07-02T13:57:23.081" v="252" actId="20577"/>
        <pc:sldMkLst>
          <pc:docMk/>
          <pc:sldMk cId="2595567678" sldId="261"/>
        </pc:sldMkLst>
        <pc:spChg chg="mod">
          <ac:chgData name="Matthew Weber" userId="cb8fa425-774b-40a7-b0f2-d5b57e79fa6f" providerId="ADAL" clId="{D7D8595E-E992-4051-BD68-05C67ECD3231}" dt="2024-07-02T13:57:23.081" v="252" actId="20577"/>
          <ac:spMkLst>
            <pc:docMk/>
            <pc:sldMk cId="2595567678" sldId="261"/>
            <ac:spMk id="3" creationId="{8F4C1733-6E4C-D12A-B536-419328C4EDAA}"/>
          </ac:spMkLst>
        </pc:spChg>
        <pc:spChg chg="add mod">
          <ac:chgData name="Matthew Weber" userId="cb8fa425-774b-40a7-b0f2-d5b57e79fa6f" providerId="ADAL" clId="{D7D8595E-E992-4051-BD68-05C67ECD3231}" dt="2024-07-02T13:50:23.144" v="197"/>
          <ac:spMkLst>
            <pc:docMk/>
            <pc:sldMk cId="2595567678" sldId="261"/>
            <ac:spMk id="9" creationId="{1DCBA36B-470F-D48C-7FFB-585E6F4A64E2}"/>
          </ac:spMkLst>
        </pc:spChg>
        <pc:spChg chg="add mod">
          <ac:chgData name="Matthew Weber" userId="cb8fa425-774b-40a7-b0f2-d5b57e79fa6f" providerId="ADAL" clId="{D7D8595E-E992-4051-BD68-05C67ECD3231}" dt="2024-07-02T13:50:23.144" v="197"/>
          <ac:spMkLst>
            <pc:docMk/>
            <pc:sldMk cId="2595567678" sldId="261"/>
            <ac:spMk id="10" creationId="{89BD096B-4ECB-D881-4A62-9128D4ECD66A}"/>
          </ac:spMkLst>
        </pc:spChg>
        <pc:spChg chg="del">
          <ac:chgData name="Matthew Weber" userId="cb8fa425-774b-40a7-b0f2-d5b57e79fa6f" providerId="ADAL" clId="{D7D8595E-E992-4051-BD68-05C67ECD3231}" dt="2024-07-02T13:50:27.158" v="198" actId="26606"/>
          <ac:spMkLst>
            <pc:docMk/>
            <pc:sldMk cId="2595567678" sldId="261"/>
            <ac:spMk id="18" creationId="{0E3596DD-156A-473E-9BB3-C6A29F7574E9}"/>
          </ac:spMkLst>
        </pc:spChg>
        <pc:spChg chg="del">
          <ac:chgData name="Matthew Weber" userId="cb8fa425-774b-40a7-b0f2-d5b57e79fa6f" providerId="ADAL" clId="{D7D8595E-E992-4051-BD68-05C67ECD3231}" dt="2024-07-02T13:50:27.158" v="198" actId="26606"/>
          <ac:spMkLst>
            <pc:docMk/>
            <pc:sldMk cId="2595567678" sldId="261"/>
            <ac:spMk id="20" creationId="{2C46C4D6-C474-4E92-B52E-944C1118F7B6}"/>
          </ac:spMkLst>
        </pc:spChg>
        <pc:spChg chg="add">
          <ac:chgData name="Matthew Weber" userId="cb8fa425-774b-40a7-b0f2-d5b57e79fa6f" providerId="ADAL" clId="{D7D8595E-E992-4051-BD68-05C67ECD3231}" dt="2024-07-02T13:50:27.158" v="198" actId="26606"/>
          <ac:spMkLst>
            <pc:docMk/>
            <pc:sldMk cId="2595567678" sldId="261"/>
            <ac:spMk id="25" creationId="{0E3596DD-156A-473E-9BB3-C6A29F7574E9}"/>
          </ac:spMkLst>
        </pc:spChg>
        <pc:spChg chg="add">
          <ac:chgData name="Matthew Weber" userId="cb8fa425-774b-40a7-b0f2-d5b57e79fa6f" providerId="ADAL" clId="{D7D8595E-E992-4051-BD68-05C67ECD3231}" dt="2024-07-02T13:50:27.158" v="198" actId="26606"/>
          <ac:spMkLst>
            <pc:docMk/>
            <pc:sldMk cId="2595567678" sldId="261"/>
            <ac:spMk id="27" creationId="{2C46C4D6-C474-4E92-B52E-944C1118F7B6}"/>
          </ac:spMkLst>
        </pc:spChg>
        <pc:grpChg chg="del">
          <ac:chgData name="Matthew Weber" userId="cb8fa425-774b-40a7-b0f2-d5b57e79fa6f" providerId="ADAL" clId="{D7D8595E-E992-4051-BD68-05C67ECD3231}" dt="2024-07-02T13:50:16.947" v="196" actId="478"/>
          <ac:grpSpMkLst>
            <pc:docMk/>
            <pc:sldMk cId="2595567678" sldId="261"/>
            <ac:grpSpMk id="4" creationId="{D1D509F5-4D95-119F-17C2-6124673FE6F4}"/>
          </ac:grpSpMkLst>
        </pc:grpChg>
        <pc:grpChg chg="add mod">
          <ac:chgData name="Matthew Weber" userId="cb8fa425-774b-40a7-b0f2-d5b57e79fa6f" providerId="ADAL" clId="{D7D8595E-E992-4051-BD68-05C67ECD3231}" dt="2024-07-02T13:50:27.158" v="198" actId="26606"/>
          <ac:grpSpMkLst>
            <pc:docMk/>
            <pc:sldMk cId="2595567678" sldId="261"/>
            <ac:grpSpMk id="7" creationId="{C848F4D1-02DE-0F63-DF28-E2E02B41B3DD}"/>
          </ac:grpSpMkLst>
        </pc:grpChg>
        <pc:picChg chg="add mod">
          <ac:chgData name="Matthew Weber" userId="cb8fa425-774b-40a7-b0f2-d5b57e79fa6f" providerId="ADAL" clId="{D7D8595E-E992-4051-BD68-05C67ECD3231}" dt="2024-07-02T13:50:23.144" v="197"/>
          <ac:picMkLst>
            <pc:docMk/>
            <pc:sldMk cId="2595567678" sldId="261"/>
            <ac:picMk id="8" creationId="{A494A06A-CBFD-9B5E-E848-43495D717166}"/>
          </ac:picMkLst>
        </pc:picChg>
      </pc:sldChg>
      <pc:sldChg chg="addSp delSp modSp mod">
        <pc:chgData name="Matthew Weber" userId="cb8fa425-774b-40a7-b0f2-d5b57e79fa6f" providerId="ADAL" clId="{D7D8595E-E992-4051-BD68-05C67ECD3231}" dt="2024-07-02T13:57:30.107" v="258" actId="20577"/>
        <pc:sldMkLst>
          <pc:docMk/>
          <pc:sldMk cId="3183407483" sldId="262"/>
        </pc:sldMkLst>
        <pc:spChg chg="mod">
          <ac:chgData name="Matthew Weber" userId="cb8fa425-774b-40a7-b0f2-d5b57e79fa6f" providerId="ADAL" clId="{D7D8595E-E992-4051-BD68-05C67ECD3231}" dt="2024-07-02T13:57:30.107" v="258" actId="20577"/>
          <ac:spMkLst>
            <pc:docMk/>
            <pc:sldMk cId="3183407483" sldId="262"/>
            <ac:spMk id="3" creationId="{8F4C1733-6E4C-D12A-B536-419328C4EDAA}"/>
          </ac:spMkLst>
        </pc:spChg>
        <pc:spChg chg="add mod">
          <ac:chgData name="Matthew Weber" userId="cb8fa425-774b-40a7-b0f2-d5b57e79fa6f" providerId="ADAL" clId="{D7D8595E-E992-4051-BD68-05C67ECD3231}" dt="2024-07-02T13:52:04.911" v="216" actId="14100"/>
          <ac:spMkLst>
            <pc:docMk/>
            <pc:sldMk cId="3183407483" sldId="262"/>
            <ac:spMk id="5" creationId="{0D19F2B6-6085-7A1A-CAA8-0549B1CD61A9}"/>
          </ac:spMkLst>
        </pc:spChg>
        <pc:spChg chg="del mod">
          <ac:chgData name="Matthew Weber" userId="cb8fa425-774b-40a7-b0f2-d5b57e79fa6f" providerId="ADAL" clId="{D7D8595E-E992-4051-BD68-05C67ECD3231}" dt="2024-07-02T13:51:27.238" v="205" actId="478"/>
          <ac:spMkLst>
            <pc:docMk/>
            <pc:sldMk cId="3183407483" sldId="262"/>
            <ac:spMk id="10" creationId="{14DF519F-C208-6664-1520-FD7815DEB471}"/>
          </ac:spMkLst>
        </pc:spChg>
        <pc:picChg chg="add mod">
          <ac:chgData name="Matthew Weber" userId="cb8fa425-774b-40a7-b0f2-d5b57e79fa6f" providerId="ADAL" clId="{D7D8595E-E992-4051-BD68-05C67ECD3231}" dt="2024-07-02T13:51:42.779" v="209" actId="1076"/>
          <ac:picMkLst>
            <pc:docMk/>
            <pc:sldMk cId="3183407483" sldId="262"/>
            <ac:picMk id="4" creationId="{DCB65E09-B661-55FC-9A4B-F5CF1312AE46}"/>
          </ac:picMkLst>
        </pc:picChg>
        <pc:picChg chg="del">
          <ac:chgData name="Matthew Weber" userId="cb8fa425-774b-40a7-b0f2-d5b57e79fa6f" providerId="ADAL" clId="{D7D8595E-E992-4051-BD68-05C67ECD3231}" dt="2024-07-02T13:51:23.825" v="203" actId="478"/>
          <ac:picMkLst>
            <pc:docMk/>
            <pc:sldMk cId="3183407483" sldId="262"/>
            <ac:picMk id="9" creationId="{194D4488-E087-472B-1A0F-8048AD5BA807}"/>
          </ac:picMkLst>
        </pc:picChg>
      </pc:sldChg>
      <pc:sldChg chg="addSp delSp modSp mod">
        <pc:chgData name="Matthew Weber" userId="cb8fa425-774b-40a7-b0f2-d5b57e79fa6f" providerId="ADAL" clId="{D7D8595E-E992-4051-BD68-05C67ECD3231}" dt="2024-07-02T13:57:35.667" v="261" actId="20577"/>
        <pc:sldMkLst>
          <pc:docMk/>
          <pc:sldMk cId="1355892443" sldId="263"/>
        </pc:sldMkLst>
        <pc:spChg chg="mod">
          <ac:chgData name="Matthew Weber" userId="cb8fa425-774b-40a7-b0f2-d5b57e79fa6f" providerId="ADAL" clId="{D7D8595E-E992-4051-BD68-05C67ECD3231}" dt="2024-07-02T13:57:35.667" v="261" actId="20577"/>
          <ac:spMkLst>
            <pc:docMk/>
            <pc:sldMk cId="1355892443" sldId="263"/>
            <ac:spMk id="5" creationId="{A396B25C-6CA6-8604-7851-0C719FDF0968}"/>
          </ac:spMkLst>
        </pc:spChg>
        <pc:spChg chg="add mod">
          <ac:chgData name="Matthew Weber" userId="cb8fa425-774b-40a7-b0f2-d5b57e79fa6f" providerId="ADAL" clId="{D7D8595E-E992-4051-BD68-05C67ECD3231}" dt="2024-07-02T13:53:28.386" v="228" actId="403"/>
          <ac:spMkLst>
            <pc:docMk/>
            <pc:sldMk cId="1355892443" sldId="263"/>
            <ac:spMk id="6" creationId="{1D36DD6B-8361-E13D-0ACD-7EE8A9B6D980}"/>
          </ac:spMkLst>
        </pc:spChg>
        <pc:grpChg chg="add mod">
          <ac:chgData name="Matthew Weber" userId="cb8fa425-774b-40a7-b0f2-d5b57e79fa6f" providerId="ADAL" clId="{D7D8595E-E992-4051-BD68-05C67ECD3231}" dt="2024-07-02T13:53:19.897" v="225" actId="1076"/>
          <ac:grpSpMkLst>
            <pc:docMk/>
            <pc:sldMk cId="1355892443" sldId="263"/>
            <ac:grpSpMk id="2" creationId="{7810A327-0E38-351D-5027-69305BC03809}"/>
          </ac:grpSpMkLst>
        </pc:grpChg>
        <pc:grpChg chg="del">
          <ac:chgData name="Matthew Weber" userId="cb8fa425-774b-40a7-b0f2-d5b57e79fa6f" providerId="ADAL" clId="{D7D8595E-E992-4051-BD68-05C67ECD3231}" dt="2024-07-02T13:53:01.794" v="221" actId="478"/>
          <ac:grpSpMkLst>
            <pc:docMk/>
            <pc:sldMk cId="1355892443" sldId="263"/>
            <ac:grpSpMk id="13" creationId="{ABC30E07-A77C-A0C1-3EB9-6473540658D3}"/>
          </ac:grpSpMkLst>
        </pc:grpChg>
        <pc:picChg chg="add mod">
          <ac:chgData name="Matthew Weber" userId="cb8fa425-774b-40a7-b0f2-d5b57e79fa6f" providerId="ADAL" clId="{D7D8595E-E992-4051-BD68-05C67ECD3231}" dt="2024-07-02T13:53:03.393" v="222"/>
          <ac:picMkLst>
            <pc:docMk/>
            <pc:sldMk cId="1355892443" sldId="263"/>
            <ac:picMk id="3" creationId="{5DE6BBEF-873F-03D1-2A4A-68998E0FBA05}"/>
          </ac:picMkLst>
        </pc:picChg>
      </pc:sldChg>
      <pc:sldChg chg="delSp modSp mod">
        <pc:chgData name="Matthew Weber" userId="cb8fa425-774b-40a7-b0f2-d5b57e79fa6f" providerId="ADAL" clId="{D7D8595E-E992-4051-BD68-05C67ECD3231}" dt="2024-07-02T13:57:42.849" v="268" actId="27636"/>
        <pc:sldMkLst>
          <pc:docMk/>
          <pc:sldMk cId="1147741241" sldId="264"/>
        </pc:sldMkLst>
        <pc:spChg chg="mod">
          <ac:chgData name="Matthew Weber" userId="cb8fa425-774b-40a7-b0f2-d5b57e79fa6f" providerId="ADAL" clId="{D7D8595E-E992-4051-BD68-05C67ECD3231}" dt="2024-07-02T13:57:42.849" v="268" actId="27636"/>
          <ac:spMkLst>
            <pc:docMk/>
            <pc:sldMk cId="1147741241" sldId="264"/>
            <ac:spMk id="5" creationId="{7AF545DB-22B2-2F93-3A67-F3BE21C798E1}"/>
          </ac:spMkLst>
        </pc:spChg>
        <pc:grpChg chg="del">
          <ac:chgData name="Matthew Weber" userId="cb8fa425-774b-40a7-b0f2-d5b57e79fa6f" providerId="ADAL" clId="{D7D8595E-E992-4051-BD68-05C67ECD3231}" dt="2024-07-02T13:54:27.056" v="233" actId="478"/>
          <ac:grpSpMkLst>
            <pc:docMk/>
            <pc:sldMk cId="1147741241" sldId="264"/>
            <ac:grpSpMk id="6" creationId="{47208367-E610-622F-83C6-2793003132C3}"/>
          </ac:grpSpMkLst>
        </pc:grpChg>
      </pc:sldChg>
      <pc:sldChg chg="del">
        <pc:chgData name="Matthew Weber" userId="cb8fa425-774b-40a7-b0f2-d5b57e79fa6f" providerId="ADAL" clId="{D7D8595E-E992-4051-BD68-05C67ECD3231}" dt="2024-07-02T13:55:02.469" v="240" actId="2696"/>
        <pc:sldMkLst>
          <pc:docMk/>
          <pc:sldMk cId="1905982395" sldId="265"/>
        </pc:sldMkLst>
      </pc:sldChg>
      <pc:sldChg chg="del">
        <pc:chgData name="Matthew Weber" userId="cb8fa425-774b-40a7-b0f2-d5b57e79fa6f" providerId="ADAL" clId="{D7D8595E-E992-4051-BD68-05C67ECD3231}" dt="2024-07-02T13:55:06.943" v="241" actId="2696"/>
        <pc:sldMkLst>
          <pc:docMk/>
          <pc:sldMk cId="582507142" sldId="266"/>
        </pc:sldMkLst>
      </pc:sldChg>
      <pc:sldChg chg="del">
        <pc:chgData name="Matthew Weber" userId="cb8fa425-774b-40a7-b0f2-d5b57e79fa6f" providerId="ADAL" clId="{D7D8595E-E992-4051-BD68-05C67ECD3231}" dt="2024-07-02T13:55:09.928" v="242" actId="2696"/>
        <pc:sldMkLst>
          <pc:docMk/>
          <pc:sldMk cId="1829635972" sldId="267"/>
        </pc:sldMkLst>
      </pc:sldChg>
      <pc:sldChg chg="del">
        <pc:chgData name="Matthew Weber" userId="cb8fa425-774b-40a7-b0f2-d5b57e79fa6f" providerId="ADAL" clId="{D7D8595E-E992-4051-BD68-05C67ECD3231}" dt="2024-07-02T13:55:12.419" v="243" actId="2696"/>
        <pc:sldMkLst>
          <pc:docMk/>
          <pc:sldMk cId="379908706" sldId="268"/>
        </pc:sldMkLst>
      </pc:sldChg>
      <pc:sldChg chg="del">
        <pc:chgData name="Matthew Weber" userId="cb8fa425-774b-40a7-b0f2-d5b57e79fa6f" providerId="ADAL" clId="{D7D8595E-E992-4051-BD68-05C67ECD3231}" dt="2024-07-02T13:55:14.809" v="244" actId="2696"/>
        <pc:sldMkLst>
          <pc:docMk/>
          <pc:sldMk cId="665995654" sldId="269"/>
        </pc:sldMkLst>
      </pc:sldChg>
      <pc:sldChg chg="del">
        <pc:chgData name="Matthew Weber" userId="cb8fa425-774b-40a7-b0f2-d5b57e79fa6f" providerId="ADAL" clId="{D7D8595E-E992-4051-BD68-05C67ECD3231}" dt="2024-07-02T13:55:17.042" v="245" actId="2696"/>
        <pc:sldMkLst>
          <pc:docMk/>
          <pc:sldMk cId="1678771448" sldId="270"/>
        </pc:sldMkLst>
      </pc:sldChg>
    </pc:docChg>
  </pc:docChgLst>
  <pc:docChgLst>
    <pc:chgData name="Matthew Weber" userId="cb8fa425-774b-40a7-b0f2-d5b57e79fa6f" providerId="ADAL" clId="{6E6DA757-6AC9-43F6-9F18-5DB7752267B9}"/>
    <pc:docChg chg="custSel delSld modSld">
      <pc:chgData name="Matthew Weber" userId="cb8fa425-774b-40a7-b0f2-d5b57e79fa6f" providerId="ADAL" clId="{6E6DA757-6AC9-43F6-9F18-5DB7752267B9}" dt="2024-07-01T19:32:19.868" v="261" actId="20577"/>
      <pc:docMkLst>
        <pc:docMk/>
      </pc:docMkLst>
      <pc:sldChg chg="modSp mod">
        <pc:chgData name="Matthew Weber" userId="cb8fa425-774b-40a7-b0f2-d5b57e79fa6f" providerId="ADAL" clId="{6E6DA757-6AC9-43F6-9F18-5DB7752267B9}" dt="2024-07-01T19:04:03.067" v="31" actId="20577"/>
        <pc:sldMkLst>
          <pc:docMk/>
          <pc:sldMk cId="2932703518" sldId="256"/>
        </pc:sldMkLst>
        <pc:spChg chg="mod">
          <ac:chgData name="Matthew Weber" userId="cb8fa425-774b-40a7-b0f2-d5b57e79fa6f" providerId="ADAL" clId="{6E6DA757-6AC9-43F6-9F18-5DB7752267B9}" dt="2024-07-01T19:03:54.913" v="29" actId="14100"/>
          <ac:spMkLst>
            <pc:docMk/>
            <pc:sldMk cId="2932703518" sldId="256"/>
            <ac:spMk id="2" creationId="{0988541B-C4D0-FD60-CEA4-610494902ED9}"/>
          </ac:spMkLst>
        </pc:spChg>
        <pc:spChg chg="mod">
          <ac:chgData name="Matthew Weber" userId="cb8fa425-774b-40a7-b0f2-d5b57e79fa6f" providerId="ADAL" clId="{6E6DA757-6AC9-43F6-9F18-5DB7752267B9}" dt="2024-07-01T19:04:03.067" v="31" actId="20577"/>
          <ac:spMkLst>
            <pc:docMk/>
            <pc:sldMk cId="2932703518" sldId="256"/>
            <ac:spMk id="3" creationId="{A811F1A6-A382-AF76-0D86-809F875EE824}"/>
          </ac:spMkLst>
        </pc:spChg>
      </pc:sldChg>
      <pc:sldChg chg="addSp delSp modSp mod">
        <pc:chgData name="Matthew Weber" userId="cb8fa425-774b-40a7-b0f2-d5b57e79fa6f" providerId="ADAL" clId="{6E6DA757-6AC9-43F6-9F18-5DB7752267B9}" dt="2024-07-01T19:08:47.455" v="146"/>
        <pc:sldMkLst>
          <pc:docMk/>
          <pc:sldMk cId="2923562659" sldId="257"/>
        </pc:sldMkLst>
        <pc:spChg chg="mod ord">
          <ac:chgData name="Matthew Weber" userId="cb8fa425-774b-40a7-b0f2-d5b57e79fa6f" providerId="ADAL" clId="{6E6DA757-6AC9-43F6-9F18-5DB7752267B9}" dt="2024-07-01T19:07:49.410" v="145" actId="26606"/>
          <ac:spMkLst>
            <pc:docMk/>
            <pc:sldMk cId="2923562659" sldId="257"/>
            <ac:spMk id="3" creationId="{6F8127F2-A88E-3587-E460-6FD5C7F273C2}"/>
          </ac:spMkLst>
        </pc:spChg>
        <pc:spChg chg="del">
          <ac:chgData name="Matthew Weber" userId="cb8fa425-774b-40a7-b0f2-d5b57e79fa6f" providerId="ADAL" clId="{6E6DA757-6AC9-43F6-9F18-5DB7752267B9}" dt="2024-07-01T19:07:49.410" v="145" actId="26606"/>
          <ac:spMkLst>
            <pc:docMk/>
            <pc:sldMk cId="2923562659" sldId="257"/>
            <ac:spMk id="1034" creationId="{79BB35BC-D5C2-4C8B-A22A-A71E6191913B}"/>
          </ac:spMkLst>
        </pc:spChg>
        <pc:spChg chg="add">
          <ac:chgData name="Matthew Weber" userId="cb8fa425-774b-40a7-b0f2-d5b57e79fa6f" providerId="ADAL" clId="{6E6DA757-6AC9-43F6-9F18-5DB7752267B9}" dt="2024-07-01T19:07:49.410" v="145" actId="26606"/>
          <ac:spMkLst>
            <pc:docMk/>
            <pc:sldMk cId="2923562659" sldId="257"/>
            <ac:spMk id="1039" creationId="{79BB35BC-D5C2-4C8B-A22A-A71E6191913B}"/>
          </ac:spMkLst>
        </pc:spChg>
        <pc:picChg chg="add mod">
          <ac:chgData name="Matthew Weber" userId="cb8fa425-774b-40a7-b0f2-d5b57e79fa6f" providerId="ADAL" clId="{6E6DA757-6AC9-43F6-9F18-5DB7752267B9}" dt="2024-07-01T19:08:47.455" v="146"/>
          <ac:picMkLst>
            <pc:docMk/>
            <pc:sldMk cId="2923562659" sldId="257"/>
            <ac:picMk id="2" creationId="{42C07A94-A754-75CB-C3DA-346EBBF4078D}"/>
          </ac:picMkLst>
        </pc:picChg>
        <pc:picChg chg="del">
          <ac:chgData name="Matthew Weber" userId="cb8fa425-774b-40a7-b0f2-d5b57e79fa6f" providerId="ADAL" clId="{6E6DA757-6AC9-43F6-9F18-5DB7752267B9}" dt="2024-07-01T19:07:45.480" v="144" actId="478"/>
          <ac:picMkLst>
            <pc:docMk/>
            <pc:sldMk cId="2923562659" sldId="257"/>
            <ac:picMk id="1027" creationId="{0E63F4FF-4768-EC64-58D1-9180E1F08613}"/>
          </ac:picMkLst>
        </pc:picChg>
      </pc:sldChg>
      <pc:sldChg chg="addSp delSp modSp mod">
        <pc:chgData name="Matthew Weber" userId="cb8fa425-774b-40a7-b0f2-d5b57e79fa6f" providerId="ADAL" clId="{6E6DA757-6AC9-43F6-9F18-5DB7752267B9}" dt="2024-07-01T19:25:08.939" v="187" actId="403"/>
        <pc:sldMkLst>
          <pc:docMk/>
          <pc:sldMk cId="754623724" sldId="258"/>
        </pc:sldMkLst>
        <pc:spChg chg="mod">
          <ac:chgData name="Matthew Weber" userId="cb8fa425-774b-40a7-b0f2-d5b57e79fa6f" providerId="ADAL" clId="{6E6DA757-6AC9-43F6-9F18-5DB7752267B9}" dt="2024-07-01T19:25:08.939" v="187" actId="403"/>
          <ac:spMkLst>
            <pc:docMk/>
            <pc:sldMk cId="754623724" sldId="258"/>
            <ac:spMk id="3" creationId="{8F4C1733-6E4C-D12A-B536-419328C4EDAA}"/>
          </ac:spMkLst>
        </pc:spChg>
        <pc:spChg chg="del">
          <ac:chgData name="Matthew Weber" userId="cb8fa425-774b-40a7-b0f2-d5b57e79fa6f" providerId="ADAL" clId="{6E6DA757-6AC9-43F6-9F18-5DB7752267B9}" dt="2024-07-01T19:10:57.804" v="151" actId="478"/>
          <ac:spMkLst>
            <pc:docMk/>
            <pc:sldMk cId="754623724" sldId="258"/>
            <ac:spMk id="25" creationId="{7ACB24BD-9CD7-013A-7FD2-221880A1D9CB}"/>
          </ac:spMkLst>
        </pc:spChg>
        <pc:spChg chg="del">
          <ac:chgData name="Matthew Weber" userId="cb8fa425-774b-40a7-b0f2-d5b57e79fa6f" providerId="ADAL" clId="{6E6DA757-6AC9-43F6-9F18-5DB7752267B9}" dt="2024-07-01T19:10:56.251" v="150" actId="478"/>
          <ac:spMkLst>
            <pc:docMk/>
            <pc:sldMk cId="754623724" sldId="258"/>
            <ac:spMk id="26" creationId="{ECEBFAFE-F392-F505-526A-3F9074EC6C8E}"/>
          </ac:spMkLst>
        </pc:spChg>
        <pc:spChg chg="mod">
          <ac:chgData name="Matthew Weber" userId="cb8fa425-774b-40a7-b0f2-d5b57e79fa6f" providerId="ADAL" clId="{6E6DA757-6AC9-43F6-9F18-5DB7752267B9}" dt="2024-07-01T19:21:29.386" v="179" actId="1076"/>
          <ac:spMkLst>
            <pc:docMk/>
            <pc:sldMk cId="754623724" sldId="258"/>
            <ac:spMk id="28" creationId="{1E4CC2EA-B3E7-7DEC-371C-432750ECA60F}"/>
          </ac:spMkLst>
        </pc:spChg>
        <pc:picChg chg="add del mod">
          <ac:chgData name="Matthew Weber" userId="cb8fa425-774b-40a7-b0f2-d5b57e79fa6f" providerId="ADAL" clId="{6E6DA757-6AC9-43F6-9F18-5DB7752267B9}" dt="2024-07-01T19:20:35.651" v="163" actId="478"/>
          <ac:picMkLst>
            <pc:docMk/>
            <pc:sldMk cId="754623724" sldId="258"/>
            <ac:picMk id="4" creationId="{465C420E-0A23-BC5A-3B50-3B41B1EB2867}"/>
          </ac:picMkLst>
        </pc:picChg>
        <pc:picChg chg="del">
          <ac:chgData name="Matthew Weber" userId="cb8fa425-774b-40a7-b0f2-d5b57e79fa6f" providerId="ADAL" clId="{6E6DA757-6AC9-43F6-9F18-5DB7752267B9}" dt="2024-07-01T19:10:59.069" v="152" actId="478"/>
          <ac:picMkLst>
            <pc:docMk/>
            <pc:sldMk cId="754623724" sldId="258"/>
            <ac:picMk id="23" creationId="{39CC0161-A8D2-7E47-8243-0B45DA087C09}"/>
          </ac:picMkLst>
        </pc:picChg>
        <pc:picChg chg="del">
          <ac:chgData name="Matthew Weber" userId="cb8fa425-774b-40a7-b0f2-d5b57e79fa6f" providerId="ADAL" clId="{6E6DA757-6AC9-43F6-9F18-5DB7752267B9}" dt="2024-07-01T19:10:54.171" v="149" actId="478"/>
          <ac:picMkLst>
            <pc:docMk/>
            <pc:sldMk cId="754623724" sldId="258"/>
            <ac:picMk id="24" creationId="{2476B76F-C8BA-4407-BAE9-755508F41465}"/>
          </ac:picMkLst>
        </pc:picChg>
        <pc:picChg chg="add del mod">
          <ac:chgData name="Matthew Weber" userId="cb8fa425-774b-40a7-b0f2-d5b57e79fa6f" providerId="ADAL" clId="{6E6DA757-6AC9-43F6-9F18-5DB7752267B9}" dt="2024-07-01T19:20:35.651" v="163" actId="478"/>
          <ac:picMkLst>
            <pc:docMk/>
            <pc:sldMk cId="754623724" sldId="258"/>
            <ac:picMk id="1026" creationId="{ADF8709B-2FBC-9AB8-0AF6-7291CCBE5875}"/>
          </ac:picMkLst>
        </pc:picChg>
        <pc:picChg chg="add mod">
          <ac:chgData name="Matthew Weber" userId="cb8fa425-774b-40a7-b0f2-d5b57e79fa6f" providerId="ADAL" clId="{6E6DA757-6AC9-43F6-9F18-5DB7752267B9}" dt="2024-07-01T19:21:18.773" v="178" actId="14100"/>
          <ac:picMkLst>
            <pc:docMk/>
            <pc:sldMk cId="754623724" sldId="258"/>
            <ac:picMk id="1027" creationId="{F869B7D7-168B-FCAB-5E27-35BC3A48E375}"/>
          </ac:picMkLst>
        </pc:picChg>
      </pc:sldChg>
      <pc:sldChg chg="addSp delSp modSp mod">
        <pc:chgData name="Matthew Weber" userId="cb8fa425-774b-40a7-b0f2-d5b57e79fa6f" providerId="ADAL" clId="{6E6DA757-6AC9-43F6-9F18-5DB7752267B9}" dt="2024-07-01T19:25:24.930" v="190" actId="26606"/>
        <pc:sldMkLst>
          <pc:docMk/>
          <pc:sldMk cId="4169116557" sldId="259"/>
        </pc:sldMkLst>
        <pc:spChg chg="mod">
          <ac:chgData name="Matthew Weber" userId="cb8fa425-774b-40a7-b0f2-d5b57e79fa6f" providerId="ADAL" clId="{6E6DA757-6AC9-43F6-9F18-5DB7752267B9}" dt="2024-07-01T19:24:56.540" v="185" actId="403"/>
          <ac:spMkLst>
            <pc:docMk/>
            <pc:sldMk cId="4169116557" sldId="259"/>
            <ac:spMk id="3" creationId="{8F4C1733-6E4C-D12A-B536-419328C4EDAA}"/>
          </ac:spMkLst>
        </pc:spChg>
        <pc:spChg chg="add mod">
          <ac:chgData name="Matthew Weber" userId="cb8fa425-774b-40a7-b0f2-d5b57e79fa6f" providerId="ADAL" clId="{6E6DA757-6AC9-43F6-9F18-5DB7752267B9}" dt="2024-07-01T19:25:21.682" v="188"/>
          <ac:spMkLst>
            <pc:docMk/>
            <pc:sldMk cId="4169116557" sldId="259"/>
            <ac:spMk id="5" creationId="{A50071D7-A29B-9759-4E25-EFF6F46382A1}"/>
          </ac:spMkLst>
        </pc:spChg>
        <pc:spChg chg="del">
          <ac:chgData name="Matthew Weber" userId="cb8fa425-774b-40a7-b0f2-d5b57e79fa6f" providerId="ADAL" clId="{6E6DA757-6AC9-43F6-9F18-5DB7752267B9}" dt="2024-07-01T19:22:30.120" v="181" actId="478"/>
          <ac:spMkLst>
            <pc:docMk/>
            <pc:sldMk cId="4169116557" sldId="259"/>
            <ac:spMk id="20" creationId="{81413D1E-96A5-C895-3A76-DE8E60957497}"/>
          </ac:spMkLst>
        </pc:spChg>
        <pc:spChg chg="del">
          <ac:chgData name="Matthew Weber" userId="cb8fa425-774b-40a7-b0f2-d5b57e79fa6f" providerId="ADAL" clId="{6E6DA757-6AC9-43F6-9F18-5DB7752267B9}" dt="2024-07-01T19:22:33.201" v="182" actId="478"/>
          <ac:spMkLst>
            <pc:docMk/>
            <pc:sldMk cId="4169116557" sldId="259"/>
            <ac:spMk id="21" creationId="{B41ED989-ABBB-D012-4905-813D0612760D}"/>
          </ac:spMkLst>
        </pc:spChg>
        <pc:spChg chg="del">
          <ac:chgData name="Matthew Weber" userId="cb8fa425-774b-40a7-b0f2-d5b57e79fa6f" providerId="ADAL" clId="{6E6DA757-6AC9-43F6-9F18-5DB7752267B9}" dt="2024-07-01T19:25:24.930" v="190" actId="26606"/>
          <ac:spMkLst>
            <pc:docMk/>
            <pc:sldMk cId="4169116557" sldId="259"/>
            <ac:spMk id="3093" creationId="{0E3596DD-156A-473E-9BB3-C6A29F7574E9}"/>
          </ac:spMkLst>
        </pc:spChg>
        <pc:spChg chg="del">
          <ac:chgData name="Matthew Weber" userId="cb8fa425-774b-40a7-b0f2-d5b57e79fa6f" providerId="ADAL" clId="{6E6DA757-6AC9-43F6-9F18-5DB7752267B9}" dt="2024-07-01T19:25:24.930" v="190" actId="26606"/>
          <ac:spMkLst>
            <pc:docMk/>
            <pc:sldMk cId="4169116557" sldId="259"/>
            <ac:spMk id="3095" creationId="{2C46C4D6-C474-4E92-B52E-944C1118F7B6}"/>
          </ac:spMkLst>
        </pc:spChg>
        <pc:spChg chg="add">
          <ac:chgData name="Matthew Weber" userId="cb8fa425-774b-40a7-b0f2-d5b57e79fa6f" providerId="ADAL" clId="{6E6DA757-6AC9-43F6-9F18-5DB7752267B9}" dt="2024-07-01T19:25:24.930" v="190" actId="26606"/>
          <ac:spMkLst>
            <pc:docMk/>
            <pc:sldMk cId="4169116557" sldId="259"/>
            <ac:spMk id="3100" creationId="{0E3596DD-156A-473E-9BB3-C6A29F7574E9}"/>
          </ac:spMkLst>
        </pc:spChg>
        <pc:spChg chg="add">
          <ac:chgData name="Matthew Weber" userId="cb8fa425-774b-40a7-b0f2-d5b57e79fa6f" providerId="ADAL" clId="{6E6DA757-6AC9-43F6-9F18-5DB7752267B9}" dt="2024-07-01T19:25:24.930" v="190" actId="26606"/>
          <ac:spMkLst>
            <pc:docMk/>
            <pc:sldMk cId="4169116557" sldId="259"/>
            <ac:spMk id="3102" creationId="{2C46C4D6-C474-4E92-B52E-944C1118F7B6}"/>
          </ac:spMkLst>
        </pc:spChg>
        <pc:grpChg chg="add mod">
          <ac:chgData name="Matthew Weber" userId="cb8fa425-774b-40a7-b0f2-d5b57e79fa6f" providerId="ADAL" clId="{6E6DA757-6AC9-43F6-9F18-5DB7752267B9}" dt="2024-07-01T19:25:24.930" v="190" actId="26606"/>
          <ac:grpSpMkLst>
            <pc:docMk/>
            <pc:sldMk cId="4169116557" sldId="259"/>
            <ac:grpSpMk id="4" creationId="{319665D7-51BC-9AEB-AE9A-F0228584F2D5}"/>
          </ac:grpSpMkLst>
        </pc:grpChg>
        <pc:picChg chg="add mod">
          <ac:chgData name="Matthew Weber" userId="cb8fa425-774b-40a7-b0f2-d5b57e79fa6f" providerId="ADAL" clId="{6E6DA757-6AC9-43F6-9F18-5DB7752267B9}" dt="2024-07-01T19:25:21.682" v="188"/>
          <ac:picMkLst>
            <pc:docMk/>
            <pc:sldMk cId="4169116557" sldId="259"/>
            <ac:picMk id="6" creationId="{B6C6F55A-1352-651D-856B-D2A63E97D0FD}"/>
          </ac:picMkLst>
        </pc:picChg>
        <pc:picChg chg="del">
          <ac:chgData name="Matthew Weber" userId="cb8fa425-774b-40a7-b0f2-d5b57e79fa6f" providerId="ADAL" clId="{6E6DA757-6AC9-43F6-9F18-5DB7752267B9}" dt="2024-07-01T19:22:28.550" v="180" actId="478"/>
          <ac:picMkLst>
            <pc:docMk/>
            <pc:sldMk cId="4169116557" sldId="259"/>
            <ac:picMk id="19" creationId="{CE4151D8-54AD-A032-17CD-8F8682A70309}"/>
          </ac:picMkLst>
        </pc:picChg>
      </pc:sldChg>
      <pc:sldChg chg="addSp delSp modSp mod">
        <pc:chgData name="Matthew Weber" userId="cb8fa425-774b-40a7-b0f2-d5b57e79fa6f" providerId="ADAL" clId="{6E6DA757-6AC9-43F6-9F18-5DB7752267B9}" dt="2024-07-01T19:27:15.585" v="201" actId="255"/>
        <pc:sldMkLst>
          <pc:docMk/>
          <pc:sldMk cId="2846251533" sldId="260"/>
        </pc:sldMkLst>
        <pc:spChg chg="mod">
          <ac:chgData name="Matthew Weber" userId="cb8fa425-774b-40a7-b0f2-d5b57e79fa6f" providerId="ADAL" clId="{6E6DA757-6AC9-43F6-9F18-5DB7752267B9}" dt="2024-07-01T19:26:02.539" v="194" actId="403"/>
          <ac:spMkLst>
            <pc:docMk/>
            <pc:sldMk cId="2846251533" sldId="260"/>
            <ac:spMk id="3" creationId="{8F4C1733-6E4C-D12A-B536-419328C4EDAA}"/>
          </ac:spMkLst>
        </pc:spChg>
        <pc:spChg chg="add mod">
          <ac:chgData name="Matthew Weber" userId="cb8fa425-774b-40a7-b0f2-d5b57e79fa6f" providerId="ADAL" clId="{6E6DA757-6AC9-43F6-9F18-5DB7752267B9}" dt="2024-07-01T19:26:19.468" v="196"/>
          <ac:spMkLst>
            <pc:docMk/>
            <pc:sldMk cId="2846251533" sldId="260"/>
            <ac:spMk id="15" creationId="{DE2AD9F1-A1F3-C888-D988-704F593E17D0}"/>
          </ac:spMkLst>
        </pc:spChg>
        <pc:spChg chg="add mod">
          <ac:chgData name="Matthew Weber" userId="cb8fa425-774b-40a7-b0f2-d5b57e79fa6f" providerId="ADAL" clId="{6E6DA757-6AC9-43F6-9F18-5DB7752267B9}" dt="2024-07-01T19:26:19.468" v="196"/>
          <ac:spMkLst>
            <pc:docMk/>
            <pc:sldMk cId="2846251533" sldId="260"/>
            <ac:spMk id="16" creationId="{5C6F95A5-A0CA-ADFA-E1C4-6603A8B10428}"/>
          </ac:spMkLst>
        </pc:spChg>
        <pc:spChg chg="add mod">
          <ac:chgData name="Matthew Weber" userId="cb8fa425-774b-40a7-b0f2-d5b57e79fa6f" providerId="ADAL" clId="{6E6DA757-6AC9-43F6-9F18-5DB7752267B9}" dt="2024-07-01T19:26:19.468" v="196"/>
          <ac:spMkLst>
            <pc:docMk/>
            <pc:sldMk cId="2846251533" sldId="260"/>
            <ac:spMk id="17" creationId="{97327757-D779-36E6-5EB2-56B48D85E2CD}"/>
          </ac:spMkLst>
        </pc:spChg>
        <pc:spChg chg="add mod">
          <ac:chgData name="Matthew Weber" userId="cb8fa425-774b-40a7-b0f2-d5b57e79fa6f" providerId="ADAL" clId="{6E6DA757-6AC9-43F6-9F18-5DB7752267B9}" dt="2024-07-01T19:26:19.468" v="196"/>
          <ac:spMkLst>
            <pc:docMk/>
            <pc:sldMk cId="2846251533" sldId="260"/>
            <ac:spMk id="18" creationId="{27992DB2-7103-2827-A92E-0CD5E7E39A6E}"/>
          </ac:spMkLst>
        </pc:spChg>
        <pc:spChg chg="add mod">
          <ac:chgData name="Matthew Weber" userId="cb8fa425-774b-40a7-b0f2-d5b57e79fa6f" providerId="ADAL" clId="{6E6DA757-6AC9-43F6-9F18-5DB7752267B9}" dt="2024-07-01T19:26:19.468" v="196"/>
          <ac:spMkLst>
            <pc:docMk/>
            <pc:sldMk cId="2846251533" sldId="260"/>
            <ac:spMk id="19" creationId="{01B19BD9-377B-FBC8-1867-9571B5D756FD}"/>
          </ac:spMkLst>
        </pc:spChg>
        <pc:spChg chg="add mod">
          <ac:chgData name="Matthew Weber" userId="cb8fa425-774b-40a7-b0f2-d5b57e79fa6f" providerId="ADAL" clId="{6E6DA757-6AC9-43F6-9F18-5DB7752267B9}" dt="2024-07-01T19:26:19.468" v="196"/>
          <ac:spMkLst>
            <pc:docMk/>
            <pc:sldMk cId="2846251533" sldId="260"/>
            <ac:spMk id="20" creationId="{518B5924-726F-E220-3169-40B717BAB154}"/>
          </ac:spMkLst>
        </pc:spChg>
        <pc:spChg chg="add mod">
          <ac:chgData name="Matthew Weber" userId="cb8fa425-774b-40a7-b0f2-d5b57e79fa6f" providerId="ADAL" clId="{6E6DA757-6AC9-43F6-9F18-5DB7752267B9}" dt="2024-07-01T19:26:19.468" v="196"/>
          <ac:spMkLst>
            <pc:docMk/>
            <pc:sldMk cId="2846251533" sldId="260"/>
            <ac:spMk id="21" creationId="{3D9C9A99-320B-282C-CD20-01E72DF58B20}"/>
          </ac:spMkLst>
        </pc:spChg>
        <pc:spChg chg="add mod">
          <ac:chgData name="Matthew Weber" userId="cb8fa425-774b-40a7-b0f2-d5b57e79fa6f" providerId="ADAL" clId="{6E6DA757-6AC9-43F6-9F18-5DB7752267B9}" dt="2024-07-01T19:26:19.468" v="196"/>
          <ac:spMkLst>
            <pc:docMk/>
            <pc:sldMk cId="2846251533" sldId="260"/>
            <ac:spMk id="22" creationId="{3FD1A8D5-398F-268D-012A-CDFC105CE216}"/>
          </ac:spMkLst>
        </pc:spChg>
        <pc:spChg chg="add mod">
          <ac:chgData name="Matthew Weber" userId="cb8fa425-774b-40a7-b0f2-d5b57e79fa6f" providerId="ADAL" clId="{6E6DA757-6AC9-43F6-9F18-5DB7752267B9}" dt="2024-07-01T19:26:19.468" v="196"/>
          <ac:spMkLst>
            <pc:docMk/>
            <pc:sldMk cId="2846251533" sldId="260"/>
            <ac:spMk id="23" creationId="{B8219A0F-E87C-FE20-806C-A2A9F8ED26CD}"/>
          </ac:spMkLst>
        </pc:spChg>
        <pc:spChg chg="add mod">
          <ac:chgData name="Matthew Weber" userId="cb8fa425-774b-40a7-b0f2-d5b57e79fa6f" providerId="ADAL" clId="{6E6DA757-6AC9-43F6-9F18-5DB7752267B9}" dt="2024-07-01T19:26:19.468" v="196"/>
          <ac:spMkLst>
            <pc:docMk/>
            <pc:sldMk cId="2846251533" sldId="260"/>
            <ac:spMk id="24" creationId="{4AD64F87-D898-71B1-D4B9-2290A0CEF4C4}"/>
          </ac:spMkLst>
        </pc:spChg>
        <pc:spChg chg="add mod">
          <ac:chgData name="Matthew Weber" userId="cb8fa425-774b-40a7-b0f2-d5b57e79fa6f" providerId="ADAL" clId="{6E6DA757-6AC9-43F6-9F18-5DB7752267B9}" dt="2024-07-01T19:26:19.468" v="196"/>
          <ac:spMkLst>
            <pc:docMk/>
            <pc:sldMk cId="2846251533" sldId="260"/>
            <ac:spMk id="28" creationId="{3AD45613-DCE4-7441-048F-A355E665AF3A}"/>
          </ac:spMkLst>
        </pc:spChg>
        <pc:spChg chg="add mod">
          <ac:chgData name="Matthew Weber" userId="cb8fa425-774b-40a7-b0f2-d5b57e79fa6f" providerId="ADAL" clId="{6E6DA757-6AC9-43F6-9F18-5DB7752267B9}" dt="2024-07-01T19:26:19.468" v="196"/>
          <ac:spMkLst>
            <pc:docMk/>
            <pc:sldMk cId="2846251533" sldId="260"/>
            <ac:spMk id="29" creationId="{9911F1AA-0C77-1BAC-15B9-AC5C3E4B69BC}"/>
          </ac:spMkLst>
        </pc:spChg>
        <pc:spChg chg="add mod">
          <ac:chgData name="Matthew Weber" userId="cb8fa425-774b-40a7-b0f2-d5b57e79fa6f" providerId="ADAL" clId="{6E6DA757-6AC9-43F6-9F18-5DB7752267B9}" dt="2024-07-01T19:26:19.468" v="196"/>
          <ac:spMkLst>
            <pc:docMk/>
            <pc:sldMk cId="2846251533" sldId="260"/>
            <ac:spMk id="30" creationId="{8E54B9B5-5563-91DE-D76A-472AACF078BB}"/>
          </ac:spMkLst>
        </pc:spChg>
        <pc:spChg chg="add mod">
          <ac:chgData name="Matthew Weber" userId="cb8fa425-774b-40a7-b0f2-d5b57e79fa6f" providerId="ADAL" clId="{6E6DA757-6AC9-43F6-9F18-5DB7752267B9}" dt="2024-07-01T19:26:19.468" v="196"/>
          <ac:spMkLst>
            <pc:docMk/>
            <pc:sldMk cId="2846251533" sldId="260"/>
            <ac:spMk id="31" creationId="{A03B71C9-0182-7C55-6211-6C10379CF82D}"/>
          </ac:spMkLst>
        </pc:spChg>
        <pc:spChg chg="add mod">
          <ac:chgData name="Matthew Weber" userId="cb8fa425-774b-40a7-b0f2-d5b57e79fa6f" providerId="ADAL" clId="{6E6DA757-6AC9-43F6-9F18-5DB7752267B9}" dt="2024-07-01T19:26:19.468" v="196"/>
          <ac:spMkLst>
            <pc:docMk/>
            <pc:sldMk cId="2846251533" sldId="260"/>
            <ac:spMk id="32" creationId="{A7F58EE8-7FC0-7600-EBF2-E556A28D106E}"/>
          </ac:spMkLst>
        </pc:spChg>
        <pc:spChg chg="add mod">
          <ac:chgData name="Matthew Weber" userId="cb8fa425-774b-40a7-b0f2-d5b57e79fa6f" providerId="ADAL" clId="{6E6DA757-6AC9-43F6-9F18-5DB7752267B9}" dt="2024-07-01T19:27:15.585" v="201" actId="255"/>
          <ac:spMkLst>
            <pc:docMk/>
            <pc:sldMk cId="2846251533" sldId="260"/>
            <ac:spMk id="33" creationId="{E97E715C-3166-055F-FE5A-09F8968F0C7F}"/>
          </ac:spMkLst>
        </pc:spChg>
        <pc:grpChg chg="add mod">
          <ac:chgData name="Matthew Weber" userId="cb8fa425-774b-40a7-b0f2-d5b57e79fa6f" providerId="ADAL" clId="{6E6DA757-6AC9-43F6-9F18-5DB7752267B9}" dt="2024-07-01T19:26:52.854" v="200" actId="1076"/>
          <ac:grpSpMkLst>
            <pc:docMk/>
            <pc:sldMk cId="2846251533" sldId="260"/>
            <ac:grpSpMk id="4" creationId="{6FA23A0E-F7AA-FB62-F255-AE778F4B3225}"/>
          </ac:grpSpMkLst>
        </pc:grpChg>
        <pc:grpChg chg="add mod">
          <ac:chgData name="Matthew Weber" userId="cb8fa425-774b-40a7-b0f2-d5b57e79fa6f" providerId="ADAL" clId="{6E6DA757-6AC9-43F6-9F18-5DB7752267B9}" dt="2024-07-01T19:26:19.468" v="196"/>
          <ac:grpSpMkLst>
            <pc:docMk/>
            <pc:sldMk cId="2846251533" sldId="260"/>
            <ac:grpSpMk id="5" creationId="{298DD951-8E3F-3D6F-2B18-53E726933582}"/>
          </ac:grpSpMkLst>
        </pc:grpChg>
        <pc:grpChg chg="add mod">
          <ac:chgData name="Matthew Weber" userId="cb8fa425-774b-40a7-b0f2-d5b57e79fa6f" providerId="ADAL" clId="{6E6DA757-6AC9-43F6-9F18-5DB7752267B9}" dt="2024-07-01T19:26:19.468" v="196"/>
          <ac:grpSpMkLst>
            <pc:docMk/>
            <pc:sldMk cId="2846251533" sldId="260"/>
            <ac:grpSpMk id="6" creationId="{E0F635DE-FE6A-E4D2-BC10-A8E18CD76B13}"/>
          </ac:grpSpMkLst>
        </pc:grpChg>
        <pc:grpChg chg="del">
          <ac:chgData name="Matthew Weber" userId="cb8fa425-774b-40a7-b0f2-d5b57e79fa6f" providerId="ADAL" clId="{6E6DA757-6AC9-43F6-9F18-5DB7752267B9}" dt="2024-07-01T19:26:10.843" v="195" actId="478"/>
          <ac:grpSpMkLst>
            <pc:docMk/>
            <pc:sldMk cId="2846251533" sldId="260"/>
            <ac:grpSpMk id="7" creationId="{A16CB461-B033-8B32-F398-5C64C5BA1878}"/>
          </ac:grpSpMkLst>
        </pc:grpChg>
        <pc:grpChg chg="add mod">
          <ac:chgData name="Matthew Weber" userId="cb8fa425-774b-40a7-b0f2-d5b57e79fa6f" providerId="ADAL" clId="{6E6DA757-6AC9-43F6-9F18-5DB7752267B9}" dt="2024-07-01T19:26:19.468" v="196"/>
          <ac:grpSpMkLst>
            <pc:docMk/>
            <pc:sldMk cId="2846251533" sldId="260"/>
            <ac:grpSpMk id="10" creationId="{673E05E9-FB75-4891-716E-78F9E1A100CC}"/>
          </ac:grpSpMkLst>
        </pc:grpChg>
        <pc:grpChg chg="add mod">
          <ac:chgData name="Matthew Weber" userId="cb8fa425-774b-40a7-b0f2-d5b57e79fa6f" providerId="ADAL" clId="{6E6DA757-6AC9-43F6-9F18-5DB7752267B9}" dt="2024-07-01T19:26:19.468" v="196"/>
          <ac:grpSpMkLst>
            <pc:docMk/>
            <pc:sldMk cId="2846251533" sldId="260"/>
            <ac:grpSpMk id="11" creationId="{EF5023B3-A8B7-7475-184D-E25435922F34}"/>
          </ac:grpSpMkLst>
        </pc:grpChg>
        <pc:grpChg chg="add mod">
          <ac:chgData name="Matthew Weber" userId="cb8fa425-774b-40a7-b0f2-d5b57e79fa6f" providerId="ADAL" clId="{6E6DA757-6AC9-43F6-9F18-5DB7752267B9}" dt="2024-07-01T19:26:19.468" v="196"/>
          <ac:grpSpMkLst>
            <pc:docMk/>
            <pc:sldMk cId="2846251533" sldId="260"/>
            <ac:grpSpMk id="12" creationId="{D0AC73F3-EA3B-A549-F8A7-3AA7AC083BE9}"/>
          </ac:grpSpMkLst>
        </pc:grpChg>
        <pc:grpChg chg="add mod">
          <ac:chgData name="Matthew Weber" userId="cb8fa425-774b-40a7-b0f2-d5b57e79fa6f" providerId="ADAL" clId="{6E6DA757-6AC9-43F6-9F18-5DB7752267B9}" dt="2024-07-01T19:26:19.468" v="196"/>
          <ac:grpSpMkLst>
            <pc:docMk/>
            <pc:sldMk cId="2846251533" sldId="260"/>
            <ac:grpSpMk id="13" creationId="{B00A58FD-443F-B7B1-A53A-F70794B258B6}"/>
          </ac:grpSpMkLst>
        </pc:grpChg>
        <pc:grpChg chg="add mod">
          <ac:chgData name="Matthew Weber" userId="cb8fa425-774b-40a7-b0f2-d5b57e79fa6f" providerId="ADAL" clId="{6E6DA757-6AC9-43F6-9F18-5DB7752267B9}" dt="2024-07-01T19:26:19.468" v="196"/>
          <ac:grpSpMkLst>
            <pc:docMk/>
            <pc:sldMk cId="2846251533" sldId="260"/>
            <ac:grpSpMk id="14" creationId="{B3BBC89B-8CA5-6439-4159-9811B0712212}"/>
          </ac:grpSpMkLst>
        </pc:grpChg>
        <pc:grpChg chg="add mod">
          <ac:chgData name="Matthew Weber" userId="cb8fa425-774b-40a7-b0f2-d5b57e79fa6f" providerId="ADAL" clId="{6E6DA757-6AC9-43F6-9F18-5DB7752267B9}" dt="2024-07-01T19:26:19.468" v="196"/>
          <ac:grpSpMkLst>
            <pc:docMk/>
            <pc:sldMk cId="2846251533" sldId="260"/>
            <ac:grpSpMk id="26" creationId="{72F8A29A-C5C8-8C6C-C722-369B340548BB}"/>
          </ac:grpSpMkLst>
        </pc:grpChg>
        <pc:picChg chg="add mod">
          <ac:chgData name="Matthew Weber" userId="cb8fa425-774b-40a7-b0f2-d5b57e79fa6f" providerId="ADAL" clId="{6E6DA757-6AC9-43F6-9F18-5DB7752267B9}" dt="2024-07-01T19:26:19.468" v="196"/>
          <ac:picMkLst>
            <pc:docMk/>
            <pc:sldMk cId="2846251533" sldId="260"/>
            <ac:picMk id="34" creationId="{BED90F4D-09E0-43AA-D1FE-C24F623454DB}"/>
          </ac:picMkLst>
        </pc:picChg>
      </pc:sldChg>
      <pc:sldChg chg="addSp delSp modSp mod">
        <pc:chgData name="Matthew Weber" userId="cb8fa425-774b-40a7-b0f2-d5b57e79fa6f" providerId="ADAL" clId="{6E6DA757-6AC9-43F6-9F18-5DB7752267B9}" dt="2024-07-01T19:28:12.922" v="207" actId="26606"/>
        <pc:sldMkLst>
          <pc:docMk/>
          <pc:sldMk cId="2595567678" sldId="261"/>
        </pc:sldMkLst>
        <pc:spChg chg="mod">
          <ac:chgData name="Matthew Weber" userId="cb8fa425-774b-40a7-b0f2-d5b57e79fa6f" providerId="ADAL" clId="{6E6DA757-6AC9-43F6-9F18-5DB7752267B9}" dt="2024-07-01T19:28:12.922" v="207" actId="26606"/>
          <ac:spMkLst>
            <pc:docMk/>
            <pc:sldMk cId="2595567678" sldId="261"/>
            <ac:spMk id="3" creationId="{8F4C1733-6E4C-D12A-B536-419328C4EDAA}"/>
          </ac:spMkLst>
        </pc:spChg>
        <pc:spChg chg="add mod">
          <ac:chgData name="Matthew Weber" userId="cb8fa425-774b-40a7-b0f2-d5b57e79fa6f" providerId="ADAL" clId="{6E6DA757-6AC9-43F6-9F18-5DB7752267B9}" dt="2024-07-01T19:28:09.960" v="206"/>
          <ac:spMkLst>
            <pc:docMk/>
            <pc:sldMk cId="2595567678" sldId="261"/>
            <ac:spMk id="9" creationId="{DDB14DBE-A79F-F250-8F3F-D99D383317B6}"/>
          </ac:spMkLst>
        </pc:spChg>
        <pc:spChg chg="del">
          <ac:chgData name="Matthew Weber" userId="cb8fa425-774b-40a7-b0f2-d5b57e79fa6f" providerId="ADAL" clId="{6E6DA757-6AC9-43F6-9F18-5DB7752267B9}" dt="2024-07-01T19:28:12.922" v="207" actId="26606"/>
          <ac:spMkLst>
            <pc:docMk/>
            <pc:sldMk cId="2595567678" sldId="261"/>
            <ac:spMk id="11" creationId="{0E3596DD-156A-473E-9BB3-C6A29F7574E9}"/>
          </ac:spMkLst>
        </pc:spChg>
        <pc:spChg chg="add mod">
          <ac:chgData name="Matthew Weber" userId="cb8fa425-774b-40a7-b0f2-d5b57e79fa6f" providerId="ADAL" clId="{6E6DA757-6AC9-43F6-9F18-5DB7752267B9}" dt="2024-07-01T19:28:09.960" v="206"/>
          <ac:spMkLst>
            <pc:docMk/>
            <pc:sldMk cId="2595567678" sldId="261"/>
            <ac:spMk id="12" creationId="{C13E88D8-29A1-9690-E475-5E89D9D02BB1}"/>
          </ac:spMkLst>
        </pc:spChg>
        <pc:spChg chg="del">
          <ac:chgData name="Matthew Weber" userId="cb8fa425-774b-40a7-b0f2-d5b57e79fa6f" providerId="ADAL" clId="{6E6DA757-6AC9-43F6-9F18-5DB7752267B9}" dt="2024-07-01T19:28:12.922" v="207" actId="26606"/>
          <ac:spMkLst>
            <pc:docMk/>
            <pc:sldMk cId="2595567678" sldId="261"/>
            <ac:spMk id="13" creationId="{2C46C4D6-C474-4E92-B52E-944C1118F7B6}"/>
          </ac:spMkLst>
        </pc:spChg>
        <pc:spChg chg="add">
          <ac:chgData name="Matthew Weber" userId="cb8fa425-774b-40a7-b0f2-d5b57e79fa6f" providerId="ADAL" clId="{6E6DA757-6AC9-43F6-9F18-5DB7752267B9}" dt="2024-07-01T19:28:12.922" v="207" actId="26606"/>
          <ac:spMkLst>
            <pc:docMk/>
            <pc:sldMk cId="2595567678" sldId="261"/>
            <ac:spMk id="18" creationId="{0E3596DD-156A-473E-9BB3-C6A29F7574E9}"/>
          </ac:spMkLst>
        </pc:spChg>
        <pc:spChg chg="add">
          <ac:chgData name="Matthew Weber" userId="cb8fa425-774b-40a7-b0f2-d5b57e79fa6f" providerId="ADAL" clId="{6E6DA757-6AC9-43F6-9F18-5DB7752267B9}" dt="2024-07-01T19:28:12.922" v="207" actId="26606"/>
          <ac:spMkLst>
            <pc:docMk/>
            <pc:sldMk cId="2595567678" sldId="261"/>
            <ac:spMk id="20" creationId="{2C46C4D6-C474-4E92-B52E-944C1118F7B6}"/>
          </ac:spMkLst>
        </pc:spChg>
        <pc:grpChg chg="del">
          <ac:chgData name="Matthew Weber" userId="cb8fa425-774b-40a7-b0f2-d5b57e79fa6f" providerId="ADAL" clId="{6E6DA757-6AC9-43F6-9F18-5DB7752267B9}" dt="2024-07-01T19:28:03.260" v="205" actId="478"/>
          <ac:grpSpMkLst>
            <pc:docMk/>
            <pc:sldMk cId="2595567678" sldId="261"/>
            <ac:grpSpMk id="4" creationId="{15FEA588-2160-E49E-F5CB-CC542EC42BE8}"/>
          </ac:grpSpMkLst>
        </pc:grpChg>
        <pc:grpChg chg="add mod">
          <ac:chgData name="Matthew Weber" userId="cb8fa425-774b-40a7-b0f2-d5b57e79fa6f" providerId="ADAL" clId="{6E6DA757-6AC9-43F6-9F18-5DB7752267B9}" dt="2024-07-01T19:28:12.922" v="207" actId="26606"/>
          <ac:grpSpMkLst>
            <pc:docMk/>
            <pc:sldMk cId="2595567678" sldId="261"/>
            <ac:grpSpMk id="7" creationId="{A9B38DA0-A910-D14D-4E01-1D4C92F7C4AA}"/>
          </ac:grpSpMkLst>
        </pc:grpChg>
        <pc:grpChg chg="add mod">
          <ac:chgData name="Matthew Weber" userId="cb8fa425-774b-40a7-b0f2-d5b57e79fa6f" providerId="ADAL" clId="{6E6DA757-6AC9-43F6-9F18-5DB7752267B9}" dt="2024-07-01T19:28:09.960" v="206"/>
          <ac:grpSpMkLst>
            <pc:docMk/>
            <pc:sldMk cId="2595567678" sldId="261"/>
            <ac:grpSpMk id="8" creationId="{89260F82-9603-4950-F1A7-A9DDCC821278}"/>
          </ac:grpSpMkLst>
        </pc:grpChg>
        <pc:picChg chg="add mod">
          <ac:chgData name="Matthew Weber" userId="cb8fa425-774b-40a7-b0f2-d5b57e79fa6f" providerId="ADAL" clId="{6E6DA757-6AC9-43F6-9F18-5DB7752267B9}" dt="2024-07-01T19:28:09.960" v="206"/>
          <ac:picMkLst>
            <pc:docMk/>
            <pc:sldMk cId="2595567678" sldId="261"/>
            <ac:picMk id="10" creationId="{880CD83A-1534-2C51-23A1-EAD38E15FF14}"/>
          </ac:picMkLst>
        </pc:picChg>
      </pc:sldChg>
      <pc:sldChg chg="addSp delSp modSp mod">
        <pc:chgData name="Matthew Weber" userId="cb8fa425-774b-40a7-b0f2-d5b57e79fa6f" providerId="ADAL" clId="{6E6DA757-6AC9-43F6-9F18-5DB7752267B9}" dt="2024-07-01T19:32:19.868" v="261" actId="20577"/>
        <pc:sldMkLst>
          <pc:docMk/>
          <pc:sldMk cId="3183407483" sldId="262"/>
        </pc:sldMkLst>
        <pc:spChg chg="mod">
          <ac:chgData name="Matthew Weber" userId="cb8fa425-774b-40a7-b0f2-d5b57e79fa6f" providerId="ADAL" clId="{6E6DA757-6AC9-43F6-9F18-5DB7752267B9}" dt="2024-07-01T19:29:39.609" v="228" actId="26606"/>
          <ac:spMkLst>
            <pc:docMk/>
            <pc:sldMk cId="3183407483" sldId="262"/>
            <ac:spMk id="2" creationId="{51C08503-DA61-147C-F172-6AB2F4E1D578}"/>
          </ac:spMkLst>
        </pc:spChg>
        <pc:spChg chg="mod">
          <ac:chgData name="Matthew Weber" userId="cb8fa425-774b-40a7-b0f2-d5b57e79fa6f" providerId="ADAL" clId="{6E6DA757-6AC9-43F6-9F18-5DB7752267B9}" dt="2024-07-01T19:32:19.868" v="261" actId="20577"/>
          <ac:spMkLst>
            <pc:docMk/>
            <pc:sldMk cId="3183407483" sldId="262"/>
            <ac:spMk id="3" creationId="{8F4C1733-6E4C-D12A-B536-419328C4EDAA}"/>
          </ac:spMkLst>
        </pc:spChg>
        <pc:spChg chg="add mod">
          <ac:chgData name="Matthew Weber" userId="cb8fa425-774b-40a7-b0f2-d5b57e79fa6f" providerId="ADAL" clId="{6E6DA757-6AC9-43F6-9F18-5DB7752267B9}" dt="2024-07-01T19:31:10.958" v="244" actId="1076"/>
          <ac:spMkLst>
            <pc:docMk/>
            <pc:sldMk cId="3183407483" sldId="262"/>
            <ac:spMk id="6" creationId="{8803C6AA-9D7F-E1DC-56BC-94D79F60D048}"/>
          </ac:spMkLst>
        </pc:spChg>
        <pc:spChg chg="add mod">
          <ac:chgData name="Matthew Weber" userId="cb8fa425-774b-40a7-b0f2-d5b57e79fa6f" providerId="ADAL" clId="{6E6DA757-6AC9-43F6-9F18-5DB7752267B9}" dt="2024-07-01T19:29:37.130" v="227"/>
          <ac:spMkLst>
            <pc:docMk/>
            <pc:sldMk cId="3183407483" sldId="262"/>
            <ac:spMk id="14" creationId="{F8CD19E4-424B-AA10-E4D7-B3E701C13F59}"/>
          </ac:spMkLst>
        </pc:spChg>
        <pc:spChg chg="add mod">
          <ac:chgData name="Matthew Weber" userId="cb8fa425-774b-40a7-b0f2-d5b57e79fa6f" providerId="ADAL" clId="{6E6DA757-6AC9-43F6-9F18-5DB7752267B9}" dt="2024-07-01T19:29:37.130" v="227"/>
          <ac:spMkLst>
            <pc:docMk/>
            <pc:sldMk cId="3183407483" sldId="262"/>
            <ac:spMk id="15" creationId="{4A04752F-0BAD-C4C4-C6DE-9E91CB36DD0A}"/>
          </ac:spMkLst>
        </pc:spChg>
        <pc:spChg chg="add mod">
          <ac:chgData name="Matthew Weber" userId="cb8fa425-774b-40a7-b0f2-d5b57e79fa6f" providerId="ADAL" clId="{6E6DA757-6AC9-43F6-9F18-5DB7752267B9}" dt="2024-07-01T19:29:37.130" v="227"/>
          <ac:spMkLst>
            <pc:docMk/>
            <pc:sldMk cId="3183407483" sldId="262"/>
            <ac:spMk id="16" creationId="{18E389F3-AA11-866F-DC33-B5B1FE7A076E}"/>
          </ac:spMkLst>
        </pc:spChg>
        <pc:spChg chg="add mod">
          <ac:chgData name="Matthew Weber" userId="cb8fa425-774b-40a7-b0f2-d5b57e79fa6f" providerId="ADAL" clId="{6E6DA757-6AC9-43F6-9F18-5DB7752267B9}" dt="2024-07-01T19:29:37.130" v="227"/>
          <ac:spMkLst>
            <pc:docMk/>
            <pc:sldMk cId="3183407483" sldId="262"/>
            <ac:spMk id="17" creationId="{64B1C731-3776-B934-69D5-E79DA4F1CE7C}"/>
          </ac:spMkLst>
        </pc:spChg>
        <pc:spChg chg="del">
          <ac:chgData name="Matthew Weber" userId="cb8fa425-774b-40a7-b0f2-d5b57e79fa6f" providerId="ADAL" clId="{6E6DA757-6AC9-43F6-9F18-5DB7752267B9}" dt="2024-07-01T19:29:39.609" v="228" actId="26606"/>
          <ac:spMkLst>
            <pc:docMk/>
            <pc:sldMk cId="3183407483" sldId="262"/>
            <ac:spMk id="18" creationId="{0E3596DD-156A-473E-9BB3-C6A29F7574E9}"/>
          </ac:spMkLst>
        </pc:spChg>
        <pc:spChg chg="add mod">
          <ac:chgData name="Matthew Weber" userId="cb8fa425-774b-40a7-b0f2-d5b57e79fa6f" providerId="ADAL" clId="{6E6DA757-6AC9-43F6-9F18-5DB7752267B9}" dt="2024-07-01T19:29:37.130" v="227"/>
          <ac:spMkLst>
            <pc:docMk/>
            <pc:sldMk cId="3183407483" sldId="262"/>
            <ac:spMk id="19" creationId="{7F41B764-0ABC-450A-EC8E-FD235734FAC4}"/>
          </ac:spMkLst>
        </pc:spChg>
        <pc:spChg chg="del">
          <ac:chgData name="Matthew Weber" userId="cb8fa425-774b-40a7-b0f2-d5b57e79fa6f" providerId="ADAL" clId="{6E6DA757-6AC9-43F6-9F18-5DB7752267B9}" dt="2024-07-01T19:29:39.609" v="228" actId="26606"/>
          <ac:spMkLst>
            <pc:docMk/>
            <pc:sldMk cId="3183407483" sldId="262"/>
            <ac:spMk id="20" creationId="{2C46C4D6-C474-4E92-B52E-944C1118F7B6}"/>
          </ac:spMkLst>
        </pc:spChg>
        <pc:spChg chg="add">
          <ac:chgData name="Matthew Weber" userId="cb8fa425-774b-40a7-b0f2-d5b57e79fa6f" providerId="ADAL" clId="{6E6DA757-6AC9-43F6-9F18-5DB7752267B9}" dt="2024-07-01T19:29:39.609" v="228" actId="26606"/>
          <ac:spMkLst>
            <pc:docMk/>
            <pc:sldMk cId="3183407483" sldId="262"/>
            <ac:spMk id="25" creationId="{0E3596DD-156A-473E-9BB3-C6A29F7574E9}"/>
          </ac:spMkLst>
        </pc:spChg>
        <pc:spChg chg="add">
          <ac:chgData name="Matthew Weber" userId="cb8fa425-774b-40a7-b0f2-d5b57e79fa6f" providerId="ADAL" clId="{6E6DA757-6AC9-43F6-9F18-5DB7752267B9}" dt="2024-07-01T19:29:39.609" v="228" actId="26606"/>
          <ac:spMkLst>
            <pc:docMk/>
            <pc:sldMk cId="3183407483" sldId="262"/>
            <ac:spMk id="27" creationId="{2C46C4D6-C474-4E92-B52E-944C1118F7B6}"/>
          </ac:spMkLst>
        </pc:spChg>
        <pc:grpChg chg="add mod">
          <ac:chgData name="Matthew Weber" userId="cb8fa425-774b-40a7-b0f2-d5b57e79fa6f" providerId="ADAL" clId="{6E6DA757-6AC9-43F6-9F18-5DB7752267B9}" dt="2024-07-01T19:29:39.609" v="228" actId="26606"/>
          <ac:grpSpMkLst>
            <pc:docMk/>
            <pc:sldMk cId="3183407483" sldId="262"/>
            <ac:grpSpMk id="4" creationId="{87661991-24F6-B23C-2582-730658680274}"/>
          </ac:grpSpMkLst>
        </pc:grpChg>
        <pc:grpChg chg="add mod">
          <ac:chgData name="Matthew Weber" userId="cb8fa425-774b-40a7-b0f2-d5b57e79fa6f" providerId="ADAL" clId="{6E6DA757-6AC9-43F6-9F18-5DB7752267B9}" dt="2024-07-01T19:29:37.130" v="227"/>
          <ac:grpSpMkLst>
            <pc:docMk/>
            <pc:sldMk cId="3183407483" sldId="262"/>
            <ac:grpSpMk id="5" creationId="{50D6191F-9AD4-922E-C3B7-9C10B13738E7}"/>
          </ac:grpSpMkLst>
        </pc:grpChg>
        <pc:grpChg chg="del">
          <ac:chgData name="Matthew Weber" userId="cb8fa425-774b-40a7-b0f2-d5b57e79fa6f" providerId="ADAL" clId="{6E6DA757-6AC9-43F6-9F18-5DB7752267B9}" dt="2024-07-01T19:29:23.268" v="225" actId="478"/>
          <ac:grpSpMkLst>
            <pc:docMk/>
            <pc:sldMk cId="3183407483" sldId="262"/>
            <ac:grpSpMk id="7" creationId="{4039D273-FE69-1DBA-838B-6297044BDAD7}"/>
          </ac:grpSpMkLst>
        </pc:grpChg>
        <pc:grpChg chg="add mod">
          <ac:chgData name="Matthew Weber" userId="cb8fa425-774b-40a7-b0f2-d5b57e79fa6f" providerId="ADAL" clId="{6E6DA757-6AC9-43F6-9F18-5DB7752267B9}" dt="2024-07-01T19:29:37.130" v="227"/>
          <ac:grpSpMkLst>
            <pc:docMk/>
            <pc:sldMk cId="3183407483" sldId="262"/>
            <ac:grpSpMk id="13" creationId="{15DAB16A-551D-79C8-607A-F79FEB95EACF}"/>
          </ac:grpSpMkLst>
        </pc:grpChg>
        <pc:picChg chg="add mod">
          <ac:chgData name="Matthew Weber" userId="cb8fa425-774b-40a7-b0f2-d5b57e79fa6f" providerId="ADAL" clId="{6E6DA757-6AC9-43F6-9F18-5DB7752267B9}" dt="2024-07-01T19:29:37.130" v="227"/>
          <ac:picMkLst>
            <pc:docMk/>
            <pc:sldMk cId="3183407483" sldId="262"/>
            <ac:picMk id="11" creationId="{6CAD5F91-1723-B0BF-BDFD-375E1496945D}"/>
          </ac:picMkLst>
        </pc:picChg>
      </pc:sldChg>
      <pc:sldChg chg="modSp del mod">
        <pc:chgData name="Matthew Weber" userId="cb8fa425-774b-40a7-b0f2-d5b57e79fa6f" providerId="ADAL" clId="{6E6DA757-6AC9-43F6-9F18-5DB7752267B9}" dt="2024-07-01T19:29:54.852" v="229" actId="2696"/>
        <pc:sldMkLst>
          <pc:docMk/>
          <pc:sldMk cId="1045673115" sldId="263"/>
        </pc:sldMkLst>
        <pc:spChg chg="mod">
          <ac:chgData name="Matthew Weber" userId="cb8fa425-774b-40a7-b0f2-d5b57e79fa6f" providerId="ADAL" clId="{6E6DA757-6AC9-43F6-9F18-5DB7752267B9}" dt="2024-07-01T19:28:45.202" v="210" actId="20577"/>
          <ac:spMkLst>
            <pc:docMk/>
            <pc:sldMk cId="1045673115" sldId="263"/>
            <ac:spMk id="5" creationId="{FC3B2A73-4B76-90C0-0193-6567BD9CE906}"/>
          </ac:spMkLst>
        </pc:spChg>
      </pc:sldChg>
      <pc:sldChg chg="del">
        <pc:chgData name="Matthew Weber" userId="cb8fa425-774b-40a7-b0f2-d5b57e79fa6f" providerId="ADAL" clId="{6E6DA757-6AC9-43F6-9F18-5DB7752267B9}" dt="2024-07-01T19:29:58.160" v="230" actId="2696"/>
        <pc:sldMkLst>
          <pc:docMk/>
          <pc:sldMk cId="58327656" sldId="264"/>
        </pc:sldMkLst>
      </pc:sldChg>
      <pc:sldChg chg="del">
        <pc:chgData name="Matthew Weber" userId="cb8fa425-774b-40a7-b0f2-d5b57e79fa6f" providerId="ADAL" clId="{6E6DA757-6AC9-43F6-9F18-5DB7752267B9}" dt="2024-07-01T19:30:02.436" v="231" actId="2696"/>
        <pc:sldMkLst>
          <pc:docMk/>
          <pc:sldMk cId="567219432" sldId="265"/>
        </pc:sldMkLst>
      </pc:sldChg>
      <pc:sldChg chg="del">
        <pc:chgData name="Matthew Weber" userId="cb8fa425-774b-40a7-b0f2-d5b57e79fa6f" providerId="ADAL" clId="{6E6DA757-6AC9-43F6-9F18-5DB7752267B9}" dt="2024-07-01T19:30:05.531" v="232" actId="2696"/>
        <pc:sldMkLst>
          <pc:docMk/>
          <pc:sldMk cId="94366872" sldId="266"/>
        </pc:sldMkLst>
      </pc:sldChg>
      <pc:sldChg chg="del">
        <pc:chgData name="Matthew Weber" userId="cb8fa425-774b-40a7-b0f2-d5b57e79fa6f" providerId="ADAL" clId="{6E6DA757-6AC9-43F6-9F18-5DB7752267B9}" dt="2024-07-01T19:30:08.583" v="233" actId="2696"/>
        <pc:sldMkLst>
          <pc:docMk/>
          <pc:sldMk cId="1236306092" sldId="267"/>
        </pc:sldMkLst>
      </pc:sldChg>
    </pc:docChg>
  </pc:docChgLst>
  <pc:docChgLst>
    <pc:chgData name="Matthew Weber" userId="cb8fa425-774b-40a7-b0f2-d5b57e79fa6f" providerId="ADAL" clId="{0594C980-1F45-4FA6-9A0E-DEFDA89E183E}"/>
    <pc:docChg chg="undo custSel addSld modSld">
      <pc:chgData name="Matthew Weber" userId="cb8fa425-774b-40a7-b0f2-d5b57e79fa6f" providerId="ADAL" clId="{0594C980-1F45-4FA6-9A0E-DEFDA89E183E}" dt="2024-07-01T18:57:48.978" v="893" actId="20577"/>
      <pc:docMkLst>
        <pc:docMk/>
      </pc:docMkLst>
      <pc:sldChg chg="modSp mod">
        <pc:chgData name="Matthew Weber" userId="cb8fa425-774b-40a7-b0f2-d5b57e79fa6f" providerId="ADAL" clId="{0594C980-1F45-4FA6-9A0E-DEFDA89E183E}" dt="2024-07-01T18:57:48.978" v="893" actId="20577"/>
        <pc:sldMkLst>
          <pc:docMk/>
          <pc:sldMk cId="2932703518" sldId="256"/>
        </pc:sldMkLst>
        <pc:spChg chg="mod">
          <ac:chgData name="Matthew Weber" userId="cb8fa425-774b-40a7-b0f2-d5b57e79fa6f" providerId="ADAL" clId="{0594C980-1F45-4FA6-9A0E-DEFDA89E183E}" dt="2024-07-01T18:57:48.978" v="893" actId="20577"/>
          <ac:spMkLst>
            <pc:docMk/>
            <pc:sldMk cId="2932703518" sldId="256"/>
            <ac:spMk id="2" creationId="{0988541B-C4D0-FD60-CEA4-610494902ED9}"/>
          </ac:spMkLst>
        </pc:spChg>
        <pc:spChg chg="mod">
          <ac:chgData name="Matthew Weber" userId="cb8fa425-774b-40a7-b0f2-d5b57e79fa6f" providerId="ADAL" clId="{0594C980-1F45-4FA6-9A0E-DEFDA89E183E}" dt="2024-07-01T17:27:05.318" v="26" actId="20577"/>
          <ac:spMkLst>
            <pc:docMk/>
            <pc:sldMk cId="2932703518" sldId="256"/>
            <ac:spMk id="3" creationId="{A811F1A6-A382-AF76-0D86-809F875EE824}"/>
          </ac:spMkLst>
        </pc:spChg>
      </pc:sldChg>
      <pc:sldChg chg="addSp delSp modSp mod">
        <pc:chgData name="Matthew Weber" userId="cb8fa425-774b-40a7-b0f2-d5b57e79fa6f" providerId="ADAL" clId="{0594C980-1F45-4FA6-9A0E-DEFDA89E183E}" dt="2024-07-01T17:38:52.170" v="105" actId="26606"/>
        <pc:sldMkLst>
          <pc:docMk/>
          <pc:sldMk cId="2923562659" sldId="257"/>
        </pc:sldMkLst>
        <pc:spChg chg="mod ord">
          <ac:chgData name="Matthew Weber" userId="cb8fa425-774b-40a7-b0f2-d5b57e79fa6f" providerId="ADAL" clId="{0594C980-1F45-4FA6-9A0E-DEFDA89E183E}" dt="2024-07-01T17:38:52.170" v="105" actId="26606"/>
          <ac:spMkLst>
            <pc:docMk/>
            <pc:sldMk cId="2923562659" sldId="257"/>
            <ac:spMk id="3" creationId="{6F8127F2-A88E-3587-E460-6FD5C7F273C2}"/>
          </ac:spMkLst>
        </pc:spChg>
        <pc:spChg chg="add del">
          <ac:chgData name="Matthew Weber" userId="cb8fa425-774b-40a7-b0f2-d5b57e79fa6f" providerId="ADAL" clId="{0594C980-1F45-4FA6-9A0E-DEFDA89E183E}" dt="2024-07-01T17:38:52.170" v="105" actId="26606"/>
          <ac:spMkLst>
            <pc:docMk/>
            <pc:sldMk cId="2923562659" sldId="257"/>
            <ac:spMk id="9" creationId="{79BB35BC-D5C2-4C8B-A22A-A71E6191913B}"/>
          </ac:spMkLst>
        </pc:spChg>
        <pc:spChg chg="add del">
          <ac:chgData name="Matthew Weber" userId="cb8fa425-774b-40a7-b0f2-d5b57e79fa6f" providerId="ADAL" clId="{0594C980-1F45-4FA6-9A0E-DEFDA89E183E}" dt="2024-07-01T17:38:52.154" v="104" actId="26606"/>
          <ac:spMkLst>
            <pc:docMk/>
            <pc:sldMk cId="2923562659" sldId="257"/>
            <ac:spMk id="1032" creationId="{D009D6D5-DAC2-4A8B-A17A-E206B9012D09}"/>
          </ac:spMkLst>
        </pc:spChg>
        <pc:spChg chg="add">
          <ac:chgData name="Matthew Weber" userId="cb8fa425-774b-40a7-b0f2-d5b57e79fa6f" providerId="ADAL" clId="{0594C980-1F45-4FA6-9A0E-DEFDA89E183E}" dt="2024-07-01T17:38:52.170" v="105" actId="26606"/>
          <ac:spMkLst>
            <pc:docMk/>
            <pc:sldMk cId="2923562659" sldId="257"/>
            <ac:spMk id="1034" creationId="{79BB35BC-D5C2-4C8B-A22A-A71E6191913B}"/>
          </ac:spMkLst>
        </pc:spChg>
        <pc:picChg chg="del">
          <ac:chgData name="Matthew Weber" userId="cb8fa425-774b-40a7-b0f2-d5b57e79fa6f" providerId="ADAL" clId="{0594C980-1F45-4FA6-9A0E-DEFDA89E183E}" dt="2024-07-01T17:38:26.553" v="101" actId="478"/>
          <ac:picMkLst>
            <pc:docMk/>
            <pc:sldMk cId="2923562659" sldId="257"/>
            <ac:picMk id="5" creationId="{4CCF3BA4-DF18-1540-9964-B17F6A78B2E2}"/>
          </ac:picMkLst>
        </pc:picChg>
        <pc:picChg chg="add">
          <ac:chgData name="Matthew Weber" userId="cb8fa425-774b-40a7-b0f2-d5b57e79fa6f" providerId="ADAL" clId="{0594C980-1F45-4FA6-9A0E-DEFDA89E183E}" dt="2024-07-01T17:38:15.572" v="100"/>
          <ac:picMkLst>
            <pc:docMk/>
            <pc:sldMk cId="2923562659" sldId="257"/>
            <ac:picMk id="1026" creationId="{80EB45B1-6D0F-347F-7B05-76AA696B8D40}"/>
          </ac:picMkLst>
        </pc:picChg>
        <pc:picChg chg="add mod">
          <ac:chgData name="Matthew Weber" userId="cb8fa425-774b-40a7-b0f2-d5b57e79fa6f" providerId="ADAL" clId="{0594C980-1F45-4FA6-9A0E-DEFDA89E183E}" dt="2024-07-01T17:38:52.170" v="105" actId="26606"/>
          <ac:picMkLst>
            <pc:docMk/>
            <pc:sldMk cId="2923562659" sldId="257"/>
            <ac:picMk id="1027" creationId="{0E63F4FF-4768-EC64-58D1-9180E1F08613}"/>
          </ac:picMkLst>
        </pc:picChg>
      </pc:sldChg>
      <pc:sldChg chg="addSp delSp modSp mod">
        <pc:chgData name="Matthew Weber" userId="cb8fa425-774b-40a7-b0f2-d5b57e79fa6f" providerId="ADAL" clId="{0594C980-1F45-4FA6-9A0E-DEFDA89E183E}" dt="2024-07-01T17:59:35.228" v="512" actId="1076"/>
        <pc:sldMkLst>
          <pc:docMk/>
          <pc:sldMk cId="754623724" sldId="258"/>
        </pc:sldMkLst>
        <pc:spChg chg="mod">
          <ac:chgData name="Matthew Weber" userId="cb8fa425-774b-40a7-b0f2-d5b57e79fa6f" providerId="ADAL" clId="{0594C980-1F45-4FA6-9A0E-DEFDA89E183E}" dt="2024-07-01T17:44:38.079" v="439" actId="1076"/>
          <ac:spMkLst>
            <pc:docMk/>
            <pc:sldMk cId="754623724" sldId="258"/>
            <ac:spMk id="2" creationId="{51C08503-DA61-147C-F172-6AB2F4E1D578}"/>
          </ac:spMkLst>
        </pc:spChg>
        <pc:spChg chg="mod">
          <ac:chgData name="Matthew Weber" userId="cb8fa425-774b-40a7-b0f2-d5b57e79fa6f" providerId="ADAL" clId="{0594C980-1F45-4FA6-9A0E-DEFDA89E183E}" dt="2024-07-01T17:53:51.254" v="471" actId="2710"/>
          <ac:spMkLst>
            <pc:docMk/>
            <pc:sldMk cId="754623724" sldId="258"/>
            <ac:spMk id="3" creationId="{8F4C1733-6E4C-D12A-B536-419328C4EDAA}"/>
          </ac:spMkLst>
        </pc:spChg>
        <pc:spChg chg="mod">
          <ac:chgData name="Matthew Weber" userId="cb8fa425-774b-40a7-b0f2-d5b57e79fa6f" providerId="ADAL" clId="{0594C980-1F45-4FA6-9A0E-DEFDA89E183E}" dt="2024-07-01T17:39:36.114" v="111"/>
          <ac:spMkLst>
            <pc:docMk/>
            <pc:sldMk cId="754623724" sldId="258"/>
            <ac:spMk id="9" creationId="{36062B9A-8296-21EA-A16B-3D1922CD3162}"/>
          </ac:spMkLst>
        </pc:spChg>
        <pc:spChg chg="mod">
          <ac:chgData name="Matthew Weber" userId="cb8fa425-774b-40a7-b0f2-d5b57e79fa6f" providerId="ADAL" clId="{0594C980-1F45-4FA6-9A0E-DEFDA89E183E}" dt="2024-07-01T17:39:36.114" v="111"/>
          <ac:spMkLst>
            <pc:docMk/>
            <pc:sldMk cId="754623724" sldId="258"/>
            <ac:spMk id="14" creationId="{9C27353B-6042-7474-DD42-5FE33E818D91}"/>
          </ac:spMkLst>
        </pc:spChg>
        <pc:spChg chg="add mod">
          <ac:chgData name="Matthew Weber" userId="cb8fa425-774b-40a7-b0f2-d5b57e79fa6f" providerId="ADAL" clId="{0594C980-1F45-4FA6-9A0E-DEFDA89E183E}" dt="2024-07-01T17:39:36.114" v="111"/>
          <ac:spMkLst>
            <pc:docMk/>
            <pc:sldMk cId="754623724" sldId="258"/>
            <ac:spMk id="15" creationId="{00196A6A-A08B-96A7-69AB-B82EC9E2026E}"/>
          </ac:spMkLst>
        </pc:spChg>
        <pc:spChg chg="add mod">
          <ac:chgData name="Matthew Weber" userId="cb8fa425-774b-40a7-b0f2-d5b57e79fa6f" providerId="ADAL" clId="{0594C980-1F45-4FA6-9A0E-DEFDA89E183E}" dt="2024-07-01T17:39:36.114" v="111"/>
          <ac:spMkLst>
            <pc:docMk/>
            <pc:sldMk cId="754623724" sldId="258"/>
            <ac:spMk id="16" creationId="{AD682241-09AC-3A9C-B755-006C88558C9D}"/>
          </ac:spMkLst>
        </pc:spChg>
        <pc:spChg chg="add mod">
          <ac:chgData name="Matthew Weber" userId="cb8fa425-774b-40a7-b0f2-d5b57e79fa6f" providerId="ADAL" clId="{0594C980-1F45-4FA6-9A0E-DEFDA89E183E}" dt="2024-07-01T17:39:36.114" v="111"/>
          <ac:spMkLst>
            <pc:docMk/>
            <pc:sldMk cId="754623724" sldId="258"/>
            <ac:spMk id="17" creationId="{5BF84633-3AAD-2EC1-E50C-CA50CF2061E3}"/>
          </ac:spMkLst>
        </pc:spChg>
        <pc:spChg chg="add">
          <ac:chgData name="Matthew Weber" userId="cb8fa425-774b-40a7-b0f2-d5b57e79fa6f" providerId="ADAL" clId="{0594C980-1F45-4FA6-9A0E-DEFDA89E183E}" dt="2024-07-01T17:40:21.106" v="112"/>
          <ac:spMkLst>
            <pc:docMk/>
            <pc:sldMk cId="754623724" sldId="258"/>
            <ac:spMk id="18" creationId="{E9A27E3B-2A7C-AFE3-334F-2A13DA4F00AD}"/>
          </ac:spMkLst>
        </pc:spChg>
        <pc:spChg chg="add">
          <ac:chgData name="Matthew Weber" userId="cb8fa425-774b-40a7-b0f2-d5b57e79fa6f" providerId="ADAL" clId="{0594C980-1F45-4FA6-9A0E-DEFDA89E183E}" dt="2024-07-01T17:40:21.106" v="112"/>
          <ac:spMkLst>
            <pc:docMk/>
            <pc:sldMk cId="754623724" sldId="258"/>
            <ac:spMk id="22" creationId="{11BDBDDB-AA53-FD0F-8CD2-494DA4B6B290}"/>
          </ac:spMkLst>
        </pc:spChg>
        <pc:spChg chg="add mod">
          <ac:chgData name="Matthew Weber" userId="cb8fa425-774b-40a7-b0f2-d5b57e79fa6f" providerId="ADAL" clId="{0594C980-1F45-4FA6-9A0E-DEFDA89E183E}" dt="2024-07-01T17:59:08.025" v="506"/>
          <ac:spMkLst>
            <pc:docMk/>
            <pc:sldMk cId="754623724" sldId="258"/>
            <ac:spMk id="25" creationId="{7ACB24BD-9CD7-013A-7FD2-221880A1D9CB}"/>
          </ac:spMkLst>
        </pc:spChg>
        <pc:spChg chg="add mod">
          <ac:chgData name="Matthew Weber" userId="cb8fa425-774b-40a7-b0f2-d5b57e79fa6f" providerId="ADAL" clId="{0594C980-1F45-4FA6-9A0E-DEFDA89E183E}" dt="2024-07-01T17:59:16.346" v="508" actId="1076"/>
          <ac:spMkLst>
            <pc:docMk/>
            <pc:sldMk cId="754623724" sldId="258"/>
            <ac:spMk id="26" creationId="{ECEBFAFE-F392-F505-526A-3F9074EC6C8E}"/>
          </ac:spMkLst>
        </pc:spChg>
        <pc:spChg chg="add del mod">
          <ac:chgData name="Matthew Weber" userId="cb8fa425-774b-40a7-b0f2-d5b57e79fa6f" providerId="ADAL" clId="{0594C980-1F45-4FA6-9A0E-DEFDA89E183E}" dt="2024-07-01T17:59:24.269" v="510" actId="478"/>
          <ac:spMkLst>
            <pc:docMk/>
            <pc:sldMk cId="754623724" sldId="258"/>
            <ac:spMk id="27" creationId="{630896AE-923F-F9E2-67F7-C4632AC07982}"/>
          </ac:spMkLst>
        </pc:spChg>
        <pc:spChg chg="add mod">
          <ac:chgData name="Matthew Weber" userId="cb8fa425-774b-40a7-b0f2-d5b57e79fa6f" providerId="ADAL" clId="{0594C980-1F45-4FA6-9A0E-DEFDA89E183E}" dt="2024-07-01T17:59:35.228" v="512" actId="1076"/>
          <ac:spMkLst>
            <pc:docMk/>
            <pc:sldMk cId="754623724" sldId="258"/>
            <ac:spMk id="28" creationId="{1E4CC2EA-B3E7-7DEC-371C-432750ECA60F}"/>
          </ac:spMkLst>
        </pc:spChg>
        <pc:grpChg chg="del">
          <ac:chgData name="Matthew Weber" userId="cb8fa425-774b-40a7-b0f2-d5b57e79fa6f" providerId="ADAL" clId="{0594C980-1F45-4FA6-9A0E-DEFDA89E183E}" dt="2024-07-01T17:41:23.753" v="119" actId="478"/>
          <ac:grpSpMkLst>
            <pc:docMk/>
            <pc:sldMk cId="754623724" sldId="258"/>
            <ac:grpSpMk id="4" creationId="{F8228F8D-7F5F-CB62-C6A0-FFF27AC4AC7A}"/>
          </ac:grpSpMkLst>
        </pc:grpChg>
        <pc:grpChg chg="add del mod">
          <ac:chgData name="Matthew Weber" userId="cb8fa425-774b-40a7-b0f2-d5b57e79fa6f" providerId="ADAL" clId="{0594C980-1F45-4FA6-9A0E-DEFDA89E183E}" dt="2024-07-01T17:39:36.114" v="111"/>
          <ac:grpSpMkLst>
            <pc:docMk/>
            <pc:sldMk cId="754623724" sldId="258"/>
            <ac:grpSpMk id="7" creationId="{BF203D8E-2412-6B22-AEE0-0558F17EC9E4}"/>
          </ac:grpSpMkLst>
        </pc:grpChg>
        <pc:grpChg chg="add mod">
          <ac:chgData name="Matthew Weber" userId="cb8fa425-774b-40a7-b0f2-d5b57e79fa6f" providerId="ADAL" clId="{0594C980-1F45-4FA6-9A0E-DEFDA89E183E}" dt="2024-07-01T17:39:36.114" v="111"/>
          <ac:grpSpMkLst>
            <pc:docMk/>
            <pc:sldMk cId="754623724" sldId="258"/>
            <ac:grpSpMk id="10" creationId="{4F21F847-9C32-609E-60D4-C58EB6D90C37}"/>
          </ac:grpSpMkLst>
        </pc:grpChg>
        <pc:grpChg chg="add">
          <ac:chgData name="Matthew Weber" userId="cb8fa425-774b-40a7-b0f2-d5b57e79fa6f" providerId="ADAL" clId="{0594C980-1F45-4FA6-9A0E-DEFDA89E183E}" dt="2024-07-01T17:40:21.106" v="112"/>
          <ac:grpSpMkLst>
            <pc:docMk/>
            <pc:sldMk cId="754623724" sldId="258"/>
            <ac:grpSpMk id="19" creationId="{560BF9F9-AE5B-C8A1-0528-7E489364B0B1}"/>
          </ac:grpSpMkLst>
        </pc:grpChg>
        <pc:picChg chg="mod">
          <ac:chgData name="Matthew Weber" userId="cb8fa425-774b-40a7-b0f2-d5b57e79fa6f" providerId="ADAL" clId="{0594C980-1F45-4FA6-9A0E-DEFDA89E183E}" dt="2024-07-01T17:39:36.114" v="111"/>
          <ac:picMkLst>
            <pc:docMk/>
            <pc:sldMk cId="754623724" sldId="258"/>
            <ac:picMk id="8" creationId="{8D732455-C0F6-C56D-ADFB-88E9AB0AC4F5}"/>
          </ac:picMkLst>
        </pc:picChg>
        <pc:picChg chg="mod">
          <ac:chgData name="Matthew Weber" userId="cb8fa425-774b-40a7-b0f2-d5b57e79fa6f" providerId="ADAL" clId="{0594C980-1F45-4FA6-9A0E-DEFDA89E183E}" dt="2024-07-01T17:39:36.114" v="111"/>
          <ac:picMkLst>
            <pc:docMk/>
            <pc:sldMk cId="754623724" sldId="258"/>
            <ac:picMk id="12" creationId="{72439162-35C9-6C5C-0A63-008EB2C73F72}"/>
          </ac:picMkLst>
        </pc:picChg>
        <pc:picChg chg="add mod">
          <ac:chgData name="Matthew Weber" userId="cb8fa425-774b-40a7-b0f2-d5b57e79fa6f" providerId="ADAL" clId="{0594C980-1F45-4FA6-9A0E-DEFDA89E183E}" dt="2024-07-01T17:58:51.832" v="503" actId="1076"/>
          <ac:picMkLst>
            <pc:docMk/>
            <pc:sldMk cId="754623724" sldId="258"/>
            <ac:picMk id="23" creationId="{39CC0161-A8D2-7E47-8243-0B45DA087C09}"/>
          </ac:picMkLst>
        </pc:picChg>
        <pc:picChg chg="add mod">
          <ac:chgData name="Matthew Weber" userId="cb8fa425-774b-40a7-b0f2-d5b57e79fa6f" providerId="ADAL" clId="{0594C980-1F45-4FA6-9A0E-DEFDA89E183E}" dt="2024-07-01T17:59:01.203" v="505" actId="1076"/>
          <ac:picMkLst>
            <pc:docMk/>
            <pc:sldMk cId="754623724" sldId="258"/>
            <ac:picMk id="24" creationId="{2476B76F-C8BA-4407-BAE9-755508F41465}"/>
          </ac:picMkLst>
        </pc:picChg>
      </pc:sldChg>
      <pc:sldChg chg="addSp delSp modSp mod">
        <pc:chgData name="Matthew Weber" userId="cb8fa425-774b-40a7-b0f2-d5b57e79fa6f" providerId="ADAL" clId="{0594C980-1F45-4FA6-9A0E-DEFDA89E183E}" dt="2024-07-01T18:51:08.852" v="870" actId="1076"/>
        <pc:sldMkLst>
          <pc:docMk/>
          <pc:sldMk cId="4169116557" sldId="259"/>
        </pc:sldMkLst>
        <pc:spChg chg="mod">
          <ac:chgData name="Matthew Weber" userId="cb8fa425-774b-40a7-b0f2-d5b57e79fa6f" providerId="ADAL" clId="{0594C980-1F45-4FA6-9A0E-DEFDA89E183E}" dt="2024-07-01T17:54:38.092" v="474" actId="26606"/>
          <ac:spMkLst>
            <pc:docMk/>
            <pc:sldMk cId="4169116557" sldId="259"/>
            <ac:spMk id="2" creationId="{51C08503-DA61-147C-F172-6AB2F4E1D578}"/>
          </ac:spMkLst>
        </pc:spChg>
        <pc:spChg chg="mod">
          <ac:chgData name="Matthew Weber" userId="cb8fa425-774b-40a7-b0f2-d5b57e79fa6f" providerId="ADAL" clId="{0594C980-1F45-4FA6-9A0E-DEFDA89E183E}" dt="2024-07-01T18:50:23.607" v="852" actId="20577"/>
          <ac:spMkLst>
            <pc:docMk/>
            <pc:sldMk cId="4169116557" sldId="259"/>
            <ac:spMk id="3" creationId="{8F4C1733-6E4C-D12A-B536-419328C4EDAA}"/>
          </ac:spMkLst>
        </pc:spChg>
        <pc:spChg chg="add del mod">
          <ac:chgData name="Matthew Weber" userId="cb8fa425-774b-40a7-b0f2-d5b57e79fa6f" providerId="ADAL" clId="{0594C980-1F45-4FA6-9A0E-DEFDA89E183E}" dt="2024-07-01T18:00:14.738" v="514" actId="478"/>
          <ac:spMkLst>
            <pc:docMk/>
            <pc:sldMk cId="4169116557" sldId="259"/>
            <ac:spMk id="4" creationId="{CC1F3969-C1D3-15E0-3AF5-17F155934037}"/>
          </ac:spMkLst>
        </pc:spChg>
        <pc:spChg chg="add del mod">
          <ac:chgData name="Matthew Weber" userId="cb8fa425-774b-40a7-b0f2-d5b57e79fa6f" providerId="ADAL" clId="{0594C980-1F45-4FA6-9A0E-DEFDA89E183E}" dt="2024-07-01T18:00:17.140" v="516" actId="478"/>
          <ac:spMkLst>
            <pc:docMk/>
            <pc:sldMk cId="4169116557" sldId="259"/>
            <ac:spMk id="5" creationId="{67F50753-3EF0-7A58-6F7B-C3026B0E685E}"/>
          </ac:spMkLst>
        </pc:spChg>
        <pc:spChg chg="add del mod">
          <ac:chgData name="Matthew Weber" userId="cb8fa425-774b-40a7-b0f2-d5b57e79fa6f" providerId="ADAL" clId="{0594C980-1F45-4FA6-9A0E-DEFDA89E183E}" dt="2024-07-01T18:00:20.008" v="518" actId="478"/>
          <ac:spMkLst>
            <pc:docMk/>
            <pc:sldMk cId="4169116557" sldId="259"/>
            <ac:spMk id="6" creationId="{59FD12B8-2DEB-0CA0-86F8-5DF1BA530690}"/>
          </ac:spMkLst>
        </pc:spChg>
        <pc:spChg chg="del">
          <ac:chgData name="Matthew Weber" userId="cb8fa425-774b-40a7-b0f2-d5b57e79fa6f" providerId="ADAL" clId="{0594C980-1F45-4FA6-9A0E-DEFDA89E183E}" dt="2024-07-01T17:54:38.092" v="474" actId="26606"/>
          <ac:spMkLst>
            <pc:docMk/>
            <pc:sldMk cId="4169116557" sldId="259"/>
            <ac:spMk id="11" creationId="{0E3596DD-156A-473E-9BB3-C6A29F7574E9}"/>
          </ac:spMkLst>
        </pc:spChg>
        <pc:spChg chg="del">
          <ac:chgData name="Matthew Weber" userId="cb8fa425-774b-40a7-b0f2-d5b57e79fa6f" providerId="ADAL" clId="{0594C980-1F45-4FA6-9A0E-DEFDA89E183E}" dt="2024-07-01T17:54:38.092" v="474" actId="26606"/>
          <ac:spMkLst>
            <pc:docMk/>
            <pc:sldMk cId="4169116557" sldId="259"/>
            <ac:spMk id="13" creationId="{2C46C4D6-C474-4E92-B52E-944C1118F7B6}"/>
          </ac:spMkLst>
        </pc:spChg>
        <pc:spChg chg="add mod">
          <ac:chgData name="Matthew Weber" userId="cb8fa425-774b-40a7-b0f2-d5b57e79fa6f" providerId="ADAL" clId="{0594C980-1F45-4FA6-9A0E-DEFDA89E183E}" dt="2024-07-01T18:00:37.656" v="523" actId="20577"/>
          <ac:spMkLst>
            <pc:docMk/>
            <pc:sldMk cId="4169116557" sldId="259"/>
            <ac:spMk id="16" creationId="{3353FB59-E17C-D6A9-4E11-9A5355275901}"/>
          </ac:spMkLst>
        </pc:spChg>
        <pc:spChg chg="add mod">
          <ac:chgData name="Matthew Weber" userId="cb8fa425-774b-40a7-b0f2-d5b57e79fa6f" providerId="ADAL" clId="{0594C980-1F45-4FA6-9A0E-DEFDA89E183E}" dt="2024-07-01T18:50:51.649" v="859" actId="14100"/>
          <ac:spMkLst>
            <pc:docMk/>
            <pc:sldMk cId="4169116557" sldId="259"/>
            <ac:spMk id="20" creationId="{81413D1E-96A5-C895-3A76-DE8E60957497}"/>
          </ac:spMkLst>
        </pc:spChg>
        <pc:spChg chg="add mod">
          <ac:chgData name="Matthew Weber" userId="cb8fa425-774b-40a7-b0f2-d5b57e79fa6f" providerId="ADAL" clId="{0594C980-1F45-4FA6-9A0E-DEFDA89E183E}" dt="2024-07-01T18:51:08.852" v="870" actId="1076"/>
          <ac:spMkLst>
            <pc:docMk/>
            <pc:sldMk cId="4169116557" sldId="259"/>
            <ac:spMk id="21" creationId="{B41ED989-ABBB-D012-4905-813D0612760D}"/>
          </ac:spMkLst>
        </pc:spChg>
        <pc:spChg chg="add del">
          <ac:chgData name="Matthew Weber" userId="cb8fa425-774b-40a7-b0f2-d5b57e79fa6f" providerId="ADAL" clId="{0594C980-1F45-4FA6-9A0E-DEFDA89E183E}" dt="2024-07-01T17:55:07.949" v="478" actId="26606"/>
          <ac:spMkLst>
            <pc:docMk/>
            <pc:sldMk cId="4169116557" sldId="259"/>
            <ac:spMk id="3079" creationId="{0E3596DD-156A-473E-9BB3-C6A29F7574E9}"/>
          </ac:spMkLst>
        </pc:spChg>
        <pc:spChg chg="add del">
          <ac:chgData name="Matthew Weber" userId="cb8fa425-774b-40a7-b0f2-d5b57e79fa6f" providerId="ADAL" clId="{0594C980-1F45-4FA6-9A0E-DEFDA89E183E}" dt="2024-07-01T17:55:07.949" v="478" actId="26606"/>
          <ac:spMkLst>
            <pc:docMk/>
            <pc:sldMk cId="4169116557" sldId="259"/>
            <ac:spMk id="3081" creationId="{2C46C4D6-C474-4E92-B52E-944C1118F7B6}"/>
          </ac:spMkLst>
        </pc:spChg>
        <pc:spChg chg="add del">
          <ac:chgData name="Matthew Weber" userId="cb8fa425-774b-40a7-b0f2-d5b57e79fa6f" providerId="ADAL" clId="{0594C980-1F45-4FA6-9A0E-DEFDA89E183E}" dt="2024-07-01T18:00:35.323" v="521" actId="26606"/>
          <ac:spMkLst>
            <pc:docMk/>
            <pc:sldMk cId="4169116557" sldId="259"/>
            <ac:spMk id="3086" creationId="{F35DB090-93B5-4581-8D71-BB3839684BFF}"/>
          </ac:spMkLst>
        </pc:spChg>
        <pc:spChg chg="add del">
          <ac:chgData name="Matthew Weber" userId="cb8fa425-774b-40a7-b0f2-d5b57e79fa6f" providerId="ADAL" clId="{0594C980-1F45-4FA6-9A0E-DEFDA89E183E}" dt="2024-07-01T18:00:35.323" v="521" actId="26606"/>
          <ac:spMkLst>
            <pc:docMk/>
            <pc:sldMk cId="4169116557" sldId="259"/>
            <ac:spMk id="3088" creationId="{A0DE92DF-4769-4DE9-93FD-EE31271850CA}"/>
          </ac:spMkLst>
        </pc:spChg>
        <pc:spChg chg="add">
          <ac:chgData name="Matthew Weber" userId="cb8fa425-774b-40a7-b0f2-d5b57e79fa6f" providerId="ADAL" clId="{0594C980-1F45-4FA6-9A0E-DEFDA89E183E}" dt="2024-07-01T18:00:35.323" v="521" actId="26606"/>
          <ac:spMkLst>
            <pc:docMk/>
            <pc:sldMk cId="4169116557" sldId="259"/>
            <ac:spMk id="3093" creationId="{0E3596DD-156A-473E-9BB3-C6A29F7574E9}"/>
          </ac:spMkLst>
        </pc:spChg>
        <pc:spChg chg="add">
          <ac:chgData name="Matthew Weber" userId="cb8fa425-774b-40a7-b0f2-d5b57e79fa6f" providerId="ADAL" clId="{0594C980-1F45-4FA6-9A0E-DEFDA89E183E}" dt="2024-07-01T18:00:35.323" v="521" actId="26606"/>
          <ac:spMkLst>
            <pc:docMk/>
            <pc:sldMk cId="4169116557" sldId="259"/>
            <ac:spMk id="3095" creationId="{2C46C4D6-C474-4E92-B52E-944C1118F7B6}"/>
          </ac:spMkLst>
        </pc:spChg>
        <pc:grpChg chg="del">
          <ac:chgData name="Matthew Weber" userId="cb8fa425-774b-40a7-b0f2-d5b57e79fa6f" providerId="ADAL" clId="{0594C980-1F45-4FA6-9A0E-DEFDA89E183E}" dt="2024-07-01T17:54:10.419" v="472" actId="478"/>
          <ac:grpSpMkLst>
            <pc:docMk/>
            <pc:sldMk cId="4169116557" sldId="259"/>
            <ac:grpSpMk id="7" creationId="{0B995C91-22E8-E419-D78A-9D0C2A5EACA0}"/>
          </ac:grpSpMkLst>
        </pc:grpChg>
        <pc:grpChg chg="add del mod">
          <ac:chgData name="Matthew Weber" userId="cb8fa425-774b-40a7-b0f2-d5b57e79fa6f" providerId="ADAL" clId="{0594C980-1F45-4FA6-9A0E-DEFDA89E183E}" dt="2024-07-01T18:41:39.397" v="813" actId="478"/>
          <ac:grpSpMkLst>
            <pc:docMk/>
            <pc:sldMk cId="4169116557" sldId="259"/>
            <ac:grpSpMk id="14" creationId="{40A397CD-3164-4656-8F0B-67B9FC577E4A}"/>
          </ac:grpSpMkLst>
        </pc:grpChg>
        <pc:picChg chg="add mod">
          <ac:chgData name="Matthew Weber" userId="cb8fa425-774b-40a7-b0f2-d5b57e79fa6f" providerId="ADAL" clId="{0594C980-1F45-4FA6-9A0E-DEFDA89E183E}" dt="2024-07-01T18:00:30.629" v="519"/>
          <ac:picMkLst>
            <pc:docMk/>
            <pc:sldMk cId="4169116557" sldId="259"/>
            <ac:picMk id="15" creationId="{C7E1FD41-10C2-C09C-A3D7-4E55C0995C53}"/>
          </ac:picMkLst>
        </pc:picChg>
        <pc:picChg chg="add del mod">
          <ac:chgData name="Matthew Weber" userId="cb8fa425-774b-40a7-b0f2-d5b57e79fa6f" providerId="ADAL" clId="{0594C980-1F45-4FA6-9A0E-DEFDA89E183E}" dt="2024-07-01T18:43:32.202" v="825" actId="478"/>
          <ac:picMkLst>
            <pc:docMk/>
            <pc:sldMk cId="4169116557" sldId="259"/>
            <ac:picMk id="18" creationId="{57D5BFA1-BB4F-922D-C616-0582CC87C2C8}"/>
          </ac:picMkLst>
        </pc:picChg>
        <pc:picChg chg="add mod">
          <ac:chgData name="Matthew Weber" userId="cb8fa425-774b-40a7-b0f2-d5b57e79fa6f" providerId="ADAL" clId="{0594C980-1F45-4FA6-9A0E-DEFDA89E183E}" dt="2024-07-01T18:50:15.524" v="833" actId="1076"/>
          <ac:picMkLst>
            <pc:docMk/>
            <pc:sldMk cId="4169116557" sldId="259"/>
            <ac:picMk id="19" creationId="{CE4151D8-54AD-A032-17CD-8F8682A70309}"/>
          </ac:picMkLst>
        </pc:picChg>
        <pc:picChg chg="add del mod">
          <ac:chgData name="Matthew Weber" userId="cb8fa425-774b-40a7-b0f2-d5b57e79fa6f" providerId="ADAL" clId="{0594C980-1F45-4FA6-9A0E-DEFDA89E183E}" dt="2024-07-01T18:00:13.443" v="513" actId="478"/>
          <ac:picMkLst>
            <pc:docMk/>
            <pc:sldMk cId="4169116557" sldId="259"/>
            <ac:picMk id="3074" creationId="{B070BFC0-7693-23B7-D5EF-EE3FD9FEB50B}"/>
          </ac:picMkLst>
        </pc:picChg>
        <pc:picChg chg="add del mod">
          <ac:chgData name="Matthew Weber" userId="cb8fa425-774b-40a7-b0f2-d5b57e79fa6f" providerId="ADAL" clId="{0594C980-1F45-4FA6-9A0E-DEFDA89E183E}" dt="2024-07-01T18:00:15.940" v="515" actId="478"/>
          <ac:picMkLst>
            <pc:docMk/>
            <pc:sldMk cId="4169116557" sldId="259"/>
            <ac:picMk id="3075" creationId="{23130122-25E3-382F-815E-10957937CF04}"/>
          </ac:picMkLst>
        </pc:picChg>
      </pc:sldChg>
      <pc:sldChg chg="addSp delSp modSp mod">
        <pc:chgData name="Matthew Weber" userId="cb8fa425-774b-40a7-b0f2-d5b57e79fa6f" providerId="ADAL" clId="{0594C980-1F45-4FA6-9A0E-DEFDA89E183E}" dt="2024-07-01T18:54:05.411" v="888" actId="20577"/>
        <pc:sldMkLst>
          <pc:docMk/>
          <pc:sldMk cId="2846251533" sldId="260"/>
        </pc:sldMkLst>
        <pc:spChg chg="mod">
          <ac:chgData name="Matthew Weber" userId="cb8fa425-774b-40a7-b0f2-d5b57e79fa6f" providerId="ADAL" clId="{0594C980-1F45-4FA6-9A0E-DEFDA89E183E}" dt="2024-07-01T18:53:37.103" v="874" actId="26606"/>
          <ac:spMkLst>
            <pc:docMk/>
            <pc:sldMk cId="2846251533" sldId="260"/>
            <ac:spMk id="3" creationId="{8F4C1733-6E4C-D12A-B536-419328C4EDAA}"/>
          </ac:spMkLst>
        </pc:spChg>
        <pc:spChg chg="mod">
          <ac:chgData name="Matthew Weber" userId="cb8fa425-774b-40a7-b0f2-d5b57e79fa6f" providerId="ADAL" clId="{0594C980-1F45-4FA6-9A0E-DEFDA89E183E}" dt="2024-07-01T18:01:57.386" v="534" actId="255"/>
          <ac:spMkLst>
            <pc:docMk/>
            <pc:sldMk cId="2846251533" sldId="260"/>
            <ac:spMk id="6" creationId="{1E2395EF-C7FC-1E5C-3D1C-A1BF22A90CF7}"/>
          </ac:spMkLst>
        </pc:spChg>
        <pc:spChg chg="add mod">
          <ac:chgData name="Matthew Weber" userId="cb8fa425-774b-40a7-b0f2-d5b57e79fa6f" providerId="ADAL" clId="{0594C980-1F45-4FA6-9A0E-DEFDA89E183E}" dt="2024-07-01T18:54:05.411" v="888" actId="20577"/>
          <ac:spMkLst>
            <pc:docMk/>
            <pc:sldMk cId="2846251533" sldId="260"/>
            <ac:spMk id="9" creationId="{03C721ED-5AA3-AA0E-5DB4-AEABAD150259}"/>
          </ac:spMkLst>
        </pc:spChg>
        <pc:spChg chg="del">
          <ac:chgData name="Matthew Weber" userId="cb8fa425-774b-40a7-b0f2-d5b57e79fa6f" providerId="ADAL" clId="{0594C980-1F45-4FA6-9A0E-DEFDA89E183E}" dt="2024-07-01T18:53:37.103" v="874" actId="26606"/>
          <ac:spMkLst>
            <pc:docMk/>
            <pc:sldMk cId="2846251533" sldId="260"/>
            <ac:spMk id="11" creationId="{0E3596DD-156A-473E-9BB3-C6A29F7574E9}"/>
          </ac:spMkLst>
        </pc:spChg>
        <pc:spChg chg="del">
          <ac:chgData name="Matthew Weber" userId="cb8fa425-774b-40a7-b0f2-d5b57e79fa6f" providerId="ADAL" clId="{0594C980-1F45-4FA6-9A0E-DEFDA89E183E}" dt="2024-07-01T18:53:37.103" v="874" actId="26606"/>
          <ac:spMkLst>
            <pc:docMk/>
            <pc:sldMk cId="2846251533" sldId="260"/>
            <ac:spMk id="13" creationId="{2C46C4D6-C474-4E92-B52E-944C1118F7B6}"/>
          </ac:spMkLst>
        </pc:spChg>
        <pc:spChg chg="del">
          <ac:chgData name="Matthew Weber" userId="cb8fa425-774b-40a7-b0f2-d5b57e79fa6f" providerId="ADAL" clId="{0594C980-1F45-4FA6-9A0E-DEFDA89E183E}" dt="2024-07-01T18:53:12.154" v="872" actId="478"/>
          <ac:spMkLst>
            <pc:docMk/>
            <pc:sldMk cId="2846251533" sldId="260"/>
            <ac:spMk id="16" creationId="{B345FFAC-E577-A1D9-15EF-D6BD5B523645}"/>
          </ac:spMkLst>
        </pc:spChg>
        <pc:spChg chg="add del">
          <ac:chgData name="Matthew Weber" userId="cb8fa425-774b-40a7-b0f2-d5b57e79fa6f" providerId="ADAL" clId="{0594C980-1F45-4FA6-9A0E-DEFDA89E183E}" dt="2024-07-01T18:53:47.292" v="876" actId="26606"/>
          <ac:spMkLst>
            <pc:docMk/>
            <pc:sldMk cId="2846251533" sldId="260"/>
            <ac:spMk id="18" creationId="{0E3596DD-156A-473E-9BB3-C6A29F7574E9}"/>
          </ac:spMkLst>
        </pc:spChg>
        <pc:spChg chg="add del">
          <ac:chgData name="Matthew Weber" userId="cb8fa425-774b-40a7-b0f2-d5b57e79fa6f" providerId="ADAL" clId="{0594C980-1F45-4FA6-9A0E-DEFDA89E183E}" dt="2024-07-01T18:53:47.292" v="876" actId="26606"/>
          <ac:spMkLst>
            <pc:docMk/>
            <pc:sldMk cId="2846251533" sldId="260"/>
            <ac:spMk id="20" creationId="{2C46C4D6-C474-4E92-B52E-944C1118F7B6}"/>
          </ac:spMkLst>
        </pc:spChg>
        <pc:spChg chg="add">
          <ac:chgData name="Matthew Weber" userId="cb8fa425-774b-40a7-b0f2-d5b57e79fa6f" providerId="ADAL" clId="{0594C980-1F45-4FA6-9A0E-DEFDA89E183E}" dt="2024-07-01T18:53:47.292" v="876" actId="26606"/>
          <ac:spMkLst>
            <pc:docMk/>
            <pc:sldMk cId="2846251533" sldId="260"/>
            <ac:spMk id="25" creationId="{0E3596DD-156A-473E-9BB3-C6A29F7574E9}"/>
          </ac:spMkLst>
        </pc:spChg>
        <pc:spChg chg="add">
          <ac:chgData name="Matthew Weber" userId="cb8fa425-774b-40a7-b0f2-d5b57e79fa6f" providerId="ADAL" clId="{0594C980-1F45-4FA6-9A0E-DEFDA89E183E}" dt="2024-07-01T18:53:47.292" v="876" actId="26606"/>
          <ac:spMkLst>
            <pc:docMk/>
            <pc:sldMk cId="2846251533" sldId="260"/>
            <ac:spMk id="27" creationId="{2C46C4D6-C474-4E92-B52E-944C1118F7B6}"/>
          </ac:spMkLst>
        </pc:spChg>
        <pc:grpChg chg="del">
          <ac:chgData name="Matthew Weber" userId="cb8fa425-774b-40a7-b0f2-d5b57e79fa6f" providerId="ADAL" clId="{0594C980-1F45-4FA6-9A0E-DEFDA89E183E}" dt="2024-07-01T18:53:10.270" v="871" actId="478"/>
          <ac:grpSpMkLst>
            <pc:docMk/>
            <pc:sldMk cId="2846251533" sldId="260"/>
            <ac:grpSpMk id="4" creationId="{E74837CE-39A1-F5F8-65EB-9FB5742BDADA}"/>
          </ac:grpSpMkLst>
        </pc:grpChg>
        <pc:grpChg chg="add mod">
          <ac:chgData name="Matthew Weber" userId="cb8fa425-774b-40a7-b0f2-d5b57e79fa6f" providerId="ADAL" clId="{0594C980-1F45-4FA6-9A0E-DEFDA89E183E}" dt="2024-07-01T18:53:49.400" v="877" actId="1076"/>
          <ac:grpSpMkLst>
            <pc:docMk/>
            <pc:sldMk cId="2846251533" sldId="260"/>
            <ac:grpSpMk id="7" creationId="{A16CB461-B033-8B32-F398-5C64C5BA1878}"/>
          </ac:grpSpMkLst>
        </pc:grpChg>
        <pc:picChg chg="add mod">
          <ac:chgData name="Matthew Weber" userId="cb8fa425-774b-40a7-b0f2-d5b57e79fa6f" providerId="ADAL" clId="{0594C980-1F45-4FA6-9A0E-DEFDA89E183E}" dt="2024-07-01T18:53:32.243" v="873"/>
          <ac:picMkLst>
            <pc:docMk/>
            <pc:sldMk cId="2846251533" sldId="260"/>
            <ac:picMk id="8" creationId="{014BABD4-C9B1-F82A-3479-C075F81DB5F8}"/>
          </ac:picMkLst>
        </pc:picChg>
      </pc:sldChg>
      <pc:sldChg chg="addSp delSp modSp mod">
        <pc:chgData name="Matthew Weber" userId="cb8fa425-774b-40a7-b0f2-d5b57e79fa6f" providerId="ADAL" clId="{0594C980-1F45-4FA6-9A0E-DEFDA89E183E}" dt="2024-07-01T18:04:11.647" v="558" actId="20577"/>
        <pc:sldMkLst>
          <pc:docMk/>
          <pc:sldMk cId="2595567678" sldId="261"/>
        </pc:sldMkLst>
        <pc:spChg chg="mod">
          <ac:chgData name="Matthew Weber" userId="cb8fa425-774b-40a7-b0f2-d5b57e79fa6f" providerId="ADAL" clId="{0594C980-1F45-4FA6-9A0E-DEFDA89E183E}" dt="2024-07-01T18:04:08.830" v="556" actId="20577"/>
          <ac:spMkLst>
            <pc:docMk/>
            <pc:sldMk cId="2595567678" sldId="261"/>
            <ac:spMk id="3" creationId="{8F4C1733-6E4C-D12A-B536-419328C4EDAA}"/>
          </ac:spMkLst>
        </pc:spChg>
        <pc:spChg chg="add mod">
          <ac:chgData name="Matthew Weber" userId="cb8fa425-774b-40a7-b0f2-d5b57e79fa6f" providerId="ADAL" clId="{0594C980-1F45-4FA6-9A0E-DEFDA89E183E}" dt="2024-07-01T18:04:11.647" v="558" actId="20577"/>
          <ac:spMkLst>
            <pc:docMk/>
            <pc:sldMk cId="2595567678" sldId="261"/>
            <ac:spMk id="6" creationId="{4747360A-A8D4-A1DB-A3AD-68A6D7FF4A12}"/>
          </ac:spMkLst>
        </pc:spChg>
        <pc:grpChg chg="add mod">
          <ac:chgData name="Matthew Weber" userId="cb8fa425-774b-40a7-b0f2-d5b57e79fa6f" providerId="ADAL" clId="{0594C980-1F45-4FA6-9A0E-DEFDA89E183E}" dt="2024-07-01T18:03:41.587" v="548" actId="14100"/>
          <ac:grpSpMkLst>
            <pc:docMk/>
            <pc:sldMk cId="2595567678" sldId="261"/>
            <ac:grpSpMk id="4" creationId="{15FEA588-2160-E49E-F5CB-CC542EC42BE8}"/>
          </ac:grpSpMkLst>
        </pc:grpChg>
        <pc:grpChg chg="del">
          <ac:chgData name="Matthew Weber" userId="cb8fa425-774b-40a7-b0f2-d5b57e79fa6f" providerId="ADAL" clId="{0594C980-1F45-4FA6-9A0E-DEFDA89E183E}" dt="2024-07-01T18:03:05.598" v="540" actId="478"/>
          <ac:grpSpMkLst>
            <pc:docMk/>
            <pc:sldMk cId="2595567678" sldId="261"/>
            <ac:grpSpMk id="7" creationId="{32349804-5EA4-A076-5C34-B395FF53F6D1}"/>
          </ac:grpSpMkLst>
        </pc:grpChg>
        <pc:grpChg chg="del">
          <ac:chgData name="Matthew Weber" userId="cb8fa425-774b-40a7-b0f2-d5b57e79fa6f" providerId="ADAL" clId="{0594C980-1F45-4FA6-9A0E-DEFDA89E183E}" dt="2024-07-01T18:03:28.873" v="542" actId="478"/>
          <ac:grpSpMkLst>
            <pc:docMk/>
            <pc:sldMk cId="2595567678" sldId="261"/>
            <ac:grpSpMk id="10" creationId="{F7FD514C-2720-03C3-A044-F66EA847C118}"/>
          </ac:grpSpMkLst>
        </pc:grpChg>
        <pc:picChg chg="add mod">
          <ac:chgData name="Matthew Weber" userId="cb8fa425-774b-40a7-b0f2-d5b57e79fa6f" providerId="ADAL" clId="{0594C980-1F45-4FA6-9A0E-DEFDA89E183E}" dt="2024-07-01T18:03:27.316" v="541"/>
          <ac:picMkLst>
            <pc:docMk/>
            <pc:sldMk cId="2595567678" sldId="261"/>
            <ac:picMk id="5" creationId="{BD0E1A84-2B77-481A-C8D4-DE7F18A60154}"/>
          </ac:picMkLst>
        </pc:picChg>
      </pc:sldChg>
      <pc:sldChg chg="addSp delSp modSp mod">
        <pc:chgData name="Matthew Weber" userId="cb8fa425-774b-40a7-b0f2-d5b57e79fa6f" providerId="ADAL" clId="{0594C980-1F45-4FA6-9A0E-DEFDA89E183E}" dt="2024-07-01T18:08:00.651" v="621" actId="27636"/>
        <pc:sldMkLst>
          <pc:docMk/>
          <pc:sldMk cId="3183407483" sldId="262"/>
        </pc:sldMkLst>
        <pc:spChg chg="mod">
          <ac:chgData name="Matthew Weber" userId="cb8fa425-774b-40a7-b0f2-d5b57e79fa6f" providerId="ADAL" clId="{0594C980-1F45-4FA6-9A0E-DEFDA89E183E}" dt="2024-07-01T18:08:00.651" v="621" actId="27636"/>
          <ac:spMkLst>
            <pc:docMk/>
            <pc:sldMk cId="3183407483" sldId="262"/>
            <ac:spMk id="3" creationId="{8F4C1733-6E4C-D12A-B536-419328C4EDAA}"/>
          </ac:spMkLst>
        </pc:spChg>
        <pc:spChg chg="add mod">
          <ac:chgData name="Matthew Weber" userId="cb8fa425-774b-40a7-b0f2-d5b57e79fa6f" providerId="ADAL" clId="{0594C980-1F45-4FA6-9A0E-DEFDA89E183E}" dt="2024-07-01T18:07:11.073" v="569"/>
          <ac:spMkLst>
            <pc:docMk/>
            <pc:sldMk cId="3183407483" sldId="262"/>
            <ac:spMk id="9" creationId="{AEB18AEA-905A-B71F-42A7-5C968A74939A}"/>
          </ac:spMkLst>
        </pc:spChg>
        <pc:spChg chg="del">
          <ac:chgData name="Matthew Weber" userId="cb8fa425-774b-40a7-b0f2-d5b57e79fa6f" providerId="ADAL" clId="{0594C980-1F45-4FA6-9A0E-DEFDA89E183E}" dt="2024-07-01T18:07:15.562" v="571" actId="26606"/>
          <ac:spMkLst>
            <pc:docMk/>
            <pc:sldMk cId="3183407483" sldId="262"/>
            <ac:spMk id="11" creationId="{0E3596DD-156A-473E-9BB3-C6A29F7574E9}"/>
          </ac:spMkLst>
        </pc:spChg>
        <pc:spChg chg="add mod">
          <ac:chgData name="Matthew Weber" userId="cb8fa425-774b-40a7-b0f2-d5b57e79fa6f" providerId="ADAL" clId="{0594C980-1F45-4FA6-9A0E-DEFDA89E183E}" dt="2024-07-01T18:07:22.511" v="573" actId="20577"/>
          <ac:spMkLst>
            <pc:docMk/>
            <pc:sldMk cId="3183407483" sldId="262"/>
            <ac:spMk id="12" creationId="{7437ABDA-7F60-C92E-34AC-D6BF48073544}"/>
          </ac:spMkLst>
        </pc:spChg>
        <pc:spChg chg="del">
          <ac:chgData name="Matthew Weber" userId="cb8fa425-774b-40a7-b0f2-d5b57e79fa6f" providerId="ADAL" clId="{0594C980-1F45-4FA6-9A0E-DEFDA89E183E}" dt="2024-07-01T18:07:15.562" v="571" actId="26606"/>
          <ac:spMkLst>
            <pc:docMk/>
            <pc:sldMk cId="3183407483" sldId="262"/>
            <ac:spMk id="13" creationId="{2C46C4D6-C474-4E92-B52E-944C1118F7B6}"/>
          </ac:spMkLst>
        </pc:spChg>
        <pc:spChg chg="add">
          <ac:chgData name="Matthew Weber" userId="cb8fa425-774b-40a7-b0f2-d5b57e79fa6f" providerId="ADAL" clId="{0594C980-1F45-4FA6-9A0E-DEFDA89E183E}" dt="2024-07-01T18:07:15.562" v="571" actId="26606"/>
          <ac:spMkLst>
            <pc:docMk/>
            <pc:sldMk cId="3183407483" sldId="262"/>
            <ac:spMk id="18" creationId="{0E3596DD-156A-473E-9BB3-C6A29F7574E9}"/>
          </ac:spMkLst>
        </pc:spChg>
        <pc:spChg chg="add">
          <ac:chgData name="Matthew Weber" userId="cb8fa425-774b-40a7-b0f2-d5b57e79fa6f" providerId="ADAL" clId="{0594C980-1F45-4FA6-9A0E-DEFDA89E183E}" dt="2024-07-01T18:07:15.562" v="571" actId="26606"/>
          <ac:spMkLst>
            <pc:docMk/>
            <pc:sldMk cId="3183407483" sldId="262"/>
            <ac:spMk id="20" creationId="{2C46C4D6-C474-4E92-B52E-944C1118F7B6}"/>
          </ac:spMkLst>
        </pc:spChg>
        <pc:grpChg chg="del">
          <ac:chgData name="Matthew Weber" userId="cb8fa425-774b-40a7-b0f2-d5b57e79fa6f" providerId="ADAL" clId="{0594C980-1F45-4FA6-9A0E-DEFDA89E183E}" dt="2024-07-01T18:07:13.261" v="570" actId="478"/>
          <ac:grpSpMkLst>
            <pc:docMk/>
            <pc:sldMk cId="3183407483" sldId="262"/>
            <ac:grpSpMk id="4" creationId="{44E66633-36DF-1C51-1370-BE05BC1CB25F}"/>
          </ac:grpSpMkLst>
        </pc:grpChg>
        <pc:grpChg chg="add mod">
          <ac:chgData name="Matthew Weber" userId="cb8fa425-774b-40a7-b0f2-d5b57e79fa6f" providerId="ADAL" clId="{0594C980-1F45-4FA6-9A0E-DEFDA89E183E}" dt="2024-07-01T18:07:15.562" v="571" actId="26606"/>
          <ac:grpSpMkLst>
            <pc:docMk/>
            <pc:sldMk cId="3183407483" sldId="262"/>
            <ac:grpSpMk id="7" creationId="{4039D273-FE69-1DBA-838B-6297044BDAD7}"/>
          </ac:grpSpMkLst>
        </pc:grpChg>
        <pc:grpChg chg="add mod">
          <ac:chgData name="Matthew Weber" userId="cb8fa425-774b-40a7-b0f2-d5b57e79fa6f" providerId="ADAL" clId="{0594C980-1F45-4FA6-9A0E-DEFDA89E183E}" dt="2024-07-01T18:07:11.073" v="569"/>
          <ac:grpSpMkLst>
            <pc:docMk/>
            <pc:sldMk cId="3183407483" sldId="262"/>
            <ac:grpSpMk id="8" creationId="{BD6F4957-5509-E8F2-8408-AEC998A2DC24}"/>
          </ac:grpSpMkLst>
        </pc:grpChg>
        <pc:picChg chg="add mod">
          <ac:chgData name="Matthew Weber" userId="cb8fa425-774b-40a7-b0f2-d5b57e79fa6f" providerId="ADAL" clId="{0594C980-1F45-4FA6-9A0E-DEFDA89E183E}" dt="2024-07-01T18:07:11.073" v="569"/>
          <ac:picMkLst>
            <pc:docMk/>
            <pc:sldMk cId="3183407483" sldId="262"/>
            <ac:picMk id="10" creationId="{984C3677-BF8F-CB80-A49B-511139008C06}"/>
          </ac:picMkLst>
        </pc:picChg>
      </pc:sldChg>
      <pc:sldChg chg="addSp delSp modSp new mod setBg">
        <pc:chgData name="Matthew Weber" userId="cb8fa425-774b-40a7-b0f2-d5b57e79fa6f" providerId="ADAL" clId="{0594C980-1F45-4FA6-9A0E-DEFDA89E183E}" dt="2024-07-01T18:22:23.312" v="710" actId="20577"/>
        <pc:sldMkLst>
          <pc:docMk/>
          <pc:sldMk cId="1045673115" sldId="263"/>
        </pc:sldMkLst>
        <pc:spChg chg="del">
          <ac:chgData name="Matthew Weber" userId="cb8fa425-774b-40a7-b0f2-d5b57e79fa6f" providerId="ADAL" clId="{0594C980-1F45-4FA6-9A0E-DEFDA89E183E}" dt="2024-07-01T18:08:26.878" v="623" actId="478"/>
          <ac:spMkLst>
            <pc:docMk/>
            <pc:sldMk cId="1045673115" sldId="263"/>
            <ac:spMk id="2" creationId="{4D3F28C6-AB00-FE78-80CE-1E21C9598781}"/>
          </ac:spMkLst>
        </pc:spChg>
        <pc:spChg chg="del">
          <ac:chgData name="Matthew Weber" userId="cb8fa425-774b-40a7-b0f2-d5b57e79fa6f" providerId="ADAL" clId="{0594C980-1F45-4FA6-9A0E-DEFDA89E183E}" dt="2024-07-01T18:08:46.919" v="624" actId="478"/>
          <ac:spMkLst>
            <pc:docMk/>
            <pc:sldMk cId="1045673115" sldId="263"/>
            <ac:spMk id="3" creationId="{9DA5B3AB-3B2A-85D4-03FB-5D06F11E039E}"/>
          </ac:spMkLst>
        </pc:spChg>
        <pc:spChg chg="add mod">
          <ac:chgData name="Matthew Weber" userId="cb8fa425-774b-40a7-b0f2-d5b57e79fa6f" providerId="ADAL" clId="{0594C980-1F45-4FA6-9A0E-DEFDA89E183E}" dt="2024-07-01T18:11:07.991" v="636" actId="26606"/>
          <ac:spMkLst>
            <pc:docMk/>
            <pc:sldMk cId="1045673115" sldId="263"/>
            <ac:spMk id="4" creationId="{A18DBBB6-615C-EC95-68E2-9CEEA77A97C0}"/>
          </ac:spMkLst>
        </pc:spChg>
        <pc:spChg chg="add mod">
          <ac:chgData name="Matthew Weber" userId="cb8fa425-774b-40a7-b0f2-d5b57e79fa6f" providerId="ADAL" clId="{0594C980-1F45-4FA6-9A0E-DEFDA89E183E}" dt="2024-07-01T18:11:07.991" v="636" actId="26606"/>
          <ac:spMkLst>
            <pc:docMk/>
            <pc:sldMk cId="1045673115" sldId="263"/>
            <ac:spMk id="5" creationId="{FC3B2A73-4B76-90C0-0193-6567BD9CE906}"/>
          </ac:spMkLst>
        </pc:spChg>
        <pc:spChg chg="add mod">
          <ac:chgData name="Matthew Weber" userId="cb8fa425-774b-40a7-b0f2-d5b57e79fa6f" providerId="ADAL" clId="{0594C980-1F45-4FA6-9A0E-DEFDA89E183E}" dt="2024-07-01T18:22:20.776" v="708" actId="20577"/>
          <ac:spMkLst>
            <pc:docMk/>
            <pc:sldMk cId="1045673115" sldId="263"/>
            <ac:spMk id="8" creationId="{8D8BE8BC-0A6A-5E69-2121-123117AFDA20}"/>
          </ac:spMkLst>
        </pc:spChg>
        <pc:spChg chg="add mod">
          <ac:chgData name="Matthew Weber" userId="cb8fa425-774b-40a7-b0f2-d5b57e79fa6f" providerId="ADAL" clId="{0594C980-1F45-4FA6-9A0E-DEFDA89E183E}" dt="2024-07-01T18:22:23.312" v="710" actId="20577"/>
          <ac:spMkLst>
            <pc:docMk/>
            <pc:sldMk cId="1045673115" sldId="263"/>
            <ac:spMk id="11" creationId="{57ABCF19-0CBC-5613-B19E-8BE0D83DC155}"/>
          </ac:spMkLst>
        </pc:spChg>
        <pc:spChg chg="add">
          <ac:chgData name="Matthew Weber" userId="cb8fa425-774b-40a7-b0f2-d5b57e79fa6f" providerId="ADAL" clId="{0594C980-1F45-4FA6-9A0E-DEFDA89E183E}" dt="2024-07-01T18:11:07.991" v="636" actId="26606"/>
          <ac:spMkLst>
            <pc:docMk/>
            <pc:sldMk cId="1045673115" sldId="263"/>
            <ac:spMk id="16" creationId="{61293230-B0F6-45B1-96D1-13D18E242995}"/>
          </ac:spMkLst>
        </pc:spChg>
        <pc:spChg chg="add">
          <ac:chgData name="Matthew Weber" userId="cb8fa425-774b-40a7-b0f2-d5b57e79fa6f" providerId="ADAL" clId="{0594C980-1F45-4FA6-9A0E-DEFDA89E183E}" dt="2024-07-01T18:11:07.991" v="636" actId="26606"/>
          <ac:spMkLst>
            <pc:docMk/>
            <pc:sldMk cId="1045673115" sldId="263"/>
            <ac:spMk id="18" creationId="{0A1E0707-4985-454B-ACE0-4855BB55875E}"/>
          </ac:spMkLst>
        </pc:spChg>
        <pc:grpChg chg="add mod">
          <ac:chgData name="Matthew Weber" userId="cb8fa425-774b-40a7-b0f2-d5b57e79fa6f" providerId="ADAL" clId="{0594C980-1F45-4FA6-9A0E-DEFDA89E183E}" dt="2024-07-01T18:11:18.240" v="638" actId="1076"/>
          <ac:grpSpMkLst>
            <pc:docMk/>
            <pc:sldMk cId="1045673115" sldId="263"/>
            <ac:grpSpMk id="6" creationId="{FAFE5438-525E-3700-81C9-C06C61F934F2}"/>
          </ac:grpSpMkLst>
        </pc:grpChg>
        <pc:grpChg chg="add mod">
          <ac:chgData name="Matthew Weber" userId="cb8fa425-774b-40a7-b0f2-d5b57e79fa6f" providerId="ADAL" clId="{0594C980-1F45-4FA6-9A0E-DEFDA89E183E}" dt="2024-07-01T18:11:28.056" v="639" actId="1076"/>
          <ac:grpSpMkLst>
            <pc:docMk/>
            <pc:sldMk cId="1045673115" sldId="263"/>
            <ac:grpSpMk id="9" creationId="{75CC120C-E934-5108-01C2-AAE792E4746C}"/>
          </ac:grpSpMkLst>
        </pc:grpChg>
        <pc:picChg chg="add mod">
          <ac:chgData name="Matthew Weber" userId="cb8fa425-774b-40a7-b0f2-d5b57e79fa6f" providerId="ADAL" clId="{0594C980-1F45-4FA6-9A0E-DEFDA89E183E}" dt="2024-07-01T18:10:44.314" v="634"/>
          <ac:picMkLst>
            <pc:docMk/>
            <pc:sldMk cId="1045673115" sldId="263"/>
            <ac:picMk id="7" creationId="{63C3F416-F4ED-D26E-5551-E1D7D3F7A97D}"/>
          </ac:picMkLst>
        </pc:picChg>
        <pc:picChg chg="add mod">
          <ac:chgData name="Matthew Weber" userId="cb8fa425-774b-40a7-b0f2-d5b57e79fa6f" providerId="ADAL" clId="{0594C980-1F45-4FA6-9A0E-DEFDA89E183E}" dt="2024-07-01T18:10:55.507" v="635"/>
          <ac:picMkLst>
            <pc:docMk/>
            <pc:sldMk cId="1045673115" sldId="263"/>
            <ac:picMk id="10" creationId="{2C8D7F35-2596-D468-A183-AF29F4681E55}"/>
          </ac:picMkLst>
        </pc:picChg>
      </pc:sldChg>
      <pc:sldChg chg="addSp delSp modSp new mod setBg">
        <pc:chgData name="Matthew Weber" userId="cb8fa425-774b-40a7-b0f2-d5b57e79fa6f" providerId="ADAL" clId="{0594C980-1F45-4FA6-9A0E-DEFDA89E183E}" dt="2024-07-01T18:14:18.418" v="657" actId="1076"/>
        <pc:sldMkLst>
          <pc:docMk/>
          <pc:sldMk cId="58327656" sldId="264"/>
        </pc:sldMkLst>
        <pc:spChg chg="del">
          <ac:chgData name="Matthew Weber" userId="cb8fa425-774b-40a7-b0f2-d5b57e79fa6f" providerId="ADAL" clId="{0594C980-1F45-4FA6-9A0E-DEFDA89E183E}" dt="2024-07-01T18:12:08.146" v="641" actId="478"/>
          <ac:spMkLst>
            <pc:docMk/>
            <pc:sldMk cId="58327656" sldId="264"/>
            <ac:spMk id="2" creationId="{8FFFB938-314D-9D7F-7605-C03817FD4262}"/>
          </ac:spMkLst>
        </pc:spChg>
        <pc:spChg chg="del">
          <ac:chgData name="Matthew Weber" userId="cb8fa425-774b-40a7-b0f2-d5b57e79fa6f" providerId="ADAL" clId="{0594C980-1F45-4FA6-9A0E-DEFDA89E183E}" dt="2024-07-01T18:12:09.600" v="642" actId="478"/>
          <ac:spMkLst>
            <pc:docMk/>
            <pc:sldMk cId="58327656" sldId="264"/>
            <ac:spMk id="3" creationId="{61470F0D-7E61-5534-13D8-53766EECE0B6}"/>
          </ac:spMkLst>
        </pc:spChg>
        <pc:spChg chg="add mod">
          <ac:chgData name="Matthew Weber" userId="cb8fa425-774b-40a7-b0f2-d5b57e79fa6f" providerId="ADAL" clId="{0594C980-1F45-4FA6-9A0E-DEFDA89E183E}" dt="2024-07-01T18:14:11.719" v="656" actId="2085"/>
          <ac:spMkLst>
            <pc:docMk/>
            <pc:sldMk cId="58327656" sldId="264"/>
            <ac:spMk id="4" creationId="{9C455FB2-AFFA-96EA-F210-ED3C03E0BF66}"/>
          </ac:spMkLst>
        </pc:spChg>
        <pc:spChg chg="add mod">
          <ac:chgData name="Matthew Weber" userId="cb8fa425-774b-40a7-b0f2-d5b57e79fa6f" providerId="ADAL" clId="{0594C980-1F45-4FA6-9A0E-DEFDA89E183E}" dt="2024-07-01T18:14:18.418" v="657" actId="1076"/>
          <ac:spMkLst>
            <pc:docMk/>
            <pc:sldMk cId="58327656" sldId="264"/>
            <ac:spMk id="5" creationId="{68B25490-E417-82E8-3338-729639D4FD41}"/>
          </ac:spMkLst>
        </pc:spChg>
        <pc:spChg chg="add">
          <ac:chgData name="Matthew Weber" userId="cb8fa425-774b-40a7-b0f2-d5b57e79fa6f" providerId="ADAL" clId="{0594C980-1F45-4FA6-9A0E-DEFDA89E183E}" dt="2024-07-01T18:13:53.438" v="653" actId="26606"/>
          <ac:spMkLst>
            <pc:docMk/>
            <pc:sldMk cId="58327656" sldId="264"/>
            <ac:spMk id="10" creationId="{17718681-A12E-49D6-9925-DD7C68176D61}"/>
          </ac:spMkLst>
        </pc:spChg>
        <pc:spChg chg="add">
          <ac:chgData name="Matthew Weber" userId="cb8fa425-774b-40a7-b0f2-d5b57e79fa6f" providerId="ADAL" clId="{0594C980-1F45-4FA6-9A0E-DEFDA89E183E}" dt="2024-07-01T18:13:53.438" v="653" actId="26606"/>
          <ac:spMkLst>
            <pc:docMk/>
            <pc:sldMk cId="58327656" sldId="264"/>
            <ac:spMk id="12" creationId="{FBD77573-9EF2-4C35-8285-A1CF6FBB0EA5}"/>
          </ac:spMkLst>
        </pc:spChg>
      </pc:sldChg>
      <pc:sldChg chg="addSp delSp modSp new mod setBg">
        <pc:chgData name="Matthew Weber" userId="cb8fa425-774b-40a7-b0f2-d5b57e79fa6f" providerId="ADAL" clId="{0594C980-1F45-4FA6-9A0E-DEFDA89E183E}" dt="2024-07-01T18:23:43.547" v="714" actId="20577"/>
        <pc:sldMkLst>
          <pc:docMk/>
          <pc:sldMk cId="567219432" sldId="265"/>
        </pc:sldMkLst>
        <pc:spChg chg="del">
          <ac:chgData name="Matthew Weber" userId="cb8fa425-774b-40a7-b0f2-d5b57e79fa6f" providerId="ADAL" clId="{0594C980-1F45-4FA6-9A0E-DEFDA89E183E}" dt="2024-07-01T18:16:30.504" v="660" actId="478"/>
          <ac:spMkLst>
            <pc:docMk/>
            <pc:sldMk cId="567219432" sldId="265"/>
            <ac:spMk id="2" creationId="{317A3CDF-B52B-3F1F-5BB0-A087FBCE51FD}"/>
          </ac:spMkLst>
        </pc:spChg>
        <pc:spChg chg="del">
          <ac:chgData name="Matthew Weber" userId="cb8fa425-774b-40a7-b0f2-d5b57e79fa6f" providerId="ADAL" clId="{0594C980-1F45-4FA6-9A0E-DEFDA89E183E}" dt="2024-07-01T18:16:29.556" v="659" actId="478"/>
          <ac:spMkLst>
            <pc:docMk/>
            <pc:sldMk cId="567219432" sldId="265"/>
            <ac:spMk id="3" creationId="{91A34D0C-8EFB-E8A5-58B8-B61A1E003FED}"/>
          </ac:spMkLst>
        </pc:spChg>
        <pc:spChg chg="add mod">
          <ac:chgData name="Matthew Weber" userId="cb8fa425-774b-40a7-b0f2-d5b57e79fa6f" providerId="ADAL" clId="{0594C980-1F45-4FA6-9A0E-DEFDA89E183E}" dt="2024-07-01T18:19:21.727" v="685" actId="1076"/>
          <ac:spMkLst>
            <pc:docMk/>
            <pc:sldMk cId="567219432" sldId="265"/>
            <ac:spMk id="4" creationId="{78B0AF90-5CD8-663F-8826-AAA83F92EA35}"/>
          </ac:spMkLst>
        </pc:spChg>
        <pc:spChg chg="add mod">
          <ac:chgData name="Matthew Weber" userId="cb8fa425-774b-40a7-b0f2-d5b57e79fa6f" providerId="ADAL" clId="{0594C980-1F45-4FA6-9A0E-DEFDA89E183E}" dt="2024-07-01T18:23:40.668" v="712" actId="20577"/>
          <ac:spMkLst>
            <pc:docMk/>
            <pc:sldMk cId="567219432" sldId="265"/>
            <ac:spMk id="5" creationId="{06E135F0-7051-6887-594F-C00DE93C4B0F}"/>
          </ac:spMkLst>
        </pc:spChg>
        <pc:spChg chg="add mod">
          <ac:chgData name="Matthew Weber" userId="cb8fa425-774b-40a7-b0f2-d5b57e79fa6f" providerId="ADAL" clId="{0594C980-1F45-4FA6-9A0E-DEFDA89E183E}" dt="2024-07-01T18:23:43.547" v="714" actId="20577"/>
          <ac:spMkLst>
            <pc:docMk/>
            <pc:sldMk cId="567219432" sldId="265"/>
            <ac:spMk id="8" creationId="{25FC5970-5D90-40CA-2940-AB2EB3BEF668}"/>
          </ac:spMkLst>
        </pc:spChg>
        <pc:spChg chg="add">
          <ac:chgData name="Matthew Weber" userId="cb8fa425-774b-40a7-b0f2-d5b57e79fa6f" providerId="ADAL" clId="{0594C980-1F45-4FA6-9A0E-DEFDA89E183E}" dt="2024-07-01T18:18:22.770" v="679" actId="26606"/>
          <ac:spMkLst>
            <pc:docMk/>
            <pc:sldMk cId="567219432" sldId="265"/>
            <ac:spMk id="10" creationId="{17718681-A12E-49D6-9925-DD7C68176D61}"/>
          </ac:spMkLst>
        </pc:spChg>
        <pc:spChg chg="add">
          <ac:chgData name="Matthew Weber" userId="cb8fa425-774b-40a7-b0f2-d5b57e79fa6f" providerId="ADAL" clId="{0594C980-1F45-4FA6-9A0E-DEFDA89E183E}" dt="2024-07-01T18:18:22.770" v="679" actId="26606"/>
          <ac:spMkLst>
            <pc:docMk/>
            <pc:sldMk cId="567219432" sldId="265"/>
            <ac:spMk id="12" creationId="{FBD77573-9EF2-4C35-8285-A1CF6FBB0EA5}"/>
          </ac:spMkLst>
        </pc:spChg>
        <pc:grpChg chg="add mod">
          <ac:chgData name="Matthew Weber" userId="cb8fa425-774b-40a7-b0f2-d5b57e79fa6f" providerId="ADAL" clId="{0594C980-1F45-4FA6-9A0E-DEFDA89E183E}" dt="2024-07-01T18:20:45.112" v="690" actId="1076"/>
          <ac:grpSpMkLst>
            <pc:docMk/>
            <pc:sldMk cId="567219432" sldId="265"/>
            <ac:grpSpMk id="6" creationId="{1726C425-B8AA-CFD2-4E14-16C218C93C9E}"/>
          </ac:grpSpMkLst>
        </pc:grpChg>
        <pc:picChg chg="add mod">
          <ac:chgData name="Matthew Weber" userId="cb8fa425-774b-40a7-b0f2-d5b57e79fa6f" providerId="ADAL" clId="{0594C980-1F45-4FA6-9A0E-DEFDA89E183E}" dt="2024-07-01T18:20:31.517" v="688"/>
          <ac:picMkLst>
            <pc:docMk/>
            <pc:sldMk cId="567219432" sldId="265"/>
            <ac:picMk id="7" creationId="{A3C4D4D4-4AE1-334D-2928-6619783313B4}"/>
          </ac:picMkLst>
        </pc:picChg>
      </pc:sldChg>
      <pc:sldChg chg="addSp delSp modSp new mod setBg">
        <pc:chgData name="Matthew Weber" userId="cb8fa425-774b-40a7-b0f2-d5b57e79fa6f" providerId="ADAL" clId="{0594C980-1F45-4FA6-9A0E-DEFDA89E183E}" dt="2024-07-01T18:46:14.724" v="826" actId="1076"/>
        <pc:sldMkLst>
          <pc:docMk/>
          <pc:sldMk cId="94366872" sldId="266"/>
        </pc:sldMkLst>
        <pc:spChg chg="del">
          <ac:chgData name="Matthew Weber" userId="cb8fa425-774b-40a7-b0f2-d5b57e79fa6f" providerId="ADAL" clId="{0594C980-1F45-4FA6-9A0E-DEFDA89E183E}" dt="2024-07-01T18:24:35.437" v="716" actId="478"/>
          <ac:spMkLst>
            <pc:docMk/>
            <pc:sldMk cId="94366872" sldId="266"/>
            <ac:spMk id="2" creationId="{800951A3-30B5-1723-40E7-11AACE95B471}"/>
          </ac:spMkLst>
        </pc:spChg>
        <pc:spChg chg="del">
          <ac:chgData name="Matthew Weber" userId="cb8fa425-774b-40a7-b0f2-d5b57e79fa6f" providerId="ADAL" clId="{0594C980-1F45-4FA6-9A0E-DEFDA89E183E}" dt="2024-07-01T18:24:33.274" v="715" actId="478"/>
          <ac:spMkLst>
            <pc:docMk/>
            <pc:sldMk cId="94366872" sldId="266"/>
            <ac:spMk id="3" creationId="{DB2BEFFF-7BD4-44E3-BCA7-B94B9632F88B}"/>
          </ac:spMkLst>
        </pc:spChg>
        <pc:spChg chg="add mod">
          <ac:chgData name="Matthew Weber" userId="cb8fa425-774b-40a7-b0f2-d5b57e79fa6f" providerId="ADAL" clId="{0594C980-1F45-4FA6-9A0E-DEFDA89E183E}" dt="2024-07-01T18:46:14.724" v="826" actId="1076"/>
          <ac:spMkLst>
            <pc:docMk/>
            <pc:sldMk cId="94366872" sldId="266"/>
            <ac:spMk id="4" creationId="{BDE71733-30A1-082F-657F-52DA27A05445}"/>
          </ac:spMkLst>
        </pc:spChg>
        <pc:spChg chg="add mod">
          <ac:chgData name="Matthew Weber" userId="cb8fa425-774b-40a7-b0f2-d5b57e79fa6f" providerId="ADAL" clId="{0594C980-1F45-4FA6-9A0E-DEFDA89E183E}" dt="2024-07-01T18:28:59.647" v="779" actId="26606"/>
          <ac:spMkLst>
            <pc:docMk/>
            <pc:sldMk cId="94366872" sldId="266"/>
            <ac:spMk id="5" creationId="{1E4AA04B-610E-50B1-5E5A-8CBE246FC9C4}"/>
          </ac:spMkLst>
        </pc:spChg>
        <pc:spChg chg="add mod">
          <ac:chgData name="Matthew Weber" userId="cb8fa425-774b-40a7-b0f2-d5b57e79fa6f" providerId="ADAL" clId="{0594C980-1F45-4FA6-9A0E-DEFDA89E183E}" dt="2024-07-01T18:29:22.869" v="781" actId="1076"/>
          <ac:spMkLst>
            <pc:docMk/>
            <pc:sldMk cId="94366872" sldId="266"/>
            <ac:spMk id="7" creationId="{08F1C0B6-6CBD-7EC8-D5BF-E61EF6B681A1}"/>
          </ac:spMkLst>
        </pc:spChg>
        <pc:spChg chg="add mod">
          <ac:chgData name="Matthew Weber" userId="cb8fa425-774b-40a7-b0f2-d5b57e79fa6f" providerId="ADAL" clId="{0594C980-1F45-4FA6-9A0E-DEFDA89E183E}" dt="2024-07-01T18:29:13.755" v="780" actId="1076"/>
          <ac:spMkLst>
            <pc:docMk/>
            <pc:sldMk cId="94366872" sldId="266"/>
            <ac:spMk id="8" creationId="{56AAEEB2-BE59-8224-4638-7264C66AF9F5}"/>
          </ac:spMkLst>
        </pc:spChg>
        <pc:spChg chg="add">
          <ac:chgData name="Matthew Weber" userId="cb8fa425-774b-40a7-b0f2-d5b57e79fa6f" providerId="ADAL" clId="{0594C980-1F45-4FA6-9A0E-DEFDA89E183E}" dt="2024-07-01T18:28:59.647" v="779" actId="26606"/>
          <ac:spMkLst>
            <pc:docMk/>
            <pc:sldMk cId="94366872" sldId="266"/>
            <ac:spMk id="13" creationId="{0E3596DD-156A-473E-9BB3-C6A29F7574E9}"/>
          </ac:spMkLst>
        </pc:spChg>
        <pc:spChg chg="add">
          <ac:chgData name="Matthew Weber" userId="cb8fa425-774b-40a7-b0f2-d5b57e79fa6f" providerId="ADAL" clId="{0594C980-1F45-4FA6-9A0E-DEFDA89E183E}" dt="2024-07-01T18:28:59.647" v="779" actId="26606"/>
          <ac:spMkLst>
            <pc:docMk/>
            <pc:sldMk cId="94366872" sldId="266"/>
            <ac:spMk id="15" creationId="{2C46C4D6-C474-4E92-B52E-944C1118F7B6}"/>
          </ac:spMkLst>
        </pc:spChg>
        <pc:picChg chg="add mod">
          <ac:chgData name="Matthew Weber" userId="cb8fa425-774b-40a7-b0f2-d5b57e79fa6f" providerId="ADAL" clId="{0594C980-1F45-4FA6-9A0E-DEFDA89E183E}" dt="2024-07-01T18:28:59.647" v="779" actId="26606"/>
          <ac:picMkLst>
            <pc:docMk/>
            <pc:sldMk cId="94366872" sldId="266"/>
            <ac:picMk id="6" creationId="{F6C8C538-3941-91C2-149A-8A9056CE3B72}"/>
          </ac:picMkLst>
        </pc:picChg>
      </pc:sldChg>
      <pc:sldChg chg="addSp delSp modSp new mod setBg">
        <pc:chgData name="Matthew Weber" userId="cb8fa425-774b-40a7-b0f2-d5b57e79fa6f" providerId="ADAL" clId="{0594C980-1F45-4FA6-9A0E-DEFDA89E183E}" dt="2024-07-01T18:46:20.268" v="827" actId="1076"/>
        <pc:sldMkLst>
          <pc:docMk/>
          <pc:sldMk cId="1236306092" sldId="267"/>
        </pc:sldMkLst>
        <pc:spChg chg="del">
          <ac:chgData name="Matthew Weber" userId="cb8fa425-774b-40a7-b0f2-d5b57e79fa6f" providerId="ADAL" clId="{0594C980-1F45-4FA6-9A0E-DEFDA89E183E}" dt="2024-07-01T18:30:17.114" v="783" actId="478"/>
          <ac:spMkLst>
            <pc:docMk/>
            <pc:sldMk cId="1236306092" sldId="267"/>
            <ac:spMk id="2" creationId="{0B52B6AF-CBFA-A832-4CF3-F36842C109B0}"/>
          </ac:spMkLst>
        </pc:spChg>
        <pc:spChg chg="del mod">
          <ac:chgData name="Matthew Weber" userId="cb8fa425-774b-40a7-b0f2-d5b57e79fa6f" providerId="ADAL" clId="{0594C980-1F45-4FA6-9A0E-DEFDA89E183E}" dt="2024-07-01T18:30:19.705" v="785" actId="478"/>
          <ac:spMkLst>
            <pc:docMk/>
            <pc:sldMk cId="1236306092" sldId="267"/>
            <ac:spMk id="3" creationId="{D4832A46-1049-46E8-A682-7039EF5D5271}"/>
          </ac:spMkLst>
        </pc:spChg>
        <pc:spChg chg="add mod">
          <ac:chgData name="Matthew Weber" userId="cb8fa425-774b-40a7-b0f2-d5b57e79fa6f" providerId="ADAL" clId="{0594C980-1F45-4FA6-9A0E-DEFDA89E183E}" dt="2024-07-01T18:46:20.268" v="827" actId="1076"/>
          <ac:spMkLst>
            <pc:docMk/>
            <pc:sldMk cId="1236306092" sldId="267"/>
            <ac:spMk id="4" creationId="{C5C36FE7-6CC2-23D8-A12B-F8BE518926E7}"/>
          </ac:spMkLst>
        </pc:spChg>
        <pc:spChg chg="add mod">
          <ac:chgData name="Matthew Weber" userId="cb8fa425-774b-40a7-b0f2-d5b57e79fa6f" providerId="ADAL" clId="{0594C980-1F45-4FA6-9A0E-DEFDA89E183E}" dt="2024-07-01T18:31:52.077" v="800" actId="20577"/>
          <ac:spMkLst>
            <pc:docMk/>
            <pc:sldMk cId="1236306092" sldId="267"/>
            <ac:spMk id="5" creationId="{9E3F19B7-D421-6AE2-9095-F02DB749A5CF}"/>
          </ac:spMkLst>
        </pc:spChg>
        <pc:spChg chg="add mod">
          <ac:chgData name="Matthew Weber" userId="cb8fa425-774b-40a7-b0f2-d5b57e79fa6f" providerId="ADAL" clId="{0594C980-1F45-4FA6-9A0E-DEFDA89E183E}" dt="2024-07-01T18:32:11.475" v="812" actId="1076"/>
          <ac:spMkLst>
            <pc:docMk/>
            <pc:sldMk cId="1236306092" sldId="267"/>
            <ac:spMk id="8" creationId="{BB4E5746-F75A-EDFB-84C1-526A63121DE8}"/>
          </ac:spMkLst>
        </pc:spChg>
        <pc:spChg chg="add">
          <ac:chgData name="Matthew Weber" userId="cb8fa425-774b-40a7-b0f2-d5b57e79fa6f" providerId="ADAL" clId="{0594C980-1F45-4FA6-9A0E-DEFDA89E183E}" dt="2024-07-01T18:31:42.001" v="798" actId="26606"/>
          <ac:spMkLst>
            <pc:docMk/>
            <pc:sldMk cId="1236306092" sldId="267"/>
            <ac:spMk id="13" creationId="{0E3596DD-156A-473E-9BB3-C6A29F7574E9}"/>
          </ac:spMkLst>
        </pc:spChg>
        <pc:spChg chg="add">
          <ac:chgData name="Matthew Weber" userId="cb8fa425-774b-40a7-b0f2-d5b57e79fa6f" providerId="ADAL" clId="{0594C980-1F45-4FA6-9A0E-DEFDA89E183E}" dt="2024-07-01T18:31:42.001" v="798" actId="26606"/>
          <ac:spMkLst>
            <pc:docMk/>
            <pc:sldMk cId="1236306092" sldId="267"/>
            <ac:spMk id="15" creationId="{2C46C4D6-C474-4E92-B52E-944C1118F7B6}"/>
          </ac:spMkLst>
        </pc:spChg>
        <pc:grpChg chg="add mod">
          <ac:chgData name="Matthew Weber" userId="cb8fa425-774b-40a7-b0f2-d5b57e79fa6f" providerId="ADAL" clId="{0594C980-1F45-4FA6-9A0E-DEFDA89E183E}" dt="2024-07-01T18:31:42.001" v="798" actId="26606"/>
          <ac:grpSpMkLst>
            <pc:docMk/>
            <pc:sldMk cId="1236306092" sldId="267"/>
            <ac:grpSpMk id="6" creationId="{2DD08E62-F6D8-FE6E-6A95-F88081F332E1}"/>
          </ac:grpSpMkLst>
        </pc:grpChg>
        <pc:picChg chg="add mod">
          <ac:chgData name="Matthew Weber" userId="cb8fa425-774b-40a7-b0f2-d5b57e79fa6f" providerId="ADAL" clId="{0594C980-1F45-4FA6-9A0E-DEFDA89E183E}" dt="2024-07-01T18:31:37.375" v="797"/>
          <ac:picMkLst>
            <pc:docMk/>
            <pc:sldMk cId="1236306092" sldId="267"/>
            <ac:picMk id="7" creationId="{4FA33C94-5DF5-D1EE-85D1-128CA95475D4}"/>
          </ac:picMkLst>
        </pc:picChg>
      </pc:sldChg>
    </pc:docChg>
  </pc:docChgLst>
  <pc:docChgLst>
    <pc:chgData name="Matthew Weber" userId="cb8fa425-774b-40a7-b0f2-d5b57e79fa6f" providerId="ADAL" clId="{017E6598-7435-4BDB-8241-F1737B66B46A}"/>
    <pc:docChg chg="undo custSel addSld delSld modSld">
      <pc:chgData name="Matthew Weber" userId="cb8fa425-774b-40a7-b0f2-d5b57e79fa6f" providerId="ADAL" clId="{017E6598-7435-4BDB-8241-F1737B66B46A}" dt="2024-07-01T17:06:39.470" v="16"/>
      <pc:docMkLst>
        <pc:docMk/>
      </pc:docMkLst>
      <pc:sldChg chg="addSp delSp delDesignElem">
        <pc:chgData name="Matthew Weber" userId="cb8fa425-774b-40a7-b0f2-d5b57e79fa6f" providerId="ADAL" clId="{017E6598-7435-4BDB-8241-F1737B66B46A}" dt="2024-07-01T17:06:39.470" v="16"/>
        <pc:sldMkLst>
          <pc:docMk/>
          <pc:sldMk cId="2932703518" sldId="256"/>
        </pc:sldMkLst>
        <pc:spChg chg="add del">
          <ac:chgData name="Matthew Weber" userId="cb8fa425-774b-40a7-b0f2-d5b57e79fa6f" providerId="ADAL" clId="{017E6598-7435-4BDB-8241-F1737B66B46A}" dt="2024-07-01T17:06:39.470" v="16"/>
          <ac:spMkLst>
            <pc:docMk/>
            <pc:sldMk cId="2932703518" sldId="256"/>
            <ac:spMk id="8" creationId="{A134706B-150F-487B-B4FB-34C10219C72F}"/>
          </ac:spMkLst>
        </pc:spChg>
        <pc:spChg chg="add del">
          <ac:chgData name="Matthew Weber" userId="cb8fa425-774b-40a7-b0f2-d5b57e79fa6f" providerId="ADAL" clId="{017E6598-7435-4BDB-8241-F1737B66B46A}" dt="2024-07-01T17:06:39.470" v="16"/>
          <ac:spMkLst>
            <pc:docMk/>
            <pc:sldMk cId="2932703518" sldId="256"/>
            <ac:spMk id="10" creationId="{25FD23E7-C75D-4AFA-A4D4-BE5558110941}"/>
          </ac:spMkLst>
        </pc:spChg>
        <pc:spChg chg="add del">
          <ac:chgData name="Matthew Weber" userId="cb8fa425-774b-40a7-b0f2-d5b57e79fa6f" providerId="ADAL" clId="{017E6598-7435-4BDB-8241-F1737B66B46A}" dt="2024-07-01T17:06:39.470" v="16"/>
          <ac:spMkLst>
            <pc:docMk/>
            <pc:sldMk cId="2932703518" sldId="256"/>
            <ac:spMk id="12" creationId="{D6705569-F545-4F47-A260-A9202826EA20}"/>
          </ac:spMkLst>
        </pc:spChg>
      </pc:sldChg>
      <pc:sldChg chg="addSp delSp modSp mod delDesignElem">
        <pc:chgData name="Matthew Weber" userId="cb8fa425-774b-40a7-b0f2-d5b57e79fa6f" providerId="ADAL" clId="{017E6598-7435-4BDB-8241-F1737B66B46A}" dt="2024-07-01T17:06:39.470" v="16"/>
        <pc:sldMkLst>
          <pc:docMk/>
          <pc:sldMk cId="2923562659" sldId="257"/>
        </pc:sldMkLst>
        <pc:spChg chg="add del">
          <ac:chgData name="Matthew Weber" userId="cb8fa425-774b-40a7-b0f2-d5b57e79fa6f" providerId="ADAL" clId="{017E6598-7435-4BDB-8241-F1737B66B46A}" dt="2024-07-01T17:06:39.470" v="16"/>
          <ac:spMkLst>
            <pc:docMk/>
            <pc:sldMk cId="2923562659" sldId="257"/>
            <ac:spMk id="9" creationId="{79BB35BC-D5C2-4C8B-A22A-A71E6191913B}"/>
          </ac:spMkLst>
        </pc:spChg>
        <pc:picChg chg="mod">
          <ac:chgData name="Matthew Weber" userId="cb8fa425-774b-40a7-b0f2-d5b57e79fa6f" providerId="ADAL" clId="{017E6598-7435-4BDB-8241-F1737B66B46A}" dt="2024-07-01T17:00:24.662" v="0" actId="1076"/>
          <ac:picMkLst>
            <pc:docMk/>
            <pc:sldMk cId="2923562659" sldId="257"/>
            <ac:picMk id="5" creationId="{4CCF3BA4-DF18-1540-9964-B17F6A78B2E2}"/>
          </ac:picMkLst>
        </pc:picChg>
      </pc:sldChg>
      <pc:sldChg chg="addSp delSp delDesignElem">
        <pc:chgData name="Matthew Weber" userId="cb8fa425-774b-40a7-b0f2-d5b57e79fa6f" providerId="ADAL" clId="{017E6598-7435-4BDB-8241-F1737B66B46A}" dt="2024-07-01T17:06:39.470" v="16"/>
        <pc:sldMkLst>
          <pc:docMk/>
          <pc:sldMk cId="754623724" sldId="258"/>
        </pc:sldMkLst>
        <pc:spChg chg="add del">
          <ac:chgData name="Matthew Weber" userId="cb8fa425-774b-40a7-b0f2-d5b57e79fa6f" providerId="ADAL" clId="{017E6598-7435-4BDB-8241-F1737B66B46A}" dt="2024-07-01T17:06:39.470" v="16"/>
          <ac:spMkLst>
            <pc:docMk/>
            <pc:sldMk cId="754623724" sldId="258"/>
            <ac:spMk id="11" creationId="{0E3596DD-156A-473E-9BB3-C6A29F7574E9}"/>
          </ac:spMkLst>
        </pc:spChg>
        <pc:spChg chg="add del">
          <ac:chgData name="Matthew Weber" userId="cb8fa425-774b-40a7-b0f2-d5b57e79fa6f" providerId="ADAL" clId="{017E6598-7435-4BDB-8241-F1737B66B46A}" dt="2024-07-01T17:06:39.470" v="16"/>
          <ac:spMkLst>
            <pc:docMk/>
            <pc:sldMk cId="754623724" sldId="258"/>
            <ac:spMk id="13" creationId="{2C46C4D6-C474-4E92-B52E-944C1118F7B6}"/>
          </ac:spMkLst>
        </pc:spChg>
      </pc:sldChg>
      <pc:sldChg chg="addSp delSp modSp mod delDesignElem">
        <pc:chgData name="Matthew Weber" userId="cb8fa425-774b-40a7-b0f2-d5b57e79fa6f" providerId="ADAL" clId="{017E6598-7435-4BDB-8241-F1737B66B46A}" dt="2024-07-01T17:06:39.470" v="16"/>
        <pc:sldMkLst>
          <pc:docMk/>
          <pc:sldMk cId="4169116557" sldId="259"/>
        </pc:sldMkLst>
        <pc:spChg chg="mod">
          <ac:chgData name="Matthew Weber" userId="cb8fa425-774b-40a7-b0f2-d5b57e79fa6f" providerId="ADAL" clId="{017E6598-7435-4BDB-8241-F1737B66B46A}" dt="2024-07-01T17:03:02.424" v="5" actId="14100"/>
          <ac:spMkLst>
            <pc:docMk/>
            <pc:sldMk cId="4169116557" sldId="259"/>
            <ac:spMk id="2" creationId="{51C08503-DA61-147C-F172-6AB2F4E1D578}"/>
          </ac:spMkLst>
        </pc:spChg>
        <pc:spChg chg="add del">
          <ac:chgData name="Matthew Weber" userId="cb8fa425-774b-40a7-b0f2-d5b57e79fa6f" providerId="ADAL" clId="{017E6598-7435-4BDB-8241-F1737B66B46A}" dt="2024-07-01T17:06:39.470" v="16"/>
          <ac:spMkLst>
            <pc:docMk/>
            <pc:sldMk cId="4169116557" sldId="259"/>
            <ac:spMk id="11" creationId="{0E3596DD-156A-473E-9BB3-C6A29F7574E9}"/>
          </ac:spMkLst>
        </pc:spChg>
        <pc:spChg chg="add del">
          <ac:chgData name="Matthew Weber" userId="cb8fa425-774b-40a7-b0f2-d5b57e79fa6f" providerId="ADAL" clId="{017E6598-7435-4BDB-8241-F1737B66B46A}" dt="2024-07-01T17:06:39.470" v="16"/>
          <ac:spMkLst>
            <pc:docMk/>
            <pc:sldMk cId="4169116557" sldId="259"/>
            <ac:spMk id="13" creationId="{2C46C4D6-C474-4E92-B52E-944C1118F7B6}"/>
          </ac:spMkLst>
        </pc:spChg>
      </pc:sldChg>
      <pc:sldChg chg="addSp delSp delDesignElem">
        <pc:chgData name="Matthew Weber" userId="cb8fa425-774b-40a7-b0f2-d5b57e79fa6f" providerId="ADAL" clId="{017E6598-7435-4BDB-8241-F1737B66B46A}" dt="2024-07-01T17:06:39.470" v="16"/>
        <pc:sldMkLst>
          <pc:docMk/>
          <pc:sldMk cId="2846251533" sldId="260"/>
        </pc:sldMkLst>
        <pc:spChg chg="add del">
          <ac:chgData name="Matthew Weber" userId="cb8fa425-774b-40a7-b0f2-d5b57e79fa6f" providerId="ADAL" clId="{017E6598-7435-4BDB-8241-F1737B66B46A}" dt="2024-07-01T17:06:39.470" v="16"/>
          <ac:spMkLst>
            <pc:docMk/>
            <pc:sldMk cId="2846251533" sldId="260"/>
            <ac:spMk id="11" creationId="{0E3596DD-156A-473E-9BB3-C6A29F7574E9}"/>
          </ac:spMkLst>
        </pc:spChg>
        <pc:spChg chg="add del">
          <ac:chgData name="Matthew Weber" userId="cb8fa425-774b-40a7-b0f2-d5b57e79fa6f" providerId="ADAL" clId="{017E6598-7435-4BDB-8241-F1737B66B46A}" dt="2024-07-01T17:06:39.470" v="16"/>
          <ac:spMkLst>
            <pc:docMk/>
            <pc:sldMk cId="2846251533" sldId="260"/>
            <ac:spMk id="13" creationId="{2C46C4D6-C474-4E92-B52E-944C1118F7B6}"/>
          </ac:spMkLst>
        </pc:spChg>
      </pc:sldChg>
      <pc:sldChg chg="addSp delSp delDesignElem">
        <pc:chgData name="Matthew Weber" userId="cb8fa425-774b-40a7-b0f2-d5b57e79fa6f" providerId="ADAL" clId="{017E6598-7435-4BDB-8241-F1737B66B46A}" dt="2024-07-01T17:06:39.470" v="16"/>
        <pc:sldMkLst>
          <pc:docMk/>
          <pc:sldMk cId="2595567678" sldId="261"/>
        </pc:sldMkLst>
        <pc:spChg chg="add del">
          <ac:chgData name="Matthew Weber" userId="cb8fa425-774b-40a7-b0f2-d5b57e79fa6f" providerId="ADAL" clId="{017E6598-7435-4BDB-8241-F1737B66B46A}" dt="2024-07-01T17:06:39.470" v="16"/>
          <ac:spMkLst>
            <pc:docMk/>
            <pc:sldMk cId="2595567678" sldId="261"/>
            <ac:spMk id="11" creationId="{0E3596DD-156A-473E-9BB3-C6A29F7574E9}"/>
          </ac:spMkLst>
        </pc:spChg>
        <pc:spChg chg="add del">
          <ac:chgData name="Matthew Weber" userId="cb8fa425-774b-40a7-b0f2-d5b57e79fa6f" providerId="ADAL" clId="{017E6598-7435-4BDB-8241-F1737B66B46A}" dt="2024-07-01T17:06:39.470" v="16"/>
          <ac:spMkLst>
            <pc:docMk/>
            <pc:sldMk cId="2595567678" sldId="261"/>
            <ac:spMk id="13" creationId="{2C46C4D6-C474-4E92-B52E-944C1118F7B6}"/>
          </ac:spMkLst>
        </pc:spChg>
      </pc:sldChg>
      <pc:sldChg chg="addSp delSp modSp mod delDesignElem">
        <pc:chgData name="Matthew Weber" userId="cb8fa425-774b-40a7-b0f2-d5b57e79fa6f" providerId="ADAL" clId="{017E6598-7435-4BDB-8241-F1737B66B46A}" dt="2024-07-01T17:06:39.470" v="16"/>
        <pc:sldMkLst>
          <pc:docMk/>
          <pc:sldMk cId="3183407483" sldId="262"/>
        </pc:sldMkLst>
        <pc:spChg chg="add del">
          <ac:chgData name="Matthew Weber" userId="cb8fa425-774b-40a7-b0f2-d5b57e79fa6f" providerId="ADAL" clId="{017E6598-7435-4BDB-8241-F1737B66B46A}" dt="2024-07-01T17:06:38.291" v="15" actId="26606"/>
          <ac:spMkLst>
            <pc:docMk/>
            <pc:sldMk cId="3183407483" sldId="262"/>
            <ac:spMk id="8" creationId="{0E3596DD-156A-473E-9BB3-C6A29F7574E9}"/>
          </ac:spMkLst>
        </pc:spChg>
        <pc:spChg chg="add del">
          <ac:chgData name="Matthew Weber" userId="cb8fa425-774b-40a7-b0f2-d5b57e79fa6f" providerId="ADAL" clId="{017E6598-7435-4BDB-8241-F1737B66B46A}" dt="2024-07-01T17:06:38.291" v="15" actId="26606"/>
          <ac:spMkLst>
            <pc:docMk/>
            <pc:sldMk cId="3183407483" sldId="262"/>
            <ac:spMk id="9" creationId="{2C46C4D6-C474-4E92-B52E-944C1118F7B6}"/>
          </ac:spMkLst>
        </pc:spChg>
        <pc:spChg chg="add del">
          <ac:chgData name="Matthew Weber" userId="cb8fa425-774b-40a7-b0f2-d5b57e79fa6f" providerId="ADAL" clId="{017E6598-7435-4BDB-8241-F1737B66B46A}" dt="2024-07-01T17:06:39.470" v="16"/>
          <ac:spMkLst>
            <pc:docMk/>
            <pc:sldMk cId="3183407483" sldId="262"/>
            <ac:spMk id="11" creationId="{0E3596DD-156A-473E-9BB3-C6A29F7574E9}"/>
          </ac:spMkLst>
        </pc:spChg>
        <pc:spChg chg="add del">
          <ac:chgData name="Matthew Weber" userId="cb8fa425-774b-40a7-b0f2-d5b57e79fa6f" providerId="ADAL" clId="{017E6598-7435-4BDB-8241-F1737B66B46A}" dt="2024-07-01T17:06:39.470" v="16"/>
          <ac:spMkLst>
            <pc:docMk/>
            <pc:sldMk cId="3183407483" sldId="262"/>
            <ac:spMk id="13" creationId="{2C46C4D6-C474-4E92-B52E-944C1118F7B6}"/>
          </ac:spMkLst>
        </pc:spChg>
        <pc:grpChg chg="add mod">
          <ac:chgData name="Matthew Weber" userId="cb8fa425-774b-40a7-b0f2-d5b57e79fa6f" providerId="ADAL" clId="{017E6598-7435-4BDB-8241-F1737B66B46A}" dt="2024-07-01T17:06:38.291" v="15" actId="26606"/>
          <ac:grpSpMkLst>
            <pc:docMk/>
            <pc:sldMk cId="3183407483" sldId="262"/>
            <ac:grpSpMk id="4" creationId="{44E66633-36DF-1C51-1370-BE05BC1CB25F}"/>
          </ac:grpSpMkLst>
        </pc:grpChg>
      </pc:sldChg>
      <pc:sldChg chg="delSp new del mod">
        <pc:chgData name="Matthew Weber" userId="cb8fa425-774b-40a7-b0f2-d5b57e79fa6f" providerId="ADAL" clId="{017E6598-7435-4BDB-8241-F1737B66B46A}" dt="2024-07-01T17:00:46.822" v="4" actId="2696"/>
        <pc:sldMkLst>
          <pc:docMk/>
          <pc:sldMk cId="646085186" sldId="263"/>
        </pc:sldMkLst>
        <pc:spChg chg="del">
          <ac:chgData name="Matthew Weber" userId="cb8fa425-774b-40a7-b0f2-d5b57e79fa6f" providerId="ADAL" clId="{017E6598-7435-4BDB-8241-F1737B66B46A}" dt="2024-07-01T17:00:42.872" v="3" actId="478"/>
          <ac:spMkLst>
            <pc:docMk/>
            <pc:sldMk cId="646085186" sldId="263"/>
            <ac:spMk id="2" creationId="{89EEE0CA-8308-0A63-2655-CF804F76E470}"/>
          </ac:spMkLst>
        </pc:spChg>
        <pc:spChg chg="del">
          <ac:chgData name="Matthew Weber" userId="cb8fa425-774b-40a7-b0f2-d5b57e79fa6f" providerId="ADAL" clId="{017E6598-7435-4BDB-8241-F1737B66B46A}" dt="2024-07-01T17:00:39.743" v="2" actId="478"/>
          <ac:spMkLst>
            <pc:docMk/>
            <pc:sldMk cId="646085186" sldId="263"/>
            <ac:spMk id="3" creationId="{78FD227C-5ED6-4769-6C73-CECC475E926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4094-CE06-EEAD-E70F-1427421F1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B265ED-8352-085A-4BD8-37D85C002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C86CBA-629C-A1F8-3227-5C8A7493DE56}"/>
              </a:ext>
            </a:extLst>
          </p:cNvPr>
          <p:cNvSpPr>
            <a:spLocks noGrp="1"/>
          </p:cNvSpPr>
          <p:nvPr>
            <p:ph type="dt" sz="half" idx="10"/>
          </p:nvPr>
        </p:nvSpPr>
        <p:spPr/>
        <p:txBody>
          <a:bodyPr/>
          <a:lstStyle/>
          <a:p>
            <a:fld id="{1662ED2A-95FA-4B05-9023-C128A1E1200D}" type="datetimeFigureOut">
              <a:rPr lang="en-US" smtClean="0"/>
              <a:t>9/9/2024</a:t>
            </a:fld>
            <a:endParaRPr lang="en-US" dirty="0"/>
          </a:p>
        </p:txBody>
      </p:sp>
      <p:sp>
        <p:nvSpPr>
          <p:cNvPr id="5" name="Footer Placeholder 4">
            <a:extLst>
              <a:ext uri="{FF2B5EF4-FFF2-40B4-BE49-F238E27FC236}">
                <a16:creationId xmlns:a16="http://schemas.microsoft.com/office/drawing/2014/main" id="{6A6ED1B3-481C-DDC2-D2D9-BD316E68DF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6862B8-2F84-CC69-696E-492C71838A71}"/>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392927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6932-4F0F-DD21-BEDF-0396C94BA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442AC-1360-C549-D992-B1B7C983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7916F-E0C6-3716-4C70-5CD5478058E4}"/>
              </a:ext>
            </a:extLst>
          </p:cNvPr>
          <p:cNvSpPr>
            <a:spLocks noGrp="1"/>
          </p:cNvSpPr>
          <p:nvPr>
            <p:ph type="dt" sz="half" idx="10"/>
          </p:nvPr>
        </p:nvSpPr>
        <p:spPr/>
        <p:txBody>
          <a:bodyPr/>
          <a:lstStyle/>
          <a:p>
            <a:fld id="{1662ED2A-95FA-4B05-9023-C128A1E1200D}" type="datetimeFigureOut">
              <a:rPr lang="en-US" smtClean="0"/>
              <a:t>9/9/2024</a:t>
            </a:fld>
            <a:endParaRPr lang="en-US" dirty="0"/>
          </a:p>
        </p:txBody>
      </p:sp>
      <p:sp>
        <p:nvSpPr>
          <p:cNvPr id="5" name="Footer Placeholder 4">
            <a:extLst>
              <a:ext uri="{FF2B5EF4-FFF2-40B4-BE49-F238E27FC236}">
                <a16:creationId xmlns:a16="http://schemas.microsoft.com/office/drawing/2014/main" id="{FC986CC2-6DCE-E76D-7AD3-8109255B7E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681E70-1600-C098-0054-B7E252FF3895}"/>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212516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356B06-CE73-530E-EC48-F540D87331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415938-F6F7-CBD5-DA0D-6F71117C1B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04BB7-A274-E785-A93A-5BAA61882336}"/>
              </a:ext>
            </a:extLst>
          </p:cNvPr>
          <p:cNvSpPr>
            <a:spLocks noGrp="1"/>
          </p:cNvSpPr>
          <p:nvPr>
            <p:ph type="dt" sz="half" idx="10"/>
          </p:nvPr>
        </p:nvSpPr>
        <p:spPr/>
        <p:txBody>
          <a:bodyPr/>
          <a:lstStyle/>
          <a:p>
            <a:fld id="{1662ED2A-95FA-4B05-9023-C128A1E1200D}" type="datetimeFigureOut">
              <a:rPr lang="en-US" smtClean="0"/>
              <a:t>9/9/2024</a:t>
            </a:fld>
            <a:endParaRPr lang="en-US" dirty="0"/>
          </a:p>
        </p:txBody>
      </p:sp>
      <p:sp>
        <p:nvSpPr>
          <p:cNvPr id="5" name="Footer Placeholder 4">
            <a:extLst>
              <a:ext uri="{FF2B5EF4-FFF2-40B4-BE49-F238E27FC236}">
                <a16:creationId xmlns:a16="http://schemas.microsoft.com/office/drawing/2014/main" id="{3035A560-0161-9654-6079-3A9525303E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674E40-D68B-65B3-601D-EFB8FEB48829}"/>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02308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8B7F-3C49-F3D1-9228-DAC0C7958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1CECE-4927-771C-27C5-A4450D271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9D4DD-5A86-D8A4-6E82-C791C7BF219B}"/>
              </a:ext>
            </a:extLst>
          </p:cNvPr>
          <p:cNvSpPr>
            <a:spLocks noGrp="1"/>
          </p:cNvSpPr>
          <p:nvPr>
            <p:ph type="dt" sz="half" idx="10"/>
          </p:nvPr>
        </p:nvSpPr>
        <p:spPr/>
        <p:txBody>
          <a:bodyPr/>
          <a:lstStyle/>
          <a:p>
            <a:fld id="{1662ED2A-95FA-4B05-9023-C128A1E1200D}" type="datetimeFigureOut">
              <a:rPr lang="en-US" smtClean="0"/>
              <a:t>9/9/2024</a:t>
            </a:fld>
            <a:endParaRPr lang="en-US" dirty="0"/>
          </a:p>
        </p:txBody>
      </p:sp>
      <p:sp>
        <p:nvSpPr>
          <p:cNvPr id="5" name="Footer Placeholder 4">
            <a:extLst>
              <a:ext uri="{FF2B5EF4-FFF2-40B4-BE49-F238E27FC236}">
                <a16:creationId xmlns:a16="http://schemas.microsoft.com/office/drawing/2014/main" id="{D42970E8-6AFD-2647-EA9B-67C86BDFD5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93EE4D-043F-2CFC-05C8-7577001FE0AC}"/>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15424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FBAB-A950-670B-21A0-259760F490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8C11B5-263D-6CCB-59D5-C52CD54268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7AC28F-F368-AE1F-A41D-F848F4300625}"/>
              </a:ext>
            </a:extLst>
          </p:cNvPr>
          <p:cNvSpPr>
            <a:spLocks noGrp="1"/>
          </p:cNvSpPr>
          <p:nvPr>
            <p:ph type="dt" sz="half" idx="10"/>
          </p:nvPr>
        </p:nvSpPr>
        <p:spPr/>
        <p:txBody>
          <a:bodyPr/>
          <a:lstStyle/>
          <a:p>
            <a:fld id="{1662ED2A-95FA-4B05-9023-C128A1E1200D}" type="datetimeFigureOut">
              <a:rPr lang="en-US" smtClean="0"/>
              <a:t>9/9/2024</a:t>
            </a:fld>
            <a:endParaRPr lang="en-US" dirty="0"/>
          </a:p>
        </p:txBody>
      </p:sp>
      <p:sp>
        <p:nvSpPr>
          <p:cNvPr id="5" name="Footer Placeholder 4">
            <a:extLst>
              <a:ext uri="{FF2B5EF4-FFF2-40B4-BE49-F238E27FC236}">
                <a16:creationId xmlns:a16="http://schemas.microsoft.com/office/drawing/2014/main" id="{52C0E58C-C56A-DC8D-BE77-1C6B7EA96C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F1D9AE-9F98-CF12-3B00-450B362D5460}"/>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252885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3180-174E-2D3C-BAA4-64454DEF0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6D2998-7AB3-91ED-5A87-E5230B57F3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F75C19-D8C2-4814-4F2C-6953949135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72CC9-6BBD-24B2-F1B7-5DBAB3AFC523}"/>
              </a:ext>
            </a:extLst>
          </p:cNvPr>
          <p:cNvSpPr>
            <a:spLocks noGrp="1"/>
          </p:cNvSpPr>
          <p:nvPr>
            <p:ph type="dt" sz="half" idx="10"/>
          </p:nvPr>
        </p:nvSpPr>
        <p:spPr/>
        <p:txBody>
          <a:bodyPr/>
          <a:lstStyle/>
          <a:p>
            <a:fld id="{1662ED2A-95FA-4B05-9023-C128A1E1200D}" type="datetimeFigureOut">
              <a:rPr lang="en-US" smtClean="0"/>
              <a:t>9/9/2024</a:t>
            </a:fld>
            <a:endParaRPr lang="en-US" dirty="0"/>
          </a:p>
        </p:txBody>
      </p:sp>
      <p:sp>
        <p:nvSpPr>
          <p:cNvPr id="6" name="Footer Placeholder 5">
            <a:extLst>
              <a:ext uri="{FF2B5EF4-FFF2-40B4-BE49-F238E27FC236}">
                <a16:creationId xmlns:a16="http://schemas.microsoft.com/office/drawing/2014/main" id="{6AC73542-AD19-AD70-69DC-5B11B82BD5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B1E5D4-6FA4-8B3B-E432-21843935F6CD}"/>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24550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B16D-3135-42A7-0A2A-13026625C0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65928C-E602-438E-3788-41493B7A7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9C62B3-985A-10DD-C768-625002B83D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4931D-6479-83A4-DA5B-BAF263C628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C4039B-E3F0-DF68-FDF9-6E116BCD05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F0F142-C0C3-12D5-4653-CF9BE3B5C123}"/>
              </a:ext>
            </a:extLst>
          </p:cNvPr>
          <p:cNvSpPr>
            <a:spLocks noGrp="1"/>
          </p:cNvSpPr>
          <p:nvPr>
            <p:ph type="dt" sz="half" idx="10"/>
          </p:nvPr>
        </p:nvSpPr>
        <p:spPr/>
        <p:txBody>
          <a:bodyPr/>
          <a:lstStyle/>
          <a:p>
            <a:fld id="{1662ED2A-95FA-4B05-9023-C128A1E1200D}" type="datetimeFigureOut">
              <a:rPr lang="en-US" smtClean="0"/>
              <a:t>9/9/2024</a:t>
            </a:fld>
            <a:endParaRPr lang="en-US" dirty="0"/>
          </a:p>
        </p:txBody>
      </p:sp>
      <p:sp>
        <p:nvSpPr>
          <p:cNvPr id="8" name="Footer Placeholder 7">
            <a:extLst>
              <a:ext uri="{FF2B5EF4-FFF2-40B4-BE49-F238E27FC236}">
                <a16:creationId xmlns:a16="http://schemas.microsoft.com/office/drawing/2014/main" id="{ABC3BF52-B2F5-C744-F7A4-757CCE80F2F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799C99-2F76-D1E5-FA60-B40E63B3156F}"/>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48721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A237-70FB-325F-FE8A-7D7E321D2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74DDD3-84BA-F6D9-A945-2ED149268206}"/>
              </a:ext>
            </a:extLst>
          </p:cNvPr>
          <p:cNvSpPr>
            <a:spLocks noGrp="1"/>
          </p:cNvSpPr>
          <p:nvPr>
            <p:ph type="dt" sz="half" idx="10"/>
          </p:nvPr>
        </p:nvSpPr>
        <p:spPr/>
        <p:txBody>
          <a:bodyPr/>
          <a:lstStyle/>
          <a:p>
            <a:fld id="{1662ED2A-95FA-4B05-9023-C128A1E1200D}" type="datetimeFigureOut">
              <a:rPr lang="en-US" smtClean="0"/>
              <a:t>9/9/2024</a:t>
            </a:fld>
            <a:endParaRPr lang="en-US" dirty="0"/>
          </a:p>
        </p:txBody>
      </p:sp>
      <p:sp>
        <p:nvSpPr>
          <p:cNvPr id="4" name="Footer Placeholder 3">
            <a:extLst>
              <a:ext uri="{FF2B5EF4-FFF2-40B4-BE49-F238E27FC236}">
                <a16:creationId xmlns:a16="http://schemas.microsoft.com/office/drawing/2014/main" id="{866A126D-68F0-D022-817B-AAAA7E65499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8F01807-A85B-F22F-CCB0-14911CC7FC69}"/>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56112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33E8E-5054-A448-078E-B3B29B57F1B7}"/>
              </a:ext>
            </a:extLst>
          </p:cNvPr>
          <p:cNvSpPr>
            <a:spLocks noGrp="1"/>
          </p:cNvSpPr>
          <p:nvPr>
            <p:ph type="dt" sz="half" idx="10"/>
          </p:nvPr>
        </p:nvSpPr>
        <p:spPr/>
        <p:txBody>
          <a:bodyPr/>
          <a:lstStyle/>
          <a:p>
            <a:fld id="{1662ED2A-95FA-4B05-9023-C128A1E1200D}" type="datetimeFigureOut">
              <a:rPr lang="en-US" smtClean="0"/>
              <a:t>9/9/2024</a:t>
            </a:fld>
            <a:endParaRPr lang="en-US" dirty="0"/>
          </a:p>
        </p:txBody>
      </p:sp>
      <p:sp>
        <p:nvSpPr>
          <p:cNvPr id="3" name="Footer Placeholder 2">
            <a:extLst>
              <a:ext uri="{FF2B5EF4-FFF2-40B4-BE49-F238E27FC236}">
                <a16:creationId xmlns:a16="http://schemas.microsoft.com/office/drawing/2014/main" id="{2B164916-7A5C-4CED-6C84-5EA28A32EE5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98B0877-7949-8753-E09B-CD4EAA0B95AC}"/>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09708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1674-2452-5AF1-89C6-EBEACD5E2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22A97F-F6B1-065E-2C88-1322C87FE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B5C46F-A409-9D12-810D-AA35F89D7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16A67-D4F8-51ED-A80E-9D925D3DF7F7}"/>
              </a:ext>
            </a:extLst>
          </p:cNvPr>
          <p:cNvSpPr>
            <a:spLocks noGrp="1"/>
          </p:cNvSpPr>
          <p:nvPr>
            <p:ph type="dt" sz="half" idx="10"/>
          </p:nvPr>
        </p:nvSpPr>
        <p:spPr/>
        <p:txBody>
          <a:bodyPr/>
          <a:lstStyle/>
          <a:p>
            <a:fld id="{1662ED2A-95FA-4B05-9023-C128A1E1200D}" type="datetimeFigureOut">
              <a:rPr lang="en-US" smtClean="0"/>
              <a:t>9/9/2024</a:t>
            </a:fld>
            <a:endParaRPr lang="en-US" dirty="0"/>
          </a:p>
        </p:txBody>
      </p:sp>
      <p:sp>
        <p:nvSpPr>
          <p:cNvPr id="6" name="Footer Placeholder 5">
            <a:extLst>
              <a:ext uri="{FF2B5EF4-FFF2-40B4-BE49-F238E27FC236}">
                <a16:creationId xmlns:a16="http://schemas.microsoft.com/office/drawing/2014/main" id="{DA8BE8DD-AA28-C038-4EDE-77AD789D15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325FD7-03C7-B980-EB24-528E56464EBA}"/>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50661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363B-1202-C670-A77C-FBEA8AD19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B278A6-9A0D-7334-590C-5CC0C1D6B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D04DC78-FE5B-9AC0-0E89-8381A9085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1A4E1-7692-E794-F123-21111AFD09B6}"/>
              </a:ext>
            </a:extLst>
          </p:cNvPr>
          <p:cNvSpPr>
            <a:spLocks noGrp="1"/>
          </p:cNvSpPr>
          <p:nvPr>
            <p:ph type="dt" sz="half" idx="10"/>
          </p:nvPr>
        </p:nvSpPr>
        <p:spPr/>
        <p:txBody>
          <a:bodyPr/>
          <a:lstStyle/>
          <a:p>
            <a:fld id="{1662ED2A-95FA-4B05-9023-C128A1E1200D}" type="datetimeFigureOut">
              <a:rPr lang="en-US" smtClean="0"/>
              <a:t>9/9/2024</a:t>
            </a:fld>
            <a:endParaRPr lang="en-US" dirty="0"/>
          </a:p>
        </p:txBody>
      </p:sp>
      <p:sp>
        <p:nvSpPr>
          <p:cNvPr id="6" name="Footer Placeholder 5">
            <a:extLst>
              <a:ext uri="{FF2B5EF4-FFF2-40B4-BE49-F238E27FC236}">
                <a16:creationId xmlns:a16="http://schemas.microsoft.com/office/drawing/2014/main" id="{83555E4B-A00F-56D5-D521-9EF3582BFE7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D5FCA8-CEB5-E0C3-0FA2-826BF9783EBE}"/>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395155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1C48F4-19C8-719E-82F0-AEA1B21B1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7283C2-2327-BB59-5075-BB86219685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5789C-D97E-C416-7B9A-B77D8F524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62ED2A-95FA-4B05-9023-C128A1E1200D}" type="datetimeFigureOut">
              <a:rPr lang="en-US" smtClean="0"/>
              <a:t>9/9/2024</a:t>
            </a:fld>
            <a:endParaRPr lang="en-US" dirty="0"/>
          </a:p>
        </p:txBody>
      </p:sp>
      <p:sp>
        <p:nvSpPr>
          <p:cNvPr id="5" name="Footer Placeholder 4">
            <a:extLst>
              <a:ext uri="{FF2B5EF4-FFF2-40B4-BE49-F238E27FC236}">
                <a16:creationId xmlns:a16="http://schemas.microsoft.com/office/drawing/2014/main" id="{3D7CC9BA-DB28-69F0-B066-4A2CC1CCE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B67D821-29F1-01BC-E86C-6E042A463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2A86C0-CAF3-4AB8-8B84-5155271868B1}" type="slidenum">
              <a:rPr lang="en-US" smtClean="0"/>
              <a:t>‹#›</a:t>
            </a:fld>
            <a:endParaRPr lang="en-US" dirty="0"/>
          </a:p>
        </p:txBody>
      </p:sp>
    </p:spTree>
    <p:extLst>
      <p:ext uri="{BB962C8B-B14F-4D97-AF65-F5344CB8AC3E}">
        <p14:creationId xmlns:p14="http://schemas.microsoft.com/office/powerpoint/2010/main" val="3983776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cid:7a94a741-5d04-470e-a1d2-33dd3cfdb96f@namprd13.prod.outlook.com"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cid:936e6941-6641-4923-9573-37b9fa98c480@namprd13.prod.outlook.com" TargetMode="Externa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cid:18a9520b-0bbb-4793-955f-18634a926c25@namprd13.prod.outlook.com"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cid:8738d713-476b-40bb-a46d-e69f1627dac1@namprd13.prod.outlook.com"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cid:1fd257b4-dd99-45cb-a396-8398de5b2492@namprd13.prod.outlook.com"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134706B-150F-487B-B4FB-34C10219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FD23E7-C75D-4AFA-A4D4-BE5558110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988541B-C4D0-FD60-CEA4-610494902ED9}"/>
              </a:ext>
            </a:extLst>
          </p:cNvPr>
          <p:cNvSpPr>
            <a:spLocks noGrp="1"/>
          </p:cNvSpPr>
          <p:nvPr>
            <p:ph type="ctrTitle"/>
          </p:nvPr>
        </p:nvSpPr>
        <p:spPr>
          <a:xfrm>
            <a:off x="1465118" y="1998925"/>
            <a:ext cx="8757243" cy="2149412"/>
          </a:xfrm>
        </p:spPr>
        <p:txBody>
          <a:bodyPr>
            <a:normAutofit/>
          </a:bodyPr>
          <a:lstStyle/>
          <a:p>
            <a:r>
              <a:rPr lang="en-US" sz="5200" dirty="0"/>
              <a:t>Refilling Vibrator Lube Oil Reservoir</a:t>
            </a:r>
          </a:p>
        </p:txBody>
      </p:sp>
      <p:sp>
        <p:nvSpPr>
          <p:cNvPr id="3" name="Subtitle 2">
            <a:extLst>
              <a:ext uri="{FF2B5EF4-FFF2-40B4-BE49-F238E27FC236}">
                <a16:creationId xmlns:a16="http://schemas.microsoft.com/office/drawing/2014/main" id="{A811F1A6-A382-AF76-0D86-809F875EE824}"/>
              </a:ext>
            </a:extLst>
          </p:cNvPr>
          <p:cNvSpPr>
            <a:spLocks noGrp="1"/>
          </p:cNvSpPr>
          <p:nvPr>
            <p:ph type="subTitle" idx="1"/>
          </p:nvPr>
        </p:nvSpPr>
        <p:spPr>
          <a:xfrm>
            <a:off x="3880419" y="4300833"/>
            <a:ext cx="4431162" cy="1191873"/>
          </a:xfrm>
        </p:spPr>
        <p:txBody>
          <a:bodyPr>
            <a:normAutofit/>
          </a:bodyPr>
          <a:lstStyle/>
          <a:p>
            <a:r>
              <a:rPr lang="en-US" dirty="0"/>
              <a:t>6.11.24 version 1.0</a:t>
            </a:r>
          </a:p>
        </p:txBody>
      </p:sp>
    </p:spTree>
    <p:extLst>
      <p:ext uri="{BB962C8B-B14F-4D97-AF65-F5344CB8AC3E}">
        <p14:creationId xmlns:p14="http://schemas.microsoft.com/office/powerpoint/2010/main" val="293270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9" name="Rectangle 104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opper Nanoparticles Offer New Class of Sustainable Lubricants">
            <a:extLst>
              <a:ext uri="{FF2B5EF4-FFF2-40B4-BE49-F238E27FC236}">
                <a16:creationId xmlns:a16="http://schemas.microsoft.com/office/drawing/2014/main" id="{6F172151-06FD-9C07-57FB-F8C98BAFF6B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7068" r="20979" b="-1"/>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F8127F2-A88E-3587-E460-6FD5C7F273C2}"/>
              </a:ext>
            </a:extLst>
          </p:cNvPr>
          <p:cNvSpPr>
            <a:spLocks noGrp="1"/>
          </p:cNvSpPr>
          <p:nvPr>
            <p:ph idx="1"/>
          </p:nvPr>
        </p:nvSpPr>
        <p:spPr>
          <a:xfrm>
            <a:off x="6513788" y="2333297"/>
            <a:ext cx="4840010" cy="3843666"/>
          </a:xfrm>
        </p:spPr>
        <p:txBody>
          <a:bodyPr>
            <a:normAutofit/>
          </a:bodyPr>
          <a:lstStyle/>
          <a:p>
            <a:r>
              <a:rPr lang="en-US" sz="2000" dirty="0"/>
              <a:t>Assumptions and Prerequisite Skills</a:t>
            </a:r>
          </a:p>
          <a:p>
            <a:pPr marL="800100" lvl="1" indent="-342900">
              <a:spcBef>
                <a:spcPts val="0"/>
              </a:spcBef>
              <a:spcAft>
                <a:spcPts val="800"/>
              </a:spcAft>
              <a:buFont typeface="Symbol" panose="05050102010706020507" pitchFamily="18" charset="2"/>
              <a:buChar char=""/>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Must be capable of lifting and controlling 30 pounds</a:t>
            </a:r>
          </a:p>
          <a:p>
            <a:r>
              <a:rPr lang="en-US" sz="2000" dirty="0"/>
              <a:t>Supplies Needed</a:t>
            </a:r>
          </a:p>
          <a:p>
            <a:pPr lvl="1"/>
            <a:r>
              <a:rPr lang="en-US" sz="2000" dirty="0"/>
              <a:t>Standard PPE</a:t>
            </a:r>
          </a:p>
          <a:p>
            <a:pPr lvl="1"/>
            <a:r>
              <a:rPr lang="en-US" sz="2000" dirty="0"/>
              <a:t>Ladder</a:t>
            </a:r>
          </a:p>
          <a:p>
            <a:pPr lvl="1"/>
            <a:r>
              <a:rPr lang="en-US" sz="2000" dirty="0"/>
              <a:t>Blue Oil Container</a:t>
            </a:r>
          </a:p>
          <a:p>
            <a:pPr lvl="1"/>
            <a:r>
              <a:rPr lang="en-US" sz="2000" dirty="0"/>
              <a:t>Black Funnel</a:t>
            </a:r>
          </a:p>
          <a:p>
            <a:pPr lvl="1"/>
            <a:r>
              <a:rPr lang="en-US" sz="2000" dirty="0"/>
              <a:t>2 Blue Surface Rags</a:t>
            </a:r>
          </a:p>
          <a:p>
            <a:pPr marL="457200" lvl="1" indent="0">
              <a:buNone/>
            </a:pPr>
            <a:endParaRPr lang="en-US" sz="2000" dirty="0"/>
          </a:p>
        </p:txBody>
      </p:sp>
    </p:spTree>
    <p:extLst>
      <p:ext uri="{BB962C8B-B14F-4D97-AF65-F5344CB8AC3E}">
        <p14:creationId xmlns:p14="http://schemas.microsoft.com/office/powerpoint/2010/main" val="292356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1C08503-DA61-147C-F172-6AB2F4E1D578}"/>
              </a:ext>
            </a:extLst>
          </p:cNvPr>
          <p:cNvSpPr>
            <a:spLocks noGrp="1"/>
          </p:cNvSpPr>
          <p:nvPr>
            <p:ph type="title"/>
          </p:nvPr>
        </p:nvSpPr>
        <p:spPr>
          <a:xfrm>
            <a:off x="838203" y="0"/>
            <a:ext cx="3888526" cy="1800526"/>
          </a:xfrm>
        </p:spPr>
        <p:txBody>
          <a:bodyPr>
            <a:normAutofit/>
          </a:bodyPr>
          <a:lstStyle/>
          <a:p>
            <a:r>
              <a:rPr lang="en-US" dirty="0"/>
              <a:t>Procedure</a:t>
            </a:r>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3" y="2091254"/>
            <a:ext cx="3888528" cy="1878073"/>
          </a:xfrm>
        </p:spPr>
        <p:txBody>
          <a:bodyPr>
            <a:normAutofit/>
          </a:bodyPr>
          <a:lstStyle/>
          <a:p>
            <a:pPr marL="342900" marR="0" lvl="0" indent="-342900">
              <a:lnSpc>
                <a:spcPct val="115000"/>
              </a:lnSpc>
              <a:spcBef>
                <a:spcPts val="0"/>
              </a:spcBef>
              <a:spcAft>
                <a:spcPts val="800"/>
              </a:spcAft>
              <a:buFont typeface="+mj-lt"/>
              <a:buAutoNum type="arabicPeriod"/>
            </a:pPr>
            <a:r>
              <a:rPr lang="en-US" sz="2000" dirty="0">
                <a:effectLst/>
                <a:latin typeface="Aptos" panose="020B0004020202020204" pitchFamily="34" charset="0"/>
                <a:ea typeface="Aptos" panose="020B0004020202020204" pitchFamily="34" charset="0"/>
                <a:cs typeface="Times New Roman" panose="02020603050405020304" pitchFamily="18" charset="0"/>
              </a:rPr>
              <a:t>On the HMI monitor, look for a message that says “Vibrator Oil Reservoir Low Indicator” (Figure 1).</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CF06520F-DDB8-81D8-7A7F-09DDA403105C}"/>
              </a:ext>
            </a:extLst>
          </p:cNvPr>
          <p:cNvGrpSpPr/>
          <p:nvPr/>
        </p:nvGrpSpPr>
        <p:grpSpPr>
          <a:xfrm>
            <a:off x="5564932" y="1148455"/>
            <a:ext cx="5594904" cy="4632914"/>
            <a:chOff x="0" y="0"/>
            <a:chExt cx="4364990" cy="3587529"/>
          </a:xfrm>
        </p:grpSpPr>
        <p:sp>
          <p:nvSpPr>
            <p:cNvPr id="5" name="Text Box 2">
              <a:extLst>
                <a:ext uri="{FF2B5EF4-FFF2-40B4-BE49-F238E27FC236}">
                  <a16:creationId xmlns:a16="http://schemas.microsoft.com/office/drawing/2014/main" id="{1A1C2A2F-0D9F-88B9-E8A7-F3A3B0AA2888}"/>
                </a:ext>
              </a:extLst>
            </p:cNvPr>
            <p:cNvSpPr txBox="1">
              <a:spLocks noChangeArrowheads="1"/>
            </p:cNvSpPr>
            <p:nvPr/>
          </p:nvSpPr>
          <p:spPr bwMode="auto">
            <a:xfrm>
              <a:off x="1858297" y="3237271"/>
              <a:ext cx="826602" cy="350258"/>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Figure 1</a:t>
              </a:r>
            </a:p>
          </p:txBody>
        </p:sp>
        <p:pic>
          <p:nvPicPr>
            <p:cNvPr id="6" name="Picture 5" descr="A screen shot of a computer&#10;&#10;Description automatically generated">
              <a:extLst>
                <a:ext uri="{FF2B5EF4-FFF2-40B4-BE49-F238E27FC236}">
                  <a16:creationId xmlns:a16="http://schemas.microsoft.com/office/drawing/2014/main" id="{5F5E26B7-1F73-1BD7-B722-14C1B3FD80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4364990" cy="3274060"/>
            </a:xfrm>
            <a:prstGeom prst="rect">
              <a:avLst/>
            </a:prstGeom>
          </p:spPr>
        </p:pic>
      </p:grpSp>
    </p:spTree>
    <p:extLst>
      <p:ext uri="{BB962C8B-B14F-4D97-AF65-F5344CB8AC3E}">
        <p14:creationId xmlns:p14="http://schemas.microsoft.com/office/powerpoint/2010/main" val="75462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C08503-DA61-147C-F172-6AB2F4E1D578}"/>
              </a:ext>
            </a:extLst>
          </p:cNvPr>
          <p:cNvSpPr>
            <a:spLocks noGrp="1"/>
          </p:cNvSpPr>
          <p:nvPr>
            <p:ph type="title"/>
          </p:nvPr>
        </p:nvSpPr>
        <p:spPr>
          <a:xfrm>
            <a:off x="838201" y="-1002"/>
            <a:ext cx="3888526" cy="1800526"/>
          </a:xfrm>
        </p:spPr>
        <p:txBody>
          <a:bodyPr>
            <a:normAutofit/>
          </a:bodyPr>
          <a:lstStyle/>
          <a:p>
            <a:r>
              <a:rPr lang="en-US" dirty="0"/>
              <a:t>Procedure</a:t>
            </a:r>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1776845"/>
            <a:ext cx="3888528" cy="4821382"/>
          </a:xfrm>
        </p:spPr>
        <p:txBody>
          <a:bodyPr>
            <a:normAutofit/>
          </a:bodyPr>
          <a:lstStyle/>
          <a:p>
            <a:pPr marL="0" marR="0" lvl="0" indent="0">
              <a:lnSpc>
                <a:spcPct val="115000"/>
              </a:lnSpc>
              <a:spcBef>
                <a:spcPts val="0"/>
              </a:spcBef>
              <a:spcAft>
                <a:spcPts val="800"/>
              </a:spcAft>
              <a:buNone/>
            </a:pPr>
            <a:r>
              <a:rPr lang="en-US" sz="2200" dirty="0"/>
              <a:t>2. </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On the front side of the plant where the brown shelves are located, pick up a blue “Cetus </a:t>
            </a:r>
            <a:r>
              <a:rPr lang="en-US" sz="2000" kern="100" dirty="0" err="1">
                <a:effectLst/>
                <a:latin typeface="Aptos" panose="020B0004020202020204" pitchFamily="34" charset="0"/>
                <a:ea typeface="Aptos" panose="020B0004020202020204" pitchFamily="34" charset="0"/>
                <a:cs typeface="Times New Roman" panose="02020603050405020304" pitchFamily="18" charset="0"/>
              </a:rPr>
              <a:t>HiPerSYN</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Oil 150” container and the black funnel (Figure 2).</a:t>
            </a:r>
          </a:p>
          <a:p>
            <a:pPr marL="0" indent="0">
              <a:buNone/>
            </a:pPr>
            <a:endParaRPr lang="en-US" sz="1700" dirty="0"/>
          </a:p>
        </p:txBody>
      </p:sp>
      <p:grpSp>
        <p:nvGrpSpPr>
          <p:cNvPr id="8" name="Group 7">
            <a:extLst>
              <a:ext uri="{FF2B5EF4-FFF2-40B4-BE49-F238E27FC236}">
                <a16:creationId xmlns:a16="http://schemas.microsoft.com/office/drawing/2014/main" id="{2A6D4A64-E1A1-35F4-F3CA-C7673FE73297}"/>
              </a:ext>
            </a:extLst>
          </p:cNvPr>
          <p:cNvGrpSpPr/>
          <p:nvPr/>
        </p:nvGrpSpPr>
        <p:grpSpPr>
          <a:xfrm>
            <a:off x="4696273" y="259773"/>
            <a:ext cx="6657526" cy="5974772"/>
            <a:chOff x="4696273" y="259773"/>
            <a:chExt cx="6657526" cy="5974772"/>
          </a:xfrm>
        </p:grpSpPr>
        <p:sp>
          <p:nvSpPr>
            <p:cNvPr id="11" name="Text Box 2">
              <a:extLst>
                <a:ext uri="{FF2B5EF4-FFF2-40B4-BE49-F238E27FC236}">
                  <a16:creationId xmlns:a16="http://schemas.microsoft.com/office/drawing/2014/main" id="{18D2E347-E26E-1A0C-C16E-2FA49AA2B43D}"/>
                </a:ext>
              </a:extLst>
            </p:cNvPr>
            <p:cNvSpPr txBox="1">
              <a:spLocks noChangeArrowheads="1"/>
            </p:cNvSpPr>
            <p:nvPr/>
          </p:nvSpPr>
          <p:spPr bwMode="auto">
            <a:xfrm>
              <a:off x="7873701" y="5895507"/>
              <a:ext cx="1037143" cy="339038"/>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Figure 2B</a:t>
              </a:r>
            </a:p>
          </p:txBody>
        </p:sp>
        <p:grpSp>
          <p:nvGrpSpPr>
            <p:cNvPr id="7" name="Group 6">
              <a:extLst>
                <a:ext uri="{FF2B5EF4-FFF2-40B4-BE49-F238E27FC236}">
                  <a16:creationId xmlns:a16="http://schemas.microsoft.com/office/drawing/2014/main" id="{38DFF1A7-B107-DE8F-A173-33F990FBCCFC}"/>
                </a:ext>
              </a:extLst>
            </p:cNvPr>
            <p:cNvGrpSpPr/>
            <p:nvPr/>
          </p:nvGrpSpPr>
          <p:grpSpPr>
            <a:xfrm>
              <a:off x="4696273" y="259773"/>
              <a:ext cx="6657526" cy="5635734"/>
              <a:chOff x="4696273" y="259773"/>
              <a:chExt cx="6657526" cy="5635734"/>
            </a:xfrm>
          </p:grpSpPr>
          <p:grpSp>
            <p:nvGrpSpPr>
              <p:cNvPr id="4" name="Group 3">
                <a:extLst>
                  <a:ext uri="{FF2B5EF4-FFF2-40B4-BE49-F238E27FC236}">
                    <a16:creationId xmlns:a16="http://schemas.microsoft.com/office/drawing/2014/main" id="{DE1EA024-F769-B76C-A0BA-787D916CEBCF}"/>
                  </a:ext>
                </a:extLst>
              </p:cNvPr>
              <p:cNvGrpSpPr/>
              <p:nvPr/>
            </p:nvGrpSpPr>
            <p:grpSpPr>
              <a:xfrm>
                <a:off x="4696273" y="259773"/>
                <a:ext cx="2919730" cy="4152769"/>
                <a:chOff x="0" y="0"/>
                <a:chExt cx="2919730" cy="4152971"/>
              </a:xfrm>
            </p:grpSpPr>
            <p:sp>
              <p:nvSpPr>
                <p:cNvPr id="5" name="Text Box 2">
                  <a:extLst>
                    <a:ext uri="{FF2B5EF4-FFF2-40B4-BE49-F238E27FC236}">
                      <a16:creationId xmlns:a16="http://schemas.microsoft.com/office/drawing/2014/main" id="{682CD051-FE62-1586-5852-17D833345564}"/>
                    </a:ext>
                  </a:extLst>
                </p:cNvPr>
                <p:cNvSpPr txBox="1">
                  <a:spLocks noChangeArrowheads="1"/>
                </p:cNvSpPr>
                <p:nvPr/>
              </p:nvSpPr>
              <p:spPr bwMode="auto">
                <a:xfrm>
                  <a:off x="988142" y="3841954"/>
                  <a:ext cx="996940" cy="311017"/>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Figure 2A</a:t>
                  </a:r>
                </a:p>
              </p:txBody>
            </p:sp>
            <p:pic>
              <p:nvPicPr>
                <p:cNvPr id="6" name="Picture 5" descr="A warehouse with boxes and boxes in it&#10;&#10;Description automatically generated">
                  <a:extLst>
                    <a:ext uri="{FF2B5EF4-FFF2-40B4-BE49-F238E27FC236}">
                      <a16:creationId xmlns:a16="http://schemas.microsoft.com/office/drawing/2014/main" id="{32EBFE22-9848-25C7-E650-56B20AA2AC5D}"/>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0"/>
                  <a:ext cx="2919730" cy="3893185"/>
                </a:xfrm>
                <a:prstGeom prst="rect">
                  <a:avLst/>
                </a:prstGeom>
                <a:noFill/>
                <a:ln>
                  <a:noFill/>
                </a:ln>
              </p:spPr>
            </p:pic>
            <p:sp>
              <p:nvSpPr>
                <p:cNvPr id="10" name="Arrow: Down 9">
                  <a:extLst>
                    <a:ext uri="{FF2B5EF4-FFF2-40B4-BE49-F238E27FC236}">
                      <a16:creationId xmlns:a16="http://schemas.microsoft.com/office/drawing/2014/main" id="{3FFDB8DE-7255-7E0F-83C2-D8A7260091BD}"/>
                    </a:ext>
                  </a:extLst>
                </p:cNvPr>
                <p:cNvSpPr/>
                <p:nvPr/>
              </p:nvSpPr>
              <p:spPr>
                <a:xfrm rot="1839017">
                  <a:off x="1420761" y="1198921"/>
                  <a:ext cx="553064" cy="1179871"/>
                </a:xfrm>
                <a:prstGeom prst="downArrow">
                  <a:avLst/>
                </a:prstGeom>
                <a:solidFill>
                  <a:schemeClr val="accent2">
                    <a:lumMod val="60000"/>
                    <a:lumOff val="4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2050" name="Picture 2" descr="Chevron Meropa® Gear Oil ISO 150">
                <a:extLst>
                  <a:ext uri="{FF2B5EF4-FFF2-40B4-BE49-F238E27FC236}">
                    <a16:creationId xmlns:a16="http://schemas.microsoft.com/office/drawing/2014/main" id="{68FD2EDA-45A9-8893-93F1-49FFA95029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2369" y="3142091"/>
                <a:ext cx="2019809" cy="275341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01EADFD1-FB61-07B1-AFFB-8D8C4F6B79A8}"/>
                  </a:ext>
                </a:extLst>
              </p:cNvPr>
              <p:cNvGrpSpPr/>
              <p:nvPr/>
            </p:nvGrpSpPr>
            <p:grpSpPr>
              <a:xfrm>
                <a:off x="9172099" y="813064"/>
                <a:ext cx="2181700" cy="3339705"/>
                <a:chOff x="0" y="0"/>
                <a:chExt cx="1764030" cy="2639388"/>
              </a:xfrm>
            </p:grpSpPr>
            <p:pic>
              <p:nvPicPr>
                <p:cNvPr id="13" name="Picture 12" descr="A bucket with a black cone inside&#10;&#10;Description automatically generated">
                  <a:extLst>
                    <a:ext uri="{FF2B5EF4-FFF2-40B4-BE49-F238E27FC236}">
                      <a16:creationId xmlns:a16="http://schemas.microsoft.com/office/drawing/2014/main" id="{37B3D8DB-E391-1192-AC3D-27EA963E48CA}"/>
                    </a:ext>
                  </a:extLst>
                </p:cNvPr>
                <p:cNvPicPr>
                  <a:picLocks noChangeAspect="1"/>
                </p:cNvPicPr>
                <p:nvPr/>
              </p:nvPicPr>
              <p:blipFill>
                <a:blip r:embed="rId5" r:link="rId6" cstate="print">
                  <a:extLst>
                    <a:ext uri="{28A0092B-C50C-407E-A947-70E740481C1C}">
                      <a14:useLocalDpi xmlns:a14="http://schemas.microsoft.com/office/drawing/2010/main" val="0"/>
                    </a:ext>
                  </a:extLst>
                </a:blip>
                <a:srcRect/>
                <a:stretch>
                  <a:fillRect/>
                </a:stretch>
              </p:blipFill>
              <p:spPr bwMode="auto">
                <a:xfrm>
                  <a:off x="0" y="0"/>
                  <a:ext cx="1764030" cy="2352040"/>
                </a:xfrm>
                <a:prstGeom prst="rect">
                  <a:avLst/>
                </a:prstGeom>
                <a:noFill/>
                <a:ln>
                  <a:noFill/>
                </a:ln>
              </p:spPr>
            </p:pic>
            <p:sp>
              <p:nvSpPr>
                <p:cNvPr id="14" name="Text Box 2">
                  <a:extLst>
                    <a:ext uri="{FF2B5EF4-FFF2-40B4-BE49-F238E27FC236}">
                      <a16:creationId xmlns:a16="http://schemas.microsoft.com/office/drawing/2014/main" id="{1CA0F61B-A9BF-D412-AE3E-036A523F8C33}"/>
                    </a:ext>
                  </a:extLst>
                </p:cNvPr>
                <p:cNvSpPr txBox="1">
                  <a:spLocks noChangeArrowheads="1"/>
                </p:cNvSpPr>
                <p:nvPr/>
              </p:nvSpPr>
              <p:spPr bwMode="auto">
                <a:xfrm>
                  <a:off x="508820" y="2352368"/>
                  <a:ext cx="818515" cy="287020"/>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Figure 2C</a:t>
                  </a:r>
                </a:p>
              </p:txBody>
            </p:sp>
          </p:grpSp>
        </p:grpSp>
      </p:grpSp>
    </p:spTree>
    <p:extLst>
      <p:ext uri="{BB962C8B-B14F-4D97-AF65-F5344CB8AC3E}">
        <p14:creationId xmlns:p14="http://schemas.microsoft.com/office/powerpoint/2010/main" val="416911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C08503-DA61-147C-F172-6AB2F4E1D578}"/>
              </a:ext>
            </a:extLst>
          </p:cNvPr>
          <p:cNvSpPr>
            <a:spLocks noGrp="1"/>
          </p:cNvSpPr>
          <p:nvPr>
            <p:ph type="title"/>
          </p:nvPr>
        </p:nvSpPr>
        <p:spPr>
          <a:xfrm>
            <a:off x="838201" y="643467"/>
            <a:ext cx="3888526" cy="1800526"/>
          </a:xfrm>
        </p:spPr>
        <p:txBody>
          <a:bodyPr>
            <a:normAutofit/>
          </a:bodyPr>
          <a:lstStyle/>
          <a:p>
            <a:r>
              <a:rPr lang="en-US" dirty="0"/>
              <a:t>Procedure</a:t>
            </a:r>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2623381"/>
            <a:ext cx="3888528" cy="3553581"/>
          </a:xfrm>
        </p:spPr>
        <p:txBody>
          <a:bodyPr>
            <a:normAutofit/>
          </a:bodyPr>
          <a:lstStyle/>
          <a:p>
            <a:pPr marL="0" marR="0" lvl="0" indent="0">
              <a:lnSpc>
                <a:spcPct val="115000"/>
              </a:lnSpc>
              <a:spcBef>
                <a:spcPts val="0"/>
              </a:spcBef>
              <a:spcAft>
                <a:spcPts val="800"/>
              </a:spcAft>
              <a:buNone/>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3. Check the cleanliness of the funnel. If it seems to be dirty, complete step 7 and then continue on to step 4.</a:t>
            </a:r>
          </a:p>
        </p:txBody>
      </p:sp>
    </p:spTree>
    <p:extLst>
      <p:ext uri="{BB962C8B-B14F-4D97-AF65-F5344CB8AC3E}">
        <p14:creationId xmlns:p14="http://schemas.microsoft.com/office/powerpoint/2010/main" val="284625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C08503-DA61-147C-F172-6AB2F4E1D578}"/>
              </a:ext>
            </a:extLst>
          </p:cNvPr>
          <p:cNvSpPr>
            <a:spLocks noGrp="1"/>
          </p:cNvSpPr>
          <p:nvPr>
            <p:ph type="title"/>
          </p:nvPr>
        </p:nvSpPr>
        <p:spPr>
          <a:xfrm>
            <a:off x="838201" y="643467"/>
            <a:ext cx="3888526" cy="1800526"/>
          </a:xfrm>
        </p:spPr>
        <p:txBody>
          <a:bodyPr>
            <a:normAutofit/>
          </a:bodyPr>
          <a:lstStyle/>
          <a:p>
            <a:r>
              <a:rPr lang="en-US" dirty="0"/>
              <a:t>Procedure</a:t>
            </a:r>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2623381"/>
            <a:ext cx="3888528" cy="3553581"/>
          </a:xfrm>
        </p:spPr>
        <p:txBody>
          <a:bodyPr>
            <a:normAutofit/>
          </a:bodyPr>
          <a:lstStyle/>
          <a:p>
            <a:pPr marL="0" indent="0">
              <a:buNone/>
            </a:pPr>
            <a:r>
              <a:rPr lang="en-US" sz="2000" dirty="0">
                <a:effectLst/>
                <a:latin typeface="Aptos" panose="020B0004020202020204" pitchFamily="34" charset="0"/>
                <a:ea typeface="Aptos" panose="020B0004020202020204" pitchFamily="34" charset="0"/>
                <a:cs typeface="Times New Roman" panose="02020603050405020304" pitchFamily="18" charset="0"/>
              </a:rPr>
              <a:t>4. Set up the ladder in front of the gate where the Lube Oil Reservoir is located (Figure 3).</a:t>
            </a:r>
            <a:endParaRPr lang="en-US" sz="2000" dirty="0"/>
          </a:p>
        </p:txBody>
      </p:sp>
      <p:grpSp>
        <p:nvGrpSpPr>
          <p:cNvPr id="7" name="Group 6">
            <a:extLst>
              <a:ext uri="{FF2B5EF4-FFF2-40B4-BE49-F238E27FC236}">
                <a16:creationId xmlns:a16="http://schemas.microsoft.com/office/drawing/2014/main" id="{C848F4D1-02DE-0F63-DF28-E2E02B41B3DD}"/>
              </a:ext>
            </a:extLst>
          </p:cNvPr>
          <p:cNvGrpSpPr/>
          <p:nvPr/>
        </p:nvGrpSpPr>
        <p:grpSpPr>
          <a:xfrm>
            <a:off x="6800986" y="1003422"/>
            <a:ext cx="4747548" cy="4879499"/>
            <a:chOff x="0" y="0"/>
            <a:chExt cx="3335737" cy="3428570"/>
          </a:xfrm>
        </p:grpSpPr>
        <p:pic>
          <p:nvPicPr>
            <p:cNvPr id="8" name="Picture 7" descr="A yellow machine with a few blocks of concrete&#10;&#10;Description automatically generated with medium confidence">
              <a:extLst>
                <a:ext uri="{FF2B5EF4-FFF2-40B4-BE49-F238E27FC236}">
                  <a16:creationId xmlns:a16="http://schemas.microsoft.com/office/drawing/2014/main" id="{A494A06A-CBFD-9B5E-E848-43495D717166}"/>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969092" y="0"/>
              <a:ext cx="2366645" cy="3155950"/>
            </a:xfrm>
            <a:prstGeom prst="rect">
              <a:avLst/>
            </a:prstGeom>
            <a:noFill/>
            <a:ln>
              <a:noFill/>
            </a:ln>
          </p:spPr>
        </p:pic>
        <p:sp>
          <p:nvSpPr>
            <p:cNvPr id="9" name="Arrow: Right 8">
              <a:extLst>
                <a:ext uri="{FF2B5EF4-FFF2-40B4-BE49-F238E27FC236}">
                  <a16:creationId xmlns:a16="http://schemas.microsoft.com/office/drawing/2014/main" id="{1DCBA36B-470F-D48C-7FFB-585E6F4A64E2}"/>
                </a:ext>
              </a:extLst>
            </p:cNvPr>
            <p:cNvSpPr/>
            <p:nvPr/>
          </p:nvSpPr>
          <p:spPr>
            <a:xfrm>
              <a:off x="0" y="1355008"/>
              <a:ext cx="1238803" cy="526640"/>
            </a:xfrm>
            <a:prstGeom prst="rightArrow">
              <a:avLst/>
            </a:prstGeom>
            <a:solidFill>
              <a:schemeClr val="accent5">
                <a:lumMod val="60000"/>
                <a:lumOff val="4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Text Box 2">
              <a:extLst>
                <a:ext uri="{FF2B5EF4-FFF2-40B4-BE49-F238E27FC236}">
                  <a16:creationId xmlns:a16="http://schemas.microsoft.com/office/drawing/2014/main" id="{89BD096B-4ECB-D881-4A62-9128D4ECD66A}"/>
                </a:ext>
              </a:extLst>
            </p:cNvPr>
            <p:cNvSpPr txBox="1">
              <a:spLocks noChangeArrowheads="1"/>
            </p:cNvSpPr>
            <p:nvPr/>
          </p:nvSpPr>
          <p:spPr bwMode="auto">
            <a:xfrm>
              <a:off x="1795002" y="3156155"/>
              <a:ext cx="707390" cy="272415"/>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defTabSz="1298448">
                <a:lnSpc>
                  <a:spcPct val="115000"/>
                </a:lnSpc>
                <a:spcAft>
                  <a:spcPts val="1136"/>
                </a:spcAft>
              </a:pPr>
              <a:r>
                <a:rPr lang="en-US" sz="1704" kern="100" dirty="0">
                  <a:solidFill>
                    <a:schemeClr val="tx1"/>
                  </a:solidFill>
                  <a:latin typeface="Aptos" panose="020B0004020202020204" pitchFamily="34" charset="0"/>
                  <a:ea typeface="+mn-ea"/>
                  <a:cs typeface="Times New Roman" panose="02020603050405020304" pitchFamily="18" charset="0"/>
                </a:rPr>
                <a:t>Figure 3</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spTree>
    <p:extLst>
      <p:ext uri="{BB962C8B-B14F-4D97-AF65-F5344CB8AC3E}">
        <p14:creationId xmlns:p14="http://schemas.microsoft.com/office/powerpoint/2010/main" val="259556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C08503-DA61-147C-F172-6AB2F4E1D578}"/>
              </a:ext>
            </a:extLst>
          </p:cNvPr>
          <p:cNvSpPr>
            <a:spLocks noGrp="1"/>
          </p:cNvSpPr>
          <p:nvPr>
            <p:ph type="title"/>
          </p:nvPr>
        </p:nvSpPr>
        <p:spPr>
          <a:xfrm>
            <a:off x="838201" y="643467"/>
            <a:ext cx="3888526" cy="1800526"/>
          </a:xfrm>
        </p:spPr>
        <p:txBody>
          <a:bodyPr>
            <a:normAutofit/>
          </a:bodyPr>
          <a:lstStyle/>
          <a:p>
            <a:r>
              <a:rPr lang="en-US" dirty="0"/>
              <a:t>Procedure</a:t>
            </a:r>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495301" y="2135008"/>
            <a:ext cx="3888528" cy="3553581"/>
          </a:xfrm>
        </p:spPr>
        <p:txBody>
          <a:bodyPr>
            <a:normAutofit/>
          </a:bodyPr>
          <a:lstStyle/>
          <a:p>
            <a:pPr marL="0" marR="0" lvl="0" indent="0">
              <a:lnSpc>
                <a:spcPct val="115000"/>
              </a:lnSpc>
              <a:spcBef>
                <a:spcPts val="0"/>
              </a:spcBef>
              <a:spcAft>
                <a:spcPts val="800"/>
              </a:spcAft>
              <a:buNone/>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5. Before you pour, clean off the top part of the oil reservoir with a blue surface towel that can usually be found on top of the toolbox (Figure 4). This is to prevent any dust or debris from entering through the cap.</a:t>
            </a:r>
          </a:p>
          <a:p>
            <a:pPr marL="0" marR="0" lvl="0" indent="0">
              <a:spcBef>
                <a:spcPts val="0"/>
              </a:spcBef>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6" name="Group 5">
            <a:extLst>
              <a:ext uri="{FF2B5EF4-FFF2-40B4-BE49-F238E27FC236}">
                <a16:creationId xmlns:a16="http://schemas.microsoft.com/office/drawing/2014/main" id="{81EF87C6-79EB-F0FB-E791-9239CF0FA4DE}"/>
              </a:ext>
            </a:extLst>
          </p:cNvPr>
          <p:cNvGrpSpPr/>
          <p:nvPr/>
        </p:nvGrpSpPr>
        <p:grpSpPr>
          <a:xfrm>
            <a:off x="7181763" y="799330"/>
            <a:ext cx="3500091" cy="5092315"/>
            <a:chOff x="7181763" y="799330"/>
            <a:chExt cx="3500091" cy="5092315"/>
          </a:xfrm>
        </p:grpSpPr>
        <p:pic>
          <p:nvPicPr>
            <p:cNvPr id="4" name="Picture 3" descr="A bucket with a blue lid&#10;&#10;Description automatically generated">
              <a:extLst>
                <a:ext uri="{FF2B5EF4-FFF2-40B4-BE49-F238E27FC236}">
                  <a16:creationId xmlns:a16="http://schemas.microsoft.com/office/drawing/2014/main" id="{DCB65E09-B661-55FC-9A4B-F5CF1312AE46}"/>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7181763" y="799330"/>
              <a:ext cx="3500091" cy="4666788"/>
            </a:xfrm>
            <a:prstGeom prst="rect">
              <a:avLst/>
            </a:prstGeom>
            <a:noFill/>
            <a:ln>
              <a:noFill/>
            </a:ln>
          </p:spPr>
        </p:pic>
        <p:sp>
          <p:nvSpPr>
            <p:cNvPr id="5" name="Text Box 2">
              <a:extLst>
                <a:ext uri="{FF2B5EF4-FFF2-40B4-BE49-F238E27FC236}">
                  <a16:creationId xmlns:a16="http://schemas.microsoft.com/office/drawing/2014/main" id="{0D19F2B6-6085-7A1A-CAA8-0549B1CD61A9}"/>
                </a:ext>
              </a:extLst>
            </p:cNvPr>
            <p:cNvSpPr txBox="1">
              <a:spLocks noChangeArrowheads="1"/>
            </p:cNvSpPr>
            <p:nvPr/>
          </p:nvSpPr>
          <p:spPr bwMode="auto">
            <a:xfrm>
              <a:off x="8447810" y="5545396"/>
              <a:ext cx="966122" cy="346249"/>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Figure 4</a:t>
              </a:r>
            </a:p>
          </p:txBody>
        </p:sp>
      </p:grpSp>
    </p:spTree>
    <p:extLst>
      <p:ext uri="{BB962C8B-B14F-4D97-AF65-F5344CB8AC3E}">
        <p14:creationId xmlns:p14="http://schemas.microsoft.com/office/powerpoint/2010/main" val="318340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D41CD4A4-34F9-C2DF-2E96-BBC1E8A26D1A}"/>
              </a:ext>
            </a:extLst>
          </p:cNvPr>
          <p:cNvSpPr>
            <a:spLocks noGrp="1"/>
          </p:cNvSpPr>
          <p:nvPr>
            <p:ph type="title"/>
          </p:nvPr>
        </p:nvSpPr>
        <p:spPr>
          <a:xfrm>
            <a:off x="838203" y="346647"/>
            <a:ext cx="3888526" cy="1800526"/>
          </a:xfrm>
        </p:spPr>
        <p:txBody>
          <a:bodyPr>
            <a:normAutofit/>
          </a:bodyPr>
          <a:lstStyle/>
          <a:p>
            <a:r>
              <a:rPr lang="en-US" dirty="0"/>
              <a:t>Procedure</a:t>
            </a:r>
          </a:p>
        </p:txBody>
      </p:sp>
      <p:sp>
        <p:nvSpPr>
          <p:cNvPr id="5" name="Content Placeholder 2">
            <a:extLst>
              <a:ext uri="{FF2B5EF4-FFF2-40B4-BE49-F238E27FC236}">
                <a16:creationId xmlns:a16="http://schemas.microsoft.com/office/drawing/2014/main" id="{A396B25C-6CA6-8604-7851-0C719FDF0968}"/>
              </a:ext>
            </a:extLst>
          </p:cNvPr>
          <p:cNvSpPr>
            <a:spLocks noGrp="1"/>
          </p:cNvSpPr>
          <p:nvPr>
            <p:ph idx="1"/>
          </p:nvPr>
        </p:nvSpPr>
        <p:spPr>
          <a:xfrm>
            <a:off x="414079" y="1683328"/>
            <a:ext cx="3888528" cy="2603538"/>
          </a:xfrm>
        </p:spPr>
        <p:txBody>
          <a:bodyPr>
            <a:normAutofit/>
          </a:bodyPr>
          <a:lstStyle/>
          <a:p>
            <a:pPr marL="457200" marR="0" lvl="1" indent="0">
              <a:spcBef>
                <a:spcPts val="0"/>
              </a:spcBef>
              <a:spcAft>
                <a:spcPts val="800"/>
              </a:spcAft>
              <a:buNone/>
            </a:pPr>
            <a:r>
              <a:rPr lang="en-US" sz="2000" dirty="0">
                <a:effectLst/>
                <a:latin typeface="Aptos" panose="020B0004020202020204" pitchFamily="34" charset="0"/>
                <a:ea typeface="Aptos" panose="020B0004020202020204" pitchFamily="34" charset="0"/>
                <a:cs typeface="Times New Roman" panose="02020603050405020304" pitchFamily="18" charset="0"/>
              </a:rPr>
              <a:t>6. Open the cap of the reservoir, put the funnel in the hole where the cap was (make sure it is firmly on) and pour the oil container into the funnel until about ¾ full. Do not exceed the “Max-Fill” mark (Figure 5).</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2" name="Group 1">
            <a:extLst>
              <a:ext uri="{FF2B5EF4-FFF2-40B4-BE49-F238E27FC236}">
                <a16:creationId xmlns:a16="http://schemas.microsoft.com/office/drawing/2014/main" id="{7810A327-0E38-351D-5027-69305BC03809}"/>
              </a:ext>
            </a:extLst>
          </p:cNvPr>
          <p:cNvGrpSpPr/>
          <p:nvPr/>
        </p:nvGrpSpPr>
        <p:grpSpPr>
          <a:xfrm>
            <a:off x="6800988" y="888581"/>
            <a:ext cx="3506326" cy="5080837"/>
            <a:chOff x="0" y="0"/>
            <a:chExt cx="2329815" cy="3428672"/>
          </a:xfrm>
        </p:grpSpPr>
        <p:pic>
          <p:nvPicPr>
            <p:cNvPr id="3" name="Picture 2" descr="A machine with a black funnel&#10;&#10;Description automatically generated">
              <a:extLst>
                <a:ext uri="{FF2B5EF4-FFF2-40B4-BE49-F238E27FC236}">
                  <a16:creationId xmlns:a16="http://schemas.microsoft.com/office/drawing/2014/main" id="{5DE6BBEF-873F-03D1-2A4A-68998E0FBA05}"/>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0"/>
              <a:ext cx="2329815" cy="3106420"/>
            </a:xfrm>
            <a:prstGeom prst="rect">
              <a:avLst/>
            </a:prstGeom>
            <a:noFill/>
            <a:ln>
              <a:noFill/>
            </a:ln>
          </p:spPr>
        </p:pic>
        <p:sp>
          <p:nvSpPr>
            <p:cNvPr id="6" name="Text Box 2">
              <a:extLst>
                <a:ext uri="{FF2B5EF4-FFF2-40B4-BE49-F238E27FC236}">
                  <a16:creationId xmlns:a16="http://schemas.microsoft.com/office/drawing/2014/main" id="{1D36DD6B-8361-E13D-0ACD-7EE8A9B6D980}"/>
                </a:ext>
              </a:extLst>
            </p:cNvPr>
            <p:cNvSpPr txBox="1">
              <a:spLocks noChangeArrowheads="1"/>
            </p:cNvSpPr>
            <p:nvPr/>
          </p:nvSpPr>
          <p:spPr bwMode="auto">
            <a:xfrm>
              <a:off x="796413" y="3134032"/>
              <a:ext cx="722630" cy="294640"/>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Figure 5</a:t>
              </a:r>
            </a:p>
          </p:txBody>
        </p:sp>
      </p:grpSp>
    </p:spTree>
    <p:extLst>
      <p:ext uri="{BB962C8B-B14F-4D97-AF65-F5344CB8AC3E}">
        <p14:creationId xmlns:p14="http://schemas.microsoft.com/office/powerpoint/2010/main" val="1355892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65ECD87A-DCCD-81F9-88EB-D08778CDAE02}"/>
              </a:ext>
            </a:extLst>
          </p:cNvPr>
          <p:cNvSpPr>
            <a:spLocks noGrp="1"/>
          </p:cNvSpPr>
          <p:nvPr>
            <p:ph type="title"/>
          </p:nvPr>
        </p:nvSpPr>
        <p:spPr>
          <a:xfrm>
            <a:off x="838201" y="643467"/>
            <a:ext cx="3888526" cy="1800526"/>
          </a:xfrm>
        </p:spPr>
        <p:txBody>
          <a:bodyPr>
            <a:normAutofit/>
          </a:bodyPr>
          <a:lstStyle/>
          <a:p>
            <a:r>
              <a:rPr lang="en-US" dirty="0"/>
              <a:t>Procedure</a:t>
            </a:r>
          </a:p>
        </p:txBody>
      </p:sp>
      <p:sp>
        <p:nvSpPr>
          <p:cNvPr id="5" name="Content Placeholder 2">
            <a:extLst>
              <a:ext uri="{FF2B5EF4-FFF2-40B4-BE49-F238E27FC236}">
                <a16:creationId xmlns:a16="http://schemas.microsoft.com/office/drawing/2014/main" id="{7AF545DB-22B2-2F93-3A67-F3BE21C798E1}"/>
              </a:ext>
            </a:extLst>
          </p:cNvPr>
          <p:cNvSpPr>
            <a:spLocks noGrp="1"/>
          </p:cNvSpPr>
          <p:nvPr>
            <p:ph idx="1"/>
          </p:nvPr>
        </p:nvSpPr>
        <p:spPr>
          <a:xfrm>
            <a:off x="838201" y="2623381"/>
            <a:ext cx="3888528" cy="3309827"/>
          </a:xfrm>
        </p:spPr>
        <p:txBody>
          <a:bodyPr>
            <a:normAutofit/>
          </a:bodyPr>
          <a:lstStyle/>
          <a:p>
            <a:pPr marL="0" marR="0" lvl="0" indent="0">
              <a:lnSpc>
                <a:spcPct val="115000"/>
              </a:lnSpc>
              <a:spcBef>
                <a:spcPts val="0"/>
              </a:spcBef>
              <a:spcAft>
                <a:spcPts val="800"/>
              </a:spcAft>
              <a:buNone/>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7.  Remove the funnel and put the cap back on. Wipe down the inside of the funnel with a blue surface rag (Figure 4).</a:t>
            </a:r>
          </a:p>
          <a:p>
            <a:pPr marL="0" indent="0">
              <a:lnSpc>
                <a:spcPct val="115000"/>
              </a:lnSpc>
              <a:spcBef>
                <a:spcPts val="0"/>
              </a:spcBef>
              <a:spcAft>
                <a:spcPts val="800"/>
              </a:spcAft>
              <a:buNone/>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8.  Return the oil accessories back in the shelves.</a:t>
            </a:r>
          </a:p>
          <a:p>
            <a:pPr marL="0" marR="0" lvl="0" indent="0">
              <a:lnSpc>
                <a:spcPct val="115000"/>
              </a:lnSpc>
              <a:spcBef>
                <a:spcPts val="0"/>
              </a:spcBef>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147741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2102</TotalTime>
  <Words>301</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Symbol</vt:lpstr>
      <vt:lpstr>Office Theme</vt:lpstr>
      <vt:lpstr>Refilling Vibrator Lube Oil Reservoir</vt:lpstr>
      <vt:lpstr>PowerPoint Presentation</vt:lpstr>
      <vt:lpstr>Procedure</vt:lpstr>
      <vt:lpstr>Procedure</vt:lpstr>
      <vt:lpstr>Procedure</vt:lpstr>
      <vt:lpstr>Procedure</vt:lpstr>
      <vt:lpstr>Procedure</vt:lpstr>
      <vt:lpstr>Procedure</vt:lpstr>
      <vt:lpstr>Procedure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Calculating Yield</dc:title>
  <dc:creator>Jason Bell</dc:creator>
  <cp:lastModifiedBy>Weber, Matthew</cp:lastModifiedBy>
  <cp:revision>2</cp:revision>
  <dcterms:created xsi:type="dcterms:W3CDTF">2024-07-01T11:50:05Z</dcterms:created>
  <dcterms:modified xsi:type="dcterms:W3CDTF">2024-09-09T18:30:15Z</dcterms:modified>
</cp:coreProperties>
</file>