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BF8A6-701A-4597-83CB-445171FC586B}" v="7" dt="2024-07-31T17:45:12.0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eber" userId="cb8fa425-774b-40a7-b0f2-d5b57e79fa6f" providerId="ADAL" clId="{416331A4-5993-4ABC-9964-79E951A960A4}"/>
    <pc:docChg chg="custSel addSld modSld">
      <pc:chgData name="Matthew Weber" userId="cb8fa425-774b-40a7-b0f2-d5b57e79fa6f" providerId="ADAL" clId="{416331A4-5993-4ABC-9964-79E951A960A4}" dt="2024-07-02T13:33:31.868" v="383" actId="2890"/>
      <pc:docMkLst>
        <pc:docMk/>
      </pc:docMkLst>
      <pc:sldChg chg="modSp mod">
        <pc:chgData name="Matthew Weber" userId="cb8fa425-774b-40a7-b0f2-d5b57e79fa6f" providerId="ADAL" clId="{416331A4-5993-4ABC-9964-79E951A960A4}" dt="2024-07-01T19:38:51.258" v="31" actId="20577"/>
        <pc:sldMkLst>
          <pc:docMk/>
          <pc:sldMk cId="2932703518" sldId="256"/>
        </pc:sldMkLst>
        <pc:spChg chg="mod">
          <ac:chgData name="Matthew Weber" userId="cb8fa425-774b-40a7-b0f2-d5b57e79fa6f" providerId="ADAL" clId="{416331A4-5993-4ABC-9964-79E951A960A4}" dt="2024-07-01T19:38:29.130" v="27" actId="20577"/>
          <ac:spMkLst>
            <pc:docMk/>
            <pc:sldMk cId="2932703518" sldId="256"/>
            <ac:spMk id="2" creationId="{0988541B-C4D0-FD60-CEA4-610494902ED9}"/>
          </ac:spMkLst>
        </pc:spChg>
        <pc:spChg chg="mod">
          <ac:chgData name="Matthew Weber" userId="cb8fa425-774b-40a7-b0f2-d5b57e79fa6f" providerId="ADAL" clId="{416331A4-5993-4ABC-9964-79E951A960A4}" dt="2024-07-01T19:38:51.258" v="31" actId="20577"/>
          <ac:spMkLst>
            <pc:docMk/>
            <pc:sldMk cId="2932703518" sldId="256"/>
            <ac:spMk id="3" creationId="{A811F1A6-A382-AF76-0D86-809F875EE824}"/>
          </ac:spMkLst>
        </pc:spChg>
      </pc:sldChg>
      <pc:sldChg chg="addSp delSp modSp mod">
        <pc:chgData name="Matthew Weber" userId="cb8fa425-774b-40a7-b0f2-d5b57e79fa6f" providerId="ADAL" clId="{416331A4-5993-4ABC-9964-79E951A960A4}" dt="2024-07-01T19:41:55.093" v="97"/>
        <pc:sldMkLst>
          <pc:docMk/>
          <pc:sldMk cId="2923562659" sldId="257"/>
        </pc:sldMkLst>
        <pc:spChg chg="mod ord">
          <ac:chgData name="Matthew Weber" userId="cb8fa425-774b-40a7-b0f2-d5b57e79fa6f" providerId="ADAL" clId="{416331A4-5993-4ABC-9964-79E951A960A4}" dt="2024-07-01T19:41:50.558" v="96" actId="26606"/>
          <ac:spMkLst>
            <pc:docMk/>
            <pc:sldMk cId="2923562659" sldId="257"/>
            <ac:spMk id="3" creationId="{6F8127F2-A88E-3587-E460-6FD5C7F273C2}"/>
          </ac:spMkLst>
        </pc:spChg>
        <pc:spChg chg="del">
          <ac:chgData name="Matthew Weber" userId="cb8fa425-774b-40a7-b0f2-d5b57e79fa6f" providerId="ADAL" clId="{416331A4-5993-4ABC-9964-79E951A960A4}" dt="2024-07-01T19:41:50.558" v="96" actId="26606"/>
          <ac:spMkLst>
            <pc:docMk/>
            <pc:sldMk cId="2923562659" sldId="257"/>
            <ac:spMk id="1039" creationId="{79BB35BC-D5C2-4C8B-A22A-A71E6191913B}"/>
          </ac:spMkLst>
        </pc:spChg>
        <pc:spChg chg="add">
          <ac:chgData name="Matthew Weber" userId="cb8fa425-774b-40a7-b0f2-d5b57e79fa6f" providerId="ADAL" clId="{416331A4-5993-4ABC-9964-79E951A960A4}" dt="2024-07-01T19:41:50.558" v="96" actId="26606"/>
          <ac:spMkLst>
            <pc:docMk/>
            <pc:sldMk cId="2923562659" sldId="257"/>
            <ac:spMk id="1044" creationId="{79BB35BC-D5C2-4C8B-A22A-A71E6191913B}"/>
          </ac:spMkLst>
        </pc:spChg>
        <pc:picChg chg="del">
          <ac:chgData name="Matthew Weber" userId="cb8fa425-774b-40a7-b0f2-d5b57e79fa6f" providerId="ADAL" clId="{416331A4-5993-4ABC-9964-79E951A960A4}" dt="2024-07-01T19:41:35.758" v="94" actId="478"/>
          <ac:picMkLst>
            <pc:docMk/>
            <pc:sldMk cId="2923562659" sldId="257"/>
            <ac:picMk id="2" creationId="{42C07A94-A754-75CB-C3DA-346EBBF4078D}"/>
          </ac:picMkLst>
        </pc:picChg>
        <pc:picChg chg="add mod">
          <ac:chgData name="Matthew Weber" userId="cb8fa425-774b-40a7-b0f2-d5b57e79fa6f" providerId="ADAL" clId="{416331A4-5993-4ABC-9964-79E951A960A4}" dt="2024-07-01T19:41:55.093" v="97"/>
          <ac:picMkLst>
            <pc:docMk/>
            <pc:sldMk cId="2923562659" sldId="257"/>
            <ac:picMk id="4" creationId="{E3076670-0BAF-DD3D-109F-4069E1A18942}"/>
          </ac:picMkLst>
        </pc:picChg>
      </pc:sldChg>
      <pc:sldChg chg="delSp modSp mod">
        <pc:chgData name="Matthew Weber" userId="cb8fa425-774b-40a7-b0f2-d5b57e79fa6f" providerId="ADAL" clId="{416331A4-5993-4ABC-9964-79E951A960A4}" dt="2024-07-01T19:42:48.071" v="103" actId="478"/>
        <pc:sldMkLst>
          <pc:docMk/>
          <pc:sldMk cId="754623724" sldId="258"/>
        </pc:sldMkLst>
        <pc:spChg chg="mod">
          <ac:chgData name="Matthew Weber" userId="cb8fa425-774b-40a7-b0f2-d5b57e79fa6f" providerId="ADAL" clId="{416331A4-5993-4ABC-9964-79E951A960A4}" dt="2024-07-01T19:42:41.368" v="100" actId="403"/>
          <ac:spMkLst>
            <pc:docMk/>
            <pc:sldMk cId="754623724" sldId="258"/>
            <ac:spMk id="3" creationId="{8F4C1733-6E4C-D12A-B536-419328C4EDAA}"/>
          </ac:spMkLst>
        </pc:spChg>
        <pc:spChg chg="del mod">
          <ac:chgData name="Matthew Weber" userId="cb8fa425-774b-40a7-b0f2-d5b57e79fa6f" providerId="ADAL" clId="{416331A4-5993-4ABC-9964-79E951A960A4}" dt="2024-07-01T19:42:48.071" v="103" actId="478"/>
          <ac:spMkLst>
            <pc:docMk/>
            <pc:sldMk cId="754623724" sldId="258"/>
            <ac:spMk id="28" creationId="{1E4CC2EA-B3E7-7DEC-371C-432750ECA60F}"/>
          </ac:spMkLst>
        </pc:spChg>
        <pc:picChg chg="del">
          <ac:chgData name="Matthew Weber" userId="cb8fa425-774b-40a7-b0f2-d5b57e79fa6f" providerId="ADAL" clId="{416331A4-5993-4ABC-9964-79E951A960A4}" dt="2024-07-01T19:42:44.954" v="101" actId="478"/>
          <ac:picMkLst>
            <pc:docMk/>
            <pc:sldMk cId="754623724" sldId="258"/>
            <ac:picMk id="1027" creationId="{F869B7D7-168B-FCAB-5E27-35BC3A48E375}"/>
          </ac:picMkLst>
        </pc:picChg>
      </pc:sldChg>
      <pc:sldChg chg="addSp delSp modSp mod">
        <pc:chgData name="Matthew Weber" userId="cb8fa425-774b-40a7-b0f2-d5b57e79fa6f" providerId="ADAL" clId="{416331A4-5993-4ABC-9964-79E951A960A4}" dt="2024-07-01T19:45:18.363" v="143" actId="1076"/>
        <pc:sldMkLst>
          <pc:docMk/>
          <pc:sldMk cId="4169116557" sldId="259"/>
        </pc:sldMkLst>
        <pc:spChg chg="mod">
          <ac:chgData name="Matthew Weber" userId="cb8fa425-774b-40a7-b0f2-d5b57e79fa6f" providerId="ADAL" clId="{416331A4-5993-4ABC-9964-79E951A960A4}" dt="2024-07-01T19:45:18.363" v="143" actId="1076"/>
          <ac:spMkLst>
            <pc:docMk/>
            <pc:sldMk cId="4169116557" sldId="259"/>
            <ac:spMk id="2" creationId="{51C08503-DA61-147C-F172-6AB2F4E1D578}"/>
          </ac:spMkLst>
        </pc:spChg>
        <pc:spChg chg="mod">
          <ac:chgData name="Matthew Weber" userId="cb8fa425-774b-40a7-b0f2-d5b57e79fa6f" providerId="ADAL" clId="{416331A4-5993-4ABC-9964-79E951A960A4}" dt="2024-07-01T19:45:12.598" v="142" actId="27636"/>
          <ac:spMkLst>
            <pc:docMk/>
            <pc:sldMk cId="4169116557" sldId="259"/>
            <ac:spMk id="3" creationId="{8F4C1733-6E4C-D12A-B536-419328C4EDAA}"/>
          </ac:spMkLst>
        </pc:spChg>
        <pc:spChg chg="add mod">
          <ac:chgData name="Matthew Weber" userId="cb8fa425-774b-40a7-b0f2-d5b57e79fa6f" providerId="ADAL" clId="{416331A4-5993-4ABC-9964-79E951A960A4}" dt="2024-07-01T19:44:53.795" v="132"/>
          <ac:spMkLst>
            <pc:docMk/>
            <pc:sldMk cId="4169116557" sldId="259"/>
            <ac:spMk id="9" creationId="{2AF02388-7F6A-CFD1-D458-03BCE580CAF5}"/>
          </ac:spMkLst>
        </pc:spChg>
        <pc:spChg chg="del">
          <ac:chgData name="Matthew Weber" userId="cb8fa425-774b-40a7-b0f2-d5b57e79fa6f" providerId="ADAL" clId="{416331A4-5993-4ABC-9964-79E951A960A4}" dt="2024-07-01T19:44:57.376" v="133" actId="26606"/>
          <ac:spMkLst>
            <pc:docMk/>
            <pc:sldMk cId="4169116557" sldId="259"/>
            <ac:spMk id="3100" creationId="{0E3596DD-156A-473E-9BB3-C6A29F7574E9}"/>
          </ac:spMkLst>
        </pc:spChg>
        <pc:spChg chg="del">
          <ac:chgData name="Matthew Weber" userId="cb8fa425-774b-40a7-b0f2-d5b57e79fa6f" providerId="ADAL" clId="{416331A4-5993-4ABC-9964-79E951A960A4}" dt="2024-07-01T19:44:57.376" v="133" actId="26606"/>
          <ac:spMkLst>
            <pc:docMk/>
            <pc:sldMk cId="4169116557" sldId="259"/>
            <ac:spMk id="3102" creationId="{2C46C4D6-C474-4E92-B52E-944C1118F7B6}"/>
          </ac:spMkLst>
        </pc:spChg>
        <pc:spChg chg="add">
          <ac:chgData name="Matthew Weber" userId="cb8fa425-774b-40a7-b0f2-d5b57e79fa6f" providerId="ADAL" clId="{416331A4-5993-4ABC-9964-79E951A960A4}" dt="2024-07-01T19:44:57.376" v="133" actId="26606"/>
          <ac:spMkLst>
            <pc:docMk/>
            <pc:sldMk cId="4169116557" sldId="259"/>
            <ac:spMk id="3107" creationId="{0E3596DD-156A-473E-9BB3-C6A29F7574E9}"/>
          </ac:spMkLst>
        </pc:spChg>
        <pc:spChg chg="add">
          <ac:chgData name="Matthew Weber" userId="cb8fa425-774b-40a7-b0f2-d5b57e79fa6f" providerId="ADAL" clId="{416331A4-5993-4ABC-9964-79E951A960A4}" dt="2024-07-01T19:44:57.376" v="133" actId="26606"/>
          <ac:spMkLst>
            <pc:docMk/>
            <pc:sldMk cId="4169116557" sldId="259"/>
            <ac:spMk id="3109" creationId="{2C46C4D6-C474-4E92-B52E-944C1118F7B6}"/>
          </ac:spMkLst>
        </pc:spChg>
        <pc:grpChg chg="del">
          <ac:chgData name="Matthew Weber" userId="cb8fa425-774b-40a7-b0f2-d5b57e79fa6f" providerId="ADAL" clId="{416331A4-5993-4ABC-9964-79E951A960A4}" dt="2024-07-01T19:44:38.645" v="131" actId="478"/>
          <ac:grpSpMkLst>
            <pc:docMk/>
            <pc:sldMk cId="4169116557" sldId="259"/>
            <ac:grpSpMk id="4" creationId="{319665D7-51BC-9AEB-AE9A-F0228584F2D5}"/>
          </ac:grpSpMkLst>
        </pc:grpChg>
        <pc:grpChg chg="add mod">
          <ac:chgData name="Matthew Weber" userId="cb8fa425-774b-40a7-b0f2-d5b57e79fa6f" providerId="ADAL" clId="{416331A4-5993-4ABC-9964-79E951A960A4}" dt="2024-07-01T19:44:57.376" v="133" actId="26606"/>
          <ac:grpSpMkLst>
            <pc:docMk/>
            <pc:sldMk cId="4169116557" sldId="259"/>
            <ac:grpSpMk id="7" creationId="{35010948-3A45-F26C-696D-025D924755B7}"/>
          </ac:grpSpMkLst>
        </pc:grpChg>
        <pc:picChg chg="add mod">
          <ac:chgData name="Matthew Weber" userId="cb8fa425-774b-40a7-b0f2-d5b57e79fa6f" providerId="ADAL" clId="{416331A4-5993-4ABC-9964-79E951A960A4}" dt="2024-07-01T19:44:53.795" v="132"/>
          <ac:picMkLst>
            <pc:docMk/>
            <pc:sldMk cId="4169116557" sldId="259"/>
            <ac:picMk id="8" creationId="{7C684AA8-0E92-3924-527B-6A2F2D7D9EB4}"/>
          </ac:picMkLst>
        </pc:picChg>
      </pc:sldChg>
      <pc:sldChg chg="addSp delSp modSp mod">
        <pc:chgData name="Matthew Weber" userId="cb8fa425-774b-40a7-b0f2-d5b57e79fa6f" providerId="ADAL" clId="{416331A4-5993-4ABC-9964-79E951A960A4}" dt="2024-07-01T19:48:29.387" v="158" actId="1076"/>
        <pc:sldMkLst>
          <pc:docMk/>
          <pc:sldMk cId="2846251533" sldId="260"/>
        </pc:sldMkLst>
        <pc:spChg chg="mod">
          <ac:chgData name="Matthew Weber" userId="cb8fa425-774b-40a7-b0f2-d5b57e79fa6f" providerId="ADAL" clId="{416331A4-5993-4ABC-9964-79E951A960A4}" dt="2024-07-01T19:47:56.823" v="149" actId="26606"/>
          <ac:spMkLst>
            <pc:docMk/>
            <pc:sldMk cId="2846251533" sldId="260"/>
            <ac:spMk id="3" creationId="{8F4C1733-6E4C-D12A-B536-419328C4EDAA}"/>
          </ac:spMkLst>
        </pc:spChg>
        <pc:spChg chg="add mod">
          <ac:chgData name="Matthew Weber" userId="cb8fa425-774b-40a7-b0f2-d5b57e79fa6f" providerId="ADAL" clId="{416331A4-5993-4ABC-9964-79E951A960A4}" dt="2024-07-01T19:48:29.387" v="158" actId="1076"/>
          <ac:spMkLst>
            <pc:docMk/>
            <pc:sldMk cId="2846251533" sldId="260"/>
            <ac:spMk id="9" creationId="{843AF394-AC7E-BC1B-E0E5-246867D9B98F}"/>
          </ac:spMkLst>
        </pc:spChg>
        <pc:spChg chg="del">
          <ac:chgData name="Matthew Weber" userId="cb8fa425-774b-40a7-b0f2-d5b57e79fa6f" providerId="ADAL" clId="{416331A4-5993-4ABC-9964-79E951A960A4}" dt="2024-07-01T19:47:56.823" v="149" actId="26606"/>
          <ac:spMkLst>
            <pc:docMk/>
            <pc:sldMk cId="2846251533" sldId="260"/>
            <ac:spMk id="25" creationId="{0E3596DD-156A-473E-9BB3-C6A29F7574E9}"/>
          </ac:spMkLst>
        </pc:spChg>
        <pc:spChg chg="del">
          <ac:chgData name="Matthew Weber" userId="cb8fa425-774b-40a7-b0f2-d5b57e79fa6f" providerId="ADAL" clId="{416331A4-5993-4ABC-9964-79E951A960A4}" dt="2024-07-01T19:47:56.823" v="149" actId="26606"/>
          <ac:spMkLst>
            <pc:docMk/>
            <pc:sldMk cId="2846251533" sldId="260"/>
            <ac:spMk id="27" creationId="{2C46C4D6-C474-4E92-B52E-944C1118F7B6}"/>
          </ac:spMkLst>
        </pc:spChg>
        <pc:spChg chg="add mod">
          <ac:chgData name="Matthew Weber" userId="cb8fa425-774b-40a7-b0f2-d5b57e79fa6f" providerId="ADAL" clId="{416331A4-5993-4ABC-9964-79E951A960A4}" dt="2024-07-01T19:47:54.722" v="148"/>
          <ac:spMkLst>
            <pc:docMk/>
            <pc:sldMk cId="2846251533" sldId="260"/>
            <ac:spMk id="35" creationId="{B0D98DC1-E749-3625-CEF7-283A02F21C45}"/>
          </ac:spMkLst>
        </pc:spChg>
        <pc:spChg chg="add">
          <ac:chgData name="Matthew Weber" userId="cb8fa425-774b-40a7-b0f2-d5b57e79fa6f" providerId="ADAL" clId="{416331A4-5993-4ABC-9964-79E951A960A4}" dt="2024-07-01T19:47:56.823" v="149" actId="26606"/>
          <ac:spMkLst>
            <pc:docMk/>
            <pc:sldMk cId="2846251533" sldId="260"/>
            <ac:spMk id="40" creationId="{0E3596DD-156A-473E-9BB3-C6A29F7574E9}"/>
          </ac:spMkLst>
        </pc:spChg>
        <pc:spChg chg="add">
          <ac:chgData name="Matthew Weber" userId="cb8fa425-774b-40a7-b0f2-d5b57e79fa6f" providerId="ADAL" clId="{416331A4-5993-4ABC-9964-79E951A960A4}" dt="2024-07-01T19:47:56.823" v="149" actId="26606"/>
          <ac:spMkLst>
            <pc:docMk/>
            <pc:sldMk cId="2846251533" sldId="260"/>
            <ac:spMk id="42" creationId="{2C46C4D6-C474-4E92-B52E-944C1118F7B6}"/>
          </ac:spMkLst>
        </pc:spChg>
        <pc:grpChg chg="del">
          <ac:chgData name="Matthew Weber" userId="cb8fa425-774b-40a7-b0f2-d5b57e79fa6f" providerId="ADAL" clId="{416331A4-5993-4ABC-9964-79E951A960A4}" dt="2024-07-01T19:47:44.946" v="147" actId="478"/>
          <ac:grpSpMkLst>
            <pc:docMk/>
            <pc:sldMk cId="2846251533" sldId="260"/>
            <ac:grpSpMk id="4" creationId="{6FA23A0E-F7AA-FB62-F255-AE778F4B3225}"/>
          </ac:grpSpMkLst>
        </pc:grpChg>
        <pc:grpChg chg="add mod">
          <ac:chgData name="Matthew Weber" userId="cb8fa425-774b-40a7-b0f2-d5b57e79fa6f" providerId="ADAL" clId="{416331A4-5993-4ABC-9964-79E951A960A4}" dt="2024-07-01T19:48:01.891" v="150" actId="14100"/>
          <ac:grpSpMkLst>
            <pc:docMk/>
            <pc:sldMk cId="2846251533" sldId="260"/>
            <ac:grpSpMk id="7" creationId="{1F815B1C-9F82-F635-81A2-E53B34D803D2}"/>
          </ac:grpSpMkLst>
        </pc:grpChg>
        <pc:picChg chg="add mod">
          <ac:chgData name="Matthew Weber" userId="cb8fa425-774b-40a7-b0f2-d5b57e79fa6f" providerId="ADAL" clId="{416331A4-5993-4ABC-9964-79E951A960A4}" dt="2024-07-01T19:47:54.722" v="148"/>
          <ac:picMkLst>
            <pc:docMk/>
            <pc:sldMk cId="2846251533" sldId="260"/>
            <ac:picMk id="8" creationId="{0AC2847F-5EE7-3DA9-EDF3-EFD3B12883BE}"/>
          </ac:picMkLst>
        </pc:picChg>
      </pc:sldChg>
      <pc:sldChg chg="addSp delSp modSp mod">
        <pc:chgData name="Matthew Weber" userId="cb8fa425-774b-40a7-b0f2-d5b57e79fa6f" providerId="ADAL" clId="{416331A4-5993-4ABC-9964-79E951A960A4}" dt="2024-07-01T19:50:36.118" v="174" actId="14100"/>
        <pc:sldMkLst>
          <pc:docMk/>
          <pc:sldMk cId="2595567678" sldId="261"/>
        </pc:sldMkLst>
        <pc:spChg chg="mod">
          <ac:chgData name="Matthew Weber" userId="cb8fa425-774b-40a7-b0f2-d5b57e79fa6f" providerId="ADAL" clId="{416331A4-5993-4ABC-9964-79E951A960A4}" dt="2024-07-01T19:49:46.595" v="163" actId="404"/>
          <ac:spMkLst>
            <pc:docMk/>
            <pc:sldMk cId="2595567678" sldId="261"/>
            <ac:spMk id="3" creationId="{8F4C1733-6E4C-D12A-B536-419328C4EDAA}"/>
          </ac:spMkLst>
        </pc:spChg>
        <pc:spChg chg="add mod">
          <ac:chgData name="Matthew Weber" userId="cb8fa425-774b-40a7-b0f2-d5b57e79fa6f" providerId="ADAL" clId="{416331A4-5993-4ABC-9964-79E951A960A4}" dt="2024-07-01T19:50:03.071" v="165"/>
          <ac:spMkLst>
            <pc:docMk/>
            <pc:sldMk cId="2595567678" sldId="261"/>
            <ac:spMk id="6" creationId="{FDA27093-E9E8-601D-BA06-AB7ECF8A25A6}"/>
          </ac:spMkLst>
        </pc:spChg>
        <pc:spChg chg="add mod">
          <ac:chgData name="Matthew Weber" userId="cb8fa425-774b-40a7-b0f2-d5b57e79fa6f" providerId="ADAL" clId="{416331A4-5993-4ABC-9964-79E951A960A4}" dt="2024-07-01T19:50:36.118" v="174" actId="14100"/>
          <ac:spMkLst>
            <pc:docMk/>
            <pc:sldMk cId="2595567678" sldId="261"/>
            <ac:spMk id="11" creationId="{9201B8F1-C60D-3E13-E15E-E87943B1618A}"/>
          </ac:spMkLst>
        </pc:spChg>
        <pc:grpChg chg="add mod">
          <ac:chgData name="Matthew Weber" userId="cb8fa425-774b-40a7-b0f2-d5b57e79fa6f" providerId="ADAL" clId="{416331A4-5993-4ABC-9964-79E951A960A4}" dt="2024-07-01T19:50:26.527" v="170" actId="1076"/>
          <ac:grpSpMkLst>
            <pc:docMk/>
            <pc:sldMk cId="2595567678" sldId="261"/>
            <ac:grpSpMk id="4" creationId="{D1D509F5-4D95-119F-17C2-6124673FE6F4}"/>
          </ac:grpSpMkLst>
        </pc:grpChg>
        <pc:grpChg chg="del">
          <ac:chgData name="Matthew Weber" userId="cb8fa425-774b-40a7-b0f2-d5b57e79fa6f" providerId="ADAL" clId="{416331A4-5993-4ABC-9964-79E951A960A4}" dt="2024-07-01T19:49:48.795" v="164" actId="478"/>
          <ac:grpSpMkLst>
            <pc:docMk/>
            <pc:sldMk cId="2595567678" sldId="261"/>
            <ac:grpSpMk id="7" creationId="{A9B38DA0-A910-D14D-4E01-1D4C92F7C4AA}"/>
          </ac:grpSpMkLst>
        </pc:grpChg>
        <pc:picChg chg="add mod">
          <ac:chgData name="Matthew Weber" userId="cb8fa425-774b-40a7-b0f2-d5b57e79fa6f" providerId="ADAL" clId="{416331A4-5993-4ABC-9964-79E951A960A4}" dt="2024-07-01T19:50:03.071" v="165"/>
          <ac:picMkLst>
            <pc:docMk/>
            <pc:sldMk cId="2595567678" sldId="261"/>
            <ac:picMk id="5" creationId="{C217248B-CABB-A628-0669-AB8A6CFE2E60}"/>
          </ac:picMkLst>
        </pc:picChg>
      </pc:sldChg>
      <pc:sldChg chg="addSp delSp modSp mod">
        <pc:chgData name="Matthew Weber" userId="cb8fa425-774b-40a7-b0f2-d5b57e79fa6f" providerId="ADAL" clId="{416331A4-5993-4ABC-9964-79E951A960A4}" dt="2024-07-02T13:14:55.101" v="215" actId="403"/>
        <pc:sldMkLst>
          <pc:docMk/>
          <pc:sldMk cId="3183407483" sldId="262"/>
        </pc:sldMkLst>
        <pc:spChg chg="mod">
          <ac:chgData name="Matthew Weber" userId="cb8fa425-774b-40a7-b0f2-d5b57e79fa6f" providerId="ADAL" clId="{416331A4-5993-4ABC-9964-79E951A960A4}" dt="2024-07-02T13:14:55.101" v="215" actId="403"/>
          <ac:spMkLst>
            <pc:docMk/>
            <pc:sldMk cId="3183407483" sldId="262"/>
            <ac:spMk id="3" creationId="{8F4C1733-6E4C-D12A-B536-419328C4EDAA}"/>
          </ac:spMkLst>
        </pc:spChg>
        <pc:spChg chg="add">
          <ac:chgData name="Matthew Weber" userId="cb8fa425-774b-40a7-b0f2-d5b57e79fa6f" providerId="ADAL" clId="{416331A4-5993-4ABC-9964-79E951A960A4}" dt="2024-07-02T13:12:10.490" v="175"/>
          <ac:spMkLst>
            <pc:docMk/>
            <pc:sldMk cId="3183407483" sldId="262"/>
            <ac:spMk id="7" creationId="{0CE00BF5-FD59-98A6-9965-E4D0BF425713}"/>
          </ac:spMkLst>
        </pc:spChg>
        <pc:spChg chg="add">
          <ac:chgData name="Matthew Weber" userId="cb8fa425-774b-40a7-b0f2-d5b57e79fa6f" providerId="ADAL" clId="{416331A4-5993-4ABC-9964-79E951A960A4}" dt="2024-07-02T13:12:10.490" v="175"/>
          <ac:spMkLst>
            <pc:docMk/>
            <pc:sldMk cId="3183407483" sldId="262"/>
            <ac:spMk id="8" creationId="{1A4D238D-D470-26AA-4C0E-E27A28D29252}"/>
          </ac:spMkLst>
        </pc:spChg>
        <pc:spChg chg="add mod">
          <ac:chgData name="Matthew Weber" userId="cb8fa425-774b-40a7-b0f2-d5b57e79fa6f" providerId="ADAL" clId="{416331A4-5993-4ABC-9964-79E951A960A4}" dt="2024-07-02T13:13:39.089" v="205" actId="1076"/>
          <ac:spMkLst>
            <pc:docMk/>
            <pc:sldMk cId="3183407483" sldId="262"/>
            <ac:spMk id="10" creationId="{14DF519F-C208-6664-1520-FD7815DEB471}"/>
          </ac:spMkLst>
        </pc:spChg>
        <pc:grpChg chg="del">
          <ac:chgData name="Matthew Weber" userId="cb8fa425-774b-40a7-b0f2-d5b57e79fa6f" providerId="ADAL" clId="{416331A4-5993-4ABC-9964-79E951A960A4}" dt="2024-07-02T13:12:43.027" v="178" actId="478"/>
          <ac:grpSpMkLst>
            <pc:docMk/>
            <pc:sldMk cId="3183407483" sldId="262"/>
            <ac:grpSpMk id="4" creationId="{87661991-24F6-B23C-2582-730658680274}"/>
          </ac:grpSpMkLst>
        </pc:grpChg>
        <pc:picChg chg="add mod">
          <ac:chgData name="Matthew Weber" userId="cb8fa425-774b-40a7-b0f2-d5b57e79fa6f" providerId="ADAL" clId="{416331A4-5993-4ABC-9964-79E951A960A4}" dt="2024-07-02T13:13:00.401" v="182" actId="1076"/>
          <ac:picMkLst>
            <pc:docMk/>
            <pc:sldMk cId="3183407483" sldId="262"/>
            <ac:picMk id="9" creationId="{194D4488-E087-472B-1A0F-8048AD5BA807}"/>
          </ac:picMkLst>
        </pc:picChg>
        <pc:picChg chg="add">
          <ac:chgData name="Matthew Weber" userId="cb8fa425-774b-40a7-b0f2-d5b57e79fa6f" providerId="ADAL" clId="{416331A4-5993-4ABC-9964-79E951A960A4}" dt="2024-07-02T13:12:10.490" v="175"/>
          <ac:picMkLst>
            <pc:docMk/>
            <pc:sldMk cId="3183407483" sldId="262"/>
            <ac:picMk id="2049" creationId="{4752A9B7-1301-1BFF-8F5E-EC74A4535228}"/>
          </ac:picMkLst>
        </pc:picChg>
      </pc:sldChg>
      <pc:sldChg chg="addSp delSp modSp new mod setBg">
        <pc:chgData name="Matthew Weber" userId="cb8fa425-774b-40a7-b0f2-d5b57e79fa6f" providerId="ADAL" clId="{416331A4-5993-4ABC-9964-79E951A960A4}" dt="2024-07-02T13:18:34.637" v="257" actId="1076"/>
        <pc:sldMkLst>
          <pc:docMk/>
          <pc:sldMk cId="1355892443" sldId="263"/>
        </pc:sldMkLst>
        <pc:spChg chg="del">
          <ac:chgData name="Matthew Weber" userId="cb8fa425-774b-40a7-b0f2-d5b57e79fa6f" providerId="ADAL" clId="{416331A4-5993-4ABC-9964-79E951A960A4}" dt="2024-07-02T13:14:10.871" v="208" actId="478"/>
          <ac:spMkLst>
            <pc:docMk/>
            <pc:sldMk cId="1355892443" sldId="263"/>
            <ac:spMk id="2" creationId="{E86DADA9-7E03-1B77-BB53-847C56662AF6}"/>
          </ac:spMkLst>
        </pc:spChg>
        <pc:spChg chg="del">
          <ac:chgData name="Matthew Weber" userId="cb8fa425-774b-40a7-b0f2-d5b57e79fa6f" providerId="ADAL" clId="{416331A4-5993-4ABC-9964-79E951A960A4}" dt="2024-07-02T13:14:07.357" v="207" actId="478"/>
          <ac:spMkLst>
            <pc:docMk/>
            <pc:sldMk cId="1355892443" sldId="263"/>
            <ac:spMk id="3" creationId="{7C721AE4-3366-4708-A6B5-D6311C019B54}"/>
          </ac:spMkLst>
        </pc:spChg>
        <pc:spChg chg="add mod">
          <ac:chgData name="Matthew Weber" userId="cb8fa425-774b-40a7-b0f2-d5b57e79fa6f" providerId="ADAL" clId="{416331A4-5993-4ABC-9964-79E951A960A4}" dt="2024-07-02T13:18:24.016" v="256" actId="1076"/>
          <ac:spMkLst>
            <pc:docMk/>
            <pc:sldMk cId="1355892443" sldId="263"/>
            <ac:spMk id="4" creationId="{D41CD4A4-34F9-C2DF-2E96-BBC1E8A26D1A}"/>
          </ac:spMkLst>
        </pc:spChg>
        <pc:spChg chg="add mod">
          <ac:chgData name="Matthew Weber" userId="cb8fa425-774b-40a7-b0f2-d5b57e79fa6f" providerId="ADAL" clId="{416331A4-5993-4ABC-9964-79E951A960A4}" dt="2024-07-02T13:18:34.637" v="257" actId="1076"/>
          <ac:spMkLst>
            <pc:docMk/>
            <pc:sldMk cId="1355892443" sldId="263"/>
            <ac:spMk id="5" creationId="{A396B25C-6CA6-8604-7851-0C719FDF0968}"/>
          </ac:spMkLst>
        </pc:spChg>
        <pc:spChg chg="add mod">
          <ac:chgData name="Matthew Weber" userId="cb8fa425-774b-40a7-b0f2-d5b57e79fa6f" providerId="ADAL" clId="{416331A4-5993-4ABC-9964-79E951A960A4}" dt="2024-07-02T13:15:26.829" v="218" actId="113"/>
          <ac:spMkLst>
            <pc:docMk/>
            <pc:sldMk cId="1355892443" sldId="263"/>
            <ac:spMk id="6" creationId="{7A1B54FB-901E-1329-0206-4243DAD2AAA2}"/>
          </ac:spMkLst>
        </pc:spChg>
        <pc:spChg chg="add mod">
          <ac:chgData name="Matthew Weber" userId="cb8fa425-774b-40a7-b0f2-d5b57e79fa6f" providerId="ADAL" clId="{416331A4-5993-4ABC-9964-79E951A960A4}" dt="2024-07-02T13:15:26.829" v="218" actId="113"/>
          <ac:spMkLst>
            <pc:docMk/>
            <pc:sldMk cId="1355892443" sldId="263"/>
            <ac:spMk id="12" creationId="{A949F5A0-DB8E-C20C-00E9-581721AB278C}"/>
          </ac:spMkLst>
        </pc:spChg>
        <pc:spChg chg="add mod">
          <ac:chgData name="Matthew Weber" userId="cb8fa425-774b-40a7-b0f2-d5b57e79fa6f" providerId="ADAL" clId="{416331A4-5993-4ABC-9964-79E951A960A4}" dt="2024-07-02T13:17:24.190" v="238"/>
          <ac:spMkLst>
            <pc:docMk/>
            <pc:sldMk cId="1355892443" sldId="263"/>
            <ac:spMk id="15" creationId="{8FBF9081-809F-3C15-02DA-243EFE602856}"/>
          </ac:spMkLst>
        </pc:spChg>
        <pc:spChg chg="add mod">
          <ac:chgData name="Matthew Weber" userId="cb8fa425-774b-40a7-b0f2-d5b57e79fa6f" providerId="ADAL" clId="{416331A4-5993-4ABC-9964-79E951A960A4}" dt="2024-07-02T13:17:24.190" v="238"/>
          <ac:spMkLst>
            <pc:docMk/>
            <pc:sldMk cId="1355892443" sldId="263"/>
            <ac:spMk id="16" creationId="{91AB19ED-143A-1DBB-1E44-43860069DDFD}"/>
          </ac:spMkLst>
        </pc:spChg>
        <pc:spChg chg="add mod">
          <ac:chgData name="Matthew Weber" userId="cb8fa425-774b-40a7-b0f2-d5b57e79fa6f" providerId="ADAL" clId="{416331A4-5993-4ABC-9964-79E951A960A4}" dt="2024-07-02T13:17:56.512" v="251" actId="1076"/>
          <ac:spMkLst>
            <pc:docMk/>
            <pc:sldMk cId="1355892443" sldId="263"/>
            <ac:spMk id="17" creationId="{92611AB1-9545-7560-C8B8-D99A14CA0584}"/>
          </ac:spMkLst>
        </pc:spChg>
        <pc:spChg chg="add">
          <ac:chgData name="Matthew Weber" userId="cb8fa425-774b-40a7-b0f2-d5b57e79fa6f" providerId="ADAL" clId="{416331A4-5993-4ABC-9964-79E951A960A4}" dt="2024-07-02T13:17:29.511" v="240" actId="26606"/>
          <ac:spMkLst>
            <pc:docMk/>
            <pc:sldMk cId="1355892443" sldId="263"/>
            <ac:spMk id="22" creationId="{0E3596DD-156A-473E-9BB3-C6A29F7574E9}"/>
          </ac:spMkLst>
        </pc:spChg>
        <pc:spChg chg="add">
          <ac:chgData name="Matthew Weber" userId="cb8fa425-774b-40a7-b0f2-d5b57e79fa6f" providerId="ADAL" clId="{416331A4-5993-4ABC-9964-79E951A960A4}" dt="2024-07-02T13:17:29.511" v="240" actId="26606"/>
          <ac:spMkLst>
            <pc:docMk/>
            <pc:sldMk cId="1355892443" sldId="263"/>
            <ac:spMk id="24" creationId="{2C46C4D6-C474-4E92-B52E-944C1118F7B6}"/>
          </ac:spMkLst>
        </pc:spChg>
        <pc:grpChg chg="add mod">
          <ac:chgData name="Matthew Weber" userId="cb8fa425-774b-40a7-b0f2-d5b57e79fa6f" providerId="ADAL" clId="{416331A4-5993-4ABC-9964-79E951A960A4}" dt="2024-07-02T13:15:24.034" v="217" actId="113"/>
          <ac:grpSpMkLst>
            <pc:docMk/>
            <pc:sldMk cId="1355892443" sldId="263"/>
            <ac:grpSpMk id="7" creationId="{305CE334-7F51-D6E8-804F-9C378DAE2E77}"/>
          </ac:grpSpMkLst>
        </pc:grpChg>
        <pc:grpChg chg="add mod">
          <ac:chgData name="Matthew Weber" userId="cb8fa425-774b-40a7-b0f2-d5b57e79fa6f" providerId="ADAL" clId="{416331A4-5993-4ABC-9964-79E951A960A4}" dt="2024-07-02T13:18:05.165" v="253" actId="1076"/>
          <ac:grpSpMkLst>
            <pc:docMk/>
            <pc:sldMk cId="1355892443" sldId="263"/>
            <ac:grpSpMk id="13" creationId="{ABC30E07-A77C-A0C1-3EB9-6473540658D3}"/>
          </ac:grpSpMkLst>
        </pc:grpChg>
        <pc:picChg chg="add mod">
          <ac:chgData name="Matthew Weber" userId="cb8fa425-774b-40a7-b0f2-d5b57e79fa6f" providerId="ADAL" clId="{416331A4-5993-4ABC-9964-79E951A960A4}" dt="2024-07-02T13:17:24.190" v="238"/>
          <ac:picMkLst>
            <pc:docMk/>
            <pc:sldMk cId="1355892443" sldId="263"/>
            <ac:picMk id="14" creationId="{1D8DEEB5-A909-BD10-039C-96A8D3912FBB}"/>
          </ac:picMkLst>
        </pc:picChg>
      </pc:sldChg>
      <pc:sldChg chg="addSp delSp modSp new mod setBg">
        <pc:chgData name="Matthew Weber" userId="cb8fa425-774b-40a7-b0f2-d5b57e79fa6f" providerId="ADAL" clId="{416331A4-5993-4ABC-9964-79E951A960A4}" dt="2024-07-02T13:20:12.060" v="275" actId="403"/>
        <pc:sldMkLst>
          <pc:docMk/>
          <pc:sldMk cId="1147741241" sldId="264"/>
        </pc:sldMkLst>
        <pc:spChg chg="del">
          <ac:chgData name="Matthew Weber" userId="cb8fa425-774b-40a7-b0f2-d5b57e79fa6f" providerId="ADAL" clId="{416331A4-5993-4ABC-9964-79E951A960A4}" dt="2024-07-02T13:18:47.345" v="260" actId="478"/>
          <ac:spMkLst>
            <pc:docMk/>
            <pc:sldMk cId="1147741241" sldId="264"/>
            <ac:spMk id="2" creationId="{73BC1EA7-8819-8098-5FD8-81A139EBA0F1}"/>
          </ac:spMkLst>
        </pc:spChg>
        <pc:spChg chg="del">
          <ac:chgData name="Matthew Weber" userId="cb8fa425-774b-40a7-b0f2-d5b57e79fa6f" providerId="ADAL" clId="{416331A4-5993-4ABC-9964-79E951A960A4}" dt="2024-07-02T13:18:46.222" v="259" actId="478"/>
          <ac:spMkLst>
            <pc:docMk/>
            <pc:sldMk cId="1147741241" sldId="264"/>
            <ac:spMk id="3" creationId="{CB619907-657F-B0A0-3C69-0286C505E2CD}"/>
          </ac:spMkLst>
        </pc:spChg>
        <pc:spChg chg="add mod">
          <ac:chgData name="Matthew Weber" userId="cb8fa425-774b-40a7-b0f2-d5b57e79fa6f" providerId="ADAL" clId="{416331A4-5993-4ABC-9964-79E951A960A4}" dt="2024-07-02T13:19:54.969" v="270" actId="26606"/>
          <ac:spMkLst>
            <pc:docMk/>
            <pc:sldMk cId="1147741241" sldId="264"/>
            <ac:spMk id="4" creationId="{65ECD87A-DCCD-81F9-88EB-D08778CDAE02}"/>
          </ac:spMkLst>
        </pc:spChg>
        <pc:spChg chg="add mod">
          <ac:chgData name="Matthew Weber" userId="cb8fa425-774b-40a7-b0f2-d5b57e79fa6f" providerId="ADAL" clId="{416331A4-5993-4ABC-9964-79E951A960A4}" dt="2024-07-02T13:19:54.969" v="270" actId="26606"/>
          <ac:spMkLst>
            <pc:docMk/>
            <pc:sldMk cId="1147741241" sldId="264"/>
            <ac:spMk id="5" creationId="{7AF545DB-22B2-2F93-3A67-F3BE21C798E1}"/>
          </ac:spMkLst>
        </pc:spChg>
        <pc:spChg chg="add mod">
          <ac:chgData name="Matthew Weber" userId="cb8fa425-774b-40a7-b0f2-d5b57e79fa6f" providerId="ADAL" clId="{416331A4-5993-4ABC-9964-79E951A960A4}" dt="2024-07-02T13:20:12.060" v="275" actId="403"/>
          <ac:spMkLst>
            <pc:docMk/>
            <pc:sldMk cId="1147741241" sldId="264"/>
            <ac:spMk id="7" creationId="{7E0B46D4-7339-3517-E166-CD22A449359B}"/>
          </ac:spMkLst>
        </pc:spChg>
        <pc:spChg chg="add">
          <ac:chgData name="Matthew Weber" userId="cb8fa425-774b-40a7-b0f2-d5b57e79fa6f" providerId="ADAL" clId="{416331A4-5993-4ABC-9964-79E951A960A4}" dt="2024-07-02T13:19:54.969" v="270" actId="26606"/>
          <ac:spMkLst>
            <pc:docMk/>
            <pc:sldMk cId="1147741241" sldId="264"/>
            <ac:spMk id="13" creationId="{0E3596DD-156A-473E-9BB3-C6A29F7574E9}"/>
          </ac:spMkLst>
        </pc:spChg>
        <pc:spChg chg="add">
          <ac:chgData name="Matthew Weber" userId="cb8fa425-774b-40a7-b0f2-d5b57e79fa6f" providerId="ADAL" clId="{416331A4-5993-4ABC-9964-79E951A960A4}" dt="2024-07-02T13:19:54.969" v="270" actId="26606"/>
          <ac:spMkLst>
            <pc:docMk/>
            <pc:sldMk cId="1147741241" sldId="264"/>
            <ac:spMk id="15" creationId="{2C46C4D6-C474-4E92-B52E-944C1118F7B6}"/>
          </ac:spMkLst>
        </pc:spChg>
        <pc:grpChg chg="add mod">
          <ac:chgData name="Matthew Weber" userId="cb8fa425-774b-40a7-b0f2-d5b57e79fa6f" providerId="ADAL" clId="{416331A4-5993-4ABC-9964-79E951A960A4}" dt="2024-07-02T13:20:05.506" v="272" actId="1076"/>
          <ac:grpSpMkLst>
            <pc:docMk/>
            <pc:sldMk cId="1147741241" sldId="264"/>
            <ac:grpSpMk id="6" creationId="{47208367-E610-622F-83C6-2793003132C3}"/>
          </ac:grpSpMkLst>
        </pc:grpChg>
        <pc:picChg chg="add mod">
          <ac:chgData name="Matthew Weber" userId="cb8fa425-774b-40a7-b0f2-d5b57e79fa6f" providerId="ADAL" clId="{416331A4-5993-4ABC-9964-79E951A960A4}" dt="2024-07-02T13:19:52.346" v="269"/>
          <ac:picMkLst>
            <pc:docMk/>
            <pc:sldMk cId="1147741241" sldId="264"/>
            <ac:picMk id="8" creationId="{42F8D71E-9AF7-06DD-93F5-A16550E5E87D}"/>
          </ac:picMkLst>
        </pc:picChg>
      </pc:sldChg>
      <pc:sldChg chg="addSp delSp modSp new mod">
        <pc:chgData name="Matthew Weber" userId="cb8fa425-774b-40a7-b0f2-d5b57e79fa6f" providerId="ADAL" clId="{416331A4-5993-4ABC-9964-79E951A960A4}" dt="2024-07-02T13:22:29.159" v="293" actId="1076"/>
        <pc:sldMkLst>
          <pc:docMk/>
          <pc:sldMk cId="1905982395" sldId="265"/>
        </pc:sldMkLst>
        <pc:spChg chg="del">
          <ac:chgData name="Matthew Weber" userId="cb8fa425-774b-40a7-b0f2-d5b57e79fa6f" providerId="ADAL" clId="{416331A4-5993-4ABC-9964-79E951A960A4}" dt="2024-07-02T13:20:21.059" v="277" actId="478"/>
          <ac:spMkLst>
            <pc:docMk/>
            <pc:sldMk cId="1905982395" sldId="265"/>
            <ac:spMk id="2" creationId="{4E512163-F871-77F3-BF05-E52C676D4AAD}"/>
          </ac:spMkLst>
        </pc:spChg>
        <pc:spChg chg="del">
          <ac:chgData name="Matthew Weber" userId="cb8fa425-774b-40a7-b0f2-d5b57e79fa6f" providerId="ADAL" clId="{416331A4-5993-4ABC-9964-79E951A960A4}" dt="2024-07-02T13:20:22.093" v="278" actId="478"/>
          <ac:spMkLst>
            <pc:docMk/>
            <pc:sldMk cId="1905982395" sldId="265"/>
            <ac:spMk id="3" creationId="{6964B493-3A65-89F1-1E9C-CF1FE91B8C41}"/>
          </ac:spMkLst>
        </pc:spChg>
        <pc:spChg chg="add mod">
          <ac:chgData name="Matthew Weber" userId="cb8fa425-774b-40a7-b0f2-d5b57e79fa6f" providerId="ADAL" clId="{416331A4-5993-4ABC-9964-79E951A960A4}" dt="2024-07-02T13:20:33.117" v="281" actId="27636"/>
          <ac:spMkLst>
            <pc:docMk/>
            <pc:sldMk cId="1905982395" sldId="265"/>
            <ac:spMk id="4" creationId="{106FA897-14B7-0696-B57E-54FE6FD0FE6C}"/>
          </ac:spMkLst>
        </pc:spChg>
        <pc:spChg chg="add mod">
          <ac:chgData name="Matthew Weber" userId="cb8fa425-774b-40a7-b0f2-d5b57e79fa6f" providerId="ADAL" clId="{416331A4-5993-4ABC-9964-79E951A960A4}" dt="2024-07-02T13:22:29.159" v="293" actId="1076"/>
          <ac:spMkLst>
            <pc:docMk/>
            <pc:sldMk cId="1905982395" sldId="265"/>
            <ac:spMk id="5" creationId="{AE1135AD-1466-6B57-32A6-2675874FFC97}"/>
          </ac:spMkLst>
        </pc:spChg>
      </pc:sldChg>
      <pc:sldChg chg="addSp delSp modSp new mod">
        <pc:chgData name="Matthew Weber" userId="cb8fa425-774b-40a7-b0f2-d5b57e79fa6f" providerId="ADAL" clId="{416331A4-5993-4ABC-9964-79E951A960A4}" dt="2024-07-02T13:25:11.601" v="317" actId="14100"/>
        <pc:sldMkLst>
          <pc:docMk/>
          <pc:sldMk cId="582507142" sldId="266"/>
        </pc:sldMkLst>
        <pc:spChg chg="del">
          <ac:chgData name="Matthew Weber" userId="cb8fa425-774b-40a7-b0f2-d5b57e79fa6f" providerId="ADAL" clId="{416331A4-5993-4ABC-9964-79E951A960A4}" dt="2024-07-02T13:22:52.406" v="295" actId="478"/>
          <ac:spMkLst>
            <pc:docMk/>
            <pc:sldMk cId="582507142" sldId="266"/>
            <ac:spMk id="2" creationId="{0FBC3D0D-B0C9-E25A-520F-69A0601B1497}"/>
          </ac:spMkLst>
        </pc:spChg>
        <pc:spChg chg="del">
          <ac:chgData name="Matthew Weber" userId="cb8fa425-774b-40a7-b0f2-d5b57e79fa6f" providerId="ADAL" clId="{416331A4-5993-4ABC-9964-79E951A960A4}" dt="2024-07-02T13:22:54.166" v="296" actId="478"/>
          <ac:spMkLst>
            <pc:docMk/>
            <pc:sldMk cId="582507142" sldId="266"/>
            <ac:spMk id="3" creationId="{F280E55F-A7EF-8A03-1914-892FF0FD2CC5}"/>
          </ac:spMkLst>
        </pc:spChg>
        <pc:spChg chg="add mod">
          <ac:chgData name="Matthew Weber" userId="cb8fa425-774b-40a7-b0f2-d5b57e79fa6f" providerId="ADAL" clId="{416331A4-5993-4ABC-9964-79E951A960A4}" dt="2024-07-02T13:23:00.936" v="297"/>
          <ac:spMkLst>
            <pc:docMk/>
            <pc:sldMk cId="582507142" sldId="266"/>
            <ac:spMk id="4" creationId="{5FD03C18-095E-B1EA-6CA6-7E8302E6FBA5}"/>
          </ac:spMkLst>
        </pc:spChg>
        <pc:spChg chg="add mod">
          <ac:chgData name="Matthew Weber" userId="cb8fa425-774b-40a7-b0f2-d5b57e79fa6f" providerId="ADAL" clId="{416331A4-5993-4ABC-9964-79E951A960A4}" dt="2024-07-02T13:24:19.087" v="309" actId="1076"/>
          <ac:spMkLst>
            <pc:docMk/>
            <pc:sldMk cId="582507142" sldId="266"/>
            <ac:spMk id="5" creationId="{3E374B41-9A91-C4A2-85A9-241EF7F2BF1B}"/>
          </ac:spMkLst>
        </pc:spChg>
        <pc:spChg chg="add mod">
          <ac:chgData name="Matthew Weber" userId="cb8fa425-774b-40a7-b0f2-d5b57e79fa6f" providerId="ADAL" clId="{416331A4-5993-4ABC-9964-79E951A960A4}" dt="2024-07-02T13:24:40.163" v="310"/>
          <ac:spMkLst>
            <pc:docMk/>
            <pc:sldMk cId="582507142" sldId="266"/>
            <ac:spMk id="8" creationId="{ABA6A881-85BB-9C61-AE72-0AA82773444D}"/>
          </ac:spMkLst>
        </pc:spChg>
        <pc:spChg chg="add mod">
          <ac:chgData name="Matthew Weber" userId="cb8fa425-774b-40a7-b0f2-d5b57e79fa6f" providerId="ADAL" clId="{416331A4-5993-4ABC-9964-79E951A960A4}" dt="2024-07-02T13:24:40.163" v="310"/>
          <ac:spMkLst>
            <pc:docMk/>
            <pc:sldMk cId="582507142" sldId="266"/>
            <ac:spMk id="9" creationId="{8B4F5173-1581-7E89-C855-1E4CDDC48DE8}"/>
          </ac:spMkLst>
        </pc:spChg>
        <pc:spChg chg="add mod">
          <ac:chgData name="Matthew Weber" userId="cb8fa425-774b-40a7-b0f2-d5b57e79fa6f" providerId="ADAL" clId="{416331A4-5993-4ABC-9964-79E951A960A4}" dt="2024-07-02T13:25:11.601" v="317" actId="14100"/>
          <ac:spMkLst>
            <pc:docMk/>
            <pc:sldMk cId="582507142" sldId="266"/>
            <ac:spMk id="10" creationId="{253B0986-C7FC-4FFB-7679-6D2AE8E1711E}"/>
          </ac:spMkLst>
        </pc:spChg>
        <pc:grpChg chg="add mod">
          <ac:chgData name="Matthew Weber" userId="cb8fa425-774b-40a7-b0f2-d5b57e79fa6f" providerId="ADAL" clId="{416331A4-5993-4ABC-9964-79E951A960A4}" dt="2024-07-02T13:25:00.179" v="313" actId="1076"/>
          <ac:grpSpMkLst>
            <pc:docMk/>
            <pc:sldMk cId="582507142" sldId="266"/>
            <ac:grpSpMk id="6" creationId="{904D9E93-6ED9-3FBF-371E-96621EFD434D}"/>
          </ac:grpSpMkLst>
        </pc:grpChg>
        <pc:picChg chg="add mod">
          <ac:chgData name="Matthew Weber" userId="cb8fa425-774b-40a7-b0f2-d5b57e79fa6f" providerId="ADAL" clId="{416331A4-5993-4ABC-9964-79E951A960A4}" dt="2024-07-02T13:24:40.163" v="310"/>
          <ac:picMkLst>
            <pc:docMk/>
            <pc:sldMk cId="582507142" sldId="266"/>
            <ac:picMk id="7" creationId="{685F067C-8358-E7B3-2655-8E388F80AD1B}"/>
          </ac:picMkLst>
        </pc:picChg>
      </pc:sldChg>
      <pc:sldChg chg="addSp delSp modSp new mod">
        <pc:chgData name="Matthew Weber" userId="cb8fa425-774b-40a7-b0f2-d5b57e79fa6f" providerId="ADAL" clId="{416331A4-5993-4ABC-9964-79E951A960A4}" dt="2024-07-02T13:27:16.764" v="332" actId="27636"/>
        <pc:sldMkLst>
          <pc:docMk/>
          <pc:sldMk cId="1829635972" sldId="267"/>
        </pc:sldMkLst>
        <pc:spChg chg="del">
          <ac:chgData name="Matthew Weber" userId="cb8fa425-774b-40a7-b0f2-d5b57e79fa6f" providerId="ADAL" clId="{416331A4-5993-4ABC-9964-79E951A960A4}" dt="2024-07-02T13:25:25.330" v="320" actId="478"/>
          <ac:spMkLst>
            <pc:docMk/>
            <pc:sldMk cId="1829635972" sldId="267"/>
            <ac:spMk id="2" creationId="{6BE2E58D-151F-0E78-906F-3FC175798E4F}"/>
          </ac:spMkLst>
        </pc:spChg>
        <pc:spChg chg="del">
          <ac:chgData name="Matthew Weber" userId="cb8fa425-774b-40a7-b0f2-d5b57e79fa6f" providerId="ADAL" clId="{416331A4-5993-4ABC-9964-79E951A960A4}" dt="2024-07-02T13:25:24.410" v="319" actId="478"/>
          <ac:spMkLst>
            <pc:docMk/>
            <pc:sldMk cId="1829635972" sldId="267"/>
            <ac:spMk id="3" creationId="{DA6E1688-0277-C702-861D-27250CECA058}"/>
          </ac:spMkLst>
        </pc:spChg>
        <pc:spChg chg="add mod">
          <ac:chgData name="Matthew Weber" userId="cb8fa425-774b-40a7-b0f2-d5b57e79fa6f" providerId="ADAL" clId="{416331A4-5993-4ABC-9964-79E951A960A4}" dt="2024-07-02T13:25:32.788" v="321"/>
          <ac:spMkLst>
            <pc:docMk/>
            <pc:sldMk cId="1829635972" sldId="267"/>
            <ac:spMk id="4" creationId="{4BD809D0-3CF7-B740-F43A-7FF4D08ECED6}"/>
          </ac:spMkLst>
        </pc:spChg>
        <pc:spChg chg="add mod">
          <ac:chgData name="Matthew Weber" userId="cb8fa425-774b-40a7-b0f2-d5b57e79fa6f" providerId="ADAL" clId="{416331A4-5993-4ABC-9964-79E951A960A4}" dt="2024-07-02T13:27:16.764" v="332" actId="27636"/>
          <ac:spMkLst>
            <pc:docMk/>
            <pc:sldMk cId="1829635972" sldId="267"/>
            <ac:spMk id="5" creationId="{CA89866C-3BF7-6603-E578-79FB619E9BD0}"/>
          </ac:spMkLst>
        </pc:spChg>
      </pc:sldChg>
      <pc:sldChg chg="addSp delSp modSp new mod setBg">
        <pc:chgData name="Matthew Weber" userId="cb8fa425-774b-40a7-b0f2-d5b57e79fa6f" providerId="ADAL" clId="{416331A4-5993-4ABC-9964-79E951A960A4}" dt="2024-07-02T13:30:57.732" v="371" actId="1076"/>
        <pc:sldMkLst>
          <pc:docMk/>
          <pc:sldMk cId="379908706" sldId="268"/>
        </pc:sldMkLst>
        <pc:spChg chg="del">
          <ac:chgData name="Matthew Weber" userId="cb8fa425-774b-40a7-b0f2-d5b57e79fa6f" providerId="ADAL" clId="{416331A4-5993-4ABC-9964-79E951A960A4}" dt="2024-07-02T13:27:53.631" v="334" actId="478"/>
          <ac:spMkLst>
            <pc:docMk/>
            <pc:sldMk cId="379908706" sldId="268"/>
            <ac:spMk id="2" creationId="{FB14BF8B-5130-AC03-99A9-79BA671A5A0D}"/>
          </ac:spMkLst>
        </pc:spChg>
        <pc:spChg chg="del">
          <ac:chgData name="Matthew Weber" userId="cb8fa425-774b-40a7-b0f2-d5b57e79fa6f" providerId="ADAL" clId="{416331A4-5993-4ABC-9964-79E951A960A4}" dt="2024-07-02T13:27:52.636" v="333" actId="478"/>
          <ac:spMkLst>
            <pc:docMk/>
            <pc:sldMk cId="379908706" sldId="268"/>
            <ac:spMk id="3" creationId="{2D6D17E8-DA94-5258-0763-305A2EA32718}"/>
          </ac:spMkLst>
        </pc:spChg>
        <pc:spChg chg="add mod">
          <ac:chgData name="Matthew Weber" userId="cb8fa425-774b-40a7-b0f2-d5b57e79fa6f" providerId="ADAL" clId="{416331A4-5993-4ABC-9964-79E951A960A4}" dt="2024-07-02T13:29:58.403" v="348" actId="26606"/>
          <ac:spMkLst>
            <pc:docMk/>
            <pc:sldMk cId="379908706" sldId="268"/>
            <ac:spMk id="4" creationId="{076D41CE-76A3-070D-B989-515DB646B705}"/>
          </ac:spMkLst>
        </pc:spChg>
        <pc:spChg chg="add mod">
          <ac:chgData name="Matthew Weber" userId="cb8fa425-774b-40a7-b0f2-d5b57e79fa6f" providerId="ADAL" clId="{416331A4-5993-4ABC-9964-79E951A960A4}" dt="2024-07-02T13:29:58.403" v="348" actId="26606"/>
          <ac:spMkLst>
            <pc:docMk/>
            <pc:sldMk cId="379908706" sldId="268"/>
            <ac:spMk id="5" creationId="{3D0DD78E-535D-B2F4-A757-B2D9C78E1DD1}"/>
          </ac:spMkLst>
        </pc:spChg>
        <pc:spChg chg="add mod">
          <ac:chgData name="Matthew Weber" userId="cb8fa425-774b-40a7-b0f2-d5b57e79fa6f" providerId="ADAL" clId="{416331A4-5993-4ABC-9964-79E951A960A4}" dt="2024-07-02T13:29:27.502" v="342"/>
          <ac:spMkLst>
            <pc:docMk/>
            <pc:sldMk cId="379908706" sldId="268"/>
            <ac:spMk id="8" creationId="{3635A859-674C-B4B6-A624-BF1051FDE1D6}"/>
          </ac:spMkLst>
        </pc:spChg>
        <pc:spChg chg="add mod">
          <ac:chgData name="Matthew Weber" userId="cb8fa425-774b-40a7-b0f2-d5b57e79fa6f" providerId="ADAL" clId="{416331A4-5993-4ABC-9964-79E951A960A4}" dt="2024-07-02T13:29:27.502" v="342"/>
          <ac:spMkLst>
            <pc:docMk/>
            <pc:sldMk cId="379908706" sldId="268"/>
            <ac:spMk id="9" creationId="{46EB0E87-3E04-9C2C-545F-ED63345061CC}"/>
          </ac:spMkLst>
        </pc:spChg>
        <pc:spChg chg="add mod">
          <ac:chgData name="Matthew Weber" userId="cb8fa425-774b-40a7-b0f2-d5b57e79fa6f" providerId="ADAL" clId="{416331A4-5993-4ABC-9964-79E951A960A4}" dt="2024-07-02T13:30:52.473" v="370" actId="14100"/>
          <ac:spMkLst>
            <pc:docMk/>
            <pc:sldMk cId="379908706" sldId="268"/>
            <ac:spMk id="10" creationId="{DDF40054-374F-F452-5280-2779E26AE702}"/>
          </ac:spMkLst>
        </pc:spChg>
        <pc:spChg chg="add mod">
          <ac:chgData name="Matthew Weber" userId="cb8fa425-774b-40a7-b0f2-d5b57e79fa6f" providerId="ADAL" clId="{416331A4-5993-4ABC-9964-79E951A960A4}" dt="2024-07-02T13:29:45.724" v="345"/>
          <ac:spMkLst>
            <pc:docMk/>
            <pc:sldMk cId="379908706" sldId="268"/>
            <ac:spMk id="13" creationId="{B75B9181-5B92-644E-8C86-6EB9D31D62CA}"/>
          </ac:spMkLst>
        </pc:spChg>
        <pc:spChg chg="add mod">
          <ac:chgData name="Matthew Weber" userId="cb8fa425-774b-40a7-b0f2-d5b57e79fa6f" providerId="ADAL" clId="{416331A4-5993-4ABC-9964-79E951A960A4}" dt="2024-07-02T13:30:36.707" v="361" actId="1076"/>
          <ac:spMkLst>
            <pc:docMk/>
            <pc:sldMk cId="379908706" sldId="268"/>
            <ac:spMk id="14" creationId="{FA047969-4588-D1ED-EDB3-D8BFB55554F3}"/>
          </ac:spMkLst>
        </pc:spChg>
        <pc:spChg chg="add">
          <ac:chgData name="Matthew Weber" userId="cb8fa425-774b-40a7-b0f2-d5b57e79fa6f" providerId="ADAL" clId="{416331A4-5993-4ABC-9964-79E951A960A4}" dt="2024-07-02T13:29:58.403" v="348" actId="26606"/>
          <ac:spMkLst>
            <pc:docMk/>
            <pc:sldMk cId="379908706" sldId="268"/>
            <ac:spMk id="19" creationId="{F35DB090-93B5-4581-8D71-BB3839684BFF}"/>
          </ac:spMkLst>
        </pc:spChg>
        <pc:spChg chg="add">
          <ac:chgData name="Matthew Weber" userId="cb8fa425-774b-40a7-b0f2-d5b57e79fa6f" providerId="ADAL" clId="{416331A4-5993-4ABC-9964-79E951A960A4}" dt="2024-07-02T13:29:58.403" v="348" actId="26606"/>
          <ac:spMkLst>
            <pc:docMk/>
            <pc:sldMk cId="379908706" sldId="268"/>
            <ac:spMk id="21" creationId="{A0DE92DF-4769-4DE9-93FD-EE31271850CA}"/>
          </ac:spMkLst>
        </pc:spChg>
        <pc:grpChg chg="add mod">
          <ac:chgData name="Matthew Weber" userId="cb8fa425-774b-40a7-b0f2-d5b57e79fa6f" providerId="ADAL" clId="{416331A4-5993-4ABC-9964-79E951A960A4}" dt="2024-07-02T13:30:57.732" v="371" actId="1076"/>
          <ac:grpSpMkLst>
            <pc:docMk/>
            <pc:sldMk cId="379908706" sldId="268"/>
            <ac:grpSpMk id="6" creationId="{CEBD8203-D0B7-6633-20F1-0BBA42268121}"/>
          </ac:grpSpMkLst>
        </pc:grpChg>
        <pc:grpChg chg="add mod">
          <ac:chgData name="Matthew Weber" userId="cb8fa425-774b-40a7-b0f2-d5b57e79fa6f" providerId="ADAL" clId="{416331A4-5993-4ABC-9964-79E951A960A4}" dt="2024-07-02T13:30:16.825" v="352" actId="14100"/>
          <ac:grpSpMkLst>
            <pc:docMk/>
            <pc:sldMk cId="379908706" sldId="268"/>
            <ac:grpSpMk id="11" creationId="{C3FA085B-4830-311E-45D5-1CFC014F7493}"/>
          </ac:grpSpMkLst>
        </pc:grpChg>
        <pc:picChg chg="add mod">
          <ac:chgData name="Matthew Weber" userId="cb8fa425-774b-40a7-b0f2-d5b57e79fa6f" providerId="ADAL" clId="{416331A4-5993-4ABC-9964-79E951A960A4}" dt="2024-07-02T13:29:27.502" v="342"/>
          <ac:picMkLst>
            <pc:docMk/>
            <pc:sldMk cId="379908706" sldId="268"/>
            <ac:picMk id="7" creationId="{B3C7C0B0-86E3-D4CC-E965-61900223C1BC}"/>
          </ac:picMkLst>
        </pc:picChg>
        <pc:picChg chg="add mod">
          <ac:chgData name="Matthew Weber" userId="cb8fa425-774b-40a7-b0f2-d5b57e79fa6f" providerId="ADAL" clId="{416331A4-5993-4ABC-9964-79E951A960A4}" dt="2024-07-02T13:29:45.724" v="345"/>
          <ac:picMkLst>
            <pc:docMk/>
            <pc:sldMk cId="379908706" sldId="268"/>
            <ac:picMk id="12" creationId="{AA916F0F-D1E4-21DF-7953-431B62046989}"/>
          </ac:picMkLst>
        </pc:picChg>
      </pc:sldChg>
      <pc:sldChg chg="addSp delSp modSp new mod setBg">
        <pc:chgData name="Matthew Weber" userId="cb8fa425-774b-40a7-b0f2-d5b57e79fa6f" providerId="ADAL" clId="{416331A4-5993-4ABC-9964-79E951A960A4}" dt="2024-07-02T13:33:22.899" v="382" actId="26606"/>
        <pc:sldMkLst>
          <pc:docMk/>
          <pc:sldMk cId="665995654" sldId="269"/>
        </pc:sldMkLst>
        <pc:spChg chg="del">
          <ac:chgData name="Matthew Weber" userId="cb8fa425-774b-40a7-b0f2-d5b57e79fa6f" providerId="ADAL" clId="{416331A4-5993-4ABC-9964-79E951A960A4}" dt="2024-07-02T13:32:44.947" v="374" actId="478"/>
          <ac:spMkLst>
            <pc:docMk/>
            <pc:sldMk cId="665995654" sldId="269"/>
            <ac:spMk id="2" creationId="{BE22ACA3-E34A-551D-4227-9F442D48B6C9}"/>
          </ac:spMkLst>
        </pc:spChg>
        <pc:spChg chg="del">
          <ac:chgData name="Matthew Weber" userId="cb8fa425-774b-40a7-b0f2-d5b57e79fa6f" providerId="ADAL" clId="{416331A4-5993-4ABC-9964-79E951A960A4}" dt="2024-07-02T13:32:43.742" v="373" actId="478"/>
          <ac:spMkLst>
            <pc:docMk/>
            <pc:sldMk cId="665995654" sldId="269"/>
            <ac:spMk id="3" creationId="{A8267F65-6AF1-E774-CD0E-0C27C93B1AEE}"/>
          </ac:spMkLst>
        </pc:spChg>
        <pc:spChg chg="add mod">
          <ac:chgData name="Matthew Weber" userId="cb8fa425-774b-40a7-b0f2-d5b57e79fa6f" providerId="ADAL" clId="{416331A4-5993-4ABC-9964-79E951A960A4}" dt="2024-07-02T13:32:51.765" v="375"/>
          <ac:spMkLst>
            <pc:docMk/>
            <pc:sldMk cId="665995654" sldId="269"/>
            <ac:spMk id="4" creationId="{9E5F1471-65BB-8F20-076C-32DEF2B68C92}"/>
          </ac:spMkLst>
        </pc:spChg>
        <pc:spChg chg="add mod">
          <ac:chgData name="Matthew Weber" userId="cb8fa425-774b-40a7-b0f2-d5b57e79fa6f" providerId="ADAL" clId="{416331A4-5993-4ABC-9964-79E951A960A4}" dt="2024-07-02T13:33:22.899" v="382" actId="26606"/>
          <ac:spMkLst>
            <pc:docMk/>
            <pc:sldMk cId="665995654" sldId="269"/>
            <ac:spMk id="5" creationId="{9F2E546D-2D7F-EF7F-0E83-FF8F5B224DFF}"/>
          </ac:spMkLst>
        </pc:spChg>
        <pc:spChg chg="add mod">
          <ac:chgData name="Matthew Weber" userId="cb8fa425-774b-40a7-b0f2-d5b57e79fa6f" providerId="ADAL" clId="{416331A4-5993-4ABC-9964-79E951A960A4}" dt="2024-07-02T13:33:20.875" v="381"/>
          <ac:spMkLst>
            <pc:docMk/>
            <pc:sldMk cId="665995654" sldId="269"/>
            <ac:spMk id="8" creationId="{6E086CDC-CB4F-A38C-A18E-1D30BBB0C9FD}"/>
          </ac:spMkLst>
        </pc:spChg>
        <pc:spChg chg="add">
          <ac:chgData name="Matthew Weber" userId="cb8fa425-774b-40a7-b0f2-d5b57e79fa6f" providerId="ADAL" clId="{416331A4-5993-4ABC-9964-79E951A960A4}" dt="2024-07-02T13:33:22.899" v="382" actId="26606"/>
          <ac:spMkLst>
            <pc:docMk/>
            <pc:sldMk cId="665995654" sldId="269"/>
            <ac:spMk id="13" creationId="{0E3596DD-156A-473E-9BB3-C6A29F7574E9}"/>
          </ac:spMkLst>
        </pc:spChg>
        <pc:spChg chg="add">
          <ac:chgData name="Matthew Weber" userId="cb8fa425-774b-40a7-b0f2-d5b57e79fa6f" providerId="ADAL" clId="{416331A4-5993-4ABC-9964-79E951A960A4}" dt="2024-07-02T13:33:22.899" v="382" actId="26606"/>
          <ac:spMkLst>
            <pc:docMk/>
            <pc:sldMk cId="665995654" sldId="269"/>
            <ac:spMk id="15" creationId="{2C46C4D6-C474-4E92-B52E-944C1118F7B6}"/>
          </ac:spMkLst>
        </pc:spChg>
        <pc:grpChg chg="add mod">
          <ac:chgData name="Matthew Weber" userId="cb8fa425-774b-40a7-b0f2-d5b57e79fa6f" providerId="ADAL" clId="{416331A4-5993-4ABC-9964-79E951A960A4}" dt="2024-07-02T13:33:22.899" v="382" actId="26606"/>
          <ac:grpSpMkLst>
            <pc:docMk/>
            <pc:sldMk cId="665995654" sldId="269"/>
            <ac:grpSpMk id="6" creationId="{A7FEF86A-9A05-3E2E-098C-69CDE5581E09}"/>
          </ac:grpSpMkLst>
        </pc:grpChg>
        <pc:picChg chg="add mod">
          <ac:chgData name="Matthew Weber" userId="cb8fa425-774b-40a7-b0f2-d5b57e79fa6f" providerId="ADAL" clId="{416331A4-5993-4ABC-9964-79E951A960A4}" dt="2024-07-02T13:33:20.875" v="381"/>
          <ac:picMkLst>
            <pc:docMk/>
            <pc:sldMk cId="665995654" sldId="269"/>
            <ac:picMk id="7" creationId="{064BA555-C76F-F87C-4D2A-D24460FA8C6E}"/>
          </ac:picMkLst>
        </pc:picChg>
      </pc:sldChg>
      <pc:sldChg chg="add">
        <pc:chgData name="Matthew Weber" userId="cb8fa425-774b-40a7-b0f2-d5b57e79fa6f" providerId="ADAL" clId="{416331A4-5993-4ABC-9964-79E951A960A4}" dt="2024-07-02T13:33:31.868" v="383" actId="2890"/>
        <pc:sldMkLst>
          <pc:docMk/>
          <pc:sldMk cId="1678771448" sldId="270"/>
        </pc:sldMkLst>
      </pc:sldChg>
    </pc:docChg>
  </pc:docChgLst>
  <pc:docChgLst>
    <pc:chgData name="Matthew Weber" userId="cb8fa425-774b-40a7-b0f2-d5b57e79fa6f" providerId="ADAL" clId="{BACF630E-E700-4904-A343-FBF029186F51}"/>
    <pc:docChg chg="modSld">
      <pc:chgData name="Matthew Weber" userId="cb8fa425-774b-40a7-b0f2-d5b57e79fa6f" providerId="ADAL" clId="{BACF630E-E700-4904-A343-FBF029186F51}" dt="2024-07-03T18:10:14.649" v="64" actId="20577"/>
      <pc:docMkLst>
        <pc:docMk/>
      </pc:docMkLst>
      <pc:sldChg chg="modSp mod">
        <pc:chgData name="Matthew Weber" userId="cb8fa425-774b-40a7-b0f2-d5b57e79fa6f" providerId="ADAL" clId="{BACF630E-E700-4904-A343-FBF029186F51}" dt="2024-07-03T18:10:14.649" v="64" actId="20577"/>
        <pc:sldMkLst>
          <pc:docMk/>
          <pc:sldMk cId="2932703518" sldId="256"/>
        </pc:sldMkLst>
        <pc:spChg chg="mod">
          <ac:chgData name="Matthew Weber" userId="cb8fa425-774b-40a7-b0f2-d5b57e79fa6f" providerId="ADAL" clId="{BACF630E-E700-4904-A343-FBF029186F51}" dt="2024-07-03T18:10:14.649" v="64" actId="20577"/>
          <ac:spMkLst>
            <pc:docMk/>
            <pc:sldMk cId="2932703518" sldId="256"/>
            <ac:spMk id="2" creationId="{0988541B-C4D0-FD60-CEA4-610494902ED9}"/>
          </ac:spMkLst>
        </pc:spChg>
      </pc:sldChg>
    </pc:docChg>
  </pc:docChgLst>
  <pc:docChgLst>
    <pc:chgData name="Matthew Weber" userId="cb8fa425-774b-40a7-b0f2-d5b57e79fa6f" providerId="ADAL" clId="{6E6DA757-6AC9-43F6-9F18-5DB7752267B9}"/>
    <pc:docChg chg="custSel delSld modSld">
      <pc:chgData name="Matthew Weber" userId="cb8fa425-774b-40a7-b0f2-d5b57e79fa6f" providerId="ADAL" clId="{6E6DA757-6AC9-43F6-9F18-5DB7752267B9}" dt="2024-07-01T19:32:19.868" v="261" actId="20577"/>
      <pc:docMkLst>
        <pc:docMk/>
      </pc:docMkLst>
      <pc:sldChg chg="modSp mod">
        <pc:chgData name="Matthew Weber" userId="cb8fa425-774b-40a7-b0f2-d5b57e79fa6f" providerId="ADAL" clId="{6E6DA757-6AC9-43F6-9F18-5DB7752267B9}" dt="2024-07-01T19:04:03.067" v="31" actId="20577"/>
        <pc:sldMkLst>
          <pc:docMk/>
          <pc:sldMk cId="2932703518" sldId="256"/>
        </pc:sldMkLst>
        <pc:spChg chg="mod">
          <ac:chgData name="Matthew Weber" userId="cb8fa425-774b-40a7-b0f2-d5b57e79fa6f" providerId="ADAL" clId="{6E6DA757-6AC9-43F6-9F18-5DB7752267B9}" dt="2024-07-01T19:03:54.913" v="29" actId="14100"/>
          <ac:spMkLst>
            <pc:docMk/>
            <pc:sldMk cId="2932703518" sldId="256"/>
            <ac:spMk id="2" creationId="{0988541B-C4D0-FD60-CEA4-610494902ED9}"/>
          </ac:spMkLst>
        </pc:spChg>
        <pc:spChg chg="mod">
          <ac:chgData name="Matthew Weber" userId="cb8fa425-774b-40a7-b0f2-d5b57e79fa6f" providerId="ADAL" clId="{6E6DA757-6AC9-43F6-9F18-5DB7752267B9}" dt="2024-07-01T19:04:03.067" v="31" actId="20577"/>
          <ac:spMkLst>
            <pc:docMk/>
            <pc:sldMk cId="2932703518" sldId="256"/>
            <ac:spMk id="3" creationId="{A811F1A6-A382-AF76-0D86-809F875EE824}"/>
          </ac:spMkLst>
        </pc:spChg>
      </pc:sldChg>
      <pc:sldChg chg="addSp delSp modSp mod">
        <pc:chgData name="Matthew Weber" userId="cb8fa425-774b-40a7-b0f2-d5b57e79fa6f" providerId="ADAL" clId="{6E6DA757-6AC9-43F6-9F18-5DB7752267B9}" dt="2024-07-01T19:08:47.455" v="146"/>
        <pc:sldMkLst>
          <pc:docMk/>
          <pc:sldMk cId="2923562659" sldId="257"/>
        </pc:sldMkLst>
        <pc:spChg chg="mod ord">
          <ac:chgData name="Matthew Weber" userId="cb8fa425-774b-40a7-b0f2-d5b57e79fa6f" providerId="ADAL" clId="{6E6DA757-6AC9-43F6-9F18-5DB7752267B9}" dt="2024-07-01T19:07:49.410" v="145" actId="26606"/>
          <ac:spMkLst>
            <pc:docMk/>
            <pc:sldMk cId="2923562659" sldId="257"/>
            <ac:spMk id="3" creationId="{6F8127F2-A88E-3587-E460-6FD5C7F273C2}"/>
          </ac:spMkLst>
        </pc:spChg>
        <pc:spChg chg="del">
          <ac:chgData name="Matthew Weber" userId="cb8fa425-774b-40a7-b0f2-d5b57e79fa6f" providerId="ADAL" clId="{6E6DA757-6AC9-43F6-9F18-5DB7752267B9}" dt="2024-07-01T19:07:49.410" v="145" actId="26606"/>
          <ac:spMkLst>
            <pc:docMk/>
            <pc:sldMk cId="2923562659" sldId="257"/>
            <ac:spMk id="1034" creationId="{79BB35BC-D5C2-4C8B-A22A-A71E6191913B}"/>
          </ac:spMkLst>
        </pc:spChg>
        <pc:spChg chg="add">
          <ac:chgData name="Matthew Weber" userId="cb8fa425-774b-40a7-b0f2-d5b57e79fa6f" providerId="ADAL" clId="{6E6DA757-6AC9-43F6-9F18-5DB7752267B9}" dt="2024-07-01T19:07:49.410" v="145" actId="26606"/>
          <ac:spMkLst>
            <pc:docMk/>
            <pc:sldMk cId="2923562659" sldId="257"/>
            <ac:spMk id="1039" creationId="{79BB35BC-D5C2-4C8B-A22A-A71E6191913B}"/>
          </ac:spMkLst>
        </pc:spChg>
        <pc:picChg chg="add mod">
          <ac:chgData name="Matthew Weber" userId="cb8fa425-774b-40a7-b0f2-d5b57e79fa6f" providerId="ADAL" clId="{6E6DA757-6AC9-43F6-9F18-5DB7752267B9}" dt="2024-07-01T19:08:47.455" v="146"/>
          <ac:picMkLst>
            <pc:docMk/>
            <pc:sldMk cId="2923562659" sldId="257"/>
            <ac:picMk id="2" creationId="{42C07A94-A754-75CB-C3DA-346EBBF4078D}"/>
          </ac:picMkLst>
        </pc:picChg>
        <pc:picChg chg="del">
          <ac:chgData name="Matthew Weber" userId="cb8fa425-774b-40a7-b0f2-d5b57e79fa6f" providerId="ADAL" clId="{6E6DA757-6AC9-43F6-9F18-5DB7752267B9}" dt="2024-07-01T19:07:45.480" v="144" actId="478"/>
          <ac:picMkLst>
            <pc:docMk/>
            <pc:sldMk cId="2923562659" sldId="257"/>
            <ac:picMk id="1027" creationId="{0E63F4FF-4768-EC64-58D1-9180E1F08613}"/>
          </ac:picMkLst>
        </pc:picChg>
      </pc:sldChg>
      <pc:sldChg chg="addSp delSp modSp mod">
        <pc:chgData name="Matthew Weber" userId="cb8fa425-774b-40a7-b0f2-d5b57e79fa6f" providerId="ADAL" clId="{6E6DA757-6AC9-43F6-9F18-5DB7752267B9}" dt="2024-07-01T19:25:08.939" v="187" actId="403"/>
        <pc:sldMkLst>
          <pc:docMk/>
          <pc:sldMk cId="754623724" sldId="258"/>
        </pc:sldMkLst>
        <pc:spChg chg="mod">
          <ac:chgData name="Matthew Weber" userId="cb8fa425-774b-40a7-b0f2-d5b57e79fa6f" providerId="ADAL" clId="{6E6DA757-6AC9-43F6-9F18-5DB7752267B9}" dt="2024-07-01T19:25:08.939" v="187" actId="403"/>
          <ac:spMkLst>
            <pc:docMk/>
            <pc:sldMk cId="754623724" sldId="258"/>
            <ac:spMk id="3" creationId="{8F4C1733-6E4C-D12A-B536-419328C4EDAA}"/>
          </ac:spMkLst>
        </pc:spChg>
        <pc:spChg chg="del">
          <ac:chgData name="Matthew Weber" userId="cb8fa425-774b-40a7-b0f2-d5b57e79fa6f" providerId="ADAL" clId="{6E6DA757-6AC9-43F6-9F18-5DB7752267B9}" dt="2024-07-01T19:10:57.804" v="151" actId="478"/>
          <ac:spMkLst>
            <pc:docMk/>
            <pc:sldMk cId="754623724" sldId="258"/>
            <ac:spMk id="25" creationId="{7ACB24BD-9CD7-013A-7FD2-221880A1D9CB}"/>
          </ac:spMkLst>
        </pc:spChg>
        <pc:spChg chg="del">
          <ac:chgData name="Matthew Weber" userId="cb8fa425-774b-40a7-b0f2-d5b57e79fa6f" providerId="ADAL" clId="{6E6DA757-6AC9-43F6-9F18-5DB7752267B9}" dt="2024-07-01T19:10:56.251" v="150" actId="478"/>
          <ac:spMkLst>
            <pc:docMk/>
            <pc:sldMk cId="754623724" sldId="258"/>
            <ac:spMk id="26" creationId="{ECEBFAFE-F392-F505-526A-3F9074EC6C8E}"/>
          </ac:spMkLst>
        </pc:spChg>
        <pc:spChg chg="mod">
          <ac:chgData name="Matthew Weber" userId="cb8fa425-774b-40a7-b0f2-d5b57e79fa6f" providerId="ADAL" clId="{6E6DA757-6AC9-43F6-9F18-5DB7752267B9}" dt="2024-07-01T19:21:29.386" v="179" actId="1076"/>
          <ac:spMkLst>
            <pc:docMk/>
            <pc:sldMk cId="754623724" sldId="258"/>
            <ac:spMk id="28" creationId="{1E4CC2EA-B3E7-7DEC-371C-432750ECA60F}"/>
          </ac:spMkLst>
        </pc:spChg>
        <pc:picChg chg="add del mod">
          <ac:chgData name="Matthew Weber" userId="cb8fa425-774b-40a7-b0f2-d5b57e79fa6f" providerId="ADAL" clId="{6E6DA757-6AC9-43F6-9F18-5DB7752267B9}" dt="2024-07-01T19:20:35.651" v="163" actId="478"/>
          <ac:picMkLst>
            <pc:docMk/>
            <pc:sldMk cId="754623724" sldId="258"/>
            <ac:picMk id="4" creationId="{465C420E-0A23-BC5A-3B50-3B41B1EB2867}"/>
          </ac:picMkLst>
        </pc:picChg>
        <pc:picChg chg="del">
          <ac:chgData name="Matthew Weber" userId="cb8fa425-774b-40a7-b0f2-d5b57e79fa6f" providerId="ADAL" clId="{6E6DA757-6AC9-43F6-9F18-5DB7752267B9}" dt="2024-07-01T19:10:59.069" v="152" actId="478"/>
          <ac:picMkLst>
            <pc:docMk/>
            <pc:sldMk cId="754623724" sldId="258"/>
            <ac:picMk id="23" creationId="{39CC0161-A8D2-7E47-8243-0B45DA087C09}"/>
          </ac:picMkLst>
        </pc:picChg>
        <pc:picChg chg="del">
          <ac:chgData name="Matthew Weber" userId="cb8fa425-774b-40a7-b0f2-d5b57e79fa6f" providerId="ADAL" clId="{6E6DA757-6AC9-43F6-9F18-5DB7752267B9}" dt="2024-07-01T19:10:54.171" v="149" actId="478"/>
          <ac:picMkLst>
            <pc:docMk/>
            <pc:sldMk cId="754623724" sldId="258"/>
            <ac:picMk id="24" creationId="{2476B76F-C8BA-4407-BAE9-755508F41465}"/>
          </ac:picMkLst>
        </pc:picChg>
        <pc:picChg chg="add del mod">
          <ac:chgData name="Matthew Weber" userId="cb8fa425-774b-40a7-b0f2-d5b57e79fa6f" providerId="ADAL" clId="{6E6DA757-6AC9-43F6-9F18-5DB7752267B9}" dt="2024-07-01T19:20:35.651" v="163" actId="478"/>
          <ac:picMkLst>
            <pc:docMk/>
            <pc:sldMk cId="754623724" sldId="258"/>
            <ac:picMk id="1026" creationId="{ADF8709B-2FBC-9AB8-0AF6-7291CCBE5875}"/>
          </ac:picMkLst>
        </pc:picChg>
        <pc:picChg chg="add mod">
          <ac:chgData name="Matthew Weber" userId="cb8fa425-774b-40a7-b0f2-d5b57e79fa6f" providerId="ADAL" clId="{6E6DA757-6AC9-43F6-9F18-5DB7752267B9}" dt="2024-07-01T19:21:18.773" v="178" actId="14100"/>
          <ac:picMkLst>
            <pc:docMk/>
            <pc:sldMk cId="754623724" sldId="258"/>
            <ac:picMk id="1027" creationId="{F869B7D7-168B-FCAB-5E27-35BC3A48E375}"/>
          </ac:picMkLst>
        </pc:picChg>
      </pc:sldChg>
      <pc:sldChg chg="addSp delSp modSp mod">
        <pc:chgData name="Matthew Weber" userId="cb8fa425-774b-40a7-b0f2-d5b57e79fa6f" providerId="ADAL" clId="{6E6DA757-6AC9-43F6-9F18-5DB7752267B9}" dt="2024-07-01T19:25:24.930" v="190" actId="26606"/>
        <pc:sldMkLst>
          <pc:docMk/>
          <pc:sldMk cId="4169116557" sldId="259"/>
        </pc:sldMkLst>
        <pc:spChg chg="mod">
          <ac:chgData name="Matthew Weber" userId="cb8fa425-774b-40a7-b0f2-d5b57e79fa6f" providerId="ADAL" clId="{6E6DA757-6AC9-43F6-9F18-5DB7752267B9}" dt="2024-07-01T19:24:56.540" v="185" actId="403"/>
          <ac:spMkLst>
            <pc:docMk/>
            <pc:sldMk cId="4169116557" sldId="259"/>
            <ac:spMk id="3" creationId="{8F4C1733-6E4C-D12A-B536-419328C4EDAA}"/>
          </ac:spMkLst>
        </pc:spChg>
        <pc:spChg chg="add mod">
          <ac:chgData name="Matthew Weber" userId="cb8fa425-774b-40a7-b0f2-d5b57e79fa6f" providerId="ADAL" clId="{6E6DA757-6AC9-43F6-9F18-5DB7752267B9}" dt="2024-07-01T19:25:21.682" v="188"/>
          <ac:spMkLst>
            <pc:docMk/>
            <pc:sldMk cId="4169116557" sldId="259"/>
            <ac:spMk id="5" creationId="{A50071D7-A29B-9759-4E25-EFF6F46382A1}"/>
          </ac:spMkLst>
        </pc:spChg>
        <pc:spChg chg="del">
          <ac:chgData name="Matthew Weber" userId="cb8fa425-774b-40a7-b0f2-d5b57e79fa6f" providerId="ADAL" clId="{6E6DA757-6AC9-43F6-9F18-5DB7752267B9}" dt="2024-07-01T19:22:30.120" v="181" actId="478"/>
          <ac:spMkLst>
            <pc:docMk/>
            <pc:sldMk cId="4169116557" sldId="259"/>
            <ac:spMk id="20" creationId="{81413D1E-96A5-C895-3A76-DE8E60957497}"/>
          </ac:spMkLst>
        </pc:spChg>
        <pc:spChg chg="del">
          <ac:chgData name="Matthew Weber" userId="cb8fa425-774b-40a7-b0f2-d5b57e79fa6f" providerId="ADAL" clId="{6E6DA757-6AC9-43F6-9F18-5DB7752267B9}" dt="2024-07-01T19:22:33.201" v="182" actId="478"/>
          <ac:spMkLst>
            <pc:docMk/>
            <pc:sldMk cId="4169116557" sldId="259"/>
            <ac:spMk id="21" creationId="{B41ED989-ABBB-D012-4905-813D0612760D}"/>
          </ac:spMkLst>
        </pc:spChg>
        <pc:spChg chg="del">
          <ac:chgData name="Matthew Weber" userId="cb8fa425-774b-40a7-b0f2-d5b57e79fa6f" providerId="ADAL" clId="{6E6DA757-6AC9-43F6-9F18-5DB7752267B9}" dt="2024-07-01T19:25:24.930" v="190" actId="26606"/>
          <ac:spMkLst>
            <pc:docMk/>
            <pc:sldMk cId="4169116557" sldId="259"/>
            <ac:spMk id="3093" creationId="{0E3596DD-156A-473E-9BB3-C6A29F7574E9}"/>
          </ac:spMkLst>
        </pc:spChg>
        <pc:spChg chg="del">
          <ac:chgData name="Matthew Weber" userId="cb8fa425-774b-40a7-b0f2-d5b57e79fa6f" providerId="ADAL" clId="{6E6DA757-6AC9-43F6-9F18-5DB7752267B9}" dt="2024-07-01T19:25:24.930" v="190" actId="26606"/>
          <ac:spMkLst>
            <pc:docMk/>
            <pc:sldMk cId="4169116557" sldId="259"/>
            <ac:spMk id="3095" creationId="{2C46C4D6-C474-4E92-B52E-944C1118F7B6}"/>
          </ac:spMkLst>
        </pc:spChg>
        <pc:spChg chg="add">
          <ac:chgData name="Matthew Weber" userId="cb8fa425-774b-40a7-b0f2-d5b57e79fa6f" providerId="ADAL" clId="{6E6DA757-6AC9-43F6-9F18-5DB7752267B9}" dt="2024-07-01T19:25:24.930" v="190" actId="26606"/>
          <ac:spMkLst>
            <pc:docMk/>
            <pc:sldMk cId="4169116557" sldId="259"/>
            <ac:spMk id="3100" creationId="{0E3596DD-156A-473E-9BB3-C6A29F7574E9}"/>
          </ac:spMkLst>
        </pc:spChg>
        <pc:spChg chg="add">
          <ac:chgData name="Matthew Weber" userId="cb8fa425-774b-40a7-b0f2-d5b57e79fa6f" providerId="ADAL" clId="{6E6DA757-6AC9-43F6-9F18-5DB7752267B9}" dt="2024-07-01T19:25:24.930" v="190" actId="26606"/>
          <ac:spMkLst>
            <pc:docMk/>
            <pc:sldMk cId="4169116557" sldId="259"/>
            <ac:spMk id="3102" creationId="{2C46C4D6-C474-4E92-B52E-944C1118F7B6}"/>
          </ac:spMkLst>
        </pc:spChg>
        <pc:grpChg chg="add mod">
          <ac:chgData name="Matthew Weber" userId="cb8fa425-774b-40a7-b0f2-d5b57e79fa6f" providerId="ADAL" clId="{6E6DA757-6AC9-43F6-9F18-5DB7752267B9}" dt="2024-07-01T19:25:24.930" v="190" actId="26606"/>
          <ac:grpSpMkLst>
            <pc:docMk/>
            <pc:sldMk cId="4169116557" sldId="259"/>
            <ac:grpSpMk id="4" creationId="{319665D7-51BC-9AEB-AE9A-F0228584F2D5}"/>
          </ac:grpSpMkLst>
        </pc:grpChg>
        <pc:picChg chg="add mod">
          <ac:chgData name="Matthew Weber" userId="cb8fa425-774b-40a7-b0f2-d5b57e79fa6f" providerId="ADAL" clId="{6E6DA757-6AC9-43F6-9F18-5DB7752267B9}" dt="2024-07-01T19:25:21.682" v="188"/>
          <ac:picMkLst>
            <pc:docMk/>
            <pc:sldMk cId="4169116557" sldId="259"/>
            <ac:picMk id="6" creationId="{B6C6F55A-1352-651D-856B-D2A63E97D0FD}"/>
          </ac:picMkLst>
        </pc:picChg>
        <pc:picChg chg="del">
          <ac:chgData name="Matthew Weber" userId="cb8fa425-774b-40a7-b0f2-d5b57e79fa6f" providerId="ADAL" clId="{6E6DA757-6AC9-43F6-9F18-5DB7752267B9}" dt="2024-07-01T19:22:28.550" v="180" actId="478"/>
          <ac:picMkLst>
            <pc:docMk/>
            <pc:sldMk cId="4169116557" sldId="259"/>
            <ac:picMk id="19" creationId="{CE4151D8-54AD-A032-17CD-8F8682A70309}"/>
          </ac:picMkLst>
        </pc:picChg>
      </pc:sldChg>
      <pc:sldChg chg="addSp delSp modSp mod">
        <pc:chgData name="Matthew Weber" userId="cb8fa425-774b-40a7-b0f2-d5b57e79fa6f" providerId="ADAL" clId="{6E6DA757-6AC9-43F6-9F18-5DB7752267B9}" dt="2024-07-01T19:27:15.585" v="201" actId="255"/>
        <pc:sldMkLst>
          <pc:docMk/>
          <pc:sldMk cId="2846251533" sldId="260"/>
        </pc:sldMkLst>
        <pc:spChg chg="mod">
          <ac:chgData name="Matthew Weber" userId="cb8fa425-774b-40a7-b0f2-d5b57e79fa6f" providerId="ADAL" clId="{6E6DA757-6AC9-43F6-9F18-5DB7752267B9}" dt="2024-07-01T19:26:02.539" v="194" actId="403"/>
          <ac:spMkLst>
            <pc:docMk/>
            <pc:sldMk cId="2846251533" sldId="260"/>
            <ac:spMk id="3" creationId="{8F4C1733-6E4C-D12A-B536-419328C4EDAA}"/>
          </ac:spMkLst>
        </pc:spChg>
        <pc:spChg chg="add mod">
          <ac:chgData name="Matthew Weber" userId="cb8fa425-774b-40a7-b0f2-d5b57e79fa6f" providerId="ADAL" clId="{6E6DA757-6AC9-43F6-9F18-5DB7752267B9}" dt="2024-07-01T19:26:19.468" v="196"/>
          <ac:spMkLst>
            <pc:docMk/>
            <pc:sldMk cId="2846251533" sldId="260"/>
            <ac:spMk id="15" creationId="{DE2AD9F1-A1F3-C888-D988-704F593E17D0}"/>
          </ac:spMkLst>
        </pc:spChg>
        <pc:spChg chg="add mod">
          <ac:chgData name="Matthew Weber" userId="cb8fa425-774b-40a7-b0f2-d5b57e79fa6f" providerId="ADAL" clId="{6E6DA757-6AC9-43F6-9F18-5DB7752267B9}" dt="2024-07-01T19:26:19.468" v="196"/>
          <ac:spMkLst>
            <pc:docMk/>
            <pc:sldMk cId="2846251533" sldId="260"/>
            <ac:spMk id="16" creationId="{5C6F95A5-A0CA-ADFA-E1C4-6603A8B10428}"/>
          </ac:spMkLst>
        </pc:spChg>
        <pc:spChg chg="add mod">
          <ac:chgData name="Matthew Weber" userId="cb8fa425-774b-40a7-b0f2-d5b57e79fa6f" providerId="ADAL" clId="{6E6DA757-6AC9-43F6-9F18-5DB7752267B9}" dt="2024-07-01T19:26:19.468" v="196"/>
          <ac:spMkLst>
            <pc:docMk/>
            <pc:sldMk cId="2846251533" sldId="260"/>
            <ac:spMk id="17" creationId="{97327757-D779-36E6-5EB2-56B48D85E2CD}"/>
          </ac:spMkLst>
        </pc:spChg>
        <pc:spChg chg="add mod">
          <ac:chgData name="Matthew Weber" userId="cb8fa425-774b-40a7-b0f2-d5b57e79fa6f" providerId="ADAL" clId="{6E6DA757-6AC9-43F6-9F18-5DB7752267B9}" dt="2024-07-01T19:26:19.468" v="196"/>
          <ac:spMkLst>
            <pc:docMk/>
            <pc:sldMk cId="2846251533" sldId="260"/>
            <ac:spMk id="18" creationId="{27992DB2-7103-2827-A92E-0CD5E7E39A6E}"/>
          </ac:spMkLst>
        </pc:spChg>
        <pc:spChg chg="add mod">
          <ac:chgData name="Matthew Weber" userId="cb8fa425-774b-40a7-b0f2-d5b57e79fa6f" providerId="ADAL" clId="{6E6DA757-6AC9-43F6-9F18-5DB7752267B9}" dt="2024-07-01T19:26:19.468" v="196"/>
          <ac:spMkLst>
            <pc:docMk/>
            <pc:sldMk cId="2846251533" sldId="260"/>
            <ac:spMk id="19" creationId="{01B19BD9-377B-FBC8-1867-9571B5D756FD}"/>
          </ac:spMkLst>
        </pc:spChg>
        <pc:spChg chg="add mod">
          <ac:chgData name="Matthew Weber" userId="cb8fa425-774b-40a7-b0f2-d5b57e79fa6f" providerId="ADAL" clId="{6E6DA757-6AC9-43F6-9F18-5DB7752267B9}" dt="2024-07-01T19:26:19.468" v="196"/>
          <ac:spMkLst>
            <pc:docMk/>
            <pc:sldMk cId="2846251533" sldId="260"/>
            <ac:spMk id="20" creationId="{518B5924-726F-E220-3169-40B717BAB154}"/>
          </ac:spMkLst>
        </pc:spChg>
        <pc:spChg chg="add mod">
          <ac:chgData name="Matthew Weber" userId="cb8fa425-774b-40a7-b0f2-d5b57e79fa6f" providerId="ADAL" clId="{6E6DA757-6AC9-43F6-9F18-5DB7752267B9}" dt="2024-07-01T19:26:19.468" v="196"/>
          <ac:spMkLst>
            <pc:docMk/>
            <pc:sldMk cId="2846251533" sldId="260"/>
            <ac:spMk id="21" creationId="{3D9C9A99-320B-282C-CD20-01E72DF58B20}"/>
          </ac:spMkLst>
        </pc:spChg>
        <pc:spChg chg="add mod">
          <ac:chgData name="Matthew Weber" userId="cb8fa425-774b-40a7-b0f2-d5b57e79fa6f" providerId="ADAL" clId="{6E6DA757-6AC9-43F6-9F18-5DB7752267B9}" dt="2024-07-01T19:26:19.468" v="196"/>
          <ac:spMkLst>
            <pc:docMk/>
            <pc:sldMk cId="2846251533" sldId="260"/>
            <ac:spMk id="22" creationId="{3FD1A8D5-398F-268D-012A-CDFC105CE216}"/>
          </ac:spMkLst>
        </pc:spChg>
        <pc:spChg chg="add mod">
          <ac:chgData name="Matthew Weber" userId="cb8fa425-774b-40a7-b0f2-d5b57e79fa6f" providerId="ADAL" clId="{6E6DA757-6AC9-43F6-9F18-5DB7752267B9}" dt="2024-07-01T19:26:19.468" v="196"/>
          <ac:spMkLst>
            <pc:docMk/>
            <pc:sldMk cId="2846251533" sldId="260"/>
            <ac:spMk id="23" creationId="{B8219A0F-E87C-FE20-806C-A2A9F8ED26CD}"/>
          </ac:spMkLst>
        </pc:spChg>
        <pc:spChg chg="add mod">
          <ac:chgData name="Matthew Weber" userId="cb8fa425-774b-40a7-b0f2-d5b57e79fa6f" providerId="ADAL" clId="{6E6DA757-6AC9-43F6-9F18-5DB7752267B9}" dt="2024-07-01T19:26:19.468" v="196"/>
          <ac:spMkLst>
            <pc:docMk/>
            <pc:sldMk cId="2846251533" sldId="260"/>
            <ac:spMk id="24" creationId="{4AD64F87-D898-71B1-D4B9-2290A0CEF4C4}"/>
          </ac:spMkLst>
        </pc:spChg>
        <pc:spChg chg="add mod">
          <ac:chgData name="Matthew Weber" userId="cb8fa425-774b-40a7-b0f2-d5b57e79fa6f" providerId="ADAL" clId="{6E6DA757-6AC9-43F6-9F18-5DB7752267B9}" dt="2024-07-01T19:26:19.468" v="196"/>
          <ac:spMkLst>
            <pc:docMk/>
            <pc:sldMk cId="2846251533" sldId="260"/>
            <ac:spMk id="28" creationId="{3AD45613-DCE4-7441-048F-A355E665AF3A}"/>
          </ac:spMkLst>
        </pc:spChg>
        <pc:spChg chg="add mod">
          <ac:chgData name="Matthew Weber" userId="cb8fa425-774b-40a7-b0f2-d5b57e79fa6f" providerId="ADAL" clId="{6E6DA757-6AC9-43F6-9F18-5DB7752267B9}" dt="2024-07-01T19:26:19.468" v="196"/>
          <ac:spMkLst>
            <pc:docMk/>
            <pc:sldMk cId="2846251533" sldId="260"/>
            <ac:spMk id="29" creationId="{9911F1AA-0C77-1BAC-15B9-AC5C3E4B69BC}"/>
          </ac:spMkLst>
        </pc:spChg>
        <pc:spChg chg="add mod">
          <ac:chgData name="Matthew Weber" userId="cb8fa425-774b-40a7-b0f2-d5b57e79fa6f" providerId="ADAL" clId="{6E6DA757-6AC9-43F6-9F18-5DB7752267B9}" dt="2024-07-01T19:26:19.468" v="196"/>
          <ac:spMkLst>
            <pc:docMk/>
            <pc:sldMk cId="2846251533" sldId="260"/>
            <ac:spMk id="30" creationId="{8E54B9B5-5563-91DE-D76A-472AACF078BB}"/>
          </ac:spMkLst>
        </pc:spChg>
        <pc:spChg chg="add mod">
          <ac:chgData name="Matthew Weber" userId="cb8fa425-774b-40a7-b0f2-d5b57e79fa6f" providerId="ADAL" clId="{6E6DA757-6AC9-43F6-9F18-5DB7752267B9}" dt="2024-07-01T19:26:19.468" v="196"/>
          <ac:spMkLst>
            <pc:docMk/>
            <pc:sldMk cId="2846251533" sldId="260"/>
            <ac:spMk id="31" creationId="{A03B71C9-0182-7C55-6211-6C10379CF82D}"/>
          </ac:spMkLst>
        </pc:spChg>
        <pc:spChg chg="add mod">
          <ac:chgData name="Matthew Weber" userId="cb8fa425-774b-40a7-b0f2-d5b57e79fa6f" providerId="ADAL" clId="{6E6DA757-6AC9-43F6-9F18-5DB7752267B9}" dt="2024-07-01T19:26:19.468" v="196"/>
          <ac:spMkLst>
            <pc:docMk/>
            <pc:sldMk cId="2846251533" sldId="260"/>
            <ac:spMk id="32" creationId="{A7F58EE8-7FC0-7600-EBF2-E556A28D106E}"/>
          </ac:spMkLst>
        </pc:spChg>
        <pc:spChg chg="add mod">
          <ac:chgData name="Matthew Weber" userId="cb8fa425-774b-40a7-b0f2-d5b57e79fa6f" providerId="ADAL" clId="{6E6DA757-6AC9-43F6-9F18-5DB7752267B9}" dt="2024-07-01T19:27:15.585" v="201" actId="255"/>
          <ac:spMkLst>
            <pc:docMk/>
            <pc:sldMk cId="2846251533" sldId="260"/>
            <ac:spMk id="33" creationId="{E97E715C-3166-055F-FE5A-09F8968F0C7F}"/>
          </ac:spMkLst>
        </pc:spChg>
        <pc:grpChg chg="add mod">
          <ac:chgData name="Matthew Weber" userId="cb8fa425-774b-40a7-b0f2-d5b57e79fa6f" providerId="ADAL" clId="{6E6DA757-6AC9-43F6-9F18-5DB7752267B9}" dt="2024-07-01T19:26:52.854" v="200" actId="1076"/>
          <ac:grpSpMkLst>
            <pc:docMk/>
            <pc:sldMk cId="2846251533" sldId="260"/>
            <ac:grpSpMk id="4" creationId="{6FA23A0E-F7AA-FB62-F255-AE778F4B3225}"/>
          </ac:grpSpMkLst>
        </pc:grpChg>
        <pc:grpChg chg="add mod">
          <ac:chgData name="Matthew Weber" userId="cb8fa425-774b-40a7-b0f2-d5b57e79fa6f" providerId="ADAL" clId="{6E6DA757-6AC9-43F6-9F18-5DB7752267B9}" dt="2024-07-01T19:26:19.468" v="196"/>
          <ac:grpSpMkLst>
            <pc:docMk/>
            <pc:sldMk cId="2846251533" sldId="260"/>
            <ac:grpSpMk id="5" creationId="{298DD951-8E3F-3D6F-2B18-53E726933582}"/>
          </ac:grpSpMkLst>
        </pc:grpChg>
        <pc:grpChg chg="add mod">
          <ac:chgData name="Matthew Weber" userId="cb8fa425-774b-40a7-b0f2-d5b57e79fa6f" providerId="ADAL" clId="{6E6DA757-6AC9-43F6-9F18-5DB7752267B9}" dt="2024-07-01T19:26:19.468" v="196"/>
          <ac:grpSpMkLst>
            <pc:docMk/>
            <pc:sldMk cId="2846251533" sldId="260"/>
            <ac:grpSpMk id="6" creationId="{E0F635DE-FE6A-E4D2-BC10-A8E18CD76B13}"/>
          </ac:grpSpMkLst>
        </pc:grpChg>
        <pc:grpChg chg="del">
          <ac:chgData name="Matthew Weber" userId="cb8fa425-774b-40a7-b0f2-d5b57e79fa6f" providerId="ADAL" clId="{6E6DA757-6AC9-43F6-9F18-5DB7752267B9}" dt="2024-07-01T19:26:10.843" v="195" actId="478"/>
          <ac:grpSpMkLst>
            <pc:docMk/>
            <pc:sldMk cId="2846251533" sldId="260"/>
            <ac:grpSpMk id="7" creationId="{A16CB461-B033-8B32-F398-5C64C5BA1878}"/>
          </ac:grpSpMkLst>
        </pc:grpChg>
        <pc:grpChg chg="add mod">
          <ac:chgData name="Matthew Weber" userId="cb8fa425-774b-40a7-b0f2-d5b57e79fa6f" providerId="ADAL" clId="{6E6DA757-6AC9-43F6-9F18-5DB7752267B9}" dt="2024-07-01T19:26:19.468" v="196"/>
          <ac:grpSpMkLst>
            <pc:docMk/>
            <pc:sldMk cId="2846251533" sldId="260"/>
            <ac:grpSpMk id="10" creationId="{673E05E9-FB75-4891-716E-78F9E1A100CC}"/>
          </ac:grpSpMkLst>
        </pc:grpChg>
        <pc:grpChg chg="add mod">
          <ac:chgData name="Matthew Weber" userId="cb8fa425-774b-40a7-b0f2-d5b57e79fa6f" providerId="ADAL" clId="{6E6DA757-6AC9-43F6-9F18-5DB7752267B9}" dt="2024-07-01T19:26:19.468" v="196"/>
          <ac:grpSpMkLst>
            <pc:docMk/>
            <pc:sldMk cId="2846251533" sldId="260"/>
            <ac:grpSpMk id="11" creationId="{EF5023B3-A8B7-7475-184D-E25435922F34}"/>
          </ac:grpSpMkLst>
        </pc:grpChg>
        <pc:grpChg chg="add mod">
          <ac:chgData name="Matthew Weber" userId="cb8fa425-774b-40a7-b0f2-d5b57e79fa6f" providerId="ADAL" clId="{6E6DA757-6AC9-43F6-9F18-5DB7752267B9}" dt="2024-07-01T19:26:19.468" v="196"/>
          <ac:grpSpMkLst>
            <pc:docMk/>
            <pc:sldMk cId="2846251533" sldId="260"/>
            <ac:grpSpMk id="12" creationId="{D0AC73F3-EA3B-A549-F8A7-3AA7AC083BE9}"/>
          </ac:grpSpMkLst>
        </pc:grpChg>
        <pc:grpChg chg="add mod">
          <ac:chgData name="Matthew Weber" userId="cb8fa425-774b-40a7-b0f2-d5b57e79fa6f" providerId="ADAL" clId="{6E6DA757-6AC9-43F6-9F18-5DB7752267B9}" dt="2024-07-01T19:26:19.468" v="196"/>
          <ac:grpSpMkLst>
            <pc:docMk/>
            <pc:sldMk cId="2846251533" sldId="260"/>
            <ac:grpSpMk id="13" creationId="{B00A58FD-443F-B7B1-A53A-F70794B258B6}"/>
          </ac:grpSpMkLst>
        </pc:grpChg>
        <pc:grpChg chg="add mod">
          <ac:chgData name="Matthew Weber" userId="cb8fa425-774b-40a7-b0f2-d5b57e79fa6f" providerId="ADAL" clId="{6E6DA757-6AC9-43F6-9F18-5DB7752267B9}" dt="2024-07-01T19:26:19.468" v="196"/>
          <ac:grpSpMkLst>
            <pc:docMk/>
            <pc:sldMk cId="2846251533" sldId="260"/>
            <ac:grpSpMk id="14" creationId="{B3BBC89B-8CA5-6439-4159-9811B0712212}"/>
          </ac:grpSpMkLst>
        </pc:grpChg>
        <pc:grpChg chg="add mod">
          <ac:chgData name="Matthew Weber" userId="cb8fa425-774b-40a7-b0f2-d5b57e79fa6f" providerId="ADAL" clId="{6E6DA757-6AC9-43F6-9F18-5DB7752267B9}" dt="2024-07-01T19:26:19.468" v="196"/>
          <ac:grpSpMkLst>
            <pc:docMk/>
            <pc:sldMk cId="2846251533" sldId="260"/>
            <ac:grpSpMk id="26" creationId="{72F8A29A-C5C8-8C6C-C722-369B340548BB}"/>
          </ac:grpSpMkLst>
        </pc:grpChg>
        <pc:picChg chg="add mod">
          <ac:chgData name="Matthew Weber" userId="cb8fa425-774b-40a7-b0f2-d5b57e79fa6f" providerId="ADAL" clId="{6E6DA757-6AC9-43F6-9F18-5DB7752267B9}" dt="2024-07-01T19:26:19.468" v="196"/>
          <ac:picMkLst>
            <pc:docMk/>
            <pc:sldMk cId="2846251533" sldId="260"/>
            <ac:picMk id="34" creationId="{BED90F4D-09E0-43AA-D1FE-C24F623454DB}"/>
          </ac:picMkLst>
        </pc:picChg>
      </pc:sldChg>
      <pc:sldChg chg="addSp delSp modSp mod">
        <pc:chgData name="Matthew Weber" userId="cb8fa425-774b-40a7-b0f2-d5b57e79fa6f" providerId="ADAL" clId="{6E6DA757-6AC9-43F6-9F18-5DB7752267B9}" dt="2024-07-01T19:28:12.922" v="207" actId="26606"/>
        <pc:sldMkLst>
          <pc:docMk/>
          <pc:sldMk cId="2595567678" sldId="261"/>
        </pc:sldMkLst>
        <pc:spChg chg="mod">
          <ac:chgData name="Matthew Weber" userId="cb8fa425-774b-40a7-b0f2-d5b57e79fa6f" providerId="ADAL" clId="{6E6DA757-6AC9-43F6-9F18-5DB7752267B9}" dt="2024-07-01T19:28:12.922" v="207" actId="26606"/>
          <ac:spMkLst>
            <pc:docMk/>
            <pc:sldMk cId="2595567678" sldId="261"/>
            <ac:spMk id="3" creationId="{8F4C1733-6E4C-D12A-B536-419328C4EDAA}"/>
          </ac:spMkLst>
        </pc:spChg>
        <pc:spChg chg="add mod">
          <ac:chgData name="Matthew Weber" userId="cb8fa425-774b-40a7-b0f2-d5b57e79fa6f" providerId="ADAL" clId="{6E6DA757-6AC9-43F6-9F18-5DB7752267B9}" dt="2024-07-01T19:28:09.960" v="206"/>
          <ac:spMkLst>
            <pc:docMk/>
            <pc:sldMk cId="2595567678" sldId="261"/>
            <ac:spMk id="9" creationId="{DDB14DBE-A79F-F250-8F3F-D99D383317B6}"/>
          </ac:spMkLst>
        </pc:spChg>
        <pc:spChg chg="del">
          <ac:chgData name="Matthew Weber" userId="cb8fa425-774b-40a7-b0f2-d5b57e79fa6f" providerId="ADAL" clId="{6E6DA757-6AC9-43F6-9F18-5DB7752267B9}" dt="2024-07-01T19:28:12.922" v="207" actId="26606"/>
          <ac:spMkLst>
            <pc:docMk/>
            <pc:sldMk cId="2595567678" sldId="261"/>
            <ac:spMk id="11" creationId="{0E3596DD-156A-473E-9BB3-C6A29F7574E9}"/>
          </ac:spMkLst>
        </pc:spChg>
        <pc:spChg chg="add mod">
          <ac:chgData name="Matthew Weber" userId="cb8fa425-774b-40a7-b0f2-d5b57e79fa6f" providerId="ADAL" clId="{6E6DA757-6AC9-43F6-9F18-5DB7752267B9}" dt="2024-07-01T19:28:09.960" v="206"/>
          <ac:spMkLst>
            <pc:docMk/>
            <pc:sldMk cId="2595567678" sldId="261"/>
            <ac:spMk id="12" creationId="{C13E88D8-29A1-9690-E475-5E89D9D02BB1}"/>
          </ac:spMkLst>
        </pc:spChg>
        <pc:spChg chg="del">
          <ac:chgData name="Matthew Weber" userId="cb8fa425-774b-40a7-b0f2-d5b57e79fa6f" providerId="ADAL" clId="{6E6DA757-6AC9-43F6-9F18-5DB7752267B9}" dt="2024-07-01T19:28:12.922" v="207" actId="26606"/>
          <ac:spMkLst>
            <pc:docMk/>
            <pc:sldMk cId="2595567678" sldId="261"/>
            <ac:spMk id="13" creationId="{2C46C4D6-C474-4E92-B52E-944C1118F7B6}"/>
          </ac:spMkLst>
        </pc:spChg>
        <pc:spChg chg="add">
          <ac:chgData name="Matthew Weber" userId="cb8fa425-774b-40a7-b0f2-d5b57e79fa6f" providerId="ADAL" clId="{6E6DA757-6AC9-43F6-9F18-5DB7752267B9}" dt="2024-07-01T19:28:12.922" v="207" actId="26606"/>
          <ac:spMkLst>
            <pc:docMk/>
            <pc:sldMk cId="2595567678" sldId="261"/>
            <ac:spMk id="18" creationId="{0E3596DD-156A-473E-9BB3-C6A29F7574E9}"/>
          </ac:spMkLst>
        </pc:spChg>
        <pc:spChg chg="add">
          <ac:chgData name="Matthew Weber" userId="cb8fa425-774b-40a7-b0f2-d5b57e79fa6f" providerId="ADAL" clId="{6E6DA757-6AC9-43F6-9F18-5DB7752267B9}" dt="2024-07-01T19:28:12.922" v="207" actId="26606"/>
          <ac:spMkLst>
            <pc:docMk/>
            <pc:sldMk cId="2595567678" sldId="261"/>
            <ac:spMk id="20" creationId="{2C46C4D6-C474-4E92-B52E-944C1118F7B6}"/>
          </ac:spMkLst>
        </pc:spChg>
        <pc:grpChg chg="del">
          <ac:chgData name="Matthew Weber" userId="cb8fa425-774b-40a7-b0f2-d5b57e79fa6f" providerId="ADAL" clId="{6E6DA757-6AC9-43F6-9F18-5DB7752267B9}" dt="2024-07-01T19:28:03.260" v="205" actId="478"/>
          <ac:grpSpMkLst>
            <pc:docMk/>
            <pc:sldMk cId="2595567678" sldId="261"/>
            <ac:grpSpMk id="4" creationId="{15FEA588-2160-E49E-F5CB-CC542EC42BE8}"/>
          </ac:grpSpMkLst>
        </pc:grpChg>
        <pc:grpChg chg="add mod">
          <ac:chgData name="Matthew Weber" userId="cb8fa425-774b-40a7-b0f2-d5b57e79fa6f" providerId="ADAL" clId="{6E6DA757-6AC9-43F6-9F18-5DB7752267B9}" dt="2024-07-01T19:28:12.922" v="207" actId="26606"/>
          <ac:grpSpMkLst>
            <pc:docMk/>
            <pc:sldMk cId="2595567678" sldId="261"/>
            <ac:grpSpMk id="7" creationId="{A9B38DA0-A910-D14D-4E01-1D4C92F7C4AA}"/>
          </ac:grpSpMkLst>
        </pc:grpChg>
        <pc:grpChg chg="add mod">
          <ac:chgData name="Matthew Weber" userId="cb8fa425-774b-40a7-b0f2-d5b57e79fa6f" providerId="ADAL" clId="{6E6DA757-6AC9-43F6-9F18-5DB7752267B9}" dt="2024-07-01T19:28:09.960" v="206"/>
          <ac:grpSpMkLst>
            <pc:docMk/>
            <pc:sldMk cId="2595567678" sldId="261"/>
            <ac:grpSpMk id="8" creationId="{89260F82-9603-4950-F1A7-A9DDCC821278}"/>
          </ac:grpSpMkLst>
        </pc:grpChg>
        <pc:picChg chg="add mod">
          <ac:chgData name="Matthew Weber" userId="cb8fa425-774b-40a7-b0f2-d5b57e79fa6f" providerId="ADAL" clId="{6E6DA757-6AC9-43F6-9F18-5DB7752267B9}" dt="2024-07-01T19:28:09.960" v="206"/>
          <ac:picMkLst>
            <pc:docMk/>
            <pc:sldMk cId="2595567678" sldId="261"/>
            <ac:picMk id="10" creationId="{880CD83A-1534-2C51-23A1-EAD38E15FF14}"/>
          </ac:picMkLst>
        </pc:picChg>
      </pc:sldChg>
      <pc:sldChg chg="addSp delSp modSp mod">
        <pc:chgData name="Matthew Weber" userId="cb8fa425-774b-40a7-b0f2-d5b57e79fa6f" providerId="ADAL" clId="{6E6DA757-6AC9-43F6-9F18-5DB7752267B9}" dt="2024-07-01T19:32:19.868" v="261" actId="20577"/>
        <pc:sldMkLst>
          <pc:docMk/>
          <pc:sldMk cId="3183407483" sldId="262"/>
        </pc:sldMkLst>
        <pc:spChg chg="mod">
          <ac:chgData name="Matthew Weber" userId="cb8fa425-774b-40a7-b0f2-d5b57e79fa6f" providerId="ADAL" clId="{6E6DA757-6AC9-43F6-9F18-5DB7752267B9}" dt="2024-07-01T19:29:39.609" v="228" actId="26606"/>
          <ac:spMkLst>
            <pc:docMk/>
            <pc:sldMk cId="3183407483" sldId="262"/>
            <ac:spMk id="2" creationId="{51C08503-DA61-147C-F172-6AB2F4E1D578}"/>
          </ac:spMkLst>
        </pc:spChg>
        <pc:spChg chg="mod">
          <ac:chgData name="Matthew Weber" userId="cb8fa425-774b-40a7-b0f2-d5b57e79fa6f" providerId="ADAL" clId="{6E6DA757-6AC9-43F6-9F18-5DB7752267B9}" dt="2024-07-01T19:32:19.868" v="261" actId="20577"/>
          <ac:spMkLst>
            <pc:docMk/>
            <pc:sldMk cId="3183407483" sldId="262"/>
            <ac:spMk id="3" creationId="{8F4C1733-6E4C-D12A-B536-419328C4EDAA}"/>
          </ac:spMkLst>
        </pc:spChg>
        <pc:spChg chg="add mod">
          <ac:chgData name="Matthew Weber" userId="cb8fa425-774b-40a7-b0f2-d5b57e79fa6f" providerId="ADAL" clId="{6E6DA757-6AC9-43F6-9F18-5DB7752267B9}" dt="2024-07-01T19:31:10.958" v="244" actId="1076"/>
          <ac:spMkLst>
            <pc:docMk/>
            <pc:sldMk cId="3183407483" sldId="262"/>
            <ac:spMk id="6" creationId="{8803C6AA-9D7F-E1DC-56BC-94D79F60D048}"/>
          </ac:spMkLst>
        </pc:spChg>
        <pc:spChg chg="add mod">
          <ac:chgData name="Matthew Weber" userId="cb8fa425-774b-40a7-b0f2-d5b57e79fa6f" providerId="ADAL" clId="{6E6DA757-6AC9-43F6-9F18-5DB7752267B9}" dt="2024-07-01T19:29:37.130" v="227"/>
          <ac:spMkLst>
            <pc:docMk/>
            <pc:sldMk cId="3183407483" sldId="262"/>
            <ac:spMk id="14" creationId="{F8CD19E4-424B-AA10-E4D7-B3E701C13F59}"/>
          </ac:spMkLst>
        </pc:spChg>
        <pc:spChg chg="add mod">
          <ac:chgData name="Matthew Weber" userId="cb8fa425-774b-40a7-b0f2-d5b57e79fa6f" providerId="ADAL" clId="{6E6DA757-6AC9-43F6-9F18-5DB7752267B9}" dt="2024-07-01T19:29:37.130" v="227"/>
          <ac:spMkLst>
            <pc:docMk/>
            <pc:sldMk cId="3183407483" sldId="262"/>
            <ac:spMk id="15" creationId="{4A04752F-0BAD-C4C4-C6DE-9E91CB36DD0A}"/>
          </ac:spMkLst>
        </pc:spChg>
        <pc:spChg chg="add mod">
          <ac:chgData name="Matthew Weber" userId="cb8fa425-774b-40a7-b0f2-d5b57e79fa6f" providerId="ADAL" clId="{6E6DA757-6AC9-43F6-9F18-5DB7752267B9}" dt="2024-07-01T19:29:37.130" v="227"/>
          <ac:spMkLst>
            <pc:docMk/>
            <pc:sldMk cId="3183407483" sldId="262"/>
            <ac:spMk id="16" creationId="{18E389F3-AA11-866F-DC33-B5B1FE7A076E}"/>
          </ac:spMkLst>
        </pc:spChg>
        <pc:spChg chg="add mod">
          <ac:chgData name="Matthew Weber" userId="cb8fa425-774b-40a7-b0f2-d5b57e79fa6f" providerId="ADAL" clId="{6E6DA757-6AC9-43F6-9F18-5DB7752267B9}" dt="2024-07-01T19:29:37.130" v="227"/>
          <ac:spMkLst>
            <pc:docMk/>
            <pc:sldMk cId="3183407483" sldId="262"/>
            <ac:spMk id="17" creationId="{64B1C731-3776-B934-69D5-E79DA4F1CE7C}"/>
          </ac:spMkLst>
        </pc:spChg>
        <pc:spChg chg="del">
          <ac:chgData name="Matthew Weber" userId="cb8fa425-774b-40a7-b0f2-d5b57e79fa6f" providerId="ADAL" clId="{6E6DA757-6AC9-43F6-9F18-5DB7752267B9}" dt="2024-07-01T19:29:39.609" v="228" actId="26606"/>
          <ac:spMkLst>
            <pc:docMk/>
            <pc:sldMk cId="3183407483" sldId="262"/>
            <ac:spMk id="18" creationId="{0E3596DD-156A-473E-9BB3-C6A29F7574E9}"/>
          </ac:spMkLst>
        </pc:spChg>
        <pc:spChg chg="add mod">
          <ac:chgData name="Matthew Weber" userId="cb8fa425-774b-40a7-b0f2-d5b57e79fa6f" providerId="ADAL" clId="{6E6DA757-6AC9-43F6-9F18-5DB7752267B9}" dt="2024-07-01T19:29:37.130" v="227"/>
          <ac:spMkLst>
            <pc:docMk/>
            <pc:sldMk cId="3183407483" sldId="262"/>
            <ac:spMk id="19" creationId="{7F41B764-0ABC-450A-EC8E-FD235734FAC4}"/>
          </ac:spMkLst>
        </pc:spChg>
        <pc:spChg chg="del">
          <ac:chgData name="Matthew Weber" userId="cb8fa425-774b-40a7-b0f2-d5b57e79fa6f" providerId="ADAL" clId="{6E6DA757-6AC9-43F6-9F18-5DB7752267B9}" dt="2024-07-01T19:29:39.609" v="228" actId="26606"/>
          <ac:spMkLst>
            <pc:docMk/>
            <pc:sldMk cId="3183407483" sldId="262"/>
            <ac:spMk id="20" creationId="{2C46C4D6-C474-4E92-B52E-944C1118F7B6}"/>
          </ac:spMkLst>
        </pc:spChg>
        <pc:spChg chg="add">
          <ac:chgData name="Matthew Weber" userId="cb8fa425-774b-40a7-b0f2-d5b57e79fa6f" providerId="ADAL" clId="{6E6DA757-6AC9-43F6-9F18-5DB7752267B9}" dt="2024-07-01T19:29:39.609" v="228" actId="26606"/>
          <ac:spMkLst>
            <pc:docMk/>
            <pc:sldMk cId="3183407483" sldId="262"/>
            <ac:spMk id="25" creationId="{0E3596DD-156A-473E-9BB3-C6A29F7574E9}"/>
          </ac:spMkLst>
        </pc:spChg>
        <pc:spChg chg="add">
          <ac:chgData name="Matthew Weber" userId="cb8fa425-774b-40a7-b0f2-d5b57e79fa6f" providerId="ADAL" clId="{6E6DA757-6AC9-43F6-9F18-5DB7752267B9}" dt="2024-07-01T19:29:39.609" v="228" actId="26606"/>
          <ac:spMkLst>
            <pc:docMk/>
            <pc:sldMk cId="3183407483" sldId="262"/>
            <ac:spMk id="27" creationId="{2C46C4D6-C474-4E92-B52E-944C1118F7B6}"/>
          </ac:spMkLst>
        </pc:spChg>
        <pc:grpChg chg="add mod">
          <ac:chgData name="Matthew Weber" userId="cb8fa425-774b-40a7-b0f2-d5b57e79fa6f" providerId="ADAL" clId="{6E6DA757-6AC9-43F6-9F18-5DB7752267B9}" dt="2024-07-01T19:29:39.609" v="228" actId="26606"/>
          <ac:grpSpMkLst>
            <pc:docMk/>
            <pc:sldMk cId="3183407483" sldId="262"/>
            <ac:grpSpMk id="4" creationId="{87661991-24F6-B23C-2582-730658680274}"/>
          </ac:grpSpMkLst>
        </pc:grpChg>
        <pc:grpChg chg="add mod">
          <ac:chgData name="Matthew Weber" userId="cb8fa425-774b-40a7-b0f2-d5b57e79fa6f" providerId="ADAL" clId="{6E6DA757-6AC9-43F6-9F18-5DB7752267B9}" dt="2024-07-01T19:29:37.130" v="227"/>
          <ac:grpSpMkLst>
            <pc:docMk/>
            <pc:sldMk cId="3183407483" sldId="262"/>
            <ac:grpSpMk id="5" creationId="{50D6191F-9AD4-922E-C3B7-9C10B13738E7}"/>
          </ac:grpSpMkLst>
        </pc:grpChg>
        <pc:grpChg chg="del">
          <ac:chgData name="Matthew Weber" userId="cb8fa425-774b-40a7-b0f2-d5b57e79fa6f" providerId="ADAL" clId="{6E6DA757-6AC9-43F6-9F18-5DB7752267B9}" dt="2024-07-01T19:29:23.268" v="225" actId="478"/>
          <ac:grpSpMkLst>
            <pc:docMk/>
            <pc:sldMk cId="3183407483" sldId="262"/>
            <ac:grpSpMk id="7" creationId="{4039D273-FE69-1DBA-838B-6297044BDAD7}"/>
          </ac:grpSpMkLst>
        </pc:grpChg>
        <pc:grpChg chg="add mod">
          <ac:chgData name="Matthew Weber" userId="cb8fa425-774b-40a7-b0f2-d5b57e79fa6f" providerId="ADAL" clId="{6E6DA757-6AC9-43F6-9F18-5DB7752267B9}" dt="2024-07-01T19:29:37.130" v="227"/>
          <ac:grpSpMkLst>
            <pc:docMk/>
            <pc:sldMk cId="3183407483" sldId="262"/>
            <ac:grpSpMk id="13" creationId="{15DAB16A-551D-79C8-607A-F79FEB95EACF}"/>
          </ac:grpSpMkLst>
        </pc:grpChg>
        <pc:picChg chg="add mod">
          <ac:chgData name="Matthew Weber" userId="cb8fa425-774b-40a7-b0f2-d5b57e79fa6f" providerId="ADAL" clId="{6E6DA757-6AC9-43F6-9F18-5DB7752267B9}" dt="2024-07-01T19:29:37.130" v="227"/>
          <ac:picMkLst>
            <pc:docMk/>
            <pc:sldMk cId="3183407483" sldId="262"/>
            <ac:picMk id="11" creationId="{6CAD5F91-1723-B0BF-BDFD-375E1496945D}"/>
          </ac:picMkLst>
        </pc:picChg>
      </pc:sldChg>
      <pc:sldChg chg="modSp del mod">
        <pc:chgData name="Matthew Weber" userId="cb8fa425-774b-40a7-b0f2-d5b57e79fa6f" providerId="ADAL" clId="{6E6DA757-6AC9-43F6-9F18-5DB7752267B9}" dt="2024-07-01T19:29:54.852" v="229" actId="2696"/>
        <pc:sldMkLst>
          <pc:docMk/>
          <pc:sldMk cId="1045673115" sldId="263"/>
        </pc:sldMkLst>
        <pc:spChg chg="mod">
          <ac:chgData name="Matthew Weber" userId="cb8fa425-774b-40a7-b0f2-d5b57e79fa6f" providerId="ADAL" clId="{6E6DA757-6AC9-43F6-9F18-5DB7752267B9}" dt="2024-07-01T19:28:45.202" v="210" actId="20577"/>
          <ac:spMkLst>
            <pc:docMk/>
            <pc:sldMk cId="1045673115" sldId="263"/>
            <ac:spMk id="5" creationId="{FC3B2A73-4B76-90C0-0193-6567BD9CE906}"/>
          </ac:spMkLst>
        </pc:spChg>
      </pc:sldChg>
      <pc:sldChg chg="del">
        <pc:chgData name="Matthew Weber" userId="cb8fa425-774b-40a7-b0f2-d5b57e79fa6f" providerId="ADAL" clId="{6E6DA757-6AC9-43F6-9F18-5DB7752267B9}" dt="2024-07-01T19:29:58.160" v="230" actId="2696"/>
        <pc:sldMkLst>
          <pc:docMk/>
          <pc:sldMk cId="58327656" sldId="264"/>
        </pc:sldMkLst>
      </pc:sldChg>
      <pc:sldChg chg="del">
        <pc:chgData name="Matthew Weber" userId="cb8fa425-774b-40a7-b0f2-d5b57e79fa6f" providerId="ADAL" clId="{6E6DA757-6AC9-43F6-9F18-5DB7752267B9}" dt="2024-07-01T19:30:02.436" v="231" actId="2696"/>
        <pc:sldMkLst>
          <pc:docMk/>
          <pc:sldMk cId="567219432" sldId="265"/>
        </pc:sldMkLst>
      </pc:sldChg>
      <pc:sldChg chg="del">
        <pc:chgData name="Matthew Weber" userId="cb8fa425-774b-40a7-b0f2-d5b57e79fa6f" providerId="ADAL" clId="{6E6DA757-6AC9-43F6-9F18-5DB7752267B9}" dt="2024-07-01T19:30:05.531" v="232" actId="2696"/>
        <pc:sldMkLst>
          <pc:docMk/>
          <pc:sldMk cId="94366872" sldId="266"/>
        </pc:sldMkLst>
      </pc:sldChg>
      <pc:sldChg chg="del">
        <pc:chgData name="Matthew Weber" userId="cb8fa425-774b-40a7-b0f2-d5b57e79fa6f" providerId="ADAL" clId="{6E6DA757-6AC9-43F6-9F18-5DB7752267B9}" dt="2024-07-01T19:30:08.583" v="233" actId="2696"/>
        <pc:sldMkLst>
          <pc:docMk/>
          <pc:sldMk cId="1236306092" sldId="267"/>
        </pc:sldMkLst>
      </pc:sldChg>
    </pc:docChg>
  </pc:docChgLst>
  <pc:docChgLst>
    <pc:chgData name="Matthew Weber" userId="cb8fa425-774b-40a7-b0f2-d5b57e79fa6f" providerId="ADAL" clId="{017E6598-7435-4BDB-8241-F1737B66B46A}"/>
    <pc:docChg chg="undo custSel addSld delSld modSld">
      <pc:chgData name="Matthew Weber" userId="cb8fa425-774b-40a7-b0f2-d5b57e79fa6f" providerId="ADAL" clId="{017E6598-7435-4BDB-8241-F1737B66B46A}" dt="2024-07-01T17:06:39.470" v="16"/>
      <pc:docMkLst>
        <pc:docMk/>
      </pc:docMkLst>
      <pc:sldChg chg="addSp delSp delDesignElem">
        <pc:chgData name="Matthew Weber" userId="cb8fa425-774b-40a7-b0f2-d5b57e79fa6f" providerId="ADAL" clId="{017E6598-7435-4BDB-8241-F1737B66B46A}" dt="2024-07-01T17:06:39.470" v="16"/>
        <pc:sldMkLst>
          <pc:docMk/>
          <pc:sldMk cId="2932703518" sldId="256"/>
        </pc:sldMkLst>
        <pc:spChg chg="add del">
          <ac:chgData name="Matthew Weber" userId="cb8fa425-774b-40a7-b0f2-d5b57e79fa6f" providerId="ADAL" clId="{017E6598-7435-4BDB-8241-F1737B66B46A}" dt="2024-07-01T17:06:39.470" v="16"/>
          <ac:spMkLst>
            <pc:docMk/>
            <pc:sldMk cId="2932703518" sldId="256"/>
            <ac:spMk id="8" creationId="{A134706B-150F-487B-B4FB-34C10219C72F}"/>
          </ac:spMkLst>
        </pc:spChg>
        <pc:spChg chg="add del">
          <ac:chgData name="Matthew Weber" userId="cb8fa425-774b-40a7-b0f2-d5b57e79fa6f" providerId="ADAL" clId="{017E6598-7435-4BDB-8241-F1737B66B46A}" dt="2024-07-01T17:06:39.470" v="16"/>
          <ac:spMkLst>
            <pc:docMk/>
            <pc:sldMk cId="2932703518" sldId="256"/>
            <ac:spMk id="10" creationId="{25FD23E7-C75D-4AFA-A4D4-BE5558110941}"/>
          </ac:spMkLst>
        </pc:spChg>
        <pc:spChg chg="add del">
          <ac:chgData name="Matthew Weber" userId="cb8fa425-774b-40a7-b0f2-d5b57e79fa6f" providerId="ADAL" clId="{017E6598-7435-4BDB-8241-F1737B66B46A}" dt="2024-07-01T17:06:39.470" v="16"/>
          <ac:spMkLst>
            <pc:docMk/>
            <pc:sldMk cId="2932703518" sldId="256"/>
            <ac:spMk id="12" creationId="{D6705569-F545-4F47-A260-A9202826EA20}"/>
          </ac:spMkLst>
        </pc:spChg>
      </pc:sldChg>
      <pc:sldChg chg="addSp delSp modSp mod delDesignElem">
        <pc:chgData name="Matthew Weber" userId="cb8fa425-774b-40a7-b0f2-d5b57e79fa6f" providerId="ADAL" clId="{017E6598-7435-4BDB-8241-F1737B66B46A}" dt="2024-07-01T17:06:39.470" v="16"/>
        <pc:sldMkLst>
          <pc:docMk/>
          <pc:sldMk cId="2923562659" sldId="257"/>
        </pc:sldMkLst>
        <pc:spChg chg="add del">
          <ac:chgData name="Matthew Weber" userId="cb8fa425-774b-40a7-b0f2-d5b57e79fa6f" providerId="ADAL" clId="{017E6598-7435-4BDB-8241-F1737B66B46A}" dt="2024-07-01T17:06:39.470" v="16"/>
          <ac:spMkLst>
            <pc:docMk/>
            <pc:sldMk cId="2923562659" sldId="257"/>
            <ac:spMk id="9" creationId="{79BB35BC-D5C2-4C8B-A22A-A71E6191913B}"/>
          </ac:spMkLst>
        </pc:spChg>
        <pc:picChg chg="mod">
          <ac:chgData name="Matthew Weber" userId="cb8fa425-774b-40a7-b0f2-d5b57e79fa6f" providerId="ADAL" clId="{017E6598-7435-4BDB-8241-F1737B66B46A}" dt="2024-07-01T17:00:24.662" v="0" actId="1076"/>
          <ac:picMkLst>
            <pc:docMk/>
            <pc:sldMk cId="2923562659" sldId="257"/>
            <ac:picMk id="5" creationId="{4CCF3BA4-DF18-1540-9964-B17F6A78B2E2}"/>
          </ac:picMkLst>
        </pc:picChg>
      </pc:sldChg>
      <pc:sldChg chg="addSp delSp delDesignElem">
        <pc:chgData name="Matthew Weber" userId="cb8fa425-774b-40a7-b0f2-d5b57e79fa6f" providerId="ADAL" clId="{017E6598-7435-4BDB-8241-F1737B66B46A}" dt="2024-07-01T17:06:39.470" v="16"/>
        <pc:sldMkLst>
          <pc:docMk/>
          <pc:sldMk cId="754623724" sldId="258"/>
        </pc:sldMkLst>
        <pc:spChg chg="add del">
          <ac:chgData name="Matthew Weber" userId="cb8fa425-774b-40a7-b0f2-d5b57e79fa6f" providerId="ADAL" clId="{017E6598-7435-4BDB-8241-F1737B66B46A}" dt="2024-07-01T17:06:39.470" v="16"/>
          <ac:spMkLst>
            <pc:docMk/>
            <pc:sldMk cId="754623724" sldId="258"/>
            <ac:spMk id="11" creationId="{0E3596DD-156A-473E-9BB3-C6A29F7574E9}"/>
          </ac:spMkLst>
        </pc:spChg>
        <pc:spChg chg="add del">
          <ac:chgData name="Matthew Weber" userId="cb8fa425-774b-40a7-b0f2-d5b57e79fa6f" providerId="ADAL" clId="{017E6598-7435-4BDB-8241-F1737B66B46A}" dt="2024-07-01T17:06:39.470" v="16"/>
          <ac:spMkLst>
            <pc:docMk/>
            <pc:sldMk cId="754623724" sldId="258"/>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4169116557" sldId="259"/>
        </pc:sldMkLst>
        <pc:spChg chg="mod">
          <ac:chgData name="Matthew Weber" userId="cb8fa425-774b-40a7-b0f2-d5b57e79fa6f" providerId="ADAL" clId="{017E6598-7435-4BDB-8241-F1737B66B46A}" dt="2024-07-01T17:03:02.424" v="5" actId="14100"/>
          <ac:spMkLst>
            <pc:docMk/>
            <pc:sldMk cId="4169116557" sldId="259"/>
            <ac:spMk id="2" creationId="{51C08503-DA61-147C-F172-6AB2F4E1D578}"/>
          </ac:spMkLst>
        </pc:spChg>
        <pc:spChg chg="add del">
          <ac:chgData name="Matthew Weber" userId="cb8fa425-774b-40a7-b0f2-d5b57e79fa6f" providerId="ADAL" clId="{017E6598-7435-4BDB-8241-F1737B66B46A}" dt="2024-07-01T17:06:39.470" v="16"/>
          <ac:spMkLst>
            <pc:docMk/>
            <pc:sldMk cId="4169116557" sldId="259"/>
            <ac:spMk id="11" creationId="{0E3596DD-156A-473E-9BB3-C6A29F7574E9}"/>
          </ac:spMkLst>
        </pc:spChg>
        <pc:spChg chg="add del">
          <ac:chgData name="Matthew Weber" userId="cb8fa425-774b-40a7-b0f2-d5b57e79fa6f" providerId="ADAL" clId="{017E6598-7435-4BDB-8241-F1737B66B46A}" dt="2024-07-01T17:06:39.470" v="16"/>
          <ac:spMkLst>
            <pc:docMk/>
            <pc:sldMk cId="4169116557" sldId="259"/>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846251533" sldId="260"/>
        </pc:sldMkLst>
        <pc:spChg chg="add del">
          <ac:chgData name="Matthew Weber" userId="cb8fa425-774b-40a7-b0f2-d5b57e79fa6f" providerId="ADAL" clId="{017E6598-7435-4BDB-8241-F1737B66B46A}" dt="2024-07-01T17:06:39.470" v="16"/>
          <ac:spMkLst>
            <pc:docMk/>
            <pc:sldMk cId="2846251533" sldId="260"/>
            <ac:spMk id="11" creationId="{0E3596DD-156A-473E-9BB3-C6A29F7574E9}"/>
          </ac:spMkLst>
        </pc:spChg>
        <pc:spChg chg="add del">
          <ac:chgData name="Matthew Weber" userId="cb8fa425-774b-40a7-b0f2-d5b57e79fa6f" providerId="ADAL" clId="{017E6598-7435-4BDB-8241-F1737B66B46A}" dt="2024-07-01T17:06:39.470" v="16"/>
          <ac:spMkLst>
            <pc:docMk/>
            <pc:sldMk cId="2846251533" sldId="260"/>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595567678" sldId="261"/>
        </pc:sldMkLst>
        <pc:spChg chg="add del">
          <ac:chgData name="Matthew Weber" userId="cb8fa425-774b-40a7-b0f2-d5b57e79fa6f" providerId="ADAL" clId="{017E6598-7435-4BDB-8241-F1737B66B46A}" dt="2024-07-01T17:06:39.470" v="16"/>
          <ac:spMkLst>
            <pc:docMk/>
            <pc:sldMk cId="2595567678" sldId="261"/>
            <ac:spMk id="11" creationId="{0E3596DD-156A-473E-9BB3-C6A29F7574E9}"/>
          </ac:spMkLst>
        </pc:spChg>
        <pc:spChg chg="add del">
          <ac:chgData name="Matthew Weber" userId="cb8fa425-774b-40a7-b0f2-d5b57e79fa6f" providerId="ADAL" clId="{017E6598-7435-4BDB-8241-F1737B66B46A}" dt="2024-07-01T17:06:39.470" v="16"/>
          <ac:spMkLst>
            <pc:docMk/>
            <pc:sldMk cId="2595567678" sldId="261"/>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3183407483" sldId="262"/>
        </pc:sldMkLst>
        <pc:spChg chg="add del">
          <ac:chgData name="Matthew Weber" userId="cb8fa425-774b-40a7-b0f2-d5b57e79fa6f" providerId="ADAL" clId="{017E6598-7435-4BDB-8241-F1737B66B46A}" dt="2024-07-01T17:06:38.291" v="15" actId="26606"/>
          <ac:spMkLst>
            <pc:docMk/>
            <pc:sldMk cId="3183407483" sldId="262"/>
            <ac:spMk id="8" creationId="{0E3596DD-156A-473E-9BB3-C6A29F7574E9}"/>
          </ac:spMkLst>
        </pc:spChg>
        <pc:spChg chg="add del">
          <ac:chgData name="Matthew Weber" userId="cb8fa425-774b-40a7-b0f2-d5b57e79fa6f" providerId="ADAL" clId="{017E6598-7435-4BDB-8241-F1737B66B46A}" dt="2024-07-01T17:06:38.291" v="15" actId="26606"/>
          <ac:spMkLst>
            <pc:docMk/>
            <pc:sldMk cId="3183407483" sldId="262"/>
            <ac:spMk id="9" creationId="{2C46C4D6-C474-4E92-B52E-944C1118F7B6}"/>
          </ac:spMkLst>
        </pc:spChg>
        <pc:spChg chg="add del">
          <ac:chgData name="Matthew Weber" userId="cb8fa425-774b-40a7-b0f2-d5b57e79fa6f" providerId="ADAL" clId="{017E6598-7435-4BDB-8241-F1737B66B46A}" dt="2024-07-01T17:06:39.470" v="16"/>
          <ac:spMkLst>
            <pc:docMk/>
            <pc:sldMk cId="3183407483" sldId="262"/>
            <ac:spMk id="11" creationId="{0E3596DD-156A-473E-9BB3-C6A29F7574E9}"/>
          </ac:spMkLst>
        </pc:spChg>
        <pc:spChg chg="add del">
          <ac:chgData name="Matthew Weber" userId="cb8fa425-774b-40a7-b0f2-d5b57e79fa6f" providerId="ADAL" clId="{017E6598-7435-4BDB-8241-F1737B66B46A}" dt="2024-07-01T17:06:39.470" v="16"/>
          <ac:spMkLst>
            <pc:docMk/>
            <pc:sldMk cId="3183407483" sldId="262"/>
            <ac:spMk id="13" creationId="{2C46C4D6-C474-4E92-B52E-944C1118F7B6}"/>
          </ac:spMkLst>
        </pc:spChg>
        <pc:grpChg chg="add mod">
          <ac:chgData name="Matthew Weber" userId="cb8fa425-774b-40a7-b0f2-d5b57e79fa6f" providerId="ADAL" clId="{017E6598-7435-4BDB-8241-F1737B66B46A}" dt="2024-07-01T17:06:38.291" v="15" actId="26606"/>
          <ac:grpSpMkLst>
            <pc:docMk/>
            <pc:sldMk cId="3183407483" sldId="262"/>
            <ac:grpSpMk id="4" creationId="{44E66633-36DF-1C51-1370-BE05BC1CB25F}"/>
          </ac:grpSpMkLst>
        </pc:grpChg>
      </pc:sldChg>
      <pc:sldChg chg="delSp new del mod">
        <pc:chgData name="Matthew Weber" userId="cb8fa425-774b-40a7-b0f2-d5b57e79fa6f" providerId="ADAL" clId="{017E6598-7435-4BDB-8241-F1737B66B46A}" dt="2024-07-01T17:00:46.822" v="4" actId="2696"/>
        <pc:sldMkLst>
          <pc:docMk/>
          <pc:sldMk cId="646085186" sldId="263"/>
        </pc:sldMkLst>
        <pc:spChg chg="del">
          <ac:chgData name="Matthew Weber" userId="cb8fa425-774b-40a7-b0f2-d5b57e79fa6f" providerId="ADAL" clId="{017E6598-7435-4BDB-8241-F1737B66B46A}" dt="2024-07-01T17:00:42.872" v="3" actId="478"/>
          <ac:spMkLst>
            <pc:docMk/>
            <pc:sldMk cId="646085186" sldId="263"/>
            <ac:spMk id="2" creationId="{89EEE0CA-8308-0A63-2655-CF804F76E470}"/>
          </ac:spMkLst>
        </pc:spChg>
        <pc:spChg chg="del">
          <ac:chgData name="Matthew Weber" userId="cb8fa425-774b-40a7-b0f2-d5b57e79fa6f" providerId="ADAL" clId="{017E6598-7435-4BDB-8241-F1737B66B46A}" dt="2024-07-01T17:00:39.743" v="2" actId="478"/>
          <ac:spMkLst>
            <pc:docMk/>
            <pc:sldMk cId="646085186" sldId="263"/>
            <ac:spMk id="3" creationId="{78FD227C-5ED6-4769-6C73-CECC475E9263}"/>
          </ac:spMkLst>
        </pc:spChg>
      </pc:sldChg>
    </pc:docChg>
  </pc:docChgLst>
  <pc:docChgLst>
    <pc:chgData name="Matthew Weber" userId="cb8fa425-774b-40a7-b0f2-d5b57e79fa6f" providerId="ADAL" clId="{0594C980-1F45-4FA6-9A0E-DEFDA89E183E}"/>
    <pc:docChg chg="undo custSel addSld modSld">
      <pc:chgData name="Matthew Weber" userId="cb8fa425-774b-40a7-b0f2-d5b57e79fa6f" providerId="ADAL" clId="{0594C980-1F45-4FA6-9A0E-DEFDA89E183E}" dt="2024-07-01T18:57:48.978" v="893" actId="20577"/>
      <pc:docMkLst>
        <pc:docMk/>
      </pc:docMkLst>
      <pc:sldChg chg="modSp mod">
        <pc:chgData name="Matthew Weber" userId="cb8fa425-774b-40a7-b0f2-d5b57e79fa6f" providerId="ADAL" clId="{0594C980-1F45-4FA6-9A0E-DEFDA89E183E}" dt="2024-07-01T18:57:48.978" v="893" actId="20577"/>
        <pc:sldMkLst>
          <pc:docMk/>
          <pc:sldMk cId="2932703518" sldId="256"/>
        </pc:sldMkLst>
        <pc:spChg chg="mod">
          <ac:chgData name="Matthew Weber" userId="cb8fa425-774b-40a7-b0f2-d5b57e79fa6f" providerId="ADAL" clId="{0594C980-1F45-4FA6-9A0E-DEFDA89E183E}" dt="2024-07-01T18:57:48.978" v="893" actId="20577"/>
          <ac:spMkLst>
            <pc:docMk/>
            <pc:sldMk cId="2932703518" sldId="256"/>
            <ac:spMk id="2" creationId="{0988541B-C4D0-FD60-CEA4-610494902ED9}"/>
          </ac:spMkLst>
        </pc:spChg>
        <pc:spChg chg="mod">
          <ac:chgData name="Matthew Weber" userId="cb8fa425-774b-40a7-b0f2-d5b57e79fa6f" providerId="ADAL" clId="{0594C980-1F45-4FA6-9A0E-DEFDA89E183E}" dt="2024-07-01T17:27:05.318" v="26" actId="20577"/>
          <ac:spMkLst>
            <pc:docMk/>
            <pc:sldMk cId="2932703518" sldId="256"/>
            <ac:spMk id="3" creationId="{A811F1A6-A382-AF76-0D86-809F875EE824}"/>
          </ac:spMkLst>
        </pc:spChg>
      </pc:sldChg>
      <pc:sldChg chg="addSp delSp modSp mod">
        <pc:chgData name="Matthew Weber" userId="cb8fa425-774b-40a7-b0f2-d5b57e79fa6f" providerId="ADAL" clId="{0594C980-1F45-4FA6-9A0E-DEFDA89E183E}" dt="2024-07-01T17:38:52.170" v="105" actId="26606"/>
        <pc:sldMkLst>
          <pc:docMk/>
          <pc:sldMk cId="2923562659" sldId="257"/>
        </pc:sldMkLst>
        <pc:spChg chg="mod ord">
          <ac:chgData name="Matthew Weber" userId="cb8fa425-774b-40a7-b0f2-d5b57e79fa6f" providerId="ADAL" clId="{0594C980-1F45-4FA6-9A0E-DEFDA89E183E}" dt="2024-07-01T17:38:52.170" v="105" actId="26606"/>
          <ac:spMkLst>
            <pc:docMk/>
            <pc:sldMk cId="2923562659" sldId="257"/>
            <ac:spMk id="3" creationId="{6F8127F2-A88E-3587-E460-6FD5C7F273C2}"/>
          </ac:spMkLst>
        </pc:spChg>
        <pc:spChg chg="add del">
          <ac:chgData name="Matthew Weber" userId="cb8fa425-774b-40a7-b0f2-d5b57e79fa6f" providerId="ADAL" clId="{0594C980-1F45-4FA6-9A0E-DEFDA89E183E}" dt="2024-07-01T17:38:52.170" v="105" actId="26606"/>
          <ac:spMkLst>
            <pc:docMk/>
            <pc:sldMk cId="2923562659" sldId="257"/>
            <ac:spMk id="9" creationId="{79BB35BC-D5C2-4C8B-A22A-A71E6191913B}"/>
          </ac:spMkLst>
        </pc:spChg>
        <pc:spChg chg="add del">
          <ac:chgData name="Matthew Weber" userId="cb8fa425-774b-40a7-b0f2-d5b57e79fa6f" providerId="ADAL" clId="{0594C980-1F45-4FA6-9A0E-DEFDA89E183E}" dt="2024-07-01T17:38:52.154" v="104" actId="26606"/>
          <ac:spMkLst>
            <pc:docMk/>
            <pc:sldMk cId="2923562659" sldId="257"/>
            <ac:spMk id="1032" creationId="{D009D6D5-DAC2-4A8B-A17A-E206B9012D09}"/>
          </ac:spMkLst>
        </pc:spChg>
        <pc:spChg chg="add">
          <ac:chgData name="Matthew Weber" userId="cb8fa425-774b-40a7-b0f2-d5b57e79fa6f" providerId="ADAL" clId="{0594C980-1F45-4FA6-9A0E-DEFDA89E183E}" dt="2024-07-01T17:38:52.170" v="105" actId="26606"/>
          <ac:spMkLst>
            <pc:docMk/>
            <pc:sldMk cId="2923562659" sldId="257"/>
            <ac:spMk id="1034" creationId="{79BB35BC-D5C2-4C8B-A22A-A71E6191913B}"/>
          </ac:spMkLst>
        </pc:spChg>
        <pc:picChg chg="del">
          <ac:chgData name="Matthew Weber" userId="cb8fa425-774b-40a7-b0f2-d5b57e79fa6f" providerId="ADAL" clId="{0594C980-1F45-4FA6-9A0E-DEFDA89E183E}" dt="2024-07-01T17:38:26.553" v="101" actId="478"/>
          <ac:picMkLst>
            <pc:docMk/>
            <pc:sldMk cId="2923562659" sldId="257"/>
            <ac:picMk id="5" creationId="{4CCF3BA4-DF18-1540-9964-B17F6A78B2E2}"/>
          </ac:picMkLst>
        </pc:picChg>
        <pc:picChg chg="add">
          <ac:chgData name="Matthew Weber" userId="cb8fa425-774b-40a7-b0f2-d5b57e79fa6f" providerId="ADAL" clId="{0594C980-1F45-4FA6-9A0E-DEFDA89E183E}" dt="2024-07-01T17:38:15.572" v="100"/>
          <ac:picMkLst>
            <pc:docMk/>
            <pc:sldMk cId="2923562659" sldId="257"/>
            <ac:picMk id="1026" creationId="{80EB45B1-6D0F-347F-7B05-76AA696B8D40}"/>
          </ac:picMkLst>
        </pc:picChg>
        <pc:picChg chg="add mod">
          <ac:chgData name="Matthew Weber" userId="cb8fa425-774b-40a7-b0f2-d5b57e79fa6f" providerId="ADAL" clId="{0594C980-1F45-4FA6-9A0E-DEFDA89E183E}" dt="2024-07-01T17:38:52.170" v="105" actId="26606"/>
          <ac:picMkLst>
            <pc:docMk/>
            <pc:sldMk cId="2923562659" sldId="257"/>
            <ac:picMk id="1027" creationId="{0E63F4FF-4768-EC64-58D1-9180E1F08613}"/>
          </ac:picMkLst>
        </pc:picChg>
      </pc:sldChg>
      <pc:sldChg chg="addSp delSp modSp mod">
        <pc:chgData name="Matthew Weber" userId="cb8fa425-774b-40a7-b0f2-d5b57e79fa6f" providerId="ADAL" clId="{0594C980-1F45-4FA6-9A0E-DEFDA89E183E}" dt="2024-07-01T17:59:35.228" v="512" actId="1076"/>
        <pc:sldMkLst>
          <pc:docMk/>
          <pc:sldMk cId="754623724" sldId="258"/>
        </pc:sldMkLst>
        <pc:spChg chg="mod">
          <ac:chgData name="Matthew Weber" userId="cb8fa425-774b-40a7-b0f2-d5b57e79fa6f" providerId="ADAL" clId="{0594C980-1F45-4FA6-9A0E-DEFDA89E183E}" dt="2024-07-01T17:44:38.079" v="439" actId="1076"/>
          <ac:spMkLst>
            <pc:docMk/>
            <pc:sldMk cId="754623724" sldId="258"/>
            <ac:spMk id="2" creationId="{51C08503-DA61-147C-F172-6AB2F4E1D578}"/>
          </ac:spMkLst>
        </pc:spChg>
        <pc:spChg chg="mod">
          <ac:chgData name="Matthew Weber" userId="cb8fa425-774b-40a7-b0f2-d5b57e79fa6f" providerId="ADAL" clId="{0594C980-1F45-4FA6-9A0E-DEFDA89E183E}" dt="2024-07-01T17:53:51.254" v="471" actId="2710"/>
          <ac:spMkLst>
            <pc:docMk/>
            <pc:sldMk cId="754623724" sldId="258"/>
            <ac:spMk id="3" creationId="{8F4C1733-6E4C-D12A-B536-419328C4EDAA}"/>
          </ac:spMkLst>
        </pc:spChg>
        <pc:spChg chg="mod">
          <ac:chgData name="Matthew Weber" userId="cb8fa425-774b-40a7-b0f2-d5b57e79fa6f" providerId="ADAL" clId="{0594C980-1F45-4FA6-9A0E-DEFDA89E183E}" dt="2024-07-01T17:39:36.114" v="111"/>
          <ac:spMkLst>
            <pc:docMk/>
            <pc:sldMk cId="754623724" sldId="258"/>
            <ac:spMk id="9" creationId="{36062B9A-8296-21EA-A16B-3D1922CD3162}"/>
          </ac:spMkLst>
        </pc:spChg>
        <pc:spChg chg="mod">
          <ac:chgData name="Matthew Weber" userId="cb8fa425-774b-40a7-b0f2-d5b57e79fa6f" providerId="ADAL" clId="{0594C980-1F45-4FA6-9A0E-DEFDA89E183E}" dt="2024-07-01T17:39:36.114" v="111"/>
          <ac:spMkLst>
            <pc:docMk/>
            <pc:sldMk cId="754623724" sldId="258"/>
            <ac:spMk id="14" creationId="{9C27353B-6042-7474-DD42-5FE33E818D91}"/>
          </ac:spMkLst>
        </pc:spChg>
        <pc:spChg chg="add mod">
          <ac:chgData name="Matthew Weber" userId="cb8fa425-774b-40a7-b0f2-d5b57e79fa6f" providerId="ADAL" clId="{0594C980-1F45-4FA6-9A0E-DEFDA89E183E}" dt="2024-07-01T17:39:36.114" v="111"/>
          <ac:spMkLst>
            <pc:docMk/>
            <pc:sldMk cId="754623724" sldId="258"/>
            <ac:spMk id="15" creationId="{00196A6A-A08B-96A7-69AB-B82EC9E2026E}"/>
          </ac:spMkLst>
        </pc:spChg>
        <pc:spChg chg="add mod">
          <ac:chgData name="Matthew Weber" userId="cb8fa425-774b-40a7-b0f2-d5b57e79fa6f" providerId="ADAL" clId="{0594C980-1F45-4FA6-9A0E-DEFDA89E183E}" dt="2024-07-01T17:39:36.114" v="111"/>
          <ac:spMkLst>
            <pc:docMk/>
            <pc:sldMk cId="754623724" sldId="258"/>
            <ac:spMk id="16" creationId="{AD682241-09AC-3A9C-B755-006C88558C9D}"/>
          </ac:spMkLst>
        </pc:spChg>
        <pc:spChg chg="add mod">
          <ac:chgData name="Matthew Weber" userId="cb8fa425-774b-40a7-b0f2-d5b57e79fa6f" providerId="ADAL" clId="{0594C980-1F45-4FA6-9A0E-DEFDA89E183E}" dt="2024-07-01T17:39:36.114" v="111"/>
          <ac:spMkLst>
            <pc:docMk/>
            <pc:sldMk cId="754623724" sldId="258"/>
            <ac:spMk id="17" creationId="{5BF84633-3AAD-2EC1-E50C-CA50CF2061E3}"/>
          </ac:spMkLst>
        </pc:spChg>
        <pc:spChg chg="add">
          <ac:chgData name="Matthew Weber" userId="cb8fa425-774b-40a7-b0f2-d5b57e79fa6f" providerId="ADAL" clId="{0594C980-1F45-4FA6-9A0E-DEFDA89E183E}" dt="2024-07-01T17:40:21.106" v="112"/>
          <ac:spMkLst>
            <pc:docMk/>
            <pc:sldMk cId="754623724" sldId="258"/>
            <ac:spMk id="18" creationId="{E9A27E3B-2A7C-AFE3-334F-2A13DA4F00AD}"/>
          </ac:spMkLst>
        </pc:spChg>
        <pc:spChg chg="add">
          <ac:chgData name="Matthew Weber" userId="cb8fa425-774b-40a7-b0f2-d5b57e79fa6f" providerId="ADAL" clId="{0594C980-1F45-4FA6-9A0E-DEFDA89E183E}" dt="2024-07-01T17:40:21.106" v="112"/>
          <ac:spMkLst>
            <pc:docMk/>
            <pc:sldMk cId="754623724" sldId="258"/>
            <ac:spMk id="22" creationId="{11BDBDDB-AA53-FD0F-8CD2-494DA4B6B290}"/>
          </ac:spMkLst>
        </pc:spChg>
        <pc:spChg chg="add mod">
          <ac:chgData name="Matthew Weber" userId="cb8fa425-774b-40a7-b0f2-d5b57e79fa6f" providerId="ADAL" clId="{0594C980-1F45-4FA6-9A0E-DEFDA89E183E}" dt="2024-07-01T17:59:08.025" v="506"/>
          <ac:spMkLst>
            <pc:docMk/>
            <pc:sldMk cId="754623724" sldId="258"/>
            <ac:spMk id="25" creationId="{7ACB24BD-9CD7-013A-7FD2-221880A1D9CB}"/>
          </ac:spMkLst>
        </pc:spChg>
        <pc:spChg chg="add mod">
          <ac:chgData name="Matthew Weber" userId="cb8fa425-774b-40a7-b0f2-d5b57e79fa6f" providerId="ADAL" clId="{0594C980-1F45-4FA6-9A0E-DEFDA89E183E}" dt="2024-07-01T17:59:16.346" v="508" actId="1076"/>
          <ac:spMkLst>
            <pc:docMk/>
            <pc:sldMk cId="754623724" sldId="258"/>
            <ac:spMk id="26" creationId="{ECEBFAFE-F392-F505-526A-3F9074EC6C8E}"/>
          </ac:spMkLst>
        </pc:spChg>
        <pc:spChg chg="add del mod">
          <ac:chgData name="Matthew Weber" userId="cb8fa425-774b-40a7-b0f2-d5b57e79fa6f" providerId="ADAL" clId="{0594C980-1F45-4FA6-9A0E-DEFDA89E183E}" dt="2024-07-01T17:59:24.269" v="510" actId="478"/>
          <ac:spMkLst>
            <pc:docMk/>
            <pc:sldMk cId="754623724" sldId="258"/>
            <ac:spMk id="27" creationId="{630896AE-923F-F9E2-67F7-C4632AC07982}"/>
          </ac:spMkLst>
        </pc:spChg>
        <pc:spChg chg="add mod">
          <ac:chgData name="Matthew Weber" userId="cb8fa425-774b-40a7-b0f2-d5b57e79fa6f" providerId="ADAL" clId="{0594C980-1F45-4FA6-9A0E-DEFDA89E183E}" dt="2024-07-01T17:59:35.228" v="512" actId="1076"/>
          <ac:spMkLst>
            <pc:docMk/>
            <pc:sldMk cId="754623724" sldId="258"/>
            <ac:spMk id="28" creationId="{1E4CC2EA-B3E7-7DEC-371C-432750ECA60F}"/>
          </ac:spMkLst>
        </pc:spChg>
        <pc:grpChg chg="del">
          <ac:chgData name="Matthew Weber" userId="cb8fa425-774b-40a7-b0f2-d5b57e79fa6f" providerId="ADAL" clId="{0594C980-1F45-4FA6-9A0E-DEFDA89E183E}" dt="2024-07-01T17:41:23.753" v="119" actId="478"/>
          <ac:grpSpMkLst>
            <pc:docMk/>
            <pc:sldMk cId="754623724" sldId="258"/>
            <ac:grpSpMk id="4" creationId="{F8228F8D-7F5F-CB62-C6A0-FFF27AC4AC7A}"/>
          </ac:grpSpMkLst>
        </pc:grpChg>
        <pc:grpChg chg="add del mod">
          <ac:chgData name="Matthew Weber" userId="cb8fa425-774b-40a7-b0f2-d5b57e79fa6f" providerId="ADAL" clId="{0594C980-1F45-4FA6-9A0E-DEFDA89E183E}" dt="2024-07-01T17:39:36.114" v="111"/>
          <ac:grpSpMkLst>
            <pc:docMk/>
            <pc:sldMk cId="754623724" sldId="258"/>
            <ac:grpSpMk id="7" creationId="{BF203D8E-2412-6B22-AEE0-0558F17EC9E4}"/>
          </ac:grpSpMkLst>
        </pc:grpChg>
        <pc:grpChg chg="add mod">
          <ac:chgData name="Matthew Weber" userId="cb8fa425-774b-40a7-b0f2-d5b57e79fa6f" providerId="ADAL" clId="{0594C980-1F45-4FA6-9A0E-DEFDA89E183E}" dt="2024-07-01T17:39:36.114" v="111"/>
          <ac:grpSpMkLst>
            <pc:docMk/>
            <pc:sldMk cId="754623724" sldId="258"/>
            <ac:grpSpMk id="10" creationId="{4F21F847-9C32-609E-60D4-C58EB6D90C37}"/>
          </ac:grpSpMkLst>
        </pc:grpChg>
        <pc:grpChg chg="add">
          <ac:chgData name="Matthew Weber" userId="cb8fa425-774b-40a7-b0f2-d5b57e79fa6f" providerId="ADAL" clId="{0594C980-1F45-4FA6-9A0E-DEFDA89E183E}" dt="2024-07-01T17:40:21.106" v="112"/>
          <ac:grpSpMkLst>
            <pc:docMk/>
            <pc:sldMk cId="754623724" sldId="258"/>
            <ac:grpSpMk id="19" creationId="{560BF9F9-AE5B-C8A1-0528-7E489364B0B1}"/>
          </ac:grpSpMkLst>
        </pc:grpChg>
        <pc:picChg chg="mod">
          <ac:chgData name="Matthew Weber" userId="cb8fa425-774b-40a7-b0f2-d5b57e79fa6f" providerId="ADAL" clId="{0594C980-1F45-4FA6-9A0E-DEFDA89E183E}" dt="2024-07-01T17:39:36.114" v="111"/>
          <ac:picMkLst>
            <pc:docMk/>
            <pc:sldMk cId="754623724" sldId="258"/>
            <ac:picMk id="8" creationId="{8D732455-C0F6-C56D-ADFB-88E9AB0AC4F5}"/>
          </ac:picMkLst>
        </pc:picChg>
        <pc:picChg chg="mod">
          <ac:chgData name="Matthew Weber" userId="cb8fa425-774b-40a7-b0f2-d5b57e79fa6f" providerId="ADAL" clId="{0594C980-1F45-4FA6-9A0E-DEFDA89E183E}" dt="2024-07-01T17:39:36.114" v="111"/>
          <ac:picMkLst>
            <pc:docMk/>
            <pc:sldMk cId="754623724" sldId="258"/>
            <ac:picMk id="12" creationId="{72439162-35C9-6C5C-0A63-008EB2C73F72}"/>
          </ac:picMkLst>
        </pc:picChg>
        <pc:picChg chg="add mod">
          <ac:chgData name="Matthew Weber" userId="cb8fa425-774b-40a7-b0f2-d5b57e79fa6f" providerId="ADAL" clId="{0594C980-1F45-4FA6-9A0E-DEFDA89E183E}" dt="2024-07-01T17:58:51.832" v="503" actId="1076"/>
          <ac:picMkLst>
            <pc:docMk/>
            <pc:sldMk cId="754623724" sldId="258"/>
            <ac:picMk id="23" creationId="{39CC0161-A8D2-7E47-8243-0B45DA087C09}"/>
          </ac:picMkLst>
        </pc:picChg>
        <pc:picChg chg="add mod">
          <ac:chgData name="Matthew Weber" userId="cb8fa425-774b-40a7-b0f2-d5b57e79fa6f" providerId="ADAL" clId="{0594C980-1F45-4FA6-9A0E-DEFDA89E183E}" dt="2024-07-01T17:59:01.203" v="505" actId="1076"/>
          <ac:picMkLst>
            <pc:docMk/>
            <pc:sldMk cId="754623724" sldId="258"/>
            <ac:picMk id="24" creationId="{2476B76F-C8BA-4407-BAE9-755508F41465}"/>
          </ac:picMkLst>
        </pc:picChg>
      </pc:sldChg>
      <pc:sldChg chg="addSp delSp modSp mod">
        <pc:chgData name="Matthew Weber" userId="cb8fa425-774b-40a7-b0f2-d5b57e79fa6f" providerId="ADAL" clId="{0594C980-1F45-4FA6-9A0E-DEFDA89E183E}" dt="2024-07-01T18:51:08.852" v="870" actId="1076"/>
        <pc:sldMkLst>
          <pc:docMk/>
          <pc:sldMk cId="4169116557" sldId="259"/>
        </pc:sldMkLst>
        <pc:spChg chg="mod">
          <ac:chgData name="Matthew Weber" userId="cb8fa425-774b-40a7-b0f2-d5b57e79fa6f" providerId="ADAL" clId="{0594C980-1F45-4FA6-9A0E-DEFDA89E183E}" dt="2024-07-01T17:54:38.092" v="474" actId="26606"/>
          <ac:spMkLst>
            <pc:docMk/>
            <pc:sldMk cId="4169116557" sldId="259"/>
            <ac:spMk id="2" creationId="{51C08503-DA61-147C-F172-6AB2F4E1D578}"/>
          </ac:spMkLst>
        </pc:spChg>
        <pc:spChg chg="mod">
          <ac:chgData name="Matthew Weber" userId="cb8fa425-774b-40a7-b0f2-d5b57e79fa6f" providerId="ADAL" clId="{0594C980-1F45-4FA6-9A0E-DEFDA89E183E}" dt="2024-07-01T18:50:23.607" v="852" actId="20577"/>
          <ac:spMkLst>
            <pc:docMk/>
            <pc:sldMk cId="4169116557" sldId="259"/>
            <ac:spMk id="3" creationId="{8F4C1733-6E4C-D12A-B536-419328C4EDAA}"/>
          </ac:spMkLst>
        </pc:spChg>
        <pc:spChg chg="add del mod">
          <ac:chgData name="Matthew Weber" userId="cb8fa425-774b-40a7-b0f2-d5b57e79fa6f" providerId="ADAL" clId="{0594C980-1F45-4FA6-9A0E-DEFDA89E183E}" dt="2024-07-01T18:00:14.738" v="514" actId="478"/>
          <ac:spMkLst>
            <pc:docMk/>
            <pc:sldMk cId="4169116557" sldId="259"/>
            <ac:spMk id="4" creationId="{CC1F3969-C1D3-15E0-3AF5-17F155934037}"/>
          </ac:spMkLst>
        </pc:spChg>
        <pc:spChg chg="add del mod">
          <ac:chgData name="Matthew Weber" userId="cb8fa425-774b-40a7-b0f2-d5b57e79fa6f" providerId="ADAL" clId="{0594C980-1F45-4FA6-9A0E-DEFDA89E183E}" dt="2024-07-01T18:00:17.140" v="516" actId="478"/>
          <ac:spMkLst>
            <pc:docMk/>
            <pc:sldMk cId="4169116557" sldId="259"/>
            <ac:spMk id="5" creationId="{67F50753-3EF0-7A58-6F7B-C3026B0E685E}"/>
          </ac:spMkLst>
        </pc:spChg>
        <pc:spChg chg="add del mod">
          <ac:chgData name="Matthew Weber" userId="cb8fa425-774b-40a7-b0f2-d5b57e79fa6f" providerId="ADAL" clId="{0594C980-1F45-4FA6-9A0E-DEFDA89E183E}" dt="2024-07-01T18:00:20.008" v="518" actId="478"/>
          <ac:spMkLst>
            <pc:docMk/>
            <pc:sldMk cId="4169116557" sldId="259"/>
            <ac:spMk id="6" creationId="{59FD12B8-2DEB-0CA0-86F8-5DF1BA530690}"/>
          </ac:spMkLst>
        </pc:spChg>
        <pc:spChg chg="del">
          <ac:chgData name="Matthew Weber" userId="cb8fa425-774b-40a7-b0f2-d5b57e79fa6f" providerId="ADAL" clId="{0594C980-1F45-4FA6-9A0E-DEFDA89E183E}" dt="2024-07-01T17:54:38.092" v="474" actId="26606"/>
          <ac:spMkLst>
            <pc:docMk/>
            <pc:sldMk cId="4169116557" sldId="259"/>
            <ac:spMk id="11" creationId="{0E3596DD-156A-473E-9BB3-C6A29F7574E9}"/>
          </ac:spMkLst>
        </pc:spChg>
        <pc:spChg chg="del">
          <ac:chgData name="Matthew Weber" userId="cb8fa425-774b-40a7-b0f2-d5b57e79fa6f" providerId="ADAL" clId="{0594C980-1F45-4FA6-9A0E-DEFDA89E183E}" dt="2024-07-01T17:54:38.092" v="474" actId="26606"/>
          <ac:spMkLst>
            <pc:docMk/>
            <pc:sldMk cId="4169116557" sldId="259"/>
            <ac:spMk id="13" creationId="{2C46C4D6-C474-4E92-B52E-944C1118F7B6}"/>
          </ac:spMkLst>
        </pc:spChg>
        <pc:spChg chg="add mod">
          <ac:chgData name="Matthew Weber" userId="cb8fa425-774b-40a7-b0f2-d5b57e79fa6f" providerId="ADAL" clId="{0594C980-1F45-4FA6-9A0E-DEFDA89E183E}" dt="2024-07-01T18:00:37.656" v="523" actId="20577"/>
          <ac:spMkLst>
            <pc:docMk/>
            <pc:sldMk cId="4169116557" sldId="259"/>
            <ac:spMk id="16" creationId="{3353FB59-E17C-D6A9-4E11-9A5355275901}"/>
          </ac:spMkLst>
        </pc:spChg>
        <pc:spChg chg="add mod">
          <ac:chgData name="Matthew Weber" userId="cb8fa425-774b-40a7-b0f2-d5b57e79fa6f" providerId="ADAL" clId="{0594C980-1F45-4FA6-9A0E-DEFDA89E183E}" dt="2024-07-01T18:50:51.649" v="859" actId="14100"/>
          <ac:spMkLst>
            <pc:docMk/>
            <pc:sldMk cId="4169116557" sldId="259"/>
            <ac:spMk id="20" creationId="{81413D1E-96A5-C895-3A76-DE8E60957497}"/>
          </ac:spMkLst>
        </pc:spChg>
        <pc:spChg chg="add mod">
          <ac:chgData name="Matthew Weber" userId="cb8fa425-774b-40a7-b0f2-d5b57e79fa6f" providerId="ADAL" clId="{0594C980-1F45-4FA6-9A0E-DEFDA89E183E}" dt="2024-07-01T18:51:08.852" v="870" actId="1076"/>
          <ac:spMkLst>
            <pc:docMk/>
            <pc:sldMk cId="4169116557" sldId="259"/>
            <ac:spMk id="21" creationId="{B41ED989-ABBB-D012-4905-813D0612760D}"/>
          </ac:spMkLst>
        </pc:spChg>
        <pc:spChg chg="add del">
          <ac:chgData name="Matthew Weber" userId="cb8fa425-774b-40a7-b0f2-d5b57e79fa6f" providerId="ADAL" clId="{0594C980-1F45-4FA6-9A0E-DEFDA89E183E}" dt="2024-07-01T17:55:07.949" v="478" actId="26606"/>
          <ac:spMkLst>
            <pc:docMk/>
            <pc:sldMk cId="4169116557" sldId="259"/>
            <ac:spMk id="3079" creationId="{0E3596DD-156A-473E-9BB3-C6A29F7574E9}"/>
          </ac:spMkLst>
        </pc:spChg>
        <pc:spChg chg="add del">
          <ac:chgData name="Matthew Weber" userId="cb8fa425-774b-40a7-b0f2-d5b57e79fa6f" providerId="ADAL" clId="{0594C980-1F45-4FA6-9A0E-DEFDA89E183E}" dt="2024-07-01T17:55:07.949" v="478" actId="26606"/>
          <ac:spMkLst>
            <pc:docMk/>
            <pc:sldMk cId="4169116557" sldId="259"/>
            <ac:spMk id="3081" creationId="{2C46C4D6-C474-4E92-B52E-944C1118F7B6}"/>
          </ac:spMkLst>
        </pc:spChg>
        <pc:spChg chg="add del">
          <ac:chgData name="Matthew Weber" userId="cb8fa425-774b-40a7-b0f2-d5b57e79fa6f" providerId="ADAL" clId="{0594C980-1F45-4FA6-9A0E-DEFDA89E183E}" dt="2024-07-01T18:00:35.323" v="521" actId="26606"/>
          <ac:spMkLst>
            <pc:docMk/>
            <pc:sldMk cId="4169116557" sldId="259"/>
            <ac:spMk id="3086" creationId="{F35DB090-93B5-4581-8D71-BB3839684BFF}"/>
          </ac:spMkLst>
        </pc:spChg>
        <pc:spChg chg="add del">
          <ac:chgData name="Matthew Weber" userId="cb8fa425-774b-40a7-b0f2-d5b57e79fa6f" providerId="ADAL" clId="{0594C980-1F45-4FA6-9A0E-DEFDA89E183E}" dt="2024-07-01T18:00:35.323" v="521" actId="26606"/>
          <ac:spMkLst>
            <pc:docMk/>
            <pc:sldMk cId="4169116557" sldId="259"/>
            <ac:spMk id="3088" creationId="{A0DE92DF-4769-4DE9-93FD-EE31271850CA}"/>
          </ac:spMkLst>
        </pc:spChg>
        <pc:spChg chg="add">
          <ac:chgData name="Matthew Weber" userId="cb8fa425-774b-40a7-b0f2-d5b57e79fa6f" providerId="ADAL" clId="{0594C980-1F45-4FA6-9A0E-DEFDA89E183E}" dt="2024-07-01T18:00:35.323" v="521" actId="26606"/>
          <ac:spMkLst>
            <pc:docMk/>
            <pc:sldMk cId="4169116557" sldId="259"/>
            <ac:spMk id="3093" creationId="{0E3596DD-156A-473E-9BB3-C6A29F7574E9}"/>
          </ac:spMkLst>
        </pc:spChg>
        <pc:spChg chg="add">
          <ac:chgData name="Matthew Weber" userId="cb8fa425-774b-40a7-b0f2-d5b57e79fa6f" providerId="ADAL" clId="{0594C980-1F45-4FA6-9A0E-DEFDA89E183E}" dt="2024-07-01T18:00:35.323" v="521" actId="26606"/>
          <ac:spMkLst>
            <pc:docMk/>
            <pc:sldMk cId="4169116557" sldId="259"/>
            <ac:spMk id="3095" creationId="{2C46C4D6-C474-4E92-B52E-944C1118F7B6}"/>
          </ac:spMkLst>
        </pc:spChg>
        <pc:grpChg chg="del">
          <ac:chgData name="Matthew Weber" userId="cb8fa425-774b-40a7-b0f2-d5b57e79fa6f" providerId="ADAL" clId="{0594C980-1F45-4FA6-9A0E-DEFDA89E183E}" dt="2024-07-01T17:54:10.419" v="472" actId="478"/>
          <ac:grpSpMkLst>
            <pc:docMk/>
            <pc:sldMk cId="4169116557" sldId="259"/>
            <ac:grpSpMk id="7" creationId="{0B995C91-22E8-E419-D78A-9D0C2A5EACA0}"/>
          </ac:grpSpMkLst>
        </pc:grpChg>
        <pc:grpChg chg="add del mod">
          <ac:chgData name="Matthew Weber" userId="cb8fa425-774b-40a7-b0f2-d5b57e79fa6f" providerId="ADAL" clId="{0594C980-1F45-4FA6-9A0E-DEFDA89E183E}" dt="2024-07-01T18:41:39.397" v="813" actId="478"/>
          <ac:grpSpMkLst>
            <pc:docMk/>
            <pc:sldMk cId="4169116557" sldId="259"/>
            <ac:grpSpMk id="14" creationId="{40A397CD-3164-4656-8F0B-67B9FC577E4A}"/>
          </ac:grpSpMkLst>
        </pc:grpChg>
        <pc:picChg chg="add mod">
          <ac:chgData name="Matthew Weber" userId="cb8fa425-774b-40a7-b0f2-d5b57e79fa6f" providerId="ADAL" clId="{0594C980-1F45-4FA6-9A0E-DEFDA89E183E}" dt="2024-07-01T18:00:30.629" v="519"/>
          <ac:picMkLst>
            <pc:docMk/>
            <pc:sldMk cId="4169116557" sldId="259"/>
            <ac:picMk id="15" creationId="{C7E1FD41-10C2-C09C-A3D7-4E55C0995C53}"/>
          </ac:picMkLst>
        </pc:picChg>
        <pc:picChg chg="add del mod">
          <ac:chgData name="Matthew Weber" userId="cb8fa425-774b-40a7-b0f2-d5b57e79fa6f" providerId="ADAL" clId="{0594C980-1F45-4FA6-9A0E-DEFDA89E183E}" dt="2024-07-01T18:43:32.202" v="825" actId="478"/>
          <ac:picMkLst>
            <pc:docMk/>
            <pc:sldMk cId="4169116557" sldId="259"/>
            <ac:picMk id="18" creationId="{57D5BFA1-BB4F-922D-C616-0582CC87C2C8}"/>
          </ac:picMkLst>
        </pc:picChg>
        <pc:picChg chg="add mod">
          <ac:chgData name="Matthew Weber" userId="cb8fa425-774b-40a7-b0f2-d5b57e79fa6f" providerId="ADAL" clId="{0594C980-1F45-4FA6-9A0E-DEFDA89E183E}" dt="2024-07-01T18:50:15.524" v="833" actId="1076"/>
          <ac:picMkLst>
            <pc:docMk/>
            <pc:sldMk cId="4169116557" sldId="259"/>
            <ac:picMk id="19" creationId="{CE4151D8-54AD-A032-17CD-8F8682A70309}"/>
          </ac:picMkLst>
        </pc:picChg>
        <pc:picChg chg="add del mod">
          <ac:chgData name="Matthew Weber" userId="cb8fa425-774b-40a7-b0f2-d5b57e79fa6f" providerId="ADAL" clId="{0594C980-1F45-4FA6-9A0E-DEFDA89E183E}" dt="2024-07-01T18:00:13.443" v="513" actId="478"/>
          <ac:picMkLst>
            <pc:docMk/>
            <pc:sldMk cId="4169116557" sldId="259"/>
            <ac:picMk id="3074" creationId="{B070BFC0-7693-23B7-D5EF-EE3FD9FEB50B}"/>
          </ac:picMkLst>
        </pc:picChg>
        <pc:picChg chg="add del mod">
          <ac:chgData name="Matthew Weber" userId="cb8fa425-774b-40a7-b0f2-d5b57e79fa6f" providerId="ADAL" clId="{0594C980-1F45-4FA6-9A0E-DEFDA89E183E}" dt="2024-07-01T18:00:15.940" v="515" actId="478"/>
          <ac:picMkLst>
            <pc:docMk/>
            <pc:sldMk cId="4169116557" sldId="259"/>
            <ac:picMk id="3075" creationId="{23130122-25E3-382F-815E-10957937CF04}"/>
          </ac:picMkLst>
        </pc:picChg>
      </pc:sldChg>
      <pc:sldChg chg="addSp delSp modSp mod">
        <pc:chgData name="Matthew Weber" userId="cb8fa425-774b-40a7-b0f2-d5b57e79fa6f" providerId="ADAL" clId="{0594C980-1F45-4FA6-9A0E-DEFDA89E183E}" dt="2024-07-01T18:54:05.411" v="888" actId="20577"/>
        <pc:sldMkLst>
          <pc:docMk/>
          <pc:sldMk cId="2846251533" sldId="260"/>
        </pc:sldMkLst>
        <pc:spChg chg="mod">
          <ac:chgData name="Matthew Weber" userId="cb8fa425-774b-40a7-b0f2-d5b57e79fa6f" providerId="ADAL" clId="{0594C980-1F45-4FA6-9A0E-DEFDA89E183E}" dt="2024-07-01T18:53:37.103" v="874" actId="26606"/>
          <ac:spMkLst>
            <pc:docMk/>
            <pc:sldMk cId="2846251533" sldId="260"/>
            <ac:spMk id="3" creationId="{8F4C1733-6E4C-D12A-B536-419328C4EDAA}"/>
          </ac:spMkLst>
        </pc:spChg>
        <pc:spChg chg="mod">
          <ac:chgData name="Matthew Weber" userId="cb8fa425-774b-40a7-b0f2-d5b57e79fa6f" providerId="ADAL" clId="{0594C980-1F45-4FA6-9A0E-DEFDA89E183E}" dt="2024-07-01T18:01:57.386" v="534" actId="255"/>
          <ac:spMkLst>
            <pc:docMk/>
            <pc:sldMk cId="2846251533" sldId="260"/>
            <ac:spMk id="6" creationId="{1E2395EF-C7FC-1E5C-3D1C-A1BF22A90CF7}"/>
          </ac:spMkLst>
        </pc:spChg>
        <pc:spChg chg="add mod">
          <ac:chgData name="Matthew Weber" userId="cb8fa425-774b-40a7-b0f2-d5b57e79fa6f" providerId="ADAL" clId="{0594C980-1F45-4FA6-9A0E-DEFDA89E183E}" dt="2024-07-01T18:54:05.411" v="888" actId="20577"/>
          <ac:spMkLst>
            <pc:docMk/>
            <pc:sldMk cId="2846251533" sldId="260"/>
            <ac:spMk id="9" creationId="{03C721ED-5AA3-AA0E-5DB4-AEABAD150259}"/>
          </ac:spMkLst>
        </pc:spChg>
        <pc:spChg chg="del">
          <ac:chgData name="Matthew Weber" userId="cb8fa425-774b-40a7-b0f2-d5b57e79fa6f" providerId="ADAL" clId="{0594C980-1F45-4FA6-9A0E-DEFDA89E183E}" dt="2024-07-01T18:53:37.103" v="874" actId="26606"/>
          <ac:spMkLst>
            <pc:docMk/>
            <pc:sldMk cId="2846251533" sldId="260"/>
            <ac:spMk id="11" creationId="{0E3596DD-156A-473E-9BB3-C6A29F7574E9}"/>
          </ac:spMkLst>
        </pc:spChg>
        <pc:spChg chg="del">
          <ac:chgData name="Matthew Weber" userId="cb8fa425-774b-40a7-b0f2-d5b57e79fa6f" providerId="ADAL" clId="{0594C980-1F45-4FA6-9A0E-DEFDA89E183E}" dt="2024-07-01T18:53:37.103" v="874" actId="26606"/>
          <ac:spMkLst>
            <pc:docMk/>
            <pc:sldMk cId="2846251533" sldId="260"/>
            <ac:spMk id="13" creationId="{2C46C4D6-C474-4E92-B52E-944C1118F7B6}"/>
          </ac:spMkLst>
        </pc:spChg>
        <pc:spChg chg="del">
          <ac:chgData name="Matthew Weber" userId="cb8fa425-774b-40a7-b0f2-d5b57e79fa6f" providerId="ADAL" clId="{0594C980-1F45-4FA6-9A0E-DEFDA89E183E}" dt="2024-07-01T18:53:12.154" v="872" actId="478"/>
          <ac:spMkLst>
            <pc:docMk/>
            <pc:sldMk cId="2846251533" sldId="260"/>
            <ac:spMk id="16" creationId="{B345FFAC-E577-A1D9-15EF-D6BD5B523645}"/>
          </ac:spMkLst>
        </pc:spChg>
        <pc:spChg chg="add del">
          <ac:chgData name="Matthew Weber" userId="cb8fa425-774b-40a7-b0f2-d5b57e79fa6f" providerId="ADAL" clId="{0594C980-1F45-4FA6-9A0E-DEFDA89E183E}" dt="2024-07-01T18:53:47.292" v="876" actId="26606"/>
          <ac:spMkLst>
            <pc:docMk/>
            <pc:sldMk cId="2846251533" sldId="260"/>
            <ac:spMk id="18" creationId="{0E3596DD-156A-473E-9BB3-C6A29F7574E9}"/>
          </ac:spMkLst>
        </pc:spChg>
        <pc:spChg chg="add del">
          <ac:chgData name="Matthew Weber" userId="cb8fa425-774b-40a7-b0f2-d5b57e79fa6f" providerId="ADAL" clId="{0594C980-1F45-4FA6-9A0E-DEFDA89E183E}" dt="2024-07-01T18:53:47.292" v="876" actId="26606"/>
          <ac:spMkLst>
            <pc:docMk/>
            <pc:sldMk cId="2846251533" sldId="260"/>
            <ac:spMk id="20" creationId="{2C46C4D6-C474-4E92-B52E-944C1118F7B6}"/>
          </ac:spMkLst>
        </pc:spChg>
        <pc:spChg chg="add">
          <ac:chgData name="Matthew Weber" userId="cb8fa425-774b-40a7-b0f2-d5b57e79fa6f" providerId="ADAL" clId="{0594C980-1F45-4FA6-9A0E-DEFDA89E183E}" dt="2024-07-01T18:53:47.292" v="876" actId="26606"/>
          <ac:spMkLst>
            <pc:docMk/>
            <pc:sldMk cId="2846251533" sldId="260"/>
            <ac:spMk id="25" creationId="{0E3596DD-156A-473E-9BB3-C6A29F7574E9}"/>
          </ac:spMkLst>
        </pc:spChg>
        <pc:spChg chg="add">
          <ac:chgData name="Matthew Weber" userId="cb8fa425-774b-40a7-b0f2-d5b57e79fa6f" providerId="ADAL" clId="{0594C980-1F45-4FA6-9A0E-DEFDA89E183E}" dt="2024-07-01T18:53:47.292" v="876" actId="26606"/>
          <ac:spMkLst>
            <pc:docMk/>
            <pc:sldMk cId="2846251533" sldId="260"/>
            <ac:spMk id="27" creationId="{2C46C4D6-C474-4E92-B52E-944C1118F7B6}"/>
          </ac:spMkLst>
        </pc:spChg>
        <pc:grpChg chg="del">
          <ac:chgData name="Matthew Weber" userId="cb8fa425-774b-40a7-b0f2-d5b57e79fa6f" providerId="ADAL" clId="{0594C980-1F45-4FA6-9A0E-DEFDA89E183E}" dt="2024-07-01T18:53:10.270" v="871" actId="478"/>
          <ac:grpSpMkLst>
            <pc:docMk/>
            <pc:sldMk cId="2846251533" sldId="260"/>
            <ac:grpSpMk id="4" creationId="{E74837CE-39A1-F5F8-65EB-9FB5742BDADA}"/>
          </ac:grpSpMkLst>
        </pc:grpChg>
        <pc:grpChg chg="add mod">
          <ac:chgData name="Matthew Weber" userId="cb8fa425-774b-40a7-b0f2-d5b57e79fa6f" providerId="ADAL" clId="{0594C980-1F45-4FA6-9A0E-DEFDA89E183E}" dt="2024-07-01T18:53:49.400" v="877" actId="1076"/>
          <ac:grpSpMkLst>
            <pc:docMk/>
            <pc:sldMk cId="2846251533" sldId="260"/>
            <ac:grpSpMk id="7" creationId="{A16CB461-B033-8B32-F398-5C64C5BA1878}"/>
          </ac:grpSpMkLst>
        </pc:grpChg>
        <pc:picChg chg="add mod">
          <ac:chgData name="Matthew Weber" userId="cb8fa425-774b-40a7-b0f2-d5b57e79fa6f" providerId="ADAL" clId="{0594C980-1F45-4FA6-9A0E-DEFDA89E183E}" dt="2024-07-01T18:53:32.243" v="873"/>
          <ac:picMkLst>
            <pc:docMk/>
            <pc:sldMk cId="2846251533" sldId="260"/>
            <ac:picMk id="8" creationId="{014BABD4-C9B1-F82A-3479-C075F81DB5F8}"/>
          </ac:picMkLst>
        </pc:picChg>
      </pc:sldChg>
      <pc:sldChg chg="addSp delSp modSp mod">
        <pc:chgData name="Matthew Weber" userId="cb8fa425-774b-40a7-b0f2-d5b57e79fa6f" providerId="ADAL" clId="{0594C980-1F45-4FA6-9A0E-DEFDA89E183E}" dt="2024-07-01T18:04:11.647" v="558" actId="20577"/>
        <pc:sldMkLst>
          <pc:docMk/>
          <pc:sldMk cId="2595567678" sldId="261"/>
        </pc:sldMkLst>
        <pc:spChg chg="mod">
          <ac:chgData name="Matthew Weber" userId="cb8fa425-774b-40a7-b0f2-d5b57e79fa6f" providerId="ADAL" clId="{0594C980-1F45-4FA6-9A0E-DEFDA89E183E}" dt="2024-07-01T18:04:08.830" v="556" actId="20577"/>
          <ac:spMkLst>
            <pc:docMk/>
            <pc:sldMk cId="2595567678" sldId="261"/>
            <ac:spMk id="3" creationId="{8F4C1733-6E4C-D12A-B536-419328C4EDAA}"/>
          </ac:spMkLst>
        </pc:spChg>
        <pc:spChg chg="add mod">
          <ac:chgData name="Matthew Weber" userId="cb8fa425-774b-40a7-b0f2-d5b57e79fa6f" providerId="ADAL" clId="{0594C980-1F45-4FA6-9A0E-DEFDA89E183E}" dt="2024-07-01T18:04:11.647" v="558" actId="20577"/>
          <ac:spMkLst>
            <pc:docMk/>
            <pc:sldMk cId="2595567678" sldId="261"/>
            <ac:spMk id="6" creationId="{4747360A-A8D4-A1DB-A3AD-68A6D7FF4A12}"/>
          </ac:spMkLst>
        </pc:spChg>
        <pc:grpChg chg="add mod">
          <ac:chgData name="Matthew Weber" userId="cb8fa425-774b-40a7-b0f2-d5b57e79fa6f" providerId="ADAL" clId="{0594C980-1F45-4FA6-9A0E-DEFDA89E183E}" dt="2024-07-01T18:03:41.587" v="548" actId="14100"/>
          <ac:grpSpMkLst>
            <pc:docMk/>
            <pc:sldMk cId="2595567678" sldId="261"/>
            <ac:grpSpMk id="4" creationId="{15FEA588-2160-E49E-F5CB-CC542EC42BE8}"/>
          </ac:grpSpMkLst>
        </pc:grpChg>
        <pc:grpChg chg="del">
          <ac:chgData name="Matthew Weber" userId="cb8fa425-774b-40a7-b0f2-d5b57e79fa6f" providerId="ADAL" clId="{0594C980-1F45-4FA6-9A0E-DEFDA89E183E}" dt="2024-07-01T18:03:05.598" v="540" actId="478"/>
          <ac:grpSpMkLst>
            <pc:docMk/>
            <pc:sldMk cId="2595567678" sldId="261"/>
            <ac:grpSpMk id="7" creationId="{32349804-5EA4-A076-5C34-B395FF53F6D1}"/>
          </ac:grpSpMkLst>
        </pc:grpChg>
        <pc:grpChg chg="del">
          <ac:chgData name="Matthew Weber" userId="cb8fa425-774b-40a7-b0f2-d5b57e79fa6f" providerId="ADAL" clId="{0594C980-1F45-4FA6-9A0E-DEFDA89E183E}" dt="2024-07-01T18:03:28.873" v="542" actId="478"/>
          <ac:grpSpMkLst>
            <pc:docMk/>
            <pc:sldMk cId="2595567678" sldId="261"/>
            <ac:grpSpMk id="10" creationId="{F7FD514C-2720-03C3-A044-F66EA847C118}"/>
          </ac:grpSpMkLst>
        </pc:grpChg>
        <pc:picChg chg="add mod">
          <ac:chgData name="Matthew Weber" userId="cb8fa425-774b-40a7-b0f2-d5b57e79fa6f" providerId="ADAL" clId="{0594C980-1F45-4FA6-9A0E-DEFDA89E183E}" dt="2024-07-01T18:03:27.316" v="541"/>
          <ac:picMkLst>
            <pc:docMk/>
            <pc:sldMk cId="2595567678" sldId="261"/>
            <ac:picMk id="5" creationId="{BD0E1A84-2B77-481A-C8D4-DE7F18A60154}"/>
          </ac:picMkLst>
        </pc:picChg>
      </pc:sldChg>
      <pc:sldChg chg="addSp delSp modSp mod">
        <pc:chgData name="Matthew Weber" userId="cb8fa425-774b-40a7-b0f2-d5b57e79fa6f" providerId="ADAL" clId="{0594C980-1F45-4FA6-9A0E-DEFDA89E183E}" dt="2024-07-01T18:08:00.651" v="621" actId="27636"/>
        <pc:sldMkLst>
          <pc:docMk/>
          <pc:sldMk cId="3183407483" sldId="262"/>
        </pc:sldMkLst>
        <pc:spChg chg="mod">
          <ac:chgData name="Matthew Weber" userId="cb8fa425-774b-40a7-b0f2-d5b57e79fa6f" providerId="ADAL" clId="{0594C980-1F45-4FA6-9A0E-DEFDA89E183E}" dt="2024-07-01T18:08:00.651" v="621" actId="27636"/>
          <ac:spMkLst>
            <pc:docMk/>
            <pc:sldMk cId="3183407483" sldId="262"/>
            <ac:spMk id="3" creationId="{8F4C1733-6E4C-D12A-B536-419328C4EDAA}"/>
          </ac:spMkLst>
        </pc:spChg>
        <pc:spChg chg="add mod">
          <ac:chgData name="Matthew Weber" userId="cb8fa425-774b-40a7-b0f2-d5b57e79fa6f" providerId="ADAL" clId="{0594C980-1F45-4FA6-9A0E-DEFDA89E183E}" dt="2024-07-01T18:07:11.073" v="569"/>
          <ac:spMkLst>
            <pc:docMk/>
            <pc:sldMk cId="3183407483" sldId="262"/>
            <ac:spMk id="9" creationId="{AEB18AEA-905A-B71F-42A7-5C968A74939A}"/>
          </ac:spMkLst>
        </pc:spChg>
        <pc:spChg chg="del">
          <ac:chgData name="Matthew Weber" userId="cb8fa425-774b-40a7-b0f2-d5b57e79fa6f" providerId="ADAL" clId="{0594C980-1F45-4FA6-9A0E-DEFDA89E183E}" dt="2024-07-01T18:07:15.562" v="571" actId="26606"/>
          <ac:spMkLst>
            <pc:docMk/>
            <pc:sldMk cId="3183407483" sldId="262"/>
            <ac:spMk id="11" creationId="{0E3596DD-156A-473E-9BB3-C6A29F7574E9}"/>
          </ac:spMkLst>
        </pc:spChg>
        <pc:spChg chg="add mod">
          <ac:chgData name="Matthew Weber" userId="cb8fa425-774b-40a7-b0f2-d5b57e79fa6f" providerId="ADAL" clId="{0594C980-1F45-4FA6-9A0E-DEFDA89E183E}" dt="2024-07-01T18:07:22.511" v="573" actId="20577"/>
          <ac:spMkLst>
            <pc:docMk/>
            <pc:sldMk cId="3183407483" sldId="262"/>
            <ac:spMk id="12" creationId="{7437ABDA-7F60-C92E-34AC-D6BF48073544}"/>
          </ac:spMkLst>
        </pc:spChg>
        <pc:spChg chg="del">
          <ac:chgData name="Matthew Weber" userId="cb8fa425-774b-40a7-b0f2-d5b57e79fa6f" providerId="ADAL" clId="{0594C980-1F45-4FA6-9A0E-DEFDA89E183E}" dt="2024-07-01T18:07:15.562" v="571" actId="26606"/>
          <ac:spMkLst>
            <pc:docMk/>
            <pc:sldMk cId="3183407483" sldId="262"/>
            <ac:spMk id="13" creationId="{2C46C4D6-C474-4E92-B52E-944C1118F7B6}"/>
          </ac:spMkLst>
        </pc:spChg>
        <pc:spChg chg="add">
          <ac:chgData name="Matthew Weber" userId="cb8fa425-774b-40a7-b0f2-d5b57e79fa6f" providerId="ADAL" clId="{0594C980-1F45-4FA6-9A0E-DEFDA89E183E}" dt="2024-07-01T18:07:15.562" v="571" actId="26606"/>
          <ac:spMkLst>
            <pc:docMk/>
            <pc:sldMk cId="3183407483" sldId="262"/>
            <ac:spMk id="18" creationId="{0E3596DD-156A-473E-9BB3-C6A29F7574E9}"/>
          </ac:spMkLst>
        </pc:spChg>
        <pc:spChg chg="add">
          <ac:chgData name="Matthew Weber" userId="cb8fa425-774b-40a7-b0f2-d5b57e79fa6f" providerId="ADAL" clId="{0594C980-1F45-4FA6-9A0E-DEFDA89E183E}" dt="2024-07-01T18:07:15.562" v="571" actId="26606"/>
          <ac:spMkLst>
            <pc:docMk/>
            <pc:sldMk cId="3183407483" sldId="262"/>
            <ac:spMk id="20" creationId="{2C46C4D6-C474-4E92-B52E-944C1118F7B6}"/>
          </ac:spMkLst>
        </pc:spChg>
        <pc:grpChg chg="del">
          <ac:chgData name="Matthew Weber" userId="cb8fa425-774b-40a7-b0f2-d5b57e79fa6f" providerId="ADAL" clId="{0594C980-1F45-4FA6-9A0E-DEFDA89E183E}" dt="2024-07-01T18:07:13.261" v="570" actId="478"/>
          <ac:grpSpMkLst>
            <pc:docMk/>
            <pc:sldMk cId="3183407483" sldId="262"/>
            <ac:grpSpMk id="4" creationId="{44E66633-36DF-1C51-1370-BE05BC1CB25F}"/>
          </ac:grpSpMkLst>
        </pc:grpChg>
        <pc:grpChg chg="add mod">
          <ac:chgData name="Matthew Weber" userId="cb8fa425-774b-40a7-b0f2-d5b57e79fa6f" providerId="ADAL" clId="{0594C980-1F45-4FA6-9A0E-DEFDA89E183E}" dt="2024-07-01T18:07:15.562" v="571" actId="26606"/>
          <ac:grpSpMkLst>
            <pc:docMk/>
            <pc:sldMk cId="3183407483" sldId="262"/>
            <ac:grpSpMk id="7" creationId="{4039D273-FE69-1DBA-838B-6297044BDAD7}"/>
          </ac:grpSpMkLst>
        </pc:grpChg>
        <pc:grpChg chg="add mod">
          <ac:chgData name="Matthew Weber" userId="cb8fa425-774b-40a7-b0f2-d5b57e79fa6f" providerId="ADAL" clId="{0594C980-1F45-4FA6-9A0E-DEFDA89E183E}" dt="2024-07-01T18:07:11.073" v="569"/>
          <ac:grpSpMkLst>
            <pc:docMk/>
            <pc:sldMk cId="3183407483" sldId="262"/>
            <ac:grpSpMk id="8" creationId="{BD6F4957-5509-E8F2-8408-AEC998A2DC24}"/>
          </ac:grpSpMkLst>
        </pc:grpChg>
        <pc:picChg chg="add mod">
          <ac:chgData name="Matthew Weber" userId="cb8fa425-774b-40a7-b0f2-d5b57e79fa6f" providerId="ADAL" clId="{0594C980-1F45-4FA6-9A0E-DEFDA89E183E}" dt="2024-07-01T18:07:11.073" v="569"/>
          <ac:picMkLst>
            <pc:docMk/>
            <pc:sldMk cId="3183407483" sldId="262"/>
            <ac:picMk id="10" creationId="{984C3677-BF8F-CB80-A49B-511139008C06}"/>
          </ac:picMkLst>
        </pc:picChg>
      </pc:sldChg>
      <pc:sldChg chg="addSp delSp modSp new mod setBg">
        <pc:chgData name="Matthew Weber" userId="cb8fa425-774b-40a7-b0f2-d5b57e79fa6f" providerId="ADAL" clId="{0594C980-1F45-4FA6-9A0E-DEFDA89E183E}" dt="2024-07-01T18:22:23.312" v="710" actId="20577"/>
        <pc:sldMkLst>
          <pc:docMk/>
          <pc:sldMk cId="1045673115" sldId="263"/>
        </pc:sldMkLst>
        <pc:spChg chg="del">
          <ac:chgData name="Matthew Weber" userId="cb8fa425-774b-40a7-b0f2-d5b57e79fa6f" providerId="ADAL" clId="{0594C980-1F45-4FA6-9A0E-DEFDA89E183E}" dt="2024-07-01T18:08:26.878" v="623" actId="478"/>
          <ac:spMkLst>
            <pc:docMk/>
            <pc:sldMk cId="1045673115" sldId="263"/>
            <ac:spMk id="2" creationId="{4D3F28C6-AB00-FE78-80CE-1E21C9598781}"/>
          </ac:spMkLst>
        </pc:spChg>
        <pc:spChg chg="del">
          <ac:chgData name="Matthew Weber" userId="cb8fa425-774b-40a7-b0f2-d5b57e79fa6f" providerId="ADAL" clId="{0594C980-1F45-4FA6-9A0E-DEFDA89E183E}" dt="2024-07-01T18:08:46.919" v="624" actId="478"/>
          <ac:spMkLst>
            <pc:docMk/>
            <pc:sldMk cId="1045673115" sldId="263"/>
            <ac:spMk id="3" creationId="{9DA5B3AB-3B2A-85D4-03FB-5D06F11E039E}"/>
          </ac:spMkLst>
        </pc:spChg>
        <pc:spChg chg="add mod">
          <ac:chgData name="Matthew Weber" userId="cb8fa425-774b-40a7-b0f2-d5b57e79fa6f" providerId="ADAL" clId="{0594C980-1F45-4FA6-9A0E-DEFDA89E183E}" dt="2024-07-01T18:11:07.991" v="636" actId="26606"/>
          <ac:spMkLst>
            <pc:docMk/>
            <pc:sldMk cId="1045673115" sldId="263"/>
            <ac:spMk id="4" creationId="{A18DBBB6-615C-EC95-68E2-9CEEA77A97C0}"/>
          </ac:spMkLst>
        </pc:spChg>
        <pc:spChg chg="add mod">
          <ac:chgData name="Matthew Weber" userId="cb8fa425-774b-40a7-b0f2-d5b57e79fa6f" providerId="ADAL" clId="{0594C980-1F45-4FA6-9A0E-DEFDA89E183E}" dt="2024-07-01T18:11:07.991" v="636" actId="26606"/>
          <ac:spMkLst>
            <pc:docMk/>
            <pc:sldMk cId="1045673115" sldId="263"/>
            <ac:spMk id="5" creationId="{FC3B2A73-4B76-90C0-0193-6567BD9CE906}"/>
          </ac:spMkLst>
        </pc:spChg>
        <pc:spChg chg="add mod">
          <ac:chgData name="Matthew Weber" userId="cb8fa425-774b-40a7-b0f2-d5b57e79fa6f" providerId="ADAL" clId="{0594C980-1F45-4FA6-9A0E-DEFDA89E183E}" dt="2024-07-01T18:22:20.776" v="708" actId="20577"/>
          <ac:spMkLst>
            <pc:docMk/>
            <pc:sldMk cId="1045673115" sldId="263"/>
            <ac:spMk id="8" creationId="{8D8BE8BC-0A6A-5E69-2121-123117AFDA20}"/>
          </ac:spMkLst>
        </pc:spChg>
        <pc:spChg chg="add mod">
          <ac:chgData name="Matthew Weber" userId="cb8fa425-774b-40a7-b0f2-d5b57e79fa6f" providerId="ADAL" clId="{0594C980-1F45-4FA6-9A0E-DEFDA89E183E}" dt="2024-07-01T18:22:23.312" v="710" actId="20577"/>
          <ac:spMkLst>
            <pc:docMk/>
            <pc:sldMk cId="1045673115" sldId="263"/>
            <ac:spMk id="11" creationId="{57ABCF19-0CBC-5613-B19E-8BE0D83DC155}"/>
          </ac:spMkLst>
        </pc:spChg>
        <pc:spChg chg="add">
          <ac:chgData name="Matthew Weber" userId="cb8fa425-774b-40a7-b0f2-d5b57e79fa6f" providerId="ADAL" clId="{0594C980-1F45-4FA6-9A0E-DEFDA89E183E}" dt="2024-07-01T18:11:07.991" v="636" actId="26606"/>
          <ac:spMkLst>
            <pc:docMk/>
            <pc:sldMk cId="1045673115" sldId="263"/>
            <ac:spMk id="16" creationId="{61293230-B0F6-45B1-96D1-13D18E242995}"/>
          </ac:spMkLst>
        </pc:spChg>
        <pc:spChg chg="add">
          <ac:chgData name="Matthew Weber" userId="cb8fa425-774b-40a7-b0f2-d5b57e79fa6f" providerId="ADAL" clId="{0594C980-1F45-4FA6-9A0E-DEFDA89E183E}" dt="2024-07-01T18:11:07.991" v="636" actId="26606"/>
          <ac:spMkLst>
            <pc:docMk/>
            <pc:sldMk cId="1045673115" sldId="263"/>
            <ac:spMk id="18" creationId="{0A1E0707-4985-454B-ACE0-4855BB55875E}"/>
          </ac:spMkLst>
        </pc:spChg>
        <pc:grpChg chg="add mod">
          <ac:chgData name="Matthew Weber" userId="cb8fa425-774b-40a7-b0f2-d5b57e79fa6f" providerId="ADAL" clId="{0594C980-1F45-4FA6-9A0E-DEFDA89E183E}" dt="2024-07-01T18:11:18.240" v="638" actId="1076"/>
          <ac:grpSpMkLst>
            <pc:docMk/>
            <pc:sldMk cId="1045673115" sldId="263"/>
            <ac:grpSpMk id="6" creationId="{FAFE5438-525E-3700-81C9-C06C61F934F2}"/>
          </ac:grpSpMkLst>
        </pc:grpChg>
        <pc:grpChg chg="add mod">
          <ac:chgData name="Matthew Weber" userId="cb8fa425-774b-40a7-b0f2-d5b57e79fa6f" providerId="ADAL" clId="{0594C980-1F45-4FA6-9A0E-DEFDA89E183E}" dt="2024-07-01T18:11:28.056" v="639" actId="1076"/>
          <ac:grpSpMkLst>
            <pc:docMk/>
            <pc:sldMk cId="1045673115" sldId="263"/>
            <ac:grpSpMk id="9" creationId="{75CC120C-E934-5108-01C2-AAE792E4746C}"/>
          </ac:grpSpMkLst>
        </pc:grpChg>
        <pc:picChg chg="add mod">
          <ac:chgData name="Matthew Weber" userId="cb8fa425-774b-40a7-b0f2-d5b57e79fa6f" providerId="ADAL" clId="{0594C980-1F45-4FA6-9A0E-DEFDA89E183E}" dt="2024-07-01T18:10:44.314" v="634"/>
          <ac:picMkLst>
            <pc:docMk/>
            <pc:sldMk cId="1045673115" sldId="263"/>
            <ac:picMk id="7" creationId="{63C3F416-F4ED-D26E-5551-E1D7D3F7A97D}"/>
          </ac:picMkLst>
        </pc:picChg>
        <pc:picChg chg="add mod">
          <ac:chgData name="Matthew Weber" userId="cb8fa425-774b-40a7-b0f2-d5b57e79fa6f" providerId="ADAL" clId="{0594C980-1F45-4FA6-9A0E-DEFDA89E183E}" dt="2024-07-01T18:10:55.507" v="635"/>
          <ac:picMkLst>
            <pc:docMk/>
            <pc:sldMk cId="1045673115" sldId="263"/>
            <ac:picMk id="10" creationId="{2C8D7F35-2596-D468-A183-AF29F4681E55}"/>
          </ac:picMkLst>
        </pc:picChg>
      </pc:sldChg>
      <pc:sldChg chg="addSp delSp modSp new mod setBg">
        <pc:chgData name="Matthew Weber" userId="cb8fa425-774b-40a7-b0f2-d5b57e79fa6f" providerId="ADAL" clId="{0594C980-1F45-4FA6-9A0E-DEFDA89E183E}" dt="2024-07-01T18:14:18.418" v="657" actId="1076"/>
        <pc:sldMkLst>
          <pc:docMk/>
          <pc:sldMk cId="58327656" sldId="264"/>
        </pc:sldMkLst>
        <pc:spChg chg="del">
          <ac:chgData name="Matthew Weber" userId="cb8fa425-774b-40a7-b0f2-d5b57e79fa6f" providerId="ADAL" clId="{0594C980-1F45-4FA6-9A0E-DEFDA89E183E}" dt="2024-07-01T18:12:08.146" v="641" actId="478"/>
          <ac:spMkLst>
            <pc:docMk/>
            <pc:sldMk cId="58327656" sldId="264"/>
            <ac:spMk id="2" creationId="{8FFFB938-314D-9D7F-7605-C03817FD4262}"/>
          </ac:spMkLst>
        </pc:spChg>
        <pc:spChg chg="del">
          <ac:chgData name="Matthew Weber" userId="cb8fa425-774b-40a7-b0f2-d5b57e79fa6f" providerId="ADAL" clId="{0594C980-1F45-4FA6-9A0E-DEFDA89E183E}" dt="2024-07-01T18:12:09.600" v="642" actId="478"/>
          <ac:spMkLst>
            <pc:docMk/>
            <pc:sldMk cId="58327656" sldId="264"/>
            <ac:spMk id="3" creationId="{61470F0D-7E61-5534-13D8-53766EECE0B6}"/>
          </ac:spMkLst>
        </pc:spChg>
        <pc:spChg chg="add mod">
          <ac:chgData name="Matthew Weber" userId="cb8fa425-774b-40a7-b0f2-d5b57e79fa6f" providerId="ADAL" clId="{0594C980-1F45-4FA6-9A0E-DEFDA89E183E}" dt="2024-07-01T18:14:11.719" v="656" actId="2085"/>
          <ac:spMkLst>
            <pc:docMk/>
            <pc:sldMk cId="58327656" sldId="264"/>
            <ac:spMk id="4" creationId="{9C455FB2-AFFA-96EA-F210-ED3C03E0BF66}"/>
          </ac:spMkLst>
        </pc:spChg>
        <pc:spChg chg="add mod">
          <ac:chgData name="Matthew Weber" userId="cb8fa425-774b-40a7-b0f2-d5b57e79fa6f" providerId="ADAL" clId="{0594C980-1F45-4FA6-9A0E-DEFDA89E183E}" dt="2024-07-01T18:14:18.418" v="657" actId="1076"/>
          <ac:spMkLst>
            <pc:docMk/>
            <pc:sldMk cId="58327656" sldId="264"/>
            <ac:spMk id="5" creationId="{68B25490-E417-82E8-3338-729639D4FD41}"/>
          </ac:spMkLst>
        </pc:spChg>
        <pc:spChg chg="add">
          <ac:chgData name="Matthew Weber" userId="cb8fa425-774b-40a7-b0f2-d5b57e79fa6f" providerId="ADAL" clId="{0594C980-1F45-4FA6-9A0E-DEFDA89E183E}" dt="2024-07-01T18:13:53.438" v="653" actId="26606"/>
          <ac:spMkLst>
            <pc:docMk/>
            <pc:sldMk cId="58327656" sldId="264"/>
            <ac:spMk id="10" creationId="{17718681-A12E-49D6-9925-DD7C68176D61}"/>
          </ac:spMkLst>
        </pc:spChg>
        <pc:spChg chg="add">
          <ac:chgData name="Matthew Weber" userId="cb8fa425-774b-40a7-b0f2-d5b57e79fa6f" providerId="ADAL" clId="{0594C980-1F45-4FA6-9A0E-DEFDA89E183E}" dt="2024-07-01T18:13:53.438" v="653" actId="26606"/>
          <ac:spMkLst>
            <pc:docMk/>
            <pc:sldMk cId="58327656" sldId="264"/>
            <ac:spMk id="12" creationId="{FBD77573-9EF2-4C35-8285-A1CF6FBB0EA5}"/>
          </ac:spMkLst>
        </pc:spChg>
      </pc:sldChg>
      <pc:sldChg chg="addSp delSp modSp new mod setBg">
        <pc:chgData name="Matthew Weber" userId="cb8fa425-774b-40a7-b0f2-d5b57e79fa6f" providerId="ADAL" clId="{0594C980-1F45-4FA6-9A0E-DEFDA89E183E}" dt="2024-07-01T18:23:43.547" v="714" actId="20577"/>
        <pc:sldMkLst>
          <pc:docMk/>
          <pc:sldMk cId="567219432" sldId="265"/>
        </pc:sldMkLst>
        <pc:spChg chg="del">
          <ac:chgData name="Matthew Weber" userId="cb8fa425-774b-40a7-b0f2-d5b57e79fa6f" providerId="ADAL" clId="{0594C980-1F45-4FA6-9A0E-DEFDA89E183E}" dt="2024-07-01T18:16:30.504" v="660" actId="478"/>
          <ac:spMkLst>
            <pc:docMk/>
            <pc:sldMk cId="567219432" sldId="265"/>
            <ac:spMk id="2" creationId="{317A3CDF-B52B-3F1F-5BB0-A087FBCE51FD}"/>
          </ac:spMkLst>
        </pc:spChg>
        <pc:spChg chg="del">
          <ac:chgData name="Matthew Weber" userId="cb8fa425-774b-40a7-b0f2-d5b57e79fa6f" providerId="ADAL" clId="{0594C980-1F45-4FA6-9A0E-DEFDA89E183E}" dt="2024-07-01T18:16:29.556" v="659" actId="478"/>
          <ac:spMkLst>
            <pc:docMk/>
            <pc:sldMk cId="567219432" sldId="265"/>
            <ac:spMk id="3" creationId="{91A34D0C-8EFB-E8A5-58B8-B61A1E003FED}"/>
          </ac:spMkLst>
        </pc:spChg>
        <pc:spChg chg="add mod">
          <ac:chgData name="Matthew Weber" userId="cb8fa425-774b-40a7-b0f2-d5b57e79fa6f" providerId="ADAL" clId="{0594C980-1F45-4FA6-9A0E-DEFDA89E183E}" dt="2024-07-01T18:19:21.727" v="685" actId="1076"/>
          <ac:spMkLst>
            <pc:docMk/>
            <pc:sldMk cId="567219432" sldId="265"/>
            <ac:spMk id="4" creationId="{78B0AF90-5CD8-663F-8826-AAA83F92EA35}"/>
          </ac:spMkLst>
        </pc:spChg>
        <pc:spChg chg="add mod">
          <ac:chgData name="Matthew Weber" userId="cb8fa425-774b-40a7-b0f2-d5b57e79fa6f" providerId="ADAL" clId="{0594C980-1F45-4FA6-9A0E-DEFDA89E183E}" dt="2024-07-01T18:23:40.668" v="712" actId="20577"/>
          <ac:spMkLst>
            <pc:docMk/>
            <pc:sldMk cId="567219432" sldId="265"/>
            <ac:spMk id="5" creationId="{06E135F0-7051-6887-594F-C00DE93C4B0F}"/>
          </ac:spMkLst>
        </pc:spChg>
        <pc:spChg chg="add mod">
          <ac:chgData name="Matthew Weber" userId="cb8fa425-774b-40a7-b0f2-d5b57e79fa6f" providerId="ADAL" clId="{0594C980-1F45-4FA6-9A0E-DEFDA89E183E}" dt="2024-07-01T18:23:43.547" v="714" actId="20577"/>
          <ac:spMkLst>
            <pc:docMk/>
            <pc:sldMk cId="567219432" sldId="265"/>
            <ac:spMk id="8" creationId="{25FC5970-5D90-40CA-2940-AB2EB3BEF668}"/>
          </ac:spMkLst>
        </pc:spChg>
        <pc:spChg chg="add">
          <ac:chgData name="Matthew Weber" userId="cb8fa425-774b-40a7-b0f2-d5b57e79fa6f" providerId="ADAL" clId="{0594C980-1F45-4FA6-9A0E-DEFDA89E183E}" dt="2024-07-01T18:18:22.770" v="679" actId="26606"/>
          <ac:spMkLst>
            <pc:docMk/>
            <pc:sldMk cId="567219432" sldId="265"/>
            <ac:spMk id="10" creationId="{17718681-A12E-49D6-9925-DD7C68176D61}"/>
          </ac:spMkLst>
        </pc:spChg>
        <pc:spChg chg="add">
          <ac:chgData name="Matthew Weber" userId="cb8fa425-774b-40a7-b0f2-d5b57e79fa6f" providerId="ADAL" clId="{0594C980-1F45-4FA6-9A0E-DEFDA89E183E}" dt="2024-07-01T18:18:22.770" v="679" actId="26606"/>
          <ac:spMkLst>
            <pc:docMk/>
            <pc:sldMk cId="567219432" sldId="265"/>
            <ac:spMk id="12" creationId="{FBD77573-9EF2-4C35-8285-A1CF6FBB0EA5}"/>
          </ac:spMkLst>
        </pc:spChg>
        <pc:grpChg chg="add mod">
          <ac:chgData name="Matthew Weber" userId="cb8fa425-774b-40a7-b0f2-d5b57e79fa6f" providerId="ADAL" clId="{0594C980-1F45-4FA6-9A0E-DEFDA89E183E}" dt="2024-07-01T18:20:45.112" v="690" actId="1076"/>
          <ac:grpSpMkLst>
            <pc:docMk/>
            <pc:sldMk cId="567219432" sldId="265"/>
            <ac:grpSpMk id="6" creationId="{1726C425-B8AA-CFD2-4E14-16C218C93C9E}"/>
          </ac:grpSpMkLst>
        </pc:grpChg>
        <pc:picChg chg="add mod">
          <ac:chgData name="Matthew Weber" userId="cb8fa425-774b-40a7-b0f2-d5b57e79fa6f" providerId="ADAL" clId="{0594C980-1F45-4FA6-9A0E-DEFDA89E183E}" dt="2024-07-01T18:20:31.517" v="688"/>
          <ac:picMkLst>
            <pc:docMk/>
            <pc:sldMk cId="567219432" sldId="265"/>
            <ac:picMk id="7" creationId="{A3C4D4D4-4AE1-334D-2928-6619783313B4}"/>
          </ac:picMkLst>
        </pc:picChg>
      </pc:sldChg>
      <pc:sldChg chg="addSp delSp modSp new mod setBg">
        <pc:chgData name="Matthew Weber" userId="cb8fa425-774b-40a7-b0f2-d5b57e79fa6f" providerId="ADAL" clId="{0594C980-1F45-4FA6-9A0E-DEFDA89E183E}" dt="2024-07-01T18:46:14.724" v="826" actId="1076"/>
        <pc:sldMkLst>
          <pc:docMk/>
          <pc:sldMk cId="94366872" sldId="266"/>
        </pc:sldMkLst>
        <pc:spChg chg="del">
          <ac:chgData name="Matthew Weber" userId="cb8fa425-774b-40a7-b0f2-d5b57e79fa6f" providerId="ADAL" clId="{0594C980-1F45-4FA6-9A0E-DEFDA89E183E}" dt="2024-07-01T18:24:35.437" v="716" actId="478"/>
          <ac:spMkLst>
            <pc:docMk/>
            <pc:sldMk cId="94366872" sldId="266"/>
            <ac:spMk id="2" creationId="{800951A3-30B5-1723-40E7-11AACE95B471}"/>
          </ac:spMkLst>
        </pc:spChg>
        <pc:spChg chg="del">
          <ac:chgData name="Matthew Weber" userId="cb8fa425-774b-40a7-b0f2-d5b57e79fa6f" providerId="ADAL" clId="{0594C980-1F45-4FA6-9A0E-DEFDA89E183E}" dt="2024-07-01T18:24:33.274" v="715" actId="478"/>
          <ac:spMkLst>
            <pc:docMk/>
            <pc:sldMk cId="94366872" sldId="266"/>
            <ac:spMk id="3" creationId="{DB2BEFFF-7BD4-44E3-BCA7-B94B9632F88B}"/>
          </ac:spMkLst>
        </pc:spChg>
        <pc:spChg chg="add mod">
          <ac:chgData name="Matthew Weber" userId="cb8fa425-774b-40a7-b0f2-d5b57e79fa6f" providerId="ADAL" clId="{0594C980-1F45-4FA6-9A0E-DEFDA89E183E}" dt="2024-07-01T18:46:14.724" v="826" actId="1076"/>
          <ac:spMkLst>
            <pc:docMk/>
            <pc:sldMk cId="94366872" sldId="266"/>
            <ac:spMk id="4" creationId="{BDE71733-30A1-082F-657F-52DA27A05445}"/>
          </ac:spMkLst>
        </pc:spChg>
        <pc:spChg chg="add mod">
          <ac:chgData name="Matthew Weber" userId="cb8fa425-774b-40a7-b0f2-d5b57e79fa6f" providerId="ADAL" clId="{0594C980-1F45-4FA6-9A0E-DEFDA89E183E}" dt="2024-07-01T18:28:59.647" v="779" actId="26606"/>
          <ac:spMkLst>
            <pc:docMk/>
            <pc:sldMk cId="94366872" sldId="266"/>
            <ac:spMk id="5" creationId="{1E4AA04B-610E-50B1-5E5A-8CBE246FC9C4}"/>
          </ac:spMkLst>
        </pc:spChg>
        <pc:spChg chg="add mod">
          <ac:chgData name="Matthew Weber" userId="cb8fa425-774b-40a7-b0f2-d5b57e79fa6f" providerId="ADAL" clId="{0594C980-1F45-4FA6-9A0E-DEFDA89E183E}" dt="2024-07-01T18:29:22.869" v="781" actId="1076"/>
          <ac:spMkLst>
            <pc:docMk/>
            <pc:sldMk cId="94366872" sldId="266"/>
            <ac:spMk id="7" creationId="{08F1C0B6-6CBD-7EC8-D5BF-E61EF6B681A1}"/>
          </ac:spMkLst>
        </pc:spChg>
        <pc:spChg chg="add mod">
          <ac:chgData name="Matthew Weber" userId="cb8fa425-774b-40a7-b0f2-d5b57e79fa6f" providerId="ADAL" clId="{0594C980-1F45-4FA6-9A0E-DEFDA89E183E}" dt="2024-07-01T18:29:13.755" v="780" actId="1076"/>
          <ac:spMkLst>
            <pc:docMk/>
            <pc:sldMk cId="94366872" sldId="266"/>
            <ac:spMk id="8" creationId="{56AAEEB2-BE59-8224-4638-7264C66AF9F5}"/>
          </ac:spMkLst>
        </pc:spChg>
        <pc:spChg chg="add">
          <ac:chgData name="Matthew Weber" userId="cb8fa425-774b-40a7-b0f2-d5b57e79fa6f" providerId="ADAL" clId="{0594C980-1F45-4FA6-9A0E-DEFDA89E183E}" dt="2024-07-01T18:28:59.647" v="779" actId="26606"/>
          <ac:spMkLst>
            <pc:docMk/>
            <pc:sldMk cId="94366872" sldId="266"/>
            <ac:spMk id="13" creationId="{0E3596DD-156A-473E-9BB3-C6A29F7574E9}"/>
          </ac:spMkLst>
        </pc:spChg>
        <pc:spChg chg="add">
          <ac:chgData name="Matthew Weber" userId="cb8fa425-774b-40a7-b0f2-d5b57e79fa6f" providerId="ADAL" clId="{0594C980-1F45-4FA6-9A0E-DEFDA89E183E}" dt="2024-07-01T18:28:59.647" v="779" actId="26606"/>
          <ac:spMkLst>
            <pc:docMk/>
            <pc:sldMk cId="94366872" sldId="266"/>
            <ac:spMk id="15" creationId="{2C46C4D6-C474-4E92-B52E-944C1118F7B6}"/>
          </ac:spMkLst>
        </pc:spChg>
        <pc:picChg chg="add mod">
          <ac:chgData name="Matthew Weber" userId="cb8fa425-774b-40a7-b0f2-d5b57e79fa6f" providerId="ADAL" clId="{0594C980-1F45-4FA6-9A0E-DEFDA89E183E}" dt="2024-07-01T18:28:59.647" v="779" actId="26606"/>
          <ac:picMkLst>
            <pc:docMk/>
            <pc:sldMk cId="94366872" sldId="266"/>
            <ac:picMk id="6" creationId="{F6C8C538-3941-91C2-149A-8A9056CE3B72}"/>
          </ac:picMkLst>
        </pc:picChg>
      </pc:sldChg>
      <pc:sldChg chg="addSp delSp modSp new mod setBg">
        <pc:chgData name="Matthew Weber" userId="cb8fa425-774b-40a7-b0f2-d5b57e79fa6f" providerId="ADAL" clId="{0594C980-1F45-4FA6-9A0E-DEFDA89E183E}" dt="2024-07-01T18:46:20.268" v="827" actId="1076"/>
        <pc:sldMkLst>
          <pc:docMk/>
          <pc:sldMk cId="1236306092" sldId="267"/>
        </pc:sldMkLst>
        <pc:spChg chg="del">
          <ac:chgData name="Matthew Weber" userId="cb8fa425-774b-40a7-b0f2-d5b57e79fa6f" providerId="ADAL" clId="{0594C980-1F45-4FA6-9A0E-DEFDA89E183E}" dt="2024-07-01T18:30:17.114" v="783" actId="478"/>
          <ac:spMkLst>
            <pc:docMk/>
            <pc:sldMk cId="1236306092" sldId="267"/>
            <ac:spMk id="2" creationId="{0B52B6AF-CBFA-A832-4CF3-F36842C109B0}"/>
          </ac:spMkLst>
        </pc:spChg>
        <pc:spChg chg="del mod">
          <ac:chgData name="Matthew Weber" userId="cb8fa425-774b-40a7-b0f2-d5b57e79fa6f" providerId="ADAL" clId="{0594C980-1F45-4FA6-9A0E-DEFDA89E183E}" dt="2024-07-01T18:30:19.705" v="785" actId="478"/>
          <ac:spMkLst>
            <pc:docMk/>
            <pc:sldMk cId="1236306092" sldId="267"/>
            <ac:spMk id="3" creationId="{D4832A46-1049-46E8-A682-7039EF5D5271}"/>
          </ac:spMkLst>
        </pc:spChg>
        <pc:spChg chg="add mod">
          <ac:chgData name="Matthew Weber" userId="cb8fa425-774b-40a7-b0f2-d5b57e79fa6f" providerId="ADAL" clId="{0594C980-1F45-4FA6-9A0E-DEFDA89E183E}" dt="2024-07-01T18:46:20.268" v="827" actId="1076"/>
          <ac:spMkLst>
            <pc:docMk/>
            <pc:sldMk cId="1236306092" sldId="267"/>
            <ac:spMk id="4" creationId="{C5C36FE7-6CC2-23D8-A12B-F8BE518926E7}"/>
          </ac:spMkLst>
        </pc:spChg>
        <pc:spChg chg="add mod">
          <ac:chgData name="Matthew Weber" userId="cb8fa425-774b-40a7-b0f2-d5b57e79fa6f" providerId="ADAL" clId="{0594C980-1F45-4FA6-9A0E-DEFDA89E183E}" dt="2024-07-01T18:31:52.077" v="800" actId="20577"/>
          <ac:spMkLst>
            <pc:docMk/>
            <pc:sldMk cId="1236306092" sldId="267"/>
            <ac:spMk id="5" creationId="{9E3F19B7-D421-6AE2-9095-F02DB749A5CF}"/>
          </ac:spMkLst>
        </pc:spChg>
        <pc:spChg chg="add mod">
          <ac:chgData name="Matthew Weber" userId="cb8fa425-774b-40a7-b0f2-d5b57e79fa6f" providerId="ADAL" clId="{0594C980-1F45-4FA6-9A0E-DEFDA89E183E}" dt="2024-07-01T18:32:11.475" v="812" actId="1076"/>
          <ac:spMkLst>
            <pc:docMk/>
            <pc:sldMk cId="1236306092" sldId="267"/>
            <ac:spMk id="8" creationId="{BB4E5746-F75A-EDFB-84C1-526A63121DE8}"/>
          </ac:spMkLst>
        </pc:spChg>
        <pc:spChg chg="add">
          <ac:chgData name="Matthew Weber" userId="cb8fa425-774b-40a7-b0f2-d5b57e79fa6f" providerId="ADAL" clId="{0594C980-1F45-4FA6-9A0E-DEFDA89E183E}" dt="2024-07-01T18:31:42.001" v="798" actId="26606"/>
          <ac:spMkLst>
            <pc:docMk/>
            <pc:sldMk cId="1236306092" sldId="267"/>
            <ac:spMk id="13" creationId="{0E3596DD-156A-473E-9BB3-C6A29F7574E9}"/>
          </ac:spMkLst>
        </pc:spChg>
        <pc:spChg chg="add">
          <ac:chgData name="Matthew Weber" userId="cb8fa425-774b-40a7-b0f2-d5b57e79fa6f" providerId="ADAL" clId="{0594C980-1F45-4FA6-9A0E-DEFDA89E183E}" dt="2024-07-01T18:31:42.001" v="798" actId="26606"/>
          <ac:spMkLst>
            <pc:docMk/>
            <pc:sldMk cId="1236306092" sldId="267"/>
            <ac:spMk id="15" creationId="{2C46C4D6-C474-4E92-B52E-944C1118F7B6}"/>
          </ac:spMkLst>
        </pc:spChg>
        <pc:grpChg chg="add mod">
          <ac:chgData name="Matthew Weber" userId="cb8fa425-774b-40a7-b0f2-d5b57e79fa6f" providerId="ADAL" clId="{0594C980-1F45-4FA6-9A0E-DEFDA89E183E}" dt="2024-07-01T18:31:42.001" v="798" actId="26606"/>
          <ac:grpSpMkLst>
            <pc:docMk/>
            <pc:sldMk cId="1236306092" sldId="267"/>
            <ac:grpSpMk id="6" creationId="{2DD08E62-F6D8-FE6E-6A95-F88081F332E1}"/>
          </ac:grpSpMkLst>
        </pc:grpChg>
        <pc:picChg chg="add mod">
          <ac:chgData name="Matthew Weber" userId="cb8fa425-774b-40a7-b0f2-d5b57e79fa6f" providerId="ADAL" clId="{0594C980-1F45-4FA6-9A0E-DEFDA89E183E}" dt="2024-07-01T18:31:37.375" v="797"/>
          <ac:picMkLst>
            <pc:docMk/>
            <pc:sldMk cId="1236306092" sldId="267"/>
            <ac:picMk id="7" creationId="{4FA33C94-5DF5-D1EE-85D1-128CA95475D4}"/>
          </ac:picMkLst>
        </pc:picChg>
      </pc:sldChg>
    </pc:docChg>
  </pc:docChgLst>
  <pc:docChgLst>
    <pc:chgData name="Matthew Weber" userId="cb8fa425-774b-40a7-b0f2-d5b57e79fa6f" providerId="ADAL" clId="{686BF8A6-701A-4597-83CB-445171FC586B}"/>
    <pc:docChg chg="undo custSel delSld modSld">
      <pc:chgData name="Matthew Weber" userId="cb8fa425-774b-40a7-b0f2-d5b57e79fa6f" providerId="ADAL" clId="{686BF8A6-701A-4597-83CB-445171FC586B}" dt="2024-07-31T17:46:19.290" v="113" actId="2696"/>
      <pc:docMkLst>
        <pc:docMk/>
      </pc:docMkLst>
      <pc:sldChg chg="modSp mod">
        <pc:chgData name="Matthew Weber" userId="cb8fa425-774b-40a7-b0f2-d5b57e79fa6f" providerId="ADAL" clId="{686BF8A6-701A-4597-83CB-445171FC586B}" dt="2024-07-31T17:33:02.305" v="38" actId="20577"/>
        <pc:sldMkLst>
          <pc:docMk/>
          <pc:sldMk cId="2932703518" sldId="256"/>
        </pc:sldMkLst>
        <pc:spChg chg="mod">
          <ac:chgData name="Matthew Weber" userId="cb8fa425-774b-40a7-b0f2-d5b57e79fa6f" providerId="ADAL" clId="{686BF8A6-701A-4597-83CB-445171FC586B}" dt="2024-07-31T17:32:47.771" v="34" actId="20577"/>
          <ac:spMkLst>
            <pc:docMk/>
            <pc:sldMk cId="2932703518" sldId="256"/>
            <ac:spMk id="2" creationId="{0988541B-C4D0-FD60-CEA4-610494902ED9}"/>
          </ac:spMkLst>
        </pc:spChg>
        <pc:spChg chg="mod">
          <ac:chgData name="Matthew Weber" userId="cb8fa425-774b-40a7-b0f2-d5b57e79fa6f" providerId="ADAL" clId="{686BF8A6-701A-4597-83CB-445171FC586B}" dt="2024-07-31T17:33:02.305" v="38" actId="20577"/>
          <ac:spMkLst>
            <pc:docMk/>
            <pc:sldMk cId="2932703518" sldId="256"/>
            <ac:spMk id="3" creationId="{A811F1A6-A382-AF76-0D86-809F875EE824}"/>
          </ac:spMkLst>
        </pc:spChg>
      </pc:sldChg>
      <pc:sldChg chg="del">
        <pc:chgData name="Matthew Weber" userId="cb8fa425-774b-40a7-b0f2-d5b57e79fa6f" providerId="ADAL" clId="{686BF8A6-701A-4597-83CB-445171FC586B}" dt="2024-07-31T17:38:51.476" v="39" actId="2696"/>
        <pc:sldMkLst>
          <pc:docMk/>
          <pc:sldMk cId="754623724" sldId="258"/>
        </pc:sldMkLst>
      </pc:sldChg>
      <pc:sldChg chg="addSp delSp modSp mod">
        <pc:chgData name="Matthew Weber" userId="cb8fa425-774b-40a7-b0f2-d5b57e79fa6f" providerId="ADAL" clId="{686BF8A6-701A-4597-83CB-445171FC586B}" dt="2024-07-31T17:41:46.851" v="65" actId="1076"/>
        <pc:sldMkLst>
          <pc:docMk/>
          <pc:sldMk cId="4169116557" sldId="259"/>
        </pc:sldMkLst>
        <pc:spChg chg="add del mod">
          <ac:chgData name="Matthew Weber" userId="cb8fa425-774b-40a7-b0f2-d5b57e79fa6f" providerId="ADAL" clId="{686BF8A6-701A-4597-83CB-445171FC586B}" dt="2024-07-31T17:41:46.851" v="65" actId="1076"/>
          <ac:spMkLst>
            <pc:docMk/>
            <pc:sldMk cId="4169116557" sldId="259"/>
            <ac:spMk id="3" creationId="{8F4C1733-6E4C-D12A-B536-419328C4EDAA}"/>
          </ac:spMkLst>
        </pc:spChg>
        <pc:spChg chg="add del">
          <ac:chgData name="Matthew Weber" userId="cb8fa425-774b-40a7-b0f2-d5b57e79fa6f" providerId="ADAL" clId="{686BF8A6-701A-4597-83CB-445171FC586B}" dt="2024-07-31T17:39:37.046" v="47" actId="478"/>
          <ac:spMkLst>
            <pc:docMk/>
            <pc:sldMk cId="4169116557" sldId="259"/>
            <ac:spMk id="4" creationId="{35C56C41-E9F6-05BF-20B5-90B50919F771}"/>
          </ac:spMkLst>
        </pc:spChg>
        <pc:spChg chg="add del">
          <ac:chgData name="Matthew Weber" userId="cb8fa425-774b-40a7-b0f2-d5b57e79fa6f" providerId="ADAL" clId="{686BF8A6-701A-4597-83CB-445171FC586B}" dt="2024-07-31T17:39:37.046" v="47" actId="478"/>
          <ac:spMkLst>
            <pc:docMk/>
            <pc:sldMk cId="4169116557" sldId="259"/>
            <ac:spMk id="11" creationId="{9B60CFF1-7DD3-132E-7120-F8FDBE50A441}"/>
          </ac:spMkLst>
        </pc:spChg>
        <pc:spChg chg="add mod">
          <ac:chgData name="Matthew Weber" userId="cb8fa425-774b-40a7-b0f2-d5b57e79fa6f" providerId="ADAL" clId="{686BF8A6-701A-4597-83CB-445171FC586B}" dt="2024-07-31T17:39:32.462" v="46" actId="478"/>
          <ac:spMkLst>
            <pc:docMk/>
            <pc:sldMk cId="4169116557" sldId="259"/>
            <ac:spMk id="12" creationId="{418E5D13-A119-E75A-A773-EF3B98D59A47}"/>
          </ac:spMkLst>
        </pc:spChg>
        <pc:spChg chg="add mod">
          <ac:chgData name="Matthew Weber" userId="cb8fa425-774b-40a7-b0f2-d5b57e79fa6f" providerId="ADAL" clId="{686BF8A6-701A-4597-83CB-445171FC586B}" dt="2024-07-31T17:41:03.340" v="64" actId="1076"/>
          <ac:spMkLst>
            <pc:docMk/>
            <pc:sldMk cId="4169116557" sldId="259"/>
            <ac:spMk id="14" creationId="{29BC96E5-1AF5-950C-E3B8-E2C960B6B498}"/>
          </ac:spMkLst>
        </pc:spChg>
        <pc:grpChg chg="add del">
          <ac:chgData name="Matthew Weber" userId="cb8fa425-774b-40a7-b0f2-d5b57e79fa6f" providerId="ADAL" clId="{686BF8A6-701A-4597-83CB-445171FC586B}" dt="2024-07-31T17:39:37.046" v="47" actId="478"/>
          <ac:grpSpMkLst>
            <pc:docMk/>
            <pc:sldMk cId="4169116557" sldId="259"/>
            <ac:grpSpMk id="5" creationId="{B7B6E86F-215B-9A0E-0909-49246F85897E}"/>
          </ac:grpSpMkLst>
        </pc:grpChg>
        <pc:grpChg chg="del">
          <ac:chgData name="Matthew Weber" userId="cb8fa425-774b-40a7-b0f2-d5b57e79fa6f" providerId="ADAL" clId="{686BF8A6-701A-4597-83CB-445171FC586B}" dt="2024-07-31T17:40:13.617" v="51" actId="478"/>
          <ac:grpSpMkLst>
            <pc:docMk/>
            <pc:sldMk cId="4169116557" sldId="259"/>
            <ac:grpSpMk id="7" creationId="{35010948-3A45-F26C-696D-025D924755B7}"/>
          </ac:grpSpMkLst>
        </pc:grpChg>
        <pc:picChg chg="add mod">
          <ac:chgData name="Matthew Weber" userId="cb8fa425-774b-40a7-b0f2-d5b57e79fa6f" providerId="ADAL" clId="{686BF8A6-701A-4597-83CB-445171FC586B}" dt="2024-07-31T17:40:47.030" v="61" actId="1076"/>
          <ac:picMkLst>
            <pc:docMk/>
            <pc:sldMk cId="4169116557" sldId="259"/>
            <ac:picMk id="13" creationId="{01255BE7-A436-D87C-22CD-1CEF6BB4DEDA}"/>
          </ac:picMkLst>
        </pc:picChg>
      </pc:sldChg>
      <pc:sldChg chg="addSp delSp modSp mod">
        <pc:chgData name="Matthew Weber" userId="cb8fa425-774b-40a7-b0f2-d5b57e79fa6f" providerId="ADAL" clId="{686BF8A6-701A-4597-83CB-445171FC586B}" dt="2024-07-31T17:45:35.934" v="103" actId="1076"/>
        <pc:sldMkLst>
          <pc:docMk/>
          <pc:sldMk cId="2846251533" sldId="260"/>
        </pc:sldMkLst>
        <pc:spChg chg="mod">
          <ac:chgData name="Matthew Weber" userId="cb8fa425-774b-40a7-b0f2-d5b57e79fa6f" providerId="ADAL" clId="{686BF8A6-701A-4597-83CB-445171FC586B}" dt="2024-07-31T17:43:55.114" v="91" actId="14100"/>
          <ac:spMkLst>
            <pc:docMk/>
            <pc:sldMk cId="2846251533" sldId="260"/>
            <ac:spMk id="3" creationId="{8F4C1733-6E4C-D12A-B536-419328C4EDAA}"/>
          </ac:spMkLst>
        </pc:spChg>
        <pc:spChg chg="add mod">
          <ac:chgData name="Matthew Weber" userId="cb8fa425-774b-40a7-b0f2-d5b57e79fa6f" providerId="ADAL" clId="{686BF8A6-701A-4597-83CB-445171FC586B}" dt="2024-07-31T17:45:01.470" v="97" actId="1076"/>
          <ac:spMkLst>
            <pc:docMk/>
            <pc:sldMk cId="2846251533" sldId="260"/>
            <ac:spMk id="5" creationId="{82A6AAC6-7C62-4A42-4627-81167DD1B12A}"/>
          </ac:spMkLst>
        </pc:spChg>
        <pc:spChg chg="add mod">
          <ac:chgData name="Matthew Weber" userId="cb8fa425-774b-40a7-b0f2-d5b57e79fa6f" providerId="ADAL" clId="{686BF8A6-701A-4597-83CB-445171FC586B}" dt="2024-07-31T17:45:35.934" v="103" actId="1076"/>
          <ac:spMkLst>
            <pc:docMk/>
            <pc:sldMk cId="2846251533" sldId="260"/>
            <ac:spMk id="6" creationId="{B0829139-084E-76D9-2E2B-71D39372B700}"/>
          </ac:spMkLst>
        </pc:spChg>
        <pc:grpChg chg="del">
          <ac:chgData name="Matthew Weber" userId="cb8fa425-774b-40a7-b0f2-d5b57e79fa6f" providerId="ADAL" clId="{686BF8A6-701A-4597-83CB-445171FC586B}" dt="2024-07-31T17:42:20.441" v="73" actId="478"/>
          <ac:grpSpMkLst>
            <pc:docMk/>
            <pc:sldMk cId="2846251533" sldId="260"/>
            <ac:grpSpMk id="7" creationId="{1F815B1C-9F82-F635-81A2-E53B34D803D2}"/>
          </ac:grpSpMkLst>
        </pc:grpChg>
        <pc:picChg chg="add mod">
          <ac:chgData name="Matthew Weber" userId="cb8fa425-774b-40a7-b0f2-d5b57e79fa6f" providerId="ADAL" clId="{686BF8A6-701A-4597-83CB-445171FC586B}" dt="2024-07-31T17:44:48.252" v="96" actId="1076"/>
          <ac:picMkLst>
            <pc:docMk/>
            <pc:sldMk cId="2846251533" sldId="260"/>
            <ac:picMk id="4" creationId="{ECF49097-F602-724F-EB63-1646B5B32224}"/>
          </ac:picMkLst>
        </pc:picChg>
      </pc:sldChg>
      <pc:sldChg chg="del">
        <pc:chgData name="Matthew Weber" userId="cb8fa425-774b-40a7-b0f2-d5b57e79fa6f" providerId="ADAL" clId="{686BF8A6-701A-4597-83CB-445171FC586B}" dt="2024-07-31T17:46:00.549" v="104" actId="2696"/>
        <pc:sldMkLst>
          <pc:docMk/>
          <pc:sldMk cId="2595567678" sldId="261"/>
        </pc:sldMkLst>
      </pc:sldChg>
      <pc:sldChg chg="del">
        <pc:chgData name="Matthew Weber" userId="cb8fa425-774b-40a7-b0f2-d5b57e79fa6f" providerId="ADAL" clId="{686BF8A6-701A-4597-83CB-445171FC586B}" dt="2024-07-31T17:46:02.769" v="105" actId="2696"/>
        <pc:sldMkLst>
          <pc:docMk/>
          <pc:sldMk cId="3183407483" sldId="262"/>
        </pc:sldMkLst>
      </pc:sldChg>
      <pc:sldChg chg="del">
        <pc:chgData name="Matthew Weber" userId="cb8fa425-774b-40a7-b0f2-d5b57e79fa6f" providerId="ADAL" clId="{686BF8A6-701A-4597-83CB-445171FC586B}" dt="2024-07-31T17:46:05.034" v="106" actId="2696"/>
        <pc:sldMkLst>
          <pc:docMk/>
          <pc:sldMk cId="1355892443" sldId="263"/>
        </pc:sldMkLst>
      </pc:sldChg>
      <pc:sldChg chg="del">
        <pc:chgData name="Matthew Weber" userId="cb8fa425-774b-40a7-b0f2-d5b57e79fa6f" providerId="ADAL" clId="{686BF8A6-701A-4597-83CB-445171FC586B}" dt="2024-07-31T17:46:07.366" v="107" actId="2696"/>
        <pc:sldMkLst>
          <pc:docMk/>
          <pc:sldMk cId="1147741241" sldId="264"/>
        </pc:sldMkLst>
      </pc:sldChg>
      <pc:sldChg chg="del">
        <pc:chgData name="Matthew Weber" userId="cb8fa425-774b-40a7-b0f2-d5b57e79fa6f" providerId="ADAL" clId="{686BF8A6-701A-4597-83CB-445171FC586B}" dt="2024-07-31T17:46:09.288" v="108" actId="2696"/>
        <pc:sldMkLst>
          <pc:docMk/>
          <pc:sldMk cId="1905982395" sldId="265"/>
        </pc:sldMkLst>
      </pc:sldChg>
      <pc:sldChg chg="del">
        <pc:chgData name="Matthew Weber" userId="cb8fa425-774b-40a7-b0f2-d5b57e79fa6f" providerId="ADAL" clId="{686BF8A6-701A-4597-83CB-445171FC586B}" dt="2024-07-31T17:46:11.492" v="109" actId="2696"/>
        <pc:sldMkLst>
          <pc:docMk/>
          <pc:sldMk cId="582507142" sldId="266"/>
        </pc:sldMkLst>
      </pc:sldChg>
      <pc:sldChg chg="del">
        <pc:chgData name="Matthew Weber" userId="cb8fa425-774b-40a7-b0f2-d5b57e79fa6f" providerId="ADAL" clId="{686BF8A6-701A-4597-83CB-445171FC586B}" dt="2024-07-31T17:46:13.649" v="110" actId="2696"/>
        <pc:sldMkLst>
          <pc:docMk/>
          <pc:sldMk cId="1829635972" sldId="267"/>
        </pc:sldMkLst>
      </pc:sldChg>
      <pc:sldChg chg="del">
        <pc:chgData name="Matthew Weber" userId="cb8fa425-774b-40a7-b0f2-d5b57e79fa6f" providerId="ADAL" clId="{686BF8A6-701A-4597-83CB-445171FC586B}" dt="2024-07-31T17:46:15.664" v="111" actId="2696"/>
        <pc:sldMkLst>
          <pc:docMk/>
          <pc:sldMk cId="379908706" sldId="268"/>
        </pc:sldMkLst>
      </pc:sldChg>
      <pc:sldChg chg="del">
        <pc:chgData name="Matthew Weber" userId="cb8fa425-774b-40a7-b0f2-d5b57e79fa6f" providerId="ADAL" clId="{686BF8A6-701A-4597-83CB-445171FC586B}" dt="2024-07-31T17:46:17.430" v="112" actId="2696"/>
        <pc:sldMkLst>
          <pc:docMk/>
          <pc:sldMk cId="665995654" sldId="269"/>
        </pc:sldMkLst>
      </pc:sldChg>
      <pc:sldChg chg="del">
        <pc:chgData name="Matthew Weber" userId="cb8fa425-774b-40a7-b0f2-d5b57e79fa6f" providerId="ADAL" clId="{686BF8A6-701A-4597-83CB-445171FC586B}" dt="2024-07-31T17:46:19.290" v="113" actId="2696"/>
        <pc:sldMkLst>
          <pc:docMk/>
          <pc:sldMk cId="1678771448"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4094-CE06-EEAD-E70F-1427421F1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B265ED-8352-085A-4BD8-37D85C002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C86CBA-629C-A1F8-3227-5C8A7493DE56}"/>
              </a:ext>
            </a:extLst>
          </p:cNvPr>
          <p:cNvSpPr>
            <a:spLocks noGrp="1"/>
          </p:cNvSpPr>
          <p:nvPr>
            <p:ph type="dt" sz="half" idx="10"/>
          </p:nvPr>
        </p:nvSpPr>
        <p:spPr/>
        <p:txBody>
          <a:bodyPr/>
          <a:lstStyle/>
          <a:p>
            <a:fld id="{1662ED2A-95FA-4B05-9023-C128A1E1200D}" type="datetimeFigureOut">
              <a:rPr lang="en-US" smtClean="0"/>
              <a:t>7/31/2024</a:t>
            </a:fld>
            <a:endParaRPr lang="en-US" dirty="0"/>
          </a:p>
        </p:txBody>
      </p:sp>
      <p:sp>
        <p:nvSpPr>
          <p:cNvPr id="5" name="Footer Placeholder 4">
            <a:extLst>
              <a:ext uri="{FF2B5EF4-FFF2-40B4-BE49-F238E27FC236}">
                <a16:creationId xmlns:a16="http://schemas.microsoft.com/office/drawing/2014/main" id="{6A6ED1B3-481C-DDC2-D2D9-BD316E68DF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6862B8-2F84-CC69-696E-492C71838A71}"/>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2927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6932-4F0F-DD21-BEDF-0396C94BA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442AC-1360-C549-D992-B1B7C983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7916F-E0C6-3716-4C70-5CD5478058E4}"/>
              </a:ext>
            </a:extLst>
          </p:cNvPr>
          <p:cNvSpPr>
            <a:spLocks noGrp="1"/>
          </p:cNvSpPr>
          <p:nvPr>
            <p:ph type="dt" sz="half" idx="10"/>
          </p:nvPr>
        </p:nvSpPr>
        <p:spPr/>
        <p:txBody>
          <a:bodyPr/>
          <a:lstStyle/>
          <a:p>
            <a:fld id="{1662ED2A-95FA-4B05-9023-C128A1E1200D}" type="datetimeFigureOut">
              <a:rPr lang="en-US" smtClean="0"/>
              <a:t>7/31/2024</a:t>
            </a:fld>
            <a:endParaRPr lang="en-US" dirty="0"/>
          </a:p>
        </p:txBody>
      </p:sp>
      <p:sp>
        <p:nvSpPr>
          <p:cNvPr id="5" name="Footer Placeholder 4">
            <a:extLst>
              <a:ext uri="{FF2B5EF4-FFF2-40B4-BE49-F238E27FC236}">
                <a16:creationId xmlns:a16="http://schemas.microsoft.com/office/drawing/2014/main" id="{FC986CC2-6DCE-E76D-7AD3-8109255B7E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681E70-1600-C098-0054-B7E252FF3895}"/>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12516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56B06-CE73-530E-EC48-F540D87331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415938-F6F7-CBD5-DA0D-6F71117C1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04BB7-A274-E785-A93A-5BAA61882336}"/>
              </a:ext>
            </a:extLst>
          </p:cNvPr>
          <p:cNvSpPr>
            <a:spLocks noGrp="1"/>
          </p:cNvSpPr>
          <p:nvPr>
            <p:ph type="dt" sz="half" idx="10"/>
          </p:nvPr>
        </p:nvSpPr>
        <p:spPr/>
        <p:txBody>
          <a:bodyPr/>
          <a:lstStyle/>
          <a:p>
            <a:fld id="{1662ED2A-95FA-4B05-9023-C128A1E1200D}" type="datetimeFigureOut">
              <a:rPr lang="en-US" smtClean="0"/>
              <a:t>7/31/2024</a:t>
            </a:fld>
            <a:endParaRPr lang="en-US" dirty="0"/>
          </a:p>
        </p:txBody>
      </p:sp>
      <p:sp>
        <p:nvSpPr>
          <p:cNvPr id="5" name="Footer Placeholder 4">
            <a:extLst>
              <a:ext uri="{FF2B5EF4-FFF2-40B4-BE49-F238E27FC236}">
                <a16:creationId xmlns:a16="http://schemas.microsoft.com/office/drawing/2014/main" id="{3035A560-0161-9654-6079-3A9525303E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674E40-D68B-65B3-601D-EFB8FEB4882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02308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8B7F-3C49-F3D1-9228-DAC0C7958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1CECE-4927-771C-27C5-A4450D271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9D4DD-5A86-D8A4-6E82-C791C7BF219B}"/>
              </a:ext>
            </a:extLst>
          </p:cNvPr>
          <p:cNvSpPr>
            <a:spLocks noGrp="1"/>
          </p:cNvSpPr>
          <p:nvPr>
            <p:ph type="dt" sz="half" idx="10"/>
          </p:nvPr>
        </p:nvSpPr>
        <p:spPr/>
        <p:txBody>
          <a:bodyPr/>
          <a:lstStyle/>
          <a:p>
            <a:fld id="{1662ED2A-95FA-4B05-9023-C128A1E1200D}" type="datetimeFigureOut">
              <a:rPr lang="en-US" smtClean="0"/>
              <a:t>7/31/2024</a:t>
            </a:fld>
            <a:endParaRPr lang="en-US" dirty="0"/>
          </a:p>
        </p:txBody>
      </p:sp>
      <p:sp>
        <p:nvSpPr>
          <p:cNvPr id="5" name="Footer Placeholder 4">
            <a:extLst>
              <a:ext uri="{FF2B5EF4-FFF2-40B4-BE49-F238E27FC236}">
                <a16:creationId xmlns:a16="http://schemas.microsoft.com/office/drawing/2014/main" id="{D42970E8-6AFD-2647-EA9B-67C86BDFD5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93EE4D-043F-2CFC-05C8-7577001FE0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15424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FBAB-A950-670B-21A0-259760F490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8C11B5-263D-6CCB-59D5-C52CD54268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AC28F-F368-AE1F-A41D-F848F4300625}"/>
              </a:ext>
            </a:extLst>
          </p:cNvPr>
          <p:cNvSpPr>
            <a:spLocks noGrp="1"/>
          </p:cNvSpPr>
          <p:nvPr>
            <p:ph type="dt" sz="half" idx="10"/>
          </p:nvPr>
        </p:nvSpPr>
        <p:spPr/>
        <p:txBody>
          <a:bodyPr/>
          <a:lstStyle/>
          <a:p>
            <a:fld id="{1662ED2A-95FA-4B05-9023-C128A1E1200D}" type="datetimeFigureOut">
              <a:rPr lang="en-US" smtClean="0"/>
              <a:t>7/31/2024</a:t>
            </a:fld>
            <a:endParaRPr lang="en-US" dirty="0"/>
          </a:p>
        </p:txBody>
      </p:sp>
      <p:sp>
        <p:nvSpPr>
          <p:cNvPr id="5" name="Footer Placeholder 4">
            <a:extLst>
              <a:ext uri="{FF2B5EF4-FFF2-40B4-BE49-F238E27FC236}">
                <a16:creationId xmlns:a16="http://schemas.microsoft.com/office/drawing/2014/main" id="{52C0E58C-C56A-DC8D-BE77-1C6B7EA96C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F1D9AE-9F98-CF12-3B00-450B362D5460}"/>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52885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3180-174E-2D3C-BAA4-64454DEF0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D2998-7AB3-91ED-5A87-E5230B57F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75C19-D8C2-4814-4F2C-6953949135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72CC9-6BBD-24B2-F1B7-5DBAB3AFC523}"/>
              </a:ext>
            </a:extLst>
          </p:cNvPr>
          <p:cNvSpPr>
            <a:spLocks noGrp="1"/>
          </p:cNvSpPr>
          <p:nvPr>
            <p:ph type="dt" sz="half" idx="10"/>
          </p:nvPr>
        </p:nvSpPr>
        <p:spPr/>
        <p:txBody>
          <a:bodyPr/>
          <a:lstStyle/>
          <a:p>
            <a:fld id="{1662ED2A-95FA-4B05-9023-C128A1E1200D}" type="datetimeFigureOut">
              <a:rPr lang="en-US" smtClean="0"/>
              <a:t>7/31/2024</a:t>
            </a:fld>
            <a:endParaRPr lang="en-US" dirty="0"/>
          </a:p>
        </p:txBody>
      </p:sp>
      <p:sp>
        <p:nvSpPr>
          <p:cNvPr id="6" name="Footer Placeholder 5">
            <a:extLst>
              <a:ext uri="{FF2B5EF4-FFF2-40B4-BE49-F238E27FC236}">
                <a16:creationId xmlns:a16="http://schemas.microsoft.com/office/drawing/2014/main" id="{6AC73542-AD19-AD70-69DC-5B11B82BD5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B1E5D4-6FA4-8B3B-E432-21843935F6CD}"/>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24550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B16D-3135-42A7-0A2A-13026625C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5928C-E602-438E-3788-41493B7A7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C62B3-985A-10DD-C768-625002B83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4931D-6479-83A4-DA5B-BAF263C62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4039B-E3F0-DF68-FDF9-6E116BCD05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F0F142-C0C3-12D5-4653-CF9BE3B5C123}"/>
              </a:ext>
            </a:extLst>
          </p:cNvPr>
          <p:cNvSpPr>
            <a:spLocks noGrp="1"/>
          </p:cNvSpPr>
          <p:nvPr>
            <p:ph type="dt" sz="half" idx="10"/>
          </p:nvPr>
        </p:nvSpPr>
        <p:spPr/>
        <p:txBody>
          <a:bodyPr/>
          <a:lstStyle/>
          <a:p>
            <a:fld id="{1662ED2A-95FA-4B05-9023-C128A1E1200D}" type="datetimeFigureOut">
              <a:rPr lang="en-US" smtClean="0"/>
              <a:t>7/31/2024</a:t>
            </a:fld>
            <a:endParaRPr lang="en-US" dirty="0"/>
          </a:p>
        </p:txBody>
      </p:sp>
      <p:sp>
        <p:nvSpPr>
          <p:cNvPr id="8" name="Footer Placeholder 7">
            <a:extLst>
              <a:ext uri="{FF2B5EF4-FFF2-40B4-BE49-F238E27FC236}">
                <a16:creationId xmlns:a16="http://schemas.microsoft.com/office/drawing/2014/main" id="{ABC3BF52-B2F5-C744-F7A4-757CCE80F2F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799C99-2F76-D1E5-FA60-B40E63B3156F}"/>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48721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A237-70FB-325F-FE8A-7D7E321D2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74DDD3-84BA-F6D9-A945-2ED149268206}"/>
              </a:ext>
            </a:extLst>
          </p:cNvPr>
          <p:cNvSpPr>
            <a:spLocks noGrp="1"/>
          </p:cNvSpPr>
          <p:nvPr>
            <p:ph type="dt" sz="half" idx="10"/>
          </p:nvPr>
        </p:nvSpPr>
        <p:spPr/>
        <p:txBody>
          <a:bodyPr/>
          <a:lstStyle/>
          <a:p>
            <a:fld id="{1662ED2A-95FA-4B05-9023-C128A1E1200D}" type="datetimeFigureOut">
              <a:rPr lang="en-US" smtClean="0"/>
              <a:t>7/31/2024</a:t>
            </a:fld>
            <a:endParaRPr lang="en-US" dirty="0"/>
          </a:p>
        </p:txBody>
      </p:sp>
      <p:sp>
        <p:nvSpPr>
          <p:cNvPr id="4" name="Footer Placeholder 3">
            <a:extLst>
              <a:ext uri="{FF2B5EF4-FFF2-40B4-BE49-F238E27FC236}">
                <a16:creationId xmlns:a16="http://schemas.microsoft.com/office/drawing/2014/main" id="{866A126D-68F0-D022-817B-AAAA7E65499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8F01807-A85B-F22F-CCB0-14911CC7FC6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6112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33E8E-5054-A448-078E-B3B29B57F1B7}"/>
              </a:ext>
            </a:extLst>
          </p:cNvPr>
          <p:cNvSpPr>
            <a:spLocks noGrp="1"/>
          </p:cNvSpPr>
          <p:nvPr>
            <p:ph type="dt" sz="half" idx="10"/>
          </p:nvPr>
        </p:nvSpPr>
        <p:spPr/>
        <p:txBody>
          <a:bodyPr/>
          <a:lstStyle/>
          <a:p>
            <a:fld id="{1662ED2A-95FA-4B05-9023-C128A1E1200D}" type="datetimeFigureOut">
              <a:rPr lang="en-US" smtClean="0"/>
              <a:t>7/31/2024</a:t>
            </a:fld>
            <a:endParaRPr lang="en-US" dirty="0"/>
          </a:p>
        </p:txBody>
      </p:sp>
      <p:sp>
        <p:nvSpPr>
          <p:cNvPr id="3" name="Footer Placeholder 2">
            <a:extLst>
              <a:ext uri="{FF2B5EF4-FFF2-40B4-BE49-F238E27FC236}">
                <a16:creationId xmlns:a16="http://schemas.microsoft.com/office/drawing/2014/main" id="{2B164916-7A5C-4CED-6C84-5EA28A32EE5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8B0877-7949-8753-E09B-CD4EAA0B95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09708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1674-2452-5AF1-89C6-EBEACD5E2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22A97F-F6B1-065E-2C88-1322C87FE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5C46F-A409-9D12-810D-AA35F89D7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16A67-D4F8-51ED-A80E-9D925D3DF7F7}"/>
              </a:ext>
            </a:extLst>
          </p:cNvPr>
          <p:cNvSpPr>
            <a:spLocks noGrp="1"/>
          </p:cNvSpPr>
          <p:nvPr>
            <p:ph type="dt" sz="half" idx="10"/>
          </p:nvPr>
        </p:nvSpPr>
        <p:spPr/>
        <p:txBody>
          <a:bodyPr/>
          <a:lstStyle/>
          <a:p>
            <a:fld id="{1662ED2A-95FA-4B05-9023-C128A1E1200D}" type="datetimeFigureOut">
              <a:rPr lang="en-US" smtClean="0"/>
              <a:t>7/31/2024</a:t>
            </a:fld>
            <a:endParaRPr lang="en-US" dirty="0"/>
          </a:p>
        </p:txBody>
      </p:sp>
      <p:sp>
        <p:nvSpPr>
          <p:cNvPr id="6" name="Footer Placeholder 5">
            <a:extLst>
              <a:ext uri="{FF2B5EF4-FFF2-40B4-BE49-F238E27FC236}">
                <a16:creationId xmlns:a16="http://schemas.microsoft.com/office/drawing/2014/main" id="{DA8BE8DD-AA28-C038-4EDE-77AD789D15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325FD7-03C7-B980-EB24-528E56464EBA}"/>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0661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363B-1202-C670-A77C-FBEA8AD19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B278A6-9A0D-7334-590C-5CC0C1D6B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D04DC78-FE5B-9AC0-0E89-8381A9085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1A4E1-7692-E794-F123-21111AFD09B6}"/>
              </a:ext>
            </a:extLst>
          </p:cNvPr>
          <p:cNvSpPr>
            <a:spLocks noGrp="1"/>
          </p:cNvSpPr>
          <p:nvPr>
            <p:ph type="dt" sz="half" idx="10"/>
          </p:nvPr>
        </p:nvSpPr>
        <p:spPr/>
        <p:txBody>
          <a:bodyPr/>
          <a:lstStyle/>
          <a:p>
            <a:fld id="{1662ED2A-95FA-4B05-9023-C128A1E1200D}" type="datetimeFigureOut">
              <a:rPr lang="en-US" smtClean="0"/>
              <a:t>7/31/2024</a:t>
            </a:fld>
            <a:endParaRPr lang="en-US" dirty="0"/>
          </a:p>
        </p:txBody>
      </p:sp>
      <p:sp>
        <p:nvSpPr>
          <p:cNvPr id="6" name="Footer Placeholder 5">
            <a:extLst>
              <a:ext uri="{FF2B5EF4-FFF2-40B4-BE49-F238E27FC236}">
                <a16:creationId xmlns:a16="http://schemas.microsoft.com/office/drawing/2014/main" id="{83555E4B-A00F-56D5-D521-9EF3582BFE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D5FCA8-CEB5-E0C3-0FA2-826BF9783EBE}"/>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5155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1C48F4-19C8-719E-82F0-AEA1B21B1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7283C2-2327-BB59-5075-BB8621968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5789C-D97E-C416-7B9A-B77D8F524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62ED2A-95FA-4B05-9023-C128A1E1200D}" type="datetimeFigureOut">
              <a:rPr lang="en-US" smtClean="0"/>
              <a:t>7/31/2024</a:t>
            </a:fld>
            <a:endParaRPr lang="en-US" dirty="0"/>
          </a:p>
        </p:txBody>
      </p:sp>
      <p:sp>
        <p:nvSpPr>
          <p:cNvPr id="5" name="Footer Placeholder 4">
            <a:extLst>
              <a:ext uri="{FF2B5EF4-FFF2-40B4-BE49-F238E27FC236}">
                <a16:creationId xmlns:a16="http://schemas.microsoft.com/office/drawing/2014/main" id="{3D7CC9BA-DB28-69F0-B066-4A2CC1CCE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B67D821-29F1-01BC-E86C-6E042A463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2A86C0-CAF3-4AB8-8B84-5155271868B1}" type="slidenum">
              <a:rPr lang="en-US" smtClean="0"/>
              <a:t>‹#›</a:t>
            </a:fld>
            <a:endParaRPr lang="en-US" dirty="0"/>
          </a:p>
        </p:txBody>
      </p:sp>
    </p:spTree>
    <p:extLst>
      <p:ext uri="{BB962C8B-B14F-4D97-AF65-F5344CB8AC3E}">
        <p14:creationId xmlns:p14="http://schemas.microsoft.com/office/powerpoint/2010/main" val="398377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cid:18a9520b-0bbb-4793-955f-18634a926c25@namprd13.prod.outlook.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988541B-C4D0-FD60-CEA4-610494902ED9}"/>
              </a:ext>
            </a:extLst>
          </p:cNvPr>
          <p:cNvSpPr>
            <a:spLocks noGrp="1"/>
          </p:cNvSpPr>
          <p:nvPr>
            <p:ph type="ctrTitle"/>
          </p:nvPr>
        </p:nvSpPr>
        <p:spPr>
          <a:xfrm>
            <a:off x="1465118" y="1998925"/>
            <a:ext cx="8757243" cy="2149412"/>
          </a:xfrm>
        </p:spPr>
        <p:txBody>
          <a:bodyPr>
            <a:normAutofit/>
          </a:bodyPr>
          <a:lstStyle/>
          <a:p>
            <a:r>
              <a:rPr lang="en-US" sz="5200" dirty="0"/>
              <a:t>Selecting/Deselecting a Cement Silo</a:t>
            </a:r>
          </a:p>
        </p:txBody>
      </p:sp>
      <p:sp>
        <p:nvSpPr>
          <p:cNvPr id="3" name="Subtitle 2">
            <a:extLst>
              <a:ext uri="{FF2B5EF4-FFF2-40B4-BE49-F238E27FC236}">
                <a16:creationId xmlns:a16="http://schemas.microsoft.com/office/drawing/2014/main" id="{A811F1A6-A382-AF76-0D86-809F875EE824}"/>
              </a:ext>
            </a:extLst>
          </p:cNvPr>
          <p:cNvSpPr>
            <a:spLocks noGrp="1"/>
          </p:cNvSpPr>
          <p:nvPr>
            <p:ph type="subTitle" idx="1"/>
          </p:nvPr>
        </p:nvSpPr>
        <p:spPr>
          <a:xfrm>
            <a:off x="3880419" y="4300833"/>
            <a:ext cx="4431162" cy="1191873"/>
          </a:xfrm>
        </p:spPr>
        <p:txBody>
          <a:bodyPr>
            <a:normAutofit/>
          </a:bodyPr>
          <a:lstStyle/>
          <a:p>
            <a:r>
              <a:rPr lang="en-US" dirty="0"/>
              <a:t>5.24.24 version 1.0</a:t>
            </a:r>
          </a:p>
        </p:txBody>
      </p:sp>
    </p:spTree>
    <p:extLst>
      <p:ext uri="{BB962C8B-B14F-4D97-AF65-F5344CB8AC3E}">
        <p14:creationId xmlns:p14="http://schemas.microsoft.com/office/powerpoint/2010/main" val="293270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yellow machine with a few blocks of concrete&#10;&#10;Description automatically generated with medium confidence">
            <a:extLst>
              <a:ext uri="{FF2B5EF4-FFF2-40B4-BE49-F238E27FC236}">
                <a16:creationId xmlns:a16="http://schemas.microsoft.com/office/drawing/2014/main" id="{E3076670-0BAF-DD3D-109F-4069E1A18942}"/>
              </a:ext>
            </a:extLst>
          </p:cNvPr>
          <p:cNvPicPr>
            <a:picLocks noChangeAspect="1"/>
          </p:cNvPicPr>
          <p:nvPr/>
        </p:nvPicPr>
        <p:blipFill rotWithShape="1">
          <a:blip r:embed="rId2" r:link="rId4"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3899" r="-2" b="12008"/>
          <a:stretch>
            <a:fillRect/>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p:spPr>
      </p:pic>
      <p:sp>
        <p:nvSpPr>
          <p:cNvPr id="3" name="Content Placeholder 2">
            <a:extLst>
              <a:ext uri="{FF2B5EF4-FFF2-40B4-BE49-F238E27FC236}">
                <a16:creationId xmlns:a16="http://schemas.microsoft.com/office/drawing/2014/main" id="{6F8127F2-A88E-3587-E460-6FD5C7F273C2}"/>
              </a:ext>
            </a:extLst>
          </p:cNvPr>
          <p:cNvSpPr>
            <a:spLocks noGrp="1"/>
          </p:cNvSpPr>
          <p:nvPr>
            <p:ph idx="1"/>
          </p:nvPr>
        </p:nvSpPr>
        <p:spPr>
          <a:xfrm>
            <a:off x="6513788" y="2333297"/>
            <a:ext cx="4840010" cy="3843666"/>
          </a:xfrm>
        </p:spPr>
        <p:txBody>
          <a:bodyPr>
            <a:normAutofit/>
          </a:bodyPr>
          <a:lstStyle/>
          <a:p>
            <a:r>
              <a:rPr lang="en-US" sz="2000" dirty="0"/>
              <a:t>Assumptions and Prerequisite Skills</a:t>
            </a:r>
          </a:p>
          <a:p>
            <a:pPr marL="800100" lvl="1" indent="-342900">
              <a:spcBef>
                <a:spcPts val="0"/>
              </a:spcBef>
              <a:buFont typeface="Symbol" panose="05050102010706020507" pitchFamily="18" charset="2"/>
              <a:buChar char=""/>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The computer is on and </a:t>
            </a:r>
            <a:r>
              <a:rPr lang="en-US" sz="2000" kern="100" dirty="0" err="1">
                <a:effectLst/>
                <a:latin typeface="Aptos" panose="020B0004020202020204" pitchFamily="34" charset="0"/>
                <a:ea typeface="Aptos" panose="020B0004020202020204" pitchFamily="34" charset="0"/>
                <a:cs typeface="Times New Roman" panose="02020603050405020304" pitchFamily="18" charset="0"/>
              </a:rPr>
              <a:t>IntelliBatch</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3.0 is open</a:t>
            </a:r>
          </a:p>
          <a:p>
            <a:r>
              <a:rPr lang="en-US" sz="2000" dirty="0"/>
              <a:t>Supplies Needed</a:t>
            </a:r>
          </a:p>
          <a:p>
            <a:pPr lvl="1"/>
            <a:r>
              <a:rPr lang="en-US" sz="2000" dirty="0"/>
              <a:t>Standard PPE</a:t>
            </a:r>
          </a:p>
          <a:p>
            <a:pPr lvl="1"/>
            <a:r>
              <a:rPr lang="en-US" sz="2000" dirty="0"/>
              <a:t>Air hose with chisel extension (possibly)</a:t>
            </a:r>
          </a:p>
          <a:p>
            <a:pPr marL="457200" lvl="1" indent="0">
              <a:buNone/>
            </a:pPr>
            <a:endParaRPr lang="en-US" sz="2000" dirty="0"/>
          </a:p>
        </p:txBody>
      </p:sp>
    </p:spTree>
    <p:extLst>
      <p:ext uri="{BB962C8B-B14F-4D97-AF65-F5344CB8AC3E}">
        <p14:creationId xmlns:p14="http://schemas.microsoft.com/office/powerpoint/2010/main" val="292356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1002"/>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492120" y="1944523"/>
            <a:ext cx="3888528" cy="4821382"/>
          </a:xfrm>
        </p:spPr>
        <p:txBody>
          <a:bodyPr>
            <a:normAutofit/>
          </a:bodyPr>
          <a:lstStyle/>
          <a:p>
            <a:pPr marL="0" marR="0" lvl="0" indent="0">
              <a:spcBef>
                <a:spcPts val="0"/>
              </a:spcBef>
              <a:spcAft>
                <a:spcPts val="0"/>
              </a:spcAft>
              <a:buNone/>
            </a:pPr>
            <a:r>
              <a:rPr lang="en-US" sz="2200" dirty="0"/>
              <a:t>1. </a:t>
            </a:r>
            <a:r>
              <a:rPr lang="en-US" sz="2000" dirty="0">
                <a:effectLst/>
                <a:latin typeface="Aptos" panose="020B0004020202020204" pitchFamily="34" charset="0"/>
                <a:ea typeface="Aptos" panose="020B0004020202020204" pitchFamily="34" charset="0"/>
                <a:cs typeface="Times New Roman" panose="02020603050405020304" pitchFamily="18" charset="0"/>
              </a:rPr>
              <a:t>On the main view page, double click on any of the cement silos on the top left corner (red circle in Figure 1). This will take you to the “Source Assignment” page.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pic>
        <p:nvPicPr>
          <p:cNvPr id="13" name="Picture 12" descr="A computer screen shot of a computer&#10;&#10;Description automatically generated">
            <a:extLst>
              <a:ext uri="{FF2B5EF4-FFF2-40B4-BE49-F238E27FC236}">
                <a16:creationId xmlns:a16="http://schemas.microsoft.com/office/drawing/2014/main" id="{01255BE7-A436-D87C-22CD-1CEF6BB4DED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2768" y="1651019"/>
            <a:ext cx="7170143" cy="3555962"/>
          </a:xfrm>
          <a:prstGeom prst="rect">
            <a:avLst/>
          </a:prstGeom>
          <a:noFill/>
          <a:ln>
            <a:noFill/>
          </a:ln>
        </p:spPr>
      </p:pic>
      <p:sp>
        <p:nvSpPr>
          <p:cNvPr id="14" name="Oval 13">
            <a:extLst>
              <a:ext uri="{FF2B5EF4-FFF2-40B4-BE49-F238E27FC236}">
                <a16:creationId xmlns:a16="http://schemas.microsoft.com/office/drawing/2014/main" id="{29BC96E5-1AF5-950C-E3B8-E2C960B6B498}"/>
              </a:ext>
            </a:extLst>
          </p:cNvPr>
          <p:cNvSpPr/>
          <p:nvPr/>
        </p:nvSpPr>
        <p:spPr>
          <a:xfrm>
            <a:off x="5423213" y="1609166"/>
            <a:ext cx="1079144" cy="335357"/>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416911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C08503-DA61-147C-F172-6AB2F4E1D578}"/>
              </a:ext>
            </a:extLst>
          </p:cNvPr>
          <p:cNvSpPr>
            <a:spLocks noGrp="1"/>
          </p:cNvSpPr>
          <p:nvPr>
            <p:ph type="title"/>
          </p:nvPr>
        </p:nvSpPr>
        <p:spPr>
          <a:xfrm>
            <a:off x="838201" y="643467"/>
            <a:ext cx="3888526" cy="1800526"/>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1974273"/>
            <a:ext cx="3888528" cy="4202689"/>
          </a:xfrm>
        </p:spPr>
        <p:txBody>
          <a:bodyPr>
            <a:normAutofit/>
          </a:bodyPr>
          <a:lstStyle/>
          <a:p>
            <a:pPr marL="457200" indent="-457200">
              <a:buAutoNum type="arabicPeriod" startAt="2"/>
            </a:pPr>
            <a:r>
              <a:rPr lang="en-US" sz="2000" dirty="0">
                <a:effectLst/>
                <a:latin typeface="Aptos" panose="020B0004020202020204" pitchFamily="34" charset="0"/>
                <a:ea typeface="Aptos" panose="020B0004020202020204" pitchFamily="34" charset="0"/>
                <a:cs typeface="Times New Roman" panose="02020603050405020304" pitchFamily="18" charset="0"/>
              </a:rPr>
              <a:t>Select or deselect a silo by clicking on one of the checkboxes labeled “Cement Bin” (See yellow circle in Figure 2)</a:t>
            </a:r>
          </a:p>
          <a:p>
            <a:pPr marL="457200" indent="-457200">
              <a:buAutoNum type="arabicPeriod" startAt="2"/>
            </a:pPr>
            <a:r>
              <a:rPr lang="en-US" sz="2000" dirty="0">
                <a:effectLst/>
                <a:latin typeface="Aptos" panose="020B0004020202020204" pitchFamily="34" charset="0"/>
                <a:ea typeface="Aptos" panose="020B0004020202020204" pitchFamily="34" charset="0"/>
                <a:cs typeface="Times New Roman" panose="02020603050405020304" pitchFamily="18" charset="0"/>
              </a:rPr>
              <a:t>On that same page, click the “Save” button</a:t>
            </a:r>
          </a:p>
          <a:p>
            <a:pPr marL="457200" indent="-457200">
              <a:buFont typeface="Arial" panose="020B0604020202020204" pitchFamily="34" charset="0"/>
              <a:buAutoNum type="arabicPeriod" startAt="2"/>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Click the “Close” button when finished</a:t>
            </a:r>
          </a:p>
          <a:p>
            <a:pPr marL="457200" indent="-457200">
              <a:buFont typeface="Arial" panose="020B0604020202020204" pitchFamily="34" charset="0"/>
              <a:buAutoNum type="arabicPeriod" startAt="2"/>
            </a:pPr>
            <a:r>
              <a:rPr lang="en-US" sz="2000" dirty="0">
                <a:effectLst/>
                <a:latin typeface="Aptos" panose="020B0004020202020204" pitchFamily="34" charset="0"/>
                <a:ea typeface="Aptos" panose="020B0004020202020204" pitchFamily="34" charset="0"/>
                <a:cs typeface="Times New Roman" panose="02020603050405020304" pitchFamily="18" charset="0"/>
              </a:rPr>
              <a:t>Keep in mind that this new selection applies to the next batch</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indent="-457200">
              <a:buAutoNum type="arabicPeriod" startAt="2"/>
            </a:pPr>
            <a:endParaRPr lang="en-US" dirty="0"/>
          </a:p>
        </p:txBody>
      </p:sp>
      <p:pic>
        <p:nvPicPr>
          <p:cNvPr id="4" name="Picture 3" descr="A screenshot of a computer&#10;&#10;Description automatically generated">
            <a:extLst>
              <a:ext uri="{FF2B5EF4-FFF2-40B4-BE49-F238E27FC236}">
                <a16:creationId xmlns:a16="http://schemas.microsoft.com/office/drawing/2014/main" id="{ECF49097-F602-724F-EB63-1646B5B322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38806"/>
            <a:ext cx="5639001" cy="5638156"/>
          </a:xfrm>
          <a:prstGeom prst="rect">
            <a:avLst/>
          </a:prstGeom>
          <a:noFill/>
          <a:ln>
            <a:noFill/>
          </a:ln>
        </p:spPr>
      </p:pic>
      <p:sp>
        <p:nvSpPr>
          <p:cNvPr id="5" name="Oval 4">
            <a:extLst>
              <a:ext uri="{FF2B5EF4-FFF2-40B4-BE49-F238E27FC236}">
                <a16:creationId xmlns:a16="http://schemas.microsoft.com/office/drawing/2014/main" id="{82A6AAC6-7C62-4A42-4627-81167DD1B12A}"/>
              </a:ext>
            </a:extLst>
          </p:cNvPr>
          <p:cNvSpPr/>
          <p:nvPr/>
        </p:nvSpPr>
        <p:spPr>
          <a:xfrm>
            <a:off x="6110404" y="1120958"/>
            <a:ext cx="470409" cy="686569"/>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Text Box 2">
            <a:extLst>
              <a:ext uri="{FF2B5EF4-FFF2-40B4-BE49-F238E27FC236}">
                <a16:creationId xmlns:a16="http://schemas.microsoft.com/office/drawing/2014/main" id="{B0829139-084E-76D9-2E2B-71D39372B700}"/>
              </a:ext>
            </a:extLst>
          </p:cNvPr>
          <p:cNvSpPr txBox="1">
            <a:spLocks noChangeArrowheads="1"/>
          </p:cNvSpPr>
          <p:nvPr/>
        </p:nvSpPr>
        <p:spPr bwMode="auto">
          <a:xfrm>
            <a:off x="8575979" y="6176962"/>
            <a:ext cx="900530" cy="400483"/>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Figure 2</a:t>
            </a:r>
          </a:p>
        </p:txBody>
      </p:sp>
    </p:spTree>
    <p:extLst>
      <p:ext uri="{BB962C8B-B14F-4D97-AF65-F5344CB8AC3E}">
        <p14:creationId xmlns:p14="http://schemas.microsoft.com/office/powerpoint/2010/main" val="2846251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1270</TotalTime>
  <Words>134</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Symbol</vt:lpstr>
      <vt:lpstr>Office Theme</vt:lpstr>
      <vt:lpstr>Selecting/Deselecting a Cement Silo</vt:lpstr>
      <vt:lpstr>PowerPoint Presentation</vt:lpstr>
      <vt:lpstr>Procedure</vt:lpstr>
      <vt:lpstr>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Calculating Yield</dc:title>
  <dc:creator>Jason Bell</dc:creator>
  <cp:lastModifiedBy>Matthew Weber</cp:lastModifiedBy>
  <cp:revision>1</cp:revision>
  <dcterms:created xsi:type="dcterms:W3CDTF">2024-07-01T11:50:05Z</dcterms:created>
  <dcterms:modified xsi:type="dcterms:W3CDTF">2024-07-31T17:46:28Z</dcterms:modified>
</cp:coreProperties>
</file>