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4C980-1F45-4FA6-9A0E-DEFDA89E183E}" v="57" dt="2024-07-01T18:53:32.243"/>
    <p1510:client id="{416331A4-5993-4ABC-9964-79E951A960A4}" v="34" dt="2024-07-02T13:33:20.875"/>
    <p1510:client id="{6E6DA757-6AC9-43F6-9F18-5DB7752267B9}" v="32" dt="2024-07-01T19:29:37.130"/>
    <p1510:client id="{D6C89CCD-619F-4901-BDA8-9727A5116BB1}" v="9" dt="2024-07-02T18:30:14.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custSel addSld modSld">
      <pc:chgData name="Matthew Weber" userId="cb8fa425-774b-40a7-b0f2-d5b57e79fa6f" providerId="ADAL" clId="{416331A4-5993-4ABC-9964-79E951A960A4}" dt="2024-07-02T13:33:31.868" v="383" actId="2890"/>
      <pc:docMkLst>
        <pc:docMk/>
      </pc:docMkLst>
      <pc:sldChg chg="modSp mod">
        <pc:chgData name="Matthew Weber" userId="cb8fa425-774b-40a7-b0f2-d5b57e79fa6f" providerId="ADAL" clId="{416331A4-5993-4ABC-9964-79E951A960A4}" dt="2024-07-01T19:38:51.258" v="31" actId="20577"/>
        <pc:sldMkLst>
          <pc:docMk/>
          <pc:sldMk cId="2932703518" sldId="256"/>
        </pc:sldMkLst>
        <pc:spChg chg="mod">
          <ac:chgData name="Matthew Weber" userId="cb8fa425-774b-40a7-b0f2-d5b57e79fa6f" providerId="ADAL" clId="{416331A4-5993-4ABC-9964-79E951A960A4}" dt="2024-07-01T19:38:29.130" v="27"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delSp modSp mod">
        <pc:chgData name="Matthew Weber" userId="cb8fa425-774b-40a7-b0f2-d5b57e79fa6f" providerId="ADAL" clId="{416331A4-5993-4ABC-9964-79E951A960A4}" dt="2024-07-01T19:42:48.071" v="103" actId="478"/>
        <pc:sldMkLst>
          <pc:docMk/>
          <pc:sldMk cId="754623724" sldId="258"/>
        </pc:sldMkLst>
        <pc:spChg chg="mod">
          <ac:chgData name="Matthew Weber" userId="cb8fa425-774b-40a7-b0f2-d5b57e79fa6f" providerId="ADAL" clId="{416331A4-5993-4ABC-9964-79E951A960A4}" dt="2024-07-01T19:42:41.368" v="100" actId="403"/>
          <ac:spMkLst>
            <pc:docMk/>
            <pc:sldMk cId="754623724" sldId="258"/>
            <ac:spMk id="3" creationId="{8F4C1733-6E4C-D12A-B536-419328C4EDAA}"/>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01T19:45:18.363" v="143" actId="1076"/>
        <pc:sldMkLst>
          <pc:docMk/>
          <pc:sldMk cId="4169116557" sldId="259"/>
        </pc:sldMkLst>
        <pc:spChg chg="mod">
          <ac:chgData name="Matthew Weber" userId="cb8fa425-774b-40a7-b0f2-d5b57e79fa6f" providerId="ADAL" clId="{416331A4-5993-4ABC-9964-79E951A960A4}" dt="2024-07-01T19:45:18.363" v="143" actId="1076"/>
          <ac:spMkLst>
            <pc:docMk/>
            <pc:sldMk cId="4169116557" sldId="259"/>
            <ac:spMk id="2" creationId="{51C08503-DA61-147C-F172-6AB2F4E1D578}"/>
          </ac:spMkLst>
        </pc:spChg>
        <pc:spChg chg="mod">
          <ac:chgData name="Matthew Weber" userId="cb8fa425-774b-40a7-b0f2-d5b57e79fa6f" providerId="ADAL" clId="{416331A4-5993-4ABC-9964-79E951A960A4}" dt="2024-07-01T19:45:12.598" v="142" actId="27636"/>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01T19:48:29.387" v="158" actId="1076"/>
        <pc:sldMkLst>
          <pc:docMk/>
          <pc:sldMk cId="2846251533" sldId="260"/>
        </pc:sldMkLst>
        <pc:spChg chg="mod">
          <ac:chgData name="Matthew Weber" userId="cb8fa425-774b-40a7-b0f2-d5b57e79fa6f" providerId="ADAL" clId="{416331A4-5993-4ABC-9964-79E951A960A4}" dt="2024-07-01T19:47:56.823" v="149" actId="26606"/>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01T19:50:36.118" v="174" actId="14100"/>
        <pc:sldMkLst>
          <pc:docMk/>
          <pc:sldMk cId="2595567678" sldId="261"/>
        </pc:sldMkLst>
        <pc:spChg chg="mod">
          <ac:chgData name="Matthew Weber" userId="cb8fa425-774b-40a7-b0f2-d5b57e79fa6f" providerId="ADAL" clId="{416331A4-5993-4ABC-9964-79E951A960A4}" dt="2024-07-01T19:49:46.595" v="163" actId="404"/>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02T13:14:55.101" v="215" actId="403"/>
        <pc:sldMkLst>
          <pc:docMk/>
          <pc:sldMk cId="3183407483" sldId="262"/>
        </pc:sldMkLst>
        <pc:spChg chg="mod">
          <ac:chgData name="Matthew Weber" userId="cb8fa425-774b-40a7-b0f2-d5b57e79fa6f" providerId="ADAL" clId="{416331A4-5993-4ABC-9964-79E951A960A4}" dt="2024-07-02T13:14:55.101" v="215" actId="403"/>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02T13:18:34.637" v="257"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02T13:18:24.016" v="256" actId="1076"/>
          <ac:spMkLst>
            <pc:docMk/>
            <pc:sldMk cId="1355892443" sldId="263"/>
            <ac:spMk id="4" creationId="{D41CD4A4-34F9-C2DF-2E96-BBC1E8A26D1A}"/>
          </ac:spMkLst>
        </pc:spChg>
        <pc:spChg chg="add mod">
          <ac:chgData name="Matthew Weber" userId="cb8fa425-774b-40a7-b0f2-d5b57e79fa6f" providerId="ADAL" clId="{416331A4-5993-4ABC-9964-79E951A960A4}" dt="2024-07-02T13:18:34.637" v="257"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mod">
          <ac:chgData name="Matthew Weber" userId="cb8fa425-774b-40a7-b0f2-d5b57e79fa6f" providerId="ADAL" clId="{416331A4-5993-4ABC-9964-79E951A960A4}" dt="2024-07-02T13:18:05.165" v="253" actId="1076"/>
          <ac:grpSpMkLst>
            <pc:docMk/>
            <pc:sldMk cId="1355892443" sldId="263"/>
            <ac:grpSpMk id="13" creationId="{ABC30E07-A77C-A0C1-3EB9-6473540658D3}"/>
          </ac:grpSpMkLst>
        </pc:grp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02T13:20:12.060" v="275" actId="403"/>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02T13:19:54.969" v="270" actId="26606"/>
          <ac:spMkLst>
            <pc:docMk/>
            <pc:sldMk cId="1147741241" sldId="264"/>
            <ac:spMk id="4" creationId="{65ECD87A-DCCD-81F9-88EB-D08778CDAE02}"/>
          </ac:spMkLst>
        </pc:spChg>
        <pc:spChg chg="add mod">
          <ac:chgData name="Matthew Weber" userId="cb8fa425-774b-40a7-b0f2-d5b57e79fa6f" providerId="ADAL" clId="{416331A4-5993-4ABC-9964-79E951A960A4}" dt="2024-07-02T13:19:54.969" v="270" actId="26606"/>
          <ac:spMkLst>
            <pc:docMk/>
            <pc:sldMk cId="1147741241" sldId="264"/>
            <ac:spMk id="5" creationId="{7AF545DB-22B2-2F93-3A67-F3BE21C798E1}"/>
          </ac:spMkLst>
        </pc:spChg>
        <pc:spChg chg="add mod">
          <ac:chgData name="Matthew Weber" userId="cb8fa425-774b-40a7-b0f2-d5b57e79fa6f" providerId="ADAL" clId="{416331A4-5993-4ABC-9964-79E951A960A4}" dt="2024-07-02T13:20:12.060" v="275" actId="403"/>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mod">
        <pc:chgData name="Matthew Weber" userId="cb8fa425-774b-40a7-b0f2-d5b57e79fa6f" providerId="ADAL" clId="{416331A4-5993-4ABC-9964-79E951A960A4}" dt="2024-07-02T13:22:29.159" v="293" actId="107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2T13:20:33.117" v="281" actId="27636"/>
          <ac:spMkLst>
            <pc:docMk/>
            <pc:sldMk cId="1905982395" sldId="265"/>
            <ac:spMk id="4" creationId="{106FA897-14B7-0696-B57E-54FE6FD0FE6C}"/>
          </ac:spMkLst>
        </pc:spChg>
        <pc:spChg chg="add mod">
          <ac:chgData name="Matthew Weber" userId="cb8fa425-774b-40a7-b0f2-d5b57e79fa6f" providerId="ADAL" clId="{416331A4-5993-4ABC-9964-79E951A960A4}" dt="2024-07-02T13:22:29.159" v="293" actId="1076"/>
          <ac:spMkLst>
            <pc:docMk/>
            <pc:sldMk cId="1905982395" sldId="265"/>
            <ac:spMk id="5" creationId="{AE1135AD-1466-6B57-32A6-2675874FFC97}"/>
          </ac:spMkLst>
        </pc:spChg>
      </pc:sldChg>
      <pc:sldChg chg="addSp delSp modSp new mod">
        <pc:chgData name="Matthew Weber" userId="cb8fa425-774b-40a7-b0f2-d5b57e79fa6f" providerId="ADAL" clId="{416331A4-5993-4ABC-9964-79E951A960A4}" dt="2024-07-02T13:25:11.601" v="317" actId="14100"/>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2T13:23:00.936" v="297"/>
          <ac:spMkLst>
            <pc:docMk/>
            <pc:sldMk cId="582507142" sldId="266"/>
            <ac:spMk id="4" creationId="{5FD03C18-095E-B1EA-6CA6-7E8302E6FBA5}"/>
          </ac:spMkLst>
        </pc:spChg>
        <pc:spChg chg="add mod">
          <ac:chgData name="Matthew Weber" userId="cb8fa425-774b-40a7-b0f2-d5b57e79fa6f" providerId="ADAL" clId="{416331A4-5993-4ABC-9964-79E951A960A4}" dt="2024-07-02T13:24:19.087" v="309" actId="1076"/>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mod">
        <pc:chgData name="Matthew Weber" userId="cb8fa425-774b-40a7-b0f2-d5b57e79fa6f" providerId="ADAL" clId="{416331A4-5993-4ABC-9964-79E951A960A4}" dt="2024-07-02T13:27:16.764" v="332" actId="2763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2T13:25:32.788" v="321"/>
          <ac:spMkLst>
            <pc:docMk/>
            <pc:sldMk cId="1829635972" sldId="267"/>
            <ac:spMk id="4" creationId="{4BD809D0-3CF7-B740-F43A-7FF4D08ECED6}"/>
          </ac:spMkLst>
        </pc:spChg>
        <pc:spChg chg="add mod">
          <ac:chgData name="Matthew Weber" userId="cb8fa425-774b-40a7-b0f2-d5b57e79fa6f" providerId="ADAL" clId="{416331A4-5993-4ABC-9964-79E951A960A4}" dt="2024-07-02T13:27:16.764" v="332" actId="27636"/>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02T13:30:57.732" v="371"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02T13:29:58.403" v="348" actId="26606"/>
          <ac:spMkLst>
            <pc:docMk/>
            <pc:sldMk cId="379908706" sldId="268"/>
            <ac:spMk id="4" creationId="{076D41CE-76A3-070D-B989-515DB646B705}"/>
          </ac:spMkLst>
        </pc:spChg>
        <pc:spChg chg="add mod">
          <ac:chgData name="Matthew Weber" userId="cb8fa425-774b-40a7-b0f2-d5b57e79fa6f" providerId="ADAL" clId="{416331A4-5993-4ABC-9964-79E951A960A4}" dt="2024-07-02T13:29:58.403" v="348" actId="26606"/>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2T13:30:52.473" v="370" actId="14100"/>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2T13:30:36.707" v="361" actId="1076"/>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mod">
          <ac:chgData name="Matthew Weber" userId="cb8fa425-774b-40a7-b0f2-d5b57e79fa6f" providerId="ADAL" clId="{416331A4-5993-4ABC-9964-79E951A960A4}" dt="2024-07-02T13:30:57.732" v="371" actId="1076"/>
          <ac:grpSpMkLst>
            <pc:docMk/>
            <pc:sldMk cId="379908706" sldId="268"/>
            <ac:grpSpMk id="6" creationId="{CEBD8203-D0B7-6633-20F1-0BBA42268121}"/>
          </ac:grpSpMkLst>
        </pc:grpChg>
        <pc:grpChg chg="add mod">
          <ac:chgData name="Matthew Weber" userId="cb8fa425-774b-40a7-b0f2-d5b57e79fa6f" providerId="ADAL" clId="{416331A4-5993-4ABC-9964-79E951A960A4}" dt="2024-07-02T13:30:16.825" v="352" actId="14100"/>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02T13:33:22.899" v="382" actId="26606"/>
        <pc:sldMkLst>
          <pc:docMk/>
          <pc:sldMk cId="665995654" sldId="269"/>
        </pc:sldMkLst>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02T13:32:51.765" v="375"/>
          <ac:spMkLst>
            <pc:docMk/>
            <pc:sldMk cId="665995654" sldId="269"/>
            <ac:spMk id="4" creationId="{9E5F1471-65BB-8F20-076C-32DEF2B68C92}"/>
          </ac:spMkLst>
        </pc:spChg>
        <pc:spChg chg="add mod">
          <ac:chgData name="Matthew Weber" userId="cb8fa425-774b-40a7-b0f2-d5b57e79fa6f" providerId="ADAL" clId="{416331A4-5993-4ABC-9964-79E951A960A4}" dt="2024-07-02T13:33:22.899" v="382" actId="26606"/>
          <ac:spMkLst>
            <pc:docMk/>
            <pc:sldMk cId="665995654" sldId="269"/>
            <ac:spMk id="5" creationId="{9F2E546D-2D7F-EF7F-0E83-FF8F5B224DFF}"/>
          </ac:spMkLst>
        </pc:spChg>
        <pc:spChg chg="add mod">
          <ac:chgData name="Matthew Weber" userId="cb8fa425-774b-40a7-b0f2-d5b57e79fa6f" providerId="ADAL" clId="{416331A4-5993-4ABC-9964-79E951A960A4}" dt="2024-07-02T13:33:20.875" v="381"/>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pc:chgData name="Matthew Weber" userId="cb8fa425-774b-40a7-b0f2-d5b57e79fa6f" providerId="ADAL" clId="{416331A4-5993-4ABC-9964-79E951A960A4}" dt="2024-07-02T13:33:31.868" v="383" actId="2890"/>
        <pc:sldMkLst>
          <pc:docMk/>
          <pc:sldMk cId="1678771448" sldId="270"/>
        </pc:sldMkLst>
      </pc:sldChg>
    </pc:docChg>
  </pc:docChgLst>
  <pc:docChgLst>
    <pc:chgData name="Matthew Weber" userId="cb8fa425-774b-40a7-b0f2-d5b57e79fa6f" providerId="ADAL" clId="{D6C89CCD-619F-4901-BDA8-9727A5116BB1}"/>
    <pc:docChg chg="custSel delSld modSld">
      <pc:chgData name="Matthew Weber" userId="cb8fa425-774b-40a7-b0f2-d5b57e79fa6f" providerId="ADAL" clId="{D6C89CCD-619F-4901-BDA8-9727A5116BB1}" dt="2024-07-02T18:31:17.915" v="158" actId="2696"/>
      <pc:docMkLst>
        <pc:docMk/>
      </pc:docMkLst>
      <pc:sldChg chg="modSp mod">
        <pc:chgData name="Matthew Weber" userId="cb8fa425-774b-40a7-b0f2-d5b57e79fa6f" providerId="ADAL" clId="{D6C89CCD-619F-4901-BDA8-9727A5116BB1}" dt="2024-07-02T18:15:08.231" v="34" actId="20577"/>
        <pc:sldMkLst>
          <pc:docMk/>
          <pc:sldMk cId="2932703518" sldId="256"/>
        </pc:sldMkLst>
        <pc:spChg chg="mod">
          <ac:chgData name="Matthew Weber" userId="cb8fa425-774b-40a7-b0f2-d5b57e79fa6f" providerId="ADAL" clId="{D6C89CCD-619F-4901-BDA8-9727A5116BB1}" dt="2024-07-02T18:14:45.932" v="24" actId="20577"/>
          <ac:spMkLst>
            <pc:docMk/>
            <pc:sldMk cId="2932703518" sldId="256"/>
            <ac:spMk id="2" creationId="{0988541B-C4D0-FD60-CEA4-610494902ED9}"/>
          </ac:spMkLst>
        </pc:spChg>
        <pc:spChg chg="mod">
          <ac:chgData name="Matthew Weber" userId="cb8fa425-774b-40a7-b0f2-d5b57e79fa6f" providerId="ADAL" clId="{D6C89CCD-619F-4901-BDA8-9727A5116BB1}" dt="2024-07-02T18:15:08.231" v="34" actId="20577"/>
          <ac:spMkLst>
            <pc:docMk/>
            <pc:sldMk cId="2932703518" sldId="256"/>
            <ac:spMk id="3" creationId="{A811F1A6-A382-AF76-0D86-809F875EE824}"/>
          </ac:spMkLst>
        </pc:spChg>
      </pc:sldChg>
      <pc:sldChg chg="addSp delSp modSp mod">
        <pc:chgData name="Matthew Weber" userId="cb8fa425-774b-40a7-b0f2-d5b57e79fa6f" providerId="ADAL" clId="{D6C89CCD-619F-4901-BDA8-9727A5116BB1}" dt="2024-07-02T18:15:56.532" v="39" actId="27614"/>
        <pc:sldMkLst>
          <pc:docMk/>
          <pc:sldMk cId="2923562659" sldId="257"/>
        </pc:sldMkLst>
        <pc:spChg chg="ord">
          <ac:chgData name="Matthew Weber" userId="cb8fa425-774b-40a7-b0f2-d5b57e79fa6f" providerId="ADAL" clId="{D6C89CCD-619F-4901-BDA8-9727A5116BB1}" dt="2024-07-02T18:15:43.588" v="37" actId="26606"/>
          <ac:spMkLst>
            <pc:docMk/>
            <pc:sldMk cId="2923562659" sldId="257"/>
            <ac:spMk id="3" creationId="{6F8127F2-A88E-3587-E460-6FD5C7F273C2}"/>
          </ac:spMkLst>
        </pc:spChg>
        <pc:spChg chg="del">
          <ac:chgData name="Matthew Weber" userId="cb8fa425-774b-40a7-b0f2-d5b57e79fa6f" providerId="ADAL" clId="{D6C89CCD-619F-4901-BDA8-9727A5116BB1}" dt="2024-07-02T18:15:43.588" v="37" actId="26606"/>
          <ac:spMkLst>
            <pc:docMk/>
            <pc:sldMk cId="2923562659" sldId="257"/>
            <ac:spMk id="1044" creationId="{79BB35BC-D5C2-4C8B-A22A-A71E6191913B}"/>
          </ac:spMkLst>
        </pc:spChg>
        <pc:spChg chg="add">
          <ac:chgData name="Matthew Weber" userId="cb8fa425-774b-40a7-b0f2-d5b57e79fa6f" providerId="ADAL" clId="{D6C89CCD-619F-4901-BDA8-9727A5116BB1}" dt="2024-07-02T18:15:43.588" v="37" actId="26606"/>
          <ac:spMkLst>
            <pc:docMk/>
            <pc:sldMk cId="2923562659" sldId="257"/>
            <ac:spMk id="1049" creationId="{79BB35BC-D5C2-4C8B-A22A-A71E6191913B}"/>
          </ac:spMkLst>
        </pc:spChg>
        <pc:picChg chg="del">
          <ac:chgData name="Matthew Weber" userId="cb8fa425-774b-40a7-b0f2-d5b57e79fa6f" providerId="ADAL" clId="{D6C89CCD-619F-4901-BDA8-9727A5116BB1}" dt="2024-07-02T18:15:36.181" v="35" actId="478"/>
          <ac:picMkLst>
            <pc:docMk/>
            <pc:sldMk cId="2923562659" sldId="257"/>
            <ac:picMk id="4" creationId="{E3076670-0BAF-DD3D-109F-4069E1A18942}"/>
          </ac:picMkLst>
        </pc:picChg>
        <pc:picChg chg="add mod">
          <ac:chgData name="Matthew Weber" userId="cb8fa425-774b-40a7-b0f2-d5b57e79fa6f" providerId="ADAL" clId="{D6C89CCD-619F-4901-BDA8-9727A5116BB1}" dt="2024-07-02T18:15:56.532" v="39" actId="27614"/>
          <ac:picMkLst>
            <pc:docMk/>
            <pc:sldMk cId="2923562659" sldId="257"/>
            <ac:picMk id="1026" creationId="{23F45001-43CD-6D5F-1316-B3ADFACD495A}"/>
          </ac:picMkLst>
        </pc:picChg>
      </pc:sldChg>
      <pc:sldChg chg="addSp modSp mod">
        <pc:chgData name="Matthew Weber" userId="cb8fa425-774b-40a7-b0f2-d5b57e79fa6f" providerId="ADAL" clId="{D6C89CCD-619F-4901-BDA8-9727A5116BB1}" dt="2024-07-02T18:17:30.177" v="46" actId="1076"/>
        <pc:sldMkLst>
          <pc:docMk/>
          <pc:sldMk cId="754623724" sldId="258"/>
        </pc:sldMkLst>
        <pc:spChg chg="mod">
          <ac:chgData name="Matthew Weber" userId="cb8fa425-774b-40a7-b0f2-d5b57e79fa6f" providerId="ADAL" clId="{D6C89CCD-619F-4901-BDA8-9727A5116BB1}" dt="2024-07-02T18:17:09.795" v="42" actId="255"/>
          <ac:spMkLst>
            <pc:docMk/>
            <pc:sldMk cId="754623724" sldId="258"/>
            <ac:spMk id="3" creationId="{8F4C1733-6E4C-D12A-B536-419328C4EDAA}"/>
          </ac:spMkLst>
        </pc:spChg>
        <pc:spChg chg="add mod">
          <ac:chgData name="Matthew Weber" userId="cb8fa425-774b-40a7-b0f2-d5b57e79fa6f" providerId="ADAL" clId="{D6C89CCD-619F-4901-BDA8-9727A5116BB1}" dt="2024-07-02T18:17:17.056" v="43"/>
          <ac:spMkLst>
            <pc:docMk/>
            <pc:sldMk cId="754623724" sldId="258"/>
            <ac:spMk id="6" creationId="{BC55CC85-05AC-B1EC-2A30-0BCCD70C58D4}"/>
          </ac:spMkLst>
        </pc:spChg>
        <pc:grpChg chg="add mod">
          <ac:chgData name="Matthew Weber" userId="cb8fa425-774b-40a7-b0f2-d5b57e79fa6f" providerId="ADAL" clId="{D6C89CCD-619F-4901-BDA8-9727A5116BB1}" dt="2024-07-02T18:17:30.177" v="46" actId="1076"/>
          <ac:grpSpMkLst>
            <pc:docMk/>
            <pc:sldMk cId="754623724" sldId="258"/>
            <ac:grpSpMk id="4" creationId="{5643FEBD-E0D1-6E64-5FAC-8CF1ED462550}"/>
          </ac:grpSpMkLst>
        </pc:grpChg>
        <pc:picChg chg="add mod">
          <ac:chgData name="Matthew Weber" userId="cb8fa425-774b-40a7-b0f2-d5b57e79fa6f" providerId="ADAL" clId="{D6C89CCD-619F-4901-BDA8-9727A5116BB1}" dt="2024-07-02T18:17:17.056" v="43"/>
          <ac:picMkLst>
            <pc:docMk/>
            <pc:sldMk cId="754623724" sldId="258"/>
            <ac:picMk id="5" creationId="{3F29F2A3-9CD7-7575-E9D8-4AD62418E82F}"/>
          </ac:picMkLst>
        </pc:picChg>
      </pc:sldChg>
      <pc:sldChg chg="addSp delSp modSp mod">
        <pc:chgData name="Matthew Weber" userId="cb8fa425-774b-40a7-b0f2-d5b57e79fa6f" providerId="ADAL" clId="{D6C89CCD-619F-4901-BDA8-9727A5116BB1}" dt="2024-07-02T18:22:26.864" v="89" actId="1076"/>
        <pc:sldMkLst>
          <pc:docMk/>
          <pc:sldMk cId="4169116557" sldId="259"/>
        </pc:sldMkLst>
        <pc:spChg chg="mod">
          <ac:chgData name="Matthew Weber" userId="cb8fa425-774b-40a7-b0f2-d5b57e79fa6f" providerId="ADAL" clId="{D6C89CCD-619F-4901-BDA8-9727A5116BB1}" dt="2024-07-02T18:21:22.726" v="80" actId="26606"/>
          <ac:spMkLst>
            <pc:docMk/>
            <pc:sldMk cId="4169116557" sldId="259"/>
            <ac:spMk id="2" creationId="{51C08503-DA61-147C-F172-6AB2F4E1D578}"/>
          </ac:spMkLst>
        </pc:spChg>
        <pc:spChg chg="mod">
          <ac:chgData name="Matthew Weber" userId="cb8fa425-774b-40a7-b0f2-d5b57e79fa6f" providerId="ADAL" clId="{D6C89CCD-619F-4901-BDA8-9727A5116BB1}" dt="2024-07-02T18:21:22.726" v="80" actId="26606"/>
          <ac:spMkLst>
            <pc:docMk/>
            <pc:sldMk cId="4169116557" sldId="259"/>
            <ac:spMk id="3" creationId="{8F4C1733-6E4C-D12A-B536-419328C4EDAA}"/>
          </ac:spMkLst>
        </pc:spChg>
        <pc:spChg chg="add mod">
          <ac:chgData name="Matthew Weber" userId="cb8fa425-774b-40a7-b0f2-d5b57e79fa6f" providerId="ADAL" clId="{D6C89CCD-619F-4901-BDA8-9727A5116BB1}" dt="2024-07-02T18:21:19.961" v="79"/>
          <ac:spMkLst>
            <pc:docMk/>
            <pc:sldMk cId="4169116557" sldId="259"/>
            <ac:spMk id="6" creationId="{1BAF5936-CA92-F688-397D-0A3A62B5E1CB}"/>
          </ac:spMkLst>
        </pc:spChg>
        <pc:spChg chg="add mod">
          <ac:chgData name="Matthew Weber" userId="cb8fa425-774b-40a7-b0f2-d5b57e79fa6f" providerId="ADAL" clId="{D6C89CCD-619F-4901-BDA8-9727A5116BB1}" dt="2024-07-02T18:22:21.826" v="88" actId="1076"/>
          <ac:spMkLst>
            <pc:docMk/>
            <pc:sldMk cId="4169116557" sldId="259"/>
            <ac:spMk id="12" creationId="{35C45DCB-9077-BD2F-B46E-B2A2339AE6A4}"/>
          </ac:spMkLst>
        </pc:spChg>
        <pc:spChg chg="del">
          <ac:chgData name="Matthew Weber" userId="cb8fa425-774b-40a7-b0f2-d5b57e79fa6f" providerId="ADAL" clId="{D6C89CCD-619F-4901-BDA8-9727A5116BB1}" dt="2024-07-02T18:21:22.726" v="80" actId="26606"/>
          <ac:spMkLst>
            <pc:docMk/>
            <pc:sldMk cId="4169116557" sldId="259"/>
            <ac:spMk id="3107" creationId="{0E3596DD-156A-473E-9BB3-C6A29F7574E9}"/>
          </ac:spMkLst>
        </pc:spChg>
        <pc:spChg chg="del">
          <ac:chgData name="Matthew Weber" userId="cb8fa425-774b-40a7-b0f2-d5b57e79fa6f" providerId="ADAL" clId="{D6C89CCD-619F-4901-BDA8-9727A5116BB1}" dt="2024-07-02T18:21:22.726" v="80" actId="26606"/>
          <ac:spMkLst>
            <pc:docMk/>
            <pc:sldMk cId="4169116557" sldId="259"/>
            <ac:spMk id="3109" creationId="{2C46C4D6-C474-4E92-B52E-944C1118F7B6}"/>
          </ac:spMkLst>
        </pc:spChg>
        <pc:spChg chg="add">
          <ac:chgData name="Matthew Weber" userId="cb8fa425-774b-40a7-b0f2-d5b57e79fa6f" providerId="ADAL" clId="{D6C89CCD-619F-4901-BDA8-9727A5116BB1}" dt="2024-07-02T18:21:22.726" v="80" actId="26606"/>
          <ac:spMkLst>
            <pc:docMk/>
            <pc:sldMk cId="4169116557" sldId="259"/>
            <ac:spMk id="3114" creationId="{0E3596DD-156A-473E-9BB3-C6A29F7574E9}"/>
          </ac:spMkLst>
        </pc:spChg>
        <pc:spChg chg="add">
          <ac:chgData name="Matthew Weber" userId="cb8fa425-774b-40a7-b0f2-d5b57e79fa6f" providerId="ADAL" clId="{D6C89CCD-619F-4901-BDA8-9727A5116BB1}" dt="2024-07-02T18:21:22.726" v="80" actId="26606"/>
          <ac:spMkLst>
            <pc:docMk/>
            <pc:sldMk cId="4169116557" sldId="259"/>
            <ac:spMk id="3116" creationId="{2C46C4D6-C474-4E92-B52E-944C1118F7B6}"/>
          </ac:spMkLst>
        </pc:spChg>
        <pc:grpChg chg="add mod">
          <ac:chgData name="Matthew Weber" userId="cb8fa425-774b-40a7-b0f2-d5b57e79fa6f" providerId="ADAL" clId="{D6C89CCD-619F-4901-BDA8-9727A5116BB1}" dt="2024-07-02T18:22:04.089" v="84" actId="1076"/>
          <ac:grpSpMkLst>
            <pc:docMk/>
            <pc:sldMk cId="4169116557" sldId="259"/>
            <ac:grpSpMk id="4" creationId="{6AEF0511-7789-A226-2B79-D3670602A792}"/>
          </ac:grpSpMkLst>
        </pc:grpChg>
        <pc:grpChg chg="del">
          <ac:chgData name="Matthew Weber" userId="cb8fa425-774b-40a7-b0f2-d5b57e79fa6f" providerId="ADAL" clId="{D6C89CCD-619F-4901-BDA8-9727A5116BB1}" dt="2024-07-02T18:21:18.695" v="78" actId="478"/>
          <ac:grpSpMkLst>
            <pc:docMk/>
            <pc:sldMk cId="4169116557" sldId="259"/>
            <ac:grpSpMk id="7" creationId="{35010948-3A45-F26C-696D-025D924755B7}"/>
          </ac:grpSpMkLst>
        </pc:grpChg>
        <pc:grpChg chg="add mod">
          <ac:chgData name="Matthew Weber" userId="cb8fa425-774b-40a7-b0f2-d5b57e79fa6f" providerId="ADAL" clId="{D6C89CCD-619F-4901-BDA8-9727A5116BB1}" dt="2024-07-02T18:22:26.864" v="89" actId="1076"/>
          <ac:grpSpMkLst>
            <pc:docMk/>
            <pc:sldMk cId="4169116557" sldId="259"/>
            <ac:grpSpMk id="10" creationId="{C6F1CB5D-2E45-6265-7ED6-D23BB73E93C2}"/>
          </ac:grpSpMkLst>
        </pc:grpChg>
        <pc:picChg chg="add mod">
          <ac:chgData name="Matthew Weber" userId="cb8fa425-774b-40a7-b0f2-d5b57e79fa6f" providerId="ADAL" clId="{D6C89CCD-619F-4901-BDA8-9727A5116BB1}" dt="2024-07-02T18:21:19.961" v="79"/>
          <ac:picMkLst>
            <pc:docMk/>
            <pc:sldMk cId="4169116557" sldId="259"/>
            <ac:picMk id="5" creationId="{1F917BB1-6E51-0277-2A00-45419ED111C4}"/>
          </ac:picMkLst>
        </pc:picChg>
        <pc:picChg chg="add mod">
          <ac:chgData name="Matthew Weber" userId="cb8fa425-774b-40a7-b0f2-d5b57e79fa6f" providerId="ADAL" clId="{D6C89CCD-619F-4901-BDA8-9727A5116BB1}" dt="2024-07-02T18:21:52.771" v="81"/>
          <ac:picMkLst>
            <pc:docMk/>
            <pc:sldMk cId="4169116557" sldId="259"/>
            <ac:picMk id="11" creationId="{78AB1FC3-AEA6-2DBA-2997-F0EA2FACCFE3}"/>
          </ac:picMkLst>
        </pc:picChg>
      </pc:sldChg>
      <pc:sldChg chg="addSp delSp modSp mod">
        <pc:chgData name="Matthew Weber" userId="cb8fa425-774b-40a7-b0f2-d5b57e79fa6f" providerId="ADAL" clId="{D6C89CCD-619F-4901-BDA8-9727A5116BB1}" dt="2024-07-02T18:26:00.364" v="121" actId="20577"/>
        <pc:sldMkLst>
          <pc:docMk/>
          <pc:sldMk cId="2846251533" sldId="260"/>
        </pc:sldMkLst>
        <pc:spChg chg="mod">
          <ac:chgData name="Matthew Weber" userId="cb8fa425-774b-40a7-b0f2-d5b57e79fa6f" providerId="ADAL" clId="{D6C89CCD-619F-4901-BDA8-9727A5116BB1}" dt="2024-07-02T18:26:00.364" v="121" actId="20577"/>
          <ac:spMkLst>
            <pc:docMk/>
            <pc:sldMk cId="2846251533" sldId="260"/>
            <ac:spMk id="3" creationId="{8F4C1733-6E4C-D12A-B536-419328C4EDAA}"/>
          </ac:spMkLst>
        </pc:spChg>
        <pc:spChg chg="add mod">
          <ac:chgData name="Matthew Weber" userId="cb8fa425-774b-40a7-b0f2-d5b57e79fa6f" providerId="ADAL" clId="{D6C89CCD-619F-4901-BDA8-9727A5116BB1}" dt="2024-07-02T18:24:22.445" v="103" actId="14100"/>
          <ac:spMkLst>
            <pc:docMk/>
            <pc:sldMk cId="2846251533" sldId="260"/>
            <ac:spMk id="6" creationId="{3FE9E825-C7D6-F6DF-0054-26BABBE1B78E}"/>
          </ac:spMkLst>
        </pc:spChg>
        <pc:spChg chg="add mod">
          <ac:chgData name="Matthew Weber" userId="cb8fa425-774b-40a7-b0f2-d5b57e79fa6f" providerId="ADAL" clId="{D6C89CCD-619F-4901-BDA8-9727A5116BB1}" dt="2024-07-02T18:24:05.404" v="99"/>
          <ac:spMkLst>
            <pc:docMk/>
            <pc:sldMk cId="2846251533" sldId="260"/>
            <ac:spMk id="11" creationId="{5D80E475-AD52-E010-6834-FDDF0CA8ABD3}"/>
          </ac:spMkLst>
        </pc:spChg>
        <pc:grpChg chg="add mod">
          <ac:chgData name="Matthew Weber" userId="cb8fa425-774b-40a7-b0f2-d5b57e79fa6f" providerId="ADAL" clId="{D6C89CCD-619F-4901-BDA8-9727A5116BB1}" dt="2024-07-02T18:24:28.183" v="104" actId="1076"/>
          <ac:grpSpMkLst>
            <pc:docMk/>
            <pc:sldMk cId="2846251533" sldId="260"/>
            <ac:grpSpMk id="4" creationId="{FEE2305D-1F3C-64B9-38AC-A44E504119B6}"/>
          </ac:grpSpMkLst>
        </pc:grpChg>
        <pc:grpChg chg="add mod">
          <ac:chgData name="Matthew Weber" userId="cb8fa425-774b-40a7-b0f2-d5b57e79fa6f" providerId="ADAL" clId="{D6C89CCD-619F-4901-BDA8-9727A5116BB1}" dt="2024-07-02T18:24:05.404" v="99"/>
          <ac:grpSpMkLst>
            <pc:docMk/>
            <pc:sldMk cId="2846251533" sldId="260"/>
            <ac:grpSpMk id="5" creationId="{E33E18B8-E8F1-7524-7C1C-07BD70FD93B1}"/>
          </ac:grpSpMkLst>
        </pc:grpChg>
        <pc:grpChg chg="del">
          <ac:chgData name="Matthew Weber" userId="cb8fa425-774b-40a7-b0f2-d5b57e79fa6f" providerId="ADAL" clId="{D6C89CCD-619F-4901-BDA8-9727A5116BB1}" dt="2024-07-02T18:24:04.085" v="98" actId="478"/>
          <ac:grpSpMkLst>
            <pc:docMk/>
            <pc:sldMk cId="2846251533" sldId="260"/>
            <ac:grpSpMk id="7" creationId="{1F815B1C-9F82-F635-81A2-E53B34D803D2}"/>
          </ac:grpSpMkLst>
        </pc:grpChg>
        <pc:picChg chg="add mod">
          <ac:chgData name="Matthew Weber" userId="cb8fa425-774b-40a7-b0f2-d5b57e79fa6f" providerId="ADAL" clId="{D6C89CCD-619F-4901-BDA8-9727A5116BB1}" dt="2024-07-02T18:24:05.404" v="99"/>
          <ac:picMkLst>
            <pc:docMk/>
            <pc:sldMk cId="2846251533" sldId="260"/>
            <ac:picMk id="10" creationId="{A971F248-C6A6-A300-6577-3641F115C657}"/>
          </ac:picMkLst>
        </pc:picChg>
      </pc:sldChg>
      <pc:sldChg chg="addSp delSp modSp mod">
        <pc:chgData name="Matthew Weber" userId="cb8fa425-774b-40a7-b0f2-d5b57e79fa6f" providerId="ADAL" clId="{D6C89CCD-619F-4901-BDA8-9727A5116BB1}" dt="2024-07-02T18:30:46.229" v="149" actId="5793"/>
        <pc:sldMkLst>
          <pc:docMk/>
          <pc:sldMk cId="2595567678" sldId="261"/>
        </pc:sldMkLst>
        <pc:spChg chg="mod">
          <ac:chgData name="Matthew Weber" userId="cb8fa425-774b-40a7-b0f2-d5b57e79fa6f" providerId="ADAL" clId="{D6C89CCD-619F-4901-BDA8-9727A5116BB1}" dt="2024-07-02T18:30:18.258" v="144" actId="26606"/>
          <ac:spMkLst>
            <pc:docMk/>
            <pc:sldMk cId="2595567678" sldId="261"/>
            <ac:spMk id="2" creationId="{51C08503-DA61-147C-F172-6AB2F4E1D578}"/>
          </ac:spMkLst>
        </pc:spChg>
        <pc:spChg chg="del mod">
          <ac:chgData name="Matthew Weber" userId="cb8fa425-774b-40a7-b0f2-d5b57e79fa6f" providerId="ADAL" clId="{D6C89CCD-619F-4901-BDA8-9727A5116BB1}" dt="2024-07-02T18:26:22.556" v="122" actId="478"/>
          <ac:spMkLst>
            <pc:docMk/>
            <pc:sldMk cId="2595567678" sldId="261"/>
            <ac:spMk id="3" creationId="{8F4C1733-6E4C-D12A-B536-419328C4EDAA}"/>
          </ac:spMkLst>
        </pc:spChg>
        <pc:spChg chg="add del mod">
          <ac:chgData name="Matthew Weber" userId="cb8fa425-774b-40a7-b0f2-d5b57e79fa6f" providerId="ADAL" clId="{D6C89CCD-619F-4901-BDA8-9727A5116BB1}" dt="2024-07-02T18:29:04.343" v="125" actId="478"/>
          <ac:spMkLst>
            <pc:docMk/>
            <pc:sldMk cId="2595567678" sldId="261"/>
            <ac:spMk id="7" creationId="{7E86031D-9C16-ADB7-B018-6EED4B11F1B4}"/>
          </ac:spMkLst>
        </pc:spChg>
        <pc:spChg chg="add mod">
          <ac:chgData name="Matthew Weber" userId="cb8fa425-774b-40a7-b0f2-d5b57e79fa6f" providerId="ADAL" clId="{D6C89CCD-619F-4901-BDA8-9727A5116BB1}" dt="2024-07-02T18:30:46.229" v="149" actId="5793"/>
          <ac:spMkLst>
            <pc:docMk/>
            <pc:sldMk cId="2595567678" sldId="261"/>
            <ac:spMk id="8" creationId="{70EAB09F-86D6-DC2A-83B7-1D2F82F3811D}"/>
          </ac:spMkLst>
        </pc:spChg>
        <pc:spChg chg="add del mod">
          <ac:chgData name="Matthew Weber" userId="cb8fa425-774b-40a7-b0f2-d5b57e79fa6f" providerId="ADAL" clId="{D6C89CCD-619F-4901-BDA8-9727A5116BB1}" dt="2024-07-02T18:29:06.398" v="126" actId="478"/>
          <ac:spMkLst>
            <pc:docMk/>
            <pc:sldMk cId="2595567678" sldId="261"/>
            <ac:spMk id="10" creationId="{2057B0CD-97CA-F000-5F71-9BB6775788E7}"/>
          </ac:spMkLst>
        </pc:spChg>
        <pc:spChg chg="add mod">
          <ac:chgData name="Matthew Weber" userId="cb8fa425-774b-40a7-b0f2-d5b57e79fa6f" providerId="ADAL" clId="{D6C89CCD-619F-4901-BDA8-9727A5116BB1}" dt="2024-07-02T18:30:37.328" v="147" actId="14100"/>
          <ac:spMkLst>
            <pc:docMk/>
            <pc:sldMk cId="2595567678" sldId="261"/>
            <ac:spMk id="14" creationId="{653AAF99-4B8B-C5D9-05FC-44C811A5ED54}"/>
          </ac:spMkLst>
        </pc:spChg>
        <pc:spChg chg="add mod">
          <ac:chgData name="Matthew Weber" userId="cb8fa425-774b-40a7-b0f2-d5b57e79fa6f" providerId="ADAL" clId="{D6C89CCD-619F-4901-BDA8-9727A5116BB1}" dt="2024-07-02T18:30:14.906" v="142"/>
          <ac:spMkLst>
            <pc:docMk/>
            <pc:sldMk cId="2595567678" sldId="261"/>
            <ac:spMk id="16" creationId="{6375DF5A-02A4-5509-7A06-912BFDFB6F43}"/>
          </ac:spMkLst>
        </pc:spChg>
        <pc:spChg chg="add mod">
          <ac:chgData name="Matthew Weber" userId="cb8fa425-774b-40a7-b0f2-d5b57e79fa6f" providerId="ADAL" clId="{D6C89CCD-619F-4901-BDA8-9727A5116BB1}" dt="2024-07-02T18:30:14.906" v="142"/>
          <ac:spMkLst>
            <pc:docMk/>
            <pc:sldMk cId="2595567678" sldId="261"/>
            <ac:spMk id="17" creationId="{33746898-DDF2-5371-A4D8-1583812F0B54}"/>
          </ac:spMkLst>
        </pc:spChg>
        <pc:spChg chg="del">
          <ac:chgData name="Matthew Weber" userId="cb8fa425-774b-40a7-b0f2-d5b57e79fa6f" providerId="ADAL" clId="{D6C89CCD-619F-4901-BDA8-9727A5116BB1}" dt="2024-07-02T18:30:18.258" v="144" actId="26606"/>
          <ac:spMkLst>
            <pc:docMk/>
            <pc:sldMk cId="2595567678" sldId="261"/>
            <ac:spMk id="18" creationId="{0E3596DD-156A-473E-9BB3-C6A29F7574E9}"/>
          </ac:spMkLst>
        </pc:spChg>
        <pc:spChg chg="add mod">
          <ac:chgData name="Matthew Weber" userId="cb8fa425-774b-40a7-b0f2-d5b57e79fa6f" providerId="ADAL" clId="{D6C89CCD-619F-4901-BDA8-9727A5116BB1}" dt="2024-07-02T18:30:14.906" v="142"/>
          <ac:spMkLst>
            <pc:docMk/>
            <pc:sldMk cId="2595567678" sldId="261"/>
            <ac:spMk id="19" creationId="{DC5899D4-4030-E2B2-0D4E-220476F610CE}"/>
          </ac:spMkLst>
        </pc:spChg>
        <pc:spChg chg="del">
          <ac:chgData name="Matthew Weber" userId="cb8fa425-774b-40a7-b0f2-d5b57e79fa6f" providerId="ADAL" clId="{D6C89CCD-619F-4901-BDA8-9727A5116BB1}" dt="2024-07-02T18:30:18.258" v="144" actId="26606"/>
          <ac:spMkLst>
            <pc:docMk/>
            <pc:sldMk cId="2595567678" sldId="261"/>
            <ac:spMk id="20" creationId="{2C46C4D6-C474-4E92-B52E-944C1118F7B6}"/>
          </ac:spMkLst>
        </pc:spChg>
        <pc:spChg chg="add">
          <ac:chgData name="Matthew Weber" userId="cb8fa425-774b-40a7-b0f2-d5b57e79fa6f" providerId="ADAL" clId="{D6C89CCD-619F-4901-BDA8-9727A5116BB1}" dt="2024-07-02T18:30:18.258" v="144" actId="26606"/>
          <ac:spMkLst>
            <pc:docMk/>
            <pc:sldMk cId="2595567678" sldId="261"/>
            <ac:spMk id="25" creationId="{0E3596DD-156A-473E-9BB3-C6A29F7574E9}"/>
          </ac:spMkLst>
        </pc:spChg>
        <pc:spChg chg="add">
          <ac:chgData name="Matthew Weber" userId="cb8fa425-774b-40a7-b0f2-d5b57e79fa6f" providerId="ADAL" clId="{D6C89CCD-619F-4901-BDA8-9727A5116BB1}" dt="2024-07-02T18:30:18.258" v="144" actId="26606"/>
          <ac:spMkLst>
            <pc:docMk/>
            <pc:sldMk cId="2595567678" sldId="261"/>
            <ac:spMk id="27" creationId="{2C46C4D6-C474-4E92-B52E-944C1118F7B6}"/>
          </ac:spMkLst>
        </pc:spChg>
        <pc:grpChg chg="del">
          <ac:chgData name="Matthew Weber" userId="cb8fa425-774b-40a7-b0f2-d5b57e79fa6f" providerId="ADAL" clId="{D6C89CCD-619F-4901-BDA8-9727A5116BB1}" dt="2024-07-02T18:25:48.869" v="112" actId="478"/>
          <ac:grpSpMkLst>
            <pc:docMk/>
            <pc:sldMk cId="2595567678" sldId="261"/>
            <ac:grpSpMk id="4" creationId="{D1D509F5-4D95-119F-17C2-6124673FE6F4}"/>
          </ac:grpSpMkLst>
        </pc:grpChg>
        <pc:grpChg chg="add mod">
          <ac:chgData name="Matthew Weber" userId="cb8fa425-774b-40a7-b0f2-d5b57e79fa6f" providerId="ADAL" clId="{D6C89CCD-619F-4901-BDA8-9727A5116BB1}" dt="2024-07-02T18:30:42.783" v="148" actId="1076"/>
          <ac:grpSpMkLst>
            <pc:docMk/>
            <pc:sldMk cId="2595567678" sldId="261"/>
            <ac:grpSpMk id="12" creationId="{1F71F0D4-E05D-3EBD-C548-9AD8E5653D77}"/>
          </ac:grpSpMkLst>
        </pc:grpChg>
        <pc:grpChg chg="add mod">
          <ac:chgData name="Matthew Weber" userId="cb8fa425-774b-40a7-b0f2-d5b57e79fa6f" providerId="ADAL" clId="{D6C89CCD-619F-4901-BDA8-9727A5116BB1}" dt="2024-07-02T18:30:14.906" v="142"/>
          <ac:grpSpMkLst>
            <pc:docMk/>
            <pc:sldMk cId="2595567678" sldId="261"/>
            <ac:grpSpMk id="13" creationId="{5A5FC77E-0D3E-B718-A9D7-86F0DF67A3CC}"/>
          </ac:grpSpMkLst>
        </pc:grpChg>
        <pc:picChg chg="add mod">
          <ac:chgData name="Matthew Weber" userId="cb8fa425-774b-40a7-b0f2-d5b57e79fa6f" providerId="ADAL" clId="{D6C89CCD-619F-4901-BDA8-9727A5116BB1}" dt="2024-07-02T18:30:14.906" v="142"/>
          <ac:picMkLst>
            <pc:docMk/>
            <pc:sldMk cId="2595567678" sldId="261"/>
            <ac:picMk id="15" creationId="{63787527-2AC4-5B60-4DF2-6B43677D9914}"/>
          </ac:picMkLst>
        </pc:picChg>
      </pc:sldChg>
      <pc:sldChg chg="del">
        <pc:chgData name="Matthew Weber" userId="cb8fa425-774b-40a7-b0f2-d5b57e79fa6f" providerId="ADAL" clId="{D6C89CCD-619F-4901-BDA8-9727A5116BB1}" dt="2024-07-02T18:30:53.812" v="150" actId="2696"/>
        <pc:sldMkLst>
          <pc:docMk/>
          <pc:sldMk cId="3183407483" sldId="262"/>
        </pc:sldMkLst>
      </pc:sldChg>
      <pc:sldChg chg="del">
        <pc:chgData name="Matthew Weber" userId="cb8fa425-774b-40a7-b0f2-d5b57e79fa6f" providerId="ADAL" clId="{D6C89CCD-619F-4901-BDA8-9727A5116BB1}" dt="2024-07-02T18:30:59.960" v="151" actId="2696"/>
        <pc:sldMkLst>
          <pc:docMk/>
          <pc:sldMk cId="1355892443" sldId="263"/>
        </pc:sldMkLst>
      </pc:sldChg>
      <pc:sldChg chg="del">
        <pc:chgData name="Matthew Weber" userId="cb8fa425-774b-40a7-b0f2-d5b57e79fa6f" providerId="ADAL" clId="{D6C89CCD-619F-4901-BDA8-9727A5116BB1}" dt="2024-07-02T18:31:03.558" v="152" actId="2696"/>
        <pc:sldMkLst>
          <pc:docMk/>
          <pc:sldMk cId="1147741241" sldId="264"/>
        </pc:sldMkLst>
      </pc:sldChg>
      <pc:sldChg chg="del">
        <pc:chgData name="Matthew Weber" userId="cb8fa425-774b-40a7-b0f2-d5b57e79fa6f" providerId="ADAL" clId="{D6C89CCD-619F-4901-BDA8-9727A5116BB1}" dt="2024-07-02T18:31:05.403" v="153" actId="2696"/>
        <pc:sldMkLst>
          <pc:docMk/>
          <pc:sldMk cId="1905982395" sldId="265"/>
        </pc:sldMkLst>
      </pc:sldChg>
      <pc:sldChg chg="del">
        <pc:chgData name="Matthew Weber" userId="cb8fa425-774b-40a7-b0f2-d5b57e79fa6f" providerId="ADAL" clId="{D6C89CCD-619F-4901-BDA8-9727A5116BB1}" dt="2024-07-02T18:31:08.234" v="154" actId="2696"/>
        <pc:sldMkLst>
          <pc:docMk/>
          <pc:sldMk cId="582507142" sldId="266"/>
        </pc:sldMkLst>
      </pc:sldChg>
      <pc:sldChg chg="del">
        <pc:chgData name="Matthew Weber" userId="cb8fa425-774b-40a7-b0f2-d5b57e79fa6f" providerId="ADAL" clId="{D6C89CCD-619F-4901-BDA8-9727A5116BB1}" dt="2024-07-02T18:31:10.557" v="155" actId="2696"/>
        <pc:sldMkLst>
          <pc:docMk/>
          <pc:sldMk cId="1829635972" sldId="267"/>
        </pc:sldMkLst>
      </pc:sldChg>
      <pc:sldChg chg="del">
        <pc:chgData name="Matthew Weber" userId="cb8fa425-774b-40a7-b0f2-d5b57e79fa6f" providerId="ADAL" clId="{D6C89CCD-619F-4901-BDA8-9727A5116BB1}" dt="2024-07-02T18:31:13.181" v="156" actId="2696"/>
        <pc:sldMkLst>
          <pc:docMk/>
          <pc:sldMk cId="379908706" sldId="268"/>
        </pc:sldMkLst>
      </pc:sldChg>
      <pc:sldChg chg="del">
        <pc:chgData name="Matthew Weber" userId="cb8fa425-774b-40a7-b0f2-d5b57e79fa6f" providerId="ADAL" clId="{D6C89CCD-619F-4901-BDA8-9727A5116BB1}" dt="2024-07-02T18:31:15.387" v="157" actId="2696"/>
        <pc:sldMkLst>
          <pc:docMk/>
          <pc:sldMk cId="665995654" sldId="269"/>
        </pc:sldMkLst>
      </pc:sldChg>
      <pc:sldChg chg="del">
        <pc:chgData name="Matthew Weber" userId="cb8fa425-774b-40a7-b0f2-d5b57e79fa6f" providerId="ADAL" clId="{D6C89CCD-619F-4901-BDA8-9727A5116BB1}" dt="2024-07-02T18:31:17.915" v="158" actId="2696"/>
        <pc:sldMkLst>
          <pc:docMk/>
          <pc:sldMk cId="1678771448" sldId="270"/>
        </pc:sldMkLst>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9/13/2024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9/13/2024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cid:57509a48-6f01-4b47-8e28-724f5fa02166@namprd13.prod.outlook.com"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1465118" y="1998925"/>
            <a:ext cx="8757243" cy="2149412"/>
          </a:xfrm>
        </p:spPr>
        <p:txBody>
          <a:bodyPr>
            <a:normAutofit/>
          </a:bodyPr>
          <a:lstStyle/>
          <a:p>
            <a:r>
              <a:rPr lang="en-US" sz="5200" dirty="0"/>
              <a:t>Unclogging Aggregate Bins</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3880419" y="4300833"/>
            <a:ext cx="4431162" cy="1191873"/>
          </a:xfrm>
        </p:spPr>
        <p:txBody>
          <a:bodyPr>
            <a:normAutofit/>
          </a:bodyPr>
          <a:lstStyle/>
          <a:p>
            <a:r>
              <a:rPr lang="en-US" dirty="0"/>
              <a:t>5.26.24 version 1.0</a:t>
            </a:r>
          </a:p>
        </p:txBody>
      </p:sp>
    </p:spTree>
    <p:extLst>
      <p:ext uri="{BB962C8B-B14F-4D97-AF65-F5344CB8AC3E}">
        <p14:creationId xmlns:p14="http://schemas.microsoft.com/office/powerpoint/2010/main" val="29327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large grey metal container in a warehouse&#10;&#10;Description automatically generated">
            <a:extLst>
              <a:ext uri="{FF2B5EF4-FFF2-40B4-BE49-F238E27FC236}">
                <a16:creationId xmlns:a16="http://schemas.microsoft.com/office/drawing/2014/main" id="{23F45001-43CD-6D5F-1316-B3ADFACD495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0181" r="-2" b="5725"/>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a:t>Assumptions and Prerequisite Skills</a:t>
            </a:r>
          </a:p>
          <a:p>
            <a:pPr marL="800100" lvl="1" indent="-342900">
              <a:spcBef>
                <a:spcPts val="0"/>
              </a:spcBef>
              <a:buFont typeface="Symbol" panose="05050102010706020507" pitchFamily="18" charset="2"/>
              <a:buChar char=""/>
            </a:pPr>
            <a:r>
              <a:rPr lang="en-US" sz="2000" kern="100">
                <a:effectLst/>
                <a:latin typeface="Aptos" panose="020B0004020202020204" pitchFamily="34" charset="0"/>
                <a:ea typeface="Aptos" panose="020B0004020202020204" pitchFamily="34" charset="0"/>
                <a:cs typeface="Times New Roman" panose="02020603050405020304" pitchFamily="18" charset="0"/>
              </a:rPr>
              <a:t>The computer is on and IntelliBatch 3.0 is open</a:t>
            </a:r>
          </a:p>
          <a:p>
            <a:r>
              <a:rPr lang="en-US" sz="2000"/>
              <a:t>Supplies Needed</a:t>
            </a:r>
          </a:p>
          <a:p>
            <a:pPr lvl="1"/>
            <a:r>
              <a:rPr lang="en-US" sz="2000"/>
              <a:t>Standard PPE</a:t>
            </a:r>
          </a:p>
          <a:p>
            <a:pPr lvl="1"/>
            <a:r>
              <a:rPr lang="en-US" sz="2000"/>
              <a:t>Air hose with chisel extension (possibly)</a:t>
            </a:r>
          </a:p>
          <a:p>
            <a:pPr marL="457200" lvl="1" indent="0">
              <a:buNone/>
            </a:pPr>
            <a:endParaRPr lang="en-US" sz="200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415845"/>
            <a:ext cx="3888528" cy="5191432"/>
          </a:xfrm>
        </p:spPr>
        <p:txBody>
          <a:bodyPr>
            <a:normAutofit/>
          </a:bodyPr>
          <a:lstStyle/>
          <a:p>
            <a:pPr marL="342900" marR="0" lvl="0" indent="-342900">
              <a:lnSpc>
                <a:spcPct val="115000"/>
              </a:lnSpc>
              <a:spcBef>
                <a:spcPts val="0"/>
              </a:spcBef>
              <a:spcAft>
                <a:spcPts val="800"/>
              </a:spcAft>
              <a:buFont typeface="+mj-lt"/>
              <a:buAutoNum type="arabicPeriod"/>
            </a:pPr>
            <a:r>
              <a:rPr lang="en-US" sz="2000" dirty="0">
                <a:effectLst/>
                <a:latin typeface="Aptos" panose="020B0004020202020204" pitchFamily="34" charset="0"/>
                <a:ea typeface="Aptos" panose="020B0004020202020204" pitchFamily="34" charset="0"/>
                <a:cs typeface="Times New Roman" panose="02020603050405020304" pitchFamily="18" charset="0"/>
              </a:rPr>
              <a:t>Before you begin checking for a clogged bin, make sure to visually confirm the bin is not empty. You can tell this by monitoring the vertical blue line next to each bin (Red circle in Figure 1). If the bottom light on the right of a bin lights up, this means that the bin is almost, if not completely, empty.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5643FEBD-E0D1-6E64-5FAC-8CF1ED462550}"/>
              </a:ext>
            </a:extLst>
          </p:cNvPr>
          <p:cNvGrpSpPr/>
          <p:nvPr/>
        </p:nvGrpSpPr>
        <p:grpSpPr>
          <a:xfrm>
            <a:off x="5564930" y="1800526"/>
            <a:ext cx="5601976" cy="3191203"/>
            <a:chOff x="0" y="0"/>
            <a:chExt cx="4861560" cy="2667000"/>
          </a:xfrm>
        </p:grpSpPr>
        <p:pic>
          <p:nvPicPr>
            <p:cNvPr id="5" name="Picture 4">
              <a:extLst>
                <a:ext uri="{FF2B5EF4-FFF2-40B4-BE49-F238E27FC236}">
                  <a16:creationId xmlns:a16="http://schemas.microsoft.com/office/drawing/2014/main" id="{3F29F2A3-9CD7-7575-E9D8-4AD62418E8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861560" cy="2667000"/>
            </a:xfrm>
            <a:prstGeom prst="rect">
              <a:avLst/>
            </a:prstGeom>
            <a:noFill/>
            <a:ln>
              <a:noFill/>
            </a:ln>
          </p:spPr>
        </p:pic>
        <p:sp>
          <p:nvSpPr>
            <p:cNvPr id="6" name="Oval 5">
              <a:extLst>
                <a:ext uri="{FF2B5EF4-FFF2-40B4-BE49-F238E27FC236}">
                  <a16:creationId xmlns:a16="http://schemas.microsoft.com/office/drawing/2014/main" id="{BC55CC85-05AC-B1EC-2A30-0BCCD70C58D4}"/>
                </a:ext>
              </a:extLst>
            </p:cNvPr>
            <p:cNvSpPr/>
            <p:nvPr/>
          </p:nvSpPr>
          <p:spPr>
            <a:xfrm>
              <a:off x="613287" y="952500"/>
              <a:ext cx="302342" cy="92914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75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4" name="Rectangle 31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6" name="Freeform: Shape 31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a:bodyPr>
          <a:lstStyle/>
          <a:p>
            <a:pPr marL="342900" marR="0" lvl="0" indent="-342900">
              <a:spcBef>
                <a:spcPts val="0"/>
              </a:spcBef>
              <a:spcAft>
                <a:spcPts val="800"/>
              </a:spcAft>
              <a:buAutoNum type="arabicPeriod" startAt="2"/>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Three signs that a bin is clogged:</a:t>
            </a:r>
          </a:p>
          <a:p>
            <a:pPr marL="800100" lvl="1" indent="-342900">
              <a:spcBef>
                <a:spcPts val="0"/>
              </a:spcBef>
              <a:spcAft>
                <a:spcPts val="800"/>
              </a:spcAft>
              <a:buAutoNum type="alphaLcPeriod"/>
            </a:pPr>
            <a:r>
              <a:rPr lang="en-US" sz="1700" dirty="0">
                <a:effectLst/>
                <a:latin typeface="Aptos" panose="020B0004020202020204" pitchFamily="34" charset="0"/>
                <a:ea typeface="Aptos" panose="020B0004020202020204" pitchFamily="34" charset="0"/>
                <a:cs typeface="Times New Roman" panose="02020603050405020304" pitchFamily="18" charset="0"/>
              </a:rPr>
              <a:t>A bin is at a stagnant green and the valve icon (Figure 2) remains at a vertical position for an extended period of time</a:t>
            </a:r>
          </a:p>
          <a:p>
            <a:pPr marL="800100" lvl="1" indent="-342900">
              <a:spcBef>
                <a:spcPts val="0"/>
              </a:spcBef>
              <a:spcAft>
                <a:spcPts val="800"/>
              </a:spcAft>
              <a:buFont typeface="Arial" panose="020B0604020202020204" pitchFamily="34" charset="0"/>
              <a:buAutoNum type="alphaLcPeriod"/>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When a valve is flickering back and forth for an extended period of time and the Aggregate Weigh Belt value is not increasing</a:t>
            </a:r>
          </a:p>
          <a:p>
            <a:pPr marL="800100" lvl="1" indent="-342900">
              <a:spcBef>
                <a:spcPts val="0"/>
              </a:spcBef>
              <a:spcAft>
                <a:spcPts val="800"/>
              </a:spcAft>
              <a:buFont typeface="Arial" panose="020B0604020202020204" pitchFamily="34" charset="0"/>
              <a:buAutoNum type="alphaLcPeriod"/>
            </a:pPr>
            <a:r>
              <a:rPr lang="en-US" sz="1700" dirty="0">
                <a:effectLst/>
                <a:latin typeface="Aptos" panose="020B0004020202020204" pitchFamily="34" charset="0"/>
                <a:ea typeface="Aptos" panose="020B0004020202020204" pitchFamily="34" charset="0"/>
                <a:cs typeface="Times New Roman" panose="02020603050405020304" pitchFamily="18" charset="0"/>
              </a:rPr>
              <a:t>You get an error message at the bottom of the screen (Figure 3)</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spcBef>
                <a:spcPts val="0"/>
              </a:spcBef>
              <a:spcAft>
                <a:spcPts val="800"/>
              </a:spcAft>
              <a:buFont typeface="Arial" panose="020B0604020202020204" pitchFamily="34" charset="0"/>
              <a:buAutoNum type="alphaLcPeriod"/>
            </a:pP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spcBef>
                <a:spcPts val="0"/>
              </a:spcBef>
              <a:spcAft>
                <a:spcPts val="800"/>
              </a:spcAft>
              <a:buAutoNum type="alphaLcPeriod"/>
            </a:pP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4" name="Group 3">
            <a:extLst>
              <a:ext uri="{FF2B5EF4-FFF2-40B4-BE49-F238E27FC236}">
                <a16:creationId xmlns:a16="http://schemas.microsoft.com/office/drawing/2014/main" id="{6AEF0511-7789-A226-2B79-D3670602A792}"/>
              </a:ext>
            </a:extLst>
          </p:cNvPr>
          <p:cNvGrpSpPr/>
          <p:nvPr/>
        </p:nvGrpSpPr>
        <p:grpSpPr>
          <a:xfrm>
            <a:off x="6702095" y="4792176"/>
            <a:ext cx="4747547" cy="854490"/>
            <a:chOff x="0" y="0"/>
            <a:chExt cx="4346575" cy="782801"/>
          </a:xfrm>
        </p:grpSpPr>
        <p:pic>
          <p:nvPicPr>
            <p:cNvPr id="5" name="Picture 4">
              <a:extLst>
                <a:ext uri="{FF2B5EF4-FFF2-40B4-BE49-F238E27FC236}">
                  <a16:creationId xmlns:a16="http://schemas.microsoft.com/office/drawing/2014/main" id="{1F917BB1-6E51-0277-2A00-45419ED111C4}"/>
                </a:ext>
              </a:extLst>
            </p:cNvPr>
            <p:cNvPicPr>
              <a:picLocks noChangeAspect="1"/>
            </p:cNvPicPr>
            <p:nvPr/>
          </p:nvPicPr>
          <p:blipFill rotWithShape="1">
            <a:blip r:embed="rId2">
              <a:extLst>
                <a:ext uri="{28A0092B-C50C-407E-A947-70E740481C1C}">
                  <a14:useLocalDpi xmlns:a14="http://schemas.microsoft.com/office/drawing/2010/main" val="0"/>
                </a:ext>
              </a:extLst>
            </a:blip>
            <a:srcRect l="41915" t="-18358" r="42042" b="-1"/>
            <a:stretch/>
          </p:blipFill>
          <p:spPr bwMode="auto">
            <a:xfrm>
              <a:off x="0" y="0"/>
              <a:ext cx="4346575" cy="454660"/>
            </a:xfrm>
            <a:prstGeom prst="rect">
              <a:avLst/>
            </a:prstGeom>
            <a:noFill/>
            <a:ln>
              <a:noFill/>
            </a:ln>
            <a:extLst>
              <a:ext uri="{53640926-AAD7-44D8-BBD7-CCE9431645EC}">
                <a14:shadowObscured xmlns:a14="http://schemas.microsoft.com/office/drawing/2010/main"/>
              </a:ext>
            </a:extLst>
          </p:spPr>
        </p:pic>
        <p:sp>
          <p:nvSpPr>
            <p:cNvPr id="6" name="Text Box 2">
              <a:extLst>
                <a:ext uri="{FF2B5EF4-FFF2-40B4-BE49-F238E27FC236}">
                  <a16:creationId xmlns:a16="http://schemas.microsoft.com/office/drawing/2014/main" id="{1BAF5936-CA92-F688-397D-0A3A62B5E1CB}"/>
                </a:ext>
              </a:extLst>
            </p:cNvPr>
            <p:cNvSpPr txBox="1">
              <a:spLocks noChangeArrowheads="1"/>
            </p:cNvSpPr>
            <p:nvPr/>
          </p:nvSpPr>
          <p:spPr bwMode="auto">
            <a:xfrm>
              <a:off x="1813644" y="484986"/>
              <a:ext cx="716915" cy="29781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defTabSz="996696">
                <a:lnSpc>
                  <a:spcPct val="115000"/>
                </a:lnSpc>
                <a:spcAft>
                  <a:spcPts val="872"/>
                </a:spcAft>
              </a:pPr>
              <a:r>
                <a:rPr lang="en-US" sz="1308" kern="100" dirty="0">
                  <a:solidFill>
                    <a:schemeClr val="tx1"/>
                  </a:solidFill>
                  <a:latin typeface="Aptos" panose="020B0004020202020204" pitchFamily="34" charset="0"/>
                  <a:ea typeface="+mn-ea"/>
                  <a:cs typeface="Times New Roman" panose="02020603050405020304" pitchFamily="18" charset="0"/>
                </a:rPr>
                <a:t>Figure 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C6F1CB5D-2E45-6265-7ED6-D23BB73E93C2}"/>
              </a:ext>
            </a:extLst>
          </p:cNvPr>
          <p:cNvGrpSpPr/>
          <p:nvPr/>
        </p:nvGrpSpPr>
        <p:grpSpPr>
          <a:xfrm>
            <a:off x="7298308" y="1190624"/>
            <a:ext cx="3555121" cy="2506738"/>
            <a:chOff x="0" y="0"/>
            <a:chExt cx="2035175" cy="1358663"/>
          </a:xfrm>
        </p:grpSpPr>
        <p:pic>
          <p:nvPicPr>
            <p:cNvPr id="11" name="Picture 10">
              <a:extLst>
                <a:ext uri="{FF2B5EF4-FFF2-40B4-BE49-F238E27FC236}">
                  <a16:creationId xmlns:a16="http://schemas.microsoft.com/office/drawing/2014/main" id="{78AB1FC3-AEA6-2DBA-2997-F0EA2FACCFE3}"/>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0"/>
              <a:ext cx="2035175" cy="1162050"/>
            </a:xfrm>
            <a:prstGeom prst="rect">
              <a:avLst/>
            </a:prstGeom>
            <a:noFill/>
            <a:ln>
              <a:noFill/>
            </a:ln>
          </p:spPr>
        </p:pic>
        <p:sp>
          <p:nvSpPr>
            <p:cNvPr id="12" name="Text Box 2">
              <a:extLst>
                <a:ext uri="{FF2B5EF4-FFF2-40B4-BE49-F238E27FC236}">
                  <a16:creationId xmlns:a16="http://schemas.microsoft.com/office/drawing/2014/main" id="{35C45DCB-9077-BD2F-B46E-B2A2339AE6A4}"/>
                </a:ext>
              </a:extLst>
            </p:cNvPr>
            <p:cNvSpPr txBox="1">
              <a:spLocks noChangeArrowheads="1"/>
            </p:cNvSpPr>
            <p:nvPr/>
          </p:nvSpPr>
          <p:spPr bwMode="auto">
            <a:xfrm>
              <a:off x="745548" y="1174183"/>
              <a:ext cx="544079" cy="18448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Figure 2</a:t>
              </a:r>
            </a:p>
          </p:txBody>
        </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2623381"/>
            <a:ext cx="3888528" cy="3553581"/>
          </a:xfrm>
        </p:spPr>
        <p:txBody>
          <a:bodyPr>
            <a:normAutofit fontScale="85000" lnSpcReduction="10000"/>
          </a:bodyPr>
          <a:lstStyle/>
          <a:p>
            <a:pPr marL="457200" marR="0" lvl="0" indent="-457200">
              <a:lnSpc>
                <a:spcPct val="115000"/>
              </a:lnSpc>
              <a:spcBef>
                <a:spcPts val="0"/>
              </a:spcBef>
              <a:spcAft>
                <a:spcPts val="800"/>
              </a:spcAft>
              <a:buAutoNum type="arabicPeriod" startAt="3"/>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If conditions (a and b) or (c) has been met, click on the V icon underneath the corresponding bin (Figure 4).</a:t>
            </a:r>
          </a:p>
          <a:p>
            <a:pPr marL="457200" indent="-457200">
              <a:lnSpc>
                <a:spcPct val="115000"/>
              </a:lnSpc>
              <a:spcBef>
                <a:spcPts val="0"/>
              </a:spcBef>
              <a:spcAft>
                <a:spcPts val="800"/>
              </a:spcAft>
              <a:buFont typeface="Arial" panose="020B0604020202020204" pitchFamily="34" charset="0"/>
              <a:buAutoNum type="arabicPeriod" startAt="3"/>
            </a:pPr>
            <a:r>
              <a:rPr lang="en-US" sz="2000" dirty="0">
                <a:effectLst/>
                <a:latin typeface="Aptos" panose="020B0004020202020204" pitchFamily="34" charset="0"/>
                <a:ea typeface="Aptos" panose="020B0004020202020204" pitchFamily="34" charset="0"/>
                <a:cs typeface="Times New Roman" panose="02020603050405020304" pitchFamily="18" charset="0"/>
              </a:rPr>
              <a:t>Click the “hand” button and wait for any change to the Aggregate Weigh Belt. The “hand" button vibrates the bin to remove any stuck aggregate that may be stuck at the bottom or sides (see purple circle in Figure 4).</a:t>
            </a:r>
            <a:endParaRPr lang="en-US" sz="2000" dirty="0"/>
          </a:p>
          <a:p>
            <a:pPr marL="457200" marR="0" lvl="0" indent="-457200">
              <a:lnSpc>
                <a:spcPct val="115000"/>
              </a:lnSpc>
              <a:spcBef>
                <a:spcPts val="0"/>
              </a:spcBef>
              <a:spcAft>
                <a:spcPts val="800"/>
              </a:spcAft>
              <a:buAutoNum type="arabicPeriod" startAt="3"/>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FEE2305D-1F3C-64B9-38AC-A44E504119B6}"/>
              </a:ext>
            </a:extLst>
          </p:cNvPr>
          <p:cNvGrpSpPr/>
          <p:nvPr/>
        </p:nvGrpSpPr>
        <p:grpSpPr>
          <a:xfrm>
            <a:off x="7136494" y="1543730"/>
            <a:ext cx="1292916" cy="4046877"/>
            <a:chOff x="0" y="0"/>
            <a:chExt cx="1047750" cy="2949554"/>
          </a:xfrm>
        </p:grpSpPr>
        <p:grpSp>
          <p:nvGrpSpPr>
            <p:cNvPr id="5" name="Group 4">
              <a:extLst>
                <a:ext uri="{FF2B5EF4-FFF2-40B4-BE49-F238E27FC236}">
                  <a16:creationId xmlns:a16="http://schemas.microsoft.com/office/drawing/2014/main" id="{E33E18B8-E8F1-7524-7C1C-07BD70FD93B1}"/>
                </a:ext>
              </a:extLst>
            </p:cNvPr>
            <p:cNvGrpSpPr/>
            <p:nvPr/>
          </p:nvGrpSpPr>
          <p:grpSpPr>
            <a:xfrm>
              <a:off x="0" y="0"/>
              <a:ext cx="1047750" cy="2610485"/>
              <a:chOff x="0" y="0"/>
              <a:chExt cx="1048364" cy="2610485"/>
            </a:xfrm>
          </p:grpSpPr>
          <p:pic>
            <p:nvPicPr>
              <p:cNvPr id="10" name="Picture 9" descr="A screenshot of a computer&#10;&#10;Description automatically generated">
                <a:extLst>
                  <a:ext uri="{FF2B5EF4-FFF2-40B4-BE49-F238E27FC236}">
                    <a16:creationId xmlns:a16="http://schemas.microsoft.com/office/drawing/2014/main" id="{A971F248-C6A6-A300-6577-3641F115C6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81075" cy="2610485"/>
              </a:xfrm>
              <a:prstGeom prst="rect">
                <a:avLst/>
              </a:prstGeom>
              <a:noFill/>
              <a:ln>
                <a:noFill/>
              </a:ln>
            </p:spPr>
          </p:pic>
          <p:sp>
            <p:nvSpPr>
              <p:cNvPr id="11" name="Oval 10">
                <a:extLst>
                  <a:ext uri="{FF2B5EF4-FFF2-40B4-BE49-F238E27FC236}">
                    <a16:creationId xmlns:a16="http://schemas.microsoft.com/office/drawing/2014/main" id="{5D80E475-AD52-E010-6834-FDDF0CA8ABD3}"/>
                  </a:ext>
                </a:extLst>
              </p:cNvPr>
              <p:cNvSpPr/>
              <p:nvPr/>
            </p:nvSpPr>
            <p:spPr>
              <a:xfrm>
                <a:off x="38100" y="1616178"/>
                <a:ext cx="1010264" cy="560439"/>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6" name="Text Box 2">
              <a:extLst>
                <a:ext uri="{FF2B5EF4-FFF2-40B4-BE49-F238E27FC236}">
                  <a16:creationId xmlns:a16="http://schemas.microsoft.com/office/drawing/2014/main" id="{3FE9E825-C7D6-F6DF-0054-26BABBE1B78E}"/>
                </a:ext>
              </a:extLst>
            </p:cNvPr>
            <p:cNvSpPr txBox="1">
              <a:spLocks noChangeArrowheads="1"/>
            </p:cNvSpPr>
            <p:nvPr/>
          </p:nvSpPr>
          <p:spPr bwMode="auto">
            <a:xfrm>
              <a:off x="140109" y="2610464"/>
              <a:ext cx="779880" cy="33909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Figure 4</a:t>
              </a:r>
            </a:p>
          </p:txBody>
        </p:sp>
      </p:grpSp>
    </p:spTree>
    <p:extLst>
      <p:ext uri="{BB962C8B-B14F-4D97-AF65-F5344CB8AC3E}">
        <p14:creationId xmlns:p14="http://schemas.microsoft.com/office/powerpoint/2010/main" val="284625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a:solidFill>
                  <a:schemeClr val="tx1"/>
                </a:solidFill>
                <a:latin typeface="+mj-lt"/>
                <a:ea typeface="+mj-ea"/>
                <a:cs typeface="+mj-cs"/>
              </a:rPr>
              <a:t>Procedure</a:t>
            </a:r>
          </a:p>
        </p:txBody>
      </p:sp>
      <p:sp>
        <p:nvSpPr>
          <p:cNvPr id="8" name="Content Placeholder 2">
            <a:extLst>
              <a:ext uri="{FF2B5EF4-FFF2-40B4-BE49-F238E27FC236}">
                <a16:creationId xmlns:a16="http://schemas.microsoft.com/office/drawing/2014/main" id="{70EAB09F-86D6-DC2A-83B7-1D2F82F3811D}"/>
              </a:ext>
            </a:extLst>
          </p:cNvPr>
          <p:cNvSpPr txBox="1">
            <a:spLocks/>
          </p:cNvSpPr>
          <p:nvPr/>
        </p:nvSpPr>
        <p:spPr>
          <a:xfrm>
            <a:off x="838201" y="2623381"/>
            <a:ext cx="3888528" cy="3553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spcBef>
                <a:spcPts val="0"/>
              </a:spcBef>
              <a:spcAft>
                <a:spcPts val="800"/>
              </a:spcAft>
              <a:buNone/>
            </a:pPr>
            <a:r>
              <a:rPr lang="en-US" sz="2000" dirty="0"/>
              <a:t>5.</a:t>
            </a:r>
            <a:r>
              <a:rPr lang="en-US" sz="2000" dirty="0">
                <a:effectLst/>
              </a:rPr>
              <a:t>  Set up a ladder and repeatedly strike both sides of the bin in the yellow shaded area with a sledgehammer until the aggregate starts dropping at a steady pace (Figure 5).</a:t>
            </a:r>
          </a:p>
          <a:p>
            <a:pPr marL="457200">
              <a:spcBef>
                <a:spcPts val="0"/>
              </a:spcBef>
              <a:spcAft>
                <a:spcPts val="800"/>
              </a:spcAft>
            </a:pPr>
            <a:endParaRPr lang="en-US" sz="2000" dirty="0"/>
          </a:p>
        </p:txBody>
      </p:sp>
      <p:grpSp>
        <p:nvGrpSpPr>
          <p:cNvPr id="12" name="Group 11">
            <a:extLst>
              <a:ext uri="{FF2B5EF4-FFF2-40B4-BE49-F238E27FC236}">
                <a16:creationId xmlns:a16="http://schemas.microsoft.com/office/drawing/2014/main" id="{1F71F0D4-E05D-3EBD-C548-9AD8E5653D77}"/>
              </a:ext>
            </a:extLst>
          </p:cNvPr>
          <p:cNvGrpSpPr/>
          <p:nvPr/>
        </p:nvGrpSpPr>
        <p:grpSpPr>
          <a:xfrm>
            <a:off x="5276194" y="1118317"/>
            <a:ext cx="6209278" cy="4742156"/>
            <a:chOff x="0" y="0"/>
            <a:chExt cx="5980471" cy="4880337"/>
          </a:xfrm>
        </p:grpSpPr>
        <p:grpSp>
          <p:nvGrpSpPr>
            <p:cNvPr id="13" name="Group 12">
              <a:extLst>
                <a:ext uri="{FF2B5EF4-FFF2-40B4-BE49-F238E27FC236}">
                  <a16:creationId xmlns:a16="http://schemas.microsoft.com/office/drawing/2014/main" id="{5A5FC77E-0D3E-B718-A9D7-86F0DF67A3CC}"/>
                </a:ext>
              </a:extLst>
            </p:cNvPr>
            <p:cNvGrpSpPr/>
            <p:nvPr/>
          </p:nvGrpSpPr>
          <p:grpSpPr>
            <a:xfrm>
              <a:off x="0" y="0"/>
              <a:ext cx="5980471" cy="4457700"/>
              <a:chOff x="0" y="0"/>
              <a:chExt cx="5980471" cy="4457700"/>
            </a:xfrm>
          </p:grpSpPr>
          <p:pic>
            <p:nvPicPr>
              <p:cNvPr id="15" name="Picture 14" descr="A large metal object with a few open doors&#10;&#10;Description automatically generated with medium confidence">
                <a:extLst>
                  <a:ext uri="{FF2B5EF4-FFF2-40B4-BE49-F238E27FC236}">
                    <a16:creationId xmlns:a16="http://schemas.microsoft.com/office/drawing/2014/main" id="{63787527-2AC4-5B60-4DF2-6B43677D9914}"/>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36871" y="0"/>
                <a:ext cx="5943600" cy="4457700"/>
              </a:xfrm>
              <a:prstGeom prst="rect">
                <a:avLst/>
              </a:prstGeom>
              <a:noFill/>
              <a:ln>
                <a:noFill/>
              </a:ln>
            </p:spPr>
          </p:pic>
          <p:sp>
            <p:nvSpPr>
              <p:cNvPr id="16" name="Right Triangle 5">
                <a:extLst>
                  <a:ext uri="{FF2B5EF4-FFF2-40B4-BE49-F238E27FC236}">
                    <a16:creationId xmlns:a16="http://schemas.microsoft.com/office/drawing/2014/main" id="{6375DF5A-02A4-5509-7A06-912BFDFB6F43}"/>
                  </a:ext>
                </a:extLst>
              </p:cNvPr>
              <p:cNvSpPr/>
              <p:nvPr/>
            </p:nvSpPr>
            <p:spPr>
              <a:xfrm rot="10800000">
                <a:off x="0" y="641555"/>
                <a:ext cx="1441193" cy="2050036"/>
              </a:xfrm>
              <a:custGeom>
                <a:avLst/>
                <a:gdLst>
                  <a:gd name="connsiteX0" fmla="*/ 0 w 1728470"/>
                  <a:gd name="connsiteY0" fmla="*/ 2019935 h 2019935"/>
                  <a:gd name="connsiteX1" fmla="*/ 0 w 1728470"/>
                  <a:gd name="connsiteY1" fmla="*/ 0 h 2019935"/>
                  <a:gd name="connsiteX2" fmla="*/ 1728470 w 1728470"/>
                  <a:gd name="connsiteY2" fmla="*/ 2019935 h 2019935"/>
                  <a:gd name="connsiteX3" fmla="*/ 0 w 1728470"/>
                  <a:gd name="connsiteY3" fmla="*/ 2019935 h 2019935"/>
                  <a:gd name="connsiteX0" fmla="*/ 0 w 1728470"/>
                  <a:gd name="connsiteY0" fmla="*/ 2019935 h 2019935"/>
                  <a:gd name="connsiteX1" fmla="*/ 0 w 1728470"/>
                  <a:gd name="connsiteY1" fmla="*/ 0 h 2019935"/>
                  <a:gd name="connsiteX2" fmla="*/ 1128088 w 1728470"/>
                  <a:gd name="connsiteY2" fmla="*/ 596716 h 2019935"/>
                  <a:gd name="connsiteX3" fmla="*/ 1728470 w 1728470"/>
                  <a:gd name="connsiteY3" fmla="*/ 2019935 h 2019935"/>
                  <a:gd name="connsiteX4" fmla="*/ 0 w 1728470"/>
                  <a:gd name="connsiteY4" fmla="*/ 2019935 h 2019935"/>
                  <a:gd name="connsiteX0" fmla="*/ 0 w 1728470"/>
                  <a:gd name="connsiteY0" fmla="*/ 2019935 h 2019935"/>
                  <a:gd name="connsiteX1" fmla="*/ 0 w 1728470"/>
                  <a:gd name="connsiteY1" fmla="*/ 0 h 2019935"/>
                  <a:gd name="connsiteX2" fmla="*/ 1128088 w 1728470"/>
                  <a:gd name="connsiteY2" fmla="*/ 596716 h 2019935"/>
                  <a:gd name="connsiteX3" fmla="*/ 1728470 w 1728470"/>
                  <a:gd name="connsiteY3" fmla="*/ 2019935 h 2019935"/>
                  <a:gd name="connsiteX4" fmla="*/ 0 w 1728470"/>
                  <a:gd name="connsiteY4" fmla="*/ 2019935 h 2019935"/>
                  <a:gd name="connsiteX0" fmla="*/ 0 w 1411380"/>
                  <a:gd name="connsiteY0" fmla="*/ 2019935 h 2049432"/>
                  <a:gd name="connsiteX1" fmla="*/ 0 w 1411380"/>
                  <a:gd name="connsiteY1" fmla="*/ 0 h 2049432"/>
                  <a:gd name="connsiteX2" fmla="*/ 1128088 w 1411380"/>
                  <a:gd name="connsiteY2" fmla="*/ 596716 h 2049432"/>
                  <a:gd name="connsiteX3" fmla="*/ 1411380 w 1411380"/>
                  <a:gd name="connsiteY3" fmla="*/ 2049432 h 2049432"/>
                  <a:gd name="connsiteX4" fmla="*/ 0 w 1411380"/>
                  <a:gd name="connsiteY4" fmla="*/ 2019935 h 2049432"/>
                  <a:gd name="connsiteX0" fmla="*/ 0 w 1411380"/>
                  <a:gd name="connsiteY0" fmla="*/ 2019935 h 2049432"/>
                  <a:gd name="connsiteX1" fmla="*/ 0 w 1411380"/>
                  <a:gd name="connsiteY1" fmla="*/ 0 h 2049432"/>
                  <a:gd name="connsiteX2" fmla="*/ 1128088 w 1411380"/>
                  <a:gd name="connsiteY2" fmla="*/ 596716 h 2049432"/>
                  <a:gd name="connsiteX3" fmla="*/ 1411380 w 1411380"/>
                  <a:gd name="connsiteY3" fmla="*/ 2049432 h 2049432"/>
                  <a:gd name="connsiteX4" fmla="*/ 0 w 1411380"/>
                  <a:gd name="connsiteY4" fmla="*/ 2019935 h 2049432"/>
                  <a:gd name="connsiteX0" fmla="*/ 0 w 1441056"/>
                  <a:gd name="connsiteY0" fmla="*/ 2019935 h 2049432"/>
                  <a:gd name="connsiteX1" fmla="*/ 0 w 1441056"/>
                  <a:gd name="connsiteY1" fmla="*/ 0 h 2049432"/>
                  <a:gd name="connsiteX2" fmla="*/ 1400930 w 1441056"/>
                  <a:gd name="connsiteY2" fmla="*/ 972736 h 2049432"/>
                  <a:gd name="connsiteX3" fmla="*/ 1411380 w 1441056"/>
                  <a:gd name="connsiteY3" fmla="*/ 2049432 h 2049432"/>
                  <a:gd name="connsiteX4" fmla="*/ 0 w 1441056"/>
                  <a:gd name="connsiteY4" fmla="*/ 2019935 h 2049432"/>
                  <a:gd name="connsiteX0" fmla="*/ 0 w 1441056"/>
                  <a:gd name="connsiteY0" fmla="*/ 2019935 h 2049432"/>
                  <a:gd name="connsiteX1" fmla="*/ 0 w 1441056"/>
                  <a:gd name="connsiteY1" fmla="*/ 0 h 2049432"/>
                  <a:gd name="connsiteX2" fmla="*/ 1400930 w 1441056"/>
                  <a:gd name="connsiteY2" fmla="*/ 972736 h 2049432"/>
                  <a:gd name="connsiteX3" fmla="*/ 1411380 w 1441056"/>
                  <a:gd name="connsiteY3" fmla="*/ 2049432 h 2049432"/>
                  <a:gd name="connsiteX4" fmla="*/ 0 w 1441056"/>
                  <a:gd name="connsiteY4" fmla="*/ 2019935 h 2049432"/>
                  <a:gd name="connsiteX0" fmla="*/ 0 w 1441056"/>
                  <a:gd name="connsiteY0" fmla="*/ 2019935 h 2049432"/>
                  <a:gd name="connsiteX1" fmla="*/ 0 w 1441056"/>
                  <a:gd name="connsiteY1" fmla="*/ 0 h 2049432"/>
                  <a:gd name="connsiteX2" fmla="*/ 1400930 w 1441056"/>
                  <a:gd name="connsiteY2" fmla="*/ 972736 h 2049432"/>
                  <a:gd name="connsiteX3" fmla="*/ 1411380 w 1441056"/>
                  <a:gd name="connsiteY3" fmla="*/ 2049432 h 2049432"/>
                  <a:gd name="connsiteX4" fmla="*/ 0 w 1441056"/>
                  <a:gd name="connsiteY4" fmla="*/ 2019935 h 204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056" h="2049432">
                    <a:moveTo>
                      <a:pt x="0" y="2019935"/>
                    </a:moveTo>
                    <a:lnTo>
                      <a:pt x="0" y="0"/>
                    </a:lnTo>
                    <a:cubicBezTo>
                      <a:pt x="302287" y="356221"/>
                      <a:pt x="663502" y="-393600"/>
                      <a:pt x="1400930" y="972736"/>
                    </a:cubicBezTo>
                    <a:cubicBezTo>
                      <a:pt x="1495361" y="1456975"/>
                      <a:pt x="1390712" y="975357"/>
                      <a:pt x="1411380" y="2049432"/>
                    </a:cubicBezTo>
                    <a:lnTo>
                      <a:pt x="0" y="2019935"/>
                    </a:lnTo>
                    <a:close/>
                  </a:path>
                </a:pathLst>
              </a:cu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ight Triangle 6">
                <a:extLst>
                  <a:ext uri="{FF2B5EF4-FFF2-40B4-BE49-F238E27FC236}">
                    <a16:creationId xmlns:a16="http://schemas.microsoft.com/office/drawing/2014/main" id="{33746898-DDF2-5371-A4D8-1583812F0B54}"/>
                  </a:ext>
                </a:extLst>
              </p:cNvPr>
              <p:cNvSpPr/>
              <p:nvPr/>
            </p:nvSpPr>
            <p:spPr>
              <a:xfrm>
                <a:off x="1637071" y="589935"/>
                <a:ext cx="3090141" cy="2011760"/>
              </a:xfrm>
              <a:custGeom>
                <a:avLst/>
                <a:gdLst>
                  <a:gd name="connsiteX0" fmla="*/ 0 w 1054100"/>
                  <a:gd name="connsiteY0" fmla="*/ 1806575 h 1806575"/>
                  <a:gd name="connsiteX1" fmla="*/ 0 w 1054100"/>
                  <a:gd name="connsiteY1" fmla="*/ 0 h 1806575"/>
                  <a:gd name="connsiteX2" fmla="*/ 1054100 w 1054100"/>
                  <a:gd name="connsiteY2" fmla="*/ 1806575 h 1806575"/>
                  <a:gd name="connsiteX3" fmla="*/ 0 w 1054100"/>
                  <a:gd name="connsiteY3" fmla="*/ 1806575 h 1806575"/>
                  <a:gd name="connsiteX0" fmla="*/ 0 w 1924665"/>
                  <a:gd name="connsiteY0" fmla="*/ 1806575 h 1806575"/>
                  <a:gd name="connsiteX1" fmla="*/ 0 w 1924665"/>
                  <a:gd name="connsiteY1" fmla="*/ 0 h 1806575"/>
                  <a:gd name="connsiteX2" fmla="*/ 1924665 w 1924665"/>
                  <a:gd name="connsiteY2" fmla="*/ 264242 h 1806575"/>
                  <a:gd name="connsiteX3" fmla="*/ 1054100 w 1924665"/>
                  <a:gd name="connsiteY3" fmla="*/ 1806575 h 1806575"/>
                  <a:gd name="connsiteX4" fmla="*/ 0 w 1924665"/>
                  <a:gd name="connsiteY4" fmla="*/ 1806575 h 1806575"/>
                  <a:gd name="connsiteX0" fmla="*/ 0 w 2720574"/>
                  <a:gd name="connsiteY0" fmla="*/ 2021844 h 2021844"/>
                  <a:gd name="connsiteX1" fmla="*/ 0 w 2720574"/>
                  <a:gd name="connsiteY1" fmla="*/ 215269 h 2021844"/>
                  <a:gd name="connsiteX2" fmla="*/ 2661178 w 2720574"/>
                  <a:gd name="connsiteY2" fmla="*/ 37059 h 2021844"/>
                  <a:gd name="connsiteX3" fmla="*/ 1924665 w 2720574"/>
                  <a:gd name="connsiteY3" fmla="*/ 479511 h 2021844"/>
                  <a:gd name="connsiteX4" fmla="*/ 1054100 w 2720574"/>
                  <a:gd name="connsiteY4" fmla="*/ 2021844 h 2021844"/>
                  <a:gd name="connsiteX5" fmla="*/ 0 w 2720574"/>
                  <a:gd name="connsiteY5" fmla="*/ 2021844 h 2021844"/>
                  <a:gd name="connsiteX0" fmla="*/ 0 w 2720574"/>
                  <a:gd name="connsiteY0" fmla="*/ 1984785 h 1984785"/>
                  <a:gd name="connsiteX1" fmla="*/ 0 w 2720574"/>
                  <a:gd name="connsiteY1" fmla="*/ 178210 h 1984785"/>
                  <a:gd name="connsiteX2" fmla="*/ 2661178 w 2720574"/>
                  <a:gd name="connsiteY2" fmla="*/ 0 h 1984785"/>
                  <a:gd name="connsiteX3" fmla="*/ 1924665 w 2720574"/>
                  <a:gd name="connsiteY3" fmla="*/ 442452 h 1984785"/>
                  <a:gd name="connsiteX4" fmla="*/ 1054100 w 2720574"/>
                  <a:gd name="connsiteY4" fmla="*/ 1984785 h 1984785"/>
                  <a:gd name="connsiteX5" fmla="*/ 0 w 2720574"/>
                  <a:gd name="connsiteY5" fmla="*/ 1984785 h 1984785"/>
                  <a:gd name="connsiteX0" fmla="*/ 0 w 2711214"/>
                  <a:gd name="connsiteY0" fmla="*/ 1984785 h 1984785"/>
                  <a:gd name="connsiteX1" fmla="*/ 0 w 2711214"/>
                  <a:gd name="connsiteY1" fmla="*/ 178210 h 1984785"/>
                  <a:gd name="connsiteX2" fmla="*/ 2661178 w 2711214"/>
                  <a:gd name="connsiteY2" fmla="*/ 0 h 1984785"/>
                  <a:gd name="connsiteX3" fmla="*/ 1681409 w 2711214"/>
                  <a:gd name="connsiteY3" fmla="*/ 929250 h 1984785"/>
                  <a:gd name="connsiteX4" fmla="*/ 1054100 w 2711214"/>
                  <a:gd name="connsiteY4" fmla="*/ 1984785 h 1984785"/>
                  <a:gd name="connsiteX5" fmla="*/ 0 w 2711214"/>
                  <a:gd name="connsiteY5" fmla="*/ 1984785 h 1984785"/>
                  <a:gd name="connsiteX0" fmla="*/ 0 w 2709595"/>
                  <a:gd name="connsiteY0" fmla="*/ 1984785 h 1984785"/>
                  <a:gd name="connsiteX1" fmla="*/ 0 w 2709595"/>
                  <a:gd name="connsiteY1" fmla="*/ 178210 h 1984785"/>
                  <a:gd name="connsiteX2" fmla="*/ 2661178 w 2709595"/>
                  <a:gd name="connsiteY2" fmla="*/ 0 h 1984785"/>
                  <a:gd name="connsiteX3" fmla="*/ 1629806 w 2709595"/>
                  <a:gd name="connsiteY3" fmla="*/ 995631 h 1984785"/>
                  <a:gd name="connsiteX4" fmla="*/ 1054100 w 2709595"/>
                  <a:gd name="connsiteY4" fmla="*/ 1984785 h 1984785"/>
                  <a:gd name="connsiteX5" fmla="*/ 0 w 2709595"/>
                  <a:gd name="connsiteY5" fmla="*/ 1984785 h 1984785"/>
                  <a:gd name="connsiteX0" fmla="*/ 0 w 2709595"/>
                  <a:gd name="connsiteY0" fmla="*/ 1984785 h 1984785"/>
                  <a:gd name="connsiteX1" fmla="*/ 0 w 2709595"/>
                  <a:gd name="connsiteY1" fmla="*/ 178210 h 1984785"/>
                  <a:gd name="connsiteX2" fmla="*/ 2661178 w 2709595"/>
                  <a:gd name="connsiteY2" fmla="*/ 0 h 1984785"/>
                  <a:gd name="connsiteX3" fmla="*/ 1629806 w 2709595"/>
                  <a:gd name="connsiteY3" fmla="*/ 995631 h 1984785"/>
                  <a:gd name="connsiteX4" fmla="*/ 1054100 w 2709595"/>
                  <a:gd name="connsiteY4" fmla="*/ 1984785 h 1984785"/>
                  <a:gd name="connsiteX5" fmla="*/ 0 w 2709595"/>
                  <a:gd name="connsiteY5" fmla="*/ 1984785 h 1984785"/>
                  <a:gd name="connsiteX0" fmla="*/ 0 w 2709819"/>
                  <a:gd name="connsiteY0" fmla="*/ 1984785 h 1984785"/>
                  <a:gd name="connsiteX1" fmla="*/ 0 w 2709819"/>
                  <a:gd name="connsiteY1" fmla="*/ 178210 h 1984785"/>
                  <a:gd name="connsiteX2" fmla="*/ 2661178 w 2709819"/>
                  <a:gd name="connsiteY2" fmla="*/ 0 h 1984785"/>
                  <a:gd name="connsiteX3" fmla="*/ 1637179 w 2709819"/>
                  <a:gd name="connsiteY3" fmla="*/ 988255 h 1984785"/>
                  <a:gd name="connsiteX4" fmla="*/ 1054100 w 2709819"/>
                  <a:gd name="connsiteY4" fmla="*/ 1984785 h 1984785"/>
                  <a:gd name="connsiteX5" fmla="*/ 0 w 2709819"/>
                  <a:gd name="connsiteY5" fmla="*/ 1984785 h 1984785"/>
                  <a:gd name="connsiteX0" fmla="*/ 0 w 2709819"/>
                  <a:gd name="connsiteY0" fmla="*/ 1984785 h 1984785"/>
                  <a:gd name="connsiteX1" fmla="*/ 0 w 2709819"/>
                  <a:gd name="connsiteY1" fmla="*/ 178210 h 1984785"/>
                  <a:gd name="connsiteX2" fmla="*/ 2661178 w 2709819"/>
                  <a:gd name="connsiteY2" fmla="*/ 0 h 1984785"/>
                  <a:gd name="connsiteX3" fmla="*/ 1637179 w 2709819"/>
                  <a:gd name="connsiteY3" fmla="*/ 988255 h 1984785"/>
                  <a:gd name="connsiteX4" fmla="*/ 1054100 w 2709819"/>
                  <a:gd name="connsiteY4" fmla="*/ 1984785 h 1984785"/>
                  <a:gd name="connsiteX5" fmla="*/ 0 w 2709819"/>
                  <a:gd name="connsiteY5" fmla="*/ 1984785 h 1984785"/>
                  <a:gd name="connsiteX0" fmla="*/ 0 w 2721602"/>
                  <a:gd name="connsiteY0" fmla="*/ 1984785 h 1984785"/>
                  <a:gd name="connsiteX1" fmla="*/ 0 w 2721602"/>
                  <a:gd name="connsiteY1" fmla="*/ 178210 h 1984785"/>
                  <a:gd name="connsiteX2" fmla="*/ 2661178 w 2721602"/>
                  <a:gd name="connsiteY2" fmla="*/ 0 h 1984785"/>
                  <a:gd name="connsiteX3" fmla="*/ 1946781 w 2721602"/>
                  <a:gd name="connsiteY3" fmla="*/ 471954 h 1984785"/>
                  <a:gd name="connsiteX4" fmla="*/ 1054100 w 2721602"/>
                  <a:gd name="connsiteY4" fmla="*/ 1984785 h 1984785"/>
                  <a:gd name="connsiteX5" fmla="*/ 0 w 2721602"/>
                  <a:gd name="connsiteY5" fmla="*/ 1984785 h 1984785"/>
                  <a:gd name="connsiteX0" fmla="*/ 0 w 2908923"/>
                  <a:gd name="connsiteY0" fmla="*/ 1984785 h 2042982"/>
                  <a:gd name="connsiteX1" fmla="*/ 0 w 2908923"/>
                  <a:gd name="connsiteY1" fmla="*/ 178210 h 2042982"/>
                  <a:gd name="connsiteX2" fmla="*/ 2661178 w 2908923"/>
                  <a:gd name="connsiteY2" fmla="*/ 0 h 2042982"/>
                  <a:gd name="connsiteX3" fmla="*/ 2897827 w 2908923"/>
                  <a:gd name="connsiteY3" fmla="*/ 2042982 h 2042982"/>
                  <a:gd name="connsiteX4" fmla="*/ 1054100 w 2908923"/>
                  <a:gd name="connsiteY4" fmla="*/ 1984785 h 2042982"/>
                  <a:gd name="connsiteX5" fmla="*/ 0 w 2908923"/>
                  <a:gd name="connsiteY5" fmla="*/ 1984785 h 2042982"/>
                  <a:gd name="connsiteX0" fmla="*/ 0 w 3086013"/>
                  <a:gd name="connsiteY0" fmla="*/ 1977410 h 2035607"/>
                  <a:gd name="connsiteX1" fmla="*/ 0 w 3086013"/>
                  <a:gd name="connsiteY1" fmla="*/ 170835 h 2035607"/>
                  <a:gd name="connsiteX2" fmla="*/ 2963453 w 3086013"/>
                  <a:gd name="connsiteY2" fmla="*/ 0 h 2035607"/>
                  <a:gd name="connsiteX3" fmla="*/ 2897827 w 3086013"/>
                  <a:gd name="connsiteY3" fmla="*/ 2035607 h 2035607"/>
                  <a:gd name="connsiteX4" fmla="*/ 1054100 w 3086013"/>
                  <a:gd name="connsiteY4" fmla="*/ 1977410 h 2035607"/>
                  <a:gd name="connsiteX5" fmla="*/ 0 w 3086013"/>
                  <a:gd name="connsiteY5" fmla="*/ 1977410 h 2035607"/>
                  <a:gd name="connsiteX0" fmla="*/ 0 w 3086013"/>
                  <a:gd name="connsiteY0" fmla="*/ 1977410 h 2164100"/>
                  <a:gd name="connsiteX1" fmla="*/ 0 w 3086013"/>
                  <a:gd name="connsiteY1" fmla="*/ 170835 h 2164100"/>
                  <a:gd name="connsiteX2" fmla="*/ 2963453 w 3086013"/>
                  <a:gd name="connsiteY2" fmla="*/ 0 h 2164100"/>
                  <a:gd name="connsiteX3" fmla="*/ 2897827 w 3086013"/>
                  <a:gd name="connsiteY3" fmla="*/ 2035607 h 2164100"/>
                  <a:gd name="connsiteX4" fmla="*/ 1909469 w 3086013"/>
                  <a:gd name="connsiteY4" fmla="*/ 2009279 h 2164100"/>
                  <a:gd name="connsiteX5" fmla="*/ 1054100 w 3086013"/>
                  <a:gd name="connsiteY5" fmla="*/ 1977410 h 2164100"/>
                  <a:gd name="connsiteX6" fmla="*/ 0 w 3086013"/>
                  <a:gd name="connsiteY6" fmla="*/ 1977410 h 2164100"/>
                  <a:gd name="connsiteX0" fmla="*/ 0 w 3086013"/>
                  <a:gd name="connsiteY0" fmla="*/ 1977410 h 2161077"/>
                  <a:gd name="connsiteX1" fmla="*/ 0 w 3086013"/>
                  <a:gd name="connsiteY1" fmla="*/ 170835 h 2161077"/>
                  <a:gd name="connsiteX2" fmla="*/ 2963453 w 3086013"/>
                  <a:gd name="connsiteY2" fmla="*/ 0 h 2161077"/>
                  <a:gd name="connsiteX3" fmla="*/ 2897827 w 3086013"/>
                  <a:gd name="connsiteY3" fmla="*/ 2035607 h 2161077"/>
                  <a:gd name="connsiteX4" fmla="*/ 1909469 w 3086013"/>
                  <a:gd name="connsiteY4" fmla="*/ 2009279 h 2161077"/>
                  <a:gd name="connsiteX5" fmla="*/ 1054100 w 3086013"/>
                  <a:gd name="connsiteY5" fmla="*/ 1977410 h 2161077"/>
                  <a:gd name="connsiteX6" fmla="*/ 0 w 3086013"/>
                  <a:gd name="connsiteY6" fmla="*/ 1977410 h 2161077"/>
                  <a:gd name="connsiteX0" fmla="*/ 0 w 3088939"/>
                  <a:gd name="connsiteY0" fmla="*/ 1977410 h 2024725"/>
                  <a:gd name="connsiteX1" fmla="*/ 0 w 3088939"/>
                  <a:gd name="connsiteY1" fmla="*/ 170835 h 2024725"/>
                  <a:gd name="connsiteX2" fmla="*/ 2963453 w 3088939"/>
                  <a:gd name="connsiteY2" fmla="*/ 0 h 2024725"/>
                  <a:gd name="connsiteX3" fmla="*/ 2912572 w 3088939"/>
                  <a:gd name="connsiteY3" fmla="*/ 1814363 h 2024725"/>
                  <a:gd name="connsiteX4" fmla="*/ 1909469 w 3088939"/>
                  <a:gd name="connsiteY4" fmla="*/ 2009279 h 2024725"/>
                  <a:gd name="connsiteX5" fmla="*/ 1054100 w 3088939"/>
                  <a:gd name="connsiteY5" fmla="*/ 1977410 h 2024725"/>
                  <a:gd name="connsiteX6" fmla="*/ 0 w 3088939"/>
                  <a:gd name="connsiteY6" fmla="*/ 1977410 h 2024725"/>
                  <a:gd name="connsiteX0" fmla="*/ 0 w 3088939"/>
                  <a:gd name="connsiteY0" fmla="*/ 1977410 h 2011647"/>
                  <a:gd name="connsiteX1" fmla="*/ 0 w 3088939"/>
                  <a:gd name="connsiteY1" fmla="*/ 170835 h 2011647"/>
                  <a:gd name="connsiteX2" fmla="*/ 2963453 w 3088939"/>
                  <a:gd name="connsiteY2" fmla="*/ 0 h 2011647"/>
                  <a:gd name="connsiteX3" fmla="*/ 2912572 w 3088939"/>
                  <a:gd name="connsiteY3" fmla="*/ 1814363 h 2011647"/>
                  <a:gd name="connsiteX4" fmla="*/ 1909469 w 3088939"/>
                  <a:gd name="connsiteY4" fmla="*/ 1987154 h 2011647"/>
                  <a:gd name="connsiteX5" fmla="*/ 1054100 w 3088939"/>
                  <a:gd name="connsiteY5" fmla="*/ 1977410 h 2011647"/>
                  <a:gd name="connsiteX6" fmla="*/ 0 w 3088939"/>
                  <a:gd name="connsiteY6" fmla="*/ 1977410 h 2011647"/>
                  <a:gd name="connsiteX0" fmla="*/ 0 w 3088939"/>
                  <a:gd name="connsiteY0" fmla="*/ 1977410 h 2011647"/>
                  <a:gd name="connsiteX1" fmla="*/ 0 w 3088939"/>
                  <a:gd name="connsiteY1" fmla="*/ 170835 h 2011647"/>
                  <a:gd name="connsiteX2" fmla="*/ 2963453 w 3088939"/>
                  <a:gd name="connsiteY2" fmla="*/ 0 h 2011647"/>
                  <a:gd name="connsiteX3" fmla="*/ 2912572 w 3088939"/>
                  <a:gd name="connsiteY3" fmla="*/ 1814363 h 2011647"/>
                  <a:gd name="connsiteX4" fmla="*/ 1909469 w 3088939"/>
                  <a:gd name="connsiteY4" fmla="*/ 1987154 h 2011647"/>
                  <a:gd name="connsiteX5" fmla="*/ 1407949 w 3088939"/>
                  <a:gd name="connsiteY5" fmla="*/ 1453851 h 2011647"/>
                  <a:gd name="connsiteX6" fmla="*/ 0 w 3088939"/>
                  <a:gd name="connsiteY6" fmla="*/ 1977410 h 2011647"/>
                  <a:gd name="connsiteX0" fmla="*/ 0 w 3088939"/>
                  <a:gd name="connsiteY0" fmla="*/ 1977410 h 2011647"/>
                  <a:gd name="connsiteX1" fmla="*/ 0 w 3088939"/>
                  <a:gd name="connsiteY1" fmla="*/ 170835 h 2011647"/>
                  <a:gd name="connsiteX2" fmla="*/ 2963453 w 3088939"/>
                  <a:gd name="connsiteY2" fmla="*/ 0 h 2011647"/>
                  <a:gd name="connsiteX3" fmla="*/ 2912572 w 3088939"/>
                  <a:gd name="connsiteY3" fmla="*/ 1814363 h 2011647"/>
                  <a:gd name="connsiteX4" fmla="*/ 1909469 w 3088939"/>
                  <a:gd name="connsiteY4" fmla="*/ 1987154 h 2011647"/>
                  <a:gd name="connsiteX5" fmla="*/ 1407949 w 3088939"/>
                  <a:gd name="connsiteY5" fmla="*/ 1453851 h 2011647"/>
                  <a:gd name="connsiteX6" fmla="*/ 0 w 3088939"/>
                  <a:gd name="connsiteY6" fmla="*/ 1977410 h 2011647"/>
                  <a:gd name="connsiteX0" fmla="*/ 0 w 3088939"/>
                  <a:gd name="connsiteY0" fmla="*/ 1977410 h 2011647"/>
                  <a:gd name="connsiteX1" fmla="*/ 0 w 3088939"/>
                  <a:gd name="connsiteY1" fmla="*/ 170835 h 2011647"/>
                  <a:gd name="connsiteX2" fmla="*/ 2963453 w 3088939"/>
                  <a:gd name="connsiteY2" fmla="*/ 0 h 2011647"/>
                  <a:gd name="connsiteX3" fmla="*/ 2912572 w 3088939"/>
                  <a:gd name="connsiteY3" fmla="*/ 1814363 h 2011647"/>
                  <a:gd name="connsiteX4" fmla="*/ 1909469 w 3088939"/>
                  <a:gd name="connsiteY4" fmla="*/ 1987154 h 2011647"/>
                  <a:gd name="connsiteX5" fmla="*/ 1407949 w 3088939"/>
                  <a:gd name="connsiteY5" fmla="*/ 1453851 h 2011647"/>
                  <a:gd name="connsiteX6" fmla="*/ 0 w 3088939"/>
                  <a:gd name="connsiteY6" fmla="*/ 1977410 h 2011647"/>
                  <a:gd name="connsiteX0" fmla="*/ 0 w 3088939"/>
                  <a:gd name="connsiteY0" fmla="*/ 1977410 h 2011647"/>
                  <a:gd name="connsiteX1" fmla="*/ 0 w 3088939"/>
                  <a:gd name="connsiteY1" fmla="*/ 170835 h 2011647"/>
                  <a:gd name="connsiteX2" fmla="*/ 2963453 w 3088939"/>
                  <a:gd name="connsiteY2" fmla="*/ 0 h 2011647"/>
                  <a:gd name="connsiteX3" fmla="*/ 2912572 w 3088939"/>
                  <a:gd name="connsiteY3" fmla="*/ 1814363 h 2011647"/>
                  <a:gd name="connsiteX4" fmla="*/ 1909469 w 3088939"/>
                  <a:gd name="connsiteY4" fmla="*/ 1987154 h 2011647"/>
                  <a:gd name="connsiteX5" fmla="*/ 1407949 w 3088939"/>
                  <a:gd name="connsiteY5" fmla="*/ 1453851 h 2011647"/>
                  <a:gd name="connsiteX6" fmla="*/ 0 w 3088939"/>
                  <a:gd name="connsiteY6" fmla="*/ 1977410 h 201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939" h="2011647">
                    <a:moveTo>
                      <a:pt x="0" y="1977410"/>
                    </a:moveTo>
                    <a:lnTo>
                      <a:pt x="0" y="170835"/>
                    </a:lnTo>
                    <a:cubicBezTo>
                      <a:pt x="148662" y="-109572"/>
                      <a:pt x="1559082" y="81321"/>
                      <a:pt x="2963453" y="0"/>
                    </a:cubicBezTo>
                    <a:cubicBezTo>
                      <a:pt x="3284231" y="44040"/>
                      <a:pt x="2885551" y="1533956"/>
                      <a:pt x="2912572" y="1814363"/>
                    </a:cubicBezTo>
                    <a:cubicBezTo>
                      <a:pt x="2778686" y="2113594"/>
                      <a:pt x="2895025" y="1982104"/>
                      <a:pt x="1909469" y="1987154"/>
                    </a:cubicBezTo>
                    <a:cubicBezTo>
                      <a:pt x="1602181" y="1977455"/>
                      <a:pt x="1672136" y="1593117"/>
                      <a:pt x="1407949" y="1453851"/>
                    </a:cubicBezTo>
                    <a:cubicBezTo>
                      <a:pt x="923891" y="2336284"/>
                      <a:pt x="469316" y="1802890"/>
                      <a:pt x="0" y="1977410"/>
                    </a:cubicBezTo>
                    <a:close/>
                  </a:path>
                </a:pathLst>
              </a:cu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ight Triangle 7">
                <a:extLst>
                  <a:ext uri="{FF2B5EF4-FFF2-40B4-BE49-F238E27FC236}">
                    <a16:creationId xmlns:a16="http://schemas.microsoft.com/office/drawing/2014/main" id="{DC5899D4-4030-E2B2-0D4E-220476F610CE}"/>
                  </a:ext>
                </a:extLst>
              </p:cNvPr>
              <p:cNvSpPr/>
              <p:nvPr/>
            </p:nvSpPr>
            <p:spPr>
              <a:xfrm>
                <a:off x="4778477" y="538316"/>
                <a:ext cx="1198579" cy="2059461"/>
              </a:xfrm>
              <a:custGeom>
                <a:avLst/>
                <a:gdLst>
                  <a:gd name="connsiteX0" fmla="*/ 0 w 847725"/>
                  <a:gd name="connsiteY0" fmla="*/ 1986280 h 1986280"/>
                  <a:gd name="connsiteX1" fmla="*/ 0 w 847725"/>
                  <a:gd name="connsiteY1" fmla="*/ 0 h 1986280"/>
                  <a:gd name="connsiteX2" fmla="*/ 847725 w 847725"/>
                  <a:gd name="connsiteY2" fmla="*/ 1986280 h 1986280"/>
                  <a:gd name="connsiteX3" fmla="*/ 0 w 847725"/>
                  <a:gd name="connsiteY3" fmla="*/ 1986280 h 1986280"/>
                  <a:gd name="connsiteX0" fmla="*/ 0 w 847725"/>
                  <a:gd name="connsiteY0" fmla="*/ 2030525 h 2030525"/>
                  <a:gd name="connsiteX1" fmla="*/ 29497 w 847725"/>
                  <a:gd name="connsiteY1" fmla="*/ 0 h 2030525"/>
                  <a:gd name="connsiteX2" fmla="*/ 847725 w 847725"/>
                  <a:gd name="connsiteY2" fmla="*/ 2030525 h 2030525"/>
                  <a:gd name="connsiteX3" fmla="*/ 0 w 847725"/>
                  <a:gd name="connsiteY3" fmla="*/ 2030525 h 2030525"/>
                  <a:gd name="connsiteX0" fmla="*/ 0 w 847725"/>
                  <a:gd name="connsiteY0" fmla="*/ 2030525 h 2030525"/>
                  <a:gd name="connsiteX1" fmla="*/ 29497 w 847725"/>
                  <a:gd name="connsiteY1" fmla="*/ 0 h 2030525"/>
                  <a:gd name="connsiteX2" fmla="*/ 847725 w 847725"/>
                  <a:gd name="connsiteY2" fmla="*/ 2030525 h 2030525"/>
                  <a:gd name="connsiteX3" fmla="*/ 0 w 847725"/>
                  <a:gd name="connsiteY3" fmla="*/ 2030525 h 2030525"/>
                  <a:gd name="connsiteX0" fmla="*/ 0 w 1172189"/>
                  <a:gd name="connsiteY0" fmla="*/ 2030525 h 2030525"/>
                  <a:gd name="connsiteX1" fmla="*/ 29497 w 1172189"/>
                  <a:gd name="connsiteY1" fmla="*/ 0 h 2030525"/>
                  <a:gd name="connsiteX2" fmla="*/ 1172189 w 1172189"/>
                  <a:gd name="connsiteY2" fmla="*/ 1742961 h 2030525"/>
                  <a:gd name="connsiteX3" fmla="*/ 0 w 1172189"/>
                  <a:gd name="connsiteY3" fmla="*/ 2030525 h 2030525"/>
                  <a:gd name="connsiteX0" fmla="*/ 0 w 1172189"/>
                  <a:gd name="connsiteY0" fmla="*/ 2030525 h 2059214"/>
                  <a:gd name="connsiteX1" fmla="*/ 29497 w 1172189"/>
                  <a:gd name="connsiteY1" fmla="*/ 0 h 2059214"/>
                  <a:gd name="connsiteX2" fmla="*/ 1172189 w 1172189"/>
                  <a:gd name="connsiteY2" fmla="*/ 1742961 h 2059214"/>
                  <a:gd name="connsiteX3" fmla="*/ 0 w 1172189"/>
                  <a:gd name="connsiteY3" fmla="*/ 2030525 h 2059214"/>
                  <a:gd name="connsiteX0" fmla="*/ 0 w 1172590"/>
                  <a:gd name="connsiteY0" fmla="*/ 2030525 h 2059214"/>
                  <a:gd name="connsiteX1" fmla="*/ 29497 w 1172590"/>
                  <a:gd name="connsiteY1" fmla="*/ 0 h 2059214"/>
                  <a:gd name="connsiteX2" fmla="*/ 1172189 w 1172590"/>
                  <a:gd name="connsiteY2" fmla="*/ 1742961 h 2059214"/>
                  <a:gd name="connsiteX3" fmla="*/ 0 w 1172590"/>
                  <a:gd name="connsiteY3" fmla="*/ 2030525 h 2059214"/>
                  <a:gd name="connsiteX0" fmla="*/ 0 w 1172590"/>
                  <a:gd name="connsiteY0" fmla="*/ 2030525 h 2059214"/>
                  <a:gd name="connsiteX1" fmla="*/ 29497 w 1172590"/>
                  <a:gd name="connsiteY1" fmla="*/ 0 h 2059214"/>
                  <a:gd name="connsiteX2" fmla="*/ 1172189 w 1172590"/>
                  <a:gd name="connsiteY2" fmla="*/ 1742961 h 2059214"/>
                  <a:gd name="connsiteX3" fmla="*/ 0 w 1172590"/>
                  <a:gd name="connsiteY3" fmla="*/ 2030525 h 2059214"/>
                  <a:gd name="connsiteX0" fmla="*/ 0 w 1198144"/>
                  <a:gd name="connsiteY0" fmla="*/ 2030559 h 2059248"/>
                  <a:gd name="connsiteX1" fmla="*/ 29497 w 1198144"/>
                  <a:gd name="connsiteY1" fmla="*/ 34 h 2059248"/>
                  <a:gd name="connsiteX2" fmla="*/ 1172189 w 1198144"/>
                  <a:gd name="connsiteY2" fmla="*/ 1742995 h 2059248"/>
                  <a:gd name="connsiteX3" fmla="*/ 0 w 1198144"/>
                  <a:gd name="connsiteY3" fmla="*/ 2030559 h 2059248"/>
                </a:gdLst>
                <a:ahLst/>
                <a:cxnLst>
                  <a:cxn ang="0">
                    <a:pos x="connsiteX0" y="connsiteY0"/>
                  </a:cxn>
                  <a:cxn ang="0">
                    <a:pos x="connsiteX1" y="connsiteY1"/>
                  </a:cxn>
                  <a:cxn ang="0">
                    <a:pos x="connsiteX2" y="connsiteY2"/>
                  </a:cxn>
                  <a:cxn ang="0">
                    <a:pos x="connsiteX3" y="connsiteY3"/>
                  </a:cxn>
                </a:cxnLst>
                <a:rect l="l" t="t" r="r" b="b"/>
                <a:pathLst>
                  <a:path w="1198144" h="2059248">
                    <a:moveTo>
                      <a:pt x="0" y="2030559"/>
                    </a:moveTo>
                    <a:lnTo>
                      <a:pt x="29497" y="34"/>
                    </a:lnTo>
                    <a:cubicBezTo>
                      <a:pt x="1415499" y="-1520"/>
                      <a:pt x="1194409" y="41185"/>
                      <a:pt x="1172189" y="1742995"/>
                    </a:cubicBezTo>
                    <a:cubicBezTo>
                      <a:pt x="1054299" y="2296004"/>
                      <a:pt x="390730" y="1934704"/>
                      <a:pt x="0" y="2030559"/>
                    </a:cubicBezTo>
                    <a:close/>
                  </a:path>
                </a:pathLst>
              </a:cu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Text Box 2">
              <a:extLst>
                <a:ext uri="{FF2B5EF4-FFF2-40B4-BE49-F238E27FC236}">
                  <a16:creationId xmlns:a16="http://schemas.microsoft.com/office/drawing/2014/main" id="{653AAF99-4B8B-C5D9-05FC-44C811A5ED54}"/>
                </a:ext>
              </a:extLst>
            </p:cNvPr>
            <p:cNvSpPr txBox="1">
              <a:spLocks noChangeArrowheads="1"/>
            </p:cNvSpPr>
            <p:nvPr/>
          </p:nvSpPr>
          <p:spPr bwMode="auto">
            <a:xfrm>
              <a:off x="2617838" y="4461387"/>
              <a:ext cx="935349" cy="41895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defTabSz="722376">
                <a:lnSpc>
                  <a:spcPct val="115000"/>
                </a:lnSpc>
                <a:spcAft>
                  <a:spcPts val="632"/>
                </a:spcAft>
              </a:pPr>
              <a:r>
                <a:rPr lang="en-US" kern="100" dirty="0">
                  <a:solidFill>
                    <a:schemeClr val="tx1"/>
                  </a:solidFill>
                  <a:latin typeface="Aptos" panose="020B0004020202020204" pitchFamily="34" charset="0"/>
                  <a:ea typeface="+mn-ea"/>
                  <a:cs typeface="Times New Roman" panose="02020603050405020304" pitchFamily="18" charset="0"/>
                </a:rPr>
                <a:t>Figure 5</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59556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1291</TotalTime>
  <Words>292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Symbol</vt:lpstr>
      <vt:lpstr>Office Theme</vt:lpstr>
      <vt:lpstr>Unclogging Aggregate Bins</vt:lpstr>
      <vt:lpstr>PowerPoint Presentation</vt:lpstr>
      <vt:lpstr>PowerPoint Presentation</vt:lpstr>
      <vt:lpstr>Procedure</vt:lpstr>
      <vt:lpstr>Procedure</vt:lpstr>
      <vt:lpstr>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2</cp:revision>
  <dcterms:created xsi:type="dcterms:W3CDTF">2024-07-01T11:50:05Z</dcterms:created>
  <dcterms:modified xsi:type="dcterms:W3CDTF">2024-09-13T22:14:11Z</dcterms:modified>
</cp:coreProperties>
</file>