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7" r:id="rId2"/>
    <p:sldId id="257" r:id="rId3"/>
    <p:sldId id="271" r:id="rId4"/>
    <p:sldId id="259"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3BFE1-A887-4D20-A69A-CAB50E4A9686}" v="3" dt="2024-08-21T16:12:21.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6C208310-2D26-47F7-A569-2F3B286532EB}"/>
    <pc:docChg chg="undo custSel delSld modSld">
      <pc:chgData name="Matthew Weber" userId="cb8fa425-774b-40a7-b0f2-d5b57e79fa6f" providerId="ADAL" clId="{6C208310-2D26-47F7-A569-2F3B286532EB}" dt="2024-07-17T18:08:28.049" v="959" actId="20577"/>
      <pc:docMkLst>
        <pc:docMk/>
      </pc:docMkLst>
      <pc:sldChg chg="addSp delSp modSp mod">
        <pc:chgData name="Matthew Weber" userId="cb8fa425-774b-40a7-b0f2-d5b57e79fa6f" providerId="ADAL" clId="{6C208310-2D26-47F7-A569-2F3B286532EB}" dt="2024-07-17T17:50:15.491" v="37" actId="962"/>
        <pc:sldMkLst>
          <pc:docMk/>
          <pc:sldMk cId="2923562659" sldId="257"/>
        </pc:sldMkLst>
        <pc:spChg chg="mod ord">
          <ac:chgData name="Matthew Weber" userId="cb8fa425-774b-40a7-b0f2-d5b57e79fa6f" providerId="ADAL" clId="{6C208310-2D26-47F7-A569-2F3B286532EB}" dt="2024-07-17T17:50:09.176" v="34" actId="26606"/>
          <ac:spMkLst>
            <pc:docMk/>
            <pc:sldMk cId="2923562659" sldId="257"/>
            <ac:spMk id="3" creationId="{6F8127F2-A88E-3587-E460-6FD5C7F273C2}"/>
          </ac:spMkLst>
        </pc:spChg>
        <pc:spChg chg="add del">
          <ac:chgData name="Matthew Weber" userId="cb8fa425-774b-40a7-b0f2-d5b57e79fa6f" providerId="ADAL" clId="{6C208310-2D26-47F7-A569-2F3B286532EB}" dt="2024-07-17T17:50:09.176" v="34" actId="26606"/>
          <ac:spMkLst>
            <pc:docMk/>
            <pc:sldMk cId="2923562659" sldId="257"/>
            <ac:spMk id="1049" creationId="{79BB35BC-D5C2-4C8B-A22A-A71E6191913B}"/>
          </ac:spMkLst>
        </pc:spChg>
        <pc:spChg chg="add del">
          <ac:chgData name="Matthew Weber" userId="cb8fa425-774b-40a7-b0f2-d5b57e79fa6f" providerId="ADAL" clId="{6C208310-2D26-47F7-A569-2F3B286532EB}" dt="2024-07-17T17:50:09.160" v="33" actId="26606"/>
          <ac:spMkLst>
            <pc:docMk/>
            <pc:sldMk cId="2923562659" sldId="257"/>
            <ac:spMk id="1054" creationId="{D009D6D5-DAC2-4A8B-A17A-E206B9012D09}"/>
          </ac:spMkLst>
        </pc:spChg>
        <pc:spChg chg="add">
          <ac:chgData name="Matthew Weber" userId="cb8fa425-774b-40a7-b0f2-d5b57e79fa6f" providerId="ADAL" clId="{6C208310-2D26-47F7-A569-2F3B286532EB}" dt="2024-07-17T17:50:09.176" v="34" actId="26606"/>
          <ac:spMkLst>
            <pc:docMk/>
            <pc:sldMk cId="2923562659" sldId="257"/>
            <ac:spMk id="1056" creationId="{79BB35BC-D5C2-4C8B-A22A-A71E6191913B}"/>
          </ac:spMkLst>
        </pc:spChg>
        <pc:picChg chg="add mod">
          <ac:chgData name="Matthew Weber" userId="cb8fa425-774b-40a7-b0f2-d5b57e79fa6f" providerId="ADAL" clId="{6C208310-2D26-47F7-A569-2F3B286532EB}" dt="2024-07-17T17:47:46.067" v="24" actId="14100"/>
          <ac:picMkLst>
            <pc:docMk/>
            <pc:sldMk cId="2923562659" sldId="257"/>
            <ac:picMk id="2" creationId="{71F3D5EB-589E-813F-A855-76B65037AD50}"/>
          </ac:picMkLst>
        </pc:picChg>
        <pc:picChg chg="add del mod">
          <ac:chgData name="Matthew Weber" userId="cb8fa425-774b-40a7-b0f2-d5b57e79fa6f" providerId="ADAL" clId="{6C208310-2D26-47F7-A569-2F3B286532EB}" dt="2024-07-17T17:48:27.229" v="30" actId="478"/>
          <ac:picMkLst>
            <pc:docMk/>
            <pc:sldMk cId="2923562659" sldId="257"/>
            <ac:picMk id="1026" creationId="{F6FE66C1-710B-7D4B-7571-0AF6B61196C2}"/>
          </ac:picMkLst>
        </pc:picChg>
        <pc:picChg chg="add del mod">
          <ac:chgData name="Matthew Weber" userId="cb8fa425-774b-40a7-b0f2-d5b57e79fa6f" providerId="ADAL" clId="{6C208310-2D26-47F7-A569-2F3B286532EB}" dt="2024-07-17T17:50:15.491" v="37" actId="962"/>
          <ac:picMkLst>
            <pc:docMk/>
            <pc:sldMk cId="2923562659" sldId="257"/>
            <ac:picMk id="1027" creationId="{22191A1F-9EFD-0F98-92A9-7E849E602892}"/>
          </ac:picMkLst>
        </pc:picChg>
      </pc:sldChg>
      <pc:sldChg chg="addSp delSp modSp mod">
        <pc:chgData name="Matthew Weber" userId="cb8fa425-774b-40a7-b0f2-d5b57e79fa6f" providerId="ADAL" clId="{6C208310-2D26-47F7-A569-2F3B286532EB}" dt="2024-07-17T18:07:53.168" v="901" actId="20577"/>
        <pc:sldMkLst>
          <pc:docMk/>
          <pc:sldMk cId="4169116557" sldId="259"/>
        </pc:sldMkLst>
        <pc:spChg chg="add mod">
          <ac:chgData name="Matthew Weber" userId="cb8fa425-774b-40a7-b0f2-d5b57e79fa6f" providerId="ADAL" clId="{6C208310-2D26-47F7-A569-2F3B286532EB}" dt="2024-07-17T17:58:13.875" v="599" actId="1582"/>
          <ac:spMkLst>
            <pc:docMk/>
            <pc:sldMk cId="4169116557" sldId="259"/>
            <ac:spMk id="2" creationId="{29719A23-FF7C-2744-C51D-A1289F96F022}"/>
          </ac:spMkLst>
        </pc:spChg>
        <pc:spChg chg="mod">
          <ac:chgData name="Matthew Weber" userId="cb8fa425-774b-40a7-b0f2-d5b57e79fa6f" providerId="ADAL" clId="{6C208310-2D26-47F7-A569-2F3B286532EB}" dt="2024-07-17T18:07:53.168" v="901" actId="20577"/>
          <ac:spMkLst>
            <pc:docMk/>
            <pc:sldMk cId="4169116557" sldId="259"/>
            <ac:spMk id="3" creationId="{8F4C1733-6E4C-D12A-B536-419328C4EDAA}"/>
          </ac:spMkLst>
        </pc:spChg>
        <pc:spChg chg="add mod">
          <ac:chgData name="Matthew Weber" userId="cb8fa425-774b-40a7-b0f2-d5b57e79fa6f" providerId="ADAL" clId="{6C208310-2D26-47F7-A569-2F3B286532EB}" dt="2024-07-17T17:58:49.233" v="612" actId="1076"/>
          <ac:spMkLst>
            <pc:docMk/>
            <pc:sldMk cId="4169116557" sldId="259"/>
            <ac:spMk id="4" creationId="{C1D0045D-B7FD-E078-A8FF-20B3A4770DDF}"/>
          </ac:spMkLst>
        </pc:spChg>
        <pc:spChg chg="del">
          <ac:chgData name="Matthew Weber" userId="cb8fa425-774b-40a7-b0f2-d5b57e79fa6f" providerId="ADAL" clId="{6C208310-2D26-47F7-A569-2F3B286532EB}" dt="2024-07-17T17:55:28.784" v="517" actId="478"/>
          <ac:spMkLst>
            <pc:docMk/>
            <pc:sldMk cId="4169116557" sldId="259"/>
            <ac:spMk id="6" creationId="{72EDEC19-B1D4-AACC-54A7-76DFB1F50F07}"/>
          </ac:spMkLst>
        </pc:spChg>
        <pc:spChg chg="del">
          <ac:chgData name="Matthew Weber" userId="cb8fa425-774b-40a7-b0f2-d5b57e79fa6f" providerId="ADAL" clId="{6C208310-2D26-47F7-A569-2F3B286532EB}" dt="2024-07-17T17:55:32.040" v="518" actId="478"/>
          <ac:spMkLst>
            <pc:docMk/>
            <pc:sldMk cId="4169116557" sldId="259"/>
            <ac:spMk id="10" creationId="{2B3DCE22-8035-C820-14DF-0537B475697C}"/>
          </ac:spMkLst>
        </pc:spChg>
        <pc:picChg chg="add mod">
          <ac:chgData name="Matthew Weber" userId="cb8fa425-774b-40a7-b0f2-d5b57e79fa6f" providerId="ADAL" clId="{6C208310-2D26-47F7-A569-2F3B286532EB}" dt="2024-07-17T17:57:02.649" v="541" actId="1076"/>
          <ac:picMkLst>
            <pc:docMk/>
            <pc:sldMk cId="4169116557" sldId="259"/>
            <ac:picMk id="2050" creationId="{E56ACE02-E121-D407-C245-88420406198C}"/>
          </ac:picMkLst>
        </pc:picChg>
        <pc:picChg chg="del">
          <ac:chgData name="Matthew Weber" userId="cb8fa425-774b-40a7-b0f2-d5b57e79fa6f" providerId="ADAL" clId="{6C208310-2D26-47F7-A569-2F3B286532EB}" dt="2024-07-17T17:55:27.314" v="516" actId="478"/>
          <ac:picMkLst>
            <pc:docMk/>
            <pc:sldMk cId="4169116557" sldId="259"/>
            <ac:picMk id="3074" creationId="{9C1DF12B-4A0C-010B-9D02-C0CC55F289E4}"/>
          </ac:picMkLst>
        </pc:picChg>
      </pc:sldChg>
      <pc:sldChg chg="delSp modSp mod">
        <pc:chgData name="Matthew Weber" userId="cb8fa425-774b-40a7-b0f2-d5b57e79fa6f" providerId="ADAL" clId="{6C208310-2D26-47F7-A569-2F3B286532EB}" dt="2024-07-17T17:57:40.884" v="596" actId="20577"/>
        <pc:sldMkLst>
          <pc:docMk/>
          <pc:sldMk cId="2599780578" sldId="271"/>
        </pc:sldMkLst>
        <pc:spChg chg="mod">
          <ac:chgData name="Matthew Weber" userId="cb8fa425-774b-40a7-b0f2-d5b57e79fa6f" providerId="ADAL" clId="{6C208310-2D26-47F7-A569-2F3B286532EB}" dt="2024-07-17T17:57:40.884" v="596" actId="20577"/>
          <ac:spMkLst>
            <pc:docMk/>
            <pc:sldMk cId="2599780578" sldId="271"/>
            <ac:spMk id="4" creationId="{283FA86B-B780-6B62-ABC7-1E39A3461217}"/>
          </ac:spMkLst>
        </pc:spChg>
        <pc:grpChg chg="del">
          <ac:chgData name="Matthew Weber" userId="cb8fa425-774b-40a7-b0f2-d5b57e79fa6f" providerId="ADAL" clId="{6C208310-2D26-47F7-A569-2F3B286532EB}" dt="2024-07-17T17:51:49.539" v="202" actId="478"/>
          <ac:grpSpMkLst>
            <pc:docMk/>
            <pc:sldMk cId="2599780578" sldId="271"/>
            <ac:grpSpMk id="5" creationId="{F000124C-E028-C4BA-82CF-0AFD0988DC7C}"/>
          </ac:grpSpMkLst>
        </pc:grpChg>
      </pc:sldChg>
      <pc:sldChg chg="addSp delSp modSp mod">
        <pc:chgData name="Matthew Weber" userId="cb8fa425-774b-40a7-b0f2-d5b57e79fa6f" providerId="ADAL" clId="{6C208310-2D26-47F7-A569-2F3B286532EB}" dt="2024-07-17T18:08:28.049" v="959" actId="20577"/>
        <pc:sldMkLst>
          <pc:docMk/>
          <pc:sldMk cId="1997289913" sldId="272"/>
        </pc:sldMkLst>
        <pc:spChg chg="del">
          <ac:chgData name="Matthew Weber" userId="cb8fa425-774b-40a7-b0f2-d5b57e79fa6f" providerId="ADAL" clId="{6C208310-2D26-47F7-A569-2F3B286532EB}" dt="2024-07-17T18:02:53.037" v="732" actId="478"/>
          <ac:spMkLst>
            <pc:docMk/>
            <pc:sldMk cId="1997289913" sldId="272"/>
            <ac:spMk id="2" creationId="{620D0BA3-1CDE-E6F9-5D81-B43CA6597648}"/>
          </ac:spMkLst>
        </pc:spChg>
        <pc:spChg chg="mod">
          <ac:chgData name="Matthew Weber" userId="cb8fa425-774b-40a7-b0f2-d5b57e79fa6f" providerId="ADAL" clId="{6C208310-2D26-47F7-A569-2F3B286532EB}" dt="2024-07-17T18:08:28.049" v="959" actId="20577"/>
          <ac:spMkLst>
            <pc:docMk/>
            <pc:sldMk cId="1997289913" sldId="272"/>
            <ac:spMk id="3" creationId="{8F4C1733-6E4C-D12A-B536-419328C4EDAA}"/>
          </ac:spMkLst>
        </pc:spChg>
        <pc:spChg chg="add mod">
          <ac:chgData name="Matthew Weber" userId="cb8fa425-774b-40a7-b0f2-d5b57e79fa6f" providerId="ADAL" clId="{6C208310-2D26-47F7-A569-2F3B286532EB}" dt="2024-07-17T18:03:51.820" v="772" actId="1582"/>
          <ac:spMkLst>
            <pc:docMk/>
            <pc:sldMk cId="1997289913" sldId="272"/>
            <ac:spMk id="5" creationId="{5DEB3350-B61F-653A-8672-E7299190662F}"/>
          </ac:spMkLst>
        </pc:spChg>
        <pc:spChg chg="del">
          <ac:chgData name="Matthew Weber" userId="cb8fa425-774b-40a7-b0f2-d5b57e79fa6f" providerId="ADAL" clId="{6C208310-2D26-47F7-A569-2F3B286532EB}" dt="2024-07-17T18:02:53.037" v="732" actId="478"/>
          <ac:spMkLst>
            <pc:docMk/>
            <pc:sldMk cId="1997289913" sldId="272"/>
            <ac:spMk id="6" creationId="{72EDEC19-B1D4-AACC-54A7-76DFB1F50F07}"/>
          </ac:spMkLst>
        </pc:spChg>
        <pc:picChg chg="add mod">
          <ac:chgData name="Matthew Weber" userId="cb8fa425-774b-40a7-b0f2-d5b57e79fa6f" providerId="ADAL" clId="{6C208310-2D26-47F7-A569-2F3B286532EB}" dt="2024-07-17T18:03:08.330" v="736" actId="1076"/>
          <ac:picMkLst>
            <pc:docMk/>
            <pc:sldMk cId="1997289913" sldId="272"/>
            <ac:picMk id="4" creationId="{CE180E8A-7A58-C807-5BDC-A8F6740707AD}"/>
          </ac:picMkLst>
        </pc:picChg>
        <pc:picChg chg="del">
          <ac:chgData name="Matthew Weber" userId="cb8fa425-774b-40a7-b0f2-d5b57e79fa6f" providerId="ADAL" clId="{6C208310-2D26-47F7-A569-2F3B286532EB}" dt="2024-07-17T18:02:53.037" v="732" actId="478"/>
          <ac:picMkLst>
            <pc:docMk/>
            <pc:sldMk cId="1997289913" sldId="272"/>
            <ac:picMk id="3074" creationId="{9C1DF12B-4A0C-010B-9D02-C0CC55F289E4}"/>
          </ac:picMkLst>
        </pc:picChg>
      </pc:sldChg>
      <pc:sldChg chg="del">
        <pc:chgData name="Matthew Weber" userId="cb8fa425-774b-40a7-b0f2-d5b57e79fa6f" providerId="ADAL" clId="{6C208310-2D26-47F7-A569-2F3B286532EB}" dt="2024-07-17T18:06:59.408" v="773" actId="2696"/>
        <pc:sldMkLst>
          <pc:docMk/>
          <pc:sldMk cId="2781903042" sldId="273"/>
        </pc:sldMkLst>
      </pc:sldChg>
      <pc:sldChg chg="del">
        <pc:chgData name="Matthew Weber" userId="cb8fa425-774b-40a7-b0f2-d5b57e79fa6f" providerId="ADAL" clId="{6C208310-2D26-47F7-A569-2F3B286532EB}" dt="2024-07-17T18:07:01.305" v="774" actId="2696"/>
        <pc:sldMkLst>
          <pc:docMk/>
          <pc:sldMk cId="581682281" sldId="274"/>
        </pc:sldMkLst>
      </pc:sldChg>
      <pc:sldChg chg="del">
        <pc:chgData name="Matthew Weber" userId="cb8fa425-774b-40a7-b0f2-d5b57e79fa6f" providerId="ADAL" clId="{6C208310-2D26-47F7-A569-2F3B286532EB}" dt="2024-07-17T18:07:03.338" v="775" actId="2696"/>
        <pc:sldMkLst>
          <pc:docMk/>
          <pc:sldMk cId="1580155748" sldId="275"/>
        </pc:sldMkLst>
      </pc:sldChg>
      <pc:sldChg chg="del">
        <pc:chgData name="Matthew Weber" userId="cb8fa425-774b-40a7-b0f2-d5b57e79fa6f" providerId="ADAL" clId="{6C208310-2D26-47F7-A569-2F3B286532EB}" dt="2024-07-17T18:07:05.568" v="776" actId="2696"/>
        <pc:sldMkLst>
          <pc:docMk/>
          <pc:sldMk cId="2252848670" sldId="276"/>
        </pc:sldMkLst>
      </pc:sldChg>
      <pc:sldChg chg="modSp mod">
        <pc:chgData name="Matthew Weber" userId="cb8fa425-774b-40a7-b0f2-d5b57e79fa6f" providerId="ADAL" clId="{6C208310-2D26-47F7-A569-2F3B286532EB}" dt="2024-07-17T17:44:39.251" v="16" actId="20577"/>
        <pc:sldMkLst>
          <pc:docMk/>
          <pc:sldMk cId="848020462" sldId="277"/>
        </pc:sldMkLst>
        <pc:spChg chg="mod">
          <ac:chgData name="Matthew Weber" userId="cb8fa425-774b-40a7-b0f2-d5b57e79fa6f" providerId="ADAL" clId="{6C208310-2D26-47F7-A569-2F3B286532EB}" dt="2024-07-17T17:44:39.251" v="16" actId="20577"/>
          <ac:spMkLst>
            <pc:docMk/>
            <pc:sldMk cId="848020462" sldId="277"/>
            <ac:spMk id="2" creationId="{0988541B-C4D0-FD60-CEA4-610494902ED9}"/>
          </ac:spMkLst>
        </pc:spChg>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2303BFE1-A887-4D20-A69A-CAB50E4A9686}"/>
    <pc:docChg chg="modSld">
      <pc:chgData name="Matthew Weber" userId="cb8fa425-774b-40a7-b0f2-d5b57e79fa6f" providerId="ADAL" clId="{2303BFE1-A887-4D20-A69A-CAB50E4A9686}" dt="2024-08-21T16:12:21.206" v="15" actId="164"/>
      <pc:docMkLst>
        <pc:docMk/>
      </pc:docMkLst>
      <pc:sldChg chg="addSp modSp mod">
        <pc:chgData name="Matthew Weber" userId="cb8fa425-774b-40a7-b0f2-d5b57e79fa6f" providerId="ADAL" clId="{2303BFE1-A887-4D20-A69A-CAB50E4A9686}" dt="2024-08-21T16:08:07.520" v="1" actId="164"/>
        <pc:sldMkLst>
          <pc:docMk/>
          <pc:sldMk cId="4169116557" sldId="259"/>
        </pc:sldMkLst>
        <pc:spChg chg="mod">
          <ac:chgData name="Matthew Weber" userId="cb8fa425-774b-40a7-b0f2-d5b57e79fa6f" providerId="ADAL" clId="{2303BFE1-A887-4D20-A69A-CAB50E4A9686}" dt="2024-08-21T16:08:07.520" v="1" actId="164"/>
          <ac:spMkLst>
            <pc:docMk/>
            <pc:sldMk cId="4169116557" sldId="259"/>
            <ac:spMk id="2" creationId="{29719A23-FF7C-2744-C51D-A1289F96F022}"/>
          </ac:spMkLst>
        </pc:spChg>
        <pc:spChg chg="mod">
          <ac:chgData name="Matthew Weber" userId="cb8fa425-774b-40a7-b0f2-d5b57e79fa6f" providerId="ADAL" clId="{2303BFE1-A887-4D20-A69A-CAB50E4A9686}" dt="2024-08-21T16:08:07.520" v="1" actId="164"/>
          <ac:spMkLst>
            <pc:docMk/>
            <pc:sldMk cId="4169116557" sldId="259"/>
            <ac:spMk id="4" creationId="{C1D0045D-B7FD-E078-A8FF-20B3A4770DDF}"/>
          </ac:spMkLst>
        </pc:spChg>
        <pc:grpChg chg="add mod">
          <ac:chgData name="Matthew Weber" userId="cb8fa425-774b-40a7-b0f2-d5b57e79fa6f" providerId="ADAL" clId="{2303BFE1-A887-4D20-A69A-CAB50E4A9686}" dt="2024-08-21T16:08:07.520" v="1" actId="164"/>
          <ac:grpSpMkLst>
            <pc:docMk/>
            <pc:sldMk cId="4169116557" sldId="259"/>
            <ac:grpSpMk id="5" creationId="{CF42B00F-5FB4-5EF2-2B50-EBDEBE3BABAB}"/>
          </ac:grpSpMkLst>
        </pc:grpChg>
        <pc:picChg chg="mod">
          <ac:chgData name="Matthew Weber" userId="cb8fa425-774b-40a7-b0f2-d5b57e79fa6f" providerId="ADAL" clId="{2303BFE1-A887-4D20-A69A-CAB50E4A9686}" dt="2024-08-21T16:08:07.520" v="1" actId="164"/>
          <ac:picMkLst>
            <pc:docMk/>
            <pc:sldMk cId="4169116557" sldId="259"/>
            <ac:picMk id="2050" creationId="{E56ACE02-E121-D407-C245-88420406198C}"/>
          </ac:picMkLst>
        </pc:picChg>
      </pc:sldChg>
      <pc:sldChg chg="addSp modSp mod">
        <pc:chgData name="Matthew Weber" userId="cb8fa425-774b-40a7-b0f2-d5b57e79fa6f" providerId="ADAL" clId="{2303BFE1-A887-4D20-A69A-CAB50E4A9686}" dt="2024-08-21T16:12:21.206" v="15" actId="164"/>
        <pc:sldMkLst>
          <pc:docMk/>
          <pc:sldMk cId="1997289913" sldId="272"/>
        </pc:sldMkLst>
        <pc:spChg chg="add mod">
          <ac:chgData name="Matthew Weber" userId="cb8fa425-774b-40a7-b0f2-d5b57e79fa6f" providerId="ADAL" clId="{2303BFE1-A887-4D20-A69A-CAB50E4A9686}" dt="2024-08-21T16:12:21.206" v="15" actId="164"/>
          <ac:spMkLst>
            <pc:docMk/>
            <pc:sldMk cId="1997289913" sldId="272"/>
            <ac:spMk id="2" creationId="{A385D48E-1120-D0B2-4330-29AB450E9852}"/>
          </ac:spMkLst>
        </pc:spChg>
        <pc:spChg chg="mod">
          <ac:chgData name="Matthew Weber" userId="cb8fa425-774b-40a7-b0f2-d5b57e79fa6f" providerId="ADAL" clId="{2303BFE1-A887-4D20-A69A-CAB50E4A9686}" dt="2024-08-21T16:10:58.921" v="2" actId="20577"/>
          <ac:spMkLst>
            <pc:docMk/>
            <pc:sldMk cId="1997289913" sldId="272"/>
            <ac:spMk id="3" creationId="{8F4C1733-6E4C-D12A-B536-419328C4EDAA}"/>
          </ac:spMkLst>
        </pc:spChg>
        <pc:spChg chg="mod">
          <ac:chgData name="Matthew Weber" userId="cb8fa425-774b-40a7-b0f2-d5b57e79fa6f" providerId="ADAL" clId="{2303BFE1-A887-4D20-A69A-CAB50E4A9686}" dt="2024-08-21T16:12:21.206" v="15" actId="164"/>
          <ac:spMkLst>
            <pc:docMk/>
            <pc:sldMk cId="1997289913" sldId="272"/>
            <ac:spMk id="5" creationId="{5DEB3350-B61F-653A-8672-E7299190662F}"/>
          </ac:spMkLst>
        </pc:spChg>
        <pc:grpChg chg="add mod">
          <ac:chgData name="Matthew Weber" userId="cb8fa425-774b-40a7-b0f2-d5b57e79fa6f" providerId="ADAL" clId="{2303BFE1-A887-4D20-A69A-CAB50E4A9686}" dt="2024-08-21T16:12:21.206" v="15" actId="164"/>
          <ac:grpSpMkLst>
            <pc:docMk/>
            <pc:sldMk cId="1997289913" sldId="272"/>
            <ac:grpSpMk id="6" creationId="{91C10FA4-8C62-A809-B5F7-88B57569E0D5}"/>
          </ac:grpSpMkLst>
        </pc:grpChg>
        <pc:picChg chg="mod">
          <ac:chgData name="Matthew Weber" userId="cb8fa425-774b-40a7-b0f2-d5b57e79fa6f" providerId="ADAL" clId="{2303BFE1-A887-4D20-A69A-CAB50E4A9686}" dt="2024-08-21T16:12:21.206" v="15" actId="164"/>
          <ac:picMkLst>
            <pc:docMk/>
            <pc:sldMk cId="1997289913" sldId="272"/>
            <ac:picMk id="4" creationId="{CE180E8A-7A58-C807-5BDC-A8F6740707AD}"/>
          </ac:picMkLst>
        </pc:picChg>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E5C0A9AA-F183-4913-9BCC-A1E5F687E02C}"/>
    <pc:docChg chg="modSld">
      <pc:chgData name="Matthew Weber" userId="cb8fa425-774b-40a7-b0f2-d5b57e79fa6f" providerId="ADAL" clId="{E5C0A9AA-F183-4913-9BCC-A1E5F687E02C}" dt="2024-07-19T15:08:56.575" v="76" actId="20577"/>
      <pc:docMkLst>
        <pc:docMk/>
      </pc:docMkLst>
      <pc:sldChg chg="modSp mod">
        <pc:chgData name="Matthew Weber" userId="cb8fa425-774b-40a7-b0f2-d5b57e79fa6f" providerId="ADAL" clId="{E5C0A9AA-F183-4913-9BCC-A1E5F687E02C}" dt="2024-07-19T15:08:56.575" v="76" actId="20577"/>
        <pc:sldMkLst>
          <pc:docMk/>
          <pc:sldMk cId="2599780578" sldId="271"/>
        </pc:sldMkLst>
        <pc:spChg chg="mod">
          <ac:chgData name="Matthew Weber" userId="cb8fa425-774b-40a7-b0f2-d5b57e79fa6f" providerId="ADAL" clId="{E5C0A9AA-F183-4913-9BCC-A1E5F687E02C}" dt="2024-07-19T15:08:56.575" v="76" actId="20577"/>
          <ac:spMkLst>
            <pc:docMk/>
            <pc:sldMk cId="2599780578" sldId="271"/>
            <ac:spMk id="4" creationId="{283FA86B-B780-6B62-ABC7-1E39A3461217}"/>
          </ac:spMkLst>
        </pc:spChg>
      </pc:sldChg>
    </pc:docChg>
  </pc:docChgLst>
  <pc:docChgLst>
    <pc:chgData name="Matthew Weber" userId="cb8fa425-774b-40a7-b0f2-d5b57e79fa6f" providerId="ADAL" clId="{416331A4-5993-4ABC-9964-79E951A960A4}"/>
    <pc:docChg chg="undo custSel addSld delSld modSld sldOrd">
      <pc:chgData name="Matthew Weber" userId="cb8fa425-774b-40a7-b0f2-d5b57e79fa6f" providerId="ADAL" clId="{416331A4-5993-4ABC-9964-79E951A960A4}" dt="2024-07-12T19:20:26.336" v="5808" actId="478"/>
      <pc:docMkLst>
        <pc:docMk/>
      </pc:docMkLst>
      <pc:sldChg chg="modSp mod">
        <pc:chgData name="Matthew Weber" userId="cb8fa425-774b-40a7-b0f2-d5b57e79fa6f" providerId="ADAL" clId="{416331A4-5993-4ABC-9964-79E951A960A4}" dt="2024-07-12T18:02:50.438" v="3596" actId="20577"/>
        <pc:sldMkLst>
          <pc:docMk/>
          <pc:sldMk cId="2932703518" sldId="256"/>
        </pc:sldMkLst>
        <pc:spChg chg="mod">
          <ac:chgData name="Matthew Weber" userId="cb8fa425-774b-40a7-b0f2-d5b57e79fa6f" providerId="ADAL" clId="{416331A4-5993-4ABC-9964-79E951A960A4}" dt="2024-07-12T18:02:50.438" v="3596"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addSp delSp modSp del mod">
        <pc:chgData name="Matthew Weber" userId="cb8fa425-774b-40a7-b0f2-d5b57e79fa6f" providerId="ADAL" clId="{416331A4-5993-4ABC-9964-79E951A960A4}" dt="2024-07-05T16:48:05.258" v="535" actId="2696"/>
        <pc:sldMkLst>
          <pc:docMk/>
          <pc:sldMk cId="754623724" sldId="258"/>
        </pc:sldMkLst>
        <pc:spChg chg="del mod">
          <ac:chgData name="Matthew Weber" userId="cb8fa425-774b-40a7-b0f2-d5b57e79fa6f" providerId="ADAL" clId="{416331A4-5993-4ABC-9964-79E951A960A4}" dt="2024-07-05T16:47:54.265" v="531" actId="478"/>
          <ac:spMkLst>
            <pc:docMk/>
            <pc:sldMk cId="754623724" sldId="258"/>
            <ac:spMk id="3" creationId="{8F4C1733-6E4C-D12A-B536-419328C4EDAA}"/>
          </ac:spMkLst>
        </pc:spChg>
        <pc:spChg chg="add mod">
          <ac:chgData name="Matthew Weber" userId="cb8fa425-774b-40a7-b0f2-d5b57e79fa6f" providerId="ADAL" clId="{416331A4-5993-4ABC-9964-79E951A960A4}" dt="2024-07-05T16:47:54.265" v="531" actId="478"/>
          <ac:spMkLst>
            <pc:docMk/>
            <pc:sldMk cId="754623724" sldId="258"/>
            <ac:spMk id="5" creationId="{37C779A9-BF6E-5C4F-47D3-84150ED96C80}"/>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12T18:09:29.148" v="3667" actId="27636"/>
        <pc:sldMkLst>
          <pc:docMk/>
          <pc:sldMk cId="4169116557" sldId="259"/>
        </pc:sldMkLst>
        <pc:spChg chg="mod">
          <ac:chgData name="Matthew Weber" userId="cb8fa425-774b-40a7-b0f2-d5b57e79fa6f" providerId="ADAL" clId="{416331A4-5993-4ABC-9964-79E951A960A4}" dt="2024-07-12T18:09:29.148" v="3667" actId="27636"/>
          <ac:spMkLst>
            <pc:docMk/>
            <pc:sldMk cId="4169116557" sldId="259"/>
            <ac:spMk id="2" creationId="{51C08503-DA61-147C-F172-6AB2F4E1D578}"/>
          </ac:spMkLst>
        </pc:spChg>
        <pc:spChg chg="mod">
          <ac:chgData name="Matthew Weber" userId="cb8fa425-774b-40a7-b0f2-d5b57e79fa6f" providerId="ADAL" clId="{416331A4-5993-4ABC-9964-79E951A960A4}" dt="2024-07-05T16:48:01.583" v="534" actId="20577"/>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12T18:10:27.119" v="3679" actId="20577"/>
        <pc:sldMkLst>
          <pc:docMk/>
          <pc:sldMk cId="2846251533" sldId="260"/>
        </pc:sldMkLst>
        <pc:spChg chg="mod">
          <ac:chgData name="Matthew Weber" userId="cb8fa425-774b-40a7-b0f2-d5b57e79fa6f" providerId="ADAL" clId="{416331A4-5993-4ABC-9964-79E951A960A4}" dt="2024-07-12T18:10:27.119" v="3679" actId="20577"/>
          <ac:spMkLst>
            <pc:docMk/>
            <pc:sldMk cId="2846251533" sldId="260"/>
            <ac:spMk id="2" creationId="{51C08503-DA61-147C-F172-6AB2F4E1D578}"/>
          </ac:spMkLst>
        </pc:spChg>
        <pc:spChg chg="mod">
          <ac:chgData name="Matthew Weber" userId="cb8fa425-774b-40a7-b0f2-d5b57e79fa6f" providerId="ADAL" clId="{416331A4-5993-4ABC-9964-79E951A960A4}" dt="2024-07-05T16:50:16.187" v="621" actId="20577"/>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12T18:10:46.872" v="3691" actId="20577"/>
        <pc:sldMkLst>
          <pc:docMk/>
          <pc:sldMk cId="2595567678" sldId="261"/>
        </pc:sldMkLst>
        <pc:spChg chg="mod">
          <ac:chgData name="Matthew Weber" userId="cb8fa425-774b-40a7-b0f2-d5b57e79fa6f" providerId="ADAL" clId="{416331A4-5993-4ABC-9964-79E951A960A4}" dt="2024-07-12T18:10:46.872" v="3691" actId="20577"/>
          <ac:spMkLst>
            <pc:docMk/>
            <pc:sldMk cId="2595567678" sldId="261"/>
            <ac:spMk id="2" creationId="{51C08503-DA61-147C-F172-6AB2F4E1D578}"/>
          </ac:spMkLst>
        </pc:spChg>
        <pc:spChg chg="mod">
          <ac:chgData name="Matthew Weber" userId="cb8fa425-774b-40a7-b0f2-d5b57e79fa6f" providerId="ADAL" clId="{416331A4-5993-4ABC-9964-79E951A960A4}" dt="2024-07-05T16:50:19.963" v="625" actId="20577"/>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12T18:10:52.151" v="3703" actId="20577"/>
        <pc:sldMkLst>
          <pc:docMk/>
          <pc:sldMk cId="3183407483" sldId="262"/>
        </pc:sldMkLst>
        <pc:spChg chg="mod">
          <ac:chgData name="Matthew Weber" userId="cb8fa425-774b-40a7-b0f2-d5b57e79fa6f" providerId="ADAL" clId="{416331A4-5993-4ABC-9964-79E951A960A4}" dt="2024-07-12T18:10:52.151" v="3703" actId="20577"/>
          <ac:spMkLst>
            <pc:docMk/>
            <pc:sldMk cId="3183407483" sldId="262"/>
            <ac:spMk id="2" creationId="{51C08503-DA61-147C-F172-6AB2F4E1D578}"/>
          </ac:spMkLst>
        </pc:spChg>
        <pc:spChg chg="mod">
          <ac:chgData name="Matthew Weber" userId="cb8fa425-774b-40a7-b0f2-d5b57e79fa6f" providerId="ADAL" clId="{416331A4-5993-4ABC-9964-79E951A960A4}" dt="2024-07-05T16:50:23.679" v="627" actId="20577"/>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12T18:12:34.042" v="3750"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12T18:12:34.042" v="3750" actId="1076"/>
          <ac:spMkLst>
            <pc:docMk/>
            <pc:sldMk cId="1355892443" sldId="263"/>
            <ac:spMk id="4" creationId="{D41CD4A4-34F9-C2DF-2E96-BBC1E8A26D1A}"/>
          </ac:spMkLst>
        </pc:spChg>
        <pc:spChg chg="add mod">
          <ac:chgData name="Matthew Weber" userId="cb8fa425-774b-40a7-b0f2-d5b57e79fa6f" providerId="ADAL" clId="{416331A4-5993-4ABC-9964-79E951A960A4}" dt="2024-07-12T18:12:30.355" v="3749"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5T17:42:05.879" v="1964" actId="1076"/>
          <ac:spMkLst>
            <pc:docMk/>
            <pc:sldMk cId="1355892443" sldId="263"/>
            <ac:spMk id="8" creationId="{ACE3DD40-6EB0-E387-2AC2-67F2C428EAE8}"/>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del mod">
          <ac:chgData name="Matthew Weber" userId="cb8fa425-774b-40a7-b0f2-d5b57e79fa6f" providerId="ADAL" clId="{416331A4-5993-4ABC-9964-79E951A960A4}" dt="2024-07-05T17:02:58.070" v="826" actId="478"/>
          <ac:grpSpMkLst>
            <pc:docMk/>
            <pc:sldMk cId="1355892443" sldId="263"/>
            <ac:grpSpMk id="13" creationId="{ABC30E07-A77C-A0C1-3EB9-6473540658D3}"/>
          </ac:grpSpMkLst>
        </pc:grpChg>
        <pc:picChg chg="add mod modCrop">
          <ac:chgData name="Matthew Weber" userId="cb8fa425-774b-40a7-b0f2-d5b57e79fa6f" providerId="ADAL" clId="{416331A4-5993-4ABC-9964-79E951A960A4}" dt="2024-07-05T17:06:40.933" v="851" actId="732"/>
          <ac:picMkLst>
            <pc:docMk/>
            <pc:sldMk cId="1355892443" sldId="263"/>
            <ac:picMk id="3" creationId="{D2060EE5-1932-9815-381A-6279F1F8EB6E}"/>
          </ac:picMkLst>
        </pc:picChg>
        <pc:picChg chg="add mod modCrop">
          <ac:chgData name="Matthew Weber" userId="cb8fa425-774b-40a7-b0f2-d5b57e79fa6f" providerId="ADAL" clId="{416331A4-5993-4ABC-9964-79E951A960A4}" dt="2024-07-05T17:41:32.760" v="1951" actId="1076"/>
          <ac:picMkLst>
            <pc:docMk/>
            <pc:sldMk cId="1355892443" sldId="263"/>
            <ac:picMk id="7" creationId="{09022F99-182F-8252-A6A8-8520DED84B7C}"/>
          </ac:picMkLst>
        </pc:pic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12T18:20:24.181" v="4049" actId="20577"/>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12T18:18:38.590" v="3861" actId="20577"/>
          <ac:spMkLst>
            <pc:docMk/>
            <pc:sldMk cId="1147741241" sldId="264"/>
            <ac:spMk id="4" creationId="{65ECD87A-DCCD-81F9-88EB-D08778CDAE02}"/>
          </ac:spMkLst>
        </pc:spChg>
        <pc:spChg chg="add mod">
          <ac:chgData name="Matthew Weber" userId="cb8fa425-774b-40a7-b0f2-d5b57e79fa6f" providerId="ADAL" clId="{416331A4-5993-4ABC-9964-79E951A960A4}" dt="2024-07-12T18:20:24.181" v="4049" actId="20577"/>
          <ac:spMkLst>
            <pc:docMk/>
            <pc:sldMk cId="1147741241" sldId="264"/>
            <ac:spMk id="5" creationId="{7AF545DB-22B2-2F93-3A67-F3BE21C798E1}"/>
          </ac:spMkLst>
        </pc:spChg>
        <pc:spChg chg="add mod">
          <ac:chgData name="Matthew Weber" userId="cb8fa425-774b-40a7-b0f2-d5b57e79fa6f" providerId="ADAL" clId="{416331A4-5993-4ABC-9964-79E951A960A4}" dt="2024-07-05T17:42:51.550" v="1986" actId="20577"/>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del mod">
        <pc:chgData name="Matthew Weber" userId="cb8fa425-774b-40a7-b0f2-d5b57e79fa6f" providerId="ADAL" clId="{416331A4-5993-4ABC-9964-79E951A960A4}" dt="2024-07-05T17:19:35.679" v="1208" actId="269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5T17:10:23.704" v="1037" actId="14100"/>
          <ac:spMkLst>
            <pc:docMk/>
            <pc:sldMk cId="1905982395" sldId="265"/>
            <ac:spMk id="4" creationId="{106FA897-14B7-0696-B57E-54FE6FD0FE6C}"/>
          </ac:spMkLst>
        </pc:spChg>
        <pc:spChg chg="add mod">
          <ac:chgData name="Matthew Weber" userId="cb8fa425-774b-40a7-b0f2-d5b57e79fa6f" providerId="ADAL" clId="{416331A4-5993-4ABC-9964-79E951A960A4}" dt="2024-07-05T17:11:02.043" v="1040" actId="20577"/>
          <ac:spMkLst>
            <pc:docMk/>
            <pc:sldMk cId="1905982395" sldId="265"/>
            <ac:spMk id="5" creationId="{AE1135AD-1466-6B57-32A6-2675874FFC97}"/>
          </ac:spMkLst>
        </pc:spChg>
      </pc:sldChg>
      <pc:sldChg chg="addSp delSp modSp new del mod">
        <pc:chgData name="Matthew Weber" userId="cb8fa425-774b-40a7-b0f2-d5b57e79fa6f" providerId="ADAL" clId="{416331A4-5993-4ABC-9964-79E951A960A4}" dt="2024-07-05T17:20:28.069" v="1221" actId="2696"/>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5T17:15:27.332" v="1165" actId="14100"/>
          <ac:spMkLst>
            <pc:docMk/>
            <pc:sldMk cId="582507142" sldId="266"/>
            <ac:spMk id="4" creationId="{5FD03C18-095E-B1EA-6CA6-7E8302E6FBA5}"/>
          </ac:spMkLst>
        </pc:spChg>
        <pc:spChg chg="add mod">
          <ac:chgData name="Matthew Weber" userId="cb8fa425-774b-40a7-b0f2-d5b57e79fa6f" providerId="ADAL" clId="{416331A4-5993-4ABC-9964-79E951A960A4}" dt="2024-07-05T17:12:40.893" v="1077" actId="20577"/>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del mod">
        <pc:chgData name="Matthew Weber" userId="cb8fa425-774b-40a7-b0f2-d5b57e79fa6f" providerId="ADAL" clId="{416331A4-5993-4ABC-9964-79E951A960A4}" dt="2024-07-05T17:22:45" v="1225" actId="269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5T17:16:07.726" v="1186" actId="1076"/>
          <ac:spMkLst>
            <pc:docMk/>
            <pc:sldMk cId="1829635972" sldId="267"/>
            <ac:spMk id="4" creationId="{4BD809D0-3CF7-B740-F43A-7FF4D08ECED6}"/>
          </ac:spMkLst>
        </pc:spChg>
        <pc:spChg chg="add mod">
          <ac:chgData name="Matthew Weber" userId="cb8fa425-774b-40a7-b0f2-d5b57e79fa6f" providerId="ADAL" clId="{416331A4-5993-4ABC-9964-79E951A960A4}" dt="2024-07-05T17:22:39.455" v="1224" actId="20577"/>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12T19:00:06.166" v="5405"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12T18:53:07.156" v="5380" actId="20577"/>
          <ac:spMkLst>
            <pc:docMk/>
            <pc:sldMk cId="379908706" sldId="268"/>
            <ac:spMk id="4" creationId="{076D41CE-76A3-070D-B989-515DB646B705}"/>
          </ac:spMkLst>
        </pc:spChg>
        <pc:spChg chg="add mod">
          <ac:chgData name="Matthew Weber" userId="cb8fa425-774b-40a7-b0f2-d5b57e79fa6f" providerId="ADAL" clId="{416331A4-5993-4ABC-9964-79E951A960A4}" dt="2024-07-05T17:47:36.329" v="2161" actId="20577"/>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5T17:48:20.063" v="2176" actId="20577"/>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5T17:48:23.518" v="2178" actId="20577"/>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del mod">
          <ac:chgData name="Matthew Weber" userId="cb8fa425-774b-40a7-b0f2-d5b57e79fa6f" providerId="ADAL" clId="{416331A4-5993-4ABC-9964-79E951A960A4}" dt="2024-07-12T18:52:36.331" v="5367" actId="478"/>
          <ac:grpSpMkLst>
            <pc:docMk/>
            <pc:sldMk cId="379908706" sldId="268"/>
            <ac:grpSpMk id="6" creationId="{CEBD8203-D0B7-6633-20F1-0BBA42268121}"/>
          </ac:grpSpMkLst>
        </pc:grpChg>
        <pc:grpChg chg="add mod">
          <ac:chgData name="Matthew Weber" userId="cb8fa425-774b-40a7-b0f2-d5b57e79fa6f" providerId="ADAL" clId="{416331A4-5993-4ABC-9964-79E951A960A4}" dt="2024-07-12T19:00:06.166" v="5405" actId="1076"/>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12T19:01:26.034" v="5450" actId="20577"/>
        <pc:sldMkLst>
          <pc:docMk/>
          <pc:sldMk cId="665995654" sldId="269"/>
        </pc:sldMkLst>
        <pc:spChg chg="add mod">
          <ac:chgData name="Matthew Weber" userId="cb8fa425-774b-40a7-b0f2-d5b57e79fa6f" providerId="ADAL" clId="{416331A4-5993-4ABC-9964-79E951A960A4}" dt="2024-07-12T18:58:51.410" v="5398" actId="207"/>
          <ac:spMkLst>
            <pc:docMk/>
            <pc:sldMk cId="665995654" sldId="269"/>
            <ac:spMk id="2" creationId="{927DF55E-5B06-8FEF-A887-86842C88D063}"/>
          </ac:spMkLst>
        </pc:spChg>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12T19:00:22.936" v="5408" actId="14100"/>
          <ac:spMkLst>
            <pc:docMk/>
            <pc:sldMk cId="665995654" sldId="269"/>
            <ac:spMk id="4" creationId="{9E5F1471-65BB-8F20-076C-32DEF2B68C92}"/>
          </ac:spMkLst>
        </pc:spChg>
        <pc:spChg chg="add mod">
          <ac:chgData name="Matthew Weber" userId="cb8fa425-774b-40a7-b0f2-d5b57e79fa6f" providerId="ADAL" clId="{416331A4-5993-4ABC-9964-79E951A960A4}" dt="2024-07-12T19:01:26.034" v="5450" actId="20577"/>
          <ac:spMkLst>
            <pc:docMk/>
            <pc:sldMk cId="665995654" sldId="269"/>
            <ac:spMk id="5" creationId="{9F2E546D-2D7F-EF7F-0E83-FF8F5B224DFF}"/>
          </ac:spMkLst>
        </pc:spChg>
        <pc:spChg chg="add mod">
          <ac:chgData name="Matthew Weber" userId="cb8fa425-774b-40a7-b0f2-d5b57e79fa6f" providerId="ADAL" clId="{416331A4-5993-4ABC-9964-79E951A960A4}" dt="2024-07-05T17:48:40.368" v="2186" actId="14100"/>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del">
        <pc:chgData name="Matthew Weber" userId="cb8fa425-774b-40a7-b0f2-d5b57e79fa6f" providerId="ADAL" clId="{416331A4-5993-4ABC-9964-79E951A960A4}" dt="2024-07-05T17:14:15.866" v="1120" actId="2696"/>
        <pc:sldMkLst>
          <pc:docMk/>
          <pc:sldMk cId="1678771448" sldId="270"/>
        </pc:sldMkLst>
      </pc:sldChg>
      <pc:sldChg chg="addSp delSp modSp new mod">
        <pc:chgData name="Matthew Weber" userId="cb8fa425-774b-40a7-b0f2-d5b57e79fa6f" providerId="ADAL" clId="{416331A4-5993-4ABC-9964-79E951A960A4}" dt="2024-07-12T18:04:09.917" v="3634" actId="20577"/>
        <pc:sldMkLst>
          <pc:docMk/>
          <pc:sldMk cId="2599780578" sldId="271"/>
        </pc:sldMkLst>
        <pc:spChg chg="mod">
          <ac:chgData name="Matthew Weber" userId="cb8fa425-774b-40a7-b0f2-d5b57e79fa6f" providerId="ADAL" clId="{416331A4-5993-4ABC-9964-79E951A960A4}" dt="2024-07-05T16:46:20.692" v="521" actId="14100"/>
          <ac:spMkLst>
            <pc:docMk/>
            <pc:sldMk cId="2599780578" sldId="271"/>
            <ac:spMk id="2" creationId="{E96338DF-9608-300E-1E3D-66E372EBA0B3}"/>
          </ac:spMkLst>
        </pc:spChg>
        <pc:spChg chg="del">
          <ac:chgData name="Matthew Weber" userId="cb8fa425-774b-40a7-b0f2-d5b57e79fa6f" providerId="ADAL" clId="{416331A4-5993-4ABC-9964-79E951A960A4}" dt="2024-07-05T16:46:22.056" v="522" actId="478"/>
          <ac:spMkLst>
            <pc:docMk/>
            <pc:sldMk cId="2599780578" sldId="271"/>
            <ac:spMk id="3" creationId="{4C7DBC68-640B-794D-FE7B-4702AE10A535}"/>
          </ac:spMkLst>
        </pc:spChg>
        <pc:spChg chg="add mod">
          <ac:chgData name="Matthew Weber" userId="cb8fa425-774b-40a7-b0f2-d5b57e79fa6f" providerId="ADAL" clId="{416331A4-5993-4ABC-9964-79E951A960A4}" dt="2024-07-12T18:04:09.917" v="3634" actId="20577"/>
          <ac:spMkLst>
            <pc:docMk/>
            <pc:sldMk cId="2599780578" sldId="271"/>
            <ac:spMk id="4" creationId="{283FA86B-B780-6B62-ABC7-1E39A3461217}"/>
          </ac:spMkLst>
        </pc:spChg>
      </pc:sldChg>
      <pc:sldChg chg="addSp delSp modSp new del mod">
        <pc:chgData name="Matthew Weber" userId="cb8fa425-774b-40a7-b0f2-d5b57e79fa6f" providerId="ADAL" clId="{416331A4-5993-4ABC-9964-79E951A960A4}" dt="2024-07-05T17:03:34.898" v="831" actId="2696"/>
        <pc:sldMkLst>
          <pc:docMk/>
          <pc:sldMk cId="3153784992" sldId="272"/>
        </pc:sldMkLst>
        <pc:spChg chg="mod">
          <ac:chgData name="Matthew Weber" userId="cb8fa425-774b-40a7-b0f2-d5b57e79fa6f" providerId="ADAL" clId="{416331A4-5993-4ABC-9964-79E951A960A4}" dt="2024-07-05T17:03:02.075" v="828"/>
          <ac:spMkLst>
            <pc:docMk/>
            <pc:sldMk cId="3153784992" sldId="272"/>
            <ac:spMk id="6" creationId="{82C07FA3-F405-67A3-85C8-381BA5309340}"/>
          </ac:spMkLst>
        </pc:spChg>
        <pc:spChg chg="mod">
          <ac:chgData name="Matthew Weber" userId="cb8fa425-774b-40a7-b0f2-d5b57e79fa6f" providerId="ADAL" clId="{416331A4-5993-4ABC-9964-79E951A960A4}" dt="2024-07-05T17:03:02.075" v="828"/>
          <ac:spMkLst>
            <pc:docMk/>
            <pc:sldMk cId="3153784992" sldId="272"/>
            <ac:spMk id="7" creationId="{BD487FA0-0612-4540-5346-BD19A0B4E452}"/>
          </ac:spMkLst>
        </pc:spChg>
        <pc:spChg chg="mod">
          <ac:chgData name="Matthew Weber" userId="cb8fa425-774b-40a7-b0f2-d5b57e79fa6f" providerId="ADAL" clId="{416331A4-5993-4ABC-9964-79E951A960A4}" dt="2024-07-05T17:03:02.075" v="828"/>
          <ac:spMkLst>
            <pc:docMk/>
            <pc:sldMk cId="3153784992" sldId="272"/>
            <ac:spMk id="8" creationId="{8E667236-3346-2A6B-BF13-728E91B31180}"/>
          </ac:spMkLst>
        </pc:spChg>
        <pc:grpChg chg="add del mod">
          <ac:chgData name="Matthew Weber" userId="cb8fa425-774b-40a7-b0f2-d5b57e79fa6f" providerId="ADAL" clId="{416331A4-5993-4ABC-9964-79E951A960A4}" dt="2024-07-05T17:03:31.593" v="830" actId="478"/>
          <ac:grpSpMkLst>
            <pc:docMk/>
            <pc:sldMk cId="3153784992" sldId="272"/>
            <ac:grpSpMk id="4" creationId="{8C65F104-092E-54CD-2DBA-207F7174D1D7}"/>
          </ac:grpSpMkLst>
        </pc:grpChg>
        <pc:picChg chg="mod">
          <ac:chgData name="Matthew Weber" userId="cb8fa425-774b-40a7-b0f2-d5b57e79fa6f" providerId="ADAL" clId="{416331A4-5993-4ABC-9964-79E951A960A4}" dt="2024-07-05T17:03:02.075" v="828"/>
          <ac:picMkLst>
            <pc:docMk/>
            <pc:sldMk cId="3153784992" sldId="272"/>
            <ac:picMk id="5" creationId="{613C2432-BCFB-F0C4-4687-5BF495C2B73B}"/>
          </ac:picMkLst>
        </pc:picChg>
      </pc:sldChg>
      <pc:sldChg chg="addSp modSp add mod">
        <pc:chgData name="Matthew Weber" userId="cb8fa425-774b-40a7-b0f2-d5b57e79fa6f" providerId="ADAL" clId="{416331A4-5993-4ABC-9964-79E951A960A4}" dt="2024-07-12T18:15:27.101" v="3802" actId="1076"/>
        <pc:sldMkLst>
          <pc:docMk/>
          <pc:sldMk cId="97877984" sldId="273"/>
        </pc:sldMkLst>
        <pc:spChg chg="mod">
          <ac:chgData name="Matthew Weber" userId="cb8fa425-774b-40a7-b0f2-d5b57e79fa6f" providerId="ADAL" clId="{416331A4-5993-4ABC-9964-79E951A960A4}" dt="2024-07-12T18:15:20.667" v="3801" actId="20577"/>
          <ac:spMkLst>
            <pc:docMk/>
            <pc:sldMk cId="97877984" sldId="273"/>
            <ac:spMk id="4" creationId="{D41CD4A4-34F9-C2DF-2E96-BBC1E8A26D1A}"/>
          </ac:spMkLst>
        </pc:spChg>
        <pc:spChg chg="mod">
          <ac:chgData name="Matthew Weber" userId="cb8fa425-774b-40a7-b0f2-d5b57e79fa6f" providerId="ADAL" clId="{416331A4-5993-4ABC-9964-79E951A960A4}" dt="2024-07-12T18:15:27.101" v="3802" actId="1076"/>
          <ac:spMkLst>
            <pc:docMk/>
            <pc:sldMk cId="97877984" sldId="273"/>
            <ac:spMk id="5" creationId="{A396B25C-6CA6-8604-7851-0C719FDF0968}"/>
          </ac:spMkLst>
        </pc:spChg>
        <pc:spChg chg="mod">
          <ac:chgData name="Matthew Weber" userId="cb8fa425-774b-40a7-b0f2-d5b57e79fa6f" providerId="ADAL" clId="{416331A4-5993-4ABC-9964-79E951A960A4}" dt="2024-07-05T17:12:07.181" v="1071" actId="14100"/>
          <ac:spMkLst>
            <pc:docMk/>
            <pc:sldMk cId="97877984" sldId="273"/>
            <ac:spMk id="6" creationId="{576C197F-29C6-F58E-842D-8A10FD58AA26}"/>
          </ac:spMkLst>
        </pc:spChg>
        <pc:spChg chg="mod">
          <ac:chgData name="Matthew Weber" userId="cb8fa425-774b-40a7-b0f2-d5b57e79fa6f" providerId="ADAL" clId="{416331A4-5993-4ABC-9964-79E951A960A4}" dt="2024-07-05T17:03:37.503" v="832"/>
          <ac:spMkLst>
            <pc:docMk/>
            <pc:sldMk cId="97877984" sldId="273"/>
            <ac:spMk id="7" creationId="{7CEC398A-9B55-E1B4-EEDF-A313FD428C72}"/>
          </ac:spMkLst>
        </pc:spChg>
        <pc:spChg chg="mod">
          <ac:chgData name="Matthew Weber" userId="cb8fa425-774b-40a7-b0f2-d5b57e79fa6f" providerId="ADAL" clId="{416331A4-5993-4ABC-9964-79E951A960A4}" dt="2024-07-05T17:42:14.705" v="1966" actId="20577"/>
          <ac:spMkLst>
            <pc:docMk/>
            <pc:sldMk cId="97877984" sldId="273"/>
            <ac:spMk id="8" creationId="{54659FC9-515C-20A3-506C-52435F73E5F6}"/>
          </ac:spMkLst>
        </pc:spChg>
        <pc:grpChg chg="add mod">
          <ac:chgData name="Matthew Weber" userId="cb8fa425-774b-40a7-b0f2-d5b57e79fa6f" providerId="ADAL" clId="{416331A4-5993-4ABC-9964-79E951A960A4}" dt="2024-07-05T17:03:37.503" v="832"/>
          <ac:grpSpMkLst>
            <pc:docMk/>
            <pc:sldMk cId="97877984" sldId="273"/>
            <ac:grpSpMk id="2" creationId="{99C111FD-3D91-BD25-E28E-F87F51E0F0A2}"/>
          </ac:grpSpMkLst>
        </pc:grpChg>
        <pc:picChg chg="mod">
          <ac:chgData name="Matthew Weber" userId="cb8fa425-774b-40a7-b0f2-d5b57e79fa6f" providerId="ADAL" clId="{416331A4-5993-4ABC-9964-79E951A960A4}" dt="2024-07-05T17:03:37.503" v="832"/>
          <ac:picMkLst>
            <pc:docMk/>
            <pc:sldMk cId="97877984" sldId="273"/>
            <ac:picMk id="3" creationId="{35DB604E-E0AE-FF3D-7F1A-D4E4B369082B}"/>
          </ac:picMkLst>
        </pc:picChg>
      </pc:sldChg>
      <pc:sldChg chg="addSp delSp modSp add mod">
        <pc:chgData name="Matthew Weber" userId="cb8fa425-774b-40a7-b0f2-d5b57e79fa6f" providerId="ADAL" clId="{416331A4-5993-4ABC-9964-79E951A960A4}" dt="2024-07-12T18:26:18.006" v="4388" actId="20577"/>
        <pc:sldMkLst>
          <pc:docMk/>
          <pc:sldMk cId="89935044" sldId="274"/>
        </pc:sldMkLst>
        <pc:spChg chg="add mod">
          <ac:chgData name="Matthew Weber" userId="cb8fa425-774b-40a7-b0f2-d5b57e79fa6f" providerId="ADAL" clId="{416331A4-5993-4ABC-9964-79E951A960A4}" dt="2024-07-05T17:43:55.625" v="1995" actId="1582"/>
          <ac:spMkLst>
            <pc:docMk/>
            <pc:sldMk cId="89935044" sldId="274"/>
            <ac:spMk id="3" creationId="{0848F5D0-E5E6-5DF5-C4A5-BCB6008169B8}"/>
          </ac:spMkLst>
        </pc:spChg>
        <pc:spChg chg="mod">
          <ac:chgData name="Matthew Weber" userId="cb8fa425-774b-40a7-b0f2-d5b57e79fa6f" providerId="ADAL" clId="{416331A4-5993-4ABC-9964-79E951A960A4}" dt="2024-07-12T18:22:14.154" v="4195" actId="20577"/>
          <ac:spMkLst>
            <pc:docMk/>
            <pc:sldMk cId="89935044" sldId="274"/>
            <ac:spMk id="4" creationId="{65ECD87A-DCCD-81F9-88EB-D08778CDAE02}"/>
          </ac:spMkLst>
        </pc:spChg>
        <pc:spChg chg="mod">
          <ac:chgData name="Matthew Weber" userId="cb8fa425-774b-40a7-b0f2-d5b57e79fa6f" providerId="ADAL" clId="{416331A4-5993-4ABC-9964-79E951A960A4}" dt="2024-07-12T18:26:18.006" v="4388" actId="20577"/>
          <ac:spMkLst>
            <pc:docMk/>
            <pc:sldMk cId="89935044" sldId="274"/>
            <ac:spMk id="5" creationId="{7AF545DB-22B2-2F93-3A67-F3BE21C798E1}"/>
          </ac:spMkLst>
        </pc:spChg>
        <pc:spChg chg="add mod">
          <ac:chgData name="Matthew Weber" userId="cb8fa425-774b-40a7-b0f2-d5b57e79fa6f" providerId="ADAL" clId="{416331A4-5993-4ABC-9964-79E951A960A4}" dt="2024-07-05T17:44:23.861" v="2017" actId="1076"/>
          <ac:spMkLst>
            <pc:docMk/>
            <pc:sldMk cId="89935044" sldId="274"/>
            <ac:spMk id="9" creationId="{B516A34F-CF55-40BA-4615-9BEBA08AB2C8}"/>
          </ac:spMkLst>
        </pc:spChg>
        <pc:grpChg chg="del">
          <ac:chgData name="Matthew Weber" userId="cb8fa425-774b-40a7-b0f2-d5b57e79fa6f" providerId="ADAL" clId="{416331A4-5993-4ABC-9964-79E951A960A4}" dt="2024-07-05T17:19:13.226" v="1205" actId="478"/>
          <ac:grpSpMkLst>
            <pc:docMk/>
            <pc:sldMk cId="89935044" sldId="274"/>
            <ac:grpSpMk id="6" creationId="{47208367-E610-622F-83C6-2793003132C3}"/>
          </ac:grpSpMkLst>
        </pc:grpChg>
        <pc:picChg chg="add mod">
          <ac:chgData name="Matthew Weber" userId="cb8fa425-774b-40a7-b0f2-d5b57e79fa6f" providerId="ADAL" clId="{416331A4-5993-4ABC-9964-79E951A960A4}" dt="2024-07-05T17:43:28.687" v="1990" actId="1076"/>
          <ac:picMkLst>
            <pc:docMk/>
            <pc:sldMk cId="89935044" sldId="274"/>
            <ac:picMk id="2" creationId="{B57D86A3-812E-E039-6FE5-6AC1CD5457DD}"/>
          </ac:picMkLst>
        </pc:picChg>
      </pc:sldChg>
      <pc:sldChg chg="delSp add del mod">
        <pc:chgData name="Matthew Weber" userId="cb8fa425-774b-40a7-b0f2-d5b57e79fa6f" providerId="ADAL" clId="{416331A4-5993-4ABC-9964-79E951A960A4}" dt="2024-07-05T17:19:05.661" v="1203" actId="2696"/>
        <pc:sldMkLst>
          <pc:docMk/>
          <pc:sldMk cId="2492901011" sldId="274"/>
        </pc:sldMkLst>
        <pc:grpChg chg="del">
          <ac:chgData name="Matthew Weber" userId="cb8fa425-774b-40a7-b0f2-d5b57e79fa6f" providerId="ADAL" clId="{416331A4-5993-4ABC-9964-79E951A960A4}" dt="2024-07-05T17:18:47.555" v="1202" actId="478"/>
          <ac:grpSpMkLst>
            <pc:docMk/>
            <pc:sldMk cId="2492901011" sldId="274"/>
            <ac:grpSpMk id="6" creationId="{47208367-E610-622F-83C6-2793003132C3}"/>
          </ac:grpSpMkLst>
        </pc:grpChg>
      </pc:sldChg>
      <pc:sldChg chg="addSp modSp add mod">
        <pc:chgData name="Matthew Weber" userId="cb8fa425-774b-40a7-b0f2-d5b57e79fa6f" providerId="ADAL" clId="{416331A4-5993-4ABC-9964-79E951A960A4}" dt="2024-07-12T18:28:13.687" v="4447" actId="20577"/>
        <pc:sldMkLst>
          <pc:docMk/>
          <pc:sldMk cId="700994117" sldId="275"/>
        </pc:sldMkLst>
        <pc:spChg chg="mod">
          <ac:chgData name="Matthew Weber" userId="cb8fa425-774b-40a7-b0f2-d5b57e79fa6f" providerId="ADAL" clId="{416331A4-5993-4ABC-9964-79E951A960A4}" dt="2024-07-12T18:27:57.614" v="4444" actId="20577"/>
          <ac:spMkLst>
            <pc:docMk/>
            <pc:sldMk cId="700994117" sldId="275"/>
            <ac:spMk id="4" creationId="{65ECD87A-DCCD-81F9-88EB-D08778CDAE02}"/>
          </ac:spMkLst>
        </pc:spChg>
        <pc:spChg chg="mod">
          <ac:chgData name="Matthew Weber" userId="cb8fa425-774b-40a7-b0f2-d5b57e79fa6f" providerId="ADAL" clId="{416331A4-5993-4ABC-9964-79E951A960A4}" dt="2024-07-12T18:28:13.687" v="4447" actId="20577"/>
          <ac:spMkLst>
            <pc:docMk/>
            <pc:sldMk cId="700994117" sldId="275"/>
            <ac:spMk id="5" creationId="{7AF545DB-22B2-2F93-3A67-F3BE21C798E1}"/>
          </ac:spMkLst>
        </pc:spChg>
        <pc:spChg chg="mod">
          <ac:chgData name="Matthew Weber" userId="cb8fa425-774b-40a7-b0f2-d5b57e79fa6f" providerId="ADAL" clId="{416331A4-5993-4ABC-9964-79E951A960A4}" dt="2024-07-05T17:20:21.578" v="1220"/>
          <ac:spMkLst>
            <pc:docMk/>
            <pc:sldMk cId="700994117" sldId="275"/>
            <ac:spMk id="6" creationId="{F55F4DD8-6C03-EDFB-5782-9294CD2B2432}"/>
          </ac:spMkLst>
        </pc:spChg>
        <pc:spChg chg="mod">
          <ac:chgData name="Matthew Weber" userId="cb8fa425-774b-40a7-b0f2-d5b57e79fa6f" providerId="ADAL" clId="{416331A4-5993-4ABC-9964-79E951A960A4}" dt="2024-07-05T17:20:21.578" v="1220"/>
          <ac:spMkLst>
            <pc:docMk/>
            <pc:sldMk cId="700994117" sldId="275"/>
            <ac:spMk id="7" creationId="{0C71A56E-52B3-7343-3E9A-2C615E6111FD}"/>
          </ac:spMkLst>
        </pc:spChg>
        <pc:spChg chg="mod">
          <ac:chgData name="Matthew Weber" userId="cb8fa425-774b-40a7-b0f2-d5b57e79fa6f" providerId="ADAL" clId="{416331A4-5993-4ABC-9964-79E951A960A4}" dt="2024-07-05T17:44:37.475" v="2023" actId="20577"/>
          <ac:spMkLst>
            <pc:docMk/>
            <pc:sldMk cId="700994117" sldId="275"/>
            <ac:spMk id="8" creationId="{450DED88-A674-849F-2535-EE321E66AD21}"/>
          </ac:spMkLst>
        </pc:spChg>
        <pc:grpChg chg="add mod">
          <ac:chgData name="Matthew Weber" userId="cb8fa425-774b-40a7-b0f2-d5b57e79fa6f" providerId="ADAL" clId="{416331A4-5993-4ABC-9964-79E951A960A4}" dt="2024-07-05T17:20:21.578" v="1220"/>
          <ac:grpSpMkLst>
            <pc:docMk/>
            <pc:sldMk cId="700994117" sldId="275"/>
            <ac:grpSpMk id="2" creationId="{198D4108-AB94-0FBF-B289-C41F05253E5C}"/>
          </ac:grpSpMkLst>
        </pc:grpChg>
        <pc:picChg chg="mod">
          <ac:chgData name="Matthew Weber" userId="cb8fa425-774b-40a7-b0f2-d5b57e79fa6f" providerId="ADAL" clId="{416331A4-5993-4ABC-9964-79E951A960A4}" dt="2024-07-05T17:20:21.578" v="1220"/>
          <ac:picMkLst>
            <pc:docMk/>
            <pc:sldMk cId="700994117" sldId="275"/>
            <ac:picMk id="3" creationId="{5FEF8D02-11BA-19E6-CA46-F09DF087697D}"/>
          </ac:picMkLst>
        </pc:picChg>
      </pc:sldChg>
      <pc:sldChg chg="addSp delSp modSp add mod">
        <pc:chgData name="Matthew Weber" userId="cb8fa425-774b-40a7-b0f2-d5b57e79fa6f" providerId="ADAL" clId="{416331A4-5993-4ABC-9964-79E951A960A4}" dt="2024-07-12T18:29:38.218" v="4569" actId="1076"/>
        <pc:sldMkLst>
          <pc:docMk/>
          <pc:sldMk cId="1480053670" sldId="276"/>
        </pc:sldMkLst>
        <pc:spChg chg="add mod">
          <ac:chgData name="Matthew Weber" userId="cb8fa425-774b-40a7-b0f2-d5b57e79fa6f" providerId="ADAL" clId="{416331A4-5993-4ABC-9964-79E951A960A4}" dt="2024-07-12T18:29:38.218" v="4569" actId="1076"/>
          <ac:spMkLst>
            <pc:docMk/>
            <pc:sldMk cId="1480053670" sldId="276"/>
            <ac:spMk id="2" creationId="{BC463ADF-08B3-5111-9408-8572EE7CA683}"/>
          </ac:spMkLst>
        </pc:spChg>
        <pc:spChg chg="mod">
          <ac:chgData name="Matthew Weber" userId="cb8fa425-774b-40a7-b0f2-d5b57e79fa6f" providerId="ADAL" clId="{416331A4-5993-4ABC-9964-79E951A960A4}" dt="2024-07-12T18:28:39.382" v="4493" actId="20577"/>
          <ac:spMkLst>
            <pc:docMk/>
            <pc:sldMk cId="1480053670" sldId="276"/>
            <ac:spMk id="4" creationId="{65ECD87A-DCCD-81F9-88EB-D08778CDAE02}"/>
          </ac:spMkLst>
        </pc:spChg>
        <pc:spChg chg="mod">
          <ac:chgData name="Matthew Weber" userId="cb8fa425-774b-40a7-b0f2-d5b57e79fa6f" providerId="ADAL" clId="{416331A4-5993-4ABC-9964-79E951A960A4}" dt="2024-07-12T18:29:23.730" v="4557" actId="20577"/>
          <ac:spMkLst>
            <pc:docMk/>
            <pc:sldMk cId="1480053670" sldId="276"/>
            <ac:spMk id="5" creationId="{7AF545DB-22B2-2F93-3A67-F3BE21C798E1}"/>
          </ac:spMkLst>
        </pc:spChg>
        <pc:spChg chg="add del mod topLvl">
          <ac:chgData name="Matthew Weber" userId="cb8fa425-774b-40a7-b0f2-d5b57e79fa6f" providerId="ADAL" clId="{416331A4-5993-4ABC-9964-79E951A960A4}" dt="2024-07-05T17:23:44.829" v="1230" actId="478"/>
          <ac:spMkLst>
            <pc:docMk/>
            <pc:sldMk cId="1480053670" sldId="276"/>
            <ac:spMk id="11" creationId="{7D578FD5-7B71-B8EE-6D74-F937986CFEC7}"/>
          </ac:spMkLst>
        </pc:spChg>
        <pc:spChg chg="del">
          <ac:chgData name="Matthew Weber" userId="cb8fa425-774b-40a7-b0f2-d5b57e79fa6f" providerId="ADAL" clId="{416331A4-5993-4ABC-9964-79E951A960A4}" dt="2024-07-09T18:19:47.704" v="3458" actId="26606"/>
          <ac:spMkLst>
            <pc:docMk/>
            <pc:sldMk cId="1480053670" sldId="276"/>
            <ac:spMk id="13" creationId="{0E3596DD-156A-473E-9BB3-C6A29F7574E9}"/>
          </ac:spMkLst>
        </pc:spChg>
        <pc:spChg chg="add mod">
          <ac:chgData name="Matthew Weber" userId="cb8fa425-774b-40a7-b0f2-d5b57e79fa6f" providerId="ADAL" clId="{416331A4-5993-4ABC-9964-79E951A960A4}" dt="2024-07-05T17:46:44.136" v="2122" actId="164"/>
          <ac:spMkLst>
            <pc:docMk/>
            <pc:sldMk cId="1480053670" sldId="276"/>
            <ac:spMk id="14" creationId="{8466459A-40FD-866B-24AC-2FFEDB129689}"/>
          </ac:spMkLst>
        </pc:spChg>
        <pc:spChg chg="del">
          <ac:chgData name="Matthew Weber" userId="cb8fa425-774b-40a7-b0f2-d5b57e79fa6f" providerId="ADAL" clId="{416331A4-5993-4ABC-9964-79E951A960A4}" dt="2024-07-09T18:19:47.704" v="3458" actId="26606"/>
          <ac:spMkLst>
            <pc:docMk/>
            <pc:sldMk cId="1480053670" sldId="276"/>
            <ac:spMk id="15" creationId="{2C46C4D6-C474-4E92-B52E-944C1118F7B6}"/>
          </ac:spMkLst>
        </pc:spChg>
        <pc:spChg chg="add mod">
          <ac:chgData name="Matthew Weber" userId="cb8fa425-774b-40a7-b0f2-d5b57e79fa6f" providerId="ADAL" clId="{416331A4-5993-4ABC-9964-79E951A960A4}" dt="2024-07-05T17:46:44.136" v="2122" actId="164"/>
          <ac:spMkLst>
            <pc:docMk/>
            <pc:sldMk cId="1480053670" sldId="276"/>
            <ac:spMk id="16" creationId="{EA16C04C-D9E3-C2E6-EA44-7CA07A75D972}"/>
          </ac:spMkLst>
        </pc:spChg>
        <pc:spChg chg="add del mod">
          <ac:chgData name="Matthew Weber" userId="cb8fa425-774b-40a7-b0f2-d5b57e79fa6f" providerId="ADAL" clId="{416331A4-5993-4ABC-9964-79E951A960A4}" dt="2024-07-09T18:19:39.972" v="3456" actId="478"/>
          <ac:spMkLst>
            <pc:docMk/>
            <pc:sldMk cId="1480053670" sldId="276"/>
            <ac:spMk id="18" creationId="{B068F90F-CE10-14D2-9FD0-1863479F22E7}"/>
          </ac:spMkLst>
        </pc:spChg>
        <pc:spChg chg="add del mod">
          <ac:chgData name="Matthew Weber" userId="cb8fa425-774b-40a7-b0f2-d5b57e79fa6f" providerId="ADAL" clId="{416331A4-5993-4ABC-9964-79E951A960A4}" dt="2024-07-09T18:19:38.132" v="3455" actId="478"/>
          <ac:spMkLst>
            <pc:docMk/>
            <pc:sldMk cId="1480053670" sldId="276"/>
            <ac:spMk id="19" creationId="{E4F679C2-A836-71B9-3B09-142ED302B78C}"/>
          </ac:spMkLst>
        </pc:spChg>
        <pc:spChg chg="add">
          <ac:chgData name="Matthew Weber" userId="cb8fa425-774b-40a7-b0f2-d5b57e79fa6f" providerId="ADAL" clId="{416331A4-5993-4ABC-9964-79E951A960A4}" dt="2024-07-09T18:19:47.704" v="3458" actId="26606"/>
          <ac:spMkLst>
            <pc:docMk/>
            <pc:sldMk cId="1480053670" sldId="276"/>
            <ac:spMk id="3079" creationId="{0E3596DD-156A-473E-9BB3-C6A29F7574E9}"/>
          </ac:spMkLst>
        </pc:spChg>
        <pc:spChg chg="add">
          <ac:chgData name="Matthew Weber" userId="cb8fa425-774b-40a7-b0f2-d5b57e79fa6f" providerId="ADAL" clId="{416331A4-5993-4ABC-9964-79E951A960A4}" dt="2024-07-09T18:19:47.704" v="3458" actId="26606"/>
          <ac:spMkLst>
            <pc:docMk/>
            <pc:sldMk cId="1480053670" sldId="276"/>
            <ac:spMk id="3081" creationId="{2C46C4D6-C474-4E92-B52E-944C1118F7B6}"/>
          </ac:spMkLst>
        </pc:spChg>
        <pc:grpChg chg="del">
          <ac:chgData name="Matthew Weber" userId="cb8fa425-774b-40a7-b0f2-d5b57e79fa6f" providerId="ADAL" clId="{416331A4-5993-4ABC-9964-79E951A960A4}" dt="2024-07-05T17:22:29.999" v="1223" actId="478"/>
          <ac:grpSpMkLst>
            <pc:docMk/>
            <pc:sldMk cId="1480053670" sldId="276"/>
            <ac:grpSpMk id="2" creationId="{198D4108-AB94-0FBF-B289-C41F05253E5C}"/>
          </ac:grpSpMkLst>
        </pc:grpChg>
        <pc:grpChg chg="add del mod">
          <ac:chgData name="Matthew Weber" userId="cb8fa425-774b-40a7-b0f2-d5b57e79fa6f" providerId="ADAL" clId="{416331A4-5993-4ABC-9964-79E951A960A4}" dt="2024-07-05T17:23:44.829" v="1230" actId="478"/>
          <ac:grpSpMkLst>
            <pc:docMk/>
            <pc:sldMk cId="1480053670" sldId="276"/>
            <ac:grpSpMk id="9" creationId="{ACF5F746-1DF9-E37B-9145-F905072E7BD3}"/>
          </ac:grpSpMkLst>
        </pc:grpChg>
        <pc:grpChg chg="add del mod">
          <ac:chgData name="Matthew Weber" userId="cb8fa425-774b-40a7-b0f2-d5b57e79fa6f" providerId="ADAL" clId="{416331A4-5993-4ABC-9964-79E951A960A4}" dt="2024-07-09T18:19:35.869" v="3454" actId="478"/>
          <ac:grpSpMkLst>
            <pc:docMk/>
            <pc:sldMk cId="1480053670" sldId="276"/>
            <ac:grpSpMk id="17" creationId="{DD664330-AB4D-BB90-557A-F340DB6B05D9}"/>
          </ac:grpSpMkLst>
        </pc:grpChg>
        <pc:picChg chg="add del mod topLvl">
          <ac:chgData name="Matthew Weber" userId="cb8fa425-774b-40a7-b0f2-d5b57e79fa6f" providerId="ADAL" clId="{416331A4-5993-4ABC-9964-79E951A960A4}" dt="2024-07-09T18:19:34.824" v="3453" actId="478"/>
          <ac:picMkLst>
            <pc:docMk/>
            <pc:sldMk cId="1480053670" sldId="276"/>
            <ac:picMk id="10" creationId="{2EC39A30-818A-320D-FCD4-65E7EFDA3DA0}"/>
          </ac:picMkLst>
        </pc:picChg>
        <pc:picChg chg="add mod">
          <ac:chgData name="Matthew Weber" userId="cb8fa425-774b-40a7-b0f2-d5b57e79fa6f" providerId="ADAL" clId="{416331A4-5993-4ABC-9964-79E951A960A4}" dt="2024-07-05T17:46:44.136" v="2122" actId="164"/>
          <ac:picMkLst>
            <pc:docMk/>
            <pc:sldMk cId="1480053670" sldId="276"/>
            <ac:picMk id="12" creationId="{5E375A55-6913-52C8-702A-14729CB0E470}"/>
          </ac:picMkLst>
        </pc:picChg>
        <pc:picChg chg="add mod">
          <ac:chgData name="Matthew Weber" userId="cb8fa425-774b-40a7-b0f2-d5b57e79fa6f" providerId="ADAL" clId="{416331A4-5993-4ABC-9964-79E951A960A4}" dt="2024-07-09T18:19:47.704" v="3458" actId="26606"/>
          <ac:picMkLst>
            <pc:docMk/>
            <pc:sldMk cId="1480053670" sldId="276"/>
            <ac:picMk id="3074" creationId="{C51F550A-9EE2-34BB-3ECD-8542A2B23180}"/>
          </ac:picMkLst>
        </pc:picChg>
      </pc:sldChg>
      <pc:sldChg chg="new del">
        <pc:chgData name="Matthew Weber" userId="cb8fa425-774b-40a7-b0f2-d5b57e79fa6f" providerId="ADAL" clId="{416331A4-5993-4ABC-9964-79E951A960A4}" dt="2024-07-05T17:25:40.835" v="1245" actId="2696"/>
        <pc:sldMkLst>
          <pc:docMk/>
          <pc:sldMk cId="604851068" sldId="277"/>
        </pc:sldMkLst>
      </pc:sldChg>
      <pc:sldChg chg="addSp delSp modSp add mod">
        <pc:chgData name="Matthew Weber" userId="cb8fa425-774b-40a7-b0f2-d5b57e79fa6f" providerId="ADAL" clId="{416331A4-5993-4ABC-9964-79E951A960A4}" dt="2024-07-12T19:02:51.506" v="5507" actId="20577"/>
        <pc:sldMkLst>
          <pc:docMk/>
          <pc:sldMk cId="2654028245" sldId="277"/>
        </pc:sldMkLst>
        <pc:spChg chg="mod">
          <ac:chgData name="Matthew Weber" userId="cb8fa425-774b-40a7-b0f2-d5b57e79fa6f" providerId="ADAL" clId="{416331A4-5993-4ABC-9964-79E951A960A4}" dt="2024-07-12T19:02:51.506" v="5507" actId="20577"/>
          <ac:spMkLst>
            <pc:docMk/>
            <pc:sldMk cId="2654028245" sldId="277"/>
            <ac:spMk id="4" creationId="{9E5F1471-65BB-8F20-076C-32DEF2B68C92}"/>
          </ac:spMkLst>
        </pc:spChg>
        <pc:spChg chg="mod">
          <ac:chgData name="Matthew Weber" userId="cb8fa425-774b-40a7-b0f2-d5b57e79fa6f" providerId="ADAL" clId="{416331A4-5993-4ABC-9964-79E951A960A4}" dt="2024-07-05T17:48:49.377" v="2197" actId="20577"/>
          <ac:spMkLst>
            <pc:docMk/>
            <pc:sldMk cId="2654028245" sldId="277"/>
            <ac:spMk id="5" creationId="{9F2E546D-2D7F-EF7F-0E83-FF8F5B224DFF}"/>
          </ac:spMkLst>
        </pc:spChg>
        <pc:spChg chg="add mod">
          <ac:chgData name="Matthew Weber" userId="cb8fa425-774b-40a7-b0f2-d5b57e79fa6f" providerId="ADAL" clId="{416331A4-5993-4ABC-9964-79E951A960A4}" dt="2024-07-05T17:49:09.815" v="2211" actId="1076"/>
          <ac:spMkLst>
            <pc:docMk/>
            <pc:sldMk cId="2654028245" sldId="277"/>
            <ac:spMk id="11" creationId="{0891662C-3BD0-AF90-F675-CB8F50F417DC}"/>
          </ac:spMkLst>
        </pc:spChg>
        <pc:grpChg chg="del">
          <ac:chgData name="Matthew Weber" userId="cb8fa425-774b-40a7-b0f2-d5b57e79fa6f" providerId="ADAL" clId="{416331A4-5993-4ABC-9964-79E951A960A4}" dt="2024-07-05T17:26:04.769" v="1249" actId="478"/>
          <ac:grpSpMkLst>
            <pc:docMk/>
            <pc:sldMk cId="2654028245" sldId="277"/>
            <ac:grpSpMk id="6" creationId="{A7FEF86A-9A05-3E2E-098C-69CDE5581E09}"/>
          </ac:grpSpMkLst>
        </pc:grpChg>
        <pc:picChg chg="add mod modCrop">
          <ac:chgData name="Matthew Weber" userId="cb8fa425-774b-40a7-b0f2-d5b57e79fa6f" providerId="ADAL" clId="{416331A4-5993-4ABC-9964-79E951A960A4}" dt="2024-07-05T17:29:13.153" v="1365" actId="1076"/>
          <ac:picMkLst>
            <pc:docMk/>
            <pc:sldMk cId="2654028245" sldId="277"/>
            <ac:picMk id="3" creationId="{A1D304F4-145B-620C-30CB-90C10406B8F3}"/>
          </ac:picMkLst>
        </pc:picChg>
        <pc:picChg chg="add del mod">
          <ac:chgData name="Matthew Weber" userId="cb8fa425-774b-40a7-b0f2-d5b57e79fa6f" providerId="ADAL" clId="{416331A4-5993-4ABC-9964-79E951A960A4}" dt="2024-07-05T17:29:44.549" v="1369" actId="478"/>
          <ac:picMkLst>
            <pc:docMk/>
            <pc:sldMk cId="2654028245" sldId="277"/>
            <ac:picMk id="10" creationId="{33C17026-168B-3691-F8D2-BD5C3AB41B8F}"/>
          </ac:picMkLst>
        </pc:picChg>
      </pc:sldChg>
      <pc:sldChg chg="delSp modSp add mod">
        <pc:chgData name="Matthew Weber" userId="cb8fa425-774b-40a7-b0f2-d5b57e79fa6f" providerId="ADAL" clId="{416331A4-5993-4ABC-9964-79E951A960A4}" dt="2024-07-12T19:11:44.616" v="5571" actId="20577"/>
        <pc:sldMkLst>
          <pc:docMk/>
          <pc:sldMk cId="920686963" sldId="278"/>
        </pc:sldMkLst>
        <pc:spChg chg="mod">
          <ac:chgData name="Matthew Weber" userId="cb8fa425-774b-40a7-b0f2-d5b57e79fa6f" providerId="ADAL" clId="{416331A4-5993-4ABC-9964-79E951A960A4}" dt="2024-07-12T19:09:35.019" v="5508"/>
          <ac:spMkLst>
            <pc:docMk/>
            <pc:sldMk cId="920686963" sldId="278"/>
            <ac:spMk id="4" creationId="{9E5F1471-65BB-8F20-076C-32DEF2B68C92}"/>
          </ac:spMkLst>
        </pc:spChg>
        <pc:spChg chg="mod">
          <ac:chgData name="Matthew Weber" userId="cb8fa425-774b-40a7-b0f2-d5b57e79fa6f" providerId="ADAL" clId="{416331A4-5993-4ABC-9964-79E951A960A4}" dt="2024-07-12T19:11:44.616" v="5571" actId="20577"/>
          <ac:spMkLst>
            <pc:docMk/>
            <pc:sldMk cId="920686963" sldId="278"/>
            <ac:spMk id="5" creationId="{9F2E546D-2D7F-EF7F-0E83-FF8F5B224DFF}"/>
          </ac:spMkLst>
        </pc:spChg>
        <pc:picChg chg="del">
          <ac:chgData name="Matthew Weber" userId="cb8fa425-774b-40a7-b0f2-d5b57e79fa6f" providerId="ADAL" clId="{416331A4-5993-4ABC-9964-79E951A960A4}" dt="2024-07-05T17:29:49.699" v="1371" actId="478"/>
          <ac:picMkLst>
            <pc:docMk/>
            <pc:sldMk cId="920686963" sldId="278"/>
            <ac:picMk id="3" creationId="{A1D304F4-145B-620C-30CB-90C10406B8F3}"/>
          </ac:picMkLst>
        </pc:picChg>
      </pc:sldChg>
      <pc:sldChg chg="addSp delSp modSp add del mod ord">
        <pc:chgData name="Matthew Weber" userId="cb8fa425-774b-40a7-b0f2-d5b57e79fa6f" providerId="ADAL" clId="{416331A4-5993-4ABC-9964-79E951A960A4}" dt="2024-07-12T15:48:55.297" v="3576" actId="2696"/>
        <pc:sldMkLst>
          <pc:docMk/>
          <pc:sldMk cId="377418568" sldId="279"/>
        </pc:sldMkLst>
        <pc:spChg chg="mod">
          <ac:chgData name="Matthew Weber" userId="cb8fa425-774b-40a7-b0f2-d5b57e79fa6f" providerId="ADAL" clId="{416331A4-5993-4ABC-9964-79E951A960A4}" dt="2024-07-08T18:58:28.862" v="3238" actId="26606"/>
          <ac:spMkLst>
            <pc:docMk/>
            <pc:sldMk cId="377418568" sldId="279"/>
            <ac:spMk id="4" creationId="{9E5F1471-65BB-8F20-076C-32DEF2B68C92}"/>
          </ac:spMkLst>
        </pc:spChg>
        <pc:spChg chg="mod">
          <ac:chgData name="Matthew Weber" userId="cb8fa425-774b-40a7-b0f2-d5b57e79fa6f" providerId="ADAL" clId="{416331A4-5993-4ABC-9964-79E951A960A4}" dt="2024-07-08T18:59:25.699" v="3324" actId="20577"/>
          <ac:spMkLst>
            <pc:docMk/>
            <pc:sldMk cId="377418568" sldId="279"/>
            <ac:spMk id="5" creationId="{9F2E546D-2D7F-EF7F-0E83-FF8F5B224DFF}"/>
          </ac:spMkLst>
        </pc:spChg>
        <pc:spChg chg="add del mod">
          <ac:chgData name="Matthew Weber" userId="cb8fa425-774b-40a7-b0f2-d5b57e79fa6f" providerId="ADAL" clId="{416331A4-5993-4ABC-9964-79E951A960A4}" dt="2024-07-05T17:38:20.048" v="1932" actId="478"/>
          <ac:spMkLst>
            <pc:docMk/>
            <pc:sldMk cId="377418568" sldId="279"/>
            <ac:spMk id="6" creationId="{E0D07C8C-441A-4ECF-3FF7-99C42B37542A}"/>
          </ac:spMkLst>
        </pc:spChg>
        <pc:spChg chg="add del mod">
          <ac:chgData name="Matthew Weber" userId="cb8fa425-774b-40a7-b0f2-d5b57e79fa6f" providerId="ADAL" clId="{416331A4-5993-4ABC-9964-79E951A960A4}" dt="2024-07-08T18:56:24.849" v="3167" actId="478"/>
          <ac:spMkLst>
            <pc:docMk/>
            <pc:sldMk cId="377418568" sldId="279"/>
            <ac:spMk id="7" creationId="{D1C1404A-C9B0-9FD9-081E-C65AAD5C018B}"/>
          </ac:spMkLst>
        </pc:spChg>
        <pc:spChg chg="add del mod">
          <ac:chgData name="Matthew Weber" userId="cb8fa425-774b-40a7-b0f2-d5b57e79fa6f" providerId="ADAL" clId="{416331A4-5993-4ABC-9964-79E951A960A4}" dt="2024-07-08T18:56:26.257" v="3168" actId="478"/>
          <ac:spMkLst>
            <pc:docMk/>
            <pc:sldMk cId="377418568" sldId="279"/>
            <ac:spMk id="8" creationId="{E2A4F7DD-677D-A38C-051F-026B88F1C4DB}"/>
          </ac:spMkLst>
        </pc:spChg>
        <pc:spChg chg="add del mod">
          <ac:chgData name="Matthew Weber" userId="cb8fa425-774b-40a7-b0f2-d5b57e79fa6f" providerId="ADAL" clId="{416331A4-5993-4ABC-9964-79E951A960A4}" dt="2024-07-08T18:56:30.616" v="3169" actId="478"/>
          <ac:spMkLst>
            <pc:docMk/>
            <pc:sldMk cId="377418568" sldId="279"/>
            <ac:spMk id="9" creationId="{0CD4E4F0-4276-E698-C434-4C3F1B60EBA3}"/>
          </ac:spMkLst>
        </pc:spChg>
        <pc:spChg chg="del">
          <ac:chgData name="Matthew Weber" userId="cb8fa425-774b-40a7-b0f2-d5b57e79fa6f" providerId="ADAL" clId="{416331A4-5993-4ABC-9964-79E951A960A4}" dt="2024-07-08T18:58:28.862" v="3238" actId="26606"/>
          <ac:spMkLst>
            <pc:docMk/>
            <pc:sldMk cId="377418568" sldId="279"/>
            <ac:spMk id="13" creationId="{0E3596DD-156A-473E-9BB3-C6A29F7574E9}"/>
          </ac:spMkLst>
        </pc:spChg>
        <pc:spChg chg="del">
          <ac:chgData name="Matthew Weber" userId="cb8fa425-774b-40a7-b0f2-d5b57e79fa6f" providerId="ADAL" clId="{416331A4-5993-4ABC-9964-79E951A960A4}" dt="2024-07-08T18:58:28.862" v="3238" actId="26606"/>
          <ac:spMkLst>
            <pc:docMk/>
            <pc:sldMk cId="377418568" sldId="279"/>
            <ac:spMk id="15" creationId="{2C46C4D6-C474-4E92-B52E-944C1118F7B6}"/>
          </ac:spMkLst>
        </pc:spChg>
        <pc:spChg chg="add del">
          <ac:chgData name="Matthew Weber" userId="cb8fa425-774b-40a7-b0f2-d5b57e79fa6f" providerId="ADAL" clId="{416331A4-5993-4ABC-9964-79E951A960A4}" dt="2024-07-08T18:58:45.158" v="3240" actId="26606"/>
          <ac:spMkLst>
            <pc:docMk/>
            <pc:sldMk cId="377418568" sldId="279"/>
            <ac:spMk id="2055" creationId="{0E3596DD-156A-473E-9BB3-C6A29F7574E9}"/>
          </ac:spMkLst>
        </pc:spChg>
        <pc:spChg chg="add del">
          <ac:chgData name="Matthew Weber" userId="cb8fa425-774b-40a7-b0f2-d5b57e79fa6f" providerId="ADAL" clId="{416331A4-5993-4ABC-9964-79E951A960A4}" dt="2024-07-08T18:58:45.158" v="3240" actId="26606"/>
          <ac:spMkLst>
            <pc:docMk/>
            <pc:sldMk cId="377418568" sldId="279"/>
            <ac:spMk id="2057" creationId="{2C46C4D6-C474-4E92-B52E-944C1118F7B6}"/>
          </ac:spMkLst>
        </pc:spChg>
        <pc:spChg chg="add">
          <ac:chgData name="Matthew Weber" userId="cb8fa425-774b-40a7-b0f2-d5b57e79fa6f" providerId="ADAL" clId="{416331A4-5993-4ABC-9964-79E951A960A4}" dt="2024-07-08T18:58:45.158" v="3240" actId="26606"/>
          <ac:spMkLst>
            <pc:docMk/>
            <pc:sldMk cId="377418568" sldId="279"/>
            <ac:spMk id="2062" creationId="{F35DB090-93B5-4581-8D71-BB3839684BFF}"/>
          </ac:spMkLst>
        </pc:spChg>
        <pc:spChg chg="add">
          <ac:chgData name="Matthew Weber" userId="cb8fa425-774b-40a7-b0f2-d5b57e79fa6f" providerId="ADAL" clId="{416331A4-5993-4ABC-9964-79E951A960A4}" dt="2024-07-08T18:58:45.158" v="3240" actId="26606"/>
          <ac:spMkLst>
            <pc:docMk/>
            <pc:sldMk cId="377418568" sldId="279"/>
            <ac:spMk id="2064" creationId="{A0DE92DF-4769-4DE9-93FD-EE31271850CA}"/>
          </ac:spMkLst>
        </pc:spChg>
        <pc:picChg chg="add del mod">
          <ac:chgData name="Matthew Weber" userId="cb8fa425-774b-40a7-b0f2-d5b57e79fa6f" providerId="ADAL" clId="{416331A4-5993-4ABC-9964-79E951A960A4}" dt="2024-07-08T18:56:22.552" v="3166" actId="478"/>
          <ac:picMkLst>
            <pc:docMk/>
            <pc:sldMk cId="377418568" sldId="279"/>
            <ac:picMk id="3" creationId="{BBA09BAA-28B4-BC04-AD1A-6F2E847E8492}"/>
          </ac:picMkLst>
        </pc:picChg>
        <pc:picChg chg="add mod">
          <ac:chgData name="Matthew Weber" userId="cb8fa425-774b-40a7-b0f2-d5b57e79fa6f" providerId="ADAL" clId="{416331A4-5993-4ABC-9964-79E951A960A4}" dt="2024-07-08T18:58:45.158" v="3240" actId="26606"/>
          <ac:picMkLst>
            <pc:docMk/>
            <pc:sldMk cId="377418568" sldId="279"/>
            <ac:picMk id="2050" creationId="{47D55F39-C078-E850-48AD-23C49E432BC1}"/>
          </ac:picMkLst>
        </pc:picChg>
        <pc:picChg chg="add mod">
          <ac:chgData name="Matthew Weber" userId="cb8fa425-774b-40a7-b0f2-d5b57e79fa6f" providerId="ADAL" clId="{416331A4-5993-4ABC-9964-79E951A960A4}" dt="2024-07-08T18:58:45.158" v="3240" actId="26606"/>
          <ac:picMkLst>
            <pc:docMk/>
            <pc:sldMk cId="377418568" sldId="279"/>
            <ac:picMk id="2051" creationId="{93107DF9-3647-D1DD-AE16-370DFC2B33ED}"/>
          </ac:picMkLst>
        </pc:picChg>
      </pc:sldChg>
      <pc:sldChg chg="addSp delSp add del mod">
        <pc:chgData name="Matthew Weber" userId="cb8fa425-774b-40a7-b0f2-d5b57e79fa6f" providerId="ADAL" clId="{416331A4-5993-4ABC-9964-79E951A960A4}" dt="2024-07-05T17:34:55.799" v="1739" actId="2890"/>
        <pc:sldMkLst>
          <pc:docMk/>
          <pc:sldMk cId="1589788404" sldId="279"/>
        </pc:sldMkLst>
        <pc:picChg chg="add del">
          <ac:chgData name="Matthew Weber" userId="cb8fa425-774b-40a7-b0f2-d5b57e79fa6f" providerId="ADAL" clId="{416331A4-5993-4ABC-9964-79E951A960A4}" dt="2024-07-05T17:34:55.326" v="1738" actId="22"/>
          <ac:picMkLst>
            <pc:docMk/>
            <pc:sldMk cId="1589788404" sldId="279"/>
            <ac:picMk id="3" creationId="{152800A4-9E32-CE1F-5EBB-96428152F54B}"/>
          </ac:picMkLst>
        </pc:picChg>
      </pc:sldChg>
      <pc:sldChg chg="addSp delSp modSp add mod">
        <pc:chgData name="Matthew Weber" userId="cb8fa425-774b-40a7-b0f2-d5b57e79fa6f" providerId="ADAL" clId="{416331A4-5993-4ABC-9964-79E951A960A4}" dt="2024-07-12T18:37:13.584" v="5063" actId="14100"/>
        <pc:sldMkLst>
          <pc:docMk/>
          <pc:sldMk cId="1023261780" sldId="280"/>
        </pc:sldMkLst>
        <pc:spChg chg="mod">
          <ac:chgData name="Matthew Weber" userId="cb8fa425-774b-40a7-b0f2-d5b57e79fa6f" providerId="ADAL" clId="{416331A4-5993-4ABC-9964-79E951A960A4}" dt="2024-07-12T18:30:47.555" v="4717" actId="20577"/>
          <ac:spMkLst>
            <pc:docMk/>
            <pc:sldMk cId="1023261780" sldId="280"/>
            <ac:spMk id="4" creationId="{65ECD87A-DCCD-81F9-88EB-D08778CDAE02}"/>
          </ac:spMkLst>
        </pc:spChg>
        <pc:spChg chg="mod">
          <ac:chgData name="Matthew Weber" userId="cb8fa425-774b-40a7-b0f2-d5b57e79fa6f" providerId="ADAL" clId="{416331A4-5993-4ABC-9964-79E951A960A4}" dt="2024-07-12T18:35:07.107" v="4842" actId="20577"/>
          <ac:spMkLst>
            <pc:docMk/>
            <pc:sldMk cId="1023261780" sldId="280"/>
            <ac:spMk id="5" creationId="{7AF545DB-22B2-2F93-3A67-F3BE21C798E1}"/>
          </ac:spMkLst>
        </pc:spChg>
        <pc:spChg chg="del mod">
          <ac:chgData name="Matthew Weber" userId="cb8fa425-774b-40a7-b0f2-d5b57e79fa6f" providerId="ADAL" clId="{416331A4-5993-4ABC-9964-79E951A960A4}" dt="2024-07-05T18:01:05.622" v="2675" actId="478"/>
          <ac:spMkLst>
            <pc:docMk/>
            <pc:sldMk cId="1023261780" sldId="280"/>
            <ac:spMk id="6" creationId="{9E6E20AE-B1FC-4CEB-F8BD-CC9D0C3BB678}"/>
          </ac:spMkLst>
        </pc:spChg>
        <pc:spChg chg="mod">
          <ac:chgData name="Matthew Weber" userId="cb8fa425-774b-40a7-b0f2-d5b57e79fa6f" providerId="ADAL" clId="{416331A4-5993-4ABC-9964-79E951A960A4}" dt="2024-07-05T18:01:03.449" v="2674" actId="1076"/>
          <ac:spMkLst>
            <pc:docMk/>
            <pc:sldMk cId="1023261780" sldId="280"/>
            <ac:spMk id="7" creationId="{0876F6F3-796E-7728-A9D9-B712E350339F}"/>
          </ac:spMkLst>
        </pc:spChg>
        <pc:spChg chg="mod">
          <ac:chgData name="Matthew Weber" userId="cb8fa425-774b-40a7-b0f2-d5b57e79fa6f" providerId="ADAL" clId="{416331A4-5993-4ABC-9964-79E951A960A4}" dt="2024-07-12T18:37:13.584" v="5063" actId="14100"/>
          <ac:spMkLst>
            <pc:docMk/>
            <pc:sldMk cId="1023261780" sldId="280"/>
            <ac:spMk id="8" creationId="{B5C6A0B8-FC65-F50D-8AD8-D25471D54385}"/>
          </ac:spMkLst>
        </pc:spChg>
        <pc:spChg chg="del">
          <ac:chgData name="Matthew Weber" userId="cb8fa425-774b-40a7-b0f2-d5b57e79fa6f" providerId="ADAL" clId="{416331A4-5993-4ABC-9964-79E951A960A4}" dt="2024-07-05T18:00:43.377" v="2672" actId="478"/>
          <ac:spMkLst>
            <pc:docMk/>
            <pc:sldMk cId="1023261780" sldId="280"/>
            <ac:spMk id="18" creationId="{B068F90F-CE10-14D2-9FD0-1863479F22E7}"/>
          </ac:spMkLst>
        </pc:spChg>
        <pc:spChg chg="del">
          <ac:chgData name="Matthew Weber" userId="cb8fa425-774b-40a7-b0f2-d5b57e79fa6f" providerId="ADAL" clId="{416331A4-5993-4ABC-9964-79E951A960A4}" dt="2024-07-05T18:00:39.878" v="2670" actId="478"/>
          <ac:spMkLst>
            <pc:docMk/>
            <pc:sldMk cId="1023261780" sldId="280"/>
            <ac:spMk id="19" creationId="{E4F679C2-A836-71B9-3B09-142ED302B78C}"/>
          </ac:spMkLst>
        </pc:spChg>
        <pc:grpChg chg="add mod">
          <ac:chgData name="Matthew Weber" userId="cb8fa425-774b-40a7-b0f2-d5b57e79fa6f" providerId="ADAL" clId="{416331A4-5993-4ABC-9964-79E951A960A4}" dt="2024-07-09T18:13:15.430" v="3433" actId="14100"/>
          <ac:grpSpMkLst>
            <pc:docMk/>
            <pc:sldMk cId="1023261780" sldId="280"/>
            <ac:grpSpMk id="2" creationId="{479913E0-7EE9-1757-A62C-D73338C39B2E}"/>
          </ac:grpSpMkLst>
        </pc:grpChg>
        <pc:grpChg chg="del">
          <ac:chgData name="Matthew Weber" userId="cb8fa425-774b-40a7-b0f2-d5b57e79fa6f" providerId="ADAL" clId="{416331A4-5993-4ABC-9964-79E951A960A4}" dt="2024-07-05T18:00:41.436" v="2671" actId="478"/>
          <ac:grpSpMkLst>
            <pc:docMk/>
            <pc:sldMk cId="1023261780" sldId="280"/>
            <ac:grpSpMk id="17" creationId="{DD664330-AB4D-BB90-557A-F340DB6B05D9}"/>
          </ac:grpSpMkLst>
        </pc:grpChg>
        <pc:picChg chg="mod">
          <ac:chgData name="Matthew Weber" userId="cb8fa425-774b-40a7-b0f2-d5b57e79fa6f" providerId="ADAL" clId="{416331A4-5993-4ABC-9964-79E951A960A4}" dt="2024-07-05T18:00:58.160" v="2673"/>
          <ac:picMkLst>
            <pc:docMk/>
            <pc:sldMk cId="1023261780" sldId="280"/>
            <ac:picMk id="3" creationId="{8409D4A8-9BE3-5AB3-8507-0389FC4EB4E4}"/>
          </ac:picMkLst>
        </pc:picChg>
        <pc:picChg chg="del">
          <ac:chgData name="Matthew Weber" userId="cb8fa425-774b-40a7-b0f2-d5b57e79fa6f" providerId="ADAL" clId="{416331A4-5993-4ABC-9964-79E951A960A4}" dt="2024-07-05T18:00:36.003" v="2669" actId="478"/>
          <ac:picMkLst>
            <pc:docMk/>
            <pc:sldMk cId="1023261780" sldId="280"/>
            <ac:picMk id="10" creationId="{2EC39A30-818A-320D-FCD4-65E7EFDA3DA0}"/>
          </ac:picMkLst>
        </pc:picChg>
      </pc:sldChg>
      <pc:sldChg chg="addSp delSp modSp add mod">
        <pc:chgData name="Matthew Weber" userId="cb8fa425-774b-40a7-b0f2-d5b57e79fa6f" providerId="ADAL" clId="{416331A4-5993-4ABC-9964-79E951A960A4}" dt="2024-07-12T18:37:55.459" v="5133" actId="1076"/>
        <pc:sldMkLst>
          <pc:docMk/>
          <pc:sldMk cId="314473372" sldId="281"/>
        </pc:sldMkLst>
        <pc:spChg chg="add mod">
          <ac:chgData name="Matthew Weber" userId="cb8fa425-774b-40a7-b0f2-d5b57e79fa6f" providerId="ADAL" clId="{416331A4-5993-4ABC-9964-79E951A960A4}" dt="2024-07-12T18:37:28.146" v="5078" actId="20577"/>
          <ac:spMkLst>
            <pc:docMk/>
            <pc:sldMk cId="314473372" sldId="281"/>
            <ac:spMk id="2" creationId="{76957F28-7CB2-AA38-6187-5E797C603571}"/>
          </ac:spMkLst>
        </pc:spChg>
        <pc:spChg chg="add mod">
          <ac:chgData name="Matthew Weber" userId="cb8fa425-774b-40a7-b0f2-d5b57e79fa6f" providerId="ADAL" clId="{416331A4-5993-4ABC-9964-79E951A960A4}" dt="2024-07-12T18:37:55.459" v="5133" actId="1076"/>
          <ac:spMkLst>
            <pc:docMk/>
            <pc:sldMk cId="314473372" sldId="281"/>
            <ac:spMk id="3" creationId="{B588DA53-2D52-7CF9-9FAF-42A101900D31}"/>
          </ac:spMkLst>
        </pc:spChg>
        <pc:spChg chg="mod">
          <ac:chgData name="Matthew Weber" userId="cb8fa425-774b-40a7-b0f2-d5b57e79fa6f" providerId="ADAL" clId="{416331A4-5993-4ABC-9964-79E951A960A4}" dt="2024-07-12T18:35:43.725" v="4888" actId="14100"/>
          <ac:spMkLst>
            <pc:docMk/>
            <pc:sldMk cId="314473372" sldId="281"/>
            <ac:spMk id="4" creationId="{65ECD87A-DCCD-81F9-88EB-D08778CDAE02}"/>
          </ac:spMkLst>
        </pc:spChg>
        <pc:spChg chg="mod">
          <ac:chgData name="Matthew Weber" userId="cb8fa425-774b-40a7-b0f2-d5b57e79fa6f" providerId="ADAL" clId="{416331A4-5993-4ABC-9964-79E951A960A4}" dt="2024-07-12T18:37:51.195" v="5132" actId="20577"/>
          <ac:spMkLst>
            <pc:docMk/>
            <pc:sldMk cId="314473372" sldId="281"/>
            <ac:spMk id="5" creationId="{7AF545DB-22B2-2F93-3A67-F3BE21C798E1}"/>
          </ac:spMkLst>
        </pc:spChg>
        <pc:spChg chg="del">
          <ac:chgData name="Matthew Weber" userId="cb8fa425-774b-40a7-b0f2-d5b57e79fa6f" providerId="ADAL" clId="{416331A4-5993-4ABC-9964-79E951A960A4}" dt="2024-07-08T18:54:04.754" v="3150" actId="26606"/>
          <ac:spMkLst>
            <pc:docMk/>
            <pc:sldMk cId="314473372" sldId="281"/>
            <ac:spMk id="13" creationId="{0E3596DD-156A-473E-9BB3-C6A29F7574E9}"/>
          </ac:spMkLst>
        </pc:spChg>
        <pc:spChg chg="del">
          <ac:chgData name="Matthew Weber" userId="cb8fa425-774b-40a7-b0f2-d5b57e79fa6f" providerId="ADAL" clId="{416331A4-5993-4ABC-9964-79E951A960A4}" dt="2024-07-08T18:54:04.754" v="3150" actId="26606"/>
          <ac:spMkLst>
            <pc:docMk/>
            <pc:sldMk cId="314473372" sldId="281"/>
            <ac:spMk id="15" creationId="{2C46C4D6-C474-4E92-B52E-944C1118F7B6}"/>
          </ac:spMkLst>
        </pc:spChg>
        <pc:spChg chg="add del">
          <ac:chgData name="Matthew Weber" userId="cb8fa425-774b-40a7-b0f2-d5b57e79fa6f" providerId="ADAL" clId="{416331A4-5993-4ABC-9964-79E951A960A4}" dt="2024-07-08T18:54:40.390" v="3159" actId="26606"/>
          <ac:spMkLst>
            <pc:docMk/>
            <pc:sldMk cId="314473372" sldId="281"/>
            <ac:spMk id="1031" creationId="{5EF17487-C386-4F99-B5EB-4FD3DF4236B2}"/>
          </ac:spMkLst>
        </pc:spChg>
        <pc:spChg chg="add del">
          <ac:chgData name="Matthew Weber" userId="cb8fa425-774b-40a7-b0f2-d5b57e79fa6f" providerId="ADAL" clId="{416331A4-5993-4ABC-9964-79E951A960A4}" dt="2024-07-08T18:54:40.390" v="3159" actId="26606"/>
          <ac:spMkLst>
            <pc:docMk/>
            <pc:sldMk cId="314473372" sldId="281"/>
            <ac:spMk id="1033" creationId="{A0DE92DF-4769-4DE9-93FD-EE31271850CA}"/>
          </ac:spMkLst>
        </pc:spChg>
        <pc:spChg chg="add del">
          <ac:chgData name="Matthew Weber" userId="cb8fa425-774b-40a7-b0f2-d5b57e79fa6f" providerId="ADAL" clId="{416331A4-5993-4ABC-9964-79E951A960A4}" dt="2024-07-09T18:14:44.587" v="3439" actId="26606"/>
          <ac:spMkLst>
            <pc:docMk/>
            <pc:sldMk cId="314473372" sldId="281"/>
            <ac:spMk id="1038" creationId="{0E3596DD-156A-473E-9BB3-C6A29F7574E9}"/>
          </ac:spMkLst>
        </pc:spChg>
        <pc:spChg chg="add del">
          <ac:chgData name="Matthew Weber" userId="cb8fa425-774b-40a7-b0f2-d5b57e79fa6f" providerId="ADAL" clId="{416331A4-5993-4ABC-9964-79E951A960A4}" dt="2024-07-09T18:14:44.587" v="3439" actId="26606"/>
          <ac:spMkLst>
            <pc:docMk/>
            <pc:sldMk cId="314473372" sldId="281"/>
            <ac:spMk id="1040" creationId="{2C46C4D6-C474-4E92-B52E-944C1118F7B6}"/>
          </ac:spMkLst>
        </pc:spChg>
        <pc:spChg chg="add del">
          <ac:chgData name="Matthew Weber" userId="cb8fa425-774b-40a7-b0f2-d5b57e79fa6f" providerId="ADAL" clId="{416331A4-5993-4ABC-9964-79E951A960A4}" dt="2024-07-09T18:15:38.537" v="3442" actId="26606"/>
          <ac:spMkLst>
            <pc:docMk/>
            <pc:sldMk cId="314473372" sldId="281"/>
            <ac:spMk id="1045" creationId="{F35DB090-93B5-4581-8D71-BB3839684BFF}"/>
          </ac:spMkLst>
        </pc:spChg>
        <pc:spChg chg="add del">
          <ac:chgData name="Matthew Weber" userId="cb8fa425-774b-40a7-b0f2-d5b57e79fa6f" providerId="ADAL" clId="{416331A4-5993-4ABC-9964-79E951A960A4}" dt="2024-07-09T18:15:38.537" v="3442" actId="26606"/>
          <ac:spMkLst>
            <pc:docMk/>
            <pc:sldMk cId="314473372" sldId="281"/>
            <ac:spMk id="1047" creationId="{A0DE92DF-4769-4DE9-93FD-EE31271850CA}"/>
          </ac:spMkLst>
        </pc:spChg>
        <pc:spChg chg="add">
          <ac:chgData name="Matthew Weber" userId="cb8fa425-774b-40a7-b0f2-d5b57e79fa6f" providerId="ADAL" clId="{416331A4-5993-4ABC-9964-79E951A960A4}" dt="2024-07-09T18:15:38.537" v="3442" actId="26606"/>
          <ac:spMkLst>
            <pc:docMk/>
            <pc:sldMk cId="314473372" sldId="281"/>
            <ac:spMk id="1052" creationId="{5EF17487-C386-4F99-B5EB-4FD3DF4236B2}"/>
          </ac:spMkLst>
        </pc:spChg>
        <pc:spChg chg="add">
          <ac:chgData name="Matthew Weber" userId="cb8fa425-774b-40a7-b0f2-d5b57e79fa6f" providerId="ADAL" clId="{416331A4-5993-4ABC-9964-79E951A960A4}" dt="2024-07-09T18:15:38.537" v="3442" actId="26606"/>
          <ac:spMkLst>
            <pc:docMk/>
            <pc:sldMk cId="314473372" sldId="281"/>
            <ac:spMk id="1054" creationId="{A0DE92DF-4769-4DE9-93FD-EE31271850CA}"/>
          </ac:spMkLst>
        </pc:spChg>
        <pc:grpChg chg="del">
          <ac:chgData name="Matthew Weber" userId="cb8fa425-774b-40a7-b0f2-d5b57e79fa6f" providerId="ADAL" clId="{416331A4-5993-4ABC-9964-79E951A960A4}" dt="2024-07-05T18:07:25.527" v="3143" actId="478"/>
          <ac:grpSpMkLst>
            <pc:docMk/>
            <pc:sldMk cId="314473372" sldId="281"/>
            <ac:grpSpMk id="2" creationId="{479913E0-7EE9-1757-A62C-D73338C39B2E}"/>
          </ac:grpSpMkLst>
        </pc:grpChg>
        <pc:picChg chg="add del mod ord">
          <ac:chgData name="Matthew Weber" userId="cb8fa425-774b-40a7-b0f2-d5b57e79fa6f" providerId="ADAL" clId="{416331A4-5993-4ABC-9964-79E951A960A4}" dt="2024-07-08T18:54:36.720" v="3158" actId="478"/>
          <ac:picMkLst>
            <pc:docMk/>
            <pc:sldMk cId="314473372" sldId="281"/>
            <ac:picMk id="9" creationId="{9616116C-E851-495C-8F0B-648F6141395D}"/>
          </ac:picMkLst>
        </pc:picChg>
        <pc:picChg chg="add del mod ord">
          <ac:chgData name="Matthew Weber" userId="cb8fa425-774b-40a7-b0f2-d5b57e79fa6f" providerId="ADAL" clId="{416331A4-5993-4ABC-9964-79E951A960A4}" dt="2024-07-09T18:14:47.641" v="3440" actId="478"/>
          <ac:picMkLst>
            <pc:docMk/>
            <pc:sldMk cId="314473372" sldId="281"/>
            <ac:picMk id="1026" creationId="{5488D883-9D38-2563-58A2-CBB72B7B7C52}"/>
          </ac:picMkLst>
        </pc:picChg>
        <pc:picChg chg="add del mod">
          <ac:chgData name="Matthew Weber" userId="cb8fa425-774b-40a7-b0f2-d5b57e79fa6f" providerId="ADAL" clId="{416331A4-5993-4ABC-9964-79E951A960A4}" dt="2024-07-09T18:15:47.064" v="3445" actId="1076"/>
          <ac:picMkLst>
            <pc:docMk/>
            <pc:sldMk cId="314473372" sldId="281"/>
            <ac:picMk id="1027" creationId="{9413BA98-9D9D-4952-9528-5C09A63F1322}"/>
          </ac:picMkLst>
        </pc:picChg>
        <pc:picChg chg="add mod">
          <ac:chgData name="Matthew Weber" userId="cb8fa425-774b-40a7-b0f2-d5b57e79fa6f" providerId="ADAL" clId="{416331A4-5993-4ABC-9964-79E951A960A4}" dt="2024-07-09T18:15:54.887" v="3447" actId="14100"/>
          <ac:picMkLst>
            <pc:docMk/>
            <pc:sldMk cId="314473372" sldId="281"/>
            <ac:picMk id="1028" creationId="{DCE0D907-BF5E-C969-44A3-6737619D06E2}"/>
          </ac:picMkLst>
        </pc:picChg>
      </pc:sldChg>
      <pc:sldChg chg="addSp delSp modSp add mod">
        <pc:chgData name="Matthew Weber" userId="cb8fa425-774b-40a7-b0f2-d5b57e79fa6f" providerId="ADAL" clId="{416331A4-5993-4ABC-9964-79E951A960A4}" dt="2024-07-12T18:46:03.523" v="5318" actId="20577"/>
        <pc:sldMkLst>
          <pc:docMk/>
          <pc:sldMk cId="3184186270" sldId="282"/>
        </pc:sldMkLst>
        <pc:spChg chg="add mod">
          <ac:chgData name="Matthew Weber" userId="cb8fa425-774b-40a7-b0f2-d5b57e79fa6f" providerId="ADAL" clId="{416331A4-5993-4ABC-9964-79E951A960A4}" dt="2024-07-10T18:06:43.795" v="3470" actId="1076"/>
          <ac:spMkLst>
            <pc:docMk/>
            <pc:sldMk cId="3184186270" sldId="282"/>
            <ac:spMk id="2" creationId="{4820BC59-EB6E-E020-FA9E-EA435D745D13}"/>
          </ac:spMkLst>
        </pc:spChg>
        <pc:spChg chg="add mod">
          <ac:chgData name="Matthew Weber" userId="cb8fa425-774b-40a7-b0f2-d5b57e79fa6f" providerId="ADAL" clId="{416331A4-5993-4ABC-9964-79E951A960A4}" dt="2024-07-10T18:09:46.966" v="3488" actId="14100"/>
          <ac:spMkLst>
            <pc:docMk/>
            <pc:sldMk cId="3184186270" sldId="282"/>
            <ac:spMk id="3" creationId="{169AB2C9-1C3D-D9E3-F26D-B990959898ED}"/>
          </ac:spMkLst>
        </pc:spChg>
        <pc:spChg chg="mod">
          <ac:chgData name="Matthew Weber" userId="cb8fa425-774b-40a7-b0f2-d5b57e79fa6f" providerId="ADAL" clId="{416331A4-5993-4ABC-9964-79E951A960A4}" dt="2024-07-12T18:44:59.515" v="5194" actId="1076"/>
          <ac:spMkLst>
            <pc:docMk/>
            <pc:sldMk cId="3184186270" sldId="282"/>
            <ac:spMk id="4" creationId="{65ECD87A-DCCD-81F9-88EB-D08778CDAE02}"/>
          </ac:spMkLst>
        </pc:spChg>
        <pc:spChg chg="mod">
          <ac:chgData name="Matthew Weber" userId="cb8fa425-774b-40a7-b0f2-d5b57e79fa6f" providerId="ADAL" clId="{416331A4-5993-4ABC-9964-79E951A960A4}" dt="2024-07-12T18:46:03.523" v="5318" actId="20577"/>
          <ac:spMkLst>
            <pc:docMk/>
            <pc:sldMk cId="3184186270" sldId="282"/>
            <ac:spMk id="5" creationId="{7AF545DB-22B2-2F93-3A67-F3BE21C798E1}"/>
          </ac:spMkLst>
        </pc:spChg>
        <pc:spChg chg="add mod">
          <ac:chgData name="Matthew Weber" userId="cb8fa425-774b-40a7-b0f2-d5b57e79fa6f" providerId="ADAL" clId="{416331A4-5993-4ABC-9964-79E951A960A4}" dt="2024-07-10T18:09:33.812" v="3486" actId="14100"/>
          <ac:spMkLst>
            <pc:docMk/>
            <pc:sldMk cId="3184186270" sldId="282"/>
            <ac:spMk id="6" creationId="{67E61A35-4E74-43C4-CFDB-4FF95B38B220}"/>
          </ac:spMkLst>
        </pc:spChg>
        <pc:spChg chg="del">
          <ac:chgData name="Matthew Weber" userId="cb8fa425-774b-40a7-b0f2-d5b57e79fa6f" providerId="ADAL" clId="{416331A4-5993-4ABC-9964-79E951A960A4}" dt="2024-07-08T18:54:49.993" v="3162" actId="26606"/>
          <ac:spMkLst>
            <pc:docMk/>
            <pc:sldMk cId="3184186270" sldId="282"/>
            <ac:spMk id="1031" creationId="{5EF17487-C386-4F99-B5EB-4FD3DF4236B2}"/>
          </ac:spMkLst>
        </pc:spChg>
        <pc:spChg chg="del">
          <ac:chgData name="Matthew Weber" userId="cb8fa425-774b-40a7-b0f2-d5b57e79fa6f" providerId="ADAL" clId="{416331A4-5993-4ABC-9964-79E951A960A4}" dt="2024-07-08T18:54:49.993" v="3162" actId="26606"/>
          <ac:spMkLst>
            <pc:docMk/>
            <pc:sldMk cId="3184186270" sldId="282"/>
            <ac:spMk id="1033" creationId="{A0DE92DF-4769-4DE9-93FD-EE31271850CA}"/>
          </ac:spMkLst>
        </pc:spChg>
        <pc:spChg chg="add">
          <ac:chgData name="Matthew Weber" userId="cb8fa425-774b-40a7-b0f2-d5b57e79fa6f" providerId="ADAL" clId="{416331A4-5993-4ABC-9964-79E951A960A4}" dt="2024-07-08T18:54:49.993" v="3162" actId="26606"/>
          <ac:spMkLst>
            <pc:docMk/>
            <pc:sldMk cId="3184186270" sldId="282"/>
            <ac:spMk id="1038" creationId="{0E3596DD-156A-473E-9BB3-C6A29F7574E9}"/>
          </ac:spMkLst>
        </pc:spChg>
        <pc:spChg chg="add">
          <ac:chgData name="Matthew Weber" userId="cb8fa425-774b-40a7-b0f2-d5b57e79fa6f" providerId="ADAL" clId="{416331A4-5993-4ABC-9964-79E951A960A4}" dt="2024-07-08T18:54:49.993" v="3162" actId="26606"/>
          <ac:spMkLst>
            <pc:docMk/>
            <pc:sldMk cId="3184186270" sldId="282"/>
            <ac:spMk id="1040" creationId="{2C46C4D6-C474-4E92-B52E-944C1118F7B6}"/>
          </ac:spMkLst>
        </pc:spChg>
        <pc:picChg chg="mod">
          <ac:chgData name="Matthew Weber" userId="cb8fa425-774b-40a7-b0f2-d5b57e79fa6f" providerId="ADAL" clId="{416331A4-5993-4ABC-9964-79E951A960A4}" dt="2024-07-10T18:09:33.812" v="3486" actId="14100"/>
          <ac:picMkLst>
            <pc:docMk/>
            <pc:sldMk cId="3184186270" sldId="282"/>
            <ac:picMk id="9" creationId="{9616116C-E851-495C-8F0B-648F6141395D}"/>
          </ac:picMkLst>
        </pc:picChg>
        <pc:picChg chg="del">
          <ac:chgData name="Matthew Weber" userId="cb8fa425-774b-40a7-b0f2-d5b57e79fa6f" providerId="ADAL" clId="{416331A4-5993-4ABC-9964-79E951A960A4}" dt="2024-07-08T18:54:47.903" v="3161" actId="478"/>
          <ac:picMkLst>
            <pc:docMk/>
            <pc:sldMk cId="3184186270" sldId="282"/>
            <ac:picMk id="1026" creationId="{5488D883-9D38-2563-58A2-CBB72B7B7C52}"/>
          </ac:picMkLst>
        </pc:picChg>
      </pc:sldChg>
      <pc:sldChg chg="new del">
        <pc:chgData name="Matthew Weber" userId="cb8fa425-774b-40a7-b0f2-d5b57e79fa6f" providerId="ADAL" clId="{416331A4-5993-4ABC-9964-79E951A960A4}" dt="2024-07-08T18:54:14.150" v="3152" actId="2696"/>
        <pc:sldMkLst>
          <pc:docMk/>
          <pc:sldMk cId="4153897332" sldId="282"/>
        </pc:sldMkLst>
      </pc:sldChg>
      <pc:sldChg chg="delSp modSp add mod">
        <pc:chgData name="Matthew Weber" userId="cb8fa425-774b-40a7-b0f2-d5b57e79fa6f" providerId="ADAL" clId="{416331A4-5993-4ABC-9964-79E951A960A4}" dt="2024-07-12T19:20:26.336" v="5808" actId="478"/>
        <pc:sldMkLst>
          <pc:docMk/>
          <pc:sldMk cId="4146038603" sldId="283"/>
        </pc:sldMkLst>
        <pc:spChg chg="mod">
          <ac:chgData name="Matthew Weber" userId="cb8fa425-774b-40a7-b0f2-d5b57e79fa6f" providerId="ADAL" clId="{416331A4-5993-4ABC-9964-79E951A960A4}" dt="2024-07-12T19:17:39.092" v="5807" actId="20577"/>
          <ac:spMkLst>
            <pc:docMk/>
            <pc:sldMk cId="4146038603" sldId="283"/>
            <ac:spMk id="5" creationId="{9F2E546D-2D7F-EF7F-0E83-FF8F5B224DFF}"/>
          </ac:spMkLst>
        </pc:spChg>
        <pc:spChg chg="del">
          <ac:chgData name="Matthew Weber" userId="cb8fa425-774b-40a7-b0f2-d5b57e79fa6f" providerId="ADAL" clId="{416331A4-5993-4ABC-9964-79E951A960A4}" dt="2024-07-12T19:20:26.336" v="5808" actId="478"/>
          <ac:spMkLst>
            <pc:docMk/>
            <pc:sldMk cId="4146038603" sldId="283"/>
            <ac:spMk id="8" creationId="{E2A4F7DD-677D-A38C-051F-026B88F1C4DB}"/>
          </ac:spMkLst>
        </pc:spChg>
      </pc:sldChg>
      <pc:sldChg chg="addSp delSp modSp add mod">
        <pc:chgData name="Matthew Weber" userId="cb8fa425-774b-40a7-b0f2-d5b57e79fa6f" providerId="ADAL" clId="{416331A4-5993-4ABC-9964-79E951A960A4}" dt="2024-07-12T19:13:54.727" v="5578" actId="20577"/>
        <pc:sldMkLst>
          <pc:docMk/>
          <pc:sldMk cId="3952998100" sldId="284"/>
        </pc:sldMkLst>
        <pc:spChg chg="add mod">
          <ac:chgData name="Matthew Weber" userId="cb8fa425-774b-40a7-b0f2-d5b57e79fa6f" providerId="ADAL" clId="{416331A4-5993-4ABC-9964-79E951A960A4}" dt="2024-07-08T19:01:59.389" v="3412" actId="14100"/>
          <ac:spMkLst>
            <pc:docMk/>
            <pc:sldMk cId="3952998100" sldId="284"/>
            <ac:spMk id="3" creationId="{5B81437B-4554-0CC5-672E-F448A161208B}"/>
          </ac:spMkLst>
        </pc:spChg>
        <pc:spChg chg="mod">
          <ac:chgData name="Matthew Weber" userId="cb8fa425-774b-40a7-b0f2-d5b57e79fa6f" providerId="ADAL" clId="{416331A4-5993-4ABC-9964-79E951A960A4}" dt="2024-07-12T19:13:47.278" v="5572"/>
          <ac:spMkLst>
            <pc:docMk/>
            <pc:sldMk cId="3952998100" sldId="284"/>
            <ac:spMk id="4" creationId="{9E5F1471-65BB-8F20-076C-32DEF2B68C92}"/>
          </ac:spMkLst>
        </pc:spChg>
        <pc:spChg chg="mod">
          <ac:chgData name="Matthew Weber" userId="cb8fa425-774b-40a7-b0f2-d5b57e79fa6f" providerId="ADAL" clId="{416331A4-5993-4ABC-9964-79E951A960A4}" dt="2024-07-12T19:13:54.727" v="5578" actId="20577"/>
          <ac:spMkLst>
            <pc:docMk/>
            <pc:sldMk cId="3952998100" sldId="284"/>
            <ac:spMk id="5" creationId="{9F2E546D-2D7F-EF7F-0E83-FF8F5B224DFF}"/>
          </ac:spMkLst>
        </pc:spChg>
        <pc:picChg chg="add mod">
          <ac:chgData name="Matthew Weber" userId="cb8fa425-774b-40a7-b0f2-d5b57e79fa6f" providerId="ADAL" clId="{416331A4-5993-4ABC-9964-79E951A960A4}" dt="2024-07-08T19:01:49.335" v="3409" actId="1076"/>
          <ac:picMkLst>
            <pc:docMk/>
            <pc:sldMk cId="3952998100" sldId="284"/>
            <ac:picMk id="2" creationId="{CB902248-19D0-10EF-33C6-8B9E6DB6599A}"/>
          </ac:picMkLst>
        </pc:picChg>
        <pc:picChg chg="del">
          <ac:chgData name="Matthew Weber" userId="cb8fa425-774b-40a7-b0f2-d5b57e79fa6f" providerId="ADAL" clId="{416331A4-5993-4ABC-9964-79E951A960A4}" dt="2024-07-08T19:00:12.886" v="3401" actId="478"/>
          <ac:picMkLst>
            <pc:docMk/>
            <pc:sldMk cId="3952998100" sldId="284"/>
            <ac:picMk id="2050" creationId="{47D55F39-C078-E850-48AD-23C49E432BC1}"/>
          </ac:picMkLst>
        </pc:picChg>
        <pc:picChg chg="del">
          <ac:chgData name="Matthew Weber" userId="cb8fa425-774b-40a7-b0f2-d5b57e79fa6f" providerId="ADAL" clId="{416331A4-5993-4ABC-9964-79E951A960A4}" dt="2024-07-08T19:00:14.043" v="3402" actId="478"/>
          <ac:picMkLst>
            <pc:docMk/>
            <pc:sldMk cId="3952998100" sldId="284"/>
            <ac:picMk id="2051" creationId="{93107DF9-3647-D1DD-AE16-370DFC2B33ED}"/>
          </ac:picMkLst>
        </pc:picChg>
      </pc:sldChg>
      <pc:sldChg chg="modSp add mod">
        <pc:chgData name="Matthew Weber" userId="cb8fa425-774b-40a7-b0f2-d5b57e79fa6f" providerId="ADAL" clId="{416331A4-5993-4ABC-9964-79E951A960A4}" dt="2024-07-12T18:30:33.345" v="4672" actId="20577"/>
        <pc:sldMkLst>
          <pc:docMk/>
          <pc:sldMk cId="1780769540" sldId="285"/>
        </pc:sldMkLst>
        <pc:spChg chg="mod">
          <ac:chgData name="Matthew Weber" userId="cb8fa425-774b-40a7-b0f2-d5b57e79fa6f" providerId="ADAL" clId="{416331A4-5993-4ABC-9964-79E951A960A4}" dt="2024-07-12T18:29:56.354" v="4611" actId="20577"/>
          <ac:spMkLst>
            <pc:docMk/>
            <pc:sldMk cId="1780769540" sldId="285"/>
            <ac:spMk id="4" creationId="{65ECD87A-DCCD-81F9-88EB-D08778CDAE02}"/>
          </ac:spMkLst>
        </pc:spChg>
        <pc:spChg chg="mod">
          <ac:chgData name="Matthew Weber" userId="cb8fa425-774b-40a7-b0f2-d5b57e79fa6f" providerId="ADAL" clId="{416331A4-5993-4ABC-9964-79E951A960A4}" dt="2024-07-12T18:30:33.345" v="4672" actId="20577"/>
          <ac:spMkLst>
            <pc:docMk/>
            <pc:sldMk cId="1780769540" sldId="285"/>
            <ac:spMk id="5" creationId="{7AF545DB-22B2-2F93-3A67-F3BE21C798E1}"/>
          </ac:spMkLst>
        </pc:spChg>
      </pc:sldChg>
      <pc:sldChg chg="addSp delSp modSp add mod">
        <pc:chgData name="Matthew Weber" userId="cb8fa425-774b-40a7-b0f2-d5b57e79fa6f" providerId="ADAL" clId="{416331A4-5993-4ABC-9964-79E951A960A4}" dt="2024-07-12T18:27:28.888" v="4394" actId="478"/>
        <pc:sldMkLst>
          <pc:docMk/>
          <pc:sldMk cId="3807036028" sldId="286"/>
        </pc:sldMkLst>
        <pc:spChg chg="del">
          <ac:chgData name="Matthew Weber" userId="cb8fa425-774b-40a7-b0f2-d5b57e79fa6f" providerId="ADAL" clId="{416331A4-5993-4ABC-9964-79E951A960A4}" dt="2024-07-12T18:27:19.952" v="4390" actId="478"/>
          <ac:spMkLst>
            <pc:docMk/>
            <pc:sldMk cId="3807036028" sldId="286"/>
            <ac:spMk id="5" creationId="{A396B25C-6CA6-8604-7851-0C719FDF0968}"/>
          </ac:spMkLst>
        </pc:spChg>
        <pc:spChg chg="add mod">
          <ac:chgData name="Matthew Weber" userId="cb8fa425-774b-40a7-b0f2-d5b57e79fa6f" providerId="ADAL" clId="{416331A4-5993-4ABC-9964-79E951A960A4}" dt="2024-07-12T18:27:25.401" v="4392" actId="14100"/>
          <ac:spMkLst>
            <pc:docMk/>
            <pc:sldMk cId="3807036028" sldId="286"/>
            <ac:spMk id="6" creationId="{CB2C0059-CB8E-7587-6EC9-17ADC7DEA710}"/>
          </ac:spMkLst>
        </pc:spChg>
        <pc:spChg chg="del">
          <ac:chgData name="Matthew Weber" userId="cb8fa425-774b-40a7-b0f2-d5b57e79fa6f" providerId="ADAL" clId="{416331A4-5993-4ABC-9964-79E951A960A4}" dt="2024-07-12T18:27:28.888" v="4394" actId="478"/>
          <ac:spMkLst>
            <pc:docMk/>
            <pc:sldMk cId="3807036028" sldId="286"/>
            <ac:spMk id="8" creationId="{ACE3DD40-6EB0-E387-2AC2-67F2C428EAE8}"/>
          </ac:spMkLst>
        </pc:spChg>
        <pc:picChg chg="del">
          <ac:chgData name="Matthew Weber" userId="cb8fa425-774b-40a7-b0f2-d5b57e79fa6f" providerId="ADAL" clId="{416331A4-5993-4ABC-9964-79E951A960A4}" dt="2024-07-12T18:27:21.621" v="4391" actId="478"/>
          <ac:picMkLst>
            <pc:docMk/>
            <pc:sldMk cId="3807036028" sldId="286"/>
            <ac:picMk id="3" creationId="{D2060EE5-1932-9815-381A-6279F1F8EB6E}"/>
          </ac:picMkLst>
        </pc:picChg>
        <pc:picChg chg="del">
          <ac:chgData name="Matthew Weber" userId="cb8fa425-774b-40a7-b0f2-d5b57e79fa6f" providerId="ADAL" clId="{416331A4-5993-4ABC-9964-79E951A960A4}" dt="2024-07-12T18:27:26.437" v="4393" actId="478"/>
          <ac:picMkLst>
            <pc:docMk/>
            <pc:sldMk cId="3807036028" sldId="286"/>
            <ac:picMk id="7" creationId="{09022F99-182F-8252-A6A8-8520DED84B7C}"/>
          </ac:picMkLst>
        </pc:picChg>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docChgLst>
    <pc:chgData name="Matthew Weber" userId="cb8fa425-774b-40a7-b0f2-d5b57e79fa6f" providerId="ADAL" clId="{43ADE945-D85A-403C-BDDD-7CF3562B7129}"/>
    <pc:docChg chg="custSel addSld delSld modSld">
      <pc:chgData name="Matthew Weber" userId="cb8fa425-774b-40a7-b0f2-d5b57e79fa6f" providerId="ADAL" clId="{43ADE945-D85A-403C-BDDD-7CF3562B7129}" dt="2024-07-17T17:30:00.705" v="2705" actId="1076"/>
      <pc:docMkLst>
        <pc:docMk/>
      </pc:docMkLst>
      <pc:sldChg chg="modSp del mod">
        <pc:chgData name="Matthew Weber" userId="cb8fa425-774b-40a7-b0f2-d5b57e79fa6f" providerId="ADAL" clId="{43ADE945-D85A-403C-BDDD-7CF3562B7129}" dt="2024-07-17T17:24:44.977" v="2496" actId="2696"/>
        <pc:sldMkLst>
          <pc:docMk/>
          <pc:sldMk cId="2932703518" sldId="256"/>
        </pc:sldMkLst>
        <pc:spChg chg="mod">
          <ac:chgData name="Matthew Weber" userId="cb8fa425-774b-40a7-b0f2-d5b57e79fa6f" providerId="ADAL" clId="{43ADE945-D85A-403C-BDDD-7CF3562B7129}" dt="2024-07-15T17:31:40.261" v="34" actId="20577"/>
          <ac:spMkLst>
            <pc:docMk/>
            <pc:sldMk cId="2932703518" sldId="256"/>
            <ac:spMk id="2" creationId="{0988541B-C4D0-FD60-CEA4-610494902ED9}"/>
          </ac:spMkLst>
        </pc:spChg>
        <pc:spChg chg="mod">
          <ac:chgData name="Matthew Weber" userId="cb8fa425-774b-40a7-b0f2-d5b57e79fa6f" providerId="ADAL" clId="{43ADE945-D85A-403C-BDDD-7CF3562B7129}" dt="2024-07-15T17:31:46.073" v="38" actId="20577"/>
          <ac:spMkLst>
            <pc:docMk/>
            <pc:sldMk cId="2932703518" sldId="256"/>
            <ac:spMk id="3" creationId="{A811F1A6-A382-AF76-0D86-809F875EE824}"/>
          </ac:spMkLst>
        </pc:spChg>
      </pc:sldChg>
      <pc:sldChg chg="addSp delSp modSp mod">
        <pc:chgData name="Matthew Weber" userId="cb8fa425-774b-40a7-b0f2-d5b57e79fa6f" providerId="ADAL" clId="{43ADE945-D85A-403C-BDDD-7CF3562B7129}" dt="2024-07-15T17:37:13.263" v="90" actId="20577"/>
        <pc:sldMkLst>
          <pc:docMk/>
          <pc:sldMk cId="2923562659" sldId="257"/>
        </pc:sldMkLst>
        <pc:spChg chg="mod ord">
          <ac:chgData name="Matthew Weber" userId="cb8fa425-774b-40a7-b0f2-d5b57e79fa6f" providerId="ADAL" clId="{43ADE945-D85A-403C-BDDD-7CF3562B7129}" dt="2024-07-15T17:37:13.263" v="90" actId="20577"/>
          <ac:spMkLst>
            <pc:docMk/>
            <pc:sldMk cId="2923562659" sldId="257"/>
            <ac:spMk id="3" creationId="{6F8127F2-A88E-3587-E460-6FD5C7F273C2}"/>
          </ac:spMkLst>
        </pc:spChg>
        <pc:spChg chg="del">
          <ac:chgData name="Matthew Weber" userId="cb8fa425-774b-40a7-b0f2-d5b57e79fa6f" providerId="ADAL" clId="{43ADE945-D85A-403C-BDDD-7CF3562B7129}" dt="2024-07-15T17:36:19.371" v="41" actId="26606"/>
          <ac:spMkLst>
            <pc:docMk/>
            <pc:sldMk cId="2923562659" sldId="257"/>
            <ac:spMk id="1044" creationId="{79BB35BC-D5C2-4C8B-A22A-A71E6191913B}"/>
          </ac:spMkLst>
        </pc:spChg>
        <pc:spChg chg="add">
          <ac:chgData name="Matthew Weber" userId="cb8fa425-774b-40a7-b0f2-d5b57e79fa6f" providerId="ADAL" clId="{43ADE945-D85A-403C-BDDD-7CF3562B7129}" dt="2024-07-15T17:36:19.371" v="41" actId="26606"/>
          <ac:spMkLst>
            <pc:docMk/>
            <pc:sldMk cId="2923562659" sldId="257"/>
            <ac:spMk id="1049" creationId="{79BB35BC-D5C2-4C8B-A22A-A71E6191913B}"/>
          </ac:spMkLst>
        </pc:spChg>
        <pc:picChg chg="del">
          <ac:chgData name="Matthew Weber" userId="cb8fa425-774b-40a7-b0f2-d5b57e79fa6f" providerId="ADAL" clId="{43ADE945-D85A-403C-BDDD-7CF3562B7129}" dt="2024-07-15T17:36:07.122" v="39" actId="478"/>
          <ac:picMkLst>
            <pc:docMk/>
            <pc:sldMk cId="2923562659" sldId="257"/>
            <ac:picMk id="4" creationId="{E3076670-0BAF-DD3D-109F-4069E1A18942}"/>
          </ac:picMkLst>
        </pc:picChg>
        <pc:picChg chg="add mod">
          <ac:chgData name="Matthew Weber" userId="cb8fa425-774b-40a7-b0f2-d5b57e79fa6f" providerId="ADAL" clId="{43ADE945-D85A-403C-BDDD-7CF3562B7129}" dt="2024-07-15T17:36:26.216" v="44" actId="962"/>
          <ac:picMkLst>
            <pc:docMk/>
            <pc:sldMk cId="2923562659" sldId="257"/>
            <ac:picMk id="1026" creationId="{F6FE66C1-710B-7D4B-7571-0AF6B61196C2}"/>
          </ac:picMkLst>
        </pc:picChg>
      </pc:sldChg>
      <pc:sldChg chg="addSp delSp modSp mod">
        <pc:chgData name="Matthew Weber" userId="cb8fa425-774b-40a7-b0f2-d5b57e79fa6f" providerId="ADAL" clId="{43ADE945-D85A-403C-BDDD-7CF3562B7129}" dt="2024-07-15T20:04:56.370" v="1882" actId="1076"/>
        <pc:sldMkLst>
          <pc:docMk/>
          <pc:sldMk cId="4169116557" sldId="259"/>
        </pc:sldMkLst>
        <pc:spChg chg="del">
          <ac:chgData name="Matthew Weber" userId="cb8fa425-774b-40a7-b0f2-d5b57e79fa6f" providerId="ADAL" clId="{43ADE945-D85A-403C-BDDD-7CF3562B7129}" dt="2024-07-15T17:47:47.556" v="744" actId="478"/>
          <ac:spMkLst>
            <pc:docMk/>
            <pc:sldMk cId="4169116557" sldId="259"/>
            <ac:spMk id="2" creationId="{51C08503-DA61-147C-F172-6AB2F4E1D578}"/>
          </ac:spMkLst>
        </pc:spChg>
        <pc:spChg chg="mod">
          <ac:chgData name="Matthew Weber" userId="cb8fa425-774b-40a7-b0f2-d5b57e79fa6f" providerId="ADAL" clId="{43ADE945-D85A-403C-BDDD-7CF3562B7129}" dt="2024-07-15T18:02:21.302" v="897" actId="20577"/>
          <ac:spMkLst>
            <pc:docMk/>
            <pc:sldMk cId="4169116557" sldId="259"/>
            <ac:spMk id="3" creationId="{8F4C1733-6E4C-D12A-B536-419328C4EDAA}"/>
          </ac:spMkLst>
        </pc:spChg>
        <pc:spChg chg="add del mod">
          <ac:chgData name="Matthew Weber" userId="cb8fa425-774b-40a7-b0f2-d5b57e79fa6f" providerId="ADAL" clId="{43ADE945-D85A-403C-BDDD-7CF3562B7129}" dt="2024-07-15T17:47:49.359" v="745" actId="478"/>
          <ac:spMkLst>
            <pc:docMk/>
            <pc:sldMk cId="4169116557" sldId="259"/>
            <ac:spMk id="5" creationId="{47E7079E-B7A8-F6B9-359A-1A82D2492766}"/>
          </ac:spMkLst>
        </pc:spChg>
        <pc:spChg chg="add mod">
          <ac:chgData name="Matthew Weber" userId="cb8fa425-774b-40a7-b0f2-d5b57e79fa6f" providerId="ADAL" clId="{43ADE945-D85A-403C-BDDD-7CF3562B7129}" dt="2024-07-15T18:02:58.809" v="905" actId="1076"/>
          <ac:spMkLst>
            <pc:docMk/>
            <pc:sldMk cId="4169116557" sldId="259"/>
            <ac:spMk id="6" creationId="{72EDEC19-B1D4-AACC-54A7-76DFB1F50F07}"/>
          </ac:spMkLst>
        </pc:spChg>
        <pc:spChg chg="add mod">
          <ac:chgData name="Matthew Weber" userId="cb8fa425-774b-40a7-b0f2-d5b57e79fa6f" providerId="ADAL" clId="{43ADE945-D85A-403C-BDDD-7CF3562B7129}" dt="2024-07-15T20:04:56.370" v="1882" actId="1076"/>
          <ac:spMkLst>
            <pc:docMk/>
            <pc:sldMk cId="4169116557" sldId="259"/>
            <ac:spMk id="10" creationId="{2B3DCE22-8035-C820-14DF-0537B475697C}"/>
          </ac:spMkLst>
        </pc:spChg>
        <pc:grpChg chg="del">
          <ac:chgData name="Matthew Weber" userId="cb8fa425-774b-40a7-b0f2-d5b57e79fa6f" providerId="ADAL" clId="{43ADE945-D85A-403C-BDDD-7CF3562B7129}" dt="2024-07-15T17:52:24.127" v="786" actId="478"/>
          <ac:grpSpMkLst>
            <pc:docMk/>
            <pc:sldMk cId="4169116557" sldId="259"/>
            <ac:grpSpMk id="7" creationId="{35010948-3A45-F26C-696D-025D924755B7}"/>
          </ac:grpSpMkLst>
        </pc:grpChg>
        <pc:picChg chg="add mod">
          <ac:chgData name="Matthew Weber" userId="cb8fa425-774b-40a7-b0f2-d5b57e79fa6f" providerId="ADAL" clId="{43ADE945-D85A-403C-BDDD-7CF3562B7129}" dt="2024-07-15T18:02:52.983" v="904" actId="1076"/>
          <ac:picMkLst>
            <pc:docMk/>
            <pc:sldMk cId="4169116557" sldId="259"/>
            <ac:picMk id="3074" creationId="{9C1DF12B-4A0C-010B-9D02-C0CC55F289E4}"/>
          </ac:picMkLst>
        </pc:picChg>
      </pc:sldChg>
      <pc:sldChg chg="del">
        <pc:chgData name="Matthew Weber" userId="cb8fa425-774b-40a7-b0f2-d5b57e79fa6f" providerId="ADAL" clId="{43ADE945-D85A-403C-BDDD-7CF3562B7129}" dt="2024-07-15T17:48:25.464" v="766" actId="2696"/>
        <pc:sldMkLst>
          <pc:docMk/>
          <pc:sldMk cId="2846251533" sldId="260"/>
        </pc:sldMkLst>
      </pc:sldChg>
      <pc:sldChg chg="del">
        <pc:chgData name="Matthew Weber" userId="cb8fa425-774b-40a7-b0f2-d5b57e79fa6f" providerId="ADAL" clId="{43ADE945-D85A-403C-BDDD-7CF3562B7129}" dt="2024-07-15T17:48:27.870" v="767" actId="2696"/>
        <pc:sldMkLst>
          <pc:docMk/>
          <pc:sldMk cId="2595567678" sldId="261"/>
        </pc:sldMkLst>
      </pc:sldChg>
      <pc:sldChg chg="del">
        <pc:chgData name="Matthew Weber" userId="cb8fa425-774b-40a7-b0f2-d5b57e79fa6f" providerId="ADAL" clId="{43ADE945-D85A-403C-BDDD-7CF3562B7129}" dt="2024-07-15T17:48:30.136" v="768" actId="2696"/>
        <pc:sldMkLst>
          <pc:docMk/>
          <pc:sldMk cId="3183407483" sldId="262"/>
        </pc:sldMkLst>
      </pc:sldChg>
      <pc:sldChg chg="del">
        <pc:chgData name="Matthew Weber" userId="cb8fa425-774b-40a7-b0f2-d5b57e79fa6f" providerId="ADAL" clId="{43ADE945-D85A-403C-BDDD-7CF3562B7129}" dt="2024-07-15T17:48:32.941" v="769" actId="2696"/>
        <pc:sldMkLst>
          <pc:docMk/>
          <pc:sldMk cId="1355892443" sldId="263"/>
        </pc:sldMkLst>
      </pc:sldChg>
      <pc:sldChg chg="del">
        <pc:chgData name="Matthew Weber" userId="cb8fa425-774b-40a7-b0f2-d5b57e79fa6f" providerId="ADAL" clId="{43ADE945-D85A-403C-BDDD-7CF3562B7129}" dt="2024-07-15T17:48:41.503" v="772" actId="2696"/>
        <pc:sldMkLst>
          <pc:docMk/>
          <pc:sldMk cId="1147741241" sldId="264"/>
        </pc:sldMkLst>
      </pc:sldChg>
      <pc:sldChg chg="del">
        <pc:chgData name="Matthew Weber" userId="cb8fa425-774b-40a7-b0f2-d5b57e79fa6f" providerId="ADAL" clId="{43ADE945-D85A-403C-BDDD-7CF3562B7129}" dt="2024-07-15T17:49:03.092" v="780" actId="2696"/>
        <pc:sldMkLst>
          <pc:docMk/>
          <pc:sldMk cId="379908706" sldId="268"/>
        </pc:sldMkLst>
      </pc:sldChg>
      <pc:sldChg chg="del">
        <pc:chgData name="Matthew Weber" userId="cb8fa425-774b-40a7-b0f2-d5b57e79fa6f" providerId="ADAL" clId="{43ADE945-D85A-403C-BDDD-7CF3562B7129}" dt="2024-07-15T17:49:05.531" v="781" actId="2696"/>
        <pc:sldMkLst>
          <pc:docMk/>
          <pc:sldMk cId="665995654" sldId="269"/>
        </pc:sldMkLst>
      </pc:sldChg>
      <pc:sldChg chg="addSp modSp mod">
        <pc:chgData name="Matthew Weber" userId="cb8fa425-774b-40a7-b0f2-d5b57e79fa6f" providerId="ADAL" clId="{43ADE945-D85A-403C-BDDD-7CF3562B7129}" dt="2024-07-17T17:26:13.645" v="2550" actId="20577"/>
        <pc:sldMkLst>
          <pc:docMk/>
          <pc:sldMk cId="2599780578" sldId="271"/>
        </pc:sldMkLst>
        <pc:spChg chg="add mod">
          <ac:chgData name="Matthew Weber" userId="cb8fa425-774b-40a7-b0f2-d5b57e79fa6f" providerId="ADAL" clId="{43ADE945-D85A-403C-BDDD-7CF3562B7129}" dt="2024-07-15T20:09:56.843" v="1995" actId="1076"/>
          <ac:spMkLst>
            <pc:docMk/>
            <pc:sldMk cId="2599780578" sldId="271"/>
            <ac:spMk id="3" creationId="{9B71CFC0-635A-2DF0-3AE9-2D4BD019ED82}"/>
          </ac:spMkLst>
        </pc:spChg>
        <pc:spChg chg="mod">
          <ac:chgData name="Matthew Weber" userId="cb8fa425-774b-40a7-b0f2-d5b57e79fa6f" providerId="ADAL" clId="{43ADE945-D85A-403C-BDDD-7CF3562B7129}" dt="2024-07-17T17:26:13.645" v="2550" actId="20577"/>
          <ac:spMkLst>
            <pc:docMk/>
            <pc:sldMk cId="2599780578" sldId="271"/>
            <ac:spMk id="4" creationId="{283FA86B-B780-6B62-ABC7-1E39A3461217}"/>
          </ac:spMkLst>
        </pc:spChg>
        <pc:grpChg chg="add mod">
          <ac:chgData name="Matthew Weber" userId="cb8fa425-774b-40a7-b0f2-d5b57e79fa6f" providerId="ADAL" clId="{43ADE945-D85A-403C-BDDD-7CF3562B7129}" dt="2024-07-15T20:09:56.843" v="1995" actId="1076"/>
          <ac:grpSpMkLst>
            <pc:docMk/>
            <pc:sldMk cId="2599780578" sldId="271"/>
            <ac:grpSpMk id="5" creationId="{F000124C-E028-C4BA-82CF-0AFD0988DC7C}"/>
          </ac:grpSpMkLst>
        </pc:grpChg>
        <pc:picChg chg="add mod">
          <ac:chgData name="Matthew Weber" userId="cb8fa425-774b-40a7-b0f2-d5b57e79fa6f" providerId="ADAL" clId="{43ADE945-D85A-403C-BDDD-7CF3562B7129}" dt="2024-07-15T20:09:56.843" v="1995" actId="1076"/>
          <ac:picMkLst>
            <pc:docMk/>
            <pc:sldMk cId="2599780578" sldId="271"/>
            <ac:picMk id="2050" creationId="{414211F2-E4E1-29B6-9D44-FCD20836EE36}"/>
          </ac:picMkLst>
        </pc:picChg>
      </pc:sldChg>
      <pc:sldChg chg="addSp modSp add mod">
        <pc:chgData name="Matthew Weber" userId="cb8fa425-774b-40a7-b0f2-d5b57e79fa6f" providerId="ADAL" clId="{43ADE945-D85A-403C-BDDD-7CF3562B7129}" dt="2024-07-15T20:05:55.727" v="1955" actId="1076"/>
        <pc:sldMkLst>
          <pc:docMk/>
          <pc:sldMk cId="1997289913" sldId="272"/>
        </pc:sldMkLst>
        <pc:spChg chg="add mod">
          <ac:chgData name="Matthew Weber" userId="cb8fa425-774b-40a7-b0f2-d5b57e79fa6f" providerId="ADAL" clId="{43ADE945-D85A-403C-BDDD-7CF3562B7129}" dt="2024-07-15T20:05:55.727" v="1955" actId="1076"/>
          <ac:spMkLst>
            <pc:docMk/>
            <pc:sldMk cId="1997289913" sldId="272"/>
            <ac:spMk id="2" creationId="{620D0BA3-1CDE-E6F9-5D81-B43CA6597648}"/>
          </ac:spMkLst>
        </pc:spChg>
        <pc:spChg chg="mod">
          <ac:chgData name="Matthew Weber" userId="cb8fa425-774b-40a7-b0f2-d5b57e79fa6f" providerId="ADAL" clId="{43ADE945-D85A-403C-BDDD-7CF3562B7129}" dt="2024-07-15T20:05:38.815" v="1944" actId="20577"/>
          <ac:spMkLst>
            <pc:docMk/>
            <pc:sldMk cId="1997289913" sldId="272"/>
            <ac:spMk id="3" creationId="{8F4C1733-6E4C-D12A-B536-419328C4EDAA}"/>
          </ac:spMkLst>
        </pc:spChg>
        <pc:spChg chg="mod">
          <ac:chgData name="Matthew Weber" userId="cb8fa425-774b-40a7-b0f2-d5b57e79fa6f" providerId="ADAL" clId="{43ADE945-D85A-403C-BDDD-7CF3562B7129}" dt="2024-07-15T20:05:10.522" v="1884" actId="1076"/>
          <ac:spMkLst>
            <pc:docMk/>
            <pc:sldMk cId="1997289913" sldId="272"/>
            <ac:spMk id="6" creationId="{72EDEC19-B1D4-AACC-54A7-76DFB1F50F07}"/>
          </ac:spMkLst>
        </pc:spChg>
        <pc:picChg chg="mod">
          <ac:chgData name="Matthew Weber" userId="cb8fa425-774b-40a7-b0f2-d5b57e79fa6f" providerId="ADAL" clId="{43ADE945-D85A-403C-BDDD-7CF3562B7129}" dt="2024-07-15T18:03:58.865" v="910" actId="1076"/>
          <ac:picMkLst>
            <pc:docMk/>
            <pc:sldMk cId="1997289913" sldId="272"/>
            <ac:picMk id="3074" creationId="{9C1DF12B-4A0C-010B-9D02-C0CC55F289E4}"/>
          </ac:picMkLst>
        </pc:picChg>
      </pc:sldChg>
      <pc:sldChg chg="del">
        <pc:chgData name="Matthew Weber" userId="cb8fa425-774b-40a7-b0f2-d5b57e79fa6f" providerId="ADAL" clId="{43ADE945-D85A-403C-BDDD-7CF3562B7129}" dt="2024-07-15T17:48:38.866" v="771" actId="2696"/>
        <pc:sldMkLst>
          <pc:docMk/>
          <pc:sldMk cId="97877984" sldId="273"/>
        </pc:sldMkLst>
      </pc:sldChg>
      <pc:sldChg chg="addSp delSp modSp add mod">
        <pc:chgData name="Matthew Weber" userId="cb8fa425-774b-40a7-b0f2-d5b57e79fa6f" providerId="ADAL" clId="{43ADE945-D85A-403C-BDDD-7CF3562B7129}" dt="2024-07-15T20:14:57.455" v="2068" actId="1076"/>
        <pc:sldMkLst>
          <pc:docMk/>
          <pc:sldMk cId="2781903042" sldId="273"/>
        </pc:sldMkLst>
        <pc:spChg chg="add mod">
          <ac:chgData name="Matthew Weber" userId="cb8fa425-774b-40a7-b0f2-d5b57e79fa6f" providerId="ADAL" clId="{43ADE945-D85A-403C-BDDD-7CF3562B7129}" dt="2024-07-15T20:14:57.455" v="2068" actId="1076"/>
          <ac:spMkLst>
            <pc:docMk/>
            <pc:sldMk cId="2781903042" sldId="273"/>
            <ac:spMk id="2" creationId="{01A11AD1-C4FE-A37D-2938-80D64CA832DC}"/>
          </ac:spMkLst>
        </pc:spChg>
        <pc:spChg chg="mod">
          <ac:chgData name="Matthew Weber" userId="cb8fa425-774b-40a7-b0f2-d5b57e79fa6f" providerId="ADAL" clId="{43ADE945-D85A-403C-BDDD-7CF3562B7129}" dt="2024-07-15T20:14:35.533" v="2057" actId="20577"/>
          <ac:spMkLst>
            <pc:docMk/>
            <pc:sldMk cId="2781903042" sldId="273"/>
            <ac:spMk id="3" creationId="{8F4C1733-6E4C-D12A-B536-419328C4EDAA}"/>
          </ac:spMkLst>
        </pc:spChg>
        <pc:spChg chg="del mod">
          <ac:chgData name="Matthew Weber" userId="cb8fa425-774b-40a7-b0f2-d5b57e79fa6f" providerId="ADAL" clId="{43ADE945-D85A-403C-BDDD-7CF3562B7129}" dt="2024-07-15T20:06:23.705" v="1957" actId="478"/>
          <ac:spMkLst>
            <pc:docMk/>
            <pc:sldMk cId="2781903042" sldId="273"/>
            <ac:spMk id="6" creationId="{72EDEC19-B1D4-AACC-54A7-76DFB1F50F07}"/>
          </ac:spMkLst>
        </pc:spChg>
        <pc:picChg chg="del">
          <ac:chgData name="Matthew Weber" userId="cb8fa425-774b-40a7-b0f2-d5b57e79fa6f" providerId="ADAL" clId="{43ADE945-D85A-403C-BDDD-7CF3562B7129}" dt="2024-07-15T20:06:25.216" v="1958" actId="478"/>
          <ac:picMkLst>
            <pc:docMk/>
            <pc:sldMk cId="2781903042" sldId="273"/>
            <ac:picMk id="3074" creationId="{9C1DF12B-4A0C-010B-9D02-C0CC55F289E4}"/>
          </ac:picMkLst>
        </pc:picChg>
        <pc:picChg chg="add mod">
          <ac:chgData name="Matthew Weber" userId="cb8fa425-774b-40a7-b0f2-d5b57e79fa6f" providerId="ADAL" clId="{43ADE945-D85A-403C-BDDD-7CF3562B7129}" dt="2024-07-15T20:14:00.259" v="2005" actId="1076"/>
          <ac:picMkLst>
            <pc:docMk/>
            <pc:sldMk cId="2781903042" sldId="273"/>
            <ac:picMk id="4098" creationId="{A58B6BE1-2ED1-6FC8-704A-DECB33615511}"/>
          </ac:picMkLst>
        </pc:picChg>
      </pc:sldChg>
      <pc:sldChg chg="del">
        <pc:chgData name="Matthew Weber" userId="cb8fa425-774b-40a7-b0f2-d5b57e79fa6f" providerId="ADAL" clId="{43ADE945-D85A-403C-BDDD-7CF3562B7129}" dt="2024-07-15T17:48:44.122" v="773" actId="2696"/>
        <pc:sldMkLst>
          <pc:docMk/>
          <pc:sldMk cId="89935044" sldId="274"/>
        </pc:sldMkLst>
      </pc:sldChg>
      <pc:sldChg chg="addSp delSp modSp add mod">
        <pc:chgData name="Matthew Weber" userId="cb8fa425-774b-40a7-b0f2-d5b57e79fa6f" providerId="ADAL" clId="{43ADE945-D85A-403C-BDDD-7CF3562B7129}" dt="2024-07-16T20:27:19.915" v="2470" actId="1076"/>
        <pc:sldMkLst>
          <pc:docMk/>
          <pc:sldMk cId="581682281" sldId="274"/>
        </pc:sldMkLst>
        <pc:spChg chg="add mod">
          <ac:chgData name="Matthew Weber" userId="cb8fa425-774b-40a7-b0f2-d5b57e79fa6f" providerId="ADAL" clId="{43ADE945-D85A-403C-BDDD-7CF3562B7129}" dt="2024-07-16T20:27:19.915" v="2470" actId="1076"/>
          <ac:spMkLst>
            <pc:docMk/>
            <pc:sldMk cId="581682281" sldId="274"/>
            <ac:spMk id="2" creationId="{ECE4BA8D-D936-2DF6-4B19-A598C5FCE58D}"/>
          </ac:spMkLst>
        </pc:spChg>
        <pc:spChg chg="mod">
          <ac:chgData name="Matthew Weber" userId="cb8fa425-774b-40a7-b0f2-d5b57e79fa6f" providerId="ADAL" clId="{43ADE945-D85A-403C-BDDD-7CF3562B7129}" dt="2024-07-16T20:23:20.259" v="2445" actId="20577"/>
          <ac:spMkLst>
            <pc:docMk/>
            <pc:sldMk cId="581682281" sldId="274"/>
            <ac:spMk id="3" creationId="{8F4C1733-6E4C-D12A-B536-419328C4EDAA}"/>
          </ac:spMkLst>
        </pc:spChg>
        <pc:spChg chg="del mod">
          <ac:chgData name="Matthew Weber" userId="cb8fa425-774b-40a7-b0f2-d5b57e79fa6f" providerId="ADAL" clId="{43ADE945-D85A-403C-BDDD-7CF3562B7129}" dt="2024-07-16T20:22:41.302" v="2442" actId="478"/>
          <ac:spMkLst>
            <pc:docMk/>
            <pc:sldMk cId="581682281" sldId="274"/>
            <ac:spMk id="6" creationId="{72EDEC19-B1D4-AACC-54A7-76DFB1F50F07}"/>
          </ac:spMkLst>
        </pc:spChg>
        <pc:picChg chg="add del mod">
          <ac:chgData name="Matthew Weber" userId="cb8fa425-774b-40a7-b0f2-d5b57e79fa6f" providerId="ADAL" clId="{43ADE945-D85A-403C-BDDD-7CF3562B7129}" dt="2024-07-16T20:20:31.712" v="2423" actId="478"/>
          <ac:picMkLst>
            <pc:docMk/>
            <pc:sldMk cId="581682281" sldId="274"/>
            <ac:picMk id="1026" creationId="{4D77DE95-C34A-72BE-43AA-48251CF9C254}"/>
          </ac:picMkLst>
        </pc:picChg>
        <pc:picChg chg="del mod">
          <ac:chgData name="Matthew Weber" userId="cb8fa425-774b-40a7-b0f2-d5b57e79fa6f" providerId="ADAL" clId="{43ADE945-D85A-403C-BDDD-7CF3562B7129}" dt="2024-07-16T20:22:37.381" v="2441" actId="478"/>
          <ac:picMkLst>
            <pc:docMk/>
            <pc:sldMk cId="581682281" sldId="274"/>
            <ac:picMk id="3074" creationId="{9C1DF12B-4A0C-010B-9D02-C0CC55F289E4}"/>
          </ac:picMkLst>
        </pc:picChg>
        <pc:picChg chg="add mod">
          <ac:chgData name="Matthew Weber" userId="cb8fa425-774b-40a7-b0f2-d5b57e79fa6f" providerId="ADAL" clId="{43ADE945-D85A-403C-BDDD-7CF3562B7129}" dt="2024-07-16T20:22:50.934" v="2444" actId="1076"/>
          <ac:picMkLst>
            <pc:docMk/>
            <pc:sldMk cId="581682281" sldId="274"/>
            <ac:picMk id="5122" creationId="{ADC89EC5-68E8-4908-00D8-5250B9602440}"/>
          </ac:picMkLst>
        </pc:picChg>
      </pc:sldChg>
      <pc:sldChg chg="del">
        <pc:chgData name="Matthew Weber" userId="cb8fa425-774b-40a7-b0f2-d5b57e79fa6f" providerId="ADAL" clId="{43ADE945-D85A-403C-BDDD-7CF3562B7129}" dt="2024-07-15T17:48:46.509" v="774" actId="2696"/>
        <pc:sldMkLst>
          <pc:docMk/>
          <pc:sldMk cId="700994117" sldId="275"/>
        </pc:sldMkLst>
      </pc:sldChg>
      <pc:sldChg chg="addSp delSp modSp add mod">
        <pc:chgData name="Matthew Weber" userId="cb8fa425-774b-40a7-b0f2-d5b57e79fa6f" providerId="ADAL" clId="{43ADE945-D85A-403C-BDDD-7CF3562B7129}" dt="2024-07-17T17:29:14.840" v="2697" actId="20577"/>
        <pc:sldMkLst>
          <pc:docMk/>
          <pc:sldMk cId="1580155748" sldId="275"/>
        </pc:sldMkLst>
        <pc:spChg chg="add mod">
          <ac:chgData name="Matthew Weber" userId="cb8fa425-774b-40a7-b0f2-d5b57e79fa6f" providerId="ADAL" clId="{43ADE945-D85A-403C-BDDD-7CF3562B7129}" dt="2024-07-16T20:24:09.268" v="2452" actId="14100"/>
          <ac:spMkLst>
            <pc:docMk/>
            <pc:sldMk cId="1580155748" sldId="275"/>
            <ac:spMk id="2" creationId="{511EAEF4-B2C8-D83B-6D65-E7E3752D527C}"/>
          </ac:spMkLst>
        </pc:spChg>
        <pc:spChg chg="mod">
          <ac:chgData name="Matthew Weber" userId="cb8fa425-774b-40a7-b0f2-d5b57e79fa6f" providerId="ADAL" clId="{43ADE945-D85A-403C-BDDD-7CF3562B7129}" dt="2024-07-17T17:29:14.840" v="2697" actId="20577"/>
          <ac:spMkLst>
            <pc:docMk/>
            <pc:sldMk cId="1580155748" sldId="275"/>
            <ac:spMk id="3" creationId="{8F4C1733-6E4C-D12A-B536-419328C4EDAA}"/>
          </ac:spMkLst>
        </pc:spChg>
        <pc:spChg chg="add mod">
          <ac:chgData name="Matthew Weber" userId="cb8fa425-774b-40a7-b0f2-d5b57e79fa6f" providerId="ADAL" clId="{43ADE945-D85A-403C-BDDD-7CF3562B7129}" dt="2024-07-16T20:24:38.495" v="2457" actId="1582"/>
          <ac:spMkLst>
            <pc:docMk/>
            <pc:sldMk cId="1580155748" sldId="275"/>
            <ac:spMk id="4" creationId="{D06F6BA2-9CFD-359B-F100-FE9B431750B2}"/>
          </ac:spMkLst>
        </pc:spChg>
        <pc:spChg chg="add mod">
          <ac:chgData name="Matthew Weber" userId="cb8fa425-774b-40a7-b0f2-d5b57e79fa6f" providerId="ADAL" clId="{43ADE945-D85A-403C-BDDD-7CF3562B7129}" dt="2024-07-16T20:27:42.968" v="2481" actId="1076"/>
          <ac:spMkLst>
            <pc:docMk/>
            <pc:sldMk cId="1580155748" sldId="275"/>
            <ac:spMk id="5" creationId="{FDEA9644-F30A-7F71-7340-FFD1EF6FE641}"/>
          </ac:spMkLst>
        </pc:spChg>
        <pc:spChg chg="del">
          <ac:chgData name="Matthew Weber" userId="cb8fa425-774b-40a7-b0f2-d5b57e79fa6f" providerId="ADAL" clId="{43ADE945-D85A-403C-BDDD-7CF3562B7129}" dt="2024-07-16T20:21:03.135" v="2432" actId="478"/>
          <ac:spMkLst>
            <pc:docMk/>
            <pc:sldMk cId="1580155748" sldId="275"/>
            <ac:spMk id="6" creationId="{72EDEC19-B1D4-AACC-54A7-76DFB1F50F07}"/>
          </ac:spMkLst>
        </pc:spChg>
        <pc:picChg chg="add mod">
          <ac:chgData name="Matthew Weber" userId="cb8fa425-774b-40a7-b0f2-d5b57e79fa6f" providerId="ADAL" clId="{43ADE945-D85A-403C-BDDD-7CF3562B7129}" dt="2024-07-16T20:23:34.904" v="2446" actId="1076"/>
          <ac:picMkLst>
            <pc:docMk/>
            <pc:sldMk cId="1580155748" sldId="275"/>
            <ac:picMk id="2050" creationId="{FA4C123B-184A-A6A8-D5E1-C5D811C5A0A7}"/>
          </ac:picMkLst>
        </pc:picChg>
        <pc:picChg chg="del">
          <ac:chgData name="Matthew Weber" userId="cb8fa425-774b-40a7-b0f2-d5b57e79fa6f" providerId="ADAL" clId="{43ADE945-D85A-403C-BDDD-7CF3562B7129}" dt="2024-07-16T20:21:00.356" v="2430" actId="478"/>
          <ac:picMkLst>
            <pc:docMk/>
            <pc:sldMk cId="1580155748" sldId="275"/>
            <ac:picMk id="3074" creationId="{9C1DF12B-4A0C-010B-9D02-C0CC55F289E4}"/>
          </ac:picMkLst>
        </pc:picChg>
        <pc:picChg chg="del">
          <ac:chgData name="Matthew Weber" userId="cb8fa425-774b-40a7-b0f2-d5b57e79fa6f" providerId="ADAL" clId="{43ADE945-D85A-403C-BDDD-7CF3562B7129}" dt="2024-07-16T20:21:01.495" v="2431" actId="478"/>
          <ac:picMkLst>
            <pc:docMk/>
            <pc:sldMk cId="1580155748" sldId="275"/>
            <ac:picMk id="5122" creationId="{ADC89EC5-68E8-4908-00D8-5250B9602440}"/>
          </ac:picMkLst>
        </pc:picChg>
      </pc:sldChg>
      <pc:sldChg chg="del">
        <pc:chgData name="Matthew Weber" userId="cb8fa425-774b-40a7-b0f2-d5b57e79fa6f" providerId="ADAL" clId="{43ADE945-D85A-403C-BDDD-7CF3562B7129}" dt="2024-07-15T17:48:48.985" v="775" actId="2696"/>
        <pc:sldMkLst>
          <pc:docMk/>
          <pc:sldMk cId="1480053670" sldId="276"/>
        </pc:sldMkLst>
      </pc:sldChg>
      <pc:sldChg chg="addSp delSp modSp add mod">
        <pc:chgData name="Matthew Weber" userId="cb8fa425-774b-40a7-b0f2-d5b57e79fa6f" providerId="ADAL" clId="{43ADE945-D85A-403C-BDDD-7CF3562B7129}" dt="2024-07-17T17:30:00.705" v="2705" actId="1076"/>
        <pc:sldMkLst>
          <pc:docMk/>
          <pc:sldMk cId="2252848670" sldId="276"/>
        </pc:sldMkLst>
        <pc:spChg chg="mod">
          <ac:chgData name="Matthew Weber" userId="cb8fa425-774b-40a7-b0f2-d5b57e79fa6f" providerId="ADAL" clId="{43ADE945-D85A-403C-BDDD-7CF3562B7129}" dt="2024-07-17T17:29:36.462" v="2699" actId="20577"/>
          <ac:spMkLst>
            <pc:docMk/>
            <pc:sldMk cId="2252848670" sldId="276"/>
            <ac:spMk id="3" creationId="{8F4C1733-6E4C-D12A-B536-419328C4EDAA}"/>
          </ac:spMkLst>
        </pc:spChg>
        <pc:spChg chg="add mod">
          <ac:chgData name="Matthew Weber" userId="cb8fa425-774b-40a7-b0f2-d5b57e79fa6f" providerId="ADAL" clId="{43ADE945-D85A-403C-BDDD-7CF3562B7129}" dt="2024-07-16T20:28:03.909" v="2492" actId="1076"/>
          <ac:spMkLst>
            <pc:docMk/>
            <pc:sldMk cId="2252848670" sldId="276"/>
            <ac:spMk id="4" creationId="{112A21D1-221F-7745-F64B-595F0033238D}"/>
          </ac:spMkLst>
        </pc:spChg>
        <pc:spChg chg="add mod">
          <ac:chgData name="Matthew Weber" userId="cb8fa425-774b-40a7-b0f2-d5b57e79fa6f" providerId="ADAL" clId="{43ADE945-D85A-403C-BDDD-7CF3562B7129}" dt="2024-07-17T17:30:00.705" v="2705" actId="1076"/>
          <ac:spMkLst>
            <pc:docMk/>
            <pc:sldMk cId="2252848670" sldId="276"/>
            <ac:spMk id="5" creationId="{E02DC3FC-A52F-2800-DC59-2DAB76CDBEBA}"/>
          </ac:spMkLst>
        </pc:spChg>
        <pc:picChg chg="add mod">
          <ac:chgData name="Matthew Weber" userId="cb8fa425-774b-40a7-b0f2-d5b57e79fa6f" providerId="ADAL" clId="{43ADE945-D85A-403C-BDDD-7CF3562B7129}" dt="2024-07-16T20:24:58.692" v="2459"/>
          <ac:picMkLst>
            <pc:docMk/>
            <pc:sldMk cId="2252848670" sldId="276"/>
            <ac:picMk id="2" creationId="{FE2C9910-098C-3CC7-9D3F-07491BE11C9A}"/>
          </ac:picMkLst>
        </pc:picChg>
        <pc:picChg chg="del">
          <ac:chgData name="Matthew Weber" userId="cb8fa425-774b-40a7-b0f2-d5b57e79fa6f" providerId="ADAL" clId="{43ADE945-D85A-403C-BDDD-7CF3562B7129}" dt="2024-07-16T20:24:48.243" v="2458" actId="478"/>
          <ac:picMkLst>
            <pc:docMk/>
            <pc:sldMk cId="2252848670" sldId="276"/>
            <ac:picMk id="2050" creationId="{FA4C123B-184A-A6A8-D5E1-C5D811C5A0A7}"/>
          </ac:picMkLst>
        </pc:picChg>
      </pc:sldChg>
      <pc:sldChg chg="addSp delSp modSp add mod setBg delDesignElem">
        <pc:chgData name="Matthew Weber" userId="cb8fa425-774b-40a7-b0f2-d5b57e79fa6f" providerId="ADAL" clId="{43ADE945-D85A-403C-BDDD-7CF3562B7129}" dt="2024-07-17T17:25:16.640" v="2529" actId="1076"/>
        <pc:sldMkLst>
          <pc:docMk/>
          <pc:sldMk cId="848020462" sldId="277"/>
        </pc:sldMkLst>
        <pc:spChg chg="mod">
          <ac:chgData name="Matthew Weber" userId="cb8fa425-774b-40a7-b0f2-d5b57e79fa6f" providerId="ADAL" clId="{43ADE945-D85A-403C-BDDD-7CF3562B7129}" dt="2024-07-17T17:25:10.173" v="2528" actId="1076"/>
          <ac:spMkLst>
            <pc:docMk/>
            <pc:sldMk cId="848020462" sldId="277"/>
            <ac:spMk id="2" creationId="{0988541B-C4D0-FD60-CEA4-610494902ED9}"/>
          </ac:spMkLst>
        </pc:spChg>
        <pc:spChg chg="mod">
          <ac:chgData name="Matthew Weber" userId="cb8fa425-774b-40a7-b0f2-d5b57e79fa6f" providerId="ADAL" clId="{43ADE945-D85A-403C-BDDD-7CF3562B7129}" dt="2024-07-17T17:25:16.640" v="2529" actId="1076"/>
          <ac:spMkLst>
            <pc:docMk/>
            <pc:sldMk cId="848020462" sldId="277"/>
            <ac:spMk id="3" creationId="{A811F1A6-A382-AF76-0D86-809F875EE824}"/>
          </ac:spMkLst>
        </pc:spChg>
        <pc:spChg chg="add">
          <ac:chgData name="Matthew Weber" userId="cb8fa425-774b-40a7-b0f2-d5b57e79fa6f" providerId="ADAL" clId="{43ADE945-D85A-403C-BDDD-7CF3562B7129}" dt="2024-07-17T17:24:40.137" v="2495" actId="26606"/>
          <ac:spMkLst>
            <pc:docMk/>
            <pc:sldMk cId="848020462" sldId="277"/>
            <ac:spMk id="9" creationId="{A3363022-C969-41E9-8EB2-E4C94908C1FA}"/>
          </ac:spMkLst>
        </pc:spChg>
        <pc:spChg chg="add">
          <ac:chgData name="Matthew Weber" userId="cb8fa425-774b-40a7-b0f2-d5b57e79fa6f" providerId="ADAL" clId="{43ADE945-D85A-403C-BDDD-7CF3562B7129}" dt="2024-07-17T17:24:40.137" v="2495" actId="26606"/>
          <ac:spMkLst>
            <pc:docMk/>
            <pc:sldMk cId="848020462" sldId="277"/>
            <ac:spMk id="11" creationId="{8D1AD6B3-BE88-4CEB-BA17-790657CC4729}"/>
          </ac:spMkLst>
        </pc:spChg>
        <pc:spChg chg="del">
          <ac:chgData name="Matthew Weber" userId="cb8fa425-774b-40a7-b0f2-d5b57e79fa6f" providerId="ADAL" clId="{43ADE945-D85A-403C-BDDD-7CF3562B7129}" dt="2024-07-17T17:24:30.898" v="2494"/>
          <ac:spMkLst>
            <pc:docMk/>
            <pc:sldMk cId="848020462" sldId="277"/>
            <ac:spMk id="17" creationId="{A3363022-C969-41E9-8EB2-E4C94908C1FA}"/>
          </ac:spMkLst>
        </pc:spChg>
        <pc:spChg chg="del">
          <ac:chgData name="Matthew Weber" userId="cb8fa425-774b-40a7-b0f2-d5b57e79fa6f" providerId="ADAL" clId="{43ADE945-D85A-403C-BDDD-7CF3562B7129}" dt="2024-07-17T17:24:30.898" v="2494"/>
          <ac:spMkLst>
            <pc:docMk/>
            <pc:sldMk cId="848020462" sldId="277"/>
            <ac:spMk id="19" creationId="{8D1AD6B3-BE88-4CEB-BA17-790657CC4729}"/>
          </ac:spMkLst>
        </pc:spChg>
        <pc:grpChg chg="add">
          <ac:chgData name="Matthew Weber" userId="cb8fa425-774b-40a7-b0f2-d5b57e79fa6f" providerId="ADAL" clId="{43ADE945-D85A-403C-BDDD-7CF3562B7129}" dt="2024-07-17T17:24:40.137" v="2495" actId="26606"/>
          <ac:grpSpMkLst>
            <pc:docMk/>
            <pc:sldMk cId="848020462" sldId="277"/>
            <ac:grpSpMk id="13" creationId="{89D1390B-7E13-4B4F-9CB2-391063412E54}"/>
          </ac:grpSpMkLst>
        </pc:grpChg>
        <pc:grpChg chg="del">
          <ac:chgData name="Matthew Weber" userId="cb8fa425-774b-40a7-b0f2-d5b57e79fa6f" providerId="ADAL" clId="{43ADE945-D85A-403C-BDDD-7CF3562B7129}" dt="2024-07-17T17:24:30.898" v="2494"/>
          <ac:grpSpMkLst>
            <pc:docMk/>
            <pc:sldMk cId="848020462" sldId="277"/>
            <ac:grpSpMk id="21" creationId="{89D1390B-7E13-4B4F-9CB2-391063412E54}"/>
          </ac:grpSpMkLst>
        </pc:grpChg>
      </pc:sldChg>
      <pc:sldChg chg="del">
        <pc:chgData name="Matthew Weber" userId="cb8fa425-774b-40a7-b0f2-d5b57e79fa6f" providerId="ADAL" clId="{43ADE945-D85A-403C-BDDD-7CF3562B7129}" dt="2024-07-15T17:49:07.924" v="782" actId="2696"/>
        <pc:sldMkLst>
          <pc:docMk/>
          <pc:sldMk cId="2654028245" sldId="277"/>
        </pc:sldMkLst>
      </pc:sldChg>
      <pc:sldChg chg="del">
        <pc:chgData name="Matthew Weber" userId="cb8fa425-774b-40a7-b0f2-d5b57e79fa6f" providerId="ADAL" clId="{43ADE945-D85A-403C-BDDD-7CF3562B7129}" dt="2024-07-15T17:49:10.664" v="783" actId="2696"/>
        <pc:sldMkLst>
          <pc:docMk/>
          <pc:sldMk cId="920686963" sldId="278"/>
        </pc:sldMkLst>
      </pc:sldChg>
      <pc:sldChg chg="del">
        <pc:chgData name="Matthew Weber" userId="cb8fa425-774b-40a7-b0f2-d5b57e79fa6f" providerId="ADAL" clId="{43ADE945-D85A-403C-BDDD-7CF3562B7129}" dt="2024-07-15T17:48:53.921" v="777" actId="2696"/>
        <pc:sldMkLst>
          <pc:docMk/>
          <pc:sldMk cId="1023261780" sldId="280"/>
        </pc:sldMkLst>
      </pc:sldChg>
      <pc:sldChg chg="del">
        <pc:chgData name="Matthew Weber" userId="cb8fa425-774b-40a7-b0f2-d5b57e79fa6f" providerId="ADAL" clId="{43ADE945-D85A-403C-BDDD-7CF3562B7129}" dt="2024-07-15T17:48:56.505" v="778" actId="2696"/>
        <pc:sldMkLst>
          <pc:docMk/>
          <pc:sldMk cId="314473372" sldId="281"/>
        </pc:sldMkLst>
      </pc:sldChg>
      <pc:sldChg chg="del">
        <pc:chgData name="Matthew Weber" userId="cb8fa425-774b-40a7-b0f2-d5b57e79fa6f" providerId="ADAL" clId="{43ADE945-D85A-403C-BDDD-7CF3562B7129}" dt="2024-07-15T17:48:59.865" v="779" actId="2696"/>
        <pc:sldMkLst>
          <pc:docMk/>
          <pc:sldMk cId="3184186270" sldId="282"/>
        </pc:sldMkLst>
      </pc:sldChg>
      <pc:sldChg chg="del">
        <pc:chgData name="Matthew Weber" userId="cb8fa425-774b-40a7-b0f2-d5b57e79fa6f" providerId="ADAL" clId="{43ADE945-D85A-403C-BDDD-7CF3562B7129}" dt="2024-07-15T17:49:15.741" v="785" actId="2696"/>
        <pc:sldMkLst>
          <pc:docMk/>
          <pc:sldMk cId="4146038603" sldId="283"/>
        </pc:sldMkLst>
      </pc:sldChg>
      <pc:sldChg chg="del">
        <pc:chgData name="Matthew Weber" userId="cb8fa425-774b-40a7-b0f2-d5b57e79fa6f" providerId="ADAL" clId="{43ADE945-D85A-403C-BDDD-7CF3562B7129}" dt="2024-07-15T17:49:13.174" v="784" actId="2696"/>
        <pc:sldMkLst>
          <pc:docMk/>
          <pc:sldMk cId="3952998100" sldId="284"/>
        </pc:sldMkLst>
      </pc:sldChg>
      <pc:sldChg chg="del">
        <pc:chgData name="Matthew Weber" userId="cb8fa425-774b-40a7-b0f2-d5b57e79fa6f" providerId="ADAL" clId="{43ADE945-D85A-403C-BDDD-7CF3562B7129}" dt="2024-07-15T17:48:51.356" v="776" actId="2696"/>
        <pc:sldMkLst>
          <pc:docMk/>
          <pc:sldMk cId="1780769540" sldId="285"/>
        </pc:sldMkLst>
      </pc:sldChg>
      <pc:sldChg chg="del">
        <pc:chgData name="Matthew Weber" userId="cb8fa425-774b-40a7-b0f2-d5b57e79fa6f" providerId="ADAL" clId="{43ADE945-D85A-403C-BDDD-7CF3562B7129}" dt="2024-07-15T17:48:35.458" v="770" actId="2696"/>
        <pc:sldMkLst>
          <pc:docMk/>
          <pc:sldMk cId="3807036028"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F12E3-94DC-4320-8BD1-6D376FCAE3EF}"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05311-1B54-44E4-88E9-F095F082B528}" type="slidenum">
              <a:rPr lang="en-US" smtClean="0"/>
              <a:t>‹#›</a:t>
            </a:fld>
            <a:endParaRPr lang="en-US"/>
          </a:p>
        </p:txBody>
      </p:sp>
    </p:spTree>
    <p:extLst>
      <p:ext uri="{BB962C8B-B14F-4D97-AF65-F5344CB8AC3E}">
        <p14:creationId xmlns:p14="http://schemas.microsoft.com/office/powerpoint/2010/main" val="71674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6574587" y="4072539"/>
            <a:ext cx="4805996" cy="1297115"/>
          </a:xfrm>
        </p:spPr>
        <p:txBody>
          <a:bodyPr anchor="t">
            <a:normAutofit/>
          </a:bodyPr>
          <a:lstStyle/>
          <a:p>
            <a:pPr algn="l"/>
            <a:r>
              <a:rPr lang="en-US" sz="4000" dirty="0">
                <a:solidFill>
                  <a:schemeClr val="tx2"/>
                </a:solidFill>
              </a:rPr>
              <a:t>Ejecting a Pallet</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6574892" y="4950238"/>
            <a:ext cx="4805691" cy="838831"/>
          </a:xfrm>
        </p:spPr>
        <p:txBody>
          <a:bodyPr anchor="b">
            <a:normAutofit/>
          </a:bodyPr>
          <a:lstStyle/>
          <a:p>
            <a:pPr algn="l"/>
            <a:r>
              <a:rPr lang="en-US" sz="2000" dirty="0">
                <a:solidFill>
                  <a:schemeClr val="tx2"/>
                </a:solidFill>
              </a:rPr>
              <a:t>6.25.24 version 1.0</a:t>
            </a:r>
          </a:p>
        </p:txBody>
      </p:sp>
      <p:pic>
        <p:nvPicPr>
          <p:cNvPr id="4" name="Picture 3" descr="A logo for a company&#10;&#10;Description automatically generated">
            <a:extLst>
              <a:ext uri="{FF2B5EF4-FFF2-40B4-BE49-F238E27FC236}">
                <a16:creationId xmlns:a16="http://schemas.microsoft.com/office/drawing/2014/main" id="{20B5C980-127B-ACDC-A8EC-916326D7D497}"/>
              </a:ext>
            </a:extLst>
          </p:cNvPr>
          <p:cNvPicPr>
            <a:picLocks noChangeAspect="1"/>
          </p:cNvPicPr>
          <p:nvPr/>
        </p:nvPicPr>
        <p:blipFill>
          <a:blip r:embed="rId2"/>
          <a:stretch>
            <a:fillRect/>
          </a:stretch>
        </p:blipFill>
        <p:spPr>
          <a:xfrm>
            <a:off x="340470" y="2576368"/>
            <a:ext cx="4141760" cy="2619664"/>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802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6" name="Rectangle 105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A conveyor belt with grey blocks&#10;&#10;Description automatically generated">
            <a:extLst>
              <a:ext uri="{FF2B5EF4-FFF2-40B4-BE49-F238E27FC236}">
                <a16:creationId xmlns:a16="http://schemas.microsoft.com/office/drawing/2014/main" id="{22191A1F-9EFD-0F98-92A9-7E849E60289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1490" r="11618"/>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dirty="0"/>
              <a:t>Assumptions and Prerequisite Skills</a:t>
            </a:r>
          </a:p>
          <a:p>
            <a:pPr marL="800100" lvl="1" indent="-342900">
              <a:spcBef>
                <a:spcPts val="0"/>
              </a:spcBef>
              <a:buFont typeface="Symbol" panose="05050102010706020507" pitchFamily="18" charset="2"/>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none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dirty="0"/>
              <a:t>Supplies Needed</a:t>
            </a:r>
          </a:p>
          <a:p>
            <a:pPr lvl="1"/>
            <a:r>
              <a:rPr lang="en-US" sz="2000" dirty="0"/>
              <a:t>Standard PPE</a:t>
            </a:r>
          </a:p>
          <a:p>
            <a:pPr marL="457200" lvl="1" indent="0">
              <a:buNone/>
            </a:pPr>
            <a:endParaRPr lang="en-US" sz="2000" dirty="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38DF-9608-300E-1E3D-66E372EBA0B3}"/>
              </a:ext>
            </a:extLst>
          </p:cNvPr>
          <p:cNvSpPr>
            <a:spLocks noGrp="1"/>
          </p:cNvSpPr>
          <p:nvPr>
            <p:ph type="title"/>
          </p:nvPr>
        </p:nvSpPr>
        <p:spPr>
          <a:xfrm>
            <a:off x="838200" y="365125"/>
            <a:ext cx="1988127" cy="1325563"/>
          </a:xfrm>
        </p:spPr>
        <p:txBody>
          <a:bodyPr/>
          <a:lstStyle/>
          <a:p>
            <a:r>
              <a:rPr lang="en-US" dirty="0"/>
              <a:t>Preface</a:t>
            </a:r>
          </a:p>
        </p:txBody>
      </p:sp>
      <p:sp>
        <p:nvSpPr>
          <p:cNvPr id="4" name="Content Placeholder 2">
            <a:extLst>
              <a:ext uri="{FF2B5EF4-FFF2-40B4-BE49-F238E27FC236}">
                <a16:creationId xmlns:a16="http://schemas.microsoft.com/office/drawing/2014/main" id="{283FA86B-B780-6B62-ABC7-1E39A3461217}"/>
              </a:ext>
            </a:extLst>
          </p:cNvPr>
          <p:cNvSpPr>
            <a:spLocks noGrp="1"/>
          </p:cNvSpPr>
          <p:nvPr>
            <p:ph idx="1"/>
          </p:nvPr>
        </p:nvSpPr>
        <p:spPr>
          <a:xfrm>
            <a:off x="838200" y="1415845"/>
            <a:ext cx="5523271" cy="5191432"/>
          </a:xfrm>
        </p:spPr>
        <p:txBody>
          <a:bodyPr>
            <a:normAutofit/>
          </a:bodyPr>
          <a:lstStyle/>
          <a:p>
            <a:pPr marL="0" indent="0">
              <a:lnSpc>
                <a:spcPct val="115000"/>
              </a:lnSpc>
              <a:spcBef>
                <a:spcPts val="0"/>
              </a:spcBef>
              <a:spcAft>
                <a:spcPts val="800"/>
              </a:spcAft>
              <a:buNone/>
            </a:pPr>
            <a:r>
              <a:rPr lang="en-US" sz="2000" kern="100" dirty="0">
                <a:latin typeface="Aptos" panose="020B0004020202020204" pitchFamily="34" charset="0"/>
                <a:ea typeface="Aptos" panose="020B0004020202020204" pitchFamily="34" charset="0"/>
                <a:cs typeface="Times New Roman" panose="02020603050405020304" pitchFamily="18" charset="0"/>
              </a:rPr>
              <a:t>A pallet should be ejected when more than one block does not meet quality specs. If the outcome of this pallet was not expected, assess future cycles. If you have three poor quality pallets in a row, see “Bad Pallet Troubleshooting” to find the cause of the bad pallet.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None/>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9978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1. </a:t>
            </a:r>
            <a:r>
              <a:rPr lang="en-US" sz="2200" kern="100" dirty="0">
                <a:latin typeface="Aptos" panose="020B0004020202020204" pitchFamily="34" charset="0"/>
                <a:ea typeface="Aptos" panose="020B0004020202020204" pitchFamily="34" charset="0"/>
                <a:cs typeface="Times New Roman" panose="02020603050405020304" pitchFamily="18" charset="0"/>
              </a:rPr>
              <a:t>Before turning the “Material Ejector” position to auto. Make sure any good pallets in front pass the pallet ejector probe. You can tell this through the light on the bottom of the probe that indicates when something is above it (Blue circle in Figure 1).</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5" name="Group 4">
            <a:extLst>
              <a:ext uri="{FF2B5EF4-FFF2-40B4-BE49-F238E27FC236}">
                <a16:creationId xmlns:a16="http://schemas.microsoft.com/office/drawing/2014/main" id="{CF42B00F-5FB4-5EF2-2B50-EBDEBE3BABAB}"/>
              </a:ext>
            </a:extLst>
          </p:cNvPr>
          <p:cNvGrpSpPr/>
          <p:nvPr/>
        </p:nvGrpSpPr>
        <p:grpSpPr>
          <a:xfrm>
            <a:off x="6467090" y="468568"/>
            <a:ext cx="3987135" cy="5685512"/>
            <a:chOff x="6467090" y="468568"/>
            <a:chExt cx="3987135" cy="5685512"/>
          </a:xfrm>
        </p:grpSpPr>
        <p:pic>
          <p:nvPicPr>
            <p:cNvPr id="2050" name="Picture 2">
              <a:extLst>
                <a:ext uri="{FF2B5EF4-FFF2-40B4-BE49-F238E27FC236}">
                  <a16:creationId xmlns:a16="http://schemas.microsoft.com/office/drawing/2014/main" id="{E56ACE02-E121-D407-C245-884204061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090" y="468568"/>
              <a:ext cx="3987135" cy="531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29719A23-FF7C-2744-C51D-A1289F96F022}"/>
                </a:ext>
              </a:extLst>
            </p:cNvPr>
            <p:cNvSpPr/>
            <p:nvPr/>
          </p:nvSpPr>
          <p:spPr>
            <a:xfrm>
              <a:off x="8460657" y="2251587"/>
              <a:ext cx="934064" cy="875071"/>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1D0045D-B7FD-E078-A8FF-20B3A4770DDF}"/>
                </a:ext>
              </a:extLst>
            </p:cNvPr>
            <p:cNvSpPr txBox="1"/>
            <p:nvPr/>
          </p:nvSpPr>
          <p:spPr>
            <a:xfrm>
              <a:off x="7969044" y="5784748"/>
              <a:ext cx="983226" cy="369332"/>
            </a:xfrm>
            <a:prstGeom prst="rect">
              <a:avLst/>
            </a:prstGeom>
            <a:solidFill>
              <a:schemeClr val="bg1"/>
            </a:solidFill>
          </p:spPr>
          <p:txBody>
            <a:bodyPr wrap="square" rtlCol="0">
              <a:spAutoFit/>
            </a:bodyPr>
            <a:lstStyle/>
            <a:p>
              <a:r>
                <a:rPr lang="en-US" dirty="0"/>
                <a:t>Figure 1</a:t>
              </a:r>
            </a:p>
          </p:txBody>
        </p:sp>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At this point you may now turn the “Material Ejector” switch to the “auto” position (Green circle in Figure 2).</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3.  Once you have ejected any pallets that needed ejection, turn the “Material Ejector” switch back to the “off” position.</a:t>
            </a:r>
          </a:p>
          <a:p>
            <a:pPr marL="0" indent="0">
              <a:buNone/>
            </a:pPr>
            <a:endParaRPr lang="en-US" sz="1700" dirty="0"/>
          </a:p>
        </p:txBody>
      </p:sp>
      <p:grpSp>
        <p:nvGrpSpPr>
          <p:cNvPr id="6" name="Group 5">
            <a:extLst>
              <a:ext uri="{FF2B5EF4-FFF2-40B4-BE49-F238E27FC236}">
                <a16:creationId xmlns:a16="http://schemas.microsoft.com/office/drawing/2014/main" id="{91C10FA4-8C62-A809-B5F7-88B57569E0D5}"/>
              </a:ext>
            </a:extLst>
          </p:cNvPr>
          <p:cNvGrpSpPr/>
          <p:nvPr/>
        </p:nvGrpSpPr>
        <p:grpSpPr>
          <a:xfrm>
            <a:off x="6800986" y="769232"/>
            <a:ext cx="3989651" cy="5690846"/>
            <a:chOff x="6800986" y="769232"/>
            <a:chExt cx="3989651" cy="5690846"/>
          </a:xfrm>
        </p:grpSpPr>
        <p:pic>
          <p:nvPicPr>
            <p:cNvPr id="4" name="Picture 2">
              <a:extLst>
                <a:ext uri="{FF2B5EF4-FFF2-40B4-BE49-F238E27FC236}">
                  <a16:creationId xmlns:a16="http://schemas.microsoft.com/office/drawing/2014/main" id="{CE180E8A-7A58-C807-5BDC-A8F674070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986" y="769232"/>
              <a:ext cx="3989651" cy="53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a:extLst>
                <a:ext uri="{FF2B5EF4-FFF2-40B4-BE49-F238E27FC236}">
                  <a16:creationId xmlns:a16="http://schemas.microsoft.com/office/drawing/2014/main" id="{5DEB3350-B61F-653A-8672-E7299190662F}"/>
                </a:ext>
              </a:extLst>
            </p:cNvPr>
            <p:cNvSpPr/>
            <p:nvPr/>
          </p:nvSpPr>
          <p:spPr>
            <a:xfrm>
              <a:off x="7993626" y="2949678"/>
              <a:ext cx="1455174" cy="1445342"/>
            </a:xfrm>
            <a:prstGeom prst="ellipse">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85D48E-1120-D0B2-4330-29AB450E9852}"/>
                </a:ext>
              </a:extLst>
            </p:cNvPr>
            <p:cNvSpPr txBox="1"/>
            <p:nvPr/>
          </p:nvSpPr>
          <p:spPr>
            <a:xfrm>
              <a:off x="8304198" y="6088767"/>
              <a:ext cx="983226" cy="371311"/>
            </a:xfrm>
            <a:prstGeom prst="rect">
              <a:avLst/>
            </a:prstGeom>
            <a:solidFill>
              <a:schemeClr val="bg1"/>
            </a:solidFill>
          </p:spPr>
          <p:txBody>
            <a:bodyPr wrap="square" rtlCol="0">
              <a:spAutoFit/>
            </a:bodyPr>
            <a:lstStyle/>
            <a:p>
              <a:r>
                <a:rPr lang="en-US" dirty="0"/>
                <a:t>Figure 2</a:t>
              </a:r>
            </a:p>
          </p:txBody>
        </p:sp>
      </p:grpSp>
    </p:spTree>
    <p:extLst>
      <p:ext uri="{BB962C8B-B14F-4D97-AF65-F5344CB8AC3E}">
        <p14:creationId xmlns:p14="http://schemas.microsoft.com/office/powerpoint/2010/main" val="199728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9892</TotalTime>
  <Words>184</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Symbol</vt:lpstr>
      <vt:lpstr>Office Theme</vt:lpstr>
      <vt:lpstr>Ejecting a Pallet</vt:lpstr>
      <vt:lpstr>PowerPoint Presentation</vt:lpstr>
      <vt:lpstr>Preface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Matthew Weber</cp:lastModifiedBy>
  <cp:revision>1</cp:revision>
  <dcterms:created xsi:type="dcterms:W3CDTF">2024-07-01T11:50:05Z</dcterms:created>
  <dcterms:modified xsi:type="dcterms:W3CDTF">2024-08-21T16:12:29Z</dcterms:modified>
</cp:coreProperties>
</file>