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E6598-7435-4BDB-8241-F1737B66B46A}" v="2" dt="2024-07-01T17:06:39.470"/>
    <p1510:client id="{0594C980-1F45-4FA6-9A0E-DEFDA89E183E}" v="57" dt="2024-07-01T18:53:32.243"/>
    <p1510:client id="{416331A4-5993-4ABC-9964-79E951A960A4}" v="34" dt="2024-07-02T13:33:20.875"/>
    <p1510:client id="{6E6DA757-6AC9-43F6-9F18-5DB7752267B9}" v="32" dt="2024-07-01T19:29:37.130"/>
    <p1510:client id="{AB3003C4-BCF8-4D42-BA84-D847D497CBA3}" v="43" dt="2024-07-02T15:11:05.969"/>
    <p1510:client id="{D7D8595E-E992-4051-BD68-05C67ECD3231}" v="17" dt="2024-07-02T13:53:03.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custSel addSld modSld">
      <pc:chgData name="Matthew Weber" userId="cb8fa425-774b-40a7-b0f2-d5b57e79fa6f" providerId="ADAL" clId="{416331A4-5993-4ABC-9964-79E951A960A4}" dt="2024-07-02T13:33:31.868" v="383" actId="2890"/>
      <pc:docMkLst>
        <pc:docMk/>
      </pc:docMkLst>
      <pc:sldChg chg="modSp mod">
        <pc:chgData name="Matthew Weber" userId="cb8fa425-774b-40a7-b0f2-d5b57e79fa6f" providerId="ADAL" clId="{416331A4-5993-4ABC-9964-79E951A960A4}" dt="2024-07-01T19:38:51.258" v="31" actId="20577"/>
        <pc:sldMkLst>
          <pc:docMk/>
          <pc:sldMk cId="2932703518" sldId="256"/>
        </pc:sldMkLst>
        <pc:spChg chg="mod">
          <ac:chgData name="Matthew Weber" userId="cb8fa425-774b-40a7-b0f2-d5b57e79fa6f" providerId="ADAL" clId="{416331A4-5993-4ABC-9964-79E951A960A4}" dt="2024-07-01T19:38:29.130" v="27"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delSp modSp mod">
        <pc:chgData name="Matthew Weber" userId="cb8fa425-774b-40a7-b0f2-d5b57e79fa6f" providerId="ADAL" clId="{416331A4-5993-4ABC-9964-79E951A960A4}" dt="2024-07-01T19:42:48.071" v="103" actId="478"/>
        <pc:sldMkLst>
          <pc:docMk/>
          <pc:sldMk cId="754623724" sldId="258"/>
        </pc:sldMkLst>
        <pc:spChg chg="mod">
          <ac:chgData name="Matthew Weber" userId="cb8fa425-774b-40a7-b0f2-d5b57e79fa6f" providerId="ADAL" clId="{416331A4-5993-4ABC-9964-79E951A960A4}" dt="2024-07-01T19:42:41.368" v="100" actId="403"/>
          <ac:spMkLst>
            <pc:docMk/>
            <pc:sldMk cId="754623724" sldId="258"/>
            <ac:spMk id="3" creationId="{8F4C1733-6E4C-D12A-B536-419328C4EDAA}"/>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01T19:45:18.363" v="143" actId="1076"/>
        <pc:sldMkLst>
          <pc:docMk/>
          <pc:sldMk cId="4169116557" sldId="259"/>
        </pc:sldMkLst>
        <pc:spChg chg="mod">
          <ac:chgData name="Matthew Weber" userId="cb8fa425-774b-40a7-b0f2-d5b57e79fa6f" providerId="ADAL" clId="{416331A4-5993-4ABC-9964-79E951A960A4}" dt="2024-07-01T19:45:18.363" v="143" actId="1076"/>
          <ac:spMkLst>
            <pc:docMk/>
            <pc:sldMk cId="4169116557" sldId="259"/>
            <ac:spMk id="2" creationId="{51C08503-DA61-147C-F172-6AB2F4E1D578}"/>
          </ac:spMkLst>
        </pc:spChg>
        <pc:spChg chg="mod">
          <ac:chgData name="Matthew Weber" userId="cb8fa425-774b-40a7-b0f2-d5b57e79fa6f" providerId="ADAL" clId="{416331A4-5993-4ABC-9964-79E951A960A4}" dt="2024-07-01T19:45:12.598" v="142" actId="27636"/>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01T19:48:29.387" v="158" actId="1076"/>
        <pc:sldMkLst>
          <pc:docMk/>
          <pc:sldMk cId="2846251533" sldId="260"/>
        </pc:sldMkLst>
        <pc:spChg chg="mod">
          <ac:chgData name="Matthew Weber" userId="cb8fa425-774b-40a7-b0f2-d5b57e79fa6f" providerId="ADAL" clId="{416331A4-5993-4ABC-9964-79E951A960A4}" dt="2024-07-01T19:47:56.823" v="149" actId="26606"/>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01T19:50:36.118" v="174" actId="14100"/>
        <pc:sldMkLst>
          <pc:docMk/>
          <pc:sldMk cId="2595567678" sldId="261"/>
        </pc:sldMkLst>
        <pc:spChg chg="mod">
          <ac:chgData name="Matthew Weber" userId="cb8fa425-774b-40a7-b0f2-d5b57e79fa6f" providerId="ADAL" clId="{416331A4-5993-4ABC-9964-79E951A960A4}" dt="2024-07-01T19:49:46.595" v="163" actId="404"/>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02T13:14:55.101" v="215" actId="403"/>
        <pc:sldMkLst>
          <pc:docMk/>
          <pc:sldMk cId="3183407483" sldId="262"/>
        </pc:sldMkLst>
        <pc:spChg chg="mod">
          <ac:chgData name="Matthew Weber" userId="cb8fa425-774b-40a7-b0f2-d5b57e79fa6f" providerId="ADAL" clId="{416331A4-5993-4ABC-9964-79E951A960A4}" dt="2024-07-02T13:14:55.101" v="215" actId="403"/>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02T13:18:34.637" v="257"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02T13:18:24.016" v="256" actId="1076"/>
          <ac:spMkLst>
            <pc:docMk/>
            <pc:sldMk cId="1355892443" sldId="263"/>
            <ac:spMk id="4" creationId="{D41CD4A4-34F9-C2DF-2E96-BBC1E8A26D1A}"/>
          </ac:spMkLst>
        </pc:spChg>
        <pc:spChg chg="add mod">
          <ac:chgData name="Matthew Weber" userId="cb8fa425-774b-40a7-b0f2-d5b57e79fa6f" providerId="ADAL" clId="{416331A4-5993-4ABC-9964-79E951A960A4}" dt="2024-07-02T13:18:34.637" v="257"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mod">
          <ac:chgData name="Matthew Weber" userId="cb8fa425-774b-40a7-b0f2-d5b57e79fa6f" providerId="ADAL" clId="{416331A4-5993-4ABC-9964-79E951A960A4}" dt="2024-07-02T13:18:05.165" v="253" actId="1076"/>
          <ac:grpSpMkLst>
            <pc:docMk/>
            <pc:sldMk cId="1355892443" sldId="263"/>
            <ac:grpSpMk id="13" creationId="{ABC30E07-A77C-A0C1-3EB9-6473540658D3}"/>
          </ac:grpSpMkLst>
        </pc:grp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02T13:20:12.060" v="275" actId="403"/>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02T13:19:54.969" v="270" actId="26606"/>
          <ac:spMkLst>
            <pc:docMk/>
            <pc:sldMk cId="1147741241" sldId="264"/>
            <ac:spMk id="4" creationId="{65ECD87A-DCCD-81F9-88EB-D08778CDAE02}"/>
          </ac:spMkLst>
        </pc:spChg>
        <pc:spChg chg="add mod">
          <ac:chgData name="Matthew Weber" userId="cb8fa425-774b-40a7-b0f2-d5b57e79fa6f" providerId="ADAL" clId="{416331A4-5993-4ABC-9964-79E951A960A4}" dt="2024-07-02T13:19:54.969" v="270" actId="26606"/>
          <ac:spMkLst>
            <pc:docMk/>
            <pc:sldMk cId="1147741241" sldId="264"/>
            <ac:spMk id="5" creationId="{7AF545DB-22B2-2F93-3A67-F3BE21C798E1}"/>
          </ac:spMkLst>
        </pc:spChg>
        <pc:spChg chg="add mod">
          <ac:chgData name="Matthew Weber" userId="cb8fa425-774b-40a7-b0f2-d5b57e79fa6f" providerId="ADAL" clId="{416331A4-5993-4ABC-9964-79E951A960A4}" dt="2024-07-02T13:20:12.060" v="275" actId="403"/>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mod">
        <pc:chgData name="Matthew Weber" userId="cb8fa425-774b-40a7-b0f2-d5b57e79fa6f" providerId="ADAL" clId="{416331A4-5993-4ABC-9964-79E951A960A4}" dt="2024-07-02T13:22:29.159" v="293" actId="107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2T13:20:33.117" v="281" actId="27636"/>
          <ac:spMkLst>
            <pc:docMk/>
            <pc:sldMk cId="1905982395" sldId="265"/>
            <ac:spMk id="4" creationId="{106FA897-14B7-0696-B57E-54FE6FD0FE6C}"/>
          </ac:spMkLst>
        </pc:spChg>
        <pc:spChg chg="add mod">
          <ac:chgData name="Matthew Weber" userId="cb8fa425-774b-40a7-b0f2-d5b57e79fa6f" providerId="ADAL" clId="{416331A4-5993-4ABC-9964-79E951A960A4}" dt="2024-07-02T13:22:29.159" v="293" actId="1076"/>
          <ac:spMkLst>
            <pc:docMk/>
            <pc:sldMk cId="1905982395" sldId="265"/>
            <ac:spMk id="5" creationId="{AE1135AD-1466-6B57-32A6-2675874FFC97}"/>
          </ac:spMkLst>
        </pc:spChg>
      </pc:sldChg>
      <pc:sldChg chg="addSp delSp modSp new mod">
        <pc:chgData name="Matthew Weber" userId="cb8fa425-774b-40a7-b0f2-d5b57e79fa6f" providerId="ADAL" clId="{416331A4-5993-4ABC-9964-79E951A960A4}" dt="2024-07-02T13:25:11.601" v="317" actId="14100"/>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2T13:23:00.936" v="297"/>
          <ac:spMkLst>
            <pc:docMk/>
            <pc:sldMk cId="582507142" sldId="266"/>
            <ac:spMk id="4" creationId="{5FD03C18-095E-B1EA-6CA6-7E8302E6FBA5}"/>
          </ac:spMkLst>
        </pc:spChg>
        <pc:spChg chg="add mod">
          <ac:chgData name="Matthew Weber" userId="cb8fa425-774b-40a7-b0f2-d5b57e79fa6f" providerId="ADAL" clId="{416331A4-5993-4ABC-9964-79E951A960A4}" dt="2024-07-02T13:24:19.087" v="309" actId="1076"/>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mod">
        <pc:chgData name="Matthew Weber" userId="cb8fa425-774b-40a7-b0f2-d5b57e79fa6f" providerId="ADAL" clId="{416331A4-5993-4ABC-9964-79E951A960A4}" dt="2024-07-02T13:27:16.764" v="332" actId="2763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2T13:25:32.788" v="321"/>
          <ac:spMkLst>
            <pc:docMk/>
            <pc:sldMk cId="1829635972" sldId="267"/>
            <ac:spMk id="4" creationId="{4BD809D0-3CF7-B740-F43A-7FF4D08ECED6}"/>
          </ac:spMkLst>
        </pc:spChg>
        <pc:spChg chg="add mod">
          <ac:chgData name="Matthew Weber" userId="cb8fa425-774b-40a7-b0f2-d5b57e79fa6f" providerId="ADAL" clId="{416331A4-5993-4ABC-9964-79E951A960A4}" dt="2024-07-02T13:27:16.764" v="332" actId="27636"/>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02T13:30:57.732" v="371"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02T13:29:58.403" v="348" actId="26606"/>
          <ac:spMkLst>
            <pc:docMk/>
            <pc:sldMk cId="379908706" sldId="268"/>
            <ac:spMk id="4" creationId="{076D41CE-76A3-070D-B989-515DB646B705}"/>
          </ac:spMkLst>
        </pc:spChg>
        <pc:spChg chg="add mod">
          <ac:chgData name="Matthew Weber" userId="cb8fa425-774b-40a7-b0f2-d5b57e79fa6f" providerId="ADAL" clId="{416331A4-5993-4ABC-9964-79E951A960A4}" dt="2024-07-02T13:29:58.403" v="348" actId="26606"/>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2T13:30:52.473" v="370" actId="14100"/>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2T13:30:36.707" v="361" actId="1076"/>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mod">
          <ac:chgData name="Matthew Weber" userId="cb8fa425-774b-40a7-b0f2-d5b57e79fa6f" providerId="ADAL" clId="{416331A4-5993-4ABC-9964-79E951A960A4}" dt="2024-07-02T13:30:57.732" v="371" actId="1076"/>
          <ac:grpSpMkLst>
            <pc:docMk/>
            <pc:sldMk cId="379908706" sldId="268"/>
            <ac:grpSpMk id="6" creationId="{CEBD8203-D0B7-6633-20F1-0BBA42268121}"/>
          </ac:grpSpMkLst>
        </pc:grpChg>
        <pc:grpChg chg="add mod">
          <ac:chgData name="Matthew Weber" userId="cb8fa425-774b-40a7-b0f2-d5b57e79fa6f" providerId="ADAL" clId="{416331A4-5993-4ABC-9964-79E951A960A4}" dt="2024-07-02T13:30:16.825" v="352" actId="14100"/>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02T13:33:22.899" v="382" actId="26606"/>
        <pc:sldMkLst>
          <pc:docMk/>
          <pc:sldMk cId="665995654" sldId="269"/>
        </pc:sldMkLst>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02T13:32:51.765" v="375"/>
          <ac:spMkLst>
            <pc:docMk/>
            <pc:sldMk cId="665995654" sldId="269"/>
            <ac:spMk id="4" creationId="{9E5F1471-65BB-8F20-076C-32DEF2B68C92}"/>
          </ac:spMkLst>
        </pc:spChg>
        <pc:spChg chg="add mod">
          <ac:chgData name="Matthew Weber" userId="cb8fa425-774b-40a7-b0f2-d5b57e79fa6f" providerId="ADAL" clId="{416331A4-5993-4ABC-9964-79E951A960A4}" dt="2024-07-02T13:33:22.899" v="382" actId="26606"/>
          <ac:spMkLst>
            <pc:docMk/>
            <pc:sldMk cId="665995654" sldId="269"/>
            <ac:spMk id="5" creationId="{9F2E546D-2D7F-EF7F-0E83-FF8F5B224DFF}"/>
          </ac:spMkLst>
        </pc:spChg>
        <pc:spChg chg="add mod">
          <ac:chgData name="Matthew Weber" userId="cb8fa425-774b-40a7-b0f2-d5b57e79fa6f" providerId="ADAL" clId="{416331A4-5993-4ABC-9964-79E951A960A4}" dt="2024-07-02T13:33:20.875" v="381"/>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pc:chgData name="Matthew Weber" userId="cb8fa425-774b-40a7-b0f2-d5b57e79fa6f" providerId="ADAL" clId="{416331A4-5993-4ABC-9964-79E951A960A4}" dt="2024-07-02T13:33:31.868" v="383" actId="2890"/>
        <pc:sldMkLst>
          <pc:docMk/>
          <pc:sldMk cId="1678771448" sldId="270"/>
        </pc:sldMkLst>
      </pc:sldChg>
    </pc:docChg>
  </pc:docChgLst>
  <pc:docChgLst>
    <pc:chgData name="Matthew Weber" userId="cb8fa425-774b-40a7-b0f2-d5b57e79fa6f" providerId="ADAL" clId="{D7D8595E-E992-4051-BD68-05C67ECD3231}"/>
    <pc:docChg chg="undo custSel delSld modSld">
      <pc:chgData name="Matthew Weber" userId="cb8fa425-774b-40a7-b0f2-d5b57e79fa6f" providerId="ADAL" clId="{D7D8595E-E992-4051-BD68-05C67ECD3231}" dt="2024-07-02T13:57:42.849" v="268" actId="27636"/>
      <pc:docMkLst>
        <pc:docMk/>
      </pc:docMkLst>
      <pc:sldChg chg="modSp mod">
        <pc:chgData name="Matthew Weber" userId="cb8fa425-774b-40a7-b0f2-d5b57e79fa6f" providerId="ADAL" clId="{D7D8595E-E992-4051-BD68-05C67ECD3231}" dt="2024-07-02T13:36:13.409" v="46" actId="20577"/>
        <pc:sldMkLst>
          <pc:docMk/>
          <pc:sldMk cId="2932703518" sldId="256"/>
        </pc:sldMkLst>
        <pc:spChg chg="mod">
          <ac:chgData name="Matthew Weber" userId="cb8fa425-774b-40a7-b0f2-d5b57e79fa6f" providerId="ADAL" clId="{D7D8595E-E992-4051-BD68-05C67ECD3231}" dt="2024-07-02T13:35:59.603" v="42" actId="20577"/>
          <ac:spMkLst>
            <pc:docMk/>
            <pc:sldMk cId="2932703518" sldId="256"/>
            <ac:spMk id="2" creationId="{0988541B-C4D0-FD60-CEA4-610494902ED9}"/>
          </ac:spMkLst>
        </pc:spChg>
        <pc:spChg chg="mod">
          <ac:chgData name="Matthew Weber" userId="cb8fa425-774b-40a7-b0f2-d5b57e79fa6f" providerId="ADAL" clId="{D7D8595E-E992-4051-BD68-05C67ECD3231}" dt="2024-07-02T13:36:13.409" v="46" actId="20577"/>
          <ac:spMkLst>
            <pc:docMk/>
            <pc:sldMk cId="2932703518" sldId="256"/>
            <ac:spMk id="3" creationId="{A811F1A6-A382-AF76-0D86-809F875EE824}"/>
          </ac:spMkLst>
        </pc:spChg>
      </pc:sldChg>
      <pc:sldChg chg="addSp delSp modSp mod">
        <pc:chgData name="Matthew Weber" userId="cb8fa425-774b-40a7-b0f2-d5b57e79fa6f" providerId="ADAL" clId="{D7D8595E-E992-4051-BD68-05C67ECD3231}" dt="2024-07-02T13:42:27.117" v="143"/>
        <pc:sldMkLst>
          <pc:docMk/>
          <pc:sldMk cId="2923562659" sldId="257"/>
        </pc:sldMkLst>
        <pc:spChg chg="mod ord">
          <ac:chgData name="Matthew Weber" userId="cb8fa425-774b-40a7-b0f2-d5b57e79fa6f" providerId="ADAL" clId="{D7D8595E-E992-4051-BD68-05C67ECD3231}" dt="2024-07-02T13:42:20.134" v="142" actId="26606"/>
          <ac:spMkLst>
            <pc:docMk/>
            <pc:sldMk cId="2923562659" sldId="257"/>
            <ac:spMk id="3" creationId="{6F8127F2-A88E-3587-E460-6FD5C7F273C2}"/>
          </ac:spMkLst>
        </pc:spChg>
        <pc:spChg chg="del">
          <ac:chgData name="Matthew Weber" userId="cb8fa425-774b-40a7-b0f2-d5b57e79fa6f" providerId="ADAL" clId="{D7D8595E-E992-4051-BD68-05C67ECD3231}" dt="2024-07-02T13:42:20.134" v="142" actId="26606"/>
          <ac:spMkLst>
            <pc:docMk/>
            <pc:sldMk cId="2923562659" sldId="257"/>
            <ac:spMk id="1044" creationId="{79BB35BC-D5C2-4C8B-A22A-A71E6191913B}"/>
          </ac:spMkLst>
        </pc:spChg>
        <pc:spChg chg="add">
          <ac:chgData name="Matthew Weber" userId="cb8fa425-774b-40a7-b0f2-d5b57e79fa6f" providerId="ADAL" clId="{D7D8595E-E992-4051-BD68-05C67ECD3231}" dt="2024-07-02T13:42:20.134" v="142" actId="26606"/>
          <ac:spMkLst>
            <pc:docMk/>
            <pc:sldMk cId="2923562659" sldId="257"/>
            <ac:spMk id="1049" creationId="{79BB35BC-D5C2-4C8B-A22A-A71E6191913B}"/>
          </ac:spMkLst>
        </pc:spChg>
        <pc:picChg chg="del">
          <ac:chgData name="Matthew Weber" userId="cb8fa425-774b-40a7-b0f2-d5b57e79fa6f" providerId="ADAL" clId="{D7D8595E-E992-4051-BD68-05C67ECD3231}" dt="2024-07-02T13:42:05.456" v="140" actId="478"/>
          <ac:picMkLst>
            <pc:docMk/>
            <pc:sldMk cId="2923562659" sldId="257"/>
            <ac:picMk id="4" creationId="{E3076670-0BAF-DD3D-109F-4069E1A18942}"/>
          </ac:picMkLst>
        </pc:picChg>
        <pc:picChg chg="add mod">
          <ac:chgData name="Matthew Weber" userId="cb8fa425-774b-40a7-b0f2-d5b57e79fa6f" providerId="ADAL" clId="{D7D8595E-E992-4051-BD68-05C67ECD3231}" dt="2024-07-02T13:42:27.117" v="143"/>
          <ac:picMkLst>
            <pc:docMk/>
            <pc:sldMk cId="2923562659" sldId="257"/>
            <ac:picMk id="1026" creationId="{6F172151-06FD-9C07-57FB-F8C98BAFF6B4}"/>
          </ac:picMkLst>
        </pc:picChg>
      </pc:sldChg>
      <pc:sldChg chg="addSp modSp mod">
        <pc:chgData name="Matthew Weber" userId="cb8fa425-774b-40a7-b0f2-d5b57e79fa6f" providerId="ADAL" clId="{D7D8595E-E992-4051-BD68-05C67ECD3231}" dt="2024-07-02T13:41:02.276" v="139" actId="403"/>
        <pc:sldMkLst>
          <pc:docMk/>
          <pc:sldMk cId="754623724" sldId="258"/>
        </pc:sldMkLst>
        <pc:spChg chg="mod">
          <ac:chgData name="Matthew Weber" userId="cb8fa425-774b-40a7-b0f2-d5b57e79fa6f" providerId="ADAL" clId="{D7D8595E-E992-4051-BD68-05C67ECD3231}" dt="2024-07-02T13:40:18.654" v="130" actId="1076"/>
          <ac:spMkLst>
            <pc:docMk/>
            <pc:sldMk cId="754623724" sldId="258"/>
            <ac:spMk id="3" creationId="{8F4C1733-6E4C-D12A-B536-419328C4EDAA}"/>
          </ac:spMkLst>
        </pc:spChg>
        <pc:spChg chg="add mod">
          <ac:chgData name="Matthew Weber" userId="cb8fa425-774b-40a7-b0f2-d5b57e79fa6f" providerId="ADAL" clId="{D7D8595E-E992-4051-BD68-05C67ECD3231}" dt="2024-07-02T13:41:02.276" v="139" actId="403"/>
          <ac:spMkLst>
            <pc:docMk/>
            <pc:sldMk cId="754623724" sldId="258"/>
            <ac:spMk id="5" creationId="{1A1C2A2F-0D9F-88B9-E8A7-F3A3B0AA2888}"/>
          </ac:spMkLst>
        </pc:spChg>
        <pc:grpChg chg="add mod">
          <ac:chgData name="Matthew Weber" userId="cb8fa425-774b-40a7-b0f2-d5b57e79fa6f" providerId="ADAL" clId="{D7D8595E-E992-4051-BD68-05C67ECD3231}" dt="2024-07-02T13:40:52.432" v="134" actId="1076"/>
          <ac:grpSpMkLst>
            <pc:docMk/>
            <pc:sldMk cId="754623724" sldId="258"/>
            <ac:grpSpMk id="4" creationId="{CF06520F-DDB8-81D8-7A7F-09DDA403105C}"/>
          </ac:grpSpMkLst>
        </pc:grpChg>
        <pc:picChg chg="add mod">
          <ac:chgData name="Matthew Weber" userId="cb8fa425-774b-40a7-b0f2-d5b57e79fa6f" providerId="ADAL" clId="{D7D8595E-E992-4051-BD68-05C67ECD3231}" dt="2024-07-02T13:40:35.776" v="131"/>
          <ac:picMkLst>
            <pc:docMk/>
            <pc:sldMk cId="754623724" sldId="258"/>
            <ac:picMk id="6" creationId="{5F5E26B7-1F73-1BD7-B722-14C1B3FD808D}"/>
          </ac:picMkLst>
        </pc:picChg>
      </pc:sldChg>
      <pc:sldChg chg="addSp delSp modSp mod">
        <pc:chgData name="Matthew Weber" userId="cb8fa425-774b-40a7-b0f2-d5b57e79fa6f" providerId="ADAL" clId="{D7D8595E-E992-4051-BD68-05C67ECD3231}" dt="2024-07-02T13:48:00.168" v="178" actId="1076"/>
        <pc:sldMkLst>
          <pc:docMk/>
          <pc:sldMk cId="4169116557" sldId="259"/>
        </pc:sldMkLst>
        <pc:spChg chg="mod">
          <ac:chgData name="Matthew Weber" userId="cb8fa425-774b-40a7-b0f2-d5b57e79fa6f" providerId="ADAL" clId="{D7D8595E-E992-4051-BD68-05C67ECD3231}" dt="2024-07-02T13:43:56.969" v="148" actId="403"/>
          <ac:spMkLst>
            <pc:docMk/>
            <pc:sldMk cId="4169116557" sldId="259"/>
            <ac:spMk id="3" creationId="{8F4C1733-6E4C-D12A-B536-419328C4EDAA}"/>
          </ac:spMkLst>
        </pc:spChg>
        <pc:spChg chg="add mod">
          <ac:chgData name="Matthew Weber" userId="cb8fa425-774b-40a7-b0f2-d5b57e79fa6f" providerId="ADAL" clId="{D7D8595E-E992-4051-BD68-05C67ECD3231}" dt="2024-07-02T13:44:26.751" v="156" actId="14100"/>
          <ac:spMkLst>
            <pc:docMk/>
            <pc:sldMk cId="4169116557" sldId="259"/>
            <ac:spMk id="5" creationId="{682CD051-FE62-1586-5852-17D833345564}"/>
          </ac:spMkLst>
        </pc:spChg>
        <pc:spChg chg="add mod">
          <ac:chgData name="Matthew Weber" userId="cb8fa425-774b-40a7-b0f2-d5b57e79fa6f" providerId="ADAL" clId="{D7D8595E-E992-4051-BD68-05C67ECD3231}" dt="2024-07-02T13:44:06.947" v="150"/>
          <ac:spMkLst>
            <pc:docMk/>
            <pc:sldMk cId="4169116557" sldId="259"/>
            <ac:spMk id="10" creationId="{3FFDB8DE-7255-7E0F-83C2-D8A7260091BD}"/>
          </ac:spMkLst>
        </pc:spChg>
        <pc:spChg chg="add mod">
          <ac:chgData name="Matthew Weber" userId="cb8fa425-774b-40a7-b0f2-d5b57e79fa6f" providerId="ADAL" clId="{D7D8595E-E992-4051-BD68-05C67ECD3231}" dt="2024-07-02T13:48:00.168" v="178" actId="1076"/>
          <ac:spMkLst>
            <pc:docMk/>
            <pc:sldMk cId="4169116557" sldId="259"/>
            <ac:spMk id="11" creationId="{18D2E347-E26E-1A0C-C16E-2FA49AA2B43D}"/>
          </ac:spMkLst>
        </pc:spChg>
        <pc:spChg chg="add mod">
          <ac:chgData name="Matthew Weber" userId="cb8fa425-774b-40a7-b0f2-d5b57e79fa6f" providerId="ADAL" clId="{D7D8595E-E992-4051-BD68-05C67ECD3231}" dt="2024-07-02T13:47:45.033" v="175" actId="403"/>
          <ac:spMkLst>
            <pc:docMk/>
            <pc:sldMk cId="4169116557" sldId="259"/>
            <ac:spMk id="14" creationId="{1CA0F61B-A9BF-D412-AE3E-036A523F8C33}"/>
          </ac:spMkLst>
        </pc:spChg>
        <pc:grpChg chg="add mod">
          <ac:chgData name="Matthew Weber" userId="cb8fa425-774b-40a7-b0f2-d5b57e79fa6f" providerId="ADAL" clId="{D7D8595E-E992-4051-BD68-05C67ECD3231}" dt="2024-07-02T13:44:10.085" v="151" actId="1076"/>
          <ac:grpSpMkLst>
            <pc:docMk/>
            <pc:sldMk cId="4169116557" sldId="259"/>
            <ac:grpSpMk id="4" creationId="{DE1EA024-F769-B76C-A0BA-787D916CEBCF}"/>
          </ac:grpSpMkLst>
        </pc:grpChg>
        <pc:grpChg chg="del">
          <ac:chgData name="Matthew Weber" userId="cb8fa425-774b-40a7-b0f2-d5b57e79fa6f" providerId="ADAL" clId="{D7D8595E-E992-4051-BD68-05C67ECD3231}" dt="2024-07-02T13:43:59.920" v="149" actId="478"/>
          <ac:grpSpMkLst>
            <pc:docMk/>
            <pc:sldMk cId="4169116557" sldId="259"/>
            <ac:grpSpMk id="7" creationId="{35010948-3A45-F26C-696D-025D924755B7}"/>
          </ac:grpSpMkLst>
        </pc:grpChg>
        <pc:grpChg chg="add mod">
          <ac:chgData name="Matthew Weber" userId="cb8fa425-774b-40a7-b0f2-d5b57e79fa6f" providerId="ADAL" clId="{D7D8595E-E992-4051-BD68-05C67ECD3231}" dt="2024-07-02T13:47:39.939" v="173" actId="1076"/>
          <ac:grpSpMkLst>
            <pc:docMk/>
            <pc:sldMk cId="4169116557" sldId="259"/>
            <ac:grpSpMk id="12" creationId="{01EADFD1-FB61-07B1-AFFB-8D8C4F6B79A8}"/>
          </ac:grpSpMkLst>
        </pc:grpChg>
        <pc:picChg chg="add mod">
          <ac:chgData name="Matthew Weber" userId="cb8fa425-774b-40a7-b0f2-d5b57e79fa6f" providerId="ADAL" clId="{D7D8595E-E992-4051-BD68-05C67ECD3231}" dt="2024-07-02T13:44:06.947" v="150"/>
          <ac:picMkLst>
            <pc:docMk/>
            <pc:sldMk cId="4169116557" sldId="259"/>
            <ac:picMk id="6" creationId="{32EBFE22-9848-25C7-E650-56B20AA2AC5D}"/>
          </ac:picMkLst>
        </pc:picChg>
        <pc:picChg chg="add mod">
          <ac:chgData name="Matthew Weber" userId="cb8fa425-774b-40a7-b0f2-d5b57e79fa6f" providerId="ADAL" clId="{D7D8595E-E992-4051-BD68-05C67ECD3231}" dt="2024-07-02T13:47:15.405" v="168"/>
          <ac:picMkLst>
            <pc:docMk/>
            <pc:sldMk cId="4169116557" sldId="259"/>
            <ac:picMk id="13" creationId="{37B3D8DB-E391-1192-AC3D-27EA963E48CA}"/>
          </ac:picMkLst>
        </pc:picChg>
        <pc:picChg chg="add mod">
          <ac:chgData name="Matthew Weber" userId="cb8fa425-774b-40a7-b0f2-d5b57e79fa6f" providerId="ADAL" clId="{D7D8595E-E992-4051-BD68-05C67ECD3231}" dt="2024-07-02T13:47:56.250" v="177" actId="1076"/>
          <ac:picMkLst>
            <pc:docMk/>
            <pc:sldMk cId="4169116557" sldId="259"/>
            <ac:picMk id="2050" creationId="{68FD2EDA-45A9-8893-93F1-49FFA95029B8}"/>
          </ac:picMkLst>
        </pc:picChg>
      </pc:sldChg>
      <pc:sldChg chg="delSp modSp mod">
        <pc:chgData name="Matthew Weber" userId="cb8fa425-774b-40a7-b0f2-d5b57e79fa6f" providerId="ADAL" clId="{D7D8595E-E992-4051-BD68-05C67ECD3231}" dt="2024-07-02T13:57:09.682" v="249" actId="20577"/>
        <pc:sldMkLst>
          <pc:docMk/>
          <pc:sldMk cId="2846251533" sldId="260"/>
        </pc:sldMkLst>
        <pc:spChg chg="mod">
          <ac:chgData name="Matthew Weber" userId="cb8fa425-774b-40a7-b0f2-d5b57e79fa6f" providerId="ADAL" clId="{D7D8595E-E992-4051-BD68-05C67ECD3231}" dt="2024-07-02T13:57:09.682" v="249" actId="20577"/>
          <ac:spMkLst>
            <pc:docMk/>
            <pc:sldMk cId="2846251533" sldId="260"/>
            <ac:spMk id="3" creationId="{8F4C1733-6E4C-D12A-B536-419328C4EDAA}"/>
          </ac:spMkLst>
        </pc:spChg>
        <pc:grpChg chg="del">
          <ac:chgData name="Matthew Weber" userId="cb8fa425-774b-40a7-b0f2-d5b57e79fa6f" providerId="ADAL" clId="{D7D8595E-E992-4051-BD68-05C67ECD3231}" dt="2024-07-02T13:49:41.047" v="184" actId="478"/>
          <ac:grpSpMkLst>
            <pc:docMk/>
            <pc:sldMk cId="2846251533" sldId="260"/>
            <ac:grpSpMk id="7" creationId="{1F815B1C-9F82-F635-81A2-E53B34D803D2}"/>
          </ac:grpSpMkLst>
        </pc:grpChg>
      </pc:sldChg>
      <pc:sldChg chg="addSp delSp modSp mod">
        <pc:chgData name="Matthew Weber" userId="cb8fa425-774b-40a7-b0f2-d5b57e79fa6f" providerId="ADAL" clId="{D7D8595E-E992-4051-BD68-05C67ECD3231}" dt="2024-07-02T13:57:23.081" v="252" actId="20577"/>
        <pc:sldMkLst>
          <pc:docMk/>
          <pc:sldMk cId="2595567678" sldId="261"/>
        </pc:sldMkLst>
        <pc:spChg chg="mod">
          <ac:chgData name="Matthew Weber" userId="cb8fa425-774b-40a7-b0f2-d5b57e79fa6f" providerId="ADAL" clId="{D7D8595E-E992-4051-BD68-05C67ECD3231}" dt="2024-07-02T13:57:23.081" v="252" actId="20577"/>
          <ac:spMkLst>
            <pc:docMk/>
            <pc:sldMk cId="2595567678" sldId="261"/>
            <ac:spMk id="3" creationId="{8F4C1733-6E4C-D12A-B536-419328C4EDAA}"/>
          </ac:spMkLst>
        </pc:spChg>
        <pc:spChg chg="add mod">
          <ac:chgData name="Matthew Weber" userId="cb8fa425-774b-40a7-b0f2-d5b57e79fa6f" providerId="ADAL" clId="{D7D8595E-E992-4051-BD68-05C67ECD3231}" dt="2024-07-02T13:50:23.144" v="197"/>
          <ac:spMkLst>
            <pc:docMk/>
            <pc:sldMk cId="2595567678" sldId="261"/>
            <ac:spMk id="9" creationId="{1DCBA36B-470F-D48C-7FFB-585E6F4A64E2}"/>
          </ac:spMkLst>
        </pc:spChg>
        <pc:spChg chg="add mod">
          <ac:chgData name="Matthew Weber" userId="cb8fa425-774b-40a7-b0f2-d5b57e79fa6f" providerId="ADAL" clId="{D7D8595E-E992-4051-BD68-05C67ECD3231}" dt="2024-07-02T13:50:23.144" v="197"/>
          <ac:spMkLst>
            <pc:docMk/>
            <pc:sldMk cId="2595567678" sldId="261"/>
            <ac:spMk id="10" creationId="{89BD096B-4ECB-D881-4A62-9128D4ECD66A}"/>
          </ac:spMkLst>
        </pc:spChg>
        <pc:spChg chg="del">
          <ac:chgData name="Matthew Weber" userId="cb8fa425-774b-40a7-b0f2-d5b57e79fa6f" providerId="ADAL" clId="{D7D8595E-E992-4051-BD68-05C67ECD3231}" dt="2024-07-02T13:50:27.158" v="198" actId="26606"/>
          <ac:spMkLst>
            <pc:docMk/>
            <pc:sldMk cId="2595567678" sldId="261"/>
            <ac:spMk id="18" creationId="{0E3596DD-156A-473E-9BB3-C6A29F7574E9}"/>
          </ac:spMkLst>
        </pc:spChg>
        <pc:spChg chg="del">
          <ac:chgData name="Matthew Weber" userId="cb8fa425-774b-40a7-b0f2-d5b57e79fa6f" providerId="ADAL" clId="{D7D8595E-E992-4051-BD68-05C67ECD3231}" dt="2024-07-02T13:50:27.158" v="198" actId="26606"/>
          <ac:spMkLst>
            <pc:docMk/>
            <pc:sldMk cId="2595567678" sldId="261"/>
            <ac:spMk id="20" creationId="{2C46C4D6-C474-4E92-B52E-944C1118F7B6}"/>
          </ac:spMkLst>
        </pc:spChg>
        <pc:spChg chg="add">
          <ac:chgData name="Matthew Weber" userId="cb8fa425-774b-40a7-b0f2-d5b57e79fa6f" providerId="ADAL" clId="{D7D8595E-E992-4051-BD68-05C67ECD3231}" dt="2024-07-02T13:50:27.158" v="198" actId="26606"/>
          <ac:spMkLst>
            <pc:docMk/>
            <pc:sldMk cId="2595567678" sldId="261"/>
            <ac:spMk id="25" creationId="{0E3596DD-156A-473E-9BB3-C6A29F7574E9}"/>
          </ac:spMkLst>
        </pc:spChg>
        <pc:spChg chg="add">
          <ac:chgData name="Matthew Weber" userId="cb8fa425-774b-40a7-b0f2-d5b57e79fa6f" providerId="ADAL" clId="{D7D8595E-E992-4051-BD68-05C67ECD3231}" dt="2024-07-02T13:50:27.158" v="198" actId="26606"/>
          <ac:spMkLst>
            <pc:docMk/>
            <pc:sldMk cId="2595567678" sldId="261"/>
            <ac:spMk id="27" creationId="{2C46C4D6-C474-4E92-B52E-944C1118F7B6}"/>
          </ac:spMkLst>
        </pc:spChg>
        <pc:grpChg chg="del">
          <ac:chgData name="Matthew Weber" userId="cb8fa425-774b-40a7-b0f2-d5b57e79fa6f" providerId="ADAL" clId="{D7D8595E-E992-4051-BD68-05C67ECD3231}" dt="2024-07-02T13:50:16.947" v="196" actId="478"/>
          <ac:grpSpMkLst>
            <pc:docMk/>
            <pc:sldMk cId="2595567678" sldId="261"/>
            <ac:grpSpMk id="4" creationId="{D1D509F5-4D95-119F-17C2-6124673FE6F4}"/>
          </ac:grpSpMkLst>
        </pc:grpChg>
        <pc:grpChg chg="add mod">
          <ac:chgData name="Matthew Weber" userId="cb8fa425-774b-40a7-b0f2-d5b57e79fa6f" providerId="ADAL" clId="{D7D8595E-E992-4051-BD68-05C67ECD3231}" dt="2024-07-02T13:50:27.158" v="198" actId="26606"/>
          <ac:grpSpMkLst>
            <pc:docMk/>
            <pc:sldMk cId="2595567678" sldId="261"/>
            <ac:grpSpMk id="7" creationId="{C848F4D1-02DE-0F63-DF28-E2E02B41B3DD}"/>
          </ac:grpSpMkLst>
        </pc:grpChg>
        <pc:picChg chg="add mod">
          <ac:chgData name="Matthew Weber" userId="cb8fa425-774b-40a7-b0f2-d5b57e79fa6f" providerId="ADAL" clId="{D7D8595E-E992-4051-BD68-05C67ECD3231}" dt="2024-07-02T13:50:23.144" v="197"/>
          <ac:picMkLst>
            <pc:docMk/>
            <pc:sldMk cId="2595567678" sldId="261"/>
            <ac:picMk id="8" creationId="{A494A06A-CBFD-9B5E-E848-43495D717166}"/>
          </ac:picMkLst>
        </pc:picChg>
      </pc:sldChg>
      <pc:sldChg chg="addSp delSp modSp mod">
        <pc:chgData name="Matthew Weber" userId="cb8fa425-774b-40a7-b0f2-d5b57e79fa6f" providerId="ADAL" clId="{D7D8595E-E992-4051-BD68-05C67ECD3231}" dt="2024-07-02T13:57:30.107" v="258" actId="20577"/>
        <pc:sldMkLst>
          <pc:docMk/>
          <pc:sldMk cId="3183407483" sldId="262"/>
        </pc:sldMkLst>
        <pc:spChg chg="mod">
          <ac:chgData name="Matthew Weber" userId="cb8fa425-774b-40a7-b0f2-d5b57e79fa6f" providerId="ADAL" clId="{D7D8595E-E992-4051-BD68-05C67ECD3231}" dt="2024-07-02T13:57:30.107" v="258" actId="20577"/>
          <ac:spMkLst>
            <pc:docMk/>
            <pc:sldMk cId="3183407483" sldId="262"/>
            <ac:spMk id="3" creationId="{8F4C1733-6E4C-D12A-B536-419328C4EDAA}"/>
          </ac:spMkLst>
        </pc:spChg>
        <pc:spChg chg="add mod">
          <ac:chgData name="Matthew Weber" userId="cb8fa425-774b-40a7-b0f2-d5b57e79fa6f" providerId="ADAL" clId="{D7D8595E-E992-4051-BD68-05C67ECD3231}" dt="2024-07-02T13:52:04.911" v="216" actId="14100"/>
          <ac:spMkLst>
            <pc:docMk/>
            <pc:sldMk cId="3183407483" sldId="262"/>
            <ac:spMk id="5" creationId="{0D19F2B6-6085-7A1A-CAA8-0549B1CD61A9}"/>
          </ac:spMkLst>
        </pc:spChg>
        <pc:spChg chg="del mod">
          <ac:chgData name="Matthew Weber" userId="cb8fa425-774b-40a7-b0f2-d5b57e79fa6f" providerId="ADAL" clId="{D7D8595E-E992-4051-BD68-05C67ECD3231}" dt="2024-07-02T13:51:27.238" v="205" actId="478"/>
          <ac:spMkLst>
            <pc:docMk/>
            <pc:sldMk cId="3183407483" sldId="262"/>
            <ac:spMk id="10" creationId="{14DF519F-C208-6664-1520-FD7815DEB471}"/>
          </ac:spMkLst>
        </pc:spChg>
        <pc:picChg chg="add mod">
          <ac:chgData name="Matthew Weber" userId="cb8fa425-774b-40a7-b0f2-d5b57e79fa6f" providerId="ADAL" clId="{D7D8595E-E992-4051-BD68-05C67ECD3231}" dt="2024-07-02T13:51:42.779" v="209" actId="1076"/>
          <ac:picMkLst>
            <pc:docMk/>
            <pc:sldMk cId="3183407483" sldId="262"/>
            <ac:picMk id="4" creationId="{DCB65E09-B661-55FC-9A4B-F5CF1312AE46}"/>
          </ac:picMkLst>
        </pc:picChg>
        <pc:picChg chg="del">
          <ac:chgData name="Matthew Weber" userId="cb8fa425-774b-40a7-b0f2-d5b57e79fa6f" providerId="ADAL" clId="{D7D8595E-E992-4051-BD68-05C67ECD3231}" dt="2024-07-02T13:51:23.825" v="203" actId="478"/>
          <ac:picMkLst>
            <pc:docMk/>
            <pc:sldMk cId="3183407483" sldId="262"/>
            <ac:picMk id="9" creationId="{194D4488-E087-472B-1A0F-8048AD5BA807}"/>
          </ac:picMkLst>
        </pc:picChg>
      </pc:sldChg>
      <pc:sldChg chg="addSp delSp modSp mod">
        <pc:chgData name="Matthew Weber" userId="cb8fa425-774b-40a7-b0f2-d5b57e79fa6f" providerId="ADAL" clId="{D7D8595E-E992-4051-BD68-05C67ECD3231}" dt="2024-07-02T13:57:35.667" v="261" actId="20577"/>
        <pc:sldMkLst>
          <pc:docMk/>
          <pc:sldMk cId="1355892443" sldId="263"/>
        </pc:sldMkLst>
        <pc:spChg chg="mod">
          <ac:chgData name="Matthew Weber" userId="cb8fa425-774b-40a7-b0f2-d5b57e79fa6f" providerId="ADAL" clId="{D7D8595E-E992-4051-BD68-05C67ECD3231}" dt="2024-07-02T13:57:35.667" v="261" actId="20577"/>
          <ac:spMkLst>
            <pc:docMk/>
            <pc:sldMk cId="1355892443" sldId="263"/>
            <ac:spMk id="5" creationId="{A396B25C-6CA6-8604-7851-0C719FDF0968}"/>
          </ac:spMkLst>
        </pc:spChg>
        <pc:spChg chg="add mod">
          <ac:chgData name="Matthew Weber" userId="cb8fa425-774b-40a7-b0f2-d5b57e79fa6f" providerId="ADAL" clId="{D7D8595E-E992-4051-BD68-05C67ECD3231}" dt="2024-07-02T13:53:28.386" v="228" actId="403"/>
          <ac:spMkLst>
            <pc:docMk/>
            <pc:sldMk cId="1355892443" sldId="263"/>
            <ac:spMk id="6" creationId="{1D36DD6B-8361-E13D-0ACD-7EE8A9B6D980}"/>
          </ac:spMkLst>
        </pc:spChg>
        <pc:grpChg chg="add mod">
          <ac:chgData name="Matthew Weber" userId="cb8fa425-774b-40a7-b0f2-d5b57e79fa6f" providerId="ADAL" clId="{D7D8595E-E992-4051-BD68-05C67ECD3231}" dt="2024-07-02T13:53:19.897" v="225" actId="1076"/>
          <ac:grpSpMkLst>
            <pc:docMk/>
            <pc:sldMk cId="1355892443" sldId="263"/>
            <ac:grpSpMk id="2" creationId="{7810A327-0E38-351D-5027-69305BC03809}"/>
          </ac:grpSpMkLst>
        </pc:grpChg>
        <pc:grpChg chg="del">
          <ac:chgData name="Matthew Weber" userId="cb8fa425-774b-40a7-b0f2-d5b57e79fa6f" providerId="ADAL" clId="{D7D8595E-E992-4051-BD68-05C67ECD3231}" dt="2024-07-02T13:53:01.794" v="221" actId="478"/>
          <ac:grpSpMkLst>
            <pc:docMk/>
            <pc:sldMk cId="1355892443" sldId="263"/>
            <ac:grpSpMk id="13" creationId="{ABC30E07-A77C-A0C1-3EB9-6473540658D3}"/>
          </ac:grpSpMkLst>
        </pc:grpChg>
        <pc:picChg chg="add mod">
          <ac:chgData name="Matthew Weber" userId="cb8fa425-774b-40a7-b0f2-d5b57e79fa6f" providerId="ADAL" clId="{D7D8595E-E992-4051-BD68-05C67ECD3231}" dt="2024-07-02T13:53:03.393" v="222"/>
          <ac:picMkLst>
            <pc:docMk/>
            <pc:sldMk cId="1355892443" sldId="263"/>
            <ac:picMk id="3" creationId="{5DE6BBEF-873F-03D1-2A4A-68998E0FBA05}"/>
          </ac:picMkLst>
        </pc:picChg>
      </pc:sldChg>
      <pc:sldChg chg="delSp modSp mod">
        <pc:chgData name="Matthew Weber" userId="cb8fa425-774b-40a7-b0f2-d5b57e79fa6f" providerId="ADAL" clId="{D7D8595E-E992-4051-BD68-05C67ECD3231}" dt="2024-07-02T13:57:42.849" v="268" actId="27636"/>
        <pc:sldMkLst>
          <pc:docMk/>
          <pc:sldMk cId="1147741241" sldId="264"/>
        </pc:sldMkLst>
        <pc:spChg chg="mod">
          <ac:chgData name="Matthew Weber" userId="cb8fa425-774b-40a7-b0f2-d5b57e79fa6f" providerId="ADAL" clId="{D7D8595E-E992-4051-BD68-05C67ECD3231}" dt="2024-07-02T13:57:42.849" v="268" actId="27636"/>
          <ac:spMkLst>
            <pc:docMk/>
            <pc:sldMk cId="1147741241" sldId="264"/>
            <ac:spMk id="5" creationId="{7AF545DB-22B2-2F93-3A67-F3BE21C798E1}"/>
          </ac:spMkLst>
        </pc:spChg>
        <pc:grpChg chg="del">
          <ac:chgData name="Matthew Weber" userId="cb8fa425-774b-40a7-b0f2-d5b57e79fa6f" providerId="ADAL" clId="{D7D8595E-E992-4051-BD68-05C67ECD3231}" dt="2024-07-02T13:54:27.056" v="233" actId="478"/>
          <ac:grpSpMkLst>
            <pc:docMk/>
            <pc:sldMk cId="1147741241" sldId="264"/>
            <ac:grpSpMk id="6" creationId="{47208367-E610-622F-83C6-2793003132C3}"/>
          </ac:grpSpMkLst>
        </pc:grpChg>
      </pc:sldChg>
      <pc:sldChg chg="del">
        <pc:chgData name="Matthew Weber" userId="cb8fa425-774b-40a7-b0f2-d5b57e79fa6f" providerId="ADAL" clId="{D7D8595E-E992-4051-BD68-05C67ECD3231}" dt="2024-07-02T13:55:02.469" v="240" actId="2696"/>
        <pc:sldMkLst>
          <pc:docMk/>
          <pc:sldMk cId="1905982395" sldId="265"/>
        </pc:sldMkLst>
      </pc:sldChg>
      <pc:sldChg chg="del">
        <pc:chgData name="Matthew Weber" userId="cb8fa425-774b-40a7-b0f2-d5b57e79fa6f" providerId="ADAL" clId="{D7D8595E-E992-4051-BD68-05C67ECD3231}" dt="2024-07-02T13:55:06.943" v="241" actId="2696"/>
        <pc:sldMkLst>
          <pc:docMk/>
          <pc:sldMk cId="582507142" sldId="266"/>
        </pc:sldMkLst>
      </pc:sldChg>
      <pc:sldChg chg="del">
        <pc:chgData name="Matthew Weber" userId="cb8fa425-774b-40a7-b0f2-d5b57e79fa6f" providerId="ADAL" clId="{D7D8595E-E992-4051-BD68-05C67ECD3231}" dt="2024-07-02T13:55:09.928" v="242" actId="2696"/>
        <pc:sldMkLst>
          <pc:docMk/>
          <pc:sldMk cId="1829635972" sldId="267"/>
        </pc:sldMkLst>
      </pc:sldChg>
      <pc:sldChg chg="del">
        <pc:chgData name="Matthew Weber" userId="cb8fa425-774b-40a7-b0f2-d5b57e79fa6f" providerId="ADAL" clId="{D7D8595E-E992-4051-BD68-05C67ECD3231}" dt="2024-07-02T13:55:12.419" v="243" actId="2696"/>
        <pc:sldMkLst>
          <pc:docMk/>
          <pc:sldMk cId="379908706" sldId="268"/>
        </pc:sldMkLst>
      </pc:sldChg>
      <pc:sldChg chg="del">
        <pc:chgData name="Matthew Weber" userId="cb8fa425-774b-40a7-b0f2-d5b57e79fa6f" providerId="ADAL" clId="{D7D8595E-E992-4051-BD68-05C67ECD3231}" dt="2024-07-02T13:55:14.809" v="244" actId="2696"/>
        <pc:sldMkLst>
          <pc:docMk/>
          <pc:sldMk cId="665995654" sldId="269"/>
        </pc:sldMkLst>
      </pc:sldChg>
      <pc:sldChg chg="del">
        <pc:chgData name="Matthew Weber" userId="cb8fa425-774b-40a7-b0f2-d5b57e79fa6f" providerId="ADAL" clId="{D7D8595E-E992-4051-BD68-05C67ECD3231}" dt="2024-07-02T13:55:17.042" v="245" actId="2696"/>
        <pc:sldMkLst>
          <pc:docMk/>
          <pc:sldMk cId="1678771448" sldId="270"/>
        </pc:sldMkLst>
      </pc:sldChg>
    </pc:docChg>
  </pc:docChgLst>
  <pc:docChgLst>
    <pc:chgData name="Matthew Weber" userId="cb8fa425-774b-40a7-b0f2-d5b57e79fa6f" providerId="ADAL" clId="{AB3003C4-BCF8-4D42-BA84-D847D497CBA3}"/>
    <pc:docChg chg="custSel addSld delSld modSld">
      <pc:chgData name="Matthew Weber" userId="cb8fa425-774b-40a7-b0f2-d5b57e79fa6f" providerId="ADAL" clId="{AB3003C4-BCF8-4D42-BA84-D847D497CBA3}" dt="2024-07-02T15:11:22.427" v="261" actId="403"/>
      <pc:docMkLst>
        <pc:docMk/>
      </pc:docMkLst>
      <pc:sldChg chg="modSp mod">
        <pc:chgData name="Matthew Weber" userId="cb8fa425-774b-40a7-b0f2-d5b57e79fa6f" providerId="ADAL" clId="{AB3003C4-BCF8-4D42-BA84-D847D497CBA3}" dt="2024-07-02T14:01:28.719" v="19" actId="20577"/>
        <pc:sldMkLst>
          <pc:docMk/>
          <pc:sldMk cId="2932703518" sldId="256"/>
        </pc:sldMkLst>
        <pc:spChg chg="mod">
          <ac:chgData name="Matthew Weber" userId="cb8fa425-774b-40a7-b0f2-d5b57e79fa6f" providerId="ADAL" clId="{AB3003C4-BCF8-4D42-BA84-D847D497CBA3}" dt="2024-07-02T14:01:15.834" v="17" actId="20577"/>
          <ac:spMkLst>
            <pc:docMk/>
            <pc:sldMk cId="2932703518" sldId="256"/>
            <ac:spMk id="2" creationId="{0988541B-C4D0-FD60-CEA4-610494902ED9}"/>
          </ac:spMkLst>
        </pc:spChg>
        <pc:spChg chg="mod">
          <ac:chgData name="Matthew Weber" userId="cb8fa425-774b-40a7-b0f2-d5b57e79fa6f" providerId="ADAL" clId="{AB3003C4-BCF8-4D42-BA84-D847D497CBA3}" dt="2024-07-02T14:01:28.719" v="19" actId="20577"/>
          <ac:spMkLst>
            <pc:docMk/>
            <pc:sldMk cId="2932703518" sldId="256"/>
            <ac:spMk id="3" creationId="{A811F1A6-A382-AF76-0D86-809F875EE824}"/>
          </ac:spMkLst>
        </pc:spChg>
      </pc:sldChg>
      <pc:sldChg chg="addSp delSp modSp mod">
        <pc:chgData name="Matthew Weber" userId="cb8fa425-774b-40a7-b0f2-d5b57e79fa6f" providerId="ADAL" clId="{AB3003C4-BCF8-4D42-BA84-D847D497CBA3}" dt="2024-07-02T14:04:44.712" v="79" actId="403"/>
        <pc:sldMkLst>
          <pc:docMk/>
          <pc:sldMk cId="2923562659" sldId="257"/>
        </pc:sldMkLst>
        <pc:spChg chg="mod ord">
          <ac:chgData name="Matthew Weber" userId="cb8fa425-774b-40a7-b0f2-d5b57e79fa6f" providerId="ADAL" clId="{AB3003C4-BCF8-4D42-BA84-D847D497CBA3}" dt="2024-07-02T14:04:44.712" v="79" actId="403"/>
          <ac:spMkLst>
            <pc:docMk/>
            <pc:sldMk cId="2923562659" sldId="257"/>
            <ac:spMk id="3" creationId="{6F8127F2-A88E-3587-E460-6FD5C7F273C2}"/>
          </ac:spMkLst>
        </pc:spChg>
        <pc:spChg chg="del">
          <ac:chgData name="Matthew Weber" userId="cb8fa425-774b-40a7-b0f2-d5b57e79fa6f" providerId="ADAL" clId="{AB3003C4-BCF8-4D42-BA84-D847D497CBA3}" dt="2024-07-02T14:02:29.384" v="24" actId="26606"/>
          <ac:spMkLst>
            <pc:docMk/>
            <pc:sldMk cId="2923562659" sldId="257"/>
            <ac:spMk id="1049" creationId="{79BB35BC-D5C2-4C8B-A22A-A71E6191913B}"/>
          </ac:spMkLst>
        </pc:spChg>
        <pc:spChg chg="add">
          <ac:chgData name="Matthew Weber" userId="cb8fa425-774b-40a7-b0f2-d5b57e79fa6f" providerId="ADAL" clId="{AB3003C4-BCF8-4D42-BA84-D847D497CBA3}" dt="2024-07-02T14:02:29.384" v="24" actId="26606"/>
          <ac:spMkLst>
            <pc:docMk/>
            <pc:sldMk cId="2923562659" sldId="257"/>
            <ac:spMk id="1054" creationId="{79BB35BC-D5C2-4C8B-A22A-A71E6191913B}"/>
          </ac:spMkLst>
        </pc:spChg>
        <pc:picChg chg="add del mod">
          <ac:chgData name="Matthew Weber" userId="cb8fa425-774b-40a7-b0f2-d5b57e79fa6f" providerId="ADAL" clId="{AB3003C4-BCF8-4D42-BA84-D847D497CBA3}" dt="2024-07-02T14:02:52.518" v="25"/>
          <ac:picMkLst>
            <pc:docMk/>
            <pc:sldMk cId="2923562659" sldId="257"/>
            <ac:picMk id="2" creationId="{80414B85-4EA5-FFE2-4DBA-388CFE6AC1FC}"/>
          </ac:picMkLst>
        </pc:picChg>
        <pc:picChg chg="add del">
          <ac:chgData name="Matthew Weber" userId="cb8fa425-774b-40a7-b0f2-d5b57e79fa6f" providerId="ADAL" clId="{AB3003C4-BCF8-4D42-BA84-D847D497CBA3}" dt="2024-07-02T14:02:23.242" v="23" actId="478"/>
          <ac:picMkLst>
            <pc:docMk/>
            <pc:sldMk cId="2923562659" sldId="257"/>
            <ac:picMk id="1026" creationId="{6F172151-06FD-9C07-57FB-F8C98BAFF6B4}"/>
          </ac:picMkLst>
        </pc:picChg>
      </pc:sldChg>
      <pc:sldChg chg="addSp delSp modSp mod">
        <pc:chgData name="Matthew Weber" userId="cb8fa425-774b-40a7-b0f2-d5b57e79fa6f" providerId="ADAL" clId="{AB3003C4-BCF8-4D42-BA84-D847D497CBA3}" dt="2024-07-02T14:08:17.627" v="88" actId="1076"/>
        <pc:sldMkLst>
          <pc:docMk/>
          <pc:sldMk cId="754623724" sldId="258"/>
        </pc:sldMkLst>
        <pc:spChg chg="mod">
          <ac:chgData name="Matthew Weber" userId="cb8fa425-774b-40a7-b0f2-d5b57e79fa6f" providerId="ADAL" clId="{AB3003C4-BCF8-4D42-BA84-D847D497CBA3}" dt="2024-07-02T14:05:46.154" v="82" actId="403"/>
          <ac:spMkLst>
            <pc:docMk/>
            <pc:sldMk cId="754623724" sldId="258"/>
            <ac:spMk id="3" creationId="{8F4C1733-6E4C-D12A-B536-419328C4EDAA}"/>
          </ac:spMkLst>
        </pc:spChg>
        <pc:spChg chg="add mod">
          <ac:chgData name="Matthew Weber" userId="cb8fa425-774b-40a7-b0f2-d5b57e79fa6f" providerId="ADAL" clId="{AB3003C4-BCF8-4D42-BA84-D847D497CBA3}" dt="2024-07-02T14:08:17.627" v="88" actId="1076"/>
          <ac:spMkLst>
            <pc:docMk/>
            <pc:sldMk cId="754623724" sldId="258"/>
            <ac:spMk id="7" creationId="{E4CD3D5D-9FF5-B28D-33E9-18A8E8FE4E0D}"/>
          </ac:spMkLst>
        </pc:spChg>
        <pc:grpChg chg="del">
          <ac:chgData name="Matthew Weber" userId="cb8fa425-774b-40a7-b0f2-d5b57e79fa6f" providerId="ADAL" clId="{AB3003C4-BCF8-4D42-BA84-D847D497CBA3}" dt="2024-07-02T14:05:50.165" v="83" actId="478"/>
          <ac:grpSpMkLst>
            <pc:docMk/>
            <pc:sldMk cId="754623724" sldId="258"/>
            <ac:grpSpMk id="4" creationId="{CF06520F-DDB8-81D8-7A7F-09DDA403105C}"/>
          </ac:grpSpMkLst>
        </pc:grpChg>
        <pc:picChg chg="add mod">
          <ac:chgData name="Matthew Weber" userId="cb8fa425-774b-40a7-b0f2-d5b57e79fa6f" providerId="ADAL" clId="{AB3003C4-BCF8-4D42-BA84-D847D497CBA3}" dt="2024-07-02T14:08:02.179" v="86" actId="14100"/>
          <ac:picMkLst>
            <pc:docMk/>
            <pc:sldMk cId="754623724" sldId="258"/>
            <ac:picMk id="2050" creationId="{EDEDA330-8502-76F9-9478-4616E2704635}"/>
          </ac:picMkLst>
        </pc:picChg>
      </pc:sldChg>
      <pc:sldChg chg="addSp delSp modSp mod">
        <pc:chgData name="Matthew Weber" userId="cb8fa425-774b-40a7-b0f2-d5b57e79fa6f" providerId="ADAL" clId="{AB3003C4-BCF8-4D42-BA84-D847D497CBA3}" dt="2024-07-02T14:09:40.968" v="104" actId="403"/>
        <pc:sldMkLst>
          <pc:docMk/>
          <pc:sldMk cId="4169116557" sldId="259"/>
        </pc:sldMkLst>
        <pc:spChg chg="mod">
          <ac:chgData name="Matthew Weber" userId="cb8fa425-774b-40a7-b0f2-d5b57e79fa6f" providerId="ADAL" clId="{AB3003C4-BCF8-4D42-BA84-D847D497CBA3}" dt="2024-07-02T14:09:01.556" v="93" actId="404"/>
          <ac:spMkLst>
            <pc:docMk/>
            <pc:sldMk cId="4169116557" sldId="259"/>
            <ac:spMk id="3" creationId="{8F4C1733-6E4C-D12A-B536-419328C4EDAA}"/>
          </ac:spMkLst>
        </pc:spChg>
        <pc:spChg chg="add mod">
          <ac:chgData name="Matthew Weber" userId="cb8fa425-774b-40a7-b0f2-d5b57e79fa6f" providerId="ADAL" clId="{AB3003C4-BCF8-4D42-BA84-D847D497CBA3}" dt="2024-07-02T14:09:40.968" v="104" actId="403"/>
          <ac:spMkLst>
            <pc:docMk/>
            <pc:sldMk cId="4169116557" sldId="259"/>
            <ac:spMk id="9" creationId="{343F429F-B638-9877-6520-1C44FAF5808C}"/>
          </ac:spMkLst>
        </pc:spChg>
        <pc:spChg chg="del">
          <ac:chgData name="Matthew Weber" userId="cb8fa425-774b-40a7-b0f2-d5b57e79fa6f" providerId="ADAL" clId="{AB3003C4-BCF8-4D42-BA84-D847D497CBA3}" dt="2024-07-02T14:09:10.213" v="97" actId="478"/>
          <ac:spMkLst>
            <pc:docMk/>
            <pc:sldMk cId="4169116557" sldId="259"/>
            <ac:spMk id="11" creationId="{18D2E347-E26E-1A0C-C16E-2FA49AA2B43D}"/>
          </ac:spMkLst>
        </pc:spChg>
        <pc:grpChg chg="del">
          <ac:chgData name="Matthew Weber" userId="cb8fa425-774b-40a7-b0f2-d5b57e79fa6f" providerId="ADAL" clId="{AB3003C4-BCF8-4D42-BA84-D847D497CBA3}" dt="2024-07-02T14:09:05.073" v="94" actId="478"/>
          <ac:grpSpMkLst>
            <pc:docMk/>
            <pc:sldMk cId="4169116557" sldId="259"/>
            <ac:grpSpMk id="4" creationId="{DE1EA024-F769-B76C-A0BA-787D916CEBCF}"/>
          </ac:grpSpMkLst>
        </pc:grpChg>
        <pc:grpChg chg="add mod">
          <ac:chgData name="Matthew Weber" userId="cb8fa425-774b-40a7-b0f2-d5b57e79fa6f" providerId="ADAL" clId="{AB3003C4-BCF8-4D42-BA84-D847D497CBA3}" dt="2024-07-02T14:09:31.332" v="101" actId="14100"/>
          <ac:grpSpMkLst>
            <pc:docMk/>
            <pc:sldMk cId="4169116557" sldId="259"/>
            <ac:grpSpMk id="7" creationId="{223407C9-CDC6-7A83-9201-57228082D706}"/>
          </ac:grpSpMkLst>
        </pc:grpChg>
        <pc:grpChg chg="del">
          <ac:chgData name="Matthew Weber" userId="cb8fa425-774b-40a7-b0f2-d5b57e79fa6f" providerId="ADAL" clId="{AB3003C4-BCF8-4D42-BA84-D847D497CBA3}" dt="2024-07-02T14:09:07.393" v="96" actId="478"/>
          <ac:grpSpMkLst>
            <pc:docMk/>
            <pc:sldMk cId="4169116557" sldId="259"/>
            <ac:grpSpMk id="12" creationId="{01EADFD1-FB61-07B1-AFFB-8D8C4F6B79A8}"/>
          </ac:grpSpMkLst>
        </pc:grpChg>
        <pc:picChg chg="add mod">
          <ac:chgData name="Matthew Weber" userId="cb8fa425-774b-40a7-b0f2-d5b57e79fa6f" providerId="ADAL" clId="{AB3003C4-BCF8-4D42-BA84-D847D497CBA3}" dt="2024-07-02T14:09:20.577" v="98"/>
          <ac:picMkLst>
            <pc:docMk/>
            <pc:sldMk cId="4169116557" sldId="259"/>
            <ac:picMk id="8" creationId="{B563DF7C-3686-0869-F68C-32C4293D14CE}"/>
          </ac:picMkLst>
        </pc:picChg>
        <pc:picChg chg="del">
          <ac:chgData name="Matthew Weber" userId="cb8fa425-774b-40a7-b0f2-d5b57e79fa6f" providerId="ADAL" clId="{AB3003C4-BCF8-4D42-BA84-D847D497CBA3}" dt="2024-07-02T14:09:06.259" v="95" actId="478"/>
          <ac:picMkLst>
            <pc:docMk/>
            <pc:sldMk cId="4169116557" sldId="259"/>
            <ac:picMk id="2050" creationId="{68FD2EDA-45A9-8893-93F1-49FFA95029B8}"/>
          </ac:picMkLst>
        </pc:picChg>
      </pc:sldChg>
      <pc:sldChg chg="addSp delSp modSp mod">
        <pc:chgData name="Matthew Weber" userId="cb8fa425-774b-40a7-b0f2-d5b57e79fa6f" providerId="ADAL" clId="{AB3003C4-BCF8-4D42-BA84-D847D497CBA3}" dt="2024-07-02T15:10:53.085" v="259" actId="14100"/>
        <pc:sldMkLst>
          <pc:docMk/>
          <pc:sldMk cId="2846251533" sldId="260"/>
        </pc:sldMkLst>
        <pc:spChg chg="mod">
          <ac:chgData name="Matthew Weber" userId="cb8fa425-774b-40a7-b0f2-d5b57e79fa6f" providerId="ADAL" clId="{AB3003C4-BCF8-4D42-BA84-D847D497CBA3}" dt="2024-07-02T14:10:34.591" v="107" actId="403"/>
          <ac:spMkLst>
            <pc:docMk/>
            <pc:sldMk cId="2846251533" sldId="260"/>
            <ac:spMk id="3" creationId="{8F4C1733-6E4C-D12A-B536-419328C4EDAA}"/>
          </ac:spMkLst>
        </pc:spChg>
        <pc:spChg chg="add mod">
          <ac:chgData name="Matthew Weber" userId="cb8fa425-774b-40a7-b0f2-d5b57e79fa6f" providerId="ADAL" clId="{AB3003C4-BCF8-4D42-BA84-D847D497CBA3}" dt="2024-07-02T14:10:47.723" v="108"/>
          <ac:spMkLst>
            <pc:docMk/>
            <pc:sldMk cId="2846251533" sldId="260"/>
            <ac:spMk id="6" creationId="{69542097-E6D3-C31F-5B47-EDBDBC06E26B}"/>
          </ac:spMkLst>
        </pc:spChg>
        <pc:spChg chg="add mod">
          <ac:chgData name="Matthew Weber" userId="cb8fa425-774b-40a7-b0f2-d5b57e79fa6f" providerId="ADAL" clId="{AB3003C4-BCF8-4D42-BA84-D847D497CBA3}" dt="2024-07-02T14:10:47.723" v="108"/>
          <ac:spMkLst>
            <pc:docMk/>
            <pc:sldMk cId="2846251533" sldId="260"/>
            <ac:spMk id="10" creationId="{F1F4B78E-8289-A9F1-8BC1-E562BF99B8AD}"/>
          </ac:spMkLst>
        </pc:spChg>
        <pc:spChg chg="add mod">
          <ac:chgData name="Matthew Weber" userId="cb8fa425-774b-40a7-b0f2-d5b57e79fa6f" providerId="ADAL" clId="{AB3003C4-BCF8-4D42-BA84-D847D497CBA3}" dt="2024-07-02T14:10:47.723" v="108"/>
          <ac:spMkLst>
            <pc:docMk/>
            <pc:sldMk cId="2846251533" sldId="260"/>
            <ac:spMk id="12" creationId="{2C13599D-1A6D-CF16-2744-83A39A47A568}"/>
          </ac:spMkLst>
        </pc:spChg>
        <pc:spChg chg="add mod">
          <ac:chgData name="Matthew Weber" userId="cb8fa425-774b-40a7-b0f2-d5b57e79fa6f" providerId="ADAL" clId="{AB3003C4-BCF8-4D42-BA84-D847D497CBA3}" dt="2024-07-02T15:10:53.085" v="259" actId="14100"/>
          <ac:spMkLst>
            <pc:docMk/>
            <pc:sldMk cId="2846251533" sldId="260"/>
            <ac:spMk id="14" creationId="{A9EF3113-5BB2-CA21-9370-69A3B98CFFAB}"/>
          </ac:spMkLst>
        </pc:spChg>
        <pc:grpChg chg="add mod">
          <ac:chgData name="Matthew Weber" userId="cb8fa425-774b-40a7-b0f2-d5b57e79fa6f" providerId="ADAL" clId="{AB3003C4-BCF8-4D42-BA84-D847D497CBA3}" dt="2024-07-02T15:10:35.856" v="254" actId="164"/>
          <ac:grpSpMkLst>
            <pc:docMk/>
            <pc:sldMk cId="2846251533" sldId="260"/>
            <ac:grpSpMk id="4" creationId="{A19E857C-3BE1-0315-65CE-B0829E97690F}"/>
          </ac:grpSpMkLst>
        </pc:grpChg>
        <pc:grpChg chg="add mod">
          <ac:chgData name="Matthew Weber" userId="cb8fa425-774b-40a7-b0f2-d5b57e79fa6f" providerId="ADAL" clId="{AB3003C4-BCF8-4D42-BA84-D847D497CBA3}" dt="2024-07-02T14:10:47.723" v="108"/>
          <ac:grpSpMkLst>
            <pc:docMk/>
            <pc:sldMk cId="2846251533" sldId="260"/>
            <ac:grpSpMk id="5" creationId="{6B2C7BEF-9802-81E5-F646-141A99590038}"/>
          </ac:grpSpMkLst>
        </pc:grpChg>
        <pc:grpChg chg="add mod">
          <ac:chgData name="Matthew Weber" userId="cb8fa425-774b-40a7-b0f2-d5b57e79fa6f" providerId="ADAL" clId="{AB3003C4-BCF8-4D42-BA84-D847D497CBA3}" dt="2024-07-02T14:10:47.723" v="108"/>
          <ac:grpSpMkLst>
            <pc:docMk/>
            <pc:sldMk cId="2846251533" sldId="260"/>
            <ac:grpSpMk id="7" creationId="{1AF45D90-4F11-0ED0-1119-7E935627838D}"/>
          </ac:grpSpMkLst>
        </pc:grpChg>
        <pc:grpChg chg="add mod">
          <ac:chgData name="Matthew Weber" userId="cb8fa425-774b-40a7-b0f2-d5b57e79fa6f" providerId="ADAL" clId="{AB3003C4-BCF8-4D42-BA84-D847D497CBA3}" dt="2024-07-02T14:10:47.723" v="108"/>
          <ac:grpSpMkLst>
            <pc:docMk/>
            <pc:sldMk cId="2846251533" sldId="260"/>
            <ac:grpSpMk id="11" creationId="{214E7DDD-B6F4-30F5-486C-A4B6C33F1C03}"/>
          </ac:grpSpMkLst>
        </pc:grpChg>
        <pc:grpChg chg="add mod">
          <ac:chgData name="Matthew Weber" userId="cb8fa425-774b-40a7-b0f2-d5b57e79fa6f" providerId="ADAL" clId="{AB3003C4-BCF8-4D42-BA84-D847D497CBA3}" dt="2024-07-02T15:10:35.856" v="254" actId="164"/>
          <ac:grpSpMkLst>
            <pc:docMk/>
            <pc:sldMk cId="2846251533" sldId="260"/>
            <ac:grpSpMk id="18" creationId="{4A252571-B1E1-443A-8696-D5EEE364B32F}"/>
          </ac:grpSpMkLst>
        </pc:grpChg>
        <pc:picChg chg="add del mod">
          <ac:chgData name="Matthew Weber" userId="cb8fa425-774b-40a7-b0f2-d5b57e79fa6f" providerId="ADAL" clId="{AB3003C4-BCF8-4D42-BA84-D847D497CBA3}" dt="2024-07-02T15:09:37.148" v="246" actId="478"/>
          <ac:picMkLst>
            <pc:docMk/>
            <pc:sldMk cId="2846251533" sldId="260"/>
            <ac:picMk id="8" creationId="{E6B52825-47DD-69A4-17E0-91A8B554F0DD}"/>
          </ac:picMkLst>
        </pc:picChg>
        <pc:picChg chg="add del mod">
          <ac:chgData name="Matthew Weber" userId="cb8fa425-774b-40a7-b0f2-d5b57e79fa6f" providerId="ADAL" clId="{AB3003C4-BCF8-4D42-BA84-D847D497CBA3}" dt="2024-07-02T15:09:22.489" v="241" actId="478"/>
          <ac:picMkLst>
            <pc:docMk/>
            <pc:sldMk cId="2846251533" sldId="260"/>
            <ac:picMk id="9" creationId="{3579FF5A-7E70-8056-449A-5DB1AA33ED58}"/>
          </ac:picMkLst>
        </pc:picChg>
        <pc:picChg chg="add mod">
          <ac:chgData name="Matthew Weber" userId="cb8fa425-774b-40a7-b0f2-d5b57e79fa6f" providerId="ADAL" clId="{AB3003C4-BCF8-4D42-BA84-D847D497CBA3}" dt="2024-07-02T14:10:47.723" v="108"/>
          <ac:picMkLst>
            <pc:docMk/>
            <pc:sldMk cId="2846251533" sldId="260"/>
            <ac:picMk id="13" creationId="{6442F203-949C-71B4-9EBC-D0A73AA45F7B}"/>
          </ac:picMkLst>
        </pc:picChg>
        <pc:picChg chg="add mod">
          <ac:chgData name="Matthew Weber" userId="cb8fa425-774b-40a7-b0f2-d5b57e79fa6f" providerId="ADAL" clId="{AB3003C4-BCF8-4D42-BA84-D847D497CBA3}" dt="2024-07-02T15:10:35.856" v="254" actId="164"/>
          <ac:picMkLst>
            <pc:docMk/>
            <pc:sldMk cId="2846251533" sldId="260"/>
            <ac:picMk id="15" creationId="{745DBE3B-7690-AD0C-96FA-186B92162831}"/>
          </ac:picMkLst>
        </pc:picChg>
        <pc:picChg chg="add mod">
          <ac:chgData name="Matthew Weber" userId="cb8fa425-774b-40a7-b0f2-d5b57e79fa6f" providerId="ADAL" clId="{AB3003C4-BCF8-4D42-BA84-D847D497CBA3}" dt="2024-07-02T15:10:35.856" v="254" actId="164"/>
          <ac:picMkLst>
            <pc:docMk/>
            <pc:sldMk cId="2846251533" sldId="260"/>
            <ac:picMk id="17" creationId="{A5A26453-0A5D-8F91-2D15-5F19D76BF315}"/>
          </ac:picMkLst>
        </pc:picChg>
      </pc:sldChg>
      <pc:sldChg chg="delSp modSp mod">
        <pc:chgData name="Matthew Weber" userId="cb8fa425-774b-40a7-b0f2-d5b57e79fa6f" providerId="ADAL" clId="{AB3003C4-BCF8-4D42-BA84-D847D497CBA3}" dt="2024-07-02T14:19:02.429" v="117" actId="478"/>
        <pc:sldMkLst>
          <pc:docMk/>
          <pc:sldMk cId="2595567678" sldId="261"/>
        </pc:sldMkLst>
        <pc:spChg chg="mod">
          <ac:chgData name="Matthew Weber" userId="cb8fa425-774b-40a7-b0f2-d5b57e79fa6f" providerId="ADAL" clId="{AB3003C4-BCF8-4D42-BA84-D847D497CBA3}" dt="2024-07-02T14:18:53.779" v="116" actId="403"/>
          <ac:spMkLst>
            <pc:docMk/>
            <pc:sldMk cId="2595567678" sldId="261"/>
            <ac:spMk id="3" creationId="{8F4C1733-6E4C-D12A-B536-419328C4EDAA}"/>
          </ac:spMkLst>
        </pc:spChg>
        <pc:grpChg chg="del">
          <ac:chgData name="Matthew Weber" userId="cb8fa425-774b-40a7-b0f2-d5b57e79fa6f" providerId="ADAL" clId="{AB3003C4-BCF8-4D42-BA84-D847D497CBA3}" dt="2024-07-02T14:19:02.429" v="117" actId="478"/>
          <ac:grpSpMkLst>
            <pc:docMk/>
            <pc:sldMk cId="2595567678" sldId="261"/>
            <ac:grpSpMk id="7" creationId="{C848F4D1-02DE-0F63-DF28-E2E02B41B3DD}"/>
          </ac:grpSpMkLst>
        </pc:grpChg>
      </pc:sldChg>
      <pc:sldChg chg="delSp modSp mod">
        <pc:chgData name="Matthew Weber" userId="cb8fa425-774b-40a7-b0f2-d5b57e79fa6f" providerId="ADAL" clId="{AB3003C4-BCF8-4D42-BA84-D847D497CBA3}" dt="2024-07-02T15:11:22.427" v="261" actId="403"/>
        <pc:sldMkLst>
          <pc:docMk/>
          <pc:sldMk cId="3183407483" sldId="262"/>
        </pc:sldMkLst>
        <pc:spChg chg="mod">
          <ac:chgData name="Matthew Weber" userId="cb8fa425-774b-40a7-b0f2-d5b57e79fa6f" providerId="ADAL" clId="{AB3003C4-BCF8-4D42-BA84-D847D497CBA3}" dt="2024-07-02T15:11:22.427" v="261" actId="403"/>
          <ac:spMkLst>
            <pc:docMk/>
            <pc:sldMk cId="3183407483" sldId="262"/>
            <ac:spMk id="3" creationId="{8F4C1733-6E4C-D12A-B536-419328C4EDAA}"/>
          </ac:spMkLst>
        </pc:spChg>
        <pc:spChg chg="del">
          <ac:chgData name="Matthew Weber" userId="cb8fa425-774b-40a7-b0f2-d5b57e79fa6f" providerId="ADAL" clId="{AB3003C4-BCF8-4D42-BA84-D847D497CBA3}" dt="2024-07-02T14:20:48.351" v="124" actId="478"/>
          <ac:spMkLst>
            <pc:docMk/>
            <pc:sldMk cId="3183407483" sldId="262"/>
            <ac:spMk id="5" creationId="{0D19F2B6-6085-7A1A-CAA8-0549B1CD61A9}"/>
          </ac:spMkLst>
        </pc:spChg>
        <pc:picChg chg="del">
          <ac:chgData name="Matthew Weber" userId="cb8fa425-774b-40a7-b0f2-d5b57e79fa6f" providerId="ADAL" clId="{AB3003C4-BCF8-4D42-BA84-D847D497CBA3}" dt="2024-07-02T14:20:43.706" v="123" actId="478"/>
          <ac:picMkLst>
            <pc:docMk/>
            <pc:sldMk cId="3183407483" sldId="262"/>
            <ac:picMk id="4" creationId="{DCB65E09-B661-55FC-9A4B-F5CF1312AE46}"/>
          </ac:picMkLst>
        </pc:picChg>
      </pc:sldChg>
      <pc:sldChg chg="addSp delSp modSp mod">
        <pc:chgData name="Matthew Weber" userId="cb8fa425-774b-40a7-b0f2-d5b57e79fa6f" providerId="ADAL" clId="{AB3003C4-BCF8-4D42-BA84-D847D497CBA3}" dt="2024-07-02T14:59:13.771" v="239" actId="1076"/>
        <pc:sldMkLst>
          <pc:docMk/>
          <pc:sldMk cId="1355892443" sldId="263"/>
        </pc:sldMkLst>
        <pc:spChg chg="mod">
          <ac:chgData name="Matthew Weber" userId="cb8fa425-774b-40a7-b0f2-d5b57e79fa6f" providerId="ADAL" clId="{AB3003C4-BCF8-4D42-BA84-D847D497CBA3}" dt="2024-07-02T14:32:31.368" v="216" actId="403"/>
          <ac:spMkLst>
            <pc:docMk/>
            <pc:sldMk cId="1355892443" sldId="263"/>
            <ac:spMk id="5" creationId="{A396B25C-6CA6-8604-7851-0C719FDF0968}"/>
          </ac:spMkLst>
        </pc:spChg>
        <pc:spChg chg="add mod topLvl">
          <ac:chgData name="Matthew Weber" userId="cb8fa425-774b-40a7-b0f2-d5b57e79fa6f" providerId="ADAL" clId="{AB3003C4-BCF8-4D42-BA84-D847D497CBA3}" dt="2024-07-02T14:59:13.771" v="239" actId="1076"/>
          <ac:spMkLst>
            <pc:docMk/>
            <pc:sldMk cId="1355892443" sldId="263"/>
            <ac:spMk id="9" creationId="{68AE7109-8A47-B05E-8E5C-417856EEF7F8}"/>
          </ac:spMkLst>
        </pc:spChg>
        <pc:grpChg chg="del">
          <ac:chgData name="Matthew Weber" userId="cb8fa425-774b-40a7-b0f2-d5b57e79fa6f" providerId="ADAL" clId="{AB3003C4-BCF8-4D42-BA84-D847D497CBA3}" dt="2024-07-02T14:20:38.986" v="122" actId="478"/>
          <ac:grpSpMkLst>
            <pc:docMk/>
            <pc:sldMk cId="1355892443" sldId="263"/>
            <ac:grpSpMk id="2" creationId="{7810A327-0E38-351D-5027-69305BC03809}"/>
          </ac:grpSpMkLst>
        </pc:grpChg>
        <pc:grpChg chg="add del mod">
          <ac:chgData name="Matthew Weber" userId="cb8fa425-774b-40a7-b0f2-d5b57e79fa6f" providerId="ADAL" clId="{AB3003C4-BCF8-4D42-BA84-D847D497CBA3}" dt="2024-07-02T14:36:23.666" v="222" actId="478"/>
          <ac:grpSpMkLst>
            <pc:docMk/>
            <pc:sldMk cId="1355892443" sldId="263"/>
            <ac:grpSpMk id="7" creationId="{62E693D6-5127-B0F8-6FF2-75757FBDE8FE}"/>
          </ac:grpSpMkLst>
        </pc:grpChg>
        <pc:picChg chg="add del mod topLvl">
          <ac:chgData name="Matthew Weber" userId="cb8fa425-774b-40a7-b0f2-d5b57e79fa6f" providerId="ADAL" clId="{AB3003C4-BCF8-4D42-BA84-D847D497CBA3}" dt="2024-07-02T14:36:23.666" v="222" actId="478"/>
          <ac:picMkLst>
            <pc:docMk/>
            <pc:sldMk cId="1355892443" sldId="263"/>
            <ac:picMk id="8" creationId="{4B11C328-246E-95D9-F0E9-005591C2D883}"/>
          </ac:picMkLst>
        </pc:picChg>
        <pc:picChg chg="add del mod">
          <ac:chgData name="Matthew Weber" userId="cb8fa425-774b-40a7-b0f2-d5b57e79fa6f" providerId="ADAL" clId="{AB3003C4-BCF8-4D42-BA84-D847D497CBA3}" dt="2024-07-02T14:58:55.271" v="235" actId="478"/>
          <ac:picMkLst>
            <pc:docMk/>
            <pc:sldMk cId="1355892443" sldId="263"/>
            <ac:picMk id="10" creationId="{0386A8F3-86AF-ED0A-D788-F5F4374C5893}"/>
          </ac:picMkLst>
        </pc:picChg>
        <pc:picChg chg="add mod">
          <ac:chgData name="Matthew Weber" userId="cb8fa425-774b-40a7-b0f2-d5b57e79fa6f" providerId="ADAL" clId="{AB3003C4-BCF8-4D42-BA84-D847D497CBA3}" dt="2024-07-02T14:59:08.603" v="238" actId="1076"/>
          <ac:picMkLst>
            <pc:docMk/>
            <pc:sldMk cId="1355892443" sldId="263"/>
            <ac:picMk id="12" creationId="{BEA428A1-B6A0-8BAA-9FF9-E8415C43F98C}"/>
          </ac:picMkLst>
        </pc:picChg>
      </pc:sldChg>
      <pc:sldChg chg="addSp delSp modSp mod">
        <pc:chgData name="Matthew Weber" userId="cb8fa425-774b-40a7-b0f2-d5b57e79fa6f" providerId="ADAL" clId="{AB3003C4-BCF8-4D42-BA84-D847D497CBA3}" dt="2024-07-02T14:32:11.402" v="214" actId="1076"/>
        <pc:sldMkLst>
          <pc:docMk/>
          <pc:sldMk cId="1147741241" sldId="264"/>
        </pc:sldMkLst>
        <pc:spChg chg="mod">
          <ac:chgData name="Matthew Weber" userId="cb8fa425-774b-40a7-b0f2-d5b57e79fa6f" providerId="ADAL" clId="{AB3003C4-BCF8-4D42-BA84-D847D497CBA3}" dt="2024-07-02T14:26:37.696" v="175" actId="20577"/>
          <ac:spMkLst>
            <pc:docMk/>
            <pc:sldMk cId="1147741241" sldId="264"/>
            <ac:spMk id="5" creationId="{7AF545DB-22B2-2F93-3A67-F3BE21C798E1}"/>
          </ac:spMkLst>
        </pc:spChg>
        <pc:spChg chg="add mod">
          <ac:chgData name="Matthew Weber" userId="cb8fa425-774b-40a7-b0f2-d5b57e79fa6f" providerId="ADAL" clId="{AB3003C4-BCF8-4D42-BA84-D847D497CBA3}" dt="2024-07-02T14:22:03.308" v="135"/>
          <ac:spMkLst>
            <pc:docMk/>
            <pc:sldMk cId="1147741241" sldId="264"/>
            <ac:spMk id="6" creationId="{5C1602A2-8B00-DF07-1244-929802A25543}"/>
          </ac:spMkLst>
        </pc:spChg>
        <pc:spChg chg="add del mod">
          <ac:chgData name="Matthew Weber" userId="cb8fa425-774b-40a7-b0f2-d5b57e79fa6f" providerId="ADAL" clId="{AB3003C4-BCF8-4D42-BA84-D847D497CBA3}" dt="2024-07-02T14:22:36.983" v="138" actId="478"/>
          <ac:spMkLst>
            <pc:docMk/>
            <pc:sldMk cId="1147741241" sldId="264"/>
            <ac:spMk id="8" creationId="{981965BF-941E-D22D-BDCD-41C398F86B5E}"/>
          </ac:spMkLst>
        </pc:spChg>
        <pc:spChg chg="add mod">
          <ac:chgData name="Matthew Weber" userId="cb8fa425-774b-40a7-b0f2-d5b57e79fa6f" providerId="ADAL" clId="{AB3003C4-BCF8-4D42-BA84-D847D497CBA3}" dt="2024-07-02T14:22:03.308" v="135"/>
          <ac:spMkLst>
            <pc:docMk/>
            <pc:sldMk cId="1147741241" sldId="264"/>
            <ac:spMk id="9" creationId="{CE077825-22AD-47BC-D2D5-90B8E87B3019}"/>
          </ac:spMkLst>
        </pc:spChg>
        <pc:spChg chg="add mod">
          <ac:chgData name="Matthew Weber" userId="cb8fa425-774b-40a7-b0f2-d5b57e79fa6f" providerId="ADAL" clId="{AB3003C4-BCF8-4D42-BA84-D847D497CBA3}" dt="2024-07-02T14:31:31.248" v="203" actId="1076"/>
          <ac:spMkLst>
            <pc:docMk/>
            <pc:sldMk cId="1147741241" sldId="264"/>
            <ac:spMk id="10" creationId="{C004604E-93E4-B374-5EAB-8DFCAB579A38}"/>
          </ac:spMkLst>
        </pc:spChg>
        <pc:spChg chg="add mod">
          <ac:chgData name="Matthew Weber" userId="cb8fa425-774b-40a7-b0f2-d5b57e79fa6f" providerId="ADAL" clId="{AB3003C4-BCF8-4D42-BA84-D847D497CBA3}" dt="2024-07-02T14:32:11.402" v="214" actId="1076"/>
          <ac:spMkLst>
            <pc:docMk/>
            <pc:sldMk cId="1147741241" sldId="264"/>
            <ac:spMk id="11" creationId="{723DEF56-18BD-D93C-F1A0-B4096CF1B0E3}"/>
          </ac:spMkLst>
        </pc:spChg>
        <pc:spChg chg="del">
          <ac:chgData name="Matthew Weber" userId="cb8fa425-774b-40a7-b0f2-d5b57e79fa6f" providerId="ADAL" clId="{AB3003C4-BCF8-4D42-BA84-D847D497CBA3}" dt="2024-07-02T14:22:10.586" v="137" actId="26606"/>
          <ac:spMkLst>
            <pc:docMk/>
            <pc:sldMk cId="1147741241" sldId="264"/>
            <ac:spMk id="13" creationId="{0E3596DD-156A-473E-9BB3-C6A29F7574E9}"/>
          </ac:spMkLst>
        </pc:spChg>
        <pc:spChg chg="del">
          <ac:chgData name="Matthew Weber" userId="cb8fa425-774b-40a7-b0f2-d5b57e79fa6f" providerId="ADAL" clId="{AB3003C4-BCF8-4D42-BA84-D847D497CBA3}" dt="2024-07-02T14:22:10.586" v="137" actId="26606"/>
          <ac:spMkLst>
            <pc:docMk/>
            <pc:sldMk cId="1147741241" sldId="264"/>
            <ac:spMk id="15" creationId="{2C46C4D6-C474-4E92-B52E-944C1118F7B6}"/>
          </ac:spMkLst>
        </pc:spChg>
        <pc:spChg chg="add">
          <ac:chgData name="Matthew Weber" userId="cb8fa425-774b-40a7-b0f2-d5b57e79fa6f" providerId="ADAL" clId="{AB3003C4-BCF8-4D42-BA84-D847D497CBA3}" dt="2024-07-02T14:22:10.586" v="137" actId="26606"/>
          <ac:spMkLst>
            <pc:docMk/>
            <pc:sldMk cId="1147741241" sldId="264"/>
            <ac:spMk id="20" creationId="{0E3596DD-156A-473E-9BB3-C6A29F7574E9}"/>
          </ac:spMkLst>
        </pc:spChg>
        <pc:spChg chg="add">
          <ac:chgData name="Matthew Weber" userId="cb8fa425-774b-40a7-b0f2-d5b57e79fa6f" providerId="ADAL" clId="{AB3003C4-BCF8-4D42-BA84-D847D497CBA3}" dt="2024-07-02T14:22:10.586" v="137" actId="26606"/>
          <ac:spMkLst>
            <pc:docMk/>
            <pc:sldMk cId="1147741241" sldId="264"/>
            <ac:spMk id="22" creationId="{2C46C4D6-C474-4E92-B52E-944C1118F7B6}"/>
          </ac:spMkLst>
        </pc:spChg>
        <pc:grpChg chg="add del mod">
          <ac:chgData name="Matthew Weber" userId="cb8fa425-774b-40a7-b0f2-d5b57e79fa6f" providerId="ADAL" clId="{AB3003C4-BCF8-4D42-BA84-D847D497CBA3}" dt="2024-07-02T14:28:32.619" v="191" actId="478"/>
          <ac:grpSpMkLst>
            <pc:docMk/>
            <pc:sldMk cId="1147741241" sldId="264"/>
            <ac:grpSpMk id="2" creationId="{8C20FBC2-F6B9-8988-A919-7569EF53E3FD}"/>
          </ac:grpSpMkLst>
        </pc:grpChg>
        <pc:grpChg chg="add del mod">
          <ac:chgData name="Matthew Weber" userId="cb8fa425-774b-40a7-b0f2-d5b57e79fa6f" providerId="ADAL" clId="{AB3003C4-BCF8-4D42-BA84-D847D497CBA3}" dt="2024-07-02T14:28:25.821" v="190" actId="478"/>
          <ac:grpSpMkLst>
            <pc:docMk/>
            <pc:sldMk cId="1147741241" sldId="264"/>
            <ac:grpSpMk id="3" creationId="{797DF1CE-8BB2-E7D1-BEC4-7DCBAB2269C0}"/>
          </ac:grpSpMkLst>
        </pc:grpChg>
        <pc:picChg chg="add del mod">
          <ac:chgData name="Matthew Weber" userId="cb8fa425-774b-40a7-b0f2-d5b57e79fa6f" providerId="ADAL" clId="{AB3003C4-BCF8-4D42-BA84-D847D497CBA3}" dt="2024-07-02T14:28:25.821" v="190" actId="478"/>
          <ac:picMkLst>
            <pc:docMk/>
            <pc:sldMk cId="1147741241" sldId="264"/>
            <ac:picMk id="7" creationId="{C435EEBF-FE68-49CB-DC8E-ED05E6A9F2B6}"/>
          </ac:picMkLst>
        </pc:picChg>
        <pc:picChg chg="add mod">
          <ac:chgData name="Matthew Weber" userId="cb8fa425-774b-40a7-b0f2-d5b57e79fa6f" providerId="ADAL" clId="{AB3003C4-BCF8-4D42-BA84-D847D497CBA3}" dt="2024-07-02T14:30:24.931" v="196" actId="1076"/>
          <ac:picMkLst>
            <pc:docMk/>
            <pc:sldMk cId="1147741241" sldId="264"/>
            <ac:picMk id="3074" creationId="{2ED30A3E-16CA-2055-978C-17381DACC80B}"/>
          </ac:picMkLst>
        </pc:picChg>
      </pc:sldChg>
      <pc:sldChg chg="addSp delSp modSp add mod">
        <pc:chgData name="Matthew Weber" userId="cb8fa425-774b-40a7-b0f2-d5b57e79fa6f" providerId="ADAL" clId="{AB3003C4-BCF8-4D42-BA84-D847D497CBA3}" dt="2024-07-02T14:28:03.822" v="187" actId="20577"/>
        <pc:sldMkLst>
          <pc:docMk/>
          <pc:sldMk cId="2018974804" sldId="265"/>
        </pc:sldMkLst>
        <pc:spChg chg="mod">
          <ac:chgData name="Matthew Weber" userId="cb8fa425-774b-40a7-b0f2-d5b57e79fa6f" providerId="ADAL" clId="{AB3003C4-BCF8-4D42-BA84-D847D497CBA3}" dt="2024-07-02T14:28:03.822" v="187" actId="20577"/>
          <ac:spMkLst>
            <pc:docMk/>
            <pc:sldMk cId="2018974804" sldId="265"/>
            <ac:spMk id="5" creationId="{7AF545DB-22B2-2F93-3A67-F3BE21C798E1}"/>
          </ac:spMkLst>
        </pc:spChg>
        <pc:spChg chg="add mod">
          <ac:chgData name="Matthew Weber" userId="cb8fa425-774b-40a7-b0f2-d5b57e79fa6f" providerId="ADAL" clId="{AB3003C4-BCF8-4D42-BA84-D847D497CBA3}" dt="2024-07-02T14:23:51.199" v="153"/>
          <ac:spMkLst>
            <pc:docMk/>
            <pc:sldMk cId="2018974804" sldId="265"/>
            <ac:spMk id="11" creationId="{F519479F-4488-C444-7412-A6D015C6F374}"/>
          </ac:spMkLst>
        </pc:spChg>
        <pc:spChg chg="add mod">
          <ac:chgData name="Matthew Weber" userId="cb8fa425-774b-40a7-b0f2-d5b57e79fa6f" providerId="ADAL" clId="{AB3003C4-BCF8-4D42-BA84-D847D497CBA3}" dt="2024-07-02T14:23:51.199" v="153"/>
          <ac:spMkLst>
            <pc:docMk/>
            <pc:sldMk cId="2018974804" sldId="265"/>
            <ac:spMk id="12" creationId="{6050EC64-5C73-B484-EA1C-3B1D6122B461}"/>
          </ac:spMkLst>
        </pc:spChg>
        <pc:grpChg chg="del">
          <ac:chgData name="Matthew Weber" userId="cb8fa425-774b-40a7-b0f2-d5b57e79fa6f" providerId="ADAL" clId="{AB3003C4-BCF8-4D42-BA84-D847D497CBA3}" dt="2024-07-02T14:23:49.986" v="152" actId="478"/>
          <ac:grpSpMkLst>
            <pc:docMk/>
            <pc:sldMk cId="2018974804" sldId="265"/>
            <ac:grpSpMk id="2" creationId="{8C20FBC2-F6B9-8988-A919-7569EF53E3FD}"/>
          </ac:grpSpMkLst>
        </pc:grpChg>
        <pc:grpChg chg="add mod">
          <ac:chgData name="Matthew Weber" userId="cb8fa425-774b-40a7-b0f2-d5b57e79fa6f" providerId="ADAL" clId="{AB3003C4-BCF8-4D42-BA84-D847D497CBA3}" dt="2024-07-02T14:23:54.404" v="154" actId="1076"/>
          <ac:grpSpMkLst>
            <pc:docMk/>
            <pc:sldMk cId="2018974804" sldId="265"/>
            <ac:grpSpMk id="8" creationId="{EF05E652-882D-CCAA-656C-21FE8B0AFB69}"/>
          </ac:grpSpMkLst>
        </pc:grpChg>
        <pc:picChg chg="add mod">
          <ac:chgData name="Matthew Weber" userId="cb8fa425-774b-40a7-b0f2-d5b57e79fa6f" providerId="ADAL" clId="{AB3003C4-BCF8-4D42-BA84-D847D497CBA3}" dt="2024-07-02T14:23:51.199" v="153"/>
          <ac:picMkLst>
            <pc:docMk/>
            <pc:sldMk cId="2018974804" sldId="265"/>
            <ac:picMk id="10" creationId="{9814F855-7EF3-50AE-A019-D42C5F519A91}"/>
          </ac:picMkLst>
        </pc:picChg>
      </pc:sldChg>
      <pc:sldChg chg="new del">
        <pc:chgData name="Matthew Weber" userId="cb8fa425-774b-40a7-b0f2-d5b57e79fa6f" providerId="ADAL" clId="{AB3003C4-BCF8-4D42-BA84-D847D497CBA3}" dt="2024-07-02T14:22:47.349" v="140" actId="2696"/>
        <pc:sldMkLst>
          <pc:docMk/>
          <pc:sldMk cId="2346080146" sldId="265"/>
        </pc:sldMkLst>
      </pc:sldChg>
      <pc:sldChg chg="addSp delSp modSp add mod">
        <pc:chgData name="Matthew Weber" userId="cb8fa425-774b-40a7-b0f2-d5b57e79fa6f" providerId="ADAL" clId="{AB3003C4-BCF8-4D42-BA84-D847D497CBA3}" dt="2024-07-02T15:11:05.969" v="260" actId="1076"/>
        <pc:sldMkLst>
          <pc:docMk/>
          <pc:sldMk cId="1653145107" sldId="266"/>
        </pc:sldMkLst>
        <pc:spChg chg="mod">
          <ac:chgData name="Matthew Weber" userId="cb8fa425-774b-40a7-b0f2-d5b57e79fa6f" providerId="ADAL" clId="{AB3003C4-BCF8-4D42-BA84-D847D497CBA3}" dt="2024-07-02T14:28:07.327" v="189" actId="20577"/>
          <ac:spMkLst>
            <pc:docMk/>
            <pc:sldMk cId="1653145107" sldId="266"/>
            <ac:spMk id="5" creationId="{7AF545DB-22B2-2F93-3A67-F3BE21C798E1}"/>
          </ac:spMkLst>
        </pc:spChg>
        <pc:grpChg chg="del">
          <ac:chgData name="Matthew Weber" userId="cb8fa425-774b-40a7-b0f2-d5b57e79fa6f" providerId="ADAL" clId="{AB3003C4-BCF8-4D42-BA84-D847D497CBA3}" dt="2024-07-02T14:25:02.917" v="164" actId="478"/>
          <ac:grpSpMkLst>
            <pc:docMk/>
            <pc:sldMk cId="1653145107" sldId="266"/>
            <ac:grpSpMk id="8" creationId="{EF05E652-882D-CCAA-656C-21FE8B0AFB69}"/>
          </ac:grpSpMkLst>
        </pc:grpChg>
        <pc:picChg chg="add mod">
          <ac:chgData name="Matthew Weber" userId="cb8fa425-774b-40a7-b0f2-d5b57e79fa6f" providerId="ADAL" clId="{AB3003C4-BCF8-4D42-BA84-D847D497CBA3}" dt="2024-07-02T15:11:05.969" v="260" actId="1076"/>
          <ac:picMkLst>
            <pc:docMk/>
            <pc:sldMk cId="1653145107" sldId="266"/>
            <ac:picMk id="4098" creationId="{C63AD4C8-2FFE-C299-A908-47087264E5BA}"/>
          </ac:picMkLst>
        </pc:picChg>
      </pc:sldChg>
      <pc:sldChg chg="new del">
        <pc:chgData name="Matthew Weber" userId="cb8fa425-774b-40a7-b0f2-d5b57e79fa6f" providerId="ADAL" clId="{AB3003C4-BCF8-4D42-BA84-D847D497CBA3}" dt="2024-07-02T14:24:41.842" v="156" actId="2696"/>
        <pc:sldMkLst>
          <pc:docMk/>
          <pc:sldMk cId="3517498351" sldId="266"/>
        </pc:sldMkLst>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9/8/2024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9/8/2024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cid:1fc57c91-d8e4-4406-ac79-ec2e1faef6f3@namprd13.prod.outlook.co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cid:7898964a-c02d-41cd-b434-dbccb56f9cea@namprd13.prod.outlook.com"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1465118" y="1998925"/>
            <a:ext cx="8757243" cy="2149412"/>
          </a:xfrm>
        </p:spPr>
        <p:txBody>
          <a:bodyPr>
            <a:normAutofit/>
          </a:bodyPr>
          <a:lstStyle/>
          <a:p>
            <a:r>
              <a:rPr lang="en-US" sz="5200" dirty="0"/>
              <a:t>Measuring Moisture</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6.14.24 version 1.0</a:t>
            </a:r>
          </a:p>
        </p:txBody>
      </p:sp>
    </p:spTree>
    <p:extLst>
      <p:ext uri="{BB962C8B-B14F-4D97-AF65-F5344CB8AC3E}">
        <p14:creationId xmlns:p14="http://schemas.microsoft.com/office/powerpoint/2010/main" val="293270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7AF545DB-22B2-2F93-3A67-F3BE21C798E1}"/>
              </a:ext>
            </a:extLst>
          </p:cNvPr>
          <p:cNvSpPr>
            <a:spLocks noGrp="1"/>
          </p:cNvSpPr>
          <p:nvPr>
            <p:ph idx="1"/>
          </p:nvPr>
        </p:nvSpPr>
        <p:spPr>
          <a:xfrm>
            <a:off x="590079" y="1653452"/>
            <a:ext cx="3888528" cy="3032845"/>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8. Once finished, the number on the display will start blinking. Do not touch the pan at this time as the content will be very hot. Examine the final value in the display, and record it in the comments of the “Production Sheet” (Figure 6).</a:t>
            </a:r>
          </a:p>
        </p:txBody>
      </p:sp>
      <p:grpSp>
        <p:nvGrpSpPr>
          <p:cNvPr id="8" name="Group 7">
            <a:extLst>
              <a:ext uri="{FF2B5EF4-FFF2-40B4-BE49-F238E27FC236}">
                <a16:creationId xmlns:a16="http://schemas.microsoft.com/office/drawing/2014/main" id="{EF05E652-882D-CCAA-656C-21FE8B0AFB69}"/>
              </a:ext>
            </a:extLst>
          </p:cNvPr>
          <p:cNvGrpSpPr/>
          <p:nvPr/>
        </p:nvGrpSpPr>
        <p:grpSpPr>
          <a:xfrm>
            <a:off x="5068686" y="1653453"/>
            <a:ext cx="6979920" cy="3343275"/>
            <a:chOff x="0" y="0"/>
            <a:chExt cx="6979920" cy="3343275"/>
          </a:xfrm>
        </p:grpSpPr>
        <p:pic>
          <p:nvPicPr>
            <p:cNvPr id="10" name="Picture 9" descr="A paper with writing on it&#10;&#10;Description automatically generated">
              <a:extLst>
                <a:ext uri="{FF2B5EF4-FFF2-40B4-BE49-F238E27FC236}">
                  <a16:creationId xmlns:a16="http://schemas.microsoft.com/office/drawing/2014/main" id="{9814F855-7EF3-50AE-A019-D42C5F519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85010" y="-1985010"/>
              <a:ext cx="3009900" cy="6979920"/>
            </a:xfrm>
            <a:prstGeom prst="rect">
              <a:avLst/>
            </a:prstGeom>
          </p:spPr>
        </p:pic>
        <p:sp>
          <p:nvSpPr>
            <p:cNvPr id="11" name="Rectangle 10">
              <a:extLst>
                <a:ext uri="{FF2B5EF4-FFF2-40B4-BE49-F238E27FC236}">
                  <a16:creationId xmlns:a16="http://schemas.microsoft.com/office/drawing/2014/main" id="{F519479F-4488-C444-7412-A6D015C6F374}"/>
                </a:ext>
              </a:extLst>
            </p:cNvPr>
            <p:cNvSpPr/>
            <p:nvPr/>
          </p:nvSpPr>
          <p:spPr>
            <a:xfrm>
              <a:off x="353321" y="2816374"/>
              <a:ext cx="5776857" cy="150607"/>
            </a:xfrm>
            <a:prstGeom prst="rect">
              <a:avLst/>
            </a:prstGeom>
            <a:solidFill>
              <a:srgbClr val="FFFF00">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 Box 2">
              <a:extLst>
                <a:ext uri="{FF2B5EF4-FFF2-40B4-BE49-F238E27FC236}">
                  <a16:creationId xmlns:a16="http://schemas.microsoft.com/office/drawing/2014/main" id="{6050EC64-5C73-B484-EA1C-3B1D6122B461}"/>
                </a:ext>
              </a:extLst>
            </p:cNvPr>
            <p:cNvSpPr txBox="1">
              <a:spLocks noChangeArrowheads="1"/>
            </p:cNvSpPr>
            <p:nvPr/>
          </p:nvSpPr>
          <p:spPr bwMode="auto">
            <a:xfrm>
              <a:off x="3128794" y="3042285"/>
              <a:ext cx="720725" cy="30099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Figure 6</a:t>
              </a:r>
            </a:p>
          </p:txBody>
        </p:sp>
      </p:grpSp>
    </p:spTree>
    <p:extLst>
      <p:ext uri="{BB962C8B-B14F-4D97-AF65-F5344CB8AC3E}">
        <p14:creationId xmlns:p14="http://schemas.microsoft.com/office/powerpoint/2010/main" val="201897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7AF545DB-22B2-2F93-3A67-F3BE21C798E1}"/>
              </a:ext>
            </a:extLst>
          </p:cNvPr>
          <p:cNvSpPr>
            <a:spLocks noGrp="1"/>
          </p:cNvSpPr>
          <p:nvPr>
            <p:ph idx="1"/>
          </p:nvPr>
        </p:nvSpPr>
        <p:spPr>
          <a:xfrm>
            <a:off x="680885" y="1963883"/>
            <a:ext cx="3888528" cy="1465117"/>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9. Once the aggregate has cooled off, dump the sample in the nearest waste hopper.</a:t>
            </a:r>
          </a:p>
        </p:txBody>
      </p:sp>
      <p:pic>
        <p:nvPicPr>
          <p:cNvPr id="4098" name="Picture 2" descr="Self Dumping Hoppers - Scrap Hoppers - Iron Bull Mfg">
            <a:extLst>
              <a:ext uri="{FF2B5EF4-FFF2-40B4-BE49-F238E27FC236}">
                <a16:creationId xmlns:a16="http://schemas.microsoft.com/office/drawing/2014/main" id="{C63AD4C8-2FFE-C299-A908-47087264E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540" y="1252105"/>
            <a:ext cx="6206467" cy="435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1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OHAUS Moisture Analyzer: 110 g Max Capacity, 50°C to 160°C, Infrared, RS232, LCD, 6 1/2 in Scale Ht">
            <a:extLst>
              <a:ext uri="{FF2B5EF4-FFF2-40B4-BE49-F238E27FC236}">
                <a16:creationId xmlns:a16="http://schemas.microsoft.com/office/drawing/2014/main" id="{80414B85-4EA5-FFE2-4DBA-388CFE6AC1F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0172" r="639"/>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lnSpc>
                <a:spcPct val="115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Yield is being measured (to be completed along with yield)</a:t>
            </a:r>
          </a:p>
          <a:p>
            <a:pPr marL="800100" lvl="1" indent="-342900">
              <a:lnSpc>
                <a:spcPct val="115000"/>
              </a:lnSpc>
              <a:spcBef>
                <a:spcPts val="0"/>
              </a:spcBef>
              <a:spcAft>
                <a:spcPts val="800"/>
              </a:spcAft>
              <a:buFont typeface="Symbol" panose="05050102010706020507" pitchFamily="18" charset="2"/>
              <a:buChar char=""/>
            </a:pPr>
            <a:r>
              <a:rPr lang="en-US" sz="1800" kern="100" dirty="0">
                <a:latin typeface="Aptos" panose="020B0004020202020204" pitchFamily="34" charset="0"/>
                <a:ea typeface="Aptos" panose="020B0004020202020204" pitchFamily="34" charset="0"/>
                <a:cs typeface="Times New Roman" panose="02020603050405020304" pitchFamily="18" charset="0"/>
              </a:rPr>
              <a:t>A batch is being actively discharged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a:t>Supplies Needed</a:t>
            </a:r>
          </a:p>
          <a:p>
            <a:pPr marL="800100" lvl="1" indent="-342900">
              <a:lnSpc>
                <a:spcPct val="115000"/>
              </a:lnSpc>
              <a:spcBef>
                <a:spcPts val="0"/>
              </a:spcBef>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Standard PPE </a:t>
            </a:r>
          </a:p>
          <a:p>
            <a:pPr marL="800100" lvl="1" indent="-342900">
              <a:lnSpc>
                <a:spcPct val="115000"/>
              </a:lnSpc>
              <a:spcBef>
                <a:spcPts val="0"/>
              </a:spcBef>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30g of batch mixture</a:t>
            </a:r>
          </a:p>
          <a:p>
            <a:pPr marL="800100" lvl="1" indent="-342900">
              <a:lnSpc>
                <a:spcPct val="115000"/>
              </a:lnSpc>
              <a:spcBef>
                <a:spcPts val="0"/>
              </a:spcBef>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Moisture Analyzer</a:t>
            </a:r>
          </a:p>
          <a:p>
            <a:pPr marL="800100" lvl="1" indent="-342900">
              <a:lnSpc>
                <a:spcPct val="115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copy of the Production Sheet</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3" y="2091254"/>
            <a:ext cx="3888528" cy="1878073"/>
          </a:xfrm>
        </p:spPr>
        <p:txBody>
          <a:bodyPr>
            <a:normAutofit/>
          </a:bodyPr>
          <a:lstStyle/>
          <a:p>
            <a:pPr marL="342900" marR="0" lvl="0" indent="-342900">
              <a:lnSpc>
                <a:spcPct val="115000"/>
              </a:lnSpc>
              <a:spcBef>
                <a:spcPts val="0"/>
              </a:spcBef>
              <a:spcAft>
                <a:spcPts val="800"/>
              </a:spcAft>
              <a:buFont typeface="+mj-lt"/>
              <a:buAutoNum type="arabicPeriod"/>
            </a:pPr>
            <a:r>
              <a:rPr lang="en-US" sz="2000" dirty="0">
                <a:effectLst/>
                <a:latin typeface="Aptos" panose="020B0004020202020204" pitchFamily="34" charset="0"/>
                <a:ea typeface="Aptos" panose="020B0004020202020204" pitchFamily="34" charset="0"/>
                <a:cs typeface="Times New Roman" panose="02020603050405020304" pitchFamily="18" charset="0"/>
              </a:rPr>
              <a:t>Turn on the moisture analyzer by pressing the button with the vertical line (Blue circle in Figure 1).</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6FB2760E-868B-0B10-1C53-D56934AD60FC}"/>
              </a:ext>
            </a:extLst>
          </p:cNvPr>
          <p:cNvGrpSpPr/>
          <p:nvPr/>
        </p:nvGrpSpPr>
        <p:grpSpPr>
          <a:xfrm>
            <a:off x="5564932" y="304799"/>
            <a:ext cx="5788865" cy="6093664"/>
            <a:chOff x="5564932" y="304799"/>
            <a:chExt cx="5788865" cy="6093664"/>
          </a:xfrm>
          <a:noFill/>
        </p:grpSpPr>
        <p:pic>
          <p:nvPicPr>
            <p:cNvPr id="2050" name="Picture 2" descr="OHAUS Moisture Analyzer: 110 g Max Capacity, 50°C to 160°C, Infrared, RS232, LCD, 6 1/2 in Scale Ht">
              <a:extLst>
                <a:ext uri="{FF2B5EF4-FFF2-40B4-BE49-F238E27FC236}">
                  <a16:creationId xmlns:a16="http://schemas.microsoft.com/office/drawing/2014/main" id="{EDEDA330-8502-76F9-9478-4616E2704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932" y="304799"/>
              <a:ext cx="5788865" cy="5788865"/>
            </a:xfrm>
            <a:prstGeom prst="rect">
              <a:avLst/>
            </a:prstGeom>
            <a:grp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E4CD3D5D-9FF5-B28D-33E9-18A8E8FE4E0D}"/>
                </a:ext>
              </a:extLst>
            </p:cNvPr>
            <p:cNvSpPr/>
            <p:nvPr/>
          </p:nvSpPr>
          <p:spPr>
            <a:xfrm>
              <a:off x="7799762" y="5368982"/>
              <a:ext cx="312420" cy="297180"/>
            </a:xfrm>
            <a:prstGeom prst="ellipse">
              <a:avLst/>
            </a:prstGeom>
            <a:grpFill/>
            <a:ln w="762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889DE917-AE14-B214-8508-0D0CEDAC15A4}"/>
                </a:ext>
              </a:extLst>
            </p:cNvPr>
            <p:cNvSpPr txBox="1"/>
            <p:nvPr/>
          </p:nvSpPr>
          <p:spPr>
            <a:xfrm>
              <a:off x="7977930" y="6029131"/>
              <a:ext cx="962868" cy="369332"/>
            </a:xfrm>
            <a:prstGeom prst="rect">
              <a:avLst/>
            </a:prstGeom>
            <a:solidFill>
              <a:schemeClr val="bg1"/>
            </a:solidFill>
          </p:spPr>
          <p:txBody>
            <a:bodyPr wrap="square" rtlCol="0">
              <a:spAutoFit/>
            </a:bodyPr>
            <a:lstStyle/>
            <a:p>
              <a:r>
                <a:rPr lang="en-US" dirty="0"/>
                <a:t>Figure 1</a:t>
              </a:r>
            </a:p>
          </p:txBody>
        </p:sp>
      </p:grpSp>
    </p:spTree>
    <p:extLst>
      <p:ext uri="{BB962C8B-B14F-4D97-AF65-F5344CB8AC3E}">
        <p14:creationId xmlns:p14="http://schemas.microsoft.com/office/powerpoint/2010/main" val="75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lnSpc>
                <a:spcPct val="115000"/>
              </a:lnSpc>
              <a:spcBef>
                <a:spcPts val="0"/>
              </a:spcBef>
              <a:spcAft>
                <a:spcPts val="800"/>
              </a:spcAft>
              <a:buNone/>
            </a:pPr>
            <a:r>
              <a:rPr lang="en-US" sz="2200" dirty="0"/>
              <a:t>2. </a:t>
            </a:r>
            <a:r>
              <a:rPr lang="en-US" sz="2000" dirty="0">
                <a:effectLst/>
                <a:latin typeface="Aptos" panose="020B0004020202020204" pitchFamily="34" charset="0"/>
                <a:ea typeface="Aptos" panose="020B0004020202020204" pitchFamily="34" charset="0"/>
                <a:cs typeface="Times New Roman" panose="02020603050405020304" pitchFamily="18" charset="0"/>
              </a:rPr>
              <a:t>Go to the machine belt and take a handful of batch mix (Figure 2).</a:t>
            </a:r>
            <a:endParaRPr lang="en-US" sz="1700" dirty="0"/>
          </a:p>
        </p:txBody>
      </p:sp>
      <p:grpSp>
        <p:nvGrpSpPr>
          <p:cNvPr id="7" name="Group 6">
            <a:extLst>
              <a:ext uri="{FF2B5EF4-FFF2-40B4-BE49-F238E27FC236}">
                <a16:creationId xmlns:a16="http://schemas.microsoft.com/office/drawing/2014/main" id="{223407C9-CDC6-7A83-9201-57228082D706}"/>
              </a:ext>
            </a:extLst>
          </p:cNvPr>
          <p:cNvGrpSpPr/>
          <p:nvPr/>
        </p:nvGrpSpPr>
        <p:grpSpPr>
          <a:xfrm>
            <a:off x="6328871" y="665018"/>
            <a:ext cx="4082820" cy="5548745"/>
            <a:chOff x="0" y="0"/>
            <a:chExt cx="3004820" cy="4351244"/>
          </a:xfrm>
        </p:grpSpPr>
        <p:pic>
          <p:nvPicPr>
            <p:cNvPr id="8" name="Picture 7" descr="A conveyor belt in a warehouse&#10;&#10;Description automatically generated">
              <a:extLst>
                <a:ext uri="{FF2B5EF4-FFF2-40B4-BE49-F238E27FC236}">
                  <a16:creationId xmlns:a16="http://schemas.microsoft.com/office/drawing/2014/main" id="{B563DF7C-3686-0869-F68C-32C4293D14CE}"/>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3004820" cy="4006850"/>
            </a:xfrm>
            <a:prstGeom prst="rect">
              <a:avLst/>
            </a:prstGeom>
            <a:noFill/>
            <a:ln>
              <a:noFill/>
            </a:ln>
          </p:spPr>
        </p:pic>
        <p:sp>
          <p:nvSpPr>
            <p:cNvPr id="9" name="Text Box 2">
              <a:extLst>
                <a:ext uri="{FF2B5EF4-FFF2-40B4-BE49-F238E27FC236}">
                  <a16:creationId xmlns:a16="http://schemas.microsoft.com/office/drawing/2014/main" id="{343F429F-B638-9877-6520-1C44FAF5808C}"/>
                </a:ext>
              </a:extLst>
            </p:cNvPr>
            <p:cNvSpPr txBox="1">
              <a:spLocks noChangeArrowheads="1"/>
            </p:cNvSpPr>
            <p:nvPr/>
          </p:nvSpPr>
          <p:spPr bwMode="auto">
            <a:xfrm>
              <a:off x="1120588" y="4019774"/>
              <a:ext cx="743585" cy="33147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2</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62314" y="1652209"/>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2000" dirty="0">
                <a:effectLst/>
                <a:latin typeface="Aptos" panose="020B0004020202020204" pitchFamily="34" charset="0"/>
                <a:ea typeface="Aptos" panose="020B0004020202020204" pitchFamily="34" charset="0"/>
                <a:cs typeface="Times New Roman" panose="02020603050405020304" pitchFamily="18" charset="0"/>
              </a:rPr>
              <a:t>If the monitor has a measurement above or below 0 grams, press the T button to reset it. Horizontal lines will display and shortly after the display it will turn to 0. Do not continue to the next step until the screen displays 0 grams (Figure 3).</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4A252571-B1E1-443A-8696-D5EEE364B32F}"/>
              </a:ext>
            </a:extLst>
          </p:cNvPr>
          <p:cNvGrpSpPr/>
          <p:nvPr/>
        </p:nvGrpSpPr>
        <p:grpSpPr>
          <a:xfrm>
            <a:off x="5093439" y="485313"/>
            <a:ext cx="6861659" cy="6074409"/>
            <a:chOff x="5093439" y="485313"/>
            <a:chExt cx="6861659" cy="6074409"/>
          </a:xfrm>
        </p:grpSpPr>
        <p:grpSp>
          <p:nvGrpSpPr>
            <p:cNvPr id="4" name="Group 3">
              <a:extLst>
                <a:ext uri="{FF2B5EF4-FFF2-40B4-BE49-F238E27FC236}">
                  <a16:creationId xmlns:a16="http://schemas.microsoft.com/office/drawing/2014/main" id="{A19E857C-3BE1-0315-65CE-B0829E97690F}"/>
                </a:ext>
              </a:extLst>
            </p:cNvPr>
            <p:cNvGrpSpPr/>
            <p:nvPr/>
          </p:nvGrpSpPr>
          <p:grpSpPr>
            <a:xfrm>
              <a:off x="6513064" y="485313"/>
              <a:ext cx="3942737" cy="6074409"/>
              <a:chOff x="761321" y="0"/>
              <a:chExt cx="3942737" cy="6074409"/>
            </a:xfrm>
          </p:grpSpPr>
          <p:grpSp>
            <p:nvGrpSpPr>
              <p:cNvPr id="5" name="Group 4">
                <a:extLst>
                  <a:ext uri="{FF2B5EF4-FFF2-40B4-BE49-F238E27FC236}">
                    <a16:creationId xmlns:a16="http://schemas.microsoft.com/office/drawing/2014/main" id="{6B2C7BEF-9802-81E5-F646-141A99590038}"/>
                  </a:ext>
                </a:extLst>
              </p:cNvPr>
              <p:cNvGrpSpPr/>
              <p:nvPr/>
            </p:nvGrpSpPr>
            <p:grpSpPr>
              <a:xfrm>
                <a:off x="761321" y="0"/>
                <a:ext cx="3098674" cy="6074409"/>
                <a:chOff x="761352" y="0"/>
                <a:chExt cx="3098800" cy="6074796"/>
              </a:xfrm>
            </p:grpSpPr>
            <p:grpSp>
              <p:nvGrpSpPr>
                <p:cNvPr id="7" name="Group 6">
                  <a:extLst>
                    <a:ext uri="{FF2B5EF4-FFF2-40B4-BE49-F238E27FC236}">
                      <a16:creationId xmlns:a16="http://schemas.microsoft.com/office/drawing/2014/main" id="{1AF45D90-4F11-0ED0-1119-7E935627838D}"/>
                    </a:ext>
                  </a:extLst>
                </p:cNvPr>
                <p:cNvGrpSpPr/>
                <p:nvPr/>
              </p:nvGrpSpPr>
              <p:grpSpPr>
                <a:xfrm>
                  <a:off x="1675752" y="0"/>
                  <a:ext cx="2184400" cy="3453294"/>
                  <a:chOff x="0" y="0"/>
                  <a:chExt cx="2184400" cy="3453294"/>
                </a:xfrm>
              </p:grpSpPr>
              <p:grpSp>
                <p:nvGrpSpPr>
                  <p:cNvPr id="11" name="Group 10">
                    <a:extLst>
                      <a:ext uri="{FF2B5EF4-FFF2-40B4-BE49-F238E27FC236}">
                        <a16:creationId xmlns:a16="http://schemas.microsoft.com/office/drawing/2014/main" id="{214E7DDD-B6F4-30F5-486C-A4B6C33F1C03}"/>
                      </a:ext>
                    </a:extLst>
                  </p:cNvPr>
                  <p:cNvGrpSpPr/>
                  <p:nvPr/>
                </p:nvGrpSpPr>
                <p:grpSpPr>
                  <a:xfrm>
                    <a:off x="0" y="0"/>
                    <a:ext cx="2184400" cy="3453294"/>
                    <a:chOff x="0" y="0"/>
                    <a:chExt cx="2184400" cy="3453294"/>
                  </a:xfrm>
                </p:grpSpPr>
                <p:pic>
                  <p:nvPicPr>
                    <p:cNvPr id="13" name="Picture 12" descr="A close-up of a device&#10;&#10;Description automatically generated">
                      <a:extLst>
                        <a:ext uri="{FF2B5EF4-FFF2-40B4-BE49-F238E27FC236}">
                          <a16:creationId xmlns:a16="http://schemas.microsoft.com/office/drawing/2014/main" id="{6442F203-949C-71B4-9EBC-D0A73AA45F7B}"/>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2184400" cy="2912110"/>
                    </a:xfrm>
                    <a:prstGeom prst="rect">
                      <a:avLst/>
                    </a:prstGeom>
                    <a:noFill/>
                    <a:ln>
                      <a:noFill/>
                    </a:ln>
                  </p:spPr>
                </p:pic>
                <p:sp>
                  <p:nvSpPr>
                    <p:cNvPr id="14" name="Text Box 2">
                      <a:extLst>
                        <a:ext uri="{FF2B5EF4-FFF2-40B4-BE49-F238E27FC236}">
                          <a16:creationId xmlns:a16="http://schemas.microsoft.com/office/drawing/2014/main" id="{A9EF3113-5BB2-CA21-9370-69A3B98CFFAB}"/>
                        </a:ext>
                      </a:extLst>
                    </p:cNvPr>
                    <p:cNvSpPr txBox="1">
                      <a:spLocks noChangeArrowheads="1"/>
                    </p:cNvSpPr>
                    <p:nvPr/>
                  </p:nvSpPr>
                  <p:spPr bwMode="auto">
                    <a:xfrm>
                      <a:off x="738686" y="3099108"/>
                      <a:ext cx="888803" cy="35418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3</a:t>
                      </a:r>
                    </a:p>
                  </p:txBody>
                </p:sp>
              </p:grpSp>
              <p:sp>
                <p:nvSpPr>
                  <p:cNvPr id="12" name="Oval 11">
                    <a:extLst>
                      <a:ext uri="{FF2B5EF4-FFF2-40B4-BE49-F238E27FC236}">
                        <a16:creationId xmlns:a16="http://schemas.microsoft.com/office/drawing/2014/main" id="{2C13599D-1A6D-CF16-2744-83A39A47A568}"/>
                      </a:ext>
                    </a:extLst>
                  </p:cNvPr>
                  <p:cNvSpPr/>
                  <p:nvPr/>
                </p:nvSpPr>
                <p:spPr>
                  <a:xfrm>
                    <a:off x="1183088" y="1548847"/>
                    <a:ext cx="361950" cy="355600"/>
                  </a:xfrm>
                  <a:prstGeom prst="ellipse">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0" name="Multiplication Sign 9">
                  <a:extLst>
                    <a:ext uri="{FF2B5EF4-FFF2-40B4-BE49-F238E27FC236}">
                      <a16:creationId xmlns:a16="http://schemas.microsoft.com/office/drawing/2014/main" id="{F1F4B78E-8289-A9F1-8BC1-E562BF99B8AD}"/>
                    </a:ext>
                  </a:extLst>
                </p:cNvPr>
                <p:cNvSpPr/>
                <p:nvPr/>
              </p:nvSpPr>
              <p:spPr>
                <a:xfrm>
                  <a:off x="761352" y="5017273"/>
                  <a:ext cx="1081378" cy="1057523"/>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 name="L-Shape 5">
                <a:extLst>
                  <a:ext uri="{FF2B5EF4-FFF2-40B4-BE49-F238E27FC236}">
                    <a16:creationId xmlns:a16="http://schemas.microsoft.com/office/drawing/2014/main" id="{69542097-E6D3-C31F-5B47-EDBDBC06E26B}"/>
                  </a:ext>
                </a:extLst>
              </p:cNvPr>
              <p:cNvSpPr/>
              <p:nvPr/>
            </p:nvSpPr>
            <p:spPr>
              <a:xfrm rot="2695887" flipH="1">
                <a:off x="4115131" y="4929808"/>
                <a:ext cx="588927" cy="959740"/>
              </a:xfrm>
              <a:prstGeom prst="corner">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5" name="Picture 14" descr="A white rectangular object with blue numbers&#10;&#10;Description automatically generated">
              <a:extLst>
                <a:ext uri="{FF2B5EF4-FFF2-40B4-BE49-F238E27FC236}">
                  <a16:creationId xmlns:a16="http://schemas.microsoft.com/office/drawing/2014/main" id="{745DBE3B-7690-AD0C-96FA-186B92162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694270" y="2945515"/>
              <a:ext cx="934132" cy="3587525"/>
            </a:xfrm>
            <a:prstGeom prst="rect">
              <a:avLst/>
            </a:prstGeom>
          </p:spPr>
        </p:pic>
        <p:pic>
          <p:nvPicPr>
            <p:cNvPr id="17" name="Picture 16" descr="A white rectangular object with blue lines&#10;&#10;Description automatically generated">
              <a:extLst>
                <a:ext uri="{FF2B5EF4-FFF2-40B4-BE49-F238E27FC236}">
                  <a16:creationId xmlns:a16="http://schemas.microsoft.com/office/drawing/2014/main" id="{A5A26453-0A5D-8F91-2D15-5F19D76BF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3439" y="4152182"/>
              <a:ext cx="3203334" cy="1051806"/>
            </a:xfrm>
            <a:prstGeom prst="rect">
              <a:avLst/>
            </a:prstGeom>
          </p:spPr>
        </p:pic>
      </p:grpSp>
    </p:spTree>
    <p:extLst>
      <p:ext uri="{BB962C8B-B14F-4D97-AF65-F5344CB8AC3E}">
        <p14:creationId xmlns:p14="http://schemas.microsoft.com/office/powerpoint/2010/main" val="28462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730046" y="1652209"/>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4. Open the Moisture Analyzer lid and put in a little at a time until you reach approximately 30 grams. Measurement values will show as material is being placed on the pan. Level mixture evenly on the pan.</a:t>
            </a:r>
          </a:p>
        </p:txBody>
      </p:sp>
    </p:spTree>
    <p:extLst>
      <p:ext uri="{BB962C8B-B14F-4D97-AF65-F5344CB8AC3E}">
        <p14:creationId xmlns:p14="http://schemas.microsoft.com/office/powerpoint/2010/main" val="259556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1037128" y="1652209"/>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5. Close the lid. The mass value may increase or decrease from this action. If so, open the lid back up and spread out the sample so the lid does not press on anything when closing.</a:t>
            </a:r>
          </a:p>
          <a:p>
            <a:pPr marL="0" marR="0" lvl="0" indent="0">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8340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A396B25C-6CA6-8604-7851-0C719FDF0968}"/>
              </a:ext>
            </a:extLst>
          </p:cNvPr>
          <p:cNvSpPr>
            <a:spLocks noGrp="1"/>
          </p:cNvSpPr>
          <p:nvPr>
            <p:ph idx="1"/>
          </p:nvPr>
        </p:nvSpPr>
        <p:spPr>
          <a:xfrm>
            <a:off x="414079" y="1683327"/>
            <a:ext cx="3888528" cy="2810015"/>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6. Look for the Asterisk character in the top left corner of the display (Figure 4). This indicates that the mass shown has remained stagnant and will most likely not change unless the lid is opened back up.</a:t>
            </a:r>
          </a:p>
        </p:txBody>
      </p:sp>
      <p:grpSp>
        <p:nvGrpSpPr>
          <p:cNvPr id="2" name="Group 1">
            <a:extLst>
              <a:ext uri="{FF2B5EF4-FFF2-40B4-BE49-F238E27FC236}">
                <a16:creationId xmlns:a16="http://schemas.microsoft.com/office/drawing/2014/main" id="{2F3C6D64-FD37-9036-4350-D4924FB3033E}"/>
              </a:ext>
            </a:extLst>
          </p:cNvPr>
          <p:cNvGrpSpPr/>
          <p:nvPr/>
        </p:nvGrpSpPr>
        <p:grpSpPr>
          <a:xfrm>
            <a:off x="5070866" y="2330593"/>
            <a:ext cx="5963482" cy="2075497"/>
            <a:chOff x="5070866" y="2330593"/>
            <a:chExt cx="5963482" cy="2075497"/>
          </a:xfrm>
        </p:grpSpPr>
        <p:sp>
          <p:nvSpPr>
            <p:cNvPr id="9" name="Text Box 2">
              <a:extLst>
                <a:ext uri="{FF2B5EF4-FFF2-40B4-BE49-F238E27FC236}">
                  <a16:creationId xmlns:a16="http://schemas.microsoft.com/office/drawing/2014/main" id="{68AE7109-8A47-B05E-8E5C-417856EEF7F8}"/>
                </a:ext>
              </a:extLst>
            </p:cNvPr>
            <p:cNvSpPr txBox="1">
              <a:spLocks noChangeArrowheads="1"/>
            </p:cNvSpPr>
            <p:nvPr/>
          </p:nvSpPr>
          <p:spPr bwMode="auto">
            <a:xfrm>
              <a:off x="7543105" y="4034558"/>
              <a:ext cx="1019004" cy="371532"/>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4</a:t>
              </a:r>
            </a:p>
          </p:txBody>
        </p:sp>
        <p:pic>
          <p:nvPicPr>
            <p:cNvPr id="12" name="Picture 11" descr="A white rectangular object with blue numbers&#10;&#10;Description automatically generated">
              <a:extLst>
                <a:ext uri="{FF2B5EF4-FFF2-40B4-BE49-F238E27FC236}">
                  <a16:creationId xmlns:a16="http://schemas.microsoft.com/office/drawing/2014/main" id="{BEA428A1-B6A0-8BAA-9FF9-E8415C43F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276211" y="125248"/>
              <a:ext cx="1552792" cy="5963482"/>
            </a:xfrm>
            <a:prstGeom prst="rect">
              <a:avLst/>
            </a:prstGeom>
          </p:spPr>
        </p:pic>
      </p:grpSp>
    </p:spTree>
    <p:extLst>
      <p:ext uri="{BB962C8B-B14F-4D97-AF65-F5344CB8AC3E}">
        <p14:creationId xmlns:p14="http://schemas.microsoft.com/office/powerpoint/2010/main" val="135589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7AF545DB-22B2-2F93-3A67-F3BE21C798E1}"/>
              </a:ext>
            </a:extLst>
          </p:cNvPr>
          <p:cNvSpPr>
            <a:spLocks noGrp="1"/>
          </p:cNvSpPr>
          <p:nvPr>
            <p:ph idx="1"/>
          </p:nvPr>
        </p:nvSpPr>
        <p:spPr>
          <a:xfrm>
            <a:off x="769375" y="2211030"/>
            <a:ext cx="3888528" cy="1024387"/>
          </a:xfrm>
        </p:spPr>
        <p:txBody>
          <a:bodyPr>
            <a:normAutofit/>
          </a:bodyPr>
          <a:lstStyle/>
          <a:p>
            <a:pPr marL="0" marR="0" lvl="0" indent="0">
              <a:spcBef>
                <a:spcPts val="0"/>
              </a:spcBef>
              <a:spcAft>
                <a:spcPts val="80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7. Press the button with the down arrow. This will start the burn off process (Blue circle in Figure 5).</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2" name="Group 1">
            <a:extLst>
              <a:ext uri="{FF2B5EF4-FFF2-40B4-BE49-F238E27FC236}">
                <a16:creationId xmlns:a16="http://schemas.microsoft.com/office/drawing/2014/main" id="{2EAD6DEF-E250-259F-ABE9-6D319050159F}"/>
              </a:ext>
            </a:extLst>
          </p:cNvPr>
          <p:cNvGrpSpPr/>
          <p:nvPr/>
        </p:nvGrpSpPr>
        <p:grpSpPr>
          <a:xfrm>
            <a:off x="6229217" y="1278363"/>
            <a:ext cx="5124582" cy="4283440"/>
            <a:chOff x="6229217" y="1278363"/>
            <a:chExt cx="5124582" cy="4283440"/>
          </a:xfrm>
        </p:grpSpPr>
        <p:pic>
          <p:nvPicPr>
            <p:cNvPr id="3074" name="Picture 2" descr="Ohaus MB23 (DEMO unit) Moisture Analyzer, 110 g Max. Capacity, 50° to  160°C, 0.01g/0.1% Readability, RS232">
              <a:extLst>
                <a:ext uri="{FF2B5EF4-FFF2-40B4-BE49-F238E27FC236}">
                  <a16:creationId xmlns:a16="http://schemas.microsoft.com/office/drawing/2014/main" id="{2ED30A3E-16CA-2055-978C-17381DACC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217" y="1278363"/>
              <a:ext cx="5124582" cy="391410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004604E-93E4-B374-5EAB-8DFCAB579A38}"/>
                </a:ext>
              </a:extLst>
            </p:cNvPr>
            <p:cNvSpPr/>
            <p:nvPr/>
          </p:nvSpPr>
          <p:spPr>
            <a:xfrm rot="19129509">
              <a:off x="8904420" y="3567073"/>
              <a:ext cx="342900" cy="384464"/>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23DEF56-18BD-D93C-F1A0-B4096CF1B0E3}"/>
                </a:ext>
              </a:extLst>
            </p:cNvPr>
            <p:cNvSpPr txBox="1"/>
            <p:nvPr/>
          </p:nvSpPr>
          <p:spPr>
            <a:xfrm>
              <a:off x="8313526" y="5192471"/>
              <a:ext cx="955964" cy="369332"/>
            </a:xfrm>
            <a:prstGeom prst="rect">
              <a:avLst/>
            </a:prstGeom>
            <a:solidFill>
              <a:schemeClr val="bg1"/>
            </a:solidFill>
          </p:spPr>
          <p:txBody>
            <a:bodyPr wrap="square" rtlCol="0">
              <a:spAutoFit/>
            </a:bodyPr>
            <a:lstStyle/>
            <a:p>
              <a:r>
                <a:rPr lang="en-US" dirty="0"/>
                <a:t>Figure 5</a:t>
              </a:r>
            </a:p>
          </p:txBody>
        </p:sp>
      </p:grpSp>
    </p:spTree>
    <p:extLst>
      <p:ext uri="{BB962C8B-B14F-4D97-AF65-F5344CB8AC3E}">
        <p14:creationId xmlns:p14="http://schemas.microsoft.com/office/powerpoint/2010/main" val="114774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1379</TotalTime>
  <Words>368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Symbol</vt:lpstr>
      <vt:lpstr>Office Theme</vt:lpstr>
      <vt:lpstr>Measuring Moisture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Weber, Matthew</cp:lastModifiedBy>
  <cp:revision>3</cp:revision>
  <dcterms:created xsi:type="dcterms:W3CDTF">2024-07-01T11:50:05Z</dcterms:created>
  <dcterms:modified xsi:type="dcterms:W3CDTF">2024-09-08T17:42:33Z</dcterms:modified>
</cp:coreProperties>
</file>