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2DBCE48-C429-484C-845C-CF477DE877F5}" v="3" dt="2024-08-21T14:50:44.3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4660"/>
  </p:normalViewPr>
  <p:slideViewPr>
    <p:cSldViewPr snapToGrid="0">
      <p:cViewPr varScale="1">
        <p:scale>
          <a:sx n="78" d="100"/>
          <a:sy n="78" d="100"/>
        </p:scale>
        <p:origin x="878"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ew Weber" userId="cb8fa425-774b-40a7-b0f2-d5b57e79fa6f" providerId="ADAL" clId="{017E6598-7435-4BDB-8241-F1737B66B46A}"/>
    <pc:docChg chg="undo custSel addSld delSld modSld">
      <pc:chgData name="Matthew Weber" userId="cb8fa425-774b-40a7-b0f2-d5b57e79fa6f" providerId="ADAL" clId="{017E6598-7435-4BDB-8241-F1737B66B46A}" dt="2024-07-01T17:06:39.470" v="16"/>
      <pc:docMkLst>
        <pc:docMk/>
      </pc:docMkLst>
      <pc:sldChg chg="addSp delSp delDesignElem">
        <pc:chgData name="Matthew Weber" userId="cb8fa425-774b-40a7-b0f2-d5b57e79fa6f" providerId="ADAL" clId="{017E6598-7435-4BDB-8241-F1737B66B46A}" dt="2024-07-01T17:06:39.470" v="16"/>
        <pc:sldMkLst>
          <pc:docMk/>
          <pc:sldMk cId="2932703518" sldId="256"/>
        </pc:sldMkLst>
        <pc:spChg chg="add del">
          <ac:chgData name="Matthew Weber" userId="cb8fa425-774b-40a7-b0f2-d5b57e79fa6f" providerId="ADAL" clId="{017E6598-7435-4BDB-8241-F1737B66B46A}" dt="2024-07-01T17:06:39.470" v="16"/>
          <ac:spMkLst>
            <pc:docMk/>
            <pc:sldMk cId="2932703518" sldId="256"/>
            <ac:spMk id="8" creationId="{A134706B-150F-487B-B4FB-34C10219C72F}"/>
          </ac:spMkLst>
        </pc:spChg>
        <pc:spChg chg="add del">
          <ac:chgData name="Matthew Weber" userId="cb8fa425-774b-40a7-b0f2-d5b57e79fa6f" providerId="ADAL" clId="{017E6598-7435-4BDB-8241-F1737B66B46A}" dt="2024-07-01T17:06:39.470" v="16"/>
          <ac:spMkLst>
            <pc:docMk/>
            <pc:sldMk cId="2932703518" sldId="256"/>
            <ac:spMk id="10" creationId="{25FD23E7-C75D-4AFA-A4D4-BE5558110941}"/>
          </ac:spMkLst>
        </pc:spChg>
        <pc:spChg chg="add del">
          <ac:chgData name="Matthew Weber" userId="cb8fa425-774b-40a7-b0f2-d5b57e79fa6f" providerId="ADAL" clId="{017E6598-7435-4BDB-8241-F1737B66B46A}" dt="2024-07-01T17:06:39.470" v="16"/>
          <ac:spMkLst>
            <pc:docMk/>
            <pc:sldMk cId="2932703518" sldId="256"/>
            <ac:spMk id="12" creationId="{D6705569-F545-4F47-A260-A9202826EA20}"/>
          </ac:spMkLst>
        </pc:spChg>
      </pc:sldChg>
      <pc:sldChg chg="addSp delSp modSp mod delDesignElem">
        <pc:chgData name="Matthew Weber" userId="cb8fa425-774b-40a7-b0f2-d5b57e79fa6f" providerId="ADAL" clId="{017E6598-7435-4BDB-8241-F1737B66B46A}" dt="2024-07-01T17:06:39.470" v="16"/>
        <pc:sldMkLst>
          <pc:docMk/>
          <pc:sldMk cId="2923562659" sldId="257"/>
        </pc:sldMkLst>
        <pc:spChg chg="add del">
          <ac:chgData name="Matthew Weber" userId="cb8fa425-774b-40a7-b0f2-d5b57e79fa6f" providerId="ADAL" clId="{017E6598-7435-4BDB-8241-F1737B66B46A}" dt="2024-07-01T17:06:39.470" v="16"/>
          <ac:spMkLst>
            <pc:docMk/>
            <pc:sldMk cId="2923562659" sldId="257"/>
            <ac:spMk id="9" creationId="{79BB35BC-D5C2-4C8B-A22A-A71E6191913B}"/>
          </ac:spMkLst>
        </pc:spChg>
        <pc:picChg chg="mod">
          <ac:chgData name="Matthew Weber" userId="cb8fa425-774b-40a7-b0f2-d5b57e79fa6f" providerId="ADAL" clId="{017E6598-7435-4BDB-8241-F1737B66B46A}" dt="2024-07-01T17:00:24.662" v="0" actId="1076"/>
          <ac:picMkLst>
            <pc:docMk/>
            <pc:sldMk cId="2923562659" sldId="257"/>
            <ac:picMk id="5" creationId="{4CCF3BA4-DF18-1540-9964-B17F6A78B2E2}"/>
          </ac:picMkLst>
        </pc:picChg>
      </pc:sldChg>
      <pc:sldChg chg="addSp delSp delDesignElem">
        <pc:chgData name="Matthew Weber" userId="cb8fa425-774b-40a7-b0f2-d5b57e79fa6f" providerId="ADAL" clId="{017E6598-7435-4BDB-8241-F1737B66B46A}" dt="2024-07-01T17:06:39.470" v="16"/>
        <pc:sldMkLst>
          <pc:docMk/>
          <pc:sldMk cId="754623724" sldId="258"/>
        </pc:sldMkLst>
        <pc:spChg chg="add del">
          <ac:chgData name="Matthew Weber" userId="cb8fa425-774b-40a7-b0f2-d5b57e79fa6f" providerId="ADAL" clId="{017E6598-7435-4BDB-8241-F1737B66B46A}" dt="2024-07-01T17:06:39.470" v="16"/>
          <ac:spMkLst>
            <pc:docMk/>
            <pc:sldMk cId="754623724" sldId="258"/>
            <ac:spMk id="11" creationId="{0E3596DD-156A-473E-9BB3-C6A29F7574E9}"/>
          </ac:spMkLst>
        </pc:spChg>
        <pc:spChg chg="add del">
          <ac:chgData name="Matthew Weber" userId="cb8fa425-774b-40a7-b0f2-d5b57e79fa6f" providerId="ADAL" clId="{017E6598-7435-4BDB-8241-F1737B66B46A}" dt="2024-07-01T17:06:39.470" v="16"/>
          <ac:spMkLst>
            <pc:docMk/>
            <pc:sldMk cId="754623724" sldId="258"/>
            <ac:spMk id="13" creationId="{2C46C4D6-C474-4E92-B52E-944C1118F7B6}"/>
          </ac:spMkLst>
        </pc:spChg>
      </pc:sldChg>
      <pc:sldChg chg="addSp delSp modSp mod delDesignElem">
        <pc:chgData name="Matthew Weber" userId="cb8fa425-774b-40a7-b0f2-d5b57e79fa6f" providerId="ADAL" clId="{017E6598-7435-4BDB-8241-F1737B66B46A}" dt="2024-07-01T17:06:39.470" v="16"/>
        <pc:sldMkLst>
          <pc:docMk/>
          <pc:sldMk cId="4169116557" sldId="259"/>
        </pc:sldMkLst>
        <pc:spChg chg="mod">
          <ac:chgData name="Matthew Weber" userId="cb8fa425-774b-40a7-b0f2-d5b57e79fa6f" providerId="ADAL" clId="{017E6598-7435-4BDB-8241-F1737B66B46A}" dt="2024-07-01T17:03:02.424" v="5" actId="14100"/>
          <ac:spMkLst>
            <pc:docMk/>
            <pc:sldMk cId="4169116557" sldId="259"/>
            <ac:spMk id="2" creationId="{51C08503-DA61-147C-F172-6AB2F4E1D578}"/>
          </ac:spMkLst>
        </pc:spChg>
        <pc:spChg chg="add del">
          <ac:chgData name="Matthew Weber" userId="cb8fa425-774b-40a7-b0f2-d5b57e79fa6f" providerId="ADAL" clId="{017E6598-7435-4BDB-8241-F1737B66B46A}" dt="2024-07-01T17:06:39.470" v="16"/>
          <ac:spMkLst>
            <pc:docMk/>
            <pc:sldMk cId="4169116557" sldId="259"/>
            <ac:spMk id="11" creationId="{0E3596DD-156A-473E-9BB3-C6A29F7574E9}"/>
          </ac:spMkLst>
        </pc:spChg>
        <pc:spChg chg="add del">
          <ac:chgData name="Matthew Weber" userId="cb8fa425-774b-40a7-b0f2-d5b57e79fa6f" providerId="ADAL" clId="{017E6598-7435-4BDB-8241-F1737B66B46A}" dt="2024-07-01T17:06:39.470" v="16"/>
          <ac:spMkLst>
            <pc:docMk/>
            <pc:sldMk cId="4169116557" sldId="259"/>
            <ac:spMk id="13" creationId="{2C46C4D6-C474-4E92-B52E-944C1118F7B6}"/>
          </ac:spMkLst>
        </pc:spChg>
      </pc:sldChg>
      <pc:sldChg chg="addSp delSp delDesignElem">
        <pc:chgData name="Matthew Weber" userId="cb8fa425-774b-40a7-b0f2-d5b57e79fa6f" providerId="ADAL" clId="{017E6598-7435-4BDB-8241-F1737B66B46A}" dt="2024-07-01T17:06:39.470" v="16"/>
        <pc:sldMkLst>
          <pc:docMk/>
          <pc:sldMk cId="2846251533" sldId="260"/>
        </pc:sldMkLst>
        <pc:spChg chg="add del">
          <ac:chgData name="Matthew Weber" userId="cb8fa425-774b-40a7-b0f2-d5b57e79fa6f" providerId="ADAL" clId="{017E6598-7435-4BDB-8241-F1737B66B46A}" dt="2024-07-01T17:06:39.470" v="16"/>
          <ac:spMkLst>
            <pc:docMk/>
            <pc:sldMk cId="2846251533" sldId="260"/>
            <ac:spMk id="11" creationId="{0E3596DD-156A-473E-9BB3-C6A29F7574E9}"/>
          </ac:spMkLst>
        </pc:spChg>
        <pc:spChg chg="add del">
          <ac:chgData name="Matthew Weber" userId="cb8fa425-774b-40a7-b0f2-d5b57e79fa6f" providerId="ADAL" clId="{017E6598-7435-4BDB-8241-F1737B66B46A}" dt="2024-07-01T17:06:39.470" v="16"/>
          <ac:spMkLst>
            <pc:docMk/>
            <pc:sldMk cId="2846251533" sldId="260"/>
            <ac:spMk id="13" creationId="{2C46C4D6-C474-4E92-B52E-944C1118F7B6}"/>
          </ac:spMkLst>
        </pc:spChg>
      </pc:sldChg>
      <pc:sldChg chg="addSp delSp delDesignElem">
        <pc:chgData name="Matthew Weber" userId="cb8fa425-774b-40a7-b0f2-d5b57e79fa6f" providerId="ADAL" clId="{017E6598-7435-4BDB-8241-F1737B66B46A}" dt="2024-07-01T17:06:39.470" v="16"/>
        <pc:sldMkLst>
          <pc:docMk/>
          <pc:sldMk cId="2595567678" sldId="261"/>
        </pc:sldMkLst>
        <pc:spChg chg="add del">
          <ac:chgData name="Matthew Weber" userId="cb8fa425-774b-40a7-b0f2-d5b57e79fa6f" providerId="ADAL" clId="{017E6598-7435-4BDB-8241-F1737B66B46A}" dt="2024-07-01T17:06:39.470" v="16"/>
          <ac:spMkLst>
            <pc:docMk/>
            <pc:sldMk cId="2595567678" sldId="261"/>
            <ac:spMk id="11" creationId="{0E3596DD-156A-473E-9BB3-C6A29F7574E9}"/>
          </ac:spMkLst>
        </pc:spChg>
        <pc:spChg chg="add del">
          <ac:chgData name="Matthew Weber" userId="cb8fa425-774b-40a7-b0f2-d5b57e79fa6f" providerId="ADAL" clId="{017E6598-7435-4BDB-8241-F1737B66B46A}" dt="2024-07-01T17:06:39.470" v="16"/>
          <ac:spMkLst>
            <pc:docMk/>
            <pc:sldMk cId="2595567678" sldId="261"/>
            <ac:spMk id="13" creationId="{2C46C4D6-C474-4E92-B52E-944C1118F7B6}"/>
          </ac:spMkLst>
        </pc:spChg>
      </pc:sldChg>
      <pc:sldChg chg="addSp delSp modSp mod delDesignElem">
        <pc:chgData name="Matthew Weber" userId="cb8fa425-774b-40a7-b0f2-d5b57e79fa6f" providerId="ADAL" clId="{017E6598-7435-4BDB-8241-F1737B66B46A}" dt="2024-07-01T17:06:39.470" v="16"/>
        <pc:sldMkLst>
          <pc:docMk/>
          <pc:sldMk cId="3183407483" sldId="262"/>
        </pc:sldMkLst>
        <pc:spChg chg="add del">
          <ac:chgData name="Matthew Weber" userId="cb8fa425-774b-40a7-b0f2-d5b57e79fa6f" providerId="ADAL" clId="{017E6598-7435-4BDB-8241-F1737B66B46A}" dt="2024-07-01T17:06:38.291" v="15" actId="26606"/>
          <ac:spMkLst>
            <pc:docMk/>
            <pc:sldMk cId="3183407483" sldId="262"/>
            <ac:spMk id="8" creationId="{0E3596DD-156A-473E-9BB3-C6A29F7574E9}"/>
          </ac:spMkLst>
        </pc:spChg>
        <pc:spChg chg="add del">
          <ac:chgData name="Matthew Weber" userId="cb8fa425-774b-40a7-b0f2-d5b57e79fa6f" providerId="ADAL" clId="{017E6598-7435-4BDB-8241-F1737B66B46A}" dt="2024-07-01T17:06:38.291" v="15" actId="26606"/>
          <ac:spMkLst>
            <pc:docMk/>
            <pc:sldMk cId="3183407483" sldId="262"/>
            <ac:spMk id="9" creationId="{2C46C4D6-C474-4E92-B52E-944C1118F7B6}"/>
          </ac:spMkLst>
        </pc:spChg>
        <pc:spChg chg="add del">
          <ac:chgData name="Matthew Weber" userId="cb8fa425-774b-40a7-b0f2-d5b57e79fa6f" providerId="ADAL" clId="{017E6598-7435-4BDB-8241-F1737B66B46A}" dt="2024-07-01T17:06:39.470" v="16"/>
          <ac:spMkLst>
            <pc:docMk/>
            <pc:sldMk cId="3183407483" sldId="262"/>
            <ac:spMk id="11" creationId="{0E3596DD-156A-473E-9BB3-C6A29F7574E9}"/>
          </ac:spMkLst>
        </pc:spChg>
        <pc:spChg chg="add del">
          <ac:chgData name="Matthew Weber" userId="cb8fa425-774b-40a7-b0f2-d5b57e79fa6f" providerId="ADAL" clId="{017E6598-7435-4BDB-8241-F1737B66B46A}" dt="2024-07-01T17:06:39.470" v="16"/>
          <ac:spMkLst>
            <pc:docMk/>
            <pc:sldMk cId="3183407483" sldId="262"/>
            <ac:spMk id="13" creationId="{2C46C4D6-C474-4E92-B52E-944C1118F7B6}"/>
          </ac:spMkLst>
        </pc:spChg>
        <pc:grpChg chg="add mod">
          <ac:chgData name="Matthew Weber" userId="cb8fa425-774b-40a7-b0f2-d5b57e79fa6f" providerId="ADAL" clId="{017E6598-7435-4BDB-8241-F1737B66B46A}" dt="2024-07-01T17:06:38.291" v="15" actId="26606"/>
          <ac:grpSpMkLst>
            <pc:docMk/>
            <pc:sldMk cId="3183407483" sldId="262"/>
            <ac:grpSpMk id="4" creationId="{44E66633-36DF-1C51-1370-BE05BC1CB25F}"/>
          </ac:grpSpMkLst>
        </pc:grpChg>
      </pc:sldChg>
      <pc:sldChg chg="delSp new del mod">
        <pc:chgData name="Matthew Weber" userId="cb8fa425-774b-40a7-b0f2-d5b57e79fa6f" providerId="ADAL" clId="{017E6598-7435-4BDB-8241-F1737B66B46A}" dt="2024-07-01T17:00:46.822" v="4" actId="2696"/>
        <pc:sldMkLst>
          <pc:docMk/>
          <pc:sldMk cId="646085186" sldId="263"/>
        </pc:sldMkLst>
        <pc:spChg chg="del">
          <ac:chgData name="Matthew Weber" userId="cb8fa425-774b-40a7-b0f2-d5b57e79fa6f" providerId="ADAL" clId="{017E6598-7435-4BDB-8241-F1737B66B46A}" dt="2024-07-01T17:00:42.872" v="3" actId="478"/>
          <ac:spMkLst>
            <pc:docMk/>
            <pc:sldMk cId="646085186" sldId="263"/>
            <ac:spMk id="2" creationId="{89EEE0CA-8308-0A63-2655-CF804F76E470}"/>
          </ac:spMkLst>
        </pc:spChg>
        <pc:spChg chg="del">
          <ac:chgData name="Matthew Weber" userId="cb8fa425-774b-40a7-b0f2-d5b57e79fa6f" providerId="ADAL" clId="{017E6598-7435-4BDB-8241-F1737B66B46A}" dt="2024-07-01T17:00:39.743" v="2" actId="478"/>
          <ac:spMkLst>
            <pc:docMk/>
            <pc:sldMk cId="646085186" sldId="263"/>
            <ac:spMk id="3" creationId="{78FD227C-5ED6-4769-6C73-CECC475E9263}"/>
          </ac:spMkLst>
        </pc:spChg>
      </pc:sldChg>
    </pc:docChg>
  </pc:docChgLst>
  <pc:docChgLst>
    <pc:chgData name="Matthew Weber" userId="cb8fa425-774b-40a7-b0f2-d5b57e79fa6f" providerId="ADAL" clId="{B2DBCE48-C429-484C-845C-CF477DE877F5}"/>
    <pc:docChg chg="modSld">
      <pc:chgData name="Matthew Weber" userId="cb8fa425-774b-40a7-b0f2-d5b57e79fa6f" providerId="ADAL" clId="{B2DBCE48-C429-484C-845C-CF477DE877F5}" dt="2024-08-21T14:55:31.612" v="20" actId="207"/>
      <pc:docMkLst>
        <pc:docMk/>
      </pc:docMkLst>
      <pc:sldChg chg="modSp">
        <pc:chgData name="Matthew Weber" userId="cb8fa425-774b-40a7-b0f2-d5b57e79fa6f" providerId="ADAL" clId="{B2DBCE48-C429-484C-845C-CF477DE877F5}" dt="2024-08-21T14:43:07.174" v="1"/>
        <pc:sldMkLst>
          <pc:docMk/>
          <pc:sldMk cId="2923562659" sldId="257"/>
        </pc:sldMkLst>
        <pc:picChg chg="mod">
          <ac:chgData name="Matthew Weber" userId="cb8fa425-774b-40a7-b0f2-d5b57e79fa6f" providerId="ADAL" clId="{B2DBCE48-C429-484C-845C-CF477DE877F5}" dt="2024-08-21T14:43:07.174" v="1"/>
          <ac:picMkLst>
            <pc:docMk/>
            <pc:sldMk cId="2923562659" sldId="257"/>
            <ac:picMk id="5" creationId="{4CCF3BA4-DF18-1540-9964-B17F6A78B2E2}"/>
          </ac:picMkLst>
        </pc:picChg>
      </pc:sldChg>
      <pc:sldChg chg="modSp mod">
        <pc:chgData name="Matthew Weber" userId="cb8fa425-774b-40a7-b0f2-d5b57e79fa6f" providerId="ADAL" clId="{B2DBCE48-C429-484C-845C-CF477DE877F5}" dt="2024-08-21T14:47:42.594" v="6" actId="1076"/>
        <pc:sldMkLst>
          <pc:docMk/>
          <pc:sldMk cId="754623724" sldId="258"/>
        </pc:sldMkLst>
        <pc:spChg chg="mod">
          <ac:chgData name="Matthew Weber" userId="cb8fa425-774b-40a7-b0f2-d5b57e79fa6f" providerId="ADAL" clId="{B2DBCE48-C429-484C-845C-CF477DE877F5}" dt="2024-08-21T14:47:42.594" v="6" actId="1076"/>
          <ac:spMkLst>
            <pc:docMk/>
            <pc:sldMk cId="754623724" sldId="258"/>
            <ac:spMk id="6" creationId="{3320A0DA-D8D8-8AFC-7824-8D4E9E0CD2D9}"/>
          </ac:spMkLst>
        </pc:spChg>
      </pc:sldChg>
      <pc:sldChg chg="modSp mod">
        <pc:chgData name="Matthew Weber" userId="cb8fa425-774b-40a7-b0f2-d5b57e79fa6f" providerId="ADAL" clId="{B2DBCE48-C429-484C-845C-CF477DE877F5}" dt="2024-08-21T14:48:40.255" v="9" actId="1076"/>
        <pc:sldMkLst>
          <pc:docMk/>
          <pc:sldMk cId="4169116557" sldId="259"/>
        </pc:sldMkLst>
        <pc:spChg chg="mod">
          <ac:chgData name="Matthew Weber" userId="cb8fa425-774b-40a7-b0f2-d5b57e79fa6f" providerId="ADAL" clId="{B2DBCE48-C429-484C-845C-CF477DE877F5}" dt="2024-08-21T14:45:46.309" v="2" actId="1076"/>
          <ac:spMkLst>
            <pc:docMk/>
            <pc:sldMk cId="4169116557" sldId="259"/>
            <ac:spMk id="3" creationId="{8F4C1733-6E4C-D12A-B536-419328C4EDAA}"/>
          </ac:spMkLst>
        </pc:spChg>
        <pc:spChg chg="mod">
          <ac:chgData name="Matthew Weber" userId="cb8fa425-774b-40a7-b0f2-d5b57e79fa6f" providerId="ADAL" clId="{B2DBCE48-C429-484C-845C-CF477DE877F5}" dt="2024-08-21T14:48:40.255" v="9" actId="1076"/>
          <ac:spMkLst>
            <pc:docMk/>
            <pc:sldMk cId="4169116557" sldId="259"/>
            <ac:spMk id="9" creationId="{933424B1-0969-C615-AA07-B1899BFA94B3}"/>
          </ac:spMkLst>
        </pc:spChg>
      </pc:sldChg>
      <pc:sldChg chg="addSp modSp mod">
        <pc:chgData name="Matthew Weber" userId="cb8fa425-774b-40a7-b0f2-d5b57e79fa6f" providerId="ADAL" clId="{B2DBCE48-C429-484C-845C-CF477DE877F5}" dt="2024-08-21T14:51:19.551" v="11" actId="14100"/>
        <pc:sldMkLst>
          <pc:docMk/>
          <pc:sldMk cId="2846251533" sldId="260"/>
        </pc:sldMkLst>
        <pc:spChg chg="mod">
          <ac:chgData name="Matthew Weber" userId="cb8fa425-774b-40a7-b0f2-d5b57e79fa6f" providerId="ADAL" clId="{B2DBCE48-C429-484C-845C-CF477DE877F5}" dt="2024-08-21T14:51:19.551" v="11" actId="14100"/>
          <ac:spMkLst>
            <pc:docMk/>
            <pc:sldMk cId="2846251533" sldId="260"/>
            <ac:spMk id="6" creationId="{1E2395EF-C7FC-1E5C-3D1C-A1BF22A90CF7}"/>
          </ac:spMkLst>
        </pc:spChg>
        <pc:spChg chg="mod">
          <ac:chgData name="Matthew Weber" userId="cb8fa425-774b-40a7-b0f2-d5b57e79fa6f" providerId="ADAL" clId="{B2DBCE48-C429-484C-845C-CF477DE877F5}" dt="2024-08-21T14:50:44.397" v="10" actId="164"/>
          <ac:spMkLst>
            <pc:docMk/>
            <pc:sldMk cId="2846251533" sldId="260"/>
            <ac:spMk id="16" creationId="{B345FFAC-E577-A1D9-15EF-D6BD5B523645}"/>
          </ac:spMkLst>
        </pc:spChg>
        <pc:grpChg chg="mod">
          <ac:chgData name="Matthew Weber" userId="cb8fa425-774b-40a7-b0f2-d5b57e79fa6f" providerId="ADAL" clId="{B2DBCE48-C429-484C-845C-CF477DE877F5}" dt="2024-08-21T14:50:44.397" v="10" actId="164"/>
          <ac:grpSpMkLst>
            <pc:docMk/>
            <pc:sldMk cId="2846251533" sldId="260"/>
            <ac:grpSpMk id="4" creationId="{E74837CE-39A1-F5F8-65EB-9FB5742BDADA}"/>
          </ac:grpSpMkLst>
        </pc:grpChg>
        <pc:grpChg chg="add mod">
          <ac:chgData name="Matthew Weber" userId="cb8fa425-774b-40a7-b0f2-d5b57e79fa6f" providerId="ADAL" clId="{B2DBCE48-C429-484C-845C-CF477DE877F5}" dt="2024-08-21T14:50:44.397" v="10" actId="164"/>
          <ac:grpSpMkLst>
            <pc:docMk/>
            <pc:sldMk cId="2846251533" sldId="260"/>
            <ac:grpSpMk id="7" creationId="{39936AE2-6E05-853A-ECDE-10994CF3403E}"/>
          </ac:grpSpMkLst>
        </pc:grpChg>
      </pc:sldChg>
      <pc:sldChg chg="modSp mod">
        <pc:chgData name="Matthew Weber" userId="cb8fa425-774b-40a7-b0f2-d5b57e79fa6f" providerId="ADAL" clId="{B2DBCE48-C429-484C-845C-CF477DE877F5}" dt="2024-08-21T14:53:31.761" v="18" actId="207"/>
        <pc:sldMkLst>
          <pc:docMk/>
          <pc:sldMk cId="2595567678" sldId="261"/>
        </pc:sldMkLst>
        <pc:spChg chg="mod">
          <ac:chgData name="Matthew Weber" userId="cb8fa425-774b-40a7-b0f2-d5b57e79fa6f" providerId="ADAL" clId="{B2DBCE48-C429-484C-845C-CF477DE877F5}" dt="2024-08-21T14:52:19.291" v="12" actId="20577"/>
          <ac:spMkLst>
            <pc:docMk/>
            <pc:sldMk cId="2595567678" sldId="261"/>
            <ac:spMk id="3" creationId="{8F4C1733-6E4C-D12A-B536-419328C4EDAA}"/>
          </ac:spMkLst>
        </pc:spChg>
        <pc:spChg chg="mod">
          <ac:chgData name="Matthew Weber" userId="cb8fa425-774b-40a7-b0f2-d5b57e79fa6f" providerId="ADAL" clId="{B2DBCE48-C429-484C-845C-CF477DE877F5}" dt="2024-08-21T14:53:31.761" v="18" actId="207"/>
          <ac:spMkLst>
            <pc:docMk/>
            <pc:sldMk cId="2595567678" sldId="261"/>
            <ac:spMk id="9" creationId="{1BE5BDA5-A0A5-A2A6-B79B-C9ECC96A54EA}"/>
          </ac:spMkLst>
        </pc:spChg>
        <pc:spChg chg="mod">
          <ac:chgData name="Matthew Weber" userId="cb8fa425-774b-40a7-b0f2-d5b57e79fa6f" providerId="ADAL" clId="{B2DBCE48-C429-484C-845C-CF477DE877F5}" dt="2024-08-21T14:53:27.613" v="17" actId="207"/>
          <ac:spMkLst>
            <pc:docMk/>
            <pc:sldMk cId="2595567678" sldId="261"/>
            <ac:spMk id="12" creationId="{0BBD89F6-7B0E-D539-AF33-A3909667E649}"/>
          </ac:spMkLst>
        </pc:spChg>
      </pc:sldChg>
      <pc:sldChg chg="modSp mod">
        <pc:chgData name="Matthew Weber" userId="cb8fa425-774b-40a7-b0f2-d5b57e79fa6f" providerId="ADAL" clId="{B2DBCE48-C429-484C-845C-CF477DE877F5}" dt="2024-08-21T14:55:31.612" v="20" actId="207"/>
        <pc:sldMkLst>
          <pc:docMk/>
          <pc:sldMk cId="3183407483" sldId="262"/>
        </pc:sldMkLst>
        <pc:spChg chg="mod">
          <ac:chgData name="Matthew Weber" userId="cb8fa425-774b-40a7-b0f2-d5b57e79fa6f" providerId="ADAL" clId="{B2DBCE48-C429-484C-845C-CF477DE877F5}" dt="2024-08-21T14:55:31.612" v="20" actId="207"/>
          <ac:spMkLst>
            <pc:docMk/>
            <pc:sldMk cId="3183407483" sldId="262"/>
            <ac:spMk id="5" creationId="{252AB00F-2AC5-0ECE-5C5A-59C7347A972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34094-CE06-EEAD-E70F-1427421F11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AB265ED-8352-085A-4BD8-37D85C0022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CC86CBA-629C-A1F8-3227-5C8A7493DE56}"/>
              </a:ext>
            </a:extLst>
          </p:cNvPr>
          <p:cNvSpPr>
            <a:spLocks noGrp="1"/>
          </p:cNvSpPr>
          <p:nvPr>
            <p:ph type="dt" sz="half" idx="10"/>
          </p:nvPr>
        </p:nvSpPr>
        <p:spPr/>
        <p:txBody>
          <a:bodyPr/>
          <a:lstStyle/>
          <a:p>
            <a:fld id="{1662ED2A-95FA-4B05-9023-C128A1E1200D}" type="datetimeFigureOut">
              <a:rPr lang="en-US" smtClean="0"/>
              <a:t>8/21/2024</a:t>
            </a:fld>
            <a:endParaRPr lang="en-US" dirty="0"/>
          </a:p>
        </p:txBody>
      </p:sp>
      <p:sp>
        <p:nvSpPr>
          <p:cNvPr id="5" name="Footer Placeholder 4">
            <a:extLst>
              <a:ext uri="{FF2B5EF4-FFF2-40B4-BE49-F238E27FC236}">
                <a16:creationId xmlns:a16="http://schemas.microsoft.com/office/drawing/2014/main" id="{6A6ED1B3-481C-DDC2-D2D9-BD316E68DF8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76862B8-2F84-CC69-696E-492C71838A71}"/>
              </a:ext>
            </a:extLst>
          </p:cNvPr>
          <p:cNvSpPr>
            <a:spLocks noGrp="1"/>
          </p:cNvSpPr>
          <p:nvPr>
            <p:ph type="sldNum" sz="quarter" idx="12"/>
          </p:nvPr>
        </p:nvSpPr>
        <p:spPr/>
        <p:txBody>
          <a:bodyPr/>
          <a:lstStyle/>
          <a:p>
            <a:fld id="{E02A86C0-CAF3-4AB8-8B84-5155271868B1}" type="slidenum">
              <a:rPr lang="en-US" smtClean="0"/>
              <a:t>‹#›</a:t>
            </a:fld>
            <a:endParaRPr lang="en-US" dirty="0"/>
          </a:p>
        </p:txBody>
      </p:sp>
    </p:spTree>
    <p:extLst>
      <p:ext uri="{BB962C8B-B14F-4D97-AF65-F5344CB8AC3E}">
        <p14:creationId xmlns:p14="http://schemas.microsoft.com/office/powerpoint/2010/main" val="3929275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B6932-4F0F-DD21-BEDF-0396C94BAE5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28442AC-1360-C549-D992-B1B7C98307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57916F-E0C6-3716-4C70-5CD5478058E4}"/>
              </a:ext>
            </a:extLst>
          </p:cNvPr>
          <p:cNvSpPr>
            <a:spLocks noGrp="1"/>
          </p:cNvSpPr>
          <p:nvPr>
            <p:ph type="dt" sz="half" idx="10"/>
          </p:nvPr>
        </p:nvSpPr>
        <p:spPr/>
        <p:txBody>
          <a:bodyPr/>
          <a:lstStyle/>
          <a:p>
            <a:fld id="{1662ED2A-95FA-4B05-9023-C128A1E1200D}" type="datetimeFigureOut">
              <a:rPr lang="en-US" smtClean="0"/>
              <a:t>8/21/2024</a:t>
            </a:fld>
            <a:endParaRPr lang="en-US" dirty="0"/>
          </a:p>
        </p:txBody>
      </p:sp>
      <p:sp>
        <p:nvSpPr>
          <p:cNvPr id="5" name="Footer Placeholder 4">
            <a:extLst>
              <a:ext uri="{FF2B5EF4-FFF2-40B4-BE49-F238E27FC236}">
                <a16:creationId xmlns:a16="http://schemas.microsoft.com/office/drawing/2014/main" id="{FC986CC2-6DCE-E76D-7AD3-8109255B7EB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1681E70-1600-C098-0054-B7E252FF3895}"/>
              </a:ext>
            </a:extLst>
          </p:cNvPr>
          <p:cNvSpPr>
            <a:spLocks noGrp="1"/>
          </p:cNvSpPr>
          <p:nvPr>
            <p:ph type="sldNum" sz="quarter" idx="12"/>
          </p:nvPr>
        </p:nvSpPr>
        <p:spPr/>
        <p:txBody>
          <a:bodyPr/>
          <a:lstStyle/>
          <a:p>
            <a:fld id="{E02A86C0-CAF3-4AB8-8B84-5155271868B1}" type="slidenum">
              <a:rPr lang="en-US" smtClean="0"/>
              <a:t>‹#›</a:t>
            </a:fld>
            <a:endParaRPr lang="en-US" dirty="0"/>
          </a:p>
        </p:txBody>
      </p:sp>
    </p:spTree>
    <p:extLst>
      <p:ext uri="{BB962C8B-B14F-4D97-AF65-F5344CB8AC3E}">
        <p14:creationId xmlns:p14="http://schemas.microsoft.com/office/powerpoint/2010/main" val="2125162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356B06-CE73-530E-EC48-F540D87331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B415938-F6F7-CBD5-DA0D-6F71117C1B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E04BB7-A274-E785-A93A-5BAA61882336}"/>
              </a:ext>
            </a:extLst>
          </p:cNvPr>
          <p:cNvSpPr>
            <a:spLocks noGrp="1"/>
          </p:cNvSpPr>
          <p:nvPr>
            <p:ph type="dt" sz="half" idx="10"/>
          </p:nvPr>
        </p:nvSpPr>
        <p:spPr/>
        <p:txBody>
          <a:bodyPr/>
          <a:lstStyle/>
          <a:p>
            <a:fld id="{1662ED2A-95FA-4B05-9023-C128A1E1200D}" type="datetimeFigureOut">
              <a:rPr lang="en-US" smtClean="0"/>
              <a:t>8/21/2024</a:t>
            </a:fld>
            <a:endParaRPr lang="en-US" dirty="0"/>
          </a:p>
        </p:txBody>
      </p:sp>
      <p:sp>
        <p:nvSpPr>
          <p:cNvPr id="5" name="Footer Placeholder 4">
            <a:extLst>
              <a:ext uri="{FF2B5EF4-FFF2-40B4-BE49-F238E27FC236}">
                <a16:creationId xmlns:a16="http://schemas.microsoft.com/office/drawing/2014/main" id="{3035A560-0161-9654-6079-3A9525303E9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5674E40-D68B-65B3-601D-EFB8FEB48829}"/>
              </a:ext>
            </a:extLst>
          </p:cNvPr>
          <p:cNvSpPr>
            <a:spLocks noGrp="1"/>
          </p:cNvSpPr>
          <p:nvPr>
            <p:ph type="sldNum" sz="quarter" idx="12"/>
          </p:nvPr>
        </p:nvSpPr>
        <p:spPr/>
        <p:txBody>
          <a:bodyPr/>
          <a:lstStyle/>
          <a:p>
            <a:fld id="{E02A86C0-CAF3-4AB8-8B84-5155271868B1}" type="slidenum">
              <a:rPr lang="en-US" smtClean="0"/>
              <a:t>‹#›</a:t>
            </a:fld>
            <a:endParaRPr lang="en-US" dirty="0"/>
          </a:p>
        </p:txBody>
      </p:sp>
    </p:spTree>
    <p:extLst>
      <p:ext uri="{BB962C8B-B14F-4D97-AF65-F5344CB8AC3E}">
        <p14:creationId xmlns:p14="http://schemas.microsoft.com/office/powerpoint/2010/main" val="4023088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68B7F-3C49-F3D1-9228-DAC0C7958B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91CECE-4927-771C-27C5-A4450D2711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69D4DD-5A86-D8A4-6E82-C791C7BF219B}"/>
              </a:ext>
            </a:extLst>
          </p:cNvPr>
          <p:cNvSpPr>
            <a:spLocks noGrp="1"/>
          </p:cNvSpPr>
          <p:nvPr>
            <p:ph type="dt" sz="half" idx="10"/>
          </p:nvPr>
        </p:nvSpPr>
        <p:spPr/>
        <p:txBody>
          <a:bodyPr/>
          <a:lstStyle/>
          <a:p>
            <a:fld id="{1662ED2A-95FA-4B05-9023-C128A1E1200D}" type="datetimeFigureOut">
              <a:rPr lang="en-US" smtClean="0"/>
              <a:t>8/21/2024</a:t>
            </a:fld>
            <a:endParaRPr lang="en-US" dirty="0"/>
          </a:p>
        </p:txBody>
      </p:sp>
      <p:sp>
        <p:nvSpPr>
          <p:cNvPr id="5" name="Footer Placeholder 4">
            <a:extLst>
              <a:ext uri="{FF2B5EF4-FFF2-40B4-BE49-F238E27FC236}">
                <a16:creationId xmlns:a16="http://schemas.microsoft.com/office/drawing/2014/main" id="{D42970E8-6AFD-2647-EA9B-67C86BDFD5C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993EE4D-043F-2CFC-05C8-7577001FE0AC}"/>
              </a:ext>
            </a:extLst>
          </p:cNvPr>
          <p:cNvSpPr>
            <a:spLocks noGrp="1"/>
          </p:cNvSpPr>
          <p:nvPr>
            <p:ph type="sldNum" sz="quarter" idx="12"/>
          </p:nvPr>
        </p:nvSpPr>
        <p:spPr/>
        <p:txBody>
          <a:bodyPr/>
          <a:lstStyle/>
          <a:p>
            <a:fld id="{E02A86C0-CAF3-4AB8-8B84-5155271868B1}" type="slidenum">
              <a:rPr lang="en-US" smtClean="0"/>
              <a:t>‹#›</a:t>
            </a:fld>
            <a:endParaRPr lang="en-US" dirty="0"/>
          </a:p>
        </p:txBody>
      </p:sp>
    </p:spTree>
    <p:extLst>
      <p:ext uri="{BB962C8B-B14F-4D97-AF65-F5344CB8AC3E}">
        <p14:creationId xmlns:p14="http://schemas.microsoft.com/office/powerpoint/2010/main" val="4154245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2FBAB-A950-670B-21A0-259760F490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E8C11B5-263D-6CCB-59D5-C52CD54268E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7AC28F-F368-AE1F-A41D-F848F4300625}"/>
              </a:ext>
            </a:extLst>
          </p:cNvPr>
          <p:cNvSpPr>
            <a:spLocks noGrp="1"/>
          </p:cNvSpPr>
          <p:nvPr>
            <p:ph type="dt" sz="half" idx="10"/>
          </p:nvPr>
        </p:nvSpPr>
        <p:spPr/>
        <p:txBody>
          <a:bodyPr/>
          <a:lstStyle/>
          <a:p>
            <a:fld id="{1662ED2A-95FA-4B05-9023-C128A1E1200D}" type="datetimeFigureOut">
              <a:rPr lang="en-US" smtClean="0"/>
              <a:t>8/21/2024</a:t>
            </a:fld>
            <a:endParaRPr lang="en-US" dirty="0"/>
          </a:p>
        </p:txBody>
      </p:sp>
      <p:sp>
        <p:nvSpPr>
          <p:cNvPr id="5" name="Footer Placeholder 4">
            <a:extLst>
              <a:ext uri="{FF2B5EF4-FFF2-40B4-BE49-F238E27FC236}">
                <a16:creationId xmlns:a16="http://schemas.microsoft.com/office/drawing/2014/main" id="{52C0E58C-C56A-DC8D-BE77-1C6B7EA96C9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AF1D9AE-9F98-CF12-3B00-450B362D5460}"/>
              </a:ext>
            </a:extLst>
          </p:cNvPr>
          <p:cNvSpPr>
            <a:spLocks noGrp="1"/>
          </p:cNvSpPr>
          <p:nvPr>
            <p:ph type="sldNum" sz="quarter" idx="12"/>
          </p:nvPr>
        </p:nvSpPr>
        <p:spPr/>
        <p:txBody>
          <a:bodyPr/>
          <a:lstStyle/>
          <a:p>
            <a:fld id="{E02A86C0-CAF3-4AB8-8B84-5155271868B1}" type="slidenum">
              <a:rPr lang="en-US" smtClean="0"/>
              <a:t>‹#›</a:t>
            </a:fld>
            <a:endParaRPr lang="en-US" dirty="0"/>
          </a:p>
        </p:txBody>
      </p:sp>
    </p:spTree>
    <p:extLst>
      <p:ext uri="{BB962C8B-B14F-4D97-AF65-F5344CB8AC3E}">
        <p14:creationId xmlns:p14="http://schemas.microsoft.com/office/powerpoint/2010/main" val="2528856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53180-174E-2D3C-BAA4-64454DEF0A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6D2998-7AB3-91ED-5A87-E5230B57F30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F75C19-D8C2-4814-4F2C-6953949135A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C372CC9-6BBD-24B2-F1B7-5DBAB3AFC523}"/>
              </a:ext>
            </a:extLst>
          </p:cNvPr>
          <p:cNvSpPr>
            <a:spLocks noGrp="1"/>
          </p:cNvSpPr>
          <p:nvPr>
            <p:ph type="dt" sz="half" idx="10"/>
          </p:nvPr>
        </p:nvSpPr>
        <p:spPr/>
        <p:txBody>
          <a:bodyPr/>
          <a:lstStyle/>
          <a:p>
            <a:fld id="{1662ED2A-95FA-4B05-9023-C128A1E1200D}" type="datetimeFigureOut">
              <a:rPr lang="en-US" smtClean="0"/>
              <a:t>8/21/2024</a:t>
            </a:fld>
            <a:endParaRPr lang="en-US" dirty="0"/>
          </a:p>
        </p:txBody>
      </p:sp>
      <p:sp>
        <p:nvSpPr>
          <p:cNvPr id="6" name="Footer Placeholder 5">
            <a:extLst>
              <a:ext uri="{FF2B5EF4-FFF2-40B4-BE49-F238E27FC236}">
                <a16:creationId xmlns:a16="http://schemas.microsoft.com/office/drawing/2014/main" id="{6AC73542-AD19-AD70-69DC-5B11B82BD57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4B1E5D4-6FA4-8B3B-E432-21843935F6CD}"/>
              </a:ext>
            </a:extLst>
          </p:cNvPr>
          <p:cNvSpPr>
            <a:spLocks noGrp="1"/>
          </p:cNvSpPr>
          <p:nvPr>
            <p:ph type="sldNum" sz="quarter" idx="12"/>
          </p:nvPr>
        </p:nvSpPr>
        <p:spPr/>
        <p:txBody>
          <a:bodyPr/>
          <a:lstStyle/>
          <a:p>
            <a:fld id="{E02A86C0-CAF3-4AB8-8B84-5155271868B1}" type="slidenum">
              <a:rPr lang="en-US" smtClean="0"/>
              <a:t>‹#›</a:t>
            </a:fld>
            <a:endParaRPr lang="en-US" dirty="0"/>
          </a:p>
        </p:txBody>
      </p:sp>
    </p:spTree>
    <p:extLst>
      <p:ext uri="{BB962C8B-B14F-4D97-AF65-F5344CB8AC3E}">
        <p14:creationId xmlns:p14="http://schemas.microsoft.com/office/powerpoint/2010/main" val="4245502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9B16D-3135-42A7-0A2A-13026625C09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865928C-E602-438E-3788-41493B7A7C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9C62B3-985A-10DD-C768-625002B83D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244931D-6479-83A4-DA5B-BAF263C628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8C4039B-E3F0-DF68-FDF9-6E116BCD05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FF0F142-C0C3-12D5-4653-CF9BE3B5C123}"/>
              </a:ext>
            </a:extLst>
          </p:cNvPr>
          <p:cNvSpPr>
            <a:spLocks noGrp="1"/>
          </p:cNvSpPr>
          <p:nvPr>
            <p:ph type="dt" sz="half" idx="10"/>
          </p:nvPr>
        </p:nvSpPr>
        <p:spPr/>
        <p:txBody>
          <a:bodyPr/>
          <a:lstStyle/>
          <a:p>
            <a:fld id="{1662ED2A-95FA-4B05-9023-C128A1E1200D}" type="datetimeFigureOut">
              <a:rPr lang="en-US" smtClean="0"/>
              <a:t>8/21/2024</a:t>
            </a:fld>
            <a:endParaRPr lang="en-US" dirty="0"/>
          </a:p>
        </p:txBody>
      </p:sp>
      <p:sp>
        <p:nvSpPr>
          <p:cNvPr id="8" name="Footer Placeholder 7">
            <a:extLst>
              <a:ext uri="{FF2B5EF4-FFF2-40B4-BE49-F238E27FC236}">
                <a16:creationId xmlns:a16="http://schemas.microsoft.com/office/drawing/2014/main" id="{ABC3BF52-B2F5-C744-F7A4-757CCE80F2F2}"/>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E799C99-2F76-D1E5-FA60-B40E63B3156F}"/>
              </a:ext>
            </a:extLst>
          </p:cNvPr>
          <p:cNvSpPr>
            <a:spLocks noGrp="1"/>
          </p:cNvSpPr>
          <p:nvPr>
            <p:ph type="sldNum" sz="quarter" idx="12"/>
          </p:nvPr>
        </p:nvSpPr>
        <p:spPr/>
        <p:txBody>
          <a:bodyPr/>
          <a:lstStyle/>
          <a:p>
            <a:fld id="{E02A86C0-CAF3-4AB8-8B84-5155271868B1}" type="slidenum">
              <a:rPr lang="en-US" smtClean="0"/>
              <a:t>‹#›</a:t>
            </a:fld>
            <a:endParaRPr lang="en-US" dirty="0"/>
          </a:p>
        </p:txBody>
      </p:sp>
    </p:spTree>
    <p:extLst>
      <p:ext uri="{BB962C8B-B14F-4D97-AF65-F5344CB8AC3E}">
        <p14:creationId xmlns:p14="http://schemas.microsoft.com/office/powerpoint/2010/main" val="1487216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3A237-70FB-325F-FE8A-7D7E321D25E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974DDD3-84BA-F6D9-A945-2ED149268206}"/>
              </a:ext>
            </a:extLst>
          </p:cNvPr>
          <p:cNvSpPr>
            <a:spLocks noGrp="1"/>
          </p:cNvSpPr>
          <p:nvPr>
            <p:ph type="dt" sz="half" idx="10"/>
          </p:nvPr>
        </p:nvSpPr>
        <p:spPr/>
        <p:txBody>
          <a:bodyPr/>
          <a:lstStyle/>
          <a:p>
            <a:fld id="{1662ED2A-95FA-4B05-9023-C128A1E1200D}" type="datetimeFigureOut">
              <a:rPr lang="en-US" smtClean="0"/>
              <a:t>8/21/2024</a:t>
            </a:fld>
            <a:endParaRPr lang="en-US" dirty="0"/>
          </a:p>
        </p:txBody>
      </p:sp>
      <p:sp>
        <p:nvSpPr>
          <p:cNvPr id="4" name="Footer Placeholder 3">
            <a:extLst>
              <a:ext uri="{FF2B5EF4-FFF2-40B4-BE49-F238E27FC236}">
                <a16:creationId xmlns:a16="http://schemas.microsoft.com/office/drawing/2014/main" id="{866A126D-68F0-D022-817B-AAAA7E65499B}"/>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48F01807-A85B-F22F-CCB0-14911CC7FC69}"/>
              </a:ext>
            </a:extLst>
          </p:cNvPr>
          <p:cNvSpPr>
            <a:spLocks noGrp="1"/>
          </p:cNvSpPr>
          <p:nvPr>
            <p:ph type="sldNum" sz="quarter" idx="12"/>
          </p:nvPr>
        </p:nvSpPr>
        <p:spPr/>
        <p:txBody>
          <a:bodyPr/>
          <a:lstStyle/>
          <a:p>
            <a:fld id="{E02A86C0-CAF3-4AB8-8B84-5155271868B1}" type="slidenum">
              <a:rPr lang="en-US" smtClean="0"/>
              <a:t>‹#›</a:t>
            </a:fld>
            <a:endParaRPr lang="en-US" dirty="0"/>
          </a:p>
        </p:txBody>
      </p:sp>
    </p:spTree>
    <p:extLst>
      <p:ext uri="{BB962C8B-B14F-4D97-AF65-F5344CB8AC3E}">
        <p14:creationId xmlns:p14="http://schemas.microsoft.com/office/powerpoint/2010/main" val="1561128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233E8E-5054-A448-078E-B3B29B57F1B7}"/>
              </a:ext>
            </a:extLst>
          </p:cNvPr>
          <p:cNvSpPr>
            <a:spLocks noGrp="1"/>
          </p:cNvSpPr>
          <p:nvPr>
            <p:ph type="dt" sz="half" idx="10"/>
          </p:nvPr>
        </p:nvSpPr>
        <p:spPr/>
        <p:txBody>
          <a:bodyPr/>
          <a:lstStyle/>
          <a:p>
            <a:fld id="{1662ED2A-95FA-4B05-9023-C128A1E1200D}" type="datetimeFigureOut">
              <a:rPr lang="en-US" smtClean="0"/>
              <a:t>8/21/2024</a:t>
            </a:fld>
            <a:endParaRPr lang="en-US" dirty="0"/>
          </a:p>
        </p:txBody>
      </p:sp>
      <p:sp>
        <p:nvSpPr>
          <p:cNvPr id="3" name="Footer Placeholder 2">
            <a:extLst>
              <a:ext uri="{FF2B5EF4-FFF2-40B4-BE49-F238E27FC236}">
                <a16:creationId xmlns:a16="http://schemas.microsoft.com/office/drawing/2014/main" id="{2B164916-7A5C-4CED-6C84-5EA28A32EE55}"/>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98B0877-7949-8753-E09B-CD4EAA0B95AC}"/>
              </a:ext>
            </a:extLst>
          </p:cNvPr>
          <p:cNvSpPr>
            <a:spLocks noGrp="1"/>
          </p:cNvSpPr>
          <p:nvPr>
            <p:ph type="sldNum" sz="quarter" idx="12"/>
          </p:nvPr>
        </p:nvSpPr>
        <p:spPr/>
        <p:txBody>
          <a:bodyPr/>
          <a:lstStyle/>
          <a:p>
            <a:fld id="{E02A86C0-CAF3-4AB8-8B84-5155271868B1}" type="slidenum">
              <a:rPr lang="en-US" smtClean="0"/>
              <a:t>‹#›</a:t>
            </a:fld>
            <a:endParaRPr lang="en-US" dirty="0"/>
          </a:p>
        </p:txBody>
      </p:sp>
    </p:spTree>
    <p:extLst>
      <p:ext uri="{BB962C8B-B14F-4D97-AF65-F5344CB8AC3E}">
        <p14:creationId xmlns:p14="http://schemas.microsoft.com/office/powerpoint/2010/main" val="1097085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11674-2452-5AF1-89C6-EBEACD5E24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722A97F-F6B1-065E-2C88-1322C87FE3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DB5C46F-A409-9D12-810D-AA35F89D70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B16A67-D4F8-51ED-A80E-9D925D3DF7F7}"/>
              </a:ext>
            </a:extLst>
          </p:cNvPr>
          <p:cNvSpPr>
            <a:spLocks noGrp="1"/>
          </p:cNvSpPr>
          <p:nvPr>
            <p:ph type="dt" sz="half" idx="10"/>
          </p:nvPr>
        </p:nvSpPr>
        <p:spPr/>
        <p:txBody>
          <a:bodyPr/>
          <a:lstStyle/>
          <a:p>
            <a:fld id="{1662ED2A-95FA-4B05-9023-C128A1E1200D}" type="datetimeFigureOut">
              <a:rPr lang="en-US" smtClean="0"/>
              <a:t>8/21/2024</a:t>
            </a:fld>
            <a:endParaRPr lang="en-US" dirty="0"/>
          </a:p>
        </p:txBody>
      </p:sp>
      <p:sp>
        <p:nvSpPr>
          <p:cNvPr id="6" name="Footer Placeholder 5">
            <a:extLst>
              <a:ext uri="{FF2B5EF4-FFF2-40B4-BE49-F238E27FC236}">
                <a16:creationId xmlns:a16="http://schemas.microsoft.com/office/drawing/2014/main" id="{DA8BE8DD-AA28-C038-4EDE-77AD789D15C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4325FD7-03C7-B980-EB24-528E56464EBA}"/>
              </a:ext>
            </a:extLst>
          </p:cNvPr>
          <p:cNvSpPr>
            <a:spLocks noGrp="1"/>
          </p:cNvSpPr>
          <p:nvPr>
            <p:ph type="sldNum" sz="quarter" idx="12"/>
          </p:nvPr>
        </p:nvSpPr>
        <p:spPr/>
        <p:txBody>
          <a:bodyPr/>
          <a:lstStyle/>
          <a:p>
            <a:fld id="{E02A86C0-CAF3-4AB8-8B84-5155271868B1}" type="slidenum">
              <a:rPr lang="en-US" smtClean="0"/>
              <a:t>‹#›</a:t>
            </a:fld>
            <a:endParaRPr lang="en-US" dirty="0"/>
          </a:p>
        </p:txBody>
      </p:sp>
    </p:spTree>
    <p:extLst>
      <p:ext uri="{BB962C8B-B14F-4D97-AF65-F5344CB8AC3E}">
        <p14:creationId xmlns:p14="http://schemas.microsoft.com/office/powerpoint/2010/main" val="1506616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4363B-1202-C670-A77C-FBEA8AD19D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5B278A6-9A0D-7334-590C-5CC0C1D6BF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D04DC78-FE5B-9AC0-0E89-8381A90859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71A4E1-7692-E794-F123-21111AFD09B6}"/>
              </a:ext>
            </a:extLst>
          </p:cNvPr>
          <p:cNvSpPr>
            <a:spLocks noGrp="1"/>
          </p:cNvSpPr>
          <p:nvPr>
            <p:ph type="dt" sz="half" idx="10"/>
          </p:nvPr>
        </p:nvSpPr>
        <p:spPr/>
        <p:txBody>
          <a:bodyPr/>
          <a:lstStyle/>
          <a:p>
            <a:fld id="{1662ED2A-95FA-4B05-9023-C128A1E1200D}" type="datetimeFigureOut">
              <a:rPr lang="en-US" smtClean="0"/>
              <a:t>8/21/2024</a:t>
            </a:fld>
            <a:endParaRPr lang="en-US" dirty="0"/>
          </a:p>
        </p:txBody>
      </p:sp>
      <p:sp>
        <p:nvSpPr>
          <p:cNvPr id="6" name="Footer Placeholder 5">
            <a:extLst>
              <a:ext uri="{FF2B5EF4-FFF2-40B4-BE49-F238E27FC236}">
                <a16:creationId xmlns:a16="http://schemas.microsoft.com/office/drawing/2014/main" id="{83555E4B-A00F-56D5-D521-9EF3582BFE7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1D5FCA8-CEB5-E0C3-0FA2-826BF9783EBE}"/>
              </a:ext>
            </a:extLst>
          </p:cNvPr>
          <p:cNvSpPr>
            <a:spLocks noGrp="1"/>
          </p:cNvSpPr>
          <p:nvPr>
            <p:ph type="sldNum" sz="quarter" idx="12"/>
          </p:nvPr>
        </p:nvSpPr>
        <p:spPr/>
        <p:txBody>
          <a:bodyPr/>
          <a:lstStyle/>
          <a:p>
            <a:fld id="{E02A86C0-CAF3-4AB8-8B84-5155271868B1}" type="slidenum">
              <a:rPr lang="en-US" smtClean="0"/>
              <a:t>‹#›</a:t>
            </a:fld>
            <a:endParaRPr lang="en-US" dirty="0"/>
          </a:p>
        </p:txBody>
      </p:sp>
    </p:spTree>
    <p:extLst>
      <p:ext uri="{BB962C8B-B14F-4D97-AF65-F5344CB8AC3E}">
        <p14:creationId xmlns:p14="http://schemas.microsoft.com/office/powerpoint/2010/main" val="3951554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1C48F4-19C8-719E-82F0-AEA1B21B1B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87283C2-2327-BB59-5075-BB86219685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D5789C-D97E-C416-7B9A-B77D8F524E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662ED2A-95FA-4B05-9023-C128A1E1200D}" type="datetimeFigureOut">
              <a:rPr lang="en-US" smtClean="0"/>
              <a:t>8/21/2024</a:t>
            </a:fld>
            <a:endParaRPr lang="en-US" dirty="0"/>
          </a:p>
        </p:txBody>
      </p:sp>
      <p:sp>
        <p:nvSpPr>
          <p:cNvPr id="5" name="Footer Placeholder 4">
            <a:extLst>
              <a:ext uri="{FF2B5EF4-FFF2-40B4-BE49-F238E27FC236}">
                <a16:creationId xmlns:a16="http://schemas.microsoft.com/office/drawing/2014/main" id="{3D7CC9BA-DB28-69F0-B066-4A2CC1CCEA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FB67D821-29F1-01BC-E86C-6E042A4633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02A86C0-CAF3-4AB8-8B84-5155271868B1}" type="slidenum">
              <a:rPr lang="en-US" smtClean="0"/>
              <a:t>‹#›</a:t>
            </a:fld>
            <a:endParaRPr lang="en-US" dirty="0"/>
          </a:p>
        </p:txBody>
      </p:sp>
    </p:spTree>
    <p:extLst>
      <p:ext uri="{BB962C8B-B14F-4D97-AF65-F5344CB8AC3E}">
        <p14:creationId xmlns:p14="http://schemas.microsoft.com/office/powerpoint/2010/main" val="39837762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134706B-150F-487B-B4FB-34C10219C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5FD23E7-C75D-4AFA-A4D4-BE55581109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Graphic 1">
            <a:extLst>
              <a:ext uri="{FF2B5EF4-FFF2-40B4-BE49-F238E27FC236}">
                <a16:creationId xmlns:a16="http://schemas.microsoft.com/office/drawing/2014/main" id="{D6705569-F545-4F47-A260-A9202826EA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bg1"/>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0988541B-C4D0-FD60-CEA4-610494902ED9}"/>
              </a:ext>
            </a:extLst>
          </p:cNvPr>
          <p:cNvSpPr>
            <a:spLocks noGrp="1"/>
          </p:cNvSpPr>
          <p:nvPr>
            <p:ph type="ctrTitle"/>
          </p:nvPr>
        </p:nvSpPr>
        <p:spPr>
          <a:xfrm>
            <a:off x="3325473" y="1998925"/>
            <a:ext cx="5541054" cy="2149412"/>
          </a:xfrm>
        </p:spPr>
        <p:txBody>
          <a:bodyPr>
            <a:normAutofit/>
          </a:bodyPr>
          <a:lstStyle/>
          <a:p>
            <a:r>
              <a:rPr lang="en-US" sz="5200"/>
              <a:t>Calculating Yield</a:t>
            </a:r>
          </a:p>
        </p:txBody>
      </p:sp>
      <p:sp>
        <p:nvSpPr>
          <p:cNvPr id="3" name="Subtitle 2">
            <a:extLst>
              <a:ext uri="{FF2B5EF4-FFF2-40B4-BE49-F238E27FC236}">
                <a16:creationId xmlns:a16="http://schemas.microsoft.com/office/drawing/2014/main" id="{A811F1A6-A382-AF76-0D86-809F875EE824}"/>
              </a:ext>
            </a:extLst>
          </p:cNvPr>
          <p:cNvSpPr>
            <a:spLocks noGrp="1"/>
          </p:cNvSpPr>
          <p:nvPr>
            <p:ph type="subTitle" idx="1"/>
          </p:nvPr>
        </p:nvSpPr>
        <p:spPr>
          <a:xfrm>
            <a:off x="3880419" y="4300833"/>
            <a:ext cx="4431162" cy="1191873"/>
          </a:xfrm>
        </p:spPr>
        <p:txBody>
          <a:bodyPr>
            <a:normAutofit/>
          </a:bodyPr>
          <a:lstStyle/>
          <a:p>
            <a:r>
              <a:rPr lang="en-US" dirty="0"/>
              <a:t>5.20.24 version 1.0</a:t>
            </a:r>
          </a:p>
        </p:txBody>
      </p:sp>
    </p:spTree>
    <p:extLst>
      <p:ext uri="{BB962C8B-B14F-4D97-AF65-F5344CB8AC3E}">
        <p14:creationId xmlns:p14="http://schemas.microsoft.com/office/powerpoint/2010/main" val="2932703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White calculator">
            <a:extLst>
              <a:ext uri="{FF2B5EF4-FFF2-40B4-BE49-F238E27FC236}">
                <a16:creationId xmlns:a16="http://schemas.microsoft.com/office/drawing/2014/main" id="{4CCF3BA4-DF18-1540-9964-B17F6A78B2E2}"/>
              </a:ext>
            </a:extLst>
          </p:cNvPr>
          <p:cNvPicPr>
            <a:picLocks noChangeAspect="1"/>
          </p:cNvPicPr>
          <p:nvPr/>
        </p:nvPicPr>
        <p:blipFill rotWithShape="1">
          <a:blip r:embed="rId2"/>
          <a:srcRect l="1517" r="38949" b="-1"/>
          <a:stretch/>
        </p:blipFill>
        <p:spPr>
          <a:xfrm>
            <a:off x="-22073"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6F8127F2-A88E-3587-E460-6FD5C7F273C2}"/>
              </a:ext>
            </a:extLst>
          </p:cNvPr>
          <p:cNvSpPr>
            <a:spLocks noGrp="1"/>
          </p:cNvSpPr>
          <p:nvPr>
            <p:ph idx="1"/>
          </p:nvPr>
        </p:nvSpPr>
        <p:spPr>
          <a:xfrm>
            <a:off x="6513788" y="2333297"/>
            <a:ext cx="4840010" cy="3843666"/>
          </a:xfrm>
        </p:spPr>
        <p:txBody>
          <a:bodyPr>
            <a:normAutofit/>
          </a:bodyPr>
          <a:lstStyle/>
          <a:p>
            <a:r>
              <a:rPr lang="en-US" sz="1700" dirty="0"/>
              <a:t>Assumptions and Prerequisite Skills</a:t>
            </a:r>
          </a:p>
          <a:p>
            <a:pPr lvl="1"/>
            <a:r>
              <a:rPr lang="en-US" sz="1700" dirty="0"/>
              <a:t>Recommended 3 yield calculations per shift</a:t>
            </a:r>
          </a:p>
          <a:p>
            <a:pPr lvl="2"/>
            <a:r>
              <a:rPr lang="en-US" sz="1700" dirty="0"/>
              <a:t>Approximately every 3 hours or every 20 batches</a:t>
            </a:r>
          </a:p>
          <a:p>
            <a:pPr lvl="1"/>
            <a:r>
              <a:rPr lang="en-US" sz="1700" dirty="0"/>
              <a:t>The computer is on and Intellibatch 3.0 is open</a:t>
            </a:r>
          </a:p>
          <a:p>
            <a:r>
              <a:rPr lang="en-US" sz="1700" dirty="0"/>
              <a:t>Supplies Needed</a:t>
            </a:r>
          </a:p>
          <a:p>
            <a:pPr lvl="1"/>
            <a:r>
              <a:rPr lang="en-US" sz="1700" dirty="0"/>
              <a:t>Calculator (Recommended)</a:t>
            </a:r>
          </a:p>
          <a:p>
            <a:pPr lvl="2"/>
            <a:r>
              <a:rPr lang="en-US" sz="1700" dirty="0"/>
              <a:t>The calculator app on the computer is sufficient</a:t>
            </a:r>
          </a:p>
          <a:p>
            <a:pPr lvl="2"/>
            <a:r>
              <a:rPr lang="en-US" sz="1700" dirty="0"/>
              <a:t>Standard PPE Equipment</a:t>
            </a:r>
          </a:p>
          <a:p>
            <a:pPr lvl="2"/>
            <a:r>
              <a:rPr lang="en-US" sz="1700" dirty="0"/>
              <a:t>Data from the Daily Production Sheet</a:t>
            </a:r>
          </a:p>
          <a:p>
            <a:pPr marL="457200" lvl="1" indent="0">
              <a:buNone/>
            </a:pPr>
            <a:endParaRPr lang="en-US" sz="1700" dirty="0"/>
          </a:p>
        </p:txBody>
      </p:sp>
    </p:spTree>
    <p:extLst>
      <p:ext uri="{BB962C8B-B14F-4D97-AF65-F5344CB8AC3E}">
        <p14:creationId xmlns:p14="http://schemas.microsoft.com/office/powerpoint/2010/main" val="2923562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Shape 12">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1C08503-DA61-147C-F172-6AB2F4E1D578}"/>
              </a:ext>
            </a:extLst>
          </p:cNvPr>
          <p:cNvSpPr>
            <a:spLocks noGrp="1"/>
          </p:cNvSpPr>
          <p:nvPr>
            <p:ph type="title"/>
          </p:nvPr>
        </p:nvSpPr>
        <p:spPr>
          <a:xfrm>
            <a:off x="838201" y="643467"/>
            <a:ext cx="3888526" cy="1800526"/>
          </a:xfrm>
        </p:spPr>
        <p:txBody>
          <a:bodyPr>
            <a:normAutofit/>
          </a:bodyPr>
          <a:lstStyle/>
          <a:p>
            <a:r>
              <a:rPr lang="en-US" dirty="0"/>
              <a:t>Procedure</a:t>
            </a:r>
          </a:p>
        </p:txBody>
      </p:sp>
      <p:sp>
        <p:nvSpPr>
          <p:cNvPr id="3" name="Content Placeholder 2">
            <a:extLst>
              <a:ext uri="{FF2B5EF4-FFF2-40B4-BE49-F238E27FC236}">
                <a16:creationId xmlns:a16="http://schemas.microsoft.com/office/drawing/2014/main" id="{8F4C1733-6E4C-D12A-B536-419328C4EDAA}"/>
              </a:ext>
            </a:extLst>
          </p:cNvPr>
          <p:cNvSpPr>
            <a:spLocks noGrp="1"/>
          </p:cNvSpPr>
          <p:nvPr>
            <p:ph idx="1"/>
          </p:nvPr>
        </p:nvSpPr>
        <p:spPr>
          <a:xfrm>
            <a:off x="838201" y="2623381"/>
            <a:ext cx="3888528" cy="3553581"/>
          </a:xfrm>
        </p:spPr>
        <p:txBody>
          <a:bodyPr>
            <a:normAutofit/>
          </a:bodyPr>
          <a:lstStyle/>
          <a:p>
            <a:pPr marL="0" indent="0">
              <a:buNone/>
            </a:pPr>
            <a:r>
              <a:rPr lang="en-US" sz="2000" dirty="0"/>
              <a:t>1. Wait until the “Mud Hopper” weight is approximately 0 before starting calculations.</a:t>
            </a:r>
          </a:p>
          <a:p>
            <a:pPr marL="0" indent="0">
              <a:buNone/>
            </a:pPr>
            <a:r>
              <a:rPr lang="en-US" sz="2000" dirty="0"/>
              <a:t>2. Click on the “Auto Call” button under the Discharging 1 switch (Figure 1). The button will then display as show in Figure 1.</a:t>
            </a:r>
          </a:p>
        </p:txBody>
      </p:sp>
      <p:grpSp>
        <p:nvGrpSpPr>
          <p:cNvPr id="4" name="Group 3">
            <a:extLst>
              <a:ext uri="{FF2B5EF4-FFF2-40B4-BE49-F238E27FC236}">
                <a16:creationId xmlns:a16="http://schemas.microsoft.com/office/drawing/2014/main" id="{F8228F8D-7F5F-CB62-C6A0-FFF27AC4AC7A}"/>
              </a:ext>
            </a:extLst>
          </p:cNvPr>
          <p:cNvGrpSpPr/>
          <p:nvPr/>
        </p:nvGrpSpPr>
        <p:grpSpPr>
          <a:xfrm>
            <a:off x="7542179" y="1483668"/>
            <a:ext cx="2444886" cy="3392290"/>
            <a:chOff x="0" y="0"/>
            <a:chExt cx="1076325" cy="1678761"/>
          </a:xfrm>
        </p:grpSpPr>
        <p:pic>
          <p:nvPicPr>
            <p:cNvPr id="5" name="Picture 4" descr="A blue circle with a black line in it&#10;&#10;Description automatically generated">
              <a:extLst>
                <a:ext uri="{FF2B5EF4-FFF2-40B4-BE49-F238E27FC236}">
                  <a16:creationId xmlns:a16="http://schemas.microsoft.com/office/drawing/2014/main" id="{38CB5AA8-CB1F-1202-C844-8284512E351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76325" cy="1496695"/>
            </a:xfrm>
            <a:prstGeom prst="rect">
              <a:avLst/>
            </a:prstGeom>
            <a:noFill/>
            <a:ln>
              <a:noFill/>
            </a:ln>
          </p:spPr>
        </p:pic>
        <p:sp>
          <p:nvSpPr>
            <p:cNvPr id="6" name="Text Box 2">
              <a:extLst>
                <a:ext uri="{FF2B5EF4-FFF2-40B4-BE49-F238E27FC236}">
                  <a16:creationId xmlns:a16="http://schemas.microsoft.com/office/drawing/2014/main" id="{3320A0DA-D8D8-8AFC-7824-8D4E9E0CD2D9}"/>
                </a:ext>
              </a:extLst>
            </p:cNvPr>
            <p:cNvSpPr txBox="1">
              <a:spLocks noChangeArrowheads="1"/>
            </p:cNvSpPr>
            <p:nvPr/>
          </p:nvSpPr>
          <p:spPr bwMode="auto">
            <a:xfrm>
              <a:off x="321913" y="1496695"/>
              <a:ext cx="432499" cy="182066"/>
            </a:xfrm>
            <a:prstGeom prst="rect">
              <a:avLst/>
            </a:prstGeom>
            <a:solidFill>
              <a:schemeClr val="bg1"/>
            </a:solidFill>
            <a:ln w="9525">
              <a:noFill/>
              <a:miter lim="800000"/>
              <a:headEnd/>
              <a:tailEnd/>
            </a:ln>
          </p:spPr>
          <p:txBody>
            <a:bodyPr rot="0" vert="horz" wrap="square" lIns="91440" tIns="45720" rIns="91440" bIns="45720" anchor="t" anchorCtr="0">
              <a:noAutofit/>
            </a:bodyPr>
            <a:lstStyle/>
            <a:p>
              <a:pPr algn="ctr" defTabSz="1289304">
                <a:lnSpc>
                  <a:spcPct val="115000"/>
                </a:lnSpc>
                <a:spcAft>
                  <a:spcPts val="1128"/>
                </a:spcAft>
              </a:pPr>
              <a:r>
                <a:rPr lang="en-US" sz="1692" kern="100" dirty="0">
                  <a:solidFill>
                    <a:schemeClr val="tx1"/>
                  </a:solidFill>
                  <a:latin typeface="Aptos" panose="020B0004020202020204" pitchFamily="34" charset="0"/>
                  <a:ea typeface="+mn-ea"/>
                  <a:cs typeface="Times New Roman" panose="02020603050405020304" pitchFamily="18" charset="0"/>
                </a:rPr>
                <a:t>Figure 1</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p:txBody>
        </p:sp>
      </p:grpSp>
    </p:spTree>
    <p:extLst>
      <p:ext uri="{BB962C8B-B14F-4D97-AF65-F5344CB8AC3E}">
        <p14:creationId xmlns:p14="http://schemas.microsoft.com/office/powerpoint/2010/main" val="754623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Shape 12">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1C08503-DA61-147C-F172-6AB2F4E1D578}"/>
              </a:ext>
            </a:extLst>
          </p:cNvPr>
          <p:cNvSpPr>
            <a:spLocks noGrp="1"/>
          </p:cNvSpPr>
          <p:nvPr>
            <p:ph type="title"/>
          </p:nvPr>
        </p:nvSpPr>
        <p:spPr>
          <a:xfrm>
            <a:off x="838201" y="643467"/>
            <a:ext cx="2622754" cy="1800526"/>
          </a:xfrm>
        </p:spPr>
        <p:txBody>
          <a:bodyPr>
            <a:normAutofit/>
          </a:bodyPr>
          <a:lstStyle/>
          <a:p>
            <a:r>
              <a:rPr lang="en-US" dirty="0"/>
              <a:t>Procedure</a:t>
            </a:r>
          </a:p>
        </p:txBody>
      </p:sp>
      <p:sp>
        <p:nvSpPr>
          <p:cNvPr id="3" name="Content Placeholder 2">
            <a:extLst>
              <a:ext uri="{FF2B5EF4-FFF2-40B4-BE49-F238E27FC236}">
                <a16:creationId xmlns:a16="http://schemas.microsoft.com/office/drawing/2014/main" id="{8F4C1733-6E4C-D12A-B536-419328C4EDAA}"/>
              </a:ext>
            </a:extLst>
          </p:cNvPr>
          <p:cNvSpPr>
            <a:spLocks noGrp="1"/>
          </p:cNvSpPr>
          <p:nvPr>
            <p:ph idx="1"/>
          </p:nvPr>
        </p:nvSpPr>
        <p:spPr>
          <a:xfrm>
            <a:off x="838201" y="2514454"/>
            <a:ext cx="3888528" cy="3553581"/>
          </a:xfrm>
        </p:spPr>
        <p:txBody>
          <a:bodyPr>
            <a:normAutofit/>
          </a:bodyPr>
          <a:lstStyle/>
          <a:p>
            <a:pPr marL="0" indent="0">
              <a:buNone/>
            </a:pPr>
            <a:r>
              <a:rPr lang="en-US" sz="2000" dirty="0"/>
              <a:t>3. Wait until the “Machine Belt” and “Mud Hopper” belt are empty. The machine will then pause and wait for more material.</a:t>
            </a:r>
          </a:p>
          <a:p>
            <a:pPr marL="0" indent="0">
              <a:buNone/>
            </a:pPr>
            <a:r>
              <a:rPr lang="en-US" sz="2000" dirty="0"/>
              <a:t>4. Check if there have been any empty pallets throughout the day. To check, go to your Daily Production Sheet and find the number of empty pallets, if any (See red circle in Figure 2). The value of empty pallets will be noted in tally marks.</a:t>
            </a:r>
          </a:p>
          <a:p>
            <a:pPr marL="0" indent="0">
              <a:buNone/>
            </a:pPr>
            <a:endParaRPr lang="en-US" sz="2000" dirty="0"/>
          </a:p>
        </p:txBody>
      </p:sp>
      <p:grpSp>
        <p:nvGrpSpPr>
          <p:cNvPr id="7" name="Group 6">
            <a:extLst>
              <a:ext uri="{FF2B5EF4-FFF2-40B4-BE49-F238E27FC236}">
                <a16:creationId xmlns:a16="http://schemas.microsoft.com/office/drawing/2014/main" id="{0B995C91-22E8-E419-D78A-9D0C2A5EACA0}"/>
              </a:ext>
            </a:extLst>
          </p:cNvPr>
          <p:cNvGrpSpPr/>
          <p:nvPr/>
        </p:nvGrpSpPr>
        <p:grpSpPr>
          <a:xfrm>
            <a:off x="6541451" y="418170"/>
            <a:ext cx="4583208" cy="5724351"/>
            <a:chOff x="0" y="0"/>
            <a:chExt cx="3810000" cy="4892334"/>
          </a:xfrm>
        </p:grpSpPr>
        <p:grpSp>
          <p:nvGrpSpPr>
            <p:cNvPr id="8" name="Group 7">
              <a:extLst>
                <a:ext uri="{FF2B5EF4-FFF2-40B4-BE49-F238E27FC236}">
                  <a16:creationId xmlns:a16="http://schemas.microsoft.com/office/drawing/2014/main" id="{A6D92957-2C1B-9511-C27C-61C83C4C7D58}"/>
                </a:ext>
              </a:extLst>
            </p:cNvPr>
            <p:cNvGrpSpPr/>
            <p:nvPr/>
          </p:nvGrpSpPr>
          <p:grpSpPr>
            <a:xfrm>
              <a:off x="0" y="0"/>
              <a:ext cx="3810000" cy="4671060"/>
              <a:chOff x="0" y="0"/>
              <a:chExt cx="3810000" cy="4671060"/>
            </a:xfrm>
          </p:grpSpPr>
          <p:pic>
            <p:nvPicPr>
              <p:cNvPr id="10" name="Picture 9" descr="A close-up of a document&#10;&#10;Description automatically generated">
                <a:extLst>
                  <a:ext uri="{FF2B5EF4-FFF2-40B4-BE49-F238E27FC236}">
                    <a16:creationId xmlns:a16="http://schemas.microsoft.com/office/drawing/2014/main" id="{2EEDBBE5-F99C-4148-47BC-DAF970BC69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810000" cy="4671060"/>
              </a:xfrm>
              <a:prstGeom prst="rect">
                <a:avLst/>
              </a:prstGeom>
            </p:spPr>
          </p:pic>
          <p:sp>
            <p:nvSpPr>
              <p:cNvPr id="12" name="Oval 11">
                <a:extLst>
                  <a:ext uri="{FF2B5EF4-FFF2-40B4-BE49-F238E27FC236}">
                    <a16:creationId xmlns:a16="http://schemas.microsoft.com/office/drawing/2014/main" id="{FA951DCB-3F62-5B99-D0DA-B291DE25AE1B}"/>
                  </a:ext>
                </a:extLst>
              </p:cNvPr>
              <p:cNvSpPr/>
              <p:nvPr/>
            </p:nvSpPr>
            <p:spPr>
              <a:xfrm>
                <a:off x="70373" y="1791596"/>
                <a:ext cx="989704" cy="344058"/>
              </a:xfrm>
              <a:prstGeom prst="ellipse">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grpSp>
        <p:sp>
          <p:nvSpPr>
            <p:cNvPr id="9" name="Text Box 2">
              <a:extLst>
                <a:ext uri="{FF2B5EF4-FFF2-40B4-BE49-F238E27FC236}">
                  <a16:creationId xmlns:a16="http://schemas.microsoft.com/office/drawing/2014/main" id="{933424B1-0969-C615-AA07-B1899BFA94B3}"/>
                </a:ext>
              </a:extLst>
            </p:cNvPr>
            <p:cNvSpPr txBox="1">
              <a:spLocks noChangeArrowheads="1"/>
            </p:cNvSpPr>
            <p:nvPr/>
          </p:nvSpPr>
          <p:spPr bwMode="auto">
            <a:xfrm>
              <a:off x="216877" y="4671060"/>
              <a:ext cx="3376247" cy="221274"/>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gn="ctr">
                <a:lnSpc>
                  <a:spcPct val="115000"/>
                </a:lnSpc>
                <a:spcBef>
                  <a:spcPts val="0"/>
                </a:spcBef>
                <a:spcAft>
                  <a:spcPts val="800"/>
                </a:spcAf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Figure 2. </a:t>
              </a:r>
              <a:r>
                <a:rPr lang="en-US" sz="1200" kern="100" dirty="0">
                  <a:solidFill>
                    <a:srgbClr val="FF0000"/>
                  </a:solidFill>
                  <a:effectLst/>
                  <a:latin typeface="Aptos" panose="020B0004020202020204" pitchFamily="34" charset="0"/>
                  <a:ea typeface="Aptos" panose="020B0004020202020204" pitchFamily="34" charset="0"/>
                  <a:cs typeface="Times New Roman" panose="02020603050405020304" pitchFamily="18" charset="0"/>
                </a:rPr>
                <a:t>Indicates 2 empty pallets, not 11</a:t>
              </a:r>
            </a:p>
          </p:txBody>
        </p:sp>
      </p:grpSp>
    </p:spTree>
    <p:extLst>
      <p:ext uri="{BB962C8B-B14F-4D97-AF65-F5344CB8AC3E}">
        <p14:creationId xmlns:p14="http://schemas.microsoft.com/office/powerpoint/2010/main" val="4169116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Shape 12">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1C08503-DA61-147C-F172-6AB2F4E1D578}"/>
              </a:ext>
            </a:extLst>
          </p:cNvPr>
          <p:cNvSpPr>
            <a:spLocks noGrp="1"/>
          </p:cNvSpPr>
          <p:nvPr>
            <p:ph type="title"/>
          </p:nvPr>
        </p:nvSpPr>
        <p:spPr>
          <a:xfrm>
            <a:off x="838201" y="643467"/>
            <a:ext cx="3888526" cy="1800526"/>
          </a:xfrm>
        </p:spPr>
        <p:txBody>
          <a:bodyPr>
            <a:normAutofit/>
          </a:bodyPr>
          <a:lstStyle/>
          <a:p>
            <a:r>
              <a:rPr lang="en-US" dirty="0"/>
              <a:t>Procedure</a:t>
            </a:r>
          </a:p>
        </p:txBody>
      </p:sp>
      <p:sp>
        <p:nvSpPr>
          <p:cNvPr id="3" name="Content Placeholder 2">
            <a:extLst>
              <a:ext uri="{FF2B5EF4-FFF2-40B4-BE49-F238E27FC236}">
                <a16:creationId xmlns:a16="http://schemas.microsoft.com/office/drawing/2014/main" id="{8F4C1733-6E4C-D12A-B536-419328C4EDAA}"/>
              </a:ext>
            </a:extLst>
          </p:cNvPr>
          <p:cNvSpPr>
            <a:spLocks noGrp="1"/>
          </p:cNvSpPr>
          <p:nvPr>
            <p:ph idx="1"/>
          </p:nvPr>
        </p:nvSpPr>
        <p:spPr>
          <a:xfrm>
            <a:off x="838201" y="2623381"/>
            <a:ext cx="3888528" cy="3553581"/>
          </a:xfrm>
        </p:spPr>
        <p:txBody>
          <a:bodyPr>
            <a:normAutofit/>
          </a:bodyPr>
          <a:lstStyle/>
          <a:p>
            <a:pPr marL="0" indent="0">
              <a:buNone/>
            </a:pPr>
            <a:r>
              <a:rPr lang="en-US" sz="2000" dirty="0"/>
              <a:t>5. Find the machine cycle count value on the main view page (See red circle in Figure 3). Then subtract the value you got in Step 4 from this value. </a:t>
            </a:r>
          </a:p>
          <a:p>
            <a:pPr marL="0" indent="0">
              <a:buNone/>
            </a:pPr>
            <a:r>
              <a:rPr lang="en-US" sz="2000" dirty="0"/>
              <a:t>6. Take the machine cycle count value and divide it by the batch number (See yellow circle in Figure 3).</a:t>
            </a:r>
          </a:p>
          <a:p>
            <a:pPr marL="0" indent="0">
              <a:buNone/>
            </a:pPr>
            <a:endParaRPr lang="en-US" sz="2000" dirty="0"/>
          </a:p>
        </p:txBody>
      </p:sp>
      <p:grpSp>
        <p:nvGrpSpPr>
          <p:cNvPr id="7" name="Group 6">
            <a:extLst>
              <a:ext uri="{FF2B5EF4-FFF2-40B4-BE49-F238E27FC236}">
                <a16:creationId xmlns:a16="http://schemas.microsoft.com/office/drawing/2014/main" id="{39936AE2-6E05-853A-ECDE-10994CF3403E}"/>
              </a:ext>
            </a:extLst>
          </p:cNvPr>
          <p:cNvGrpSpPr/>
          <p:nvPr/>
        </p:nvGrpSpPr>
        <p:grpSpPr>
          <a:xfrm>
            <a:off x="4828478" y="1048215"/>
            <a:ext cx="7219190" cy="4654495"/>
            <a:chOff x="4828478" y="1048215"/>
            <a:chExt cx="7219190" cy="4654495"/>
          </a:xfrm>
        </p:grpSpPr>
        <p:grpSp>
          <p:nvGrpSpPr>
            <p:cNvPr id="4" name="Group 3">
              <a:extLst>
                <a:ext uri="{FF2B5EF4-FFF2-40B4-BE49-F238E27FC236}">
                  <a16:creationId xmlns:a16="http://schemas.microsoft.com/office/drawing/2014/main" id="{E74837CE-39A1-F5F8-65EB-9FB5742BDADA}"/>
                </a:ext>
              </a:extLst>
            </p:cNvPr>
            <p:cNvGrpSpPr/>
            <p:nvPr/>
          </p:nvGrpSpPr>
          <p:grpSpPr>
            <a:xfrm>
              <a:off x="4828478" y="1048215"/>
              <a:ext cx="7219190" cy="4654495"/>
              <a:chOff x="0" y="0"/>
              <a:chExt cx="5943600" cy="3194249"/>
            </a:xfrm>
          </p:grpSpPr>
          <p:grpSp>
            <p:nvGrpSpPr>
              <p:cNvPr id="5" name="Group 4">
                <a:extLst>
                  <a:ext uri="{FF2B5EF4-FFF2-40B4-BE49-F238E27FC236}">
                    <a16:creationId xmlns:a16="http://schemas.microsoft.com/office/drawing/2014/main" id="{B5231644-0336-9581-4511-7165DC717104}"/>
                  </a:ext>
                </a:extLst>
              </p:cNvPr>
              <p:cNvGrpSpPr/>
              <p:nvPr/>
            </p:nvGrpSpPr>
            <p:grpSpPr>
              <a:xfrm>
                <a:off x="0" y="0"/>
                <a:ext cx="5943600" cy="2949575"/>
                <a:chOff x="0" y="0"/>
                <a:chExt cx="5943600" cy="2949575"/>
              </a:xfrm>
            </p:grpSpPr>
            <p:pic>
              <p:nvPicPr>
                <p:cNvPr id="14" name="Picture 13" descr="A computer screen shot of a computer&#10;&#10;Description automatically generated">
                  <a:extLst>
                    <a:ext uri="{FF2B5EF4-FFF2-40B4-BE49-F238E27FC236}">
                      <a16:creationId xmlns:a16="http://schemas.microsoft.com/office/drawing/2014/main" id="{9C3C7309-55AD-372F-0BBB-19E1AD91E44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5943600" cy="2949575"/>
                </a:xfrm>
                <a:prstGeom prst="rect">
                  <a:avLst/>
                </a:prstGeom>
                <a:noFill/>
                <a:ln>
                  <a:noFill/>
                </a:ln>
              </p:spPr>
            </p:pic>
            <p:sp>
              <p:nvSpPr>
                <p:cNvPr id="15" name="Oval 14">
                  <a:extLst>
                    <a:ext uri="{FF2B5EF4-FFF2-40B4-BE49-F238E27FC236}">
                      <a16:creationId xmlns:a16="http://schemas.microsoft.com/office/drawing/2014/main" id="{17C2B22B-5890-2FA1-656C-B05BE4254566}"/>
                    </a:ext>
                  </a:extLst>
                </p:cNvPr>
                <p:cNvSpPr/>
                <p:nvPr/>
              </p:nvSpPr>
              <p:spPr>
                <a:xfrm>
                  <a:off x="3497580" y="2369820"/>
                  <a:ext cx="716280" cy="529590"/>
                </a:xfrm>
                <a:prstGeom prst="ellipse">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grpSp>
          <p:sp>
            <p:nvSpPr>
              <p:cNvPr id="6" name="Text Box 2">
                <a:extLst>
                  <a:ext uri="{FF2B5EF4-FFF2-40B4-BE49-F238E27FC236}">
                    <a16:creationId xmlns:a16="http://schemas.microsoft.com/office/drawing/2014/main" id="{1E2395EF-C7FC-1E5C-3D1C-A1BF22A90CF7}"/>
                  </a:ext>
                </a:extLst>
              </p:cNvPr>
              <p:cNvSpPr txBox="1">
                <a:spLocks noChangeArrowheads="1"/>
              </p:cNvSpPr>
              <p:nvPr/>
            </p:nvSpPr>
            <p:spPr bwMode="auto">
              <a:xfrm>
                <a:off x="2610465" y="2957052"/>
                <a:ext cx="586351" cy="237197"/>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nSpc>
                    <a:spcPct val="115000"/>
                  </a:lnSpc>
                  <a:spcBef>
                    <a:spcPts val="0"/>
                  </a:spcBef>
                  <a:spcAft>
                    <a:spcPts val="800"/>
                  </a:spcAf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Figure 3</a:t>
                </a:r>
              </a:p>
            </p:txBody>
          </p:sp>
        </p:grpSp>
        <p:sp>
          <p:nvSpPr>
            <p:cNvPr id="16" name="Oval 15">
              <a:extLst>
                <a:ext uri="{FF2B5EF4-FFF2-40B4-BE49-F238E27FC236}">
                  <a16:creationId xmlns:a16="http://schemas.microsoft.com/office/drawing/2014/main" id="{B345FFAC-E577-A1D9-15EF-D6BD5B523645}"/>
                </a:ext>
              </a:extLst>
            </p:cNvPr>
            <p:cNvSpPr/>
            <p:nvPr/>
          </p:nvSpPr>
          <p:spPr>
            <a:xfrm>
              <a:off x="7610570" y="4148711"/>
              <a:ext cx="777240" cy="502920"/>
            </a:xfrm>
            <a:prstGeom prst="ellipse">
              <a:avLst/>
            </a:prstGeom>
            <a:noFill/>
            <a:ln w="7620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grpSp>
    </p:spTree>
    <p:extLst>
      <p:ext uri="{BB962C8B-B14F-4D97-AF65-F5344CB8AC3E}">
        <p14:creationId xmlns:p14="http://schemas.microsoft.com/office/powerpoint/2010/main" val="2846251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Shape 12">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1C08503-DA61-147C-F172-6AB2F4E1D578}"/>
              </a:ext>
            </a:extLst>
          </p:cNvPr>
          <p:cNvSpPr>
            <a:spLocks noGrp="1"/>
          </p:cNvSpPr>
          <p:nvPr>
            <p:ph type="title"/>
          </p:nvPr>
        </p:nvSpPr>
        <p:spPr>
          <a:xfrm>
            <a:off x="838201" y="643467"/>
            <a:ext cx="3888526" cy="1800526"/>
          </a:xfrm>
        </p:spPr>
        <p:txBody>
          <a:bodyPr>
            <a:normAutofit/>
          </a:bodyPr>
          <a:lstStyle/>
          <a:p>
            <a:r>
              <a:rPr lang="en-US" dirty="0"/>
              <a:t>Procedure</a:t>
            </a:r>
          </a:p>
        </p:txBody>
      </p:sp>
      <p:sp>
        <p:nvSpPr>
          <p:cNvPr id="3" name="Content Placeholder 2">
            <a:extLst>
              <a:ext uri="{FF2B5EF4-FFF2-40B4-BE49-F238E27FC236}">
                <a16:creationId xmlns:a16="http://schemas.microsoft.com/office/drawing/2014/main" id="{8F4C1733-6E4C-D12A-B536-419328C4EDAA}"/>
              </a:ext>
            </a:extLst>
          </p:cNvPr>
          <p:cNvSpPr>
            <a:spLocks noGrp="1"/>
          </p:cNvSpPr>
          <p:nvPr>
            <p:ph idx="1"/>
          </p:nvPr>
        </p:nvSpPr>
        <p:spPr>
          <a:xfrm>
            <a:off x="838201" y="2623381"/>
            <a:ext cx="3888528" cy="3553581"/>
          </a:xfrm>
        </p:spPr>
        <p:txBody>
          <a:bodyPr>
            <a:normAutofit/>
          </a:bodyPr>
          <a:lstStyle/>
          <a:p>
            <a:pPr marL="0" indent="0">
              <a:buNone/>
            </a:pPr>
            <a:r>
              <a:rPr lang="en-US" sz="2000" dirty="0"/>
              <a:t>7. At this point, you may click on the “Call Hold” button and put it back to its original status (Figure 4).</a:t>
            </a:r>
          </a:p>
          <a:p>
            <a:pPr marL="0" indent="0">
              <a:buNone/>
            </a:pPr>
            <a:r>
              <a:rPr lang="en-US" sz="2000" dirty="0"/>
              <a:t>8. Multiply the result of Step 2 with the number of blocks per pallet. For example: an 8x8x16 cycle would have 6 blocks per pallet (Figure 5).</a:t>
            </a:r>
          </a:p>
        </p:txBody>
      </p:sp>
      <p:grpSp>
        <p:nvGrpSpPr>
          <p:cNvPr id="7" name="Group 6">
            <a:extLst>
              <a:ext uri="{FF2B5EF4-FFF2-40B4-BE49-F238E27FC236}">
                <a16:creationId xmlns:a16="http://schemas.microsoft.com/office/drawing/2014/main" id="{32349804-5EA4-A076-5C34-B395FF53F6D1}"/>
              </a:ext>
            </a:extLst>
          </p:cNvPr>
          <p:cNvGrpSpPr/>
          <p:nvPr/>
        </p:nvGrpSpPr>
        <p:grpSpPr>
          <a:xfrm>
            <a:off x="5962785" y="1043235"/>
            <a:ext cx="2051999" cy="2385766"/>
            <a:chOff x="0" y="0"/>
            <a:chExt cx="1384300" cy="1736369"/>
          </a:xfrm>
        </p:grpSpPr>
        <p:pic>
          <p:nvPicPr>
            <p:cNvPr id="8" name="Picture 7" descr="A computer screen shot of a computer&#10;&#10;Description automatically generated">
              <a:extLst>
                <a:ext uri="{FF2B5EF4-FFF2-40B4-BE49-F238E27FC236}">
                  <a16:creationId xmlns:a16="http://schemas.microsoft.com/office/drawing/2014/main" id="{0AFEC65C-A6F2-F804-58FF-4BBA869EF536}"/>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92110" b="82906"/>
            <a:stretch/>
          </p:blipFill>
          <p:spPr bwMode="auto">
            <a:xfrm>
              <a:off x="0" y="0"/>
              <a:ext cx="1384300" cy="1488440"/>
            </a:xfrm>
            <a:prstGeom prst="rect">
              <a:avLst/>
            </a:prstGeom>
            <a:noFill/>
            <a:ln>
              <a:noFill/>
            </a:ln>
            <a:extLst>
              <a:ext uri="{53640926-AAD7-44D8-BBD7-CCE9431645EC}">
                <a14:shadowObscured xmlns:a14="http://schemas.microsoft.com/office/drawing/2010/main"/>
              </a:ext>
            </a:extLst>
          </p:spPr>
        </p:pic>
        <p:sp>
          <p:nvSpPr>
            <p:cNvPr id="9" name="Text Box 2">
              <a:extLst>
                <a:ext uri="{FF2B5EF4-FFF2-40B4-BE49-F238E27FC236}">
                  <a16:creationId xmlns:a16="http://schemas.microsoft.com/office/drawing/2014/main" id="{1BE5BDA5-A0A5-A2A6-B79B-C9ECC96A54EA}"/>
                </a:ext>
              </a:extLst>
            </p:cNvPr>
            <p:cNvSpPr txBox="1">
              <a:spLocks noChangeArrowheads="1"/>
            </p:cNvSpPr>
            <p:nvPr/>
          </p:nvSpPr>
          <p:spPr bwMode="auto">
            <a:xfrm>
              <a:off x="441674" y="1500554"/>
              <a:ext cx="500950" cy="235815"/>
            </a:xfrm>
            <a:prstGeom prst="rect">
              <a:avLst/>
            </a:prstGeom>
            <a:solidFill>
              <a:schemeClr val="bg1"/>
            </a:solidFill>
            <a:ln w="9525">
              <a:noFill/>
              <a:miter lim="800000"/>
              <a:headEnd/>
              <a:tailEnd/>
            </a:ln>
          </p:spPr>
          <p:txBody>
            <a:bodyPr rot="0" vert="horz" wrap="square" lIns="91440" tIns="45720" rIns="91440" bIns="45720" anchor="t" anchorCtr="0">
              <a:noAutofit/>
            </a:bodyPr>
            <a:lstStyle/>
            <a:p>
              <a:pPr marL="0" marR="0" algn="ctr">
                <a:lnSpc>
                  <a:spcPct val="115000"/>
                </a:lnSpc>
                <a:spcBef>
                  <a:spcPts val="0"/>
                </a:spcBef>
                <a:spcAft>
                  <a:spcPts val="800"/>
                </a:spcAf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Figure 4</a:t>
              </a:r>
            </a:p>
          </p:txBody>
        </p:sp>
      </p:grpSp>
      <p:grpSp>
        <p:nvGrpSpPr>
          <p:cNvPr id="10" name="Group 9">
            <a:extLst>
              <a:ext uri="{FF2B5EF4-FFF2-40B4-BE49-F238E27FC236}">
                <a16:creationId xmlns:a16="http://schemas.microsoft.com/office/drawing/2014/main" id="{F7FD514C-2720-03C3-A044-F66EA847C118}"/>
              </a:ext>
            </a:extLst>
          </p:cNvPr>
          <p:cNvGrpSpPr/>
          <p:nvPr/>
        </p:nvGrpSpPr>
        <p:grpSpPr>
          <a:xfrm>
            <a:off x="8567952" y="2298376"/>
            <a:ext cx="2714625" cy="3878586"/>
            <a:chOff x="0" y="0"/>
            <a:chExt cx="2714625" cy="3878641"/>
          </a:xfrm>
        </p:grpSpPr>
        <p:sp>
          <p:nvSpPr>
            <p:cNvPr id="12" name="Text Box 2">
              <a:extLst>
                <a:ext uri="{FF2B5EF4-FFF2-40B4-BE49-F238E27FC236}">
                  <a16:creationId xmlns:a16="http://schemas.microsoft.com/office/drawing/2014/main" id="{0BBD89F6-7B0E-D539-AF33-A3909667E649}"/>
                </a:ext>
              </a:extLst>
            </p:cNvPr>
            <p:cNvSpPr txBox="1">
              <a:spLocks noChangeArrowheads="1"/>
            </p:cNvSpPr>
            <p:nvPr/>
          </p:nvSpPr>
          <p:spPr bwMode="auto">
            <a:xfrm>
              <a:off x="1010265" y="3598606"/>
              <a:ext cx="715010" cy="280035"/>
            </a:xfrm>
            <a:prstGeom prst="rect">
              <a:avLst/>
            </a:prstGeom>
            <a:solidFill>
              <a:schemeClr val="bg1"/>
            </a:solidFill>
            <a:ln w="9525">
              <a:noFill/>
              <a:miter lim="800000"/>
              <a:headEnd/>
              <a:tailEnd/>
            </a:ln>
          </p:spPr>
          <p:txBody>
            <a:bodyPr rot="0" vert="horz" wrap="square" lIns="91440" tIns="45720" rIns="91440" bIns="45720" anchor="t" anchorCtr="0">
              <a:noAutofit/>
            </a:bodyPr>
            <a:lstStyle/>
            <a:p>
              <a:pPr marL="0" marR="0">
                <a:lnSpc>
                  <a:spcPct val="115000"/>
                </a:lnSpc>
                <a:spcBef>
                  <a:spcPts val="0"/>
                </a:spcBef>
                <a:spcAft>
                  <a:spcPts val="800"/>
                </a:spcAf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Figure 5</a:t>
              </a:r>
            </a:p>
          </p:txBody>
        </p:sp>
        <p:pic>
          <p:nvPicPr>
            <p:cNvPr id="17" name="Picture 16" descr="A stack of grey bricks on a yellow machine&#10;&#10;Description automatically generated">
              <a:extLst>
                <a:ext uri="{FF2B5EF4-FFF2-40B4-BE49-F238E27FC236}">
                  <a16:creationId xmlns:a16="http://schemas.microsoft.com/office/drawing/2014/main" id="{6E12925D-488A-226A-9413-8541FA9E757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2714625" cy="3619500"/>
            </a:xfrm>
            <a:prstGeom prst="rect">
              <a:avLst/>
            </a:prstGeom>
            <a:noFill/>
            <a:ln>
              <a:noFill/>
            </a:ln>
          </p:spPr>
        </p:pic>
      </p:grpSp>
    </p:spTree>
    <p:extLst>
      <p:ext uri="{BB962C8B-B14F-4D97-AF65-F5344CB8AC3E}">
        <p14:creationId xmlns:p14="http://schemas.microsoft.com/office/powerpoint/2010/main" val="2595567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Shape 12">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1C08503-DA61-147C-F172-6AB2F4E1D578}"/>
              </a:ext>
            </a:extLst>
          </p:cNvPr>
          <p:cNvSpPr>
            <a:spLocks noGrp="1"/>
          </p:cNvSpPr>
          <p:nvPr>
            <p:ph type="title"/>
          </p:nvPr>
        </p:nvSpPr>
        <p:spPr>
          <a:xfrm>
            <a:off x="838201" y="643467"/>
            <a:ext cx="3888526" cy="1800526"/>
          </a:xfrm>
        </p:spPr>
        <p:txBody>
          <a:bodyPr>
            <a:normAutofit/>
          </a:bodyPr>
          <a:lstStyle/>
          <a:p>
            <a:r>
              <a:rPr lang="en-US" dirty="0"/>
              <a:t>Procedure</a:t>
            </a:r>
          </a:p>
        </p:txBody>
      </p:sp>
      <p:sp>
        <p:nvSpPr>
          <p:cNvPr id="3" name="Content Placeholder 2">
            <a:extLst>
              <a:ext uri="{FF2B5EF4-FFF2-40B4-BE49-F238E27FC236}">
                <a16:creationId xmlns:a16="http://schemas.microsoft.com/office/drawing/2014/main" id="{8F4C1733-6E4C-D12A-B536-419328C4EDAA}"/>
              </a:ext>
            </a:extLst>
          </p:cNvPr>
          <p:cNvSpPr>
            <a:spLocks noGrp="1"/>
          </p:cNvSpPr>
          <p:nvPr>
            <p:ph idx="1"/>
          </p:nvPr>
        </p:nvSpPr>
        <p:spPr>
          <a:xfrm>
            <a:off x="838201" y="2623381"/>
            <a:ext cx="3888528" cy="3553581"/>
          </a:xfrm>
        </p:spPr>
        <p:txBody>
          <a:bodyPr>
            <a:normAutofit/>
          </a:bodyPr>
          <a:lstStyle/>
          <a:p>
            <a:pPr marL="0" indent="0">
              <a:buNone/>
            </a:pPr>
            <a:r>
              <a:rPr lang="en-US" sz="2000" dirty="0"/>
              <a:t>9. Scan the “Yield” Event in the QR scan book for the Vorne and enter the yield value (Figure 6).</a:t>
            </a:r>
          </a:p>
        </p:txBody>
      </p:sp>
      <p:grpSp>
        <p:nvGrpSpPr>
          <p:cNvPr id="4" name="Group 3">
            <a:extLst>
              <a:ext uri="{FF2B5EF4-FFF2-40B4-BE49-F238E27FC236}">
                <a16:creationId xmlns:a16="http://schemas.microsoft.com/office/drawing/2014/main" id="{44E66633-36DF-1C51-1370-BE05BC1CB25F}"/>
              </a:ext>
            </a:extLst>
          </p:cNvPr>
          <p:cNvGrpSpPr/>
          <p:nvPr/>
        </p:nvGrpSpPr>
        <p:grpSpPr>
          <a:xfrm>
            <a:off x="7393021" y="63408"/>
            <a:ext cx="4584482" cy="6622527"/>
            <a:chOff x="0" y="0"/>
            <a:chExt cx="5349240" cy="7402120"/>
          </a:xfrm>
        </p:grpSpPr>
        <p:sp>
          <p:nvSpPr>
            <p:cNvPr id="5" name="Text Box 2">
              <a:extLst>
                <a:ext uri="{FF2B5EF4-FFF2-40B4-BE49-F238E27FC236}">
                  <a16:creationId xmlns:a16="http://schemas.microsoft.com/office/drawing/2014/main" id="{252AB00F-2AC5-0ECE-5C5A-59C7347A9722}"/>
                </a:ext>
              </a:extLst>
            </p:cNvPr>
            <p:cNvSpPr txBox="1">
              <a:spLocks noChangeArrowheads="1"/>
            </p:cNvSpPr>
            <p:nvPr/>
          </p:nvSpPr>
          <p:spPr bwMode="auto">
            <a:xfrm>
              <a:off x="2315497" y="7071852"/>
              <a:ext cx="1074481" cy="330268"/>
            </a:xfrm>
            <a:prstGeom prst="rect">
              <a:avLst/>
            </a:prstGeom>
            <a:solidFill>
              <a:schemeClr val="bg1"/>
            </a:solidFill>
            <a:ln w="9525">
              <a:noFill/>
              <a:miter lim="800000"/>
              <a:headEnd/>
              <a:tailEnd/>
            </a:ln>
          </p:spPr>
          <p:txBody>
            <a:bodyPr rot="0" vert="horz" wrap="square" lIns="91440" tIns="45720" rIns="91440" bIns="45720" anchor="t" anchorCtr="0">
              <a:noAutofit/>
            </a:bodyPr>
            <a:lstStyle/>
            <a:p>
              <a:pPr marL="0" marR="0" algn="ctr">
                <a:lnSpc>
                  <a:spcPct val="115000"/>
                </a:lnSpc>
                <a:spcBef>
                  <a:spcPts val="0"/>
                </a:spcBef>
                <a:spcAft>
                  <a:spcPts val="800"/>
                </a:spcAf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Figure 6</a:t>
              </a:r>
            </a:p>
          </p:txBody>
        </p:sp>
        <p:pic>
          <p:nvPicPr>
            <p:cNvPr id="6" name="Picture 5" descr="A group of qr code&#10;&#10;Description automatically generated">
              <a:extLst>
                <a:ext uri="{FF2B5EF4-FFF2-40B4-BE49-F238E27FC236}">
                  <a16:creationId xmlns:a16="http://schemas.microsoft.com/office/drawing/2014/main" id="{E53E0083-7E32-79E8-5750-768127A8AB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349240" cy="6979920"/>
            </a:xfrm>
            <a:prstGeom prst="rect">
              <a:avLst/>
            </a:prstGeom>
          </p:spPr>
        </p:pic>
      </p:grpSp>
    </p:spTree>
    <p:extLst>
      <p:ext uri="{BB962C8B-B14F-4D97-AF65-F5344CB8AC3E}">
        <p14:creationId xmlns:p14="http://schemas.microsoft.com/office/powerpoint/2010/main" val="31834074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78</TotalTime>
  <Words>351</Words>
  <Application>Microsoft Office PowerPoint</Application>
  <PresentationFormat>Widescreen</PresentationFormat>
  <Paragraphs>31</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Aptos</vt:lpstr>
      <vt:lpstr>Aptos Display</vt:lpstr>
      <vt:lpstr>Arial</vt:lpstr>
      <vt:lpstr>Office Theme</vt:lpstr>
      <vt:lpstr>Calculating Yield</vt:lpstr>
      <vt:lpstr>PowerPoint Presentation</vt:lpstr>
      <vt:lpstr>Procedure</vt:lpstr>
      <vt:lpstr>Procedure</vt:lpstr>
      <vt:lpstr>Procedure</vt:lpstr>
      <vt:lpstr>Procedure</vt:lpstr>
      <vt:lpstr>Procedure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Calculating Yield</dc:title>
  <dc:creator>Jason Bell</dc:creator>
  <cp:lastModifiedBy>Matthew Weber</cp:lastModifiedBy>
  <cp:revision>1</cp:revision>
  <dcterms:created xsi:type="dcterms:W3CDTF">2024-07-01T11:50:05Z</dcterms:created>
  <dcterms:modified xsi:type="dcterms:W3CDTF">2024-08-21T14:55:39Z</dcterms:modified>
</cp:coreProperties>
</file>