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4C980-1F45-4FA6-9A0E-DEFDA89E183E}" v="57" dt="2024-07-01T18:53:32.243"/>
    <p1510:client id="{416331A4-5993-4ABC-9964-79E951A960A4}" v="34" dt="2024-07-02T13:33:20.875"/>
    <p1510:client id="{6E6DA757-6AC9-43F6-9F18-5DB7752267B9}" v="32" dt="2024-07-01T19:29:37.130"/>
    <p1510:client id="{745A98FB-A910-43D6-9C2C-815F12D10ECF}" v="21" dt="2024-07-02T18:06:58.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416331A4-5993-4ABC-9964-79E951A960A4}"/>
    <pc:docChg chg="custSel addSld modSld">
      <pc:chgData name="Matthew Weber" userId="cb8fa425-774b-40a7-b0f2-d5b57e79fa6f" providerId="ADAL" clId="{416331A4-5993-4ABC-9964-79E951A960A4}" dt="2024-07-02T13:33:31.868" v="383" actId="2890"/>
      <pc:docMkLst>
        <pc:docMk/>
      </pc:docMkLst>
      <pc:sldChg chg="modSp mod">
        <pc:chgData name="Matthew Weber" userId="cb8fa425-774b-40a7-b0f2-d5b57e79fa6f" providerId="ADAL" clId="{416331A4-5993-4ABC-9964-79E951A960A4}" dt="2024-07-01T19:38:51.258" v="31" actId="20577"/>
        <pc:sldMkLst>
          <pc:docMk/>
          <pc:sldMk cId="2932703518" sldId="256"/>
        </pc:sldMkLst>
        <pc:spChg chg="mod">
          <ac:chgData name="Matthew Weber" userId="cb8fa425-774b-40a7-b0f2-d5b57e79fa6f" providerId="ADAL" clId="{416331A4-5993-4ABC-9964-79E951A960A4}" dt="2024-07-01T19:38:29.130" v="27"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delSp modSp mod">
        <pc:chgData name="Matthew Weber" userId="cb8fa425-774b-40a7-b0f2-d5b57e79fa6f" providerId="ADAL" clId="{416331A4-5993-4ABC-9964-79E951A960A4}" dt="2024-07-01T19:42:48.071" v="103" actId="478"/>
        <pc:sldMkLst>
          <pc:docMk/>
          <pc:sldMk cId="754623724" sldId="258"/>
        </pc:sldMkLst>
        <pc:spChg chg="mod">
          <ac:chgData name="Matthew Weber" userId="cb8fa425-774b-40a7-b0f2-d5b57e79fa6f" providerId="ADAL" clId="{416331A4-5993-4ABC-9964-79E951A960A4}" dt="2024-07-01T19:42:41.368" v="100" actId="403"/>
          <ac:spMkLst>
            <pc:docMk/>
            <pc:sldMk cId="754623724" sldId="258"/>
            <ac:spMk id="3" creationId="{8F4C1733-6E4C-D12A-B536-419328C4EDAA}"/>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01T19:45:18.363" v="143" actId="1076"/>
        <pc:sldMkLst>
          <pc:docMk/>
          <pc:sldMk cId="4169116557" sldId="259"/>
        </pc:sldMkLst>
        <pc:spChg chg="mod">
          <ac:chgData name="Matthew Weber" userId="cb8fa425-774b-40a7-b0f2-d5b57e79fa6f" providerId="ADAL" clId="{416331A4-5993-4ABC-9964-79E951A960A4}" dt="2024-07-01T19:45:18.363" v="143" actId="1076"/>
          <ac:spMkLst>
            <pc:docMk/>
            <pc:sldMk cId="4169116557" sldId="259"/>
            <ac:spMk id="2" creationId="{51C08503-DA61-147C-F172-6AB2F4E1D578}"/>
          </ac:spMkLst>
        </pc:spChg>
        <pc:spChg chg="mod">
          <ac:chgData name="Matthew Weber" userId="cb8fa425-774b-40a7-b0f2-d5b57e79fa6f" providerId="ADAL" clId="{416331A4-5993-4ABC-9964-79E951A960A4}" dt="2024-07-01T19:45:12.598" v="142" actId="27636"/>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01T19:48:29.387" v="158" actId="1076"/>
        <pc:sldMkLst>
          <pc:docMk/>
          <pc:sldMk cId="2846251533" sldId="260"/>
        </pc:sldMkLst>
        <pc:spChg chg="mod">
          <ac:chgData name="Matthew Weber" userId="cb8fa425-774b-40a7-b0f2-d5b57e79fa6f" providerId="ADAL" clId="{416331A4-5993-4ABC-9964-79E951A960A4}" dt="2024-07-01T19:47:56.823" v="149" actId="26606"/>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01T19:50:36.118" v="174" actId="14100"/>
        <pc:sldMkLst>
          <pc:docMk/>
          <pc:sldMk cId="2595567678" sldId="261"/>
        </pc:sldMkLst>
        <pc:spChg chg="mod">
          <ac:chgData name="Matthew Weber" userId="cb8fa425-774b-40a7-b0f2-d5b57e79fa6f" providerId="ADAL" clId="{416331A4-5993-4ABC-9964-79E951A960A4}" dt="2024-07-01T19:49:46.595" v="163" actId="404"/>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02T13:14:55.101" v="215" actId="403"/>
        <pc:sldMkLst>
          <pc:docMk/>
          <pc:sldMk cId="3183407483" sldId="262"/>
        </pc:sldMkLst>
        <pc:spChg chg="mod">
          <ac:chgData name="Matthew Weber" userId="cb8fa425-774b-40a7-b0f2-d5b57e79fa6f" providerId="ADAL" clId="{416331A4-5993-4ABC-9964-79E951A960A4}" dt="2024-07-02T13:14:55.101" v="215" actId="403"/>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02T13:18:34.637" v="257"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02T13:18:24.016" v="256" actId="1076"/>
          <ac:spMkLst>
            <pc:docMk/>
            <pc:sldMk cId="1355892443" sldId="263"/>
            <ac:spMk id="4" creationId="{D41CD4A4-34F9-C2DF-2E96-BBC1E8A26D1A}"/>
          </ac:spMkLst>
        </pc:spChg>
        <pc:spChg chg="add mod">
          <ac:chgData name="Matthew Weber" userId="cb8fa425-774b-40a7-b0f2-d5b57e79fa6f" providerId="ADAL" clId="{416331A4-5993-4ABC-9964-79E951A960A4}" dt="2024-07-02T13:18:34.637" v="257"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mod">
          <ac:chgData name="Matthew Weber" userId="cb8fa425-774b-40a7-b0f2-d5b57e79fa6f" providerId="ADAL" clId="{416331A4-5993-4ABC-9964-79E951A960A4}" dt="2024-07-02T13:18:05.165" v="253" actId="1076"/>
          <ac:grpSpMkLst>
            <pc:docMk/>
            <pc:sldMk cId="1355892443" sldId="263"/>
            <ac:grpSpMk id="13" creationId="{ABC30E07-A77C-A0C1-3EB9-6473540658D3}"/>
          </ac:grpSpMkLst>
        </pc:grp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02T13:20:12.060" v="275" actId="403"/>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02T13:19:54.969" v="270" actId="26606"/>
          <ac:spMkLst>
            <pc:docMk/>
            <pc:sldMk cId="1147741241" sldId="264"/>
            <ac:spMk id="4" creationId="{65ECD87A-DCCD-81F9-88EB-D08778CDAE02}"/>
          </ac:spMkLst>
        </pc:spChg>
        <pc:spChg chg="add mod">
          <ac:chgData name="Matthew Weber" userId="cb8fa425-774b-40a7-b0f2-d5b57e79fa6f" providerId="ADAL" clId="{416331A4-5993-4ABC-9964-79E951A960A4}" dt="2024-07-02T13:19:54.969" v="270" actId="26606"/>
          <ac:spMkLst>
            <pc:docMk/>
            <pc:sldMk cId="1147741241" sldId="264"/>
            <ac:spMk id="5" creationId="{7AF545DB-22B2-2F93-3A67-F3BE21C798E1}"/>
          </ac:spMkLst>
        </pc:spChg>
        <pc:spChg chg="add mod">
          <ac:chgData name="Matthew Weber" userId="cb8fa425-774b-40a7-b0f2-d5b57e79fa6f" providerId="ADAL" clId="{416331A4-5993-4ABC-9964-79E951A960A4}" dt="2024-07-02T13:20:12.060" v="275" actId="403"/>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mod">
        <pc:chgData name="Matthew Weber" userId="cb8fa425-774b-40a7-b0f2-d5b57e79fa6f" providerId="ADAL" clId="{416331A4-5993-4ABC-9964-79E951A960A4}" dt="2024-07-02T13:22:29.159" v="293" actId="107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2T13:20:33.117" v="281" actId="27636"/>
          <ac:spMkLst>
            <pc:docMk/>
            <pc:sldMk cId="1905982395" sldId="265"/>
            <ac:spMk id="4" creationId="{106FA897-14B7-0696-B57E-54FE6FD0FE6C}"/>
          </ac:spMkLst>
        </pc:spChg>
        <pc:spChg chg="add mod">
          <ac:chgData name="Matthew Weber" userId="cb8fa425-774b-40a7-b0f2-d5b57e79fa6f" providerId="ADAL" clId="{416331A4-5993-4ABC-9964-79E951A960A4}" dt="2024-07-02T13:22:29.159" v="293" actId="1076"/>
          <ac:spMkLst>
            <pc:docMk/>
            <pc:sldMk cId="1905982395" sldId="265"/>
            <ac:spMk id="5" creationId="{AE1135AD-1466-6B57-32A6-2675874FFC97}"/>
          </ac:spMkLst>
        </pc:spChg>
      </pc:sldChg>
      <pc:sldChg chg="addSp delSp modSp new mod">
        <pc:chgData name="Matthew Weber" userId="cb8fa425-774b-40a7-b0f2-d5b57e79fa6f" providerId="ADAL" clId="{416331A4-5993-4ABC-9964-79E951A960A4}" dt="2024-07-02T13:25:11.601" v="317" actId="14100"/>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2T13:23:00.936" v="297"/>
          <ac:spMkLst>
            <pc:docMk/>
            <pc:sldMk cId="582507142" sldId="266"/>
            <ac:spMk id="4" creationId="{5FD03C18-095E-B1EA-6CA6-7E8302E6FBA5}"/>
          </ac:spMkLst>
        </pc:spChg>
        <pc:spChg chg="add mod">
          <ac:chgData name="Matthew Weber" userId="cb8fa425-774b-40a7-b0f2-d5b57e79fa6f" providerId="ADAL" clId="{416331A4-5993-4ABC-9964-79E951A960A4}" dt="2024-07-02T13:24:19.087" v="309" actId="1076"/>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mod">
        <pc:chgData name="Matthew Weber" userId="cb8fa425-774b-40a7-b0f2-d5b57e79fa6f" providerId="ADAL" clId="{416331A4-5993-4ABC-9964-79E951A960A4}" dt="2024-07-02T13:27:16.764" v="332" actId="2763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2T13:25:32.788" v="321"/>
          <ac:spMkLst>
            <pc:docMk/>
            <pc:sldMk cId="1829635972" sldId="267"/>
            <ac:spMk id="4" creationId="{4BD809D0-3CF7-B740-F43A-7FF4D08ECED6}"/>
          </ac:spMkLst>
        </pc:spChg>
        <pc:spChg chg="add mod">
          <ac:chgData name="Matthew Weber" userId="cb8fa425-774b-40a7-b0f2-d5b57e79fa6f" providerId="ADAL" clId="{416331A4-5993-4ABC-9964-79E951A960A4}" dt="2024-07-02T13:27:16.764" v="332" actId="27636"/>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02T13:30:57.732" v="371"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02T13:29:58.403" v="348" actId="26606"/>
          <ac:spMkLst>
            <pc:docMk/>
            <pc:sldMk cId="379908706" sldId="268"/>
            <ac:spMk id="4" creationId="{076D41CE-76A3-070D-B989-515DB646B705}"/>
          </ac:spMkLst>
        </pc:spChg>
        <pc:spChg chg="add mod">
          <ac:chgData name="Matthew Weber" userId="cb8fa425-774b-40a7-b0f2-d5b57e79fa6f" providerId="ADAL" clId="{416331A4-5993-4ABC-9964-79E951A960A4}" dt="2024-07-02T13:29:58.403" v="348" actId="26606"/>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2T13:30:52.473" v="370" actId="14100"/>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2T13:30:36.707" v="361" actId="1076"/>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mod">
          <ac:chgData name="Matthew Weber" userId="cb8fa425-774b-40a7-b0f2-d5b57e79fa6f" providerId="ADAL" clId="{416331A4-5993-4ABC-9964-79E951A960A4}" dt="2024-07-02T13:30:57.732" v="371" actId="1076"/>
          <ac:grpSpMkLst>
            <pc:docMk/>
            <pc:sldMk cId="379908706" sldId="268"/>
            <ac:grpSpMk id="6" creationId="{CEBD8203-D0B7-6633-20F1-0BBA42268121}"/>
          </ac:grpSpMkLst>
        </pc:grpChg>
        <pc:grpChg chg="add mod">
          <ac:chgData name="Matthew Weber" userId="cb8fa425-774b-40a7-b0f2-d5b57e79fa6f" providerId="ADAL" clId="{416331A4-5993-4ABC-9964-79E951A960A4}" dt="2024-07-02T13:30:16.825" v="352" actId="14100"/>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02T13:33:22.899" v="382" actId="26606"/>
        <pc:sldMkLst>
          <pc:docMk/>
          <pc:sldMk cId="665995654" sldId="269"/>
        </pc:sldMkLst>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02T13:32:51.765" v="375"/>
          <ac:spMkLst>
            <pc:docMk/>
            <pc:sldMk cId="665995654" sldId="269"/>
            <ac:spMk id="4" creationId="{9E5F1471-65BB-8F20-076C-32DEF2B68C92}"/>
          </ac:spMkLst>
        </pc:spChg>
        <pc:spChg chg="add mod">
          <ac:chgData name="Matthew Weber" userId="cb8fa425-774b-40a7-b0f2-d5b57e79fa6f" providerId="ADAL" clId="{416331A4-5993-4ABC-9964-79E951A960A4}" dt="2024-07-02T13:33:22.899" v="382" actId="26606"/>
          <ac:spMkLst>
            <pc:docMk/>
            <pc:sldMk cId="665995654" sldId="269"/>
            <ac:spMk id="5" creationId="{9F2E546D-2D7F-EF7F-0E83-FF8F5B224DFF}"/>
          </ac:spMkLst>
        </pc:spChg>
        <pc:spChg chg="add mod">
          <ac:chgData name="Matthew Weber" userId="cb8fa425-774b-40a7-b0f2-d5b57e79fa6f" providerId="ADAL" clId="{416331A4-5993-4ABC-9964-79E951A960A4}" dt="2024-07-02T13:33:20.875" v="381"/>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pc:chgData name="Matthew Weber" userId="cb8fa425-774b-40a7-b0f2-d5b57e79fa6f" providerId="ADAL" clId="{416331A4-5993-4ABC-9964-79E951A960A4}" dt="2024-07-02T13:33:31.868" v="383" actId="2890"/>
        <pc:sldMkLst>
          <pc:docMk/>
          <pc:sldMk cId="1678771448" sldId="270"/>
        </pc:sldMkLst>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745A98FB-A910-43D6-9C2C-815F12D10ECF}"/>
    <pc:docChg chg="undo custSel delSld modSld">
      <pc:chgData name="Matthew Weber" userId="cb8fa425-774b-40a7-b0f2-d5b57e79fa6f" providerId="ADAL" clId="{745A98FB-A910-43D6-9C2C-815F12D10ECF}" dt="2024-07-02T18:09:15.179" v="376"/>
      <pc:docMkLst>
        <pc:docMk/>
      </pc:docMkLst>
      <pc:sldChg chg="modSp mod">
        <pc:chgData name="Matthew Weber" userId="cb8fa425-774b-40a7-b0f2-d5b57e79fa6f" providerId="ADAL" clId="{745A98FB-A910-43D6-9C2C-815F12D10ECF}" dt="2024-07-02T17:51:53.523" v="230" actId="20577"/>
        <pc:sldMkLst>
          <pc:docMk/>
          <pc:sldMk cId="2932703518" sldId="256"/>
        </pc:sldMkLst>
        <pc:spChg chg="mod">
          <ac:chgData name="Matthew Weber" userId="cb8fa425-774b-40a7-b0f2-d5b57e79fa6f" providerId="ADAL" clId="{745A98FB-A910-43D6-9C2C-815F12D10ECF}" dt="2024-07-02T17:51:03.331" v="225" actId="20577"/>
          <ac:spMkLst>
            <pc:docMk/>
            <pc:sldMk cId="2932703518" sldId="256"/>
            <ac:spMk id="2" creationId="{0988541B-C4D0-FD60-CEA4-610494902ED9}"/>
          </ac:spMkLst>
        </pc:spChg>
        <pc:spChg chg="mod">
          <ac:chgData name="Matthew Weber" userId="cb8fa425-774b-40a7-b0f2-d5b57e79fa6f" providerId="ADAL" clId="{745A98FB-A910-43D6-9C2C-815F12D10ECF}" dt="2024-07-02T17:51:53.523" v="230" actId="20577"/>
          <ac:spMkLst>
            <pc:docMk/>
            <pc:sldMk cId="2932703518" sldId="256"/>
            <ac:spMk id="3" creationId="{A811F1A6-A382-AF76-0D86-809F875EE824}"/>
          </ac:spMkLst>
        </pc:spChg>
      </pc:sldChg>
      <pc:sldChg chg="addSp delSp modSp mod">
        <pc:chgData name="Matthew Weber" userId="cb8fa425-774b-40a7-b0f2-d5b57e79fa6f" providerId="ADAL" clId="{745A98FB-A910-43D6-9C2C-815F12D10ECF}" dt="2024-07-02T17:56:44.423" v="242" actId="20577"/>
        <pc:sldMkLst>
          <pc:docMk/>
          <pc:sldMk cId="2923562659" sldId="257"/>
        </pc:sldMkLst>
        <pc:spChg chg="add del">
          <ac:chgData name="Matthew Weber" userId="cb8fa425-774b-40a7-b0f2-d5b57e79fa6f" providerId="ADAL" clId="{745A98FB-A910-43D6-9C2C-815F12D10ECF}" dt="2024-07-02T17:52:51.202" v="233" actId="478"/>
          <ac:spMkLst>
            <pc:docMk/>
            <pc:sldMk cId="2923562659" sldId="257"/>
            <ac:spMk id="2" creationId="{8D9FA793-CF10-B7D2-865B-5B321A703E9D}"/>
          </ac:spMkLst>
        </pc:spChg>
        <pc:spChg chg="mod ord">
          <ac:chgData name="Matthew Weber" userId="cb8fa425-774b-40a7-b0f2-d5b57e79fa6f" providerId="ADAL" clId="{745A98FB-A910-43D6-9C2C-815F12D10ECF}" dt="2024-07-02T17:56:44.423" v="242" actId="20577"/>
          <ac:spMkLst>
            <pc:docMk/>
            <pc:sldMk cId="2923562659" sldId="257"/>
            <ac:spMk id="3" creationId="{6F8127F2-A88E-3587-E460-6FD5C7F273C2}"/>
          </ac:spMkLst>
        </pc:spChg>
        <pc:spChg chg="add del">
          <ac:chgData name="Matthew Weber" userId="cb8fa425-774b-40a7-b0f2-d5b57e79fa6f" providerId="ADAL" clId="{745A98FB-A910-43D6-9C2C-815F12D10ECF}" dt="2024-07-02T17:53:03.710" v="235" actId="478"/>
          <ac:spMkLst>
            <pc:docMk/>
            <pc:sldMk cId="2923562659" sldId="257"/>
            <ac:spMk id="5" creationId="{1E6FC6E3-657B-83F5-6092-D208D1D312DC}"/>
          </ac:spMkLst>
        </pc:spChg>
        <pc:spChg chg="del">
          <ac:chgData name="Matthew Weber" userId="cb8fa425-774b-40a7-b0f2-d5b57e79fa6f" providerId="ADAL" clId="{745A98FB-A910-43D6-9C2C-815F12D10ECF}" dt="2024-07-02T17:00:25.445" v="39" actId="26606"/>
          <ac:spMkLst>
            <pc:docMk/>
            <pc:sldMk cId="2923562659" sldId="257"/>
            <ac:spMk id="1044" creationId="{79BB35BC-D5C2-4C8B-A22A-A71E6191913B}"/>
          </ac:spMkLst>
        </pc:spChg>
        <pc:spChg chg="add del">
          <ac:chgData name="Matthew Weber" userId="cb8fa425-774b-40a7-b0f2-d5b57e79fa6f" providerId="ADAL" clId="{745A98FB-A910-43D6-9C2C-815F12D10ECF}" dt="2024-07-02T17:55:38.030" v="239" actId="26606"/>
          <ac:spMkLst>
            <pc:docMk/>
            <pc:sldMk cId="2923562659" sldId="257"/>
            <ac:spMk id="1049" creationId="{79BB35BC-D5C2-4C8B-A22A-A71E6191913B}"/>
          </ac:spMkLst>
        </pc:spChg>
        <pc:spChg chg="add del">
          <ac:chgData name="Matthew Weber" userId="cb8fa425-774b-40a7-b0f2-d5b57e79fa6f" providerId="ADAL" clId="{745A98FB-A910-43D6-9C2C-815F12D10ECF}" dt="2024-07-02T17:55:38.030" v="238" actId="26606"/>
          <ac:spMkLst>
            <pc:docMk/>
            <pc:sldMk cId="2923562659" sldId="257"/>
            <ac:spMk id="1054" creationId="{D009D6D5-DAC2-4A8B-A17A-E206B9012D09}"/>
          </ac:spMkLst>
        </pc:spChg>
        <pc:spChg chg="add">
          <ac:chgData name="Matthew Weber" userId="cb8fa425-774b-40a7-b0f2-d5b57e79fa6f" providerId="ADAL" clId="{745A98FB-A910-43D6-9C2C-815F12D10ECF}" dt="2024-07-02T17:55:38.030" v="239" actId="26606"/>
          <ac:spMkLst>
            <pc:docMk/>
            <pc:sldMk cId="2923562659" sldId="257"/>
            <ac:spMk id="1056" creationId="{1CDD8E39-EA14-4679-9655-1BFF5A7B63EE}"/>
          </ac:spMkLst>
        </pc:spChg>
        <pc:picChg chg="del">
          <ac:chgData name="Matthew Weber" userId="cb8fa425-774b-40a7-b0f2-d5b57e79fa6f" providerId="ADAL" clId="{745A98FB-A910-43D6-9C2C-815F12D10ECF}" dt="2024-07-02T16:55:17.592" v="37" actId="478"/>
          <ac:picMkLst>
            <pc:docMk/>
            <pc:sldMk cId="2923562659" sldId="257"/>
            <ac:picMk id="4" creationId="{E3076670-0BAF-DD3D-109F-4069E1A18942}"/>
          </ac:picMkLst>
        </pc:picChg>
        <pc:picChg chg="add del mod">
          <ac:chgData name="Matthew Weber" userId="cb8fa425-774b-40a7-b0f2-d5b57e79fa6f" providerId="ADAL" clId="{745A98FB-A910-43D6-9C2C-815F12D10ECF}" dt="2024-07-02T17:52:43.213" v="231" actId="478"/>
          <ac:picMkLst>
            <pc:docMk/>
            <pc:sldMk cId="2923562659" sldId="257"/>
            <ac:picMk id="1026" creationId="{6C2C1162-94B2-E4B5-00CE-8A0401DBA08F}"/>
          </ac:picMkLst>
        </pc:picChg>
        <pc:picChg chg="add mod">
          <ac:chgData name="Matthew Weber" userId="cb8fa425-774b-40a7-b0f2-d5b57e79fa6f" providerId="ADAL" clId="{745A98FB-A910-43D6-9C2C-815F12D10ECF}" dt="2024-07-02T17:55:44.827" v="240"/>
          <ac:picMkLst>
            <pc:docMk/>
            <pc:sldMk cId="2923562659" sldId="257"/>
            <ac:picMk id="1032" creationId="{5638289A-E7B2-AAF4-2E02-5E7A2E02605E}"/>
          </ac:picMkLst>
        </pc:picChg>
      </pc:sldChg>
      <pc:sldChg chg="addSp delSp modSp mod">
        <pc:chgData name="Matthew Weber" userId="cb8fa425-774b-40a7-b0f2-d5b57e79fa6f" providerId="ADAL" clId="{745A98FB-A910-43D6-9C2C-815F12D10ECF}" dt="2024-07-02T18:08:39.570" v="334" actId="20577"/>
        <pc:sldMkLst>
          <pc:docMk/>
          <pc:sldMk cId="754623724" sldId="258"/>
        </pc:sldMkLst>
        <pc:spChg chg="mod">
          <ac:chgData name="Matthew Weber" userId="cb8fa425-774b-40a7-b0f2-d5b57e79fa6f" providerId="ADAL" clId="{745A98FB-A910-43D6-9C2C-815F12D10ECF}" dt="2024-07-02T17:02:37.757" v="91" actId="26606"/>
          <ac:spMkLst>
            <pc:docMk/>
            <pc:sldMk cId="754623724" sldId="258"/>
            <ac:spMk id="2" creationId="{51C08503-DA61-147C-F172-6AB2F4E1D578}"/>
          </ac:spMkLst>
        </pc:spChg>
        <pc:spChg chg="mod">
          <ac:chgData name="Matthew Weber" userId="cb8fa425-774b-40a7-b0f2-d5b57e79fa6f" providerId="ADAL" clId="{745A98FB-A910-43D6-9C2C-815F12D10ECF}" dt="2024-07-02T18:08:39.570" v="334" actId="20577"/>
          <ac:spMkLst>
            <pc:docMk/>
            <pc:sldMk cId="754623724" sldId="258"/>
            <ac:spMk id="3" creationId="{8F4C1733-6E4C-D12A-B536-419328C4EDAA}"/>
          </ac:spMkLst>
        </pc:spChg>
        <pc:spChg chg="add mod">
          <ac:chgData name="Matthew Weber" userId="cb8fa425-774b-40a7-b0f2-d5b57e79fa6f" providerId="ADAL" clId="{745A98FB-A910-43D6-9C2C-815F12D10ECF}" dt="2024-07-02T17:02:34.997" v="90"/>
          <ac:spMkLst>
            <pc:docMk/>
            <pc:sldMk cId="754623724" sldId="258"/>
            <ac:spMk id="6" creationId="{CEBF27EE-A864-09D3-655B-B5DCE4CC6B8D}"/>
          </ac:spMkLst>
        </pc:spChg>
        <pc:spChg chg="add mod">
          <ac:chgData name="Matthew Weber" userId="cb8fa425-774b-40a7-b0f2-d5b57e79fa6f" providerId="ADAL" clId="{745A98FB-A910-43D6-9C2C-815F12D10ECF}" dt="2024-07-02T17:58:10.873" v="244"/>
          <ac:spMkLst>
            <pc:docMk/>
            <pc:sldMk cId="754623724" sldId="258"/>
            <ac:spMk id="9" creationId="{B576B48D-FEC1-5C7F-197C-3E38FF11F0E0}"/>
          </ac:spMkLst>
        </pc:spChg>
        <pc:spChg chg="del">
          <ac:chgData name="Matthew Weber" userId="cb8fa425-774b-40a7-b0f2-d5b57e79fa6f" providerId="ADAL" clId="{745A98FB-A910-43D6-9C2C-815F12D10ECF}" dt="2024-07-02T17:02:37.757" v="91" actId="26606"/>
          <ac:spMkLst>
            <pc:docMk/>
            <pc:sldMk cId="754623724" sldId="258"/>
            <ac:spMk id="11" creationId="{0E3596DD-156A-473E-9BB3-C6A29F7574E9}"/>
          </ac:spMkLst>
        </pc:spChg>
        <pc:spChg chg="add mod">
          <ac:chgData name="Matthew Weber" userId="cb8fa425-774b-40a7-b0f2-d5b57e79fa6f" providerId="ADAL" clId="{745A98FB-A910-43D6-9C2C-815F12D10ECF}" dt="2024-07-02T17:58:10.873" v="244"/>
          <ac:spMkLst>
            <pc:docMk/>
            <pc:sldMk cId="754623724" sldId="258"/>
            <ac:spMk id="12" creationId="{01F30140-4E94-B025-09A7-AF58C76A8BA1}"/>
          </ac:spMkLst>
        </pc:spChg>
        <pc:spChg chg="del">
          <ac:chgData name="Matthew Weber" userId="cb8fa425-774b-40a7-b0f2-d5b57e79fa6f" providerId="ADAL" clId="{745A98FB-A910-43D6-9C2C-815F12D10ECF}" dt="2024-07-02T17:02:37.757" v="91" actId="26606"/>
          <ac:spMkLst>
            <pc:docMk/>
            <pc:sldMk cId="754623724" sldId="258"/>
            <ac:spMk id="13" creationId="{2C46C4D6-C474-4E92-B52E-944C1118F7B6}"/>
          </ac:spMkLst>
        </pc:spChg>
        <pc:spChg chg="add del">
          <ac:chgData name="Matthew Weber" userId="cb8fa425-774b-40a7-b0f2-d5b57e79fa6f" providerId="ADAL" clId="{745A98FB-A910-43D6-9C2C-815F12D10ECF}" dt="2024-07-02T17:58:12.939" v="245" actId="26606"/>
          <ac:spMkLst>
            <pc:docMk/>
            <pc:sldMk cId="754623724" sldId="258"/>
            <ac:spMk id="20" creationId="{2C46C4D6-C474-4E92-B52E-944C1118F7B6}"/>
          </ac:spMkLst>
        </pc:spChg>
        <pc:spChg chg="add del">
          <ac:chgData name="Matthew Weber" userId="cb8fa425-774b-40a7-b0f2-d5b57e79fa6f" providerId="ADAL" clId="{745A98FB-A910-43D6-9C2C-815F12D10ECF}" dt="2024-07-02T17:58:12.939" v="245" actId="26606"/>
          <ac:spMkLst>
            <pc:docMk/>
            <pc:sldMk cId="754623724" sldId="258"/>
            <ac:spMk id="21" creationId="{0E3596DD-156A-473E-9BB3-C6A29F7574E9}"/>
          </ac:spMkLst>
        </pc:spChg>
        <pc:spChg chg="add">
          <ac:chgData name="Matthew Weber" userId="cb8fa425-774b-40a7-b0f2-d5b57e79fa6f" providerId="ADAL" clId="{745A98FB-A910-43D6-9C2C-815F12D10ECF}" dt="2024-07-02T17:58:12.939" v="245" actId="26606"/>
          <ac:spMkLst>
            <pc:docMk/>
            <pc:sldMk cId="754623724" sldId="258"/>
            <ac:spMk id="29" creationId="{0E3596DD-156A-473E-9BB3-C6A29F7574E9}"/>
          </ac:spMkLst>
        </pc:spChg>
        <pc:spChg chg="add">
          <ac:chgData name="Matthew Weber" userId="cb8fa425-774b-40a7-b0f2-d5b57e79fa6f" providerId="ADAL" clId="{745A98FB-A910-43D6-9C2C-815F12D10ECF}" dt="2024-07-02T17:58:12.939" v="245" actId="26606"/>
          <ac:spMkLst>
            <pc:docMk/>
            <pc:sldMk cId="754623724" sldId="258"/>
            <ac:spMk id="30" creationId="{2C46C4D6-C474-4E92-B52E-944C1118F7B6}"/>
          </ac:spMkLst>
        </pc:spChg>
        <pc:grpChg chg="add del mod">
          <ac:chgData name="Matthew Weber" userId="cb8fa425-774b-40a7-b0f2-d5b57e79fa6f" providerId="ADAL" clId="{745A98FB-A910-43D6-9C2C-815F12D10ECF}" dt="2024-07-02T17:58:09.679" v="243" actId="478"/>
          <ac:grpSpMkLst>
            <pc:docMk/>
            <pc:sldMk cId="754623724" sldId="258"/>
            <ac:grpSpMk id="4" creationId="{2B4FEC84-C6F0-1B60-8AE5-68E54E34F636}"/>
          </ac:grpSpMkLst>
        </pc:grpChg>
        <pc:grpChg chg="add mod">
          <ac:chgData name="Matthew Weber" userId="cb8fa425-774b-40a7-b0f2-d5b57e79fa6f" providerId="ADAL" clId="{745A98FB-A910-43D6-9C2C-815F12D10ECF}" dt="2024-07-02T17:58:12.939" v="245" actId="26606"/>
          <ac:grpSpMkLst>
            <pc:docMk/>
            <pc:sldMk cId="754623724" sldId="258"/>
            <ac:grpSpMk id="7" creationId="{4730A2F2-9F05-D372-DD43-1271FEF282C1}"/>
          </ac:grpSpMkLst>
        </pc:grpChg>
        <pc:grpChg chg="add mod">
          <ac:chgData name="Matthew Weber" userId="cb8fa425-774b-40a7-b0f2-d5b57e79fa6f" providerId="ADAL" clId="{745A98FB-A910-43D6-9C2C-815F12D10ECF}" dt="2024-07-02T17:58:10.873" v="244"/>
          <ac:grpSpMkLst>
            <pc:docMk/>
            <pc:sldMk cId="754623724" sldId="258"/>
            <ac:grpSpMk id="8" creationId="{2406C735-EF88-3DA2-35D4-AB14297C4893}"/>
          </ac:grpSpMkLst>
        </pc:grpChg>
        <pc:picChg chg="add mod">
          <ac:chgData name="Matthew Weber" userId="cb8fa425-774b-40a7-b0f2-d5b57e79fa6f" providerId="ADAL" clId="{745A98FB-A910-43D6-9C2C-815F12D10ECF}" dt="2024-07-02T17:02:34.997" v="90"/>
          <ac:picMkLst>
            <pc:docMk/>
            <pc:sldMk cId="754623724" sldId="258"/>
            <ac:picMk id="5" creationId="{3C47D88C-E268-F5B9-32F5-7A1708BE3018}"/>
          </ac:picMkLst>
        </pc:picChg>
        <pc:picChg chg="add mod">
          <ac:chgData name="Matthew Weber" userId="cb8fa425-774b-40a7-b0f2-d5b57e79fa6f" providerId="ADAL" clId="{745A98FB-A910-43D6-9C2C-815F12D10ECF}" dt="2024-07-02T17:58:10.873" v="244"/>
          <ac:picMkLst>
            <pc:docMk/>
            <pc:sldMk cId="754623724" sldId="258"/>
            <ac:picMk id="10" creationId="{ED3747A2-14FC-F166-CC9C-C654D138EA28}"/>
          </ac:picMkLst>
        </pc:picChg>
      </pc:sldChg>
      <pc:sldChg chg="addSp delSp modSp mod">
        <pc:chgData name="Matthew Weber" userId="cb8fa425-774b-40a7-b0f2-d5b57e79fa6f" providerId="ADAL" clId="{745A98FB-A910-43D6-9C2C-815F12D10ECF}" dt="2024-07-02T18:08:45.888" v="341" actId="20577"/>
        <pc:sldMkLst>
          <pc:docMk/>
          <pc:sldMk cId="4169116557" sldId="259"/>
        </pc:sldMkLst>
        <pc:spChg chg="mod">
          <ac:chgData name="Matthew Weber" userId="cb8fa425-774b-40a7-b0f2-d5b57e79fa6f" providerId="ADAL" clId="{745A98FB-A910-43D6-9C2C-815F12D10ECF}" dt="2024-07-02T17:08:11.587" v="133" actId="26606"/>
          <ac:spMkLst>
            <pc:docMk/>
            <pc:sldMk cId="4169116557" sldId="259"/>
            <ac:spMk id="2" creationId="{51C08503-DA61-147C-F172-6AB2F4E1D578}"/>
          </ac:spMkLst>
        </pc:spChg>
        <pc:spChg chg="mod">
          <ac:chgData name="Matthew Weber" userId="cb8fa425-774b-40a7-b0f2-d5b57e79fa6f" providerId="ADAL" clId="{745A98FB-A910-43D6-9C2C-815F12D10ECF}" dt="2024-07-02T18:08:45.888" v="341" actId="20577"/>
          <ac:spMkLst>
            <pc:docMk/>
            <pc:sldMk cId="4169116557" sldId="259"/>
            <ac:spMk id="3" creationId="{8F4C1733-6E4C-D12A-B536-419328C4EDAA}"/>
          </ac:spMkLst>
        </pc:spChg>
        <pc:spChg chg="add mod">
          <ac:chgData name="Matthew Weber" userId="cb8fa425-774b-40a7-b0f2-d5b57e79fa6f" providerId="ADAL" clId="{745A98FB-A910-43D6-9C2C-815F12D10ECF}" dt="2024-07-02T17:09:53.562" v="138" actId="1076"/>
          <ac:spMkLst>
            <pc:docMk/>
            <pc:sldMk cId="4169116557" sldId="259"/>
            <ac:spMk id="6" creationId="{F35E7DDD-9149-958E-8B94-A0E2E3F19E66}"/>
          </ac:spMkLst>
        </pc:spChg>
        <pc:spChg chg="add mod">
          <ac:chgData name="Matthew Weber" userId="cb8fa425-774b-40a7-b0f2-d5b57e79fa6f" providerId="ADAL" clId="{745A98FB-A910-43D6-9C2C-815F12D10ECF}" dt="2024-07-02T17:10:37.056" v="144" actId="14100"/>
          <ac:spMkLst>
            <pc:docMk/>
            <pc:sldMk cId="4169116557" sldId="259"/>
            <ac:spMk id="12" creationId="{76A36542-A38B-C820-E85E-60E69B9A85FA}"/>
          </ac:spMkLst>
        </pc:spChg>
        <pc:spChg chg="add mod">
          <ac:chgData name="Matthew Weber" userId="cb8fa425-774b-40a7-b0f2-d5b57e79fa6f" providerId="ADAL" clId="{745A98FB-A910-43D6-9C2C-815F12D10ECF}" dt="2024-07-02T18:01:11.406" v="261" actId="1076"/>
          <ac:spMkLst>
            <pc:docMk/>
            <pc:sldMk cId="4169116557" sldId="259"/>
            <ac:spMk id="15" creationId="{DEB417D5-06A6-391D-71D6-F99D0C1205E1}"/>
          </ac:spMkLst>
        </pc:spChg>
        <pc:spChg chg="del">
          <ac:chgData name="Matthew Weber" userId="cb8fa425-774b-40a7-b0f2-d5b57e79fa6f" providerId="ADAL" clId="{745A98FB-A910-43D6-9C2C-815F12D10ECF}" dt="2024-07-02T17:08:11.587" v="133" actId="26606"/>
          <ac:spMkLst>
            <pc:docMk/>
            <pc:sldMk cId="4169116557" sldId="259"/>
            <ac:spMk id="3107" creationId="{0E3596DD-156A-473E-9BB3-C6A29F7574E9}"/>
          </ac:spMkLst>
        </pc:spChg>
        <pc:spChg chg="del">
          <ac:chgData name="Matthew Weber" userId="cb8fa425-774b-40a7-b0f2-d5b57e79fa6f" providerId="ADAL" clId="{745A98FB-A910-43D6-9C2C-815F12D10ECF}" dt="2024-07-02T17:08:11.587" v="133" actId="26606"/>
          <ac:spMkLst>
            <pc:docMk/>
            <pc:sldMk cId="4169116557" sldId="259"/>
            <ac:spMk id="3109" creationId="{2C46C4D6-C474-4E92-B52E-944C1118F7B6}"/>
          </ac:spMkLst>
        </pc:spChg>
        <pc:spChg chg="add">
          <ac:chgData name="Matthew Weber" userId="cb8fa425-774b-40a7-b0f2-d5b57e79fa6f" providerId="ADAL" clId="{745A98FB-A910-43D6-9C2C-815F12D10ECF}" dt="2024-07-02T17:08:11.587" v="133" actId="26606"/>
          <ac:spMkLst>
            <pc:docMk/>
            <pc:sldMk cId="4169116557" sldId="259"/>
            <ac:spMk id="3114" creationId="{0E3596DD-156A-473E-9BB3-C6A29F7574E9}"/>
          </ac:spMkLst>
        </pc:spChg>
        <pc:spChg chg="add">
          <ac:chgData name="Matthew Weber" userId="cb8fa425-774b-40a7-b0f2-d5b57e79fa6f" providerId="ADAL" clId="{745A98FB-A910-43D6-9C2C-815F12D10ECF}" dt="2024-07-02T17:08:11.587" v="133" actId="26606"/>
          <ac:spMkLst>
            <pc:docMk/>
            <pc:sldMk cId="4169116557" sldId="259"/>
            <ac:spMk id="3116" creationId="{2C46C4D6-C474-4E92-B52E-944C1118F7B6}"/>
          </ac:spMkLst>
        </pc:spChg>
        <pc:grpChg chg="add del mod">
          <ac:chgData name="Matthew Weber" userId="cb8fa425-774b-40a7-b0f2-d5b57e79fa6f" providerId="ADAL" clId="{745A98FB-A910-43D6-9C2C-815F12D10ECF}" dt="2024-07-02T18:00:33.084" v="255" actId="478"/>
          <ac:grpSpMkLst>
            <pc:docMk/>
            <pc:sldMk cId="4169116557" sldId="259"/>
            <ac:grpSpMk id="4" creationId="{2EABB19C-182C-F04D-45DD-120BFB08E098}"/>
          </ac:grpSpMkLst>
        </pc:grpChg>
        <pc:grpChg chg="del">
          <ac:chgData name="Matthew Weber" userId="cb8fa425-774b-40a7-b0f2-d5b57e79fa6f" providerId="ADAL" clId="{745A98FB-A910-43D6-9C2C-815F12D10ECF}" dt="2024-07-02T17:07:53.106" v="128" actId="478"/>
          <ac:grpSpMkLst>
            <pc:docMk/>
            <pc:sldMk cId="4169116557" sldId="259"/>
            <ac:grpSpMk id="7" creationId="{35010948-3A45-F26C-696D-025D924755B7}"/>
          </ac:grpSpMkLst>
        </pc:grpChg>
        <pc:grpChg chg="add mod">
          <ac:chgData name="Matthew Weber" userId="cb8fa425-774b-40a7-b0f2-d5b57e79fa6f" providerId="ADAL" clId="{745A98FB-A910-43D6-9C2C-815F12D10ECF}" dt="2024-07-02T18:01:24.710" v="263" actId="1076"/>
          <ac:grpSpMkLst>
            <pc:docMk/>
            <pc:sldMk cId="4169116557" sldId="259"/>
            <ac:grpSpMk id="10" creationId="{6B5C0952-6319-9071-6E21-6987308EB7C6}"/>
          </ac:grpSpMkLst>
        </pc:grpChg>
        <pc:grpChg chg="add mod">
          <ac:chgData name="Matthew Weber" userId="cb8fa425-774b-40a7-b0f2-d5b57e79fa6f" providerId="ADAL" clId="{745A98FB-A910-43D6-9C2C-815F12D10ECF}" dt="2024-07-02T18:01:16.081" v="262" actId="1076"/>
          <ac:grpSpMkLst>
            <pc:docMk/>
            <pc:sldMk cId="4169116557" sldId="259"/>
            <ac:grpSpMk id="13" creationId="{42FA7AB0-7A4E-D1BF-1B6B-1B97329FA1B4}"/>
          </ac:grpSpMkLst>
        </pc:grpChg>
        <pc:picChg chg="add mod">
          <ac:chgData name="Matthew Weber" userId="cb8fa425-774b-40a7-b0f2-d5b57e79fa6f" providerId="ADAL" clId="{745A98FB-A910-43D6-9C2C-815F12D10ECF}" dt="2024-07-02T17:08:00.594" v="129"/>
          <ac:picMkLst>
            <pc:docMk/>
            <pc:sldMk cId="4169116557" sldId="259"/>
            <ac:picMk id="5" creationId="{D29EFB3B-0113-EAA7-D420-EC76D17BADC7}"/>
          </ac:picMkLst>
        </pc:picChg>
        <pc:picChg chg="add mod">
          <ac:chgData name="Matthew Weber" userId="cb8fa425-774b-40a7-b0f2-d5b57e79fa6f" providerId="ADAL" clId="{745A98FB-A910-43D6-9C2C-815F12D10ECF}" dt="2024-07-02T17:10:14.943" v="140"/>
          <ac:picMkLst>
            <pc:docMk/>
            <pc:sldMk cId="4169116557" sldId="259"/>
            <ac:picMk id="11" creationId="{F7DEBC1D-C5CB-53EA-C820-0DAF483896B5}"/>
          </ac:picMkLst>
        </pc:picChg>
        <pc:picChg chg="add mod">
          <ac:chgData name="Matthew Weber" userId="cb8fa425-774b-40a7-b0f2-d5b57e79fa6f" providerId="ADAL" clId="{745A98FB-A910-43D6-9C2C-815F12D10ECF}" dt="2024-07-02T18:00:45.307" v="256"/>
          <ac:picMkLst>
            <pc:docMk/>
            <pc:sldMk cId="4169116557" sldId="259"/>
            <ac:picMk id="14" creationId="{7FFF1C35-245A-8B5E-AF2A-73EBD5DB695E}"/>
          </ac:picMkLst>
        </pc:picChg>
      </pc:sldChg>
      <pc:sldChg chg="addSp delSp modSp mod">
        <pc:chgData name="Matthew Weber" userId="cb8fa425-774b-40a7-b0f2-d5b57e79fa6f" providerId="ADAL" clId="{745A98FB-A910-43D6-9C2C-815F12D10ECF}" dt="2024-07-02T18:08:50.975" v="347" actId="20577"/>
        <pc:sldMkLst>
          <pc:docMk/>
          <pc:sldMk cId="2846251533" sldId="260"/>
        </pc:sldMkLst>
        <pc:spChg chg="mod">
          <ac:chgData name="Matthew Weber" userId="cb8fa425-774b-40a7-b0f2-d5b57e79fa6f" providerId="ADAL" clId="{745A98FB-A910-43D6-9C2C-815F12D10ECF}" dt="2024-07-02T18:08:50.975" v="347" actId="20577"/>
          <ac:spMkLst>
            <pc:docMk/>
            <pc:sldMk cId="2846251533" sldId="260"/>
            <ac:spMk id="3" creationId="{8F4C1733-6E4C-D12A-B536-419328C4EDAA}"/>
          </ac:spMkLst>
        </pc:spChg>
        <pc:spChg chg="add mod">
          <ac:chgData name="Matthew Weber" userId="cb8fa425-774b-40a7-b0f2-d5b57e79fa6f" providerId="ADAL" clId="{745A98FB-A910-43D6-9C2C-815F12D10ECF}" dt="2024-07-02T17:14:26.402" v="153"/>
          <ac:spMkLst>
            <pc:docMk/>
            <pc:sldMk cId="2846251533" sldId="260"/>
            <ac:spMk id="6" creationId="{7317422D-6377-DC96-C985-49624187C8EC}"/>
          </ac:spMkLst>
        </pc:spChg>
        <pc:spChg chg="add mod">
          <ac:chgData name="Matthew Weber" userId="cb8fa425-774b-40a7-b0f2-d5b57e79fa6f" providerId="ADAL" clId="{745A98FB-A910-43D6-9C2C-815F12D10ECF}" dt="2024-07-02T17:14:26.402" v="153"/>
          <ac:spMkLst>
            <pc:docMk/>
            <pc:sldMk cId="2846251533" sldId="260"/>
            <ac:spMk id="11" creationId="{D01CFF26-F4ED-ED6D-BD97-1586CD7C696A}"/>
          </ac:spMkLst>
        </pc:spChg>
        <pc:spChg chg="add mod">
          <ac:chgData name="Matthew Weber" userId="cb8fa425-774b-40a7-b0f2-d5b57e79fa6f" providerId="ADAL" clId="{745A98FB-A910-43D6-9C2C-815F12D10ECF}" dt="2024-07-02T18:02:09.321" v="268"/>
          <ac:spMkLst>
            <pc:docMk/>
            <pc:sldMk cId="2846251533" sldId="260"/>
            <ac:spMk id="14" creationId="{D030381E-FE20-CF1E-7D29-D38296EA5CBC}"/>
          </ac:spMkLst>
        </pc:spChg>
        <pc:spChg chg="add mod">
          <ac:chgData name="Matthew Weber" userId="cb8fa425-774b-40a7-b0f2-d5b57e79fa6f" providerId="ADAL" clId="{745A98FB-A910-43D6-9C2C-815F12D10ECF}" dt="2024-07-02T18:02:09.321" v="268"/>
          <ac:spMkLst>
            <pc:docMk/>
            <pc:sldMk cId="2846251533" sldId="260"/>
            <ac:spMk id="16" creationId="{CC4EB9D3-4A67-2468-39F2-2CA3C3CC9E77}"/>
          </ac:spMkLst>
        </pc:spChg>
        <pc:spChg chg="del">
          <ac:chgData name="Matthew Weber" userId="cb8fa425-774b-40a7-b0f2-d5b57e79fa6f" providerId="ADAL" clId="{745A98FB-A910-43D6-9C2C-815F12D10ECF}" dt="2024-07-02T17:14:30.507" v="154" actId="26606"/>
          <ac:spMkLst>
            <pc:docMk/>
            <pc:sldMk cId="2846251533" sldId="260"/>
            <ac:spMk id="40" creationId="{0E3596DD-156A-473E-9BB3-C6A29F7574E9}"/>
          </ac:spMkLst>
        </pc:spChg>
        <pc:spChg chg="del">
          <ac:chgData name="Matthew Weber" userId="cb8fa425-774b-40a7-b0f2-d5b57e79fa6f" providerId="ADAL" clId="{745A98FB-A910-43D6-9C2C-815F12D10ECF}" dt="2024-07-02T17:14:30.507" v="154" actId="26606"/>
          <ac:spMkLst>
            <pc:docMk/>
            <pc:sldMk cId="2846251533" sldId="260"/>
            <ac:spMk id="42" creationId="{2C46C4D6-C474-4E92-B52E-944C1118F7B6}"/>
          </ac:spMkLst>
        </pc:spChg>
        <pc:spChg chg="add del">
          <ac:chgData name="Matthew Weber" userId="cb8fa425-774b-40a7-b0f2-d5b57e79fa6f" providerId="ADAL" clId="{745A98FB-A910-43D6-9C2C-815F12D10ECF}" dt="2024-07-02T18:02:47.948" v="285" actId="26606"/>
          <ac:spMkLst>
            <pc:docMk/>
            <pc:sldMk cId="2846251533" sldId="260"/>
            <ac:spMk id="47" creationId="{0E3596DD-156A-473E-9BB3-C6A29F7574E9}"/>
          </ac:spMkLst>
        </pc:spChg>
        <pc:spChg chg="add del">
          <ac:chgData name="Matthew Weber" userId="cb8fa425-774b-40a7-b0f2-d5b57e79fa6f" providerId="ADAL" clId="{745A98FB-A910-43D6-9C2C-815F12D10ECF}" dt="2024-07-02T18:02:47.948" v="285" actId="26606"/>
          <ac:spMkLst>
            <pc:docMk/>
            <pc:sldMk cId="2846251533" sldId="260"/>
            <ac:spMk id="49" creationId="{2C46C4D6-C474-4E92-B52E-944C1118F7B6}"/>
          </ac:spMkLst>
        </pc:spChg>
        <pc:spChg chg="add">
          <ac:chgData name="Matthew Weber" userId="cb8fa425-774b-40a7-b0f2-d5b57e79fa6f" providerId="ADAL" clId="{745A98FB-A910-43D6-9C2C-815F12D10ECF}" dt="2024-07-02T18:02:47.948" v="285" actId="26606"/>
          <ac:spMkLst>
            <pc:docMk/>
            <pc:sldMk cId="2846251533" sldId="260"/>
            <ac:spMk id="54" creationId="{0E3596DD-156A-473E-9BB3-C6A29F7574E9}"/>
          </ac:spMkLst>
        </pc:spChg>
        <pc:spChg chg="add">
          <ac:chgData name="Matthew Weber" userId="cb8fa425-774b-40a7-b0f2-d5b57e79fa6f" providerId="ADAL" clId="{745A98FB-A910-43D6-9C2C-815F12D10ECF}" dt="2024-07-02T18:02:47.948" v="285" actId="26606"/>
          <ac:spMkLst>
            <pc:docMk/>
            <pc:sldMk cId="2846251533" sldId="260"/>
            <ac:spMk id="56" creationId="{2C46C4D6-C474-4E92-B52E-944C1118F7B6}"/>
          </ac:spMkLst>
        </pc:spChg>
        <pc:grpChg chg="add del mod">
          <ac:chgData name="Matthew Weber" userId="cb8fa425-774b-40a7-b0f2-d5b57e79fa6f" providerId="ADAL" clId="{745A98FB-A910-43D6-9C2C-815F12D10ECF}" dt="2024-07-02T18:01:55.857" v="267" actId="478"/>
          <ac:grpSpMkLst>
            <pc:docMk/>
            <pc:sldMk cId="2846251533" sldId="260"/>
            <ac:grpSpMk id="4" creationId="{A1328E0E-313E-B38F-7D84-7ACB1C17A7EB}"/>
          </ac:grpSpMkLst>
        </pc:grpChg>
        <pc:grpChg chg="add mod">
          <ac:chgData name="Matthew Weber" userId="cb8fa425-774b-40a7-b0f2-d5b57e79fa6f" providerId="ADAL" clId="{745A98FB-A910-43D6-9C2C-815F12D10ECF}" dt="2024-07-02T17:14:26.402" v="153"/>
          <ac:grpSpMkLst>
            <pc:docMk/>
            <pc:sldMk cId="2846251533" sldId="260"/>
            <ac:grpSpMk id="5" creationId="{629B3271-A3F8-C54A-1BE4-F2C1C987F8AC}"/>
          </ac:grpSpMkLst>
        </pc:grpChg>
        <pc:grpChg chg="del">
          <ac:chgData name="Matthew Weber" userId="cb8fa425-774b-40a7-b0f2-d5b57e79fa6f" providerId="ADAL" clId="{745A98FB-A910-43D6-9C2C-815F12D10ECF}" dt="2024-07-02T17:14:14.422" v="152" actId="478"/>
          <ac:grpSpMkLst>
            <pc:docMk/>
            <pc:sldMk cId="2846251533" sldId="260"/>
            <ac:grpSpMk id="7" creationId="{1F815B1C-9F82-F635-81A2-E53B34D803D2}"/>
          </ac:grpSpMkLst>
        </pc:grpChg>
        <pc:grpChg chg="add mod">
          <ac:chgData name="Matthew Weber" userId="cb8fa425-774b-40a7-b0f2-d5b57e79fa6f" providerId="ADAL" clId="{745A98FB-A910-43D6-9C2C-815F12D10ECF}" dt="2024-07-02T18:02:47.948" v="285" actId="26606"/>
          <ac:grpSpMkLst>
            <pc:docMk/>
            <pc:sldMk cId="2846251533" sldId="260"/>
            <ac:grpSpMk id="12" creationId="{FD8FEFE1-948A-48B1-5ADD-A6C00CCFD9CB}"/>
          </ac:grpSpMkLst>
        </pc:grpChg>
        <pc:grpChg chg="add mod">
          <ac:chgData name="Matthew Weber" userId="cb8fa425-774b-40a7-b0f2-d5b57e79fa6f" providerId="ADAL" clId="{745A98FB-A910-43D6-9C2C-815F12D10ECF}" dt="2024-07-02T18:02:09.321" v="268"/>
          <ac:grpSpMkLst>
            <pc:docMk/>
            <pc:sldMk cId="2846251533" sldId="260"/>
            <ac:grpSpMk id="13" creationId="{7121ACC0-2618-4492-F82A-C03407C40AB6}"/>
          </ac:grpSpMkLst>
        </pc:grpChg>
        <pc:picChg chg="add mod">
          <ac:chgData name="Matthew Weber" userId="cb8fa425-774b-40a7-b0f2-d5b57e79fa6f" providerId="ADAL" clId="{745A98FB-A910-43D6-9C2C-815F12D10ECF}" dt="2024-07-02T17:14:26.402" v="153"/>
          <ac:picMkLst>
            <pc:docMk/>
            <pc:sldMk cId="2846251533" sldId="260"/>
            <ac:picMk id="10" creationId="{6A28CBA6-0338-AB26-8D04-343A7E06DE28}"/>
          </ac:picMkLst>
        </pc:picChg>
        <pc:picChg chg="add mod">
          <ac:chgData name="Matthew Weber" userId="cb8fa425-774b-40a7-b0f2-d5b57e79fa6f" providerId="ADAL" clId="{745A98FB-A910-43D6-9C2C-815F12D10ECF}" dt="2024-07-02T18:02:09.321" v="268"/>
          <ac:picMkLst>
            <pc:docMk/>
            <pc:sldMk cId="2846251533" sldId="260"/>
            <ac:picMk id="15" creationId="{9C799527-6B7F-232C-D698-F3ECE50C8031}"/>
          </ac:picMkLst>
        </pc:picChg>
      </pc:sldChg>
      <pc:sldChg chg="addSp delSp modSp mod">
        <pc:chgData name="Matthew Weber" userId="cb8fa425-774b-40a7-b0f2-d5b57e79fa6f" providerId="ADAL" clId="{745A98FB-A910-43D6-9C2C-815F12D10ECF}" dt="2024-07-02T18:08:55.970" v="355" actId="20577"/>
        <pc:sldMkLst>
          <pc:docMk/>
          <pc:sldMk cId="2595567678" sldId="261"/>
        </pc:sldMkLst>
        <pc:spChg chg="mod">
          <ac:chgData name="Matthew Weber" userId="cb8fa425-774b-40a7-b0f2-d5b57e79fa6f" providerId="ADAL" clId="{745A98FB-A910-43D6-9C2C-815F12D10ECF}" dt="2024-07-02T18:08:55.970" v="355" actId="20577"/>
          <ac:spMkLst>
            <pc:docMk/>
            <pc:sldMk cId="2595567678" sldId="261"/>
            <ac:spMk id="3" creationId="{8F4C1733-6E4C-D12A-B536-419328C4EDAA}"/>
          </ac:spMkLst>
        </pc:spChg>
        <pc:spChg chg="add mod">
          <ac:chgData name="Matthew Weber" userId="cb8fa425-774b-40a7-b0f2-d5b57e79fa6f" providerId="ADAL" clId="{745A98FB-A910-43D6-9C2C-815F12D10ECF}" dt="2024-07-02T17:16:55.188" v="157"/>
          <ac:spMkLst>
            <pc:docMk/>
            <pc:sldMk cId="2595567678" sldId="261"/>
            <ac:spMk id="9" creationId="{F97D6700-69EB-E749-A857-BF982440C933}"/>
          </ac:spMkLst>
        </pc:spChg>
        <pc:spChg chg="add mod">
          <ac:chgData name="Matthew Weber" userId="cb8fa425-774b-40a7-b0f2-d5b57e79fa6f" providerId="ADAL" clId="{745A98FB-A910-43D6-9C2C-815F12D10ECF}" dt="2024-07-02T18:06:09.161" v="314" actId="1076"/>
          <ac:spMkLst>
            <pc:docMk/>
            <pc:sldMk cId="2595567678" sldId="261"/>
            <ac:spMk id="13" creationId="{B7FF4204-7976-8FBC-0147-7B7B6728EDB5}"/>
          </ac:spMkLst>
        </pc:spChg>
        <pc:spChg chg="add mod">
          <ac:chgData name="Matthew Weber" userId="cb8fa425-774b-40a7-b0f2-d5b57e79fa6f" providerId="ADAL" clId="{745A98FB-A910-43D6-9C2C-815F12D10ECF}" dt="2024-07-02T18:06:04.417" v="313" actId="1076"/>
          <ac:spMkLst>
            <pc:docMk/>
            <pc:sldMk cId="2595567678" sldId="261"/>
            <ac:spMk id="16" creationId="{01A23029-3444-2E7D-0649-7F23B8D6B5B8}"/>
          </ac:spMkLst>
        </pc:spChg>
        <pc:spChg chg="del">
          <ac:chgData name="Matthew Weber" userId="cb8fa425-774b-40a7-b0f2-d5b57e79fa6f" providerId="ADAL" clId="{745A98FB-A910-43D6-9C2C-815F12D10ECF}" dt="2024-07-02T17:16:59.111" v="159" actId="26606"/>
          <ac:spMkLst>
            <pc:docMk/>
            <pc:sldMk cId="2595567678" sldId="261"/>
            <ac:spMk id="18" creationId="{0E3596DD-156A-473E-9BB3-C6A29F7574E9}"/>
          </ac:spMkLst>
        </pc:spChg>
        <pc:spChg chg="del">
          <ac:chgData name="Matthew Weber" userId="cb8fa425-774b-40a7-b0f2-d5b57e79fa6f" providerId="ADAL" clId="{745A98FB-A910-43D6-9C2C-815F12D10ECF}" dt="2024-07-02T17:16:59.111" v="159" actId="26606"/>
          <ac:spMkLst>
            <pc:docMk/>
            <pc:sldMk cId="2595567678" sldId="261"/>
            <ac:spMk id="20" creationId="{2C46C4D6-C474-4E92-B52E-944C1118F7B6}"/>
          </ac:spMkLst>
        </pc:spChg>
        <pc:spChg chg="add">
          <ac:chgData name="Matthew Weber" userId="cb8fa425-774b-40a7-b0f2-d5b57e79fa6f" providerId="ADAL" clId="{745A98FB-A910-43D6-9C2C-815F12D10ECF}" dt="2024-07-02T17:16:59.111" v="159" actId="26606"/>
          <ac:spMkLst>
            <pc:docMk/>
            <pc:sldMk cId="2595567678" sldId="261"/>
            <ac:spMk id="25" creationId="{0E3596DD-156A-473E-9BB3-C6A29F7574E9}"/>
          </ac:spMkLst>
        </pc:spChg>
        <pc:spChg chg="add">
          <ac:chgData name="Matthew Weber" userId="cb8fa425-774b-40a7-b0f2-d5b57e79fa6f" providerId="ADAL" clId="{745A98FB-A910-43D6-9C2C-815F12D10ECF}" dt="2024-07-02T17:16:59.111" v="159" actId="26606"/>
          <ac:spMkLst>
            <pc:docMk/>
            <pc:sldMk cId="2595567678" sldId="261"/>
            <ac:spMk id="27" creationId="{2C46C4D6-C474-4E92-B52E-944C1118F7B6}"/>
          </ac:spMkLst>
        </pc:spChg>
        <pc:grpChg chg="del">
          <ac:chgData name="Matthew Weber" userId="cb8fa425-774b-40a7-b0f2-d5b57e79fa6f" providerId="ADAL" clId="{745A98FB-A910-43D6-9C2C-815F12D10ECF}" dt="2024-07-02T17:16:57.013" v="158" actId="478"/>
          <ac:grpSpMkLst>
            <pc:docMk/>
            <pc:sldMk cId="2595567678" sldId="261"/>
            <ac:grpSpMk id="4" creationId="{D1D509F5-4D95-119F-17C2-6124673FE6F4}"/>
          </ac:grpSpMkLst>
        </pc:grpChg>
        <pc:grpChg chg="add del mod">
          <ac:chgData name="Matthew Weber" userId="cb8fa425-774b-40a7-b0f2-d5b57e79fa6f" providerId="ADAL" clId="{745A98FB-A910-43D6-9C2C-815F12D10ECF}" dt="2024-07-02T18:05:02.563" v="300" actId="478"/>
          <ac:grpSpMkLst>
            <pc:docMk/>
            <pc:sldMk cId="2595567678" sldId="261"/>
            <ac:grpSpMk id="7" creationId="{3B7700CB-AF6A-77C1-ECCF-CA434A6D5F3A}"/>
          </ac:grpSpMkLst>
        </pc:grpChg>
        <pc:grpChg chg="add mod">
          <ac:chgData name="Matthew Weber" userId="cb8fa425-774b-40a7-b0f2-d5b57e79fa6f" providerId="ADAL" clId="{745A98FB-A910-43D6-9C2C-815F12D10ECF}" dt="2024-07-02T18:05:25.072" v="305" actId="1076"/>
          <ac:grpSpMkLst>
            <pc:docMk/>
            <pc:sldMk cId="2595567678" sldId="261"/>
            <ac:grpSpMk id="10" creationId="{B3DDA410-D3A6-C2E2-177D-B5793BB08B32}"/>
          </ac:grpSpMkLst>
        </pc:grpChg>
        <pc:grpChg chg="add mod">
          <ac:chgData name="Matthew Weber" userId="cb8fa425-774b-40a7-b0f2-d5b57e79fa6f" providerId="ADAL" clId="{745A98FB-A910-43D6-9C2C-815F12D10ECF}" dt="2024-07-02T18:05:29.518" v="306" actId="1076"/>
          <ac:grpSpMkLst>
            <pc:docMk/>
            <pc:sldMk cId="2595567678" sldId="261"/>
            <ac:grpSpMk id="14" creationId="{60E9EB23-524C-0CB6-9A6C-6F4A088C01FF}"/>
          </ac:grpSpMkLst>
        </pc:grpChg>
        <pc:picChg chg="add mod">
          <ac:chgData name="Matthew Weber" userId="cb8fa425-774b-40a7-b0f2-d5b57e79fa6f" providerId="ADAL" clId="{745A98FB-A910-43D6-9C2C-815F12D10ECF}" dt="2024-07-02T17:16:55.188" v="157"/>
          <ac:picMkLst>
            <pc:docMk/>
            <pc:sldMk cId="2595567678" sldId="261"/>
            <ac:picMk id="8" creationId="{504B60F2-74EF-DE14-388F-5EADDB985D31}"/>
          </ac:picMkLst>
        </pc:picChg>
        <pc:picChg chg="add mod">
          <ac:chgData name="Matthew Weber" userId="cb8fa425-774b-40a7-b0f2-d5b57e79fa6f" providerId="ADAL" clId="{745A98FB-A910-43D6-9C2C-815F12D10ECF}" dt="2024-07-02T18:05:03.744" v="301"/>
          <ac:picMkLst>
            <pc:docMk/>
            <pc:sldMk cId="2595567678" sldId="261"/>
            <ac:picMk id="12" creationId="{4F08F407-AB4E-EF01-314B-183256132925}"/>
          </ac:picMkLst>
        </pc:picChg>
        <pc:picChg chg="add mod">
          <ac:chgData name="Matthew Weber" userId="cb8fa425-774b-40a7-b0f2-d5b57e79fa6f" providerId="ADAL" clId="{745A98FB-A910-43D6-9C2C-815F12D10ECF}" dt="2024-07-02T18:05:17.229" v="303"/>
          <ac:picMkLst>
            <pc:docMk/>
            <pc:sldMk cId="2595567678" sldId="261"/>
            <ac:picMk id="15" creationId="{0903D5C8-61C9-4DB3-4B22-2B5A6CC63D81}"/>
          </ac:picMkLst>
        </pc:picChg>
      </pc:sldChg>
      <pc:sldChg chg="addSp delSp modSp mod">
        <pc:chgData name="Matthew Weber" userId="cb8fa425-774b-40a7-b0f2-d5b57e79fa6f" providerId="ADAL" clId="{745A98FB-A910-43D6-9C2C-815F12D10ECF}" dt="2024-07-02T18:09:15.179" v="376"/>
        <pc:sldMkLst>
          <pc:docMk/>
          <pc:sldMk cId="3183407483" sldId="262"/>
        </pc:sldMkLst>
        <pc:spChg chg="mod">
          <ac:chgData name="Matthew Weber" userId="cb8fa425-774b-40a7-b0f2-d5b57e79fa6f" providerId="ADAL" clId="{745A98FB-A910-43D6-9C2C-815F12D10ECF}" dt="2024-07-02T18:09:15.179" v="376"/>
          <ac:spMkLst>
            <pc:docMk/>
            <pc:sldMk cId="3183407483" sldId="262"/>
            <ac:spMk id="3" creationId="{8F4C1733-6E4C-D12A-B536-419328C4EDAA}"/>
          </ac:spMkLst>
        </pc:spChg>
        <pc:spChg chg="add mod">
          <ac:chgData name="Matthew Weber" userId="cb8fa425-774b-40a7-b0f2-d5b57e79fa6f" providerId="ADAL" clId="{745A98FB-A910-43D6-9C2C-815F12D10ECF}" dt="2024-07-02T17:18:06.515" v="167" actId="255"/>
          <ac:spMkLst>
            <pc:docMk/>
            <pc:sldMk cId="3183407483" sldId="262"/>
            <ac:spMk id="6" creationId="{92DFA1D7-2799-678A-EF2F-DCC92B0073F5}"/>
          </ac:spMkLst>
        </pc:spChg>
        <pc:spChg chg="add mod">
          <ac:chgData name="Matthew Weber" userId="cb8fa425-774b-40a7-b0f2-d5b57e79fa6f" providerId="ADAL" clId="{745A98FB-A910-43D6-9C2C-815F12D10ECF}" dt="2024-07-02T17:17:42.768" v="164"/>
          <ac:spMkLst>
            <pc:docMk/>
            <pc:sldMk cId="3183407483" sldId="262"/>
            <ac:spMk id="8" creationId="{215EB4CD-1BBA-3669-5B15-6EB7DDF63F0A}"/>
          </ac:spMkLst>
        </pc:spChg>
        <pc:spChg chg="del">
          <ac:chgData name="Matthew Weber" userId="cb8fa425-774b-40a7-b0f2-d5b57e79fa6f" providerId="ADAL" clId="{745A98FB-A910-43D6-9C2C-815F12D10ECF}" dt="2024-07-02T17:17:31.768" v="163" actId="478"/>
          <ac:spMkLst>
            <pc:docMk/>
            <pc:sldMk cId="3183407483" sldId="262"/>
            <ac:spMk id="10" creationId="{14DF519F-C208-6664-1520-FD7815DEB471}"/>
          </ac:spMkLst>
        </pc:spChg>
        <pc:spChg chg="add mod">
          <ac:chgData name="Matthew Weber" userId="cb8fa425-774b-40a7-b0f2-d5b57e79fa6f" providerId="ADAL" clId="{745A98FB-A910-43D6-9C2C-815F12D10ECF}" dt="2024-07-02T17:17:42.768" v="164"/>
          <ac:spMkLst>
            <pc:docMk/>
            <pc:sldMk cId="3183407483" sldId="262"/>
            <ac:spMk id="11" creationId="{0CB3267C-E1B7-6DC1-3D33-CE03124FAFBB}"/>
          </ac:spMkLst>
        </pc:spChg>
        <pc:spChg chg="add mod">
          <ac:chgData name="Matthew Weber" userId="cb8fa425-774b-40a7-b0f2-d5b57e79fa6f" providerId="ADAL" clId="{745A98FB-A910-43D6-9C2C-815F12D10ECF}" dt="2024-07-02T17:17:42.768" v="164"/>
          <ac:spMkLst>
            <pc:docMk/>
            <pc:sldMk cId="3183407483" sldId="262"/>
            <ac:spMk id="12" creationId="{FFDD19D1-121E-C030-0098-70519AA75F2C}"/>
          </ac:spMkLst>
        </pc:spChg>
        <pc:spChg chg="add mod">
          <ac:chgData name="Matthew Weber" userId="cb8fa425-774b-40a7-b0f2-d5b57e79fa6f" providerId="ADAL" clId="{745A98FB-A910-43D6-9C2C-815F12D10ECF}" dt="2024-07-02T18:06:58.068" v="323"/>
          <ac:spMkLst>
            <pc:docMk/>
            <pc:sldMk cId="3183407483" sldId="262"/>
            <ac:spMk id="15" creationId="{15C47012-9F88-7EF7-5F86-F37D5A0AECC6}"/>
          </ac:spMkLst>
        </pc:spChg>
        <pc:spChg chg="add mod">
          <ac:chgData name="Matthew Weber" userId="cb8fa425-774b-40a7-b0f2-d5b57e79fa6f" providerId="ADAL" clId="{745A98FB-A910-43D6-9C2C-815F12D10ECF}" dt="2024-07-02T18:06:58.068" v="323"/>
          <ac:spMkLst>
            <pc:docMk/>
            <pc:sldMk cId="3183407483" sldId="262"/>
            <ac:spMk id="17" creationId="{E4B4CD2F-EF54-4914-8694-DAA30E1D6CC5}"/>
          </ac:spMkLst>
        </pc:spChg>
        <pc:grpChg chg="add del mod">
          <ac:chgData name="Matthew Weber" userId="cb8fa425-774b-40a7-b0f2-d5b57e79fa6f" providerId="ADAL" clId="{745A98FB-A910-43D6-9C2C-815F12D10ECF}" dt="2024-07-02T18:06:48.823" v="322" actId="478"/>
          <ac:grpSpMkLst>
            <pc:docMk/>
            <pc:sldMk cId="3183407483" sldId="262"/>
            <ac:grpSpMk id="4" creationId="{B611EBAA-8A33-3FCC-90F0-4B0C7CBAEF22}"/>
          </ac:grpSpMkLst>
        </pc:grpChg>
        <pc:grpChg chg="add mod">
          <ac:chgData name="Matthew Weber" userId="cb8fa425-774b-40a7-b0f2-d5b57e79fa6f" providerId="ADAL" clId="{745A98FB-A910-43D6-9C2C-815F12D10ECF}" dt="2024-07-02T17:17:42.768" v="164"/>
          <ac:grpSpMkLst>
            <pc:docMk/>
            <pc:sldMk cId="3183407483" sldId="262"/>
            <ac:grpSpMk id="5" creationId="{B3146C48-D4CB-E4A0-5E07-645A444E2C14}"/>
          </ac:grpSpMkLst>
        </pc:grpChg>
        <pc:grpChg chg="add mod">
          <ac:chgData name="Matthew Weber" userId="cb8fa425-774b-40a7-b0f2-d5b57e79fa6f" providerId="ADAL" clId="{745A98FB-A910-43D6-9C2C-815F12D10ECF}" dt="2024-07-02T18:07:01.850" v="324" actId="1076"/>
          <ac:grpSpMkLst>
            <pc:docMk/>
            <pc:sldMk cId="3183407483" sldId="262"/>
            <ac:grpSpMk id="13" creationId="{32E76F6E-8506-1B54-581E-832935097483}"/>
          </ac:grpSpMkLst>
        </pc:grpChg>
        <pc:grpChg chg="add mod">
          <ac:chgData name="Matthew Weber" userId="cb8fa425-774b-40a7-b0f2-d5b57e79fa6f" providerId="ADAL" clId="{745A98FB-A910-43D6-9C2C-815F12D10ECF}" dt="2024-07-02T18:06:58.068" v="323"/>
          <ac:grpSpMkLst>
            <pc:docMk/>
            <pc:sldMk cId="3183407483" sldId="262"/>
            <ac:grpSpMk id="14" creationId="{F54B836C-D031-CDCE-7BB3-5586BA3A096D}"/>
          </ac:grpSpMkLst>
        </pc:grpChg>
        <pc:picChg chg="add mod">
          <ac:chgData name="Matthew Weber" userId="cb8fa425-774b-40a7-b0f2-d5b57e79fa6f" providerId="ADAL" clId="{745A98FB-A910-43D6-9C2C-815F12D10ECF}" dt="2024-07-02T17:17:42.768" v="164"/>
          <ac:picMkLst>
            <pc:docMk/>
            <pc:sldMk cId="3183407483" sldId="262"/>
            <ac:picMk id="7" creationId="{7C2A2E35-69D8-8AF9-6C9A-3C929D80D56A}"/>
          </ac:picMkLst>
        </pc:picChg>
        <pc:picChg chg="del">
          <ac:chgData name="Matthew Weber" userId="cb8fa425-774b-40a7-b0f2-d5b57e79fa6f" providerId="ADAL" clId="{745A98FB-A910-43D6-9C2C-815F12D10ECF}" dt="2024-07-02T17:17:29.596" v="162" actId="478"/>
          <ac:picMkLst>
            <pc:docMk/>
            <pc:sldMk cId="3183407483" sldId="262"/>
            <ac:picMk id="9" creationId="{194D4488-E087-472B-1A0F-8048AD5BA807}"/>
          </ac:picMkLst>
        </pc:picChg>
        <pc:picChg chg="add mod">
          <ac:chgData name="Matthew Weber" userId="cb8fa425-774b-40a7-b0f2-d5b57e79fa6f" providerId="ADAL" clId="{745A98FB-A910-43D6-9C2C-815F12D10ECF}" dt="2024-07-02T18:06:58.068" v="323"/>
          <ac:picMkLst>
            <pc:docMk/>
            <pc:sldMk cId="3183407483" sldId="262"/>
            <ac:picMk id="16" creationId="{41DC789F-E1AA-87A8-96C3-8F373F51B33C}"/>
          </ac:picMkLst>
        </pc:picChg>
      </pc:sldChg>
      <pc:sldChg chg="del">
        <pc:chgData name="Matthew Weber" userId="cb8fa425-774b-40a7-b0f2-d5b57e79fa6f" providerId="ADAL" clId="{745A98FB-A910-43D6-9C2C-815F12D10ECF}" dt="2024-07-02T17:18:16.615" v="168" actId="2696"/>
        <pc:sldMkLst>
          <pc:docMk/>
          <pc:sldMk cId="1355892443" sldId="263"/>
        </pc:sldMkLst>
      </pc:sldChg>
      <pc:sldChg chg="del">
        <pc:chgData name="Matthew Weber" userId="cb8fa425-774b-40a7-b0f2-d5b57e79fa6f" providerId="ADAL" clId="{745A98FB-A910-43D6-9C2C-815F12D10ECF}" dt="2024-07-02T17:18:20.135" v="169" actId="2696"/>
        <pc:sldMkLst>
          <pc:docMk/>
          <pc:sldMk cId="1147741241" sldId="264"/>
        </pc:sldMkLst>
      </pc:sldChg>
      <pc:sldChg chg="del">
        <pc:chgData name="Matthew Weber" userId="cb8fa425-774b-40a7-b0f2-d5b57e79fa6f" providerId="ADAL" clId="{745A98FB-A910-43D6-9C2C-815F12D10ECF}" dt="2024-07-02T17:18:23.479" v="170" actId="2696"/>
        <pc:sldMkLst>
          <pc:docMk/>
          <pc:sldMk cId="1905982395" sldId="265"/>
        </pc:sldMkLst>
      </pc:sldChg>
      <pc:sldChg chg="del">
        <pc:chgData name="Matthew Weber" userId="cb8fa425-774b-40a7-b0f2-d5b57e79fa6f" providerId="ADAL" clId="{745A98FB-A910-43D6-9C2C-815F12D10ECF}" dt="2024-07-02T17:18:25.920" v="171" actId="2696"/>
        <pc:sldMkLst>
          <pc:docMk/>
          <pc:sldMk cId="582507142" sldId="266"/>
        </pc:sldMkLst>
      </pc:sldChg>
      <pc:sldChg chg="del">
        <pc:chgData name="Matthew Weber" userId="cb8fa425-774b-40a7-b0f2-d5b57e79fa6f" providerId="ADAL" clId="{745A98FB-A910-43D6-9C2C-815F12D10ECF}" dt="2024-07-02T17:18:28.405" v="172" actId="2696"/>
        <pc:sldMkLst>
          <pc:docMk/>
          <pc:sldMk cId="1829635972" sldId="267"/>
        </pc:sldMkLst>
      </pc:sldChg>
      <pc:sldChg chg="del">
        <pc:chgData name="Matthew Weber" userId="cb8fa425-774b-40a7-b0f2-d5b57e79fa6f" providerId="ADAL" clId="{745A98FB-A910-43D6-9C2C-815F12D10ECF}" dt="2024-07-02T17:18:30.748" v="173" actId="2696"/>
        <pc:sldMkLst>
          <pc:docMk/>
          <pc:sldMk cId="379908706" sldId="268"/>
        </pc:sldMkLst>
      </pc:sldChg>
      <pc:sldChg chg="del">
        <pc:chgData name="Matthew Weber" userId="cb8fa425-774b-40a7-b0f2-d5b57e79fa6f" providerId="ADAL" clId="{745A98FB-A910-43D6-9C2C-815F12D10ECF}" dt="2024-07-02T17:18:33.559" v="174" actId="2696"/>
        <pc:sldMkLst>
          <pc:docMk/>
          <pc:sldMk cId="665995654" sldId="269"/>
        </pc:sldMkLst>
      </pc:sldChg>
      <pc:sldChg chg="del">
        <pc:chgData name="Matthew Weber" userId="cb8fa425-774b-40a7-b0f2-d5b57e79fa6f" providerId="ADAL" clId="{745A98FB-A910-43D6-9C2C-815F12D10ECF}" dt="2024-07-02T17:18:37.250" v="175" actId="2696"/>
        <pc:sldMkLst>
          <pc:docMk/>
          <pc:sldMk cId="1678771448" sldId="270"/>
        </pc:sldMkLst>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cid:7c35ff20-3f50-4b1c-8ad3-4b3b1450f0d0@namprd13.prod.outlook.com"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cid:d36e1059-5a03-4efe-9371-daaddaa88ef8@namprd13.prod.outlook.com" TargetMode="Externa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cid:a34a62a5-3ac7-4ace-848d-12812d438c43@namprd13.prod.outlook.com"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1465118" y="1998925"/>
            <a:ext cx="8757243" cy="2149412"/>
          </a:xfrm>
        </p:spPr>
        <p:txBody>
          <a:bodyPr>
            <a:normAutofit/>
          </a:bodyPr>
          <a:lstStyle/>
          <a:p>
            <a:r>
              <a:rPr lang="en-US" sz="5200" dirty="0"/>
              <a:t>Unclogging a Cement Silo</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3880419" y="4300833"/>
            <a:ext cx="4431162" cy="1191873"/>
          </a:xfrm>
        </p:spPr>
        <p:txBody>
          <a:bodyPr>
            <a:normAutofit/>
          </a:bodyPr>
          <a:lstStyle/>
          <a:p>
            <a:r>
              <a:rPr lang="en-US" dirty="0"/>
              <a:t>6.4.24 version 1.0</a:t>
            </a:r>
          </a:p>
        </p:txBody>
      </p:sp>
    </p:spTree>
    <p:extLst>
      <p:ext uri="{BB962C8B-B14F-4D97-AF65-F5344CB8AC3E}">
        <p14:creationId xmlns:p14="http://schemas.microsoft.com/office/powerpoint/2010/main" val="29327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igh-Quality Cement Batching Products">
            <a:extLst>
              <a:ext uri="{FF2B5EF4-FFF2-40B4-BE49-F238E27FC236}">
                <a16:creationId xmlns:a16="http://schemas.microsoft.com/office/drawing/2014/main" id="{5638289A-E7B2-AAF4-2E02-5E7A2E02605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9214" r="19215" b="5"/>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dirty="0"/>
              <a:t>Assumptions and Prerequisite Skills</a:t>
            </a:r>
          </a:p>
          <a:p>
            <a:pPr marL="800100" lvl="1" indent="-342900">
              <a:spcBef>
                <a:spcPts val="0"/>
              </a:spcBef>
              <a:buFont typeface="Symbol" panose="05050102010706020507" pitchFamily="18" charset="2"/>
              <a:buChar char=""/>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The computer is on and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IntelliBatch</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3.0 is open</a:t>
            </a:r>
          </a:p>
          <a:p>
            <a:r>
              <a:rPr lang="en-US" sz="2000" dirty="0"/>
              <a:t>Supplies Needed</a:t>
            </a:r>
          </a:p>
          <a:p>
            <a:pPr lvl="1"/>
            <a:r>
              <a:rPr lang="en-US" sz="2000" dirty="0"/>
              <a:t>Standard PPE</a:t>
            </a:r>
          </a:p>
          <a:p>
            <a:pPr lvl="1"/>
            <a:r>
              <a:rPr lang="en-US" sz="2000"/>
              <a:t>Mallet</a:t>
            </a:r>
            <a:endParaRPr lang="en-US" sz="2000" dirty="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marR="0" lvl="0" indent="0">
              <a:spcBef>
                <a:spcPts val="0"/>
              </a:spcBef>
              <a:spcAft>
                <a:spcPts val="800"/>
              </a:spcAft>
              <a:buNone/>
            </a:pPr>
            <a:r>
              <a:rPr lang="en-US" sz="2000" dirty="0">
                <a:latin typeface="Aptos" panose="020B0004020202020204" pitchFamily="34" charset="0"/>
                <a:ea typeface="Aptos" panose="020B0004020202020204" pitchFamily="34" charset="0"/>
                <a:cs typeface="Times New Roman" panose="02020603050405020304" pitchFamily="18" charset="0"/>
              </a:rPr>
              <a:t>1</a:t>
            </a:r>
            <a:r>
              <a:rPr lang="en-US" sz="2000" dirty="0">
                <a:effectLst/>
                <a:latin typeface="Aptos" panose="020B0004020202020204" pitchFamily="34" charset="0"/>
                <a:ea typeface="Aptos" panose="020B0004020202020204" pitchFamily="34" charset="0"/>
                <a:cs typeface="Times New Roman" panose="02020603050405020304" pitchFamily="18" charset="0"/>
              </a:rPr>
              <a:t>.  Before you begin checking for a clogged bin, make sure to visually confirm the bin is not empty. You can tell this by monitoring the vertical blue line next to each bin (Red circle in Figure 1). If the bottom light on the right of a bin lights up, this means that the bin is almost, if not completely, empty.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4730A2F2-9F05-D372-DD43-1271FEF282C1}"/>
              </a:ext>
            </a:extLst>
          </p:cNvPr>
          <p:cNvGrpSpPr/>
          <p:nvPr/>
        </p:nvGrpSpPr>
        <p:grpSpPr>
          <a:xfrm>
            <a:off x="7511512" y="643234"/>
            <a:ext cx="3326494" cy="5025938"/>
            <a:chOff x="0" y="0"/>
            <a:chExt cx="884555" cy="1336844"/>
          </a:xfrm>
        </p:grpSpPr>
        <p:grpSp>
          <p:nvGrpSpPr>
            <p:cNvPr id="8" name="Group 7">
              <a:extLst>
                <a:ext uri="{FF2B5EF4-FFF2-40B4-BE49-F238E27FC236}">
                  <a16:creationId xmlns:a16="http://schemas.microsoft.com/office/drawing/2014/main" id="{2406C735-EF88-3DA2-35D4-AB14297C4893}"/>
                </a:ext>
              </a:extLst>
            </p:cNvPr>
            <p:cNvGrpSpPr/>
            <p:nvPr/>
          </p:nvGrpSpPr>
          <p:grpSpPr>
            <a:xfrm>
              <a:off x="0" y="0"/>
              <a:ext cx="884555" cy="1230630"/>
              <a:chOff x="191727" y="848032"/>
              <a:chExt cx="885077" cy="1230958"/>
            </a:xfrm>
          </p:grpSpPr>
          <p:pic>
            <p:nvPicPr>
              <p:cNvPr id="10" name="Picture 9">
                <a:extLst>
                  <a:ext uri="{FF2B5EF4-FFF2-40B4-BE49-F238E27FC236}">
                    <a16:creationId xmlns:a16="http://schemas.microsoft.com/office/drawing/2014/main" id="{ED3747A2-14FC-F166-CC9C-C654D138EA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399" t="31521" r="77396" b="22324"/>
              <a:stretch/>
            </p:blipFill>
            <p:spPr bwMode="auto">
              <a:xfrm>
                <a:off x="191727" y="848032"/>
                <a:ext cx="885077" cy="1230958"/>
              </a:xfrm>
              <a:prstGeom prst="rect">
                <a:avLst/>
              </a:prstGeom>
              <a:noFill/>
              <a:ln>
                <a:noFill/>
              </a:ln>
            </p:spPr>
          </p:pic>
          <p:sp>
            <p:nvSpPr>
              <p:cNvPr id="12" name="Oval 11">
                <a:extLst>
                  <a:ext uri="{FF2B5EF4-FFF2-40B4-BE49-F238E27FC236}">
                    <a16:creationId xmlns:a16="http://schemas.microsoft.com/office/drawing/2014/main" id="{01F30140-4E94-B025-09A7-AF58C76A8BA1}"/>
                  </a:ext>
                </a:extLst>
              </p:cNvPr>
              <p:cNvSpPr/>
              <p:nvPr/>
            </p:nvSpPr>
            <p:spPr>
              <a:xfrm>
                <a:off x="613287" y="952500"/>
                <a:ext cx="302342" cy="92914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Text Box 2">
              <a:extLst>
                <a:ext uri="{FF2B5EF4-FFF2-40B4-BE49-F238E27FC236}">
                  <a16:creationId xmlns:a16="http://schemas.microsoft.com/office/drawing/2014/main" id="{B576B48D-FEC1-5C7F-197C-3E38FF11F0E0}"/>
                </a:ext>
              </a:extLst>
            </p:cNvPr>
            <p:cNvSpPr txBox="1">
              <a:spLocks noChangeArrowheads="1"/>
            </p:cNvSpPr>
            <p:nvPr/>
          </p:nvSpPr>
          <p:spPr bwMode="auto">
            <a:xfrm>
              <a:off x="293423" y="1230630"/>
              <a:ext cx="255776" cy="106214"/>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defTabSz="3438144">
                <a:lnSpc>
                  <a:spcPct val="115000"/>
                </a:lnSpc>
                <a:spcAft>
                  <a:spcPts val="3008"/>
                </a:spcAft>
              </a:pPr>
              <a:r>
                <a:rPr lang="en-US" kern="100" dirty="0">
                  <a:solidFill>
                    <a:schemeClr val="tx1"/>
                  </a:solidFill>
                  <a:latin typeface="Aptos" panose="020B0004020202020204" pitchFamily="34" charset="0"/>
                  <a:ea typeface="+mn-ea"/>
                  <a:cs typeface="Times New Roman" panose="02020603050405020304" pitchFamily="18" charset="0"/>
                </a:rPr>
                <a:t>Figure 1</a:t>
              </a:r>
              <a:endParaRPr lang="en-US" sz="5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75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4" name="Rectangle 31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6" name="Freeform: Shape 31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marR="0" lvl="0" indent="0">
              <a:lnSpc>
                <a:spcPct val="115000"/>
              </a:lnSpc>
              <a:spcBef>
                <a:spcPts val="0"/>
              </a:spcBef>
              <a:spcAft>
                <a:spcPts val="800"/>
              </a:spcAft>
              <a:buNone/>
            </a:pPr>
            <a:r>
              <a:rPr lang="en-US" sz="1700" kern="100" dirty="0">
                <a:latin typeface="Aptos" panose="020B0004020202020204" pitchFamily="34" charset="0"/>
                <a:ea typeface="Aptos" panose="020B0004020202020204" pitchFamily="34" charset="0"/>
                <a:cs typeface="Times New Roman" panose="02020603050405020304" pitchFamily="18" charset="0"/>
              </a:rPr>
              <a:t>2.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Two signs that a silo is clogged:</a:t>
            </a:r>
          </a:p>
          <a:p>
            <a:pPr marL="800100" lvl="1" indent="-342900">
              <a:spcBef>
                <a:spcPts val="0"/>
              </a:spcBef>
              <a:spcAft>
                <a:spcPts val="800"/>
              </a:spcAft>
              <a:buAutoNum type="alphaLcPeriod"/>
            </a:pPr>
            <a:r>
              <a:rPr lang="en-US" sz="1800" dirty="0">
                <a:effectLst/>
                <a:latin typeface="Aptos" panose="020B0004020202020204" pitchFamily="34" charset="0"/>
                <a:ea typeface="Aptos" panose="020B0004020202020204" pitchFamily="34" charset="0"/>
                <a:cs typeface="Times New Roman" panose="02020603050405020304" pitchFamily="18" charset="0"/>
              </a:rPr>
              <a:t>A silo is red and the valve icon (Figure 2) remains at a vertical position for an extended period of time</a:t>
            </a:r>
          </a:p>
          <a:p>
            <a:pPr marL="800100" lvl="1" indent="-342900">
              <a:spcBef>
                <a:spcPts val="0"/>
              </a:spcBef>
              <a:spcAft>
                <a:spcPts val="800"/>
              </a:spcAft>
              <a:buAutoNum type="alphaLcPeriod"/>
            </a:pPr>
            <a:r>
              <a:rPr lang="en-US" sz="1800" dirty="0">
                <a:effectLst/>
                <a:latin typeface="Aptos" panose="020B0004020202020204" pitchFamily="34" charset="0"/>
                <a:ea typeface="Aptos" panose="020B0004020202020204" pitchFamily="34" charset="0"/>
                <a:cs typeface="Times New Roman" panose="02020603050405020304" pitchFamily="18" charset="0"/>
              </a:rPr>
              <a:t>You get an error message at the bottom of the screen (Figure 3)</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10" name="Group 9">
            <a:extLst>
              <a:ext uri="{FF2B5EF4-FFF2-40B4-BE49-F238E27FC236}">
                <a16:creationId xmlns:a16="http://schemas.microsoft.com/office/drawing/2014/main" id="{6B5C0952-6319-9071-6E21-6987308EB7C6}"/>
              </a:ext>
            </a:extLst>
          </p:cNvPr>
          <p:cNvGrpSpPr/>
          <p:nvPr/>
        </p:nvGrpSpPr>
        <p:grpSpPr>
          <a:xfrm>
            <a:off x="6750016" y="4631935"/>
            <a:ext cx="4651704" cy="959995"/>
            <a:chOff x="0" y="0"/>
            <a:chExt cx="4346575" cy="782801"/>
          </a:xfrm>
        </p:grpSpPr>
        <p:pic>
          <p:nvPicPr>
            <p:cNvPr id="11" name="Picture 10">
              <a:extLst>
                <a:ext uri="{FF2B5EF4-FFF2-40B4-BE49-F238E27FC236}">
                  <a16:creationId xmlns:a16="http://schemas.microsoft.com/office/drawing/2014/main" id="{F7DEBC1D-C5CB-53EA-C820-0DAF483896B5}"/>
                </a:ext>
              </a:extLst>
            </p:cNvPr>
            <p:cNvPicPr>
              <a:picLocks noChangeAspect="1"/>
            </p:cNvPicPr>
            <p:nvPr/>
          </p:nvPicPr>
          <p:blipFill rotWithShape="1">
            <a:blip r:embed="rId2">
              <a:extLst>
                <a:ext uri="{28A0092B-C50C-407E-A947-70E740481C1C}">
                  <a14:useLocalDpi xmlns:a14="http://schemas.microsoft.com/office/drawing/2010/main" val="0"/>
                </a:ext>
              </a:extLst>
            </a:blip>
            <a:srcRect l="41915" t="-18358" r="42042" b="-1"/>
            <a:stretch/>
          </p:blipFill>
          <p:spPr bwMode="auto">
            <a:xfrm>
              <a:off x="0" y="0"/>
              <a:ext cx="4346575" cy="454660"/>
            </a:xfrm>
            <a:prstGeom prst="rect">
              <a:avLst/>
            </a:prstGeom>
            <a:noFill/>
            <a:ln>
              <a:noFill/>
            </a:ln>
            <a:extLst>
              <a:ext uri="{53640926-AAD7-44D8-BBD7-CCE9431645EC}">
                <a14:shadowObscured xmlns:a14="http://schemas.microsoft.com/office/drawing/2010/main"/>
              </a:ext>
            </a:extLst>
          </p:spPr>
        </p:pic>
        <p:sp>
          <p:nvSpPr>
            <p:cNvPr id="12" name="Text Box 2">
              <a:extLst>
                <a:ext uri="{FF2B5EF4-FFF2-40B4-BE49-F238E27FC236}">
                  <a16:creationId xmlns:a16="http://schemas.microsoft.com/office/drawing/2014/main" id="{76A36542-A38B-C820-E85E-60E69B9A85FA}"/>
                </a:ext>
              </a:extLst>
            </p:cNvPr>
            <p:cNvSpPr txBox="1">
              <a:spLocks noChangeArrowheads="1"/>
            </p:cNvSpPr>
            <p:nvPr/>
          </p:nvSpPr>
          <p:spPr bwMode="auto">
            <a:xfrm>
              <a:off x="1813643" y="484986"/>
              <a:ext cx="934643" cy="297815"/>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3</a:t>
              </a:r>
            </a:p>
          </p:txBody>
        </p:sp>
      </p:grpSp>
      <p:grpSp>
        <p:nvGrpSpPr>
          <p:cNvPr id="13" name="Group 12">
            <a:extLst>
              <a:ext uri="{FF2B5EF4-FFF2-40B4-BE49-F238E27FC236}">
                <a16:creationId xmlns:a16="http://schemas.microsoft.com/office/drawing/2014/main" id="{42FA7AB0-7A4E-D1BF-1B6B-1B97329FA1B4}"/>
              </a:ext>
            </a:extLst>
          </p:cNvPr>
          <p:cNvGrpSpPr/>
          <p:nvPr/>
        </p:nvGrpSpPr>
        <p:grpSpPr>
          <a:xfrm>
            <a:off x="7000860" y="1061147"/>
            <a:ext cx="3870747" cy="2765691"/>
            <a:chOff x="0" y="0"/>
            <a:chExt cx="2035175" cy="1394474"/>
          </a:xfrm>
        </p:grpSpPr>
        <p:pic>
          <p:nvPicPr>
            <p:cNvPr id="14" name="Picture 13">
              <a:extLst>
                <a:ext uri="{FF2B5EF4-FFF2-40B4-BE49-F238E27FC236}">
                  <a16:creationId xmlns:a16="http://schemas.microsoft.com/office/drawing/2014/main" id="{7FFF1C35-245A-8B5E-AF2A-73EBD5DB695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0"/>
              <a:ext cx="2035175" cy="1162050"/>
            </a:xfrm>
            <a:prstGeom prst="rect">
              <a:avLst/>
            </a:prstGeom>
            <a:noFill/>
            <a:ln>
              <a:noFill/>
            </a:ln>
          </p:spPr>
        </p:pic>
        <p:sp>
          <p:nvSpPr>
            <p:cNvPr id="15" name="Text Box 2">
              <a:extLst>
                <a:ext uri="{FF2B5EF4-FFF2-40B4-BE49-F238E27FC236}">
                  <a16:creationId xmlns:a16="http://schemas.microsoft.com/office/drawing/2014/main" id="{DEB417D5-06A6-391D-71D6-F99D0C1205E1}"/>
                </a:ext>
              </a:extLst>
            </p:cNvPr>
            <p:cNvSpPr txBox="1">
              <a:spLocks noChangeArrowheads="1"/>
            </p:cNvSpPr>
            <p:nvPr/>
          </p:nvSpPr>
          <p:spPr bwMode="auto">
            <a:xfrm>
              <a:off x="755667" y="1180802"/>
              <a:ext cx="523840" cy="213672"/>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2</a:t>
              </a:r>
            </a:p>
          </p:txBody>
        </p:sp>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marR="0" lvl="0" indent="0">
              <a:spcBef>
                <a:spcPts val="0"/>
              </a:spcBef>
              <a:spcAft>
                <a:spcPts val="800"/>
              </a:spcAft>
              <a:buNone/>
            </a:pPr>
            <a:r>
              <a:rPr lang="en-US" sz="2000" kern="100" dirty="0">
                <a:latin typeface="Aptos" panose="020B0004020202020204" pitchFamily="34" charset="0"/>
                <a:ea typeface="Aptos" panose="020B0004020202020204" pitchFamily="34" charset="0"/>
                <a:cs typeface="Times New Roman" panose="02020603050405020304" pitchFamily="18" charset="0"/>
              </a:rPr>
              <a:t>3.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If conditions (a and b) have been met, click on the A icon underneath the corresponding silo (Figure 4).</a:t>
            </a:r>
          </a:p>
        </p:txBody>
      </p:sp>
      <p:grpSp>
        <p:nvGrpSpPr>
          <p:cNvPr id="12" name="Group 11">
            <a:extLst>
              <a:ext uri="{FF2B5EF4-FFF2-40B4-BE49-F238E27FC236}">
                <a16:creationId xmlns:a16="http://schemas.microsoft.com/office/drawing/2014/main" id="{FD8FEFE1-948A-48B1-5ADD-A6C00CCFD9CB}"/>
              </a:ext>
            </a:extLst>
          </p:cNvPr>
          <p:cNvGrpSpPr/>
          <p:nvPr/>
        </p:nvGrpSpPr>
        <p:grpSpPr>
          <a:xfrm>
            <a:off x="8267124" y="643234"/>
            <a:ext cx="1815271" cy="5599876"/>
            <a:chOff x="0" y="0"/>
            <a:chExt cx="1032510" cy="3185324"/>
          </a:xfrm>
        </p:grpSpPr>
        <p:grpSp>
          <p:nvGrpSpPr>
            <p:cNvPr id="13" name="Group 12">
              <a:extLst>
                <a:ext uri="{FF2B5EF4-FFF2-40B4-BE49-F238E27FC236}">
                  <a16:creationId xmlns:a16="http://schemas.microsoft.com/office/drawing/2014/main" id="{7121ACC0-2618-4492-F82A-C03407C40AB6}"/>
                </a:ext>
              </a:extLst>
            </p:cNvPr>
            <p:cNvGrpSpPr/>
            <p:nvPr/>
          </p:nvGrpSpPr>
          <p:grpSpPr>
            <a:xfrm>
              <a:off x="0" y="0"/>
              <a:ext cx="1032510" cy="2875915"/>
              <a:chOff x="0" y="0"/>
              <a:chExt cx="1032510" cy="2875915"/>
            </a:xfrm>
          </p:grpSpPr>
          <p:pic>
            <p:nvPicPr>
              <p:cNvPr id="15" name="Picture 14">
                <a:extLst>
                  <a:ext uri="{FF2B5EF4-FFF2-40B4-BE49-F238E27FC236}">
                    <a16:creationId xmlns:a16="http://schemas.microsoft.com/office/drawing/2014/main" id="{9C799527-6B7F-232C-D698-F3ECE50C80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32510" cy="2875915"/>
              </a:xfrm>
              <a:prstGeom prst="rect">
                <a:avLst/>
              </a:prstGeom>
              <a:noFill/>
              <a:ln>
                <a:noFill/>
              </a:ln>
            </p:spPr>
          </p:pic>
          <p:sp>
            <p:nvSpPr>
              <p:cNvPr id="16" name="Oval 15">
                <a:extLst>
                  <a:ext uri="{FF2B5EF4-FFF2-40B4-BE49-F238E27FC236}">
                    <a16:creationId xmlns:a16="http://schemas.microsoft.com/office/drawing/2014/main" id="{CC4EB9D3-4A67-2468-39F2-2CA3C3CC9E77}"/>
                  </a:ext>
                </a:extLst>
              </p:cNvPr>
              <p:cNvSpPr/>
              <p:nvPr/>
            </p:nvSpPr>
            <p:spPr>
              <a:xfrm>
                <a:off x="60223" y="1859526"/>
                <a:ext cx="899651" cy="486697"/>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4" name="Text Box 2">
              <a:extLst>
                <a:ext uri="{FF2B5EF4-FFF2-40B4-BE49-F238E27FC236}">
                  <a16:creationId xmlns:a16="http://schemas.microsoft.com/office/drawing/2014/main" id="{D030381E-FE20-CF1E-7D29-D38296EA5CBC}"/>
                </a:ext>
              </a:extLst>
            </p:cNvPr>
            <p:cNvSpPr txBox="1">
              <a:spLocks noChangeArrowheads="1"/>
            </p:cNvSpPr>
            <p:nvPr/>
          </p:nvSpPr>
          <p:spPr bwMode="auto">
            <a:xfrm>
              <a:off x="147484" y="2890684"/>
              <a:ext cx="737235" cy="29464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defTabSz="1600200">
                <a:lnSpc>
                  <a:spcPct val="115000"/>
                </a:lnSpc>
                <a:spcAft>
                  <a:spcPts val="1400"/>
                </a:spcAft>
              </a:pPr>
              <a:r>
                <a:rPr lang="en-US" sz="2100" kern="100">
                  <a:solidFill>
                    <a:schemeClr val="tx1"/>
                  </a:solidFill>
                  <a:latin typeface="Aptos" panose="020B0004020202020204" pitchFamily="34" charset="0"/>
                  <a:ea typeface="+mn-ea"/>
                  <a:cs typeface="Times New Roman" panose="02020603050405020304" pitchFamily="18" charset="0"/>
                </a:rPr>
                <a:t>Figure 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284625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marR="0" lvl="0" indent="0">
              <a:lnSpc>
                <a:spcPct val="115000"/>
              </a:lnSpc>
              <a:spcBef>
                <a:spcPts val="0"/>
              </a:spcBef>
              <a:spcAft>
                <a:spcPts val="800"/>
              </a:spcAft>
              <a:buNone/>
            </a:pPr>
            <a:r>
              <a:rPr lang="en-US" sz="2000" kern="100" dirty="0">
                <a:latin typeface="Aptos" panose="020B0004020202020204" pitchFamily="34" charset="0"/>
                <a:ea typeface="Aptos" panose="020B0004020202020204" pitchFamily="34" charset="0"/>
                <a:cs typeface="Times New Roman" panose="02020603050405020304" pitchFamily="18" charset="0"/>
              </a:rPr>
              <a:t>4.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If the bin seems to be ejecting aggregate normally, you are finished. If there does not seem to be any change to the condition, proceed to the silos (see Figure 5B). These can be found by taking the “G” Exit (Figure 5A)</a:t>
            </a:r>
            <a:r>
              <a:rPr lang="en-US" sz="2000" kern="100" dirty="0">
                <a:latin typeface="Aptos" panose="020B0004020202020204" pitchFamily="34" charset="0"/>
                <a:ea typeface="Aptos" panose="020B0004020202020204" pitchFamily="34" charset="0"/>
                <a:cs typeface="Times New Roman" panose="02020603050405020304" pitchFamily="18" charset="0"/>
              </a:rPr>
              <a: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19B85D37-FC4A-9C89-D2D8-A6776E62911F}"/>
              </a:ext>
            </a:extLst>
          </p:cNvPr>
          <p:cNvGrpSpPr/>
          <p:nvPr/>
        </p:nvGrpSpPr>
        <p:grpSpPr>
          <a:xfrm>
            <a:off x="5564928" y="291580"/>
            <a:ext cx="5374005" cy="6443517"/>
            <a:chOff x="5564928" y="291580"/>
            <a:chExt cx="5374005" cy="6443517"/>
          </a:xfrm>
        </p:grpSpPr>
        <p:grpSp>
          <p:nvGrpSpPr>
            <p:cNvPr id="10" name="Group 9">
              <a:extLst>
                <a:ext uri="{FF2B5EF4-FFF2-40B4-BE49-F238E27FC236}">
                  <a16:creationId xmlns:a16="http://schemas.microsoft.com/office/drawing/2014/main" id="{B3DDA410-D3A6-C2E2-177D-B5793BB08B32}"/>
                </a:ext>
              </a:extLst>
            </p:cNvPr>
            <p:cNvGrpSpPr/>
            <p:nvPr/>
          </p:nvGrpSpPr>
          <p:grpSpPr>
            <a:xfrm>
              <a:off x="5564928" y="291580"/>
              <a:ext cx="3234690" cy="2835078"/>
              <a:chOff x="0" y="0"/>
              <a:chExt cx="3234690" cy="2835544"/>
            </a:xfrm>
          </p:grpSpPr>
          <p:pic>
            <p:nvPicPr>
              <p:cNvPr id="12" name="Picture 11" descr="A green door with windows&#10;&#10;Description automatically generated">
                <a:extLst>
                  <a:ext uri="{FF2B5EF4-FFF2-40B4-BE49-F238E27FC236}">
                    <a16:creationId xmlns:a16="http://schemas.microsoft.com/office/drawing/2014/main" id="{4F08F407-AB4E-EF01-314B-183256132925}"/>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0"/>
                <a:ext cx="3234690" cy="2425700"/>
              </a:xfrm>
              <a:prstGeom prst="rect">
                <a:avLst/>
              </a:prstGeom>
              <a:noFill/>
              <a:ln>
                <a:noFill/>
              </a:ln>
            </p:spPr>
          </p:pic>
          <p:sp>
            <p:nvSpPr>
              <p:cNvPr id="13" name="Text Box 2">
                <a:extLst>
                  <a:ext uri="{FF2B5EF4-FFF2-40B4-BE49-F238E27FC236}">
                    <a16:creationId xmlns:a16="http://schemas.microsoft.com/office/drawing/2014/main" id="{B7FF4204-7976-8FBC-0147-7B7B6728EDB5}"/>
                  </a:ext>
                </a:extLst>
              </p:cNvPr>
              <p:cNvSpPr txBox="1">
                <a:spLocks noChangeArrowheads="1"/>
              </p:cNvSpPr>
              <p:nvPr/>
            </p:nvSpPr>
            <p:spPr bwMode="auto">
              <a:xfrm>
                <a:off x="1030258" y="2462981"/>
                <a:ext cx="1174173" cy="372563"/>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5A</a:t>
                </a:r>
              </a:p>
            </p:txBody>
          </p:sp>
        </p:grpSp>
        <p:grpSp>
          <p:nvGrpSpPr>
            <p:cNvPr id="14" name="Group 13">
              <a:extLst>
                <a:ext uri="{FF2B5EF4-FFF2-40B4-BE49-F238E27FC236}">
                  <a16:creationId xmlns:a16="http://schemas.microsoft.com/office/drawing/2014/main" id="{60E9EB23-524C-0CB6-9A6C-6F4A088C01FF}"/>
                </a:ext>
              </a:extLst>
            </p:cNvPr>
            <p:cNvGrpSpPr/>
            <p:nvPr/>
          </p:nvGrpSpPr>
          <p:grpSpPr>
            <a:xfrm>
              <a:off x="8234468" y="2716881"/>
              <a:ext cx="2704465" cy="4018216"/>
              <a:chOff x="0" y="0"/>
              <a:chExt cx="2704465" cy="4018828"/>
            </a:xfrm>
          </p:grpSpPr>
          <p:pic>
            <p:nvPicPr>
              <p:cNvPr id="15" name="Picture 14" descr="A large metal silos on a building&#10;&#10;Description automatically generated">
                <a:extLst>
                  <a:ext uri="{FF2B5EF4-FFF2-40B4-BE49-F238E27FC236}">
                    <a16:creationId xmlns:a16="http://schemas.microsoft.com/office/drawing/2014/main" id="{0903D5C8-61C9-4DB3-4B22-2B5A6CC63D81}"/>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0" y="0"/>
                <a:ext cx="2704465" cy="3605530"/>
              </a:xfrm>
              <a:prstGeom prst="rect">
                <a:avLst/>
              </a:prstGeom>
              <a:noFill/>
              <a:ln>
                <a:noFill/>
              </a:ln>
            </p:spPr>
          </p:pic>
          <p:sp>
            <p:nvSpPr>
              <p:cNvPr id="16" name="Text Box 2">
                <a:extLst>
                  <a:ext uri="{FF2B5EF4-FFF2-40B4-BE49-F238E27FC236}">
                    <a16:creationId xmlns:a16="http://schemas.microsoft.com/office/drawing/2014/main" id="{01A23029-3444-2E7D-0649-7F23B8D6B5B8}"/>
                  </a:ext>
                </a:extLst>
              </p:cNvPr>
              <p:cNvSpPr txBox="1">
                <a:spLocks noChangeArrowheads="1"/>
              </p:cNvSpPr>
              <p:nvPr/>
            </p:nvSpPr>
            <p:spPr bwMode="auto">
              <a:xfrm>
                <a:off x="801601" y="3605530"/>
                <a:ext cx="1101262" cy="413298"/>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5B</a:t>
                </a:r>
              </a:p>
            </p:txBody>
          </p:sp>
        </p:grpSp>
      </p:grpSp>
    </p:spTree>
    <p:extLst>
      <p:ext uri="{BB962C8B-B14F-4D97-AF65-F5344CB8AC3E}">
        <p14:creationId xmlns:p14="http://schemas.microsoft.com/office/powerpoint/2010/main" val="259556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0" marR="0" lvl="0" indent="0">
              <a:lnSpc>
                <a:spcPct val="115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5.  Set up a ladder and repeatedly strike both sides of the bin in the yellow shaded area with a sledgehammer (Figure 6).</a:t>
            </a:r>
          </a:p>
          <a:p>
            <a:pPr marL="0" marR="0" lvl="0" indent="0">
              <a:lnSpc>
                <a:spcPct val="115000"/>
              </a:lnSpc>
              <a:spcBef>
                <a:spcPts val="0"/>
              </a:spcBef>
              <a:spcAft>
                <a:spcPts val="80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6.  Go back and check if the silo icon is still red. If it is, repeat steps 5 and 6.</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3" name="Group 12">
            <a:extLst>
              <a:ext uri="{FF2B5EF4-FFF2-40B4-BE49-F238E27FC236}">
                <a16:creationId xmlns:a16="http://schemas.microsoft.com/office/drawing/2014/main" id="{32E76F6E-8506-1B54-581E-832935097483}"/>
              </a:ext>
            </a:extLst>
          </p:cNvPr>
          <p:cNvGrpSpPr/>
          <p:nvPr/>
        </p:nvGrpSpPr>
        <p:grpSpPr>
          <a:xfrm>
            <a:off x="5410199" y="487045"/>
            <a:ext cx="5943600" cy="4871536"/>
            <a:chOff x="0" y="0"/>
            <a:chExt cx="5943600" cy="4871809"/>
          </a:xfrm>
        </p:grpSpPr>
        <p:grpSp>
          <p:nvGrpSpPr>
            <p:cNvPr id="14" name="Group 13">
              <a:extLst>
                <a:ext uri="{FF2B5EF4-FFF2-40B4-BE49-F238E27FC236}">
                  <a16:creationId xmlns:a16="http://schemas.microsoft.com/office/drawing/2014/main" id="{F54B836C-D031-CDCE-7BB3-5586BA3A096D}"/>
                </a:ext>
              </a:extLst>
            </p:cNvPr>
            <p:cNvGrpSpPr/>
            <p:nvPr/>
          </p:nvGrpSpPr>
          <p:grpSpPr>
            <a:xfrm>
              <a:off x="0" y="0"/>
              <a:ext cx="5943600" cy="4457700"/>
              <a:chOff x="0" y="0"/>
              <a:chExt cx="5943600" cy="4457700"/>
            </a:xfrm>
          </p:grpSpPr>
          <p:pic>
            <p:nvPicPr>
              <p:cNvPr id="16" name="Picture 15" descr="A large metal container with black wires&#10;&#10;Description automatically generated">
                <a:extLst>
                  <a:ext uri="{FF2B5EF4-FFF2-40B4-BE49-F238E27FC236}">
                    <a16:creationId xmlns:a16="http://schemas.microsoft.com/office/drawing/2014/main" id="{41DC789F-E1AA-87A8-96C3-8F373F51B33C}"/>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0"/>
                <a:ext cx="5943600" cy="4457700"/>
              </a:xfrm>
              <a:prstGeom prst="rect">
                <a:avLst/>
              </a:prstGeom>
              <a:noFill/>
              <a:ln>
                <a:noFill/>
              </a:ln>
            </p:spPr>
          </p:pic>
          <p:sp>
            <p:nvSpPr>
              <p:cNvPr id="17" name="Isosceles Triangle 4">
                <a:extLst>
                  <a:ext uri="{FF2B5EF4-FFF2-40B4-BE49-F238E27FC236}">
                    <a16:creationId xmlns:a16="http://schemas.microsoft.com/office/drawing/2014/main" id="{E4B4CD2F-EF54-4914-8694-DAA30E1D6CC5}"/>
                  </a:ext>
                </a:extLst>
              </p:cNvPr>
              <p:cNvSpPr/>
              <p:nvPr/>
            </p:nvSpPr>
            <p:spPr>
              <a:xfrm rot="10498560">
                <a:off x="1724947" y="1383890"/>
                <a:ext cx="3155950" cy="2188210"/>
              </a:xfrm>
              <a:custGeom>
                <a:avLst/>
                <a:gdLst>
                  <a:gd name="connsiteX0" fmla="*/ 0 w 3155950"/>
                  <a:gd name="connsiteY0" fmla="*/ 2233930 h 2233930"/>
                  <a:gd name="connsiteX1" fmla="*/ 1577975 w 3155950"/>
                  <a:gd name="connsiteY1" fmla="*/ 0 h 2233930"/>
                  <a:gd name="connsiteX2" fmla="*/ 3155950 w 3155950"/>
                  <a:gd name="connsiteY2" fmla="*/ 2233930 h 2233930"/>
                  <a:gd name="connsiteX3" fmla="*/ 0 w 3155950"/>
                  <a:gd name="connsiteY3" fmla="*/ 2233930 h 2233930"/>
                  <a:gd name="connsiteX0" fmla="*/ 0 w 3155950"/>
                  <a:gd name="connsiteY0" fmla="*/ 2186869 h 2186869"/>
                  <a:gd name="connsiteX1" fmla="*/ 2365918 w 3155950"/>
                  <a:gd name="connsiteY1" fmla="*/ 0 h 2186869"/>
                  <a:gd name="connsiteX2" fmla="*/ 3155950 w 3155950"/>
                  <a:gd name="connsiteY2" fmla="*/ 2186869 h 2186869"/>
                  <a:gd name="connsiteX3" fmla="*/ 0 w 3155950"/>
                  <a:gd name="connsiteY3" fmla="*/ 2186869 h 2186869"/>
                  <a:gd name="connsiteX0" fmla="*/ 0 w 3155950"/>
                  <a:gd name="connsiteY0" fmla="*/ 2186869 h 2186869"/>
                  <a:gd name="connsiteX1" fmla="*/ 2365918 w 3155950"/>
                  <a:gd name="connsiteY1" fmla="*/ 0 h 2186869"/>
                  <a:gd name="connsiteX2" fmla="*/ 3155950 w 3155950"/>
                  <a:gd name="connsiteY2" fmla="*/ 2186869 h 2186869"/>
                  <a:gd name="connsiteX3" fmla="*/ 0 w 3155950"/>
                  <a:gd name="connsiteY3" fmla="*/ 2186869 h 2186869"/>
                  <a:gd name="connsiteX0" fmla="*/ 4978 w 3160928"/>
                  <a:gd name="connsiteY0" fmla="*/ 2186869 h 2186869"/>
                  <a:gd name="connsiteX1" fmla="*/ 2370896 w 3160928"/>
                  <a:gd name="connsiteY1" fmla="*/ 0 h 2186869"/>
                  <a:gd name="connsiteX2" fmla="*/ 3160928 w 3160928"/>
                  <a:gd name="connsiteY2" fmla="*/ 2186869 h 2186869"/>
                  <a:gd name="connsiteX3" fmla="*/ 4978 w 3160928"/>
                  <a:gd name="connsiteY3" fmla="*/ 2186869 h 2186869"/>
                  <a:gd name="connsiteX0" fmla="*/ 10039 w 3165989"/>
                  <a:gd name="connsiteY0" fmla="*/ 2186869 h 2186869"/>
                  <a:gd name="connsiteX1" fmla="*/ 2375957 w 3165989"/>
                  <a:gd name="connsiteY1" fmla="*/ 0 h 2186869"/>
                  <a:gd name="connsiteX2" fmla="*/ 3165989 w 3165989"/>
                  <a:gd name="connsiteY2" fmla="*/ 2186869 h 2186869"/>
                  <a:gd name="connsiteX3" fmla="*/ 10039 w 3165989"/>
                  <a:gd name="connsiteY3" fmla="*/ 2186869 h 2186869"/>
                  <a:gd name="connsiteX0" fmla="*/ 0 w 3155950"/>
                  <a:gd name="connsiteY0" fmla="*/ 2186869 h 2186869"/>
                  <a:gd name="connsiteX1" fmla="*/ 2365918 w 3155950"/>
                  <a:gd name="connsiteY1" fmla="*/ 0 h 2186869"/>
                  <a:gd name="connsiteX2" fmla="*/ 3155950 w 3155950"/>
                  <a:gd name="connsiteY2" fmla="*/ 2186869 h 2186869"/>
                  <a:gd name="connsiteX3" fmla="*/ 0 w 3155950"/>
                  <a:gd name="connsiteY3" fmla="*/ 2186869 h 2186869"/>
                  <a:gd name="connsiteX0" fmla="*/ 0 w 3155950"/>
                  <a:gd name="connsiteY0" fmla="*/ 2186869 h 2186869"/>
                  <a:gd name="connsiteX1" fmla="*/ 2365918 w 3155950"/>
                  <a:gd name="connsiteY1" fmla="*/ 0 h 2186869"/>
                  <a:gd name="connsiteX2" fmla="*/ 3155950 w 3155950"/>
                  <a:gd name="connsiteY2" fmla="*/ 2186869 h 2186869"/>
                  <a:gd name="connsiteX3" fmla="*/ 0 w 3155950"/>
                  <a:gd name="connsiteY3" fmla="*/ 2186869 h 2186869"/>
                  <a:gd name="connsiteX0" fmla="*/ 0 w 3155950"/>
                  <a:gd name="connsiteY0" fmla="*/ 2187792 h 2187792"/>
                  <a:gd name="connsiteX1" fmla="*/ 2365918 w 3155950"/>
                  <a:gd name="connsiteY1" fmla="*/ 923 h 2187792"/>
                  <a:gd name="connsiteX2" fmla="*/ 3155950 w 3155950"/>
                  <a:gd name="connsiteY2" fmla="*/ 2187792 h 2187792"/>
                  <a:gd name="connsiteX3" fmla="*/ 0 w 3155950"/>
                  <a:gd name="connsiteY3" fmla="*/ 2187792 h 2187792"/>
                </a:gdLst>
                <a:ahLst/>
                <a:cxnLst>
                  <a:cxn ang="0">
                    <a:pos x="connsiteX0" y="connsiteY0"/>
                  </a:cxn>
                  <a:cxn ang="0">
                    <a:pos x="connsiteX1" y="connsiteY1"/>
                  </a:cxn>
                  <a:cxn ang="0">
                    <a:pos x="connsiteX2" y="connsiteY2"/>
                  </a:cxn>
                  <a:cxn ang="0">
                    <a:pos x="connsiteX3" y="connsiteY3"/>
                  </a:cxn>
                </a:cxnLst>
                <a:rect l="l" t="t" r="r" b="b"/>
                <a:pathLst>
                  <a:path w="3155950" h="2187792">
                    <a:moveTo>
                      <a:pt x="0" y="2187792"/>
                    </a:moveTo>
                    <a:cubicBezTo>
                      <a:pt x="770765" y="-274891"/>
                      <a:pt x="203228" y="24296"/>
                      <a:pt x="2365918" y="923"/>
                    </a:cubicBezTo>
                    <a:lnTo>
                      <a:pt x="3155950" y="2187792"/>
                    </a:lnTo>
                    <a:lnTo>
                      <a:pt x="0" y="2187792"/>
                    </a:lnTo>
                    <a:close/>
                  </a:path>
                </a:pathLst>
              </a:cu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Text Box 2">
              <a:extLst>
                <a:ext uri="{FF2B5EF4-FFF2-40B4-BE49-F238E27FC236}">
                  <a16:creationId xmlns:a16="http://schemas.microsoft.com/office/drawing/2014/main" id="{15C47012-9F88-7EF7-5F86-F37D5A0AECC6}"/>
                </a:ext>
              </a:extLst>
            </p:cNvPr>
            <p:cNvSpPr txBox="1">
              <a:spLocks noChangeArrowheads="1"/>
            </p:cNvSpPr>
            <p:nvPr/>
          </p:nvSpPr>
          <p:spPr bwMode="auto">
            <a:xfrm>
              <a:off x="2474041" y="4457700"/>
              <a:ext cx="995517" cy="414109"/>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6</a:t>
              </a:r>
            </a:p>
          </p:txBody>
        </p:sp>
      </p:grpSp>
    </p:spTree>
    <p:extLst>
      <p:ext uri="{BB962C8B-B14F-4D97-AF65-F5344CB8AC3E}">
        <p14:creationId xmlns:p14="http://schemas.microsoft.com/office/powerpoint/2010/main" val="3183407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1432</TotalTime>
  <Words>291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Symbol</vt:lpstr>
      <vt:lpstr>Office Theme</vt:lpstr>
      <vt:lpstr>Unclogging a Cement Silo</vt:lpstr>
      <vt:lpstr>PowerPoint Presentation</vt:lpstr>
      <vt:lpstr>Procedure</vt:lpstr>
      <vt:lpstr>Procedure</vt:lpstr>
      <vt:lpstr>Procedure</vt:lpstr>
      <vt:lpstr>Procedure</vt:lpstr>
      <vt:lpstr>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Matthew Weber</cp:lastModifiedBy>
  <cp:revision>2</cp:revision>
  <dcterms:created xsi:type="dcterms:W3CDTF">2024-07-01T11:50:05Z</dcterms:created>
  <dcterms:modified xsi:type="dcterms:W3CDTF">2024-09-13T22:38:34Z</dcterms:modified>
</cp:coreProperties>
</file>