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7" r:id="rId2"/>
    <p:sldId id="257" r:id="rId3"/>
    <p:sldId id="259" r:id="rId4"/>
    <p:sldId id="272" r:id="rId5"/>
    <p:sldId id="273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280E4-3079-4C57-88EF-704179C482FE}" v="3" dt="2024-07-31T17:22:56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eber" userId="cb8fa425-774b-40a7-b0f2-d5b57e79fa6f" providerId="ADAL" clId="{416331A4-5993-4ABC-9964-79E951A960A4}"/>
    <pc:docChg chg="undo custSel addSld delSld modSld sldOrd">
      <pc:chgData name="Matthew Weber" userId="cb8fa425-774b-40a7-b0f2-d5b57e79fa6f" providerId="ADAL" clId="{416331A4-5993-4ABC-9964-79E951A960A4}" dt="2024-07-12T19:20:26.336" v="5808" actId="478"/>
      <pc:docMkLst>
        <pc:docMk/>
      </pc:docMkLst>
      <pc:sldChg chg="modSp mod">
        <pc:chgData name="Matthew Weber" userId="cb8fa425-774b-40a7-b0f2-d5b57e79fa6f" providerId="ADAL" clId="{416331A4-5993-4ABC-9964-79E951A960A4}" dt="2024-07-12T18:02:50.438" v="3596" actId="20577"/>
        <pc:sldMkLst>
          <pc:docMk/>
          <pc:sldMk cId="2932703518" sldId="256"/>
        </pc:sldMkLst>
        <pc:spChg chg="mod">
          <ac:chgData name="Matthew Weber" userId="cb8fa425-774b-40a7-b0f2-d5b57e79fa6f" providerId="ADAL" clId="{416331A4-5993-4ABC-9964-79E951A960A4}" dt="2024-07-12T18:02:50.438" v="3596" actId="20577"/>
          <ac:spMkLst>
            <pc:docMk/>
            <pc:sldMk cId="2932703518" sldId="256"/>
            <ac:spMk id="2" creationId="{0988541B-C4D0-FD60-CEA4-610494902ED9}"/>
          </ac:spMkLst>
        </pc:spChg>
        <pc:spChg chg="mod">
          <ac:chgData name="Matthew Weber" userId="cb8fa425-774b-40a7-b0f2-d5b57e79fa6f" providerId="ADAL" clId="{416331A4-5993-4ABC-9964-79E951A960A4}" dt="2024-07-01T19:38:51.258" v="31" actId="20577"/>
          <ac:spMkLst>
            <pc:docMk/>
            <pc:sldMk cId="2932703518" sldId="256"/>
            <ac:spMk id="3" creationId="{A811F1A6-A382-AF76-0D86-809F875EE824}"/>
          </ac:spMkLst>
        </pc:spChg>
      </pc:sldChg>
      <pc:sldChg chg="addSp delSp modSp mod">
        <pc:chgData name="Matthew Weber" userId="cb8fa425-774b-40a7-b0f2-d5b57e79fa6f" providerId="ADAL" clId="{416331A4-5993-4ABC-9964-79E951A960A4}" dt="2024-07-01T19:41:55.093" v="97"/>
        <pc:sldMkLst>
          <pc:docMk/>
          <pc:sldMk cId="2923562659" sldId="257"/>
        </pc:sldMkLst>
        <pc:spChg chg="mod ord">
          <ac:chgData name="Matthew Weber" userId="cb8fa425-774b-40a7-b0f2-d5b57e79fa6f" providerId="ADAL" clId="{416331A4-5993-4ABC-9964-79E951A960A4}" dt="2024-07-01T19:41:50.558" v="96" actId="26606"/>
          <ac:spMkLst>
            <pc:docMk/>
            <pc:sldMk cId="2923562659" sldId="257"/>
            <ac:spMk id="3" creationId="{6F8127F2-A88E-3587-E460-6FD5C7F273C2}"/>
          </ac:spMkLst>
        </pc:spChg>
        <pc:spChg chg="del">
          <ac:chgData name="Matthew Weber" userId="cb8fa425-774b-40a7-b0f2-d5b57e79fa6f" providerId="ADAL" clId="{416331A4-5993-4ABC-9964-79E951A960A4}" dt="2024-07-01T19:41:50.558" v="96" actId="26606"/>
          <ac:spMkLst>
            <pc:docMk/>
            <pc:sldMk cId="2923562659" sldId="257"/>
            <ac:spMk id="1039" creationId="{79BB35BC-D5C2-4C8B-A22A-A71E6191913B}"/>
          </ac:spMkLst>
        </pc:spChg>
        <pc:spChg chg="add">
          <ac:chgData name="Matthew Weber" userId="cb8fa425-774b-40a7-b0f2-d5b57e79fa6f" providerId="ADAL" clId="{416331A4-5993-4ABC-9964-79E951A960A4}" dt="2024-07-01T19:41:50.558" v="96" actId="26606"/>
          <ac:spMkLst>
            <pc:docMk/>
            <pc:sldMk cId="2923562659" sldId="257"/>
            <ac:spMk id="1044" creationId="{79BB35BC-D5C2-4C8B-A22A-A71E6191913B}"/>
          </ac:spMkLst>
        </pc:spChg>
        <pc:picChg chg="del">
          <ac:chgData name="Matthew Weber" userId="cb8fa425-774b-40a7-b0f2-d5b57e79fa6f" providerId="ADAL" clId="{416331A4-5993-4ABC-9964-79E951A960A4}" dt="2024-07-01T19:41:35.758" v="94" actId="478"/>
          <ac:picMkLst>
            <pc:docMk/>
            <pc:sldMk cId="2923562659" sldId="257"/>
            <ac:picMk id="2" creationId="{42C07A94-A754-75CB-C3DA-346EBBF4078D}"/>
          </ac:picMkLst>
        </pc:picChg>
        <pc:picChg chg="add mod">
          <ac:chgData name="Matthew Weber" userId="cb8fa425-774b-40a7-b0f2-d5b57e79fa6f" providerId="ADAL" clId="{416331A4-5993-4ABC-9964-79E951A960A4}" dt="2024-07-01T19:41:55.093" v="97"/>
          <ac:picMkLst>
            <pc:docMk/>
            <pc:sldMk cId="2923562659" sldId="257"/>
            <ac:picMk id="4" creationId="{E3076670-0BAF-DD3D-109F-4069E1A18942}"/>
          </ac:picMkLst>
        </pc:picChg>
      </pc:sldChg>
      <pc:sldChg chg="addSp delSp modSp del mod">
        <pc:chgData name="Matthew Weber" userId="cb8fa425-774b-40a7-b0f2-d5b57e79fa6f" providerId="ADAL" clId="{416331A4-5993-4ABC-9964-79E951A960A4}" dt="2024-07-05T16:48:05.258" v="535" actId="2696"/>
        <pc:sldMkLst>
          <pc:docMk/>
          <pc:sldMk cId="754623724" sldId="258"/>
        </pc:sldMkLst>
        <pc:spChg chg="del mod">
          <ac:chgData name="Matthew Weber" userId="cb8fa425-774b-40a7-b0f2-d5b57e79fa6f" providerId="ADAL" clId="{416331A4-5993-4ABC-9964-79E951A960A4}" dt="2024-07-05T16:47:54.265" v="531" actId="478"/>
          <ac:spMkLst>
            <pc:docMk/>
            <pc:sldMk cId="754623724" sldId="258"/>
            <ac:spMk id="3" creationId="{8F4C1733-6E4C-D12A-B536-419328C4EDAA}"/>
          </ac:spMkLst>
        </pc:spChg>
        <pc:spChg chg="add mod">
          <ac:chgData name="Matthew Weber" userId="cb8fa425-774b-40a7-b0f2-d5b57e79fa6f" providerId="ADAL" clId="{416331A4-5993-4ABC-9964-79E951A960A4}" dt="2024-07-05T16:47:54.265" v="531" actId="478"/>
          <ac:spMkLst>
            <pc:docMk/>
            <pc:sldMk cId="754623724" sldId="258"/>
            <ac:spMk id="5" creationId="{37C779A9-BF6E-5C4F-47D3-84150ED96C80}"/>
          </ac:spMkLst>
        </pc:spChg>
        <pc:spChg chg="del mod">
          <ac:chgData name="Matthew Weber" userId="cb8fa425-774b-40a7-b0f2-d5b57e79fa6f" providerId="ADAL" clId="{416331A4-5993-4ABC-9964-79E951A960A4}" dt="2024-07-01T19:42:48.071" v="103" actId="478"/>
          <ac:spMkLst>
            <pc:docMk/>
            <pc:sldMk cId="754623724" sldId="258"/>
            <ac:spMk id="28" creationId="{1E4CC2EA-B3E7-7DEC-371C-432750ECA60F}"/>
          </ac:spMkLst>
        </pc:spChg>
        <pc:picChg chg="del">
          <ac:chgData name="Matthew Weber" userId="cb8fa425-774b-40a7-b0f2-d5b57e79fa6f" providerId="ADAL" clId="{416331A4-5993-4ABC-9964-79E951A960A4}" dt="2024-07-01T19:42:44.954" v="101" actId="478"/>
          <ac:picMkLst>
            <pc:docMk/>
            <pc:sldMk cId="754623724" sldId="258"/>
            <ac:picMk id="1027" creationId="{F869B7D7-168B-FCAB-5E27-35BC3A48E375}"/>
          </ac:picMkLst>
        </pc:picChg>
      </pc:sldChg>
      <pc:sldChg chg="addSp delSp modSp mod">
        <pc:chgData name="Matthew Weber" userId="cb8fa425-774b-40a7-b0f2-d5b57e79fa6f" providerId="ADAL" clId="{416331A4-5993-4ABC-9964-79E951A960A4}" dt="2024-07-12T18:09:29.148" v="3667" actId="27636"/>
        <pc:sldMkLst>
          <pc:docMk/>
          <pc:sldMk cId="4169116557" sldId="259"/>
        </pc:sldMkLst>
        <pc:spChg chg="mod">
          <ac:chgData name="Matthew Weber" userId="cb8fa425-774b-40a7-b0f2-d5b57e79fa6f" providerId="ADAL" clId="{416331A4-5993-4ABC-9964-79E951A960A4}" dt="2024-07-12T18:09:29.148" v="3667" actId="27636"/>
          <ac:spMkLst>
            <pc:docMk/>
            <pc:sldMk cId="4169116557" sldId="259"/>
            <ac:spMk id="2" creationId="{51C08503-DA61-147C-F172-6AB2F4E1D578}"/>
          </ac:spMkLst>
        </pc:spChg>
        <pc:spChg chg="mod">
          <ac:chgData name="Matthew Weber" userId="cb8fa425-774b-40a7-b0f2-d5b57e79fa6f" providerId="ADAL" clId="{416331A4-5993-4ABC-9964-79E951A960A4}" dt="2024-07-05T16:48:01.583" v="534" actId="20577"/>
          <ac:spMkLst>
            <pc:docMk/>
            <pc:sldMk cId="4169116557" sldId="259"/>
            <ac:spMk id="3" creationId="{8F4C1733-6E4C-D12A-B536-419328C4EDAA}"/>
          </ac:spMkLst>
        </pc:spChg>
        <pc:spChg chg="add mod">
          <ac:chgData name="Matthew Weber" userId="cb8fa425-774b-40a7-b0f2-d5b57e79fa6f" providerId="ADAL" clId="{416331A4-5993-4ABC-9964-79E951A960A4}" dt="2024-07-01T19:44:53.795" v="132"/>
          <ac:spMkLst>
            <pc:docMk/>
            <pc:sldMk cId="4169116557" sldId="259"/>
            <ac:spMk id="9" creationId="{2AF02388-7F6A-CFD1-D458-03BCE580CAF5}"/>
          </ac:spMkLst>
        </pc:spChg>
        <pc:spChg chg="del">
          <ac:chgData name="Matthew Weber" userId="cb8fa425-774b-40a7-b0f2-d5b57e79fa6f" providerId="ADAL" clId="{416331A4-5993-4ABC-9964-79E951A960A4}" dt="2024-07-01T19:44:57.376" v="133" actId="26606"/>
          <ac:spMkLst>
            <pc:docMk/>
            <pc:sldMk cId="4169116557" sldId="259"/>
            <ac:spMk id="3100" creationId="{0E3596DD-156A-473E-9BB3-C6A29F7574E9}"/>
          </ac:spMkLst>
        </pc:spChg>
        <pc:spChg chg="del">
          <ac:chgData name="Matthew Weber" userId="cb8fa425-774b-40a7-b0f2-d5b57e79fa6f" providerId="ADAL" clId="{416331A4-5993-4ABC-9964-79E951A960A4}" dt="2024-07-01T19:44:57.376" v="133" actId="26606"/>
          <ac:spMkLst>
            <pc:docMk/>
            <pc:sldMk cId="4169116557" sldId="259"/>
            <ac:spMk id="3102" creationId="{2C46C4D6-C474-4E92-B52E-944C1118F7B6}"/>
          </ac:spMkLst>
        </pc:spChg>
        <pc:spChg chg="add">
          <ac:chgData name="Matthew Weber" userId="cb8fa425-774b-40a7-b0f2-d5b57e79fa6f" providerId="ADAL" clId="{416331A4-5993-4ABC-9964-79E951A960A4}" dt="2024-07-01T19:44:57.376" v="133" actId="26606"/>
          <ac:spMkLst>
            <pc:docMk/>
            <pc:sldMk cId="4169116557" sldId="259"/>
            <ac:spMk id="3107" creationId="{0E3596DD-156A-473E-9BB3-C6A29F7574E9}"/>
          </ac:spMkLst>
        </pc:spChg>
        <pc:spChg chg="add">
          <ac:chgData name="Matthew Weber" userId="cb8fa425-774b-40a7-b0f2-d5b57e79fa6f" providerId="ADAL" clId="{416331A4-5993-4ABC-9964-79E951A960A4}" dt="2024-07-01T19:44:57.376" v="133" actId="26606"/>
          <ac:spMkLst>
            <pc:docMk/>
            <pc:sldMk cId="4169116557" sldId="259"/>
            <ac:spMk id="3109" creationId="{2C46C4D6-C474-4E92-B52E-944C1118F7B6}"/>
          </ac:spMkLst>
        </pc:spChg>
        <pc:grpChg chg="del">
          <ac:chgData name="Matthew Weber" userId="cb8fa425-774b-40a7-b0f2-d5b57e79fa6f" providerId="ADAL" clId="{416331A4-5993-4ABC-9964-79E951A960A4}" dt="2024-07-01T19:44:38.645" v="131" actId="478"/>
          <ac:grpSpMkLst>
            <pc:docMk/>
            <pc:sldMk cId="4169116557" sldId="259"/>
            <ac:grpSpMk id="4" creationId="{319665D7-51BC-9AEB-AE9A-F0228584F2D5}"/>
          </ac:grpSpMkLst>
        </pc:grpChg>
        <pc:grpChg chg="add mod">
          <ac:chgData name="Matthew Weber" userId="cb8fa425-774b-40a7-b0f2-d5b57e79fa6f" providerId="ADAL" clId="{416331A4-5993-4ABC-9964-79E951A960A4}" dt="2024-07-01T19:44:57.376" v="133" actId="26606"/>
          <ac:grpSpMkLst>
            <pc:docMk/>
            <pc:sldMk cId="4169116557" sldId="259"/>
            <ac:grpSpMk id="7" creationId="{35010948-3A45-F26C-696D-025D924755B7}"/>
          </ac:grpSpMkLst>
        </pc:grpChg>
        <pc:picChg chg="add mod">
          <ac:chgData name="Matthew Weber" userId="cb8fa425-774b-40a7-b0f2-d5b57e79fa6f" providerId="ADAL" clId="{416331A4-5993-4ABC-9964-79E951A960A4}" dt="2024-07-01T19:44:53.795" v="132"/>
          <ac:picMkLst>
            <pc:docMk/>
            <pc:sldMk cId="4169116557" sldId="259"/>
            <ac:picMk id="8" creationId="{7C684AA8-0E92-3924-527B-6A2F2D7D9EB4}"/>
          </ac:picMkLst>
        </pc:picChg>
      </pc:sldChg>
      <pc:sldChg chg="addSp delSp modSp mod">
        <pc:chgData name="Matthew Weber" userId="cb8fa425-774b-40a7-b0f2-d5b57e79fa6f" providerId="ADAL" clId="{416331A4-5993-4ABC-9964-79E951A960A4}" dt="2024-07-12T18:10:27.119" v="3679" actId="20577"/>
        <pc:sldMkLst>
          <pc:docMk/>
          <pc:sldMk cId="2846251533" sldId="260"/>
        </pc:sldMkLst>
        <pc:spChg chg="mod">
          <ac:chgData name="Matthew Weber" userId="cb8fa425-774b-40a7-b0f2-d5b57e79fa6f" providerId="ADAL" clId="{416331A4-5993-4ABC-9964-79E951A960A4}" dt="2024-07-12T18:10:27.119" v="3679" actId="20577"/>
          <ac:spMkLst>
            <pc:docMk/>
            <pc:sldMk cId="2846251533" sldId="260"/>
            <ac:spMk id="2" creationId="{51C08503-DA61-147C-F172-6AB2F4E1D578}"/>
          </ac:spMkLst>
        </pc:spChg>
        <pc:spChg chg="mod">
          <ac:chgData name="Matthew Weber" userId="cb8fa425-774b-40a7-b0f2-d5b57e79fa6f" providerId="ADAL" clId="{416331A4-5993-4ABC-9964-79E951A960A4}" dt="2024-07-05T16:50:16.187" v="621" actId="20577"/>
          <ac:spMkLst>
            <pc:docMk/>
            <pc:sldMk cId="2846251533" sldId="260"/>
            <ac:spMk id="3" creationId="{8F4C1733-6E4C-D12A-B536-419328C4EDAA}"/>
          </ac:spMkLst>
        </pc:spChg>
        <pc:spChg chg="add mod">
          <ac:chgData name="Matthew Weber" userId="cb8fa425-774b-40a7-b0f2-d5b57e79fa6f" providerId="ADAL" clId="{416331A4-5993-4ABC-9964-79E951A960A4}" dt="2024-07-01T19:48:29.387" v="158" actId="1076"/>
          <ac:spMkLst>
            <pc:docMk/>
            <pc:sldMk cId="2846251533" sldId="260"/>
            <ac:spMk id="9" creationId="{843AF394-AC7E-BC1B-E0E5-246867D9B98F}"/>
          </ac:spMkLst>
        </pc:spChg>
        <pc:spChg chg="del">
          <ac:chgData name="Matthew Weber" userId="cb8fa425-774b-40a7-b0f2-d5b57e79fa6f" providerId="ADAL" clId="{416331A4-5993-4ABC-9964-79E951A960A4}" dt="2024-07-01T19:47:56.823" v="149" actId="26606"/>
          <ac:spMkLst>
            <pc:docMk/>
            <pc:sldMk cId="2846251533" sldId="260"/>
            <ac:spMk id="25" creationId="{0E3596DD-156A-473E-9BB3-C6A29F7574E9}"/>
          </ac:spMkLst>
        </pc:spChg>
        <pc:spChg chg="del">
          <ac:chgData name="Matthew Weber" userId="cb8fa425-774b-40a7-b0f2-d5b57e79fa6f" providerId="ADAL" clId="{416331A4-5993-4ABC-9964-79E951A960A4}" dt="2024-07-01T19:47:56.823" v="149" actId="26606"/>
          <ac:spMkLst>
            <pc:docMk/>
            <pc:sldMk cId="2846251533" sldId="260"/>
            <ac:spMk id="27" creationId="{2C46C4D6-C474-4E92-B52E-944C1118F7B6}"/>
          </ac:spMkLst>
        </pc:spChg>
        <pc:spChg chg="add mod">
          <ac:chgData name="Matthew Weber" userId="cb8fa425-774b-40a7-b0f2-d5b57e79fa6f" providerId="ADAL" clId="{416331A4-5993-4ABC-9964-79E951A960A4}" dt="2024-07-01T19:47:54.722" v="148"/>
          <ac:spMkLst>
            <pc:docMk/>
            <pc:sldMk cId="2846251533" sldId="260"/>
            <ac:spMk id="35" creationId="{B0D98DC1-E749-3625-CEF7-283A02F21C45}"/>
          </ac:spMkLst>
        </pc:spChg>
        <pc:spChg chg="add">
          <ac:chgData name="Matthew Weber" userId="cb8fa425-774b-40a7-b0f2-d5b57e79fa6f" providerId="ADAL" clId="{416331A4-5993-4ABC-9964-79E951A960A4}" dt="2024-07-01T19:47:56.823" v="149" actId="26606"/>
          <ac:spMkLst>
            <pc:docMk/>
            <pc:sldMk cId="2846251533" sldId="260"/>
            <ac:spMk id="40" creationId="{0E3596DD-156A-473E-9BB3-C6A29F7574E9}"/>
          </ac:spMkLst>
        </pc:spChg>
        <pc:spChg chg="add">
          <ac:chgData name="Matthew Weber" userId="cb8fa425-774b-40a7-b0f2-d5b57e79fa6f" providerId="ADAL" clId="{416331A4-5993-4ABC-9964-79E951A960A4}" dt="2024-07-01T19:47:56.823" v="149" actId="26606"/>
          <ac:spMkLst>
            <pc:docMk/>
            <pc:sldMk cId="2846251533" sldId="260"/>
            <ac:spMk id="42" creationId="{2C46C4D6-C474-4E92-B52E-944C1118F7B6}"/>
          </ac:spMkLst>
        </pc:spChg>
        <pc:grpChg chg="del">
          <ac:chgData name="Matthew Weber" userId="cb8fa425-774b-40a7-b0f2-d5b57e79fa6f" providerId="ADAL" clId="{416331A4-5993-4ABC-9964-79E951A960A4}" dt="2024-07-01T19:47:44.946" v="147" actId="478"/>
          <ac:grpSpMkLst>
            <pc:docMk/>
            <pc:sldMk cId="2846251533" sldId="260"/>
            <ac:grpSpMk id="4" creationId="{6FA23A0E-F7AA-FB62-F255-AE778F4B3225}"/>
          </ac:grpSpMkLst>
        </pc:grpChg>
        <pc:grpChg chg="add mod">
          <ac:chgData name="Matthew Weber" userId="cb8fa425-774b-40a7-b0f2-d5b57e79fa6f" providerId="ADAL" clId="{416331A4-5993-4ABC-9964-79E951A960A4}" dt="2024-07-01T19:48:01.891" v="150" actId="14100"/>
          <ac:grpSpMkLst>
            <pc:docMk/>
            <pc:sldMk cId="2846251533" sldId="260"/>
            <ac:grpSpMk id="7" creationId="{1F815B1C-9F82-F635-81A2-E53B34D803D2}"/>
          </ac:grpSpMkLst>
        </pc:grpChg>
        <pc:picChg chg="add mod">
          <ac:chgData name="Matthew Weber" userId="cb8fa425-774b-40a7-b0f2-d5b57e79fa6f" providerId="ADAL" clId="{416331A4-5993-4ABC-9964-79E951A960A4}" dt="2024-07-01T19:47:54.722" v="148"/>
          <ac:picMkLst>
            <pc:docMk/>
            <pc:sldMk cId="2846251533" sldId="260"/>
            <ac:picMk id="8" creationId="{0AC2847F-5EE7-3DA9-EDF3-EFD3B12883BE}"/>
          </ac:picMkLst>
        </pc:picChg>
      </pc:sldChg>
      <pc:sldChg chg="addSp delSp modSp mod">
        <pc:chgData name="Matthew Weber" userId="cb8fa425-774b-40a7-b0f2-d5b57e79fa6f" providerId="ADAL" clId="{416331A4-5993-4ABC-9964-79E951A960A4}" dt="2024-07-12T18:10:46.872" v="3691" actId="20577"/>
        <pc:sldMkLst>
          <pc:docMk/>
          <pc:sldMk cId="2595567678" sldId="261"/>
        </pc:sldMkLst>
        <pc:spChg chg="mod">
          <ac:chgData name="Matthew Weber" userId="cb8fa425-774b-40a7-b0f2-d5b57e79fa6f" providerId="ADAL" clId="{416331A4-5993-4ABC-9964-79E951A960A4}" dt="2024-07-12T18:10:46.872" v="3691" actId="20577"/>
          <ac:spMkLst>
            <pc:docMk/>
            <pc:sldMk cId="2595567678" sldId="261"/>
            <ac:spMk id="2" creationId="{51C08503-DA61-147C-F172-6AB2F4E1D578}"/>
          </ac:spMkLst>
        </pc:spChg>
        <pc:spChg chg="mod">
          <ac:chgData name="Matthew Weber" userId="cb8fa425-774b-40a7-b0f2-d5b57e79fa6f" providerId="ADAL" clId="{416331A4-5993-4ABC-9964-79E951A960A4}" dt="2024-07-05T16:50:19.963" v="625" actId="20577"/>
          <ac:spMkLst>
            <pc:docMk/>
            <pc:sldMk cId="2595567678" sldId="261"/>
            <ac:spMk id="3" creationId="{8F4C1733-6E4C-D12A-B536-419328C4EDAA}"/>
          </ac:spMkLst>
        </pc:spChg>
        <pc:spChg chg="add mod">
          <ac:chgData name="Matthew Weber" userId="cb8fa425-774b-40a7-b0f2-d5b57e79fa6f" providerId="ADAL" clId="{416331A4-5993-4ABC-9964-79E951A960A4}" dt="2024-07-01T19:50:03.071" v="165"/>
          <ac:spMkLst>
            <pc:docMk/>
            <pc:sldMk cId="2595567678" sldId="261"/>
            <ac:spMk id="6" creationId="{FDA27093-E9E8-601D-BA06-AB7ECF8A25A6}"/>
          </ac:spMkLst>
        </pc:spChg>
        <pc:spChg chg="add mod">
          <ac:chgData name="Matthew Weber" userId="cb8fa425-774b-40a7-b0f2-d5b57e79fa6f" providerId="ADAL" clId="{416331A4-5993-4ABC-9964-79E951A960A4}" dt="2024-07-01T19:50:36.118" v="174" actId="14100"/>
          <ac:spMkLst>
            <pc:docMk/>
            <pc:sldMk cId="2595567678" sldId="261"/>
            <ac:spMk id="11" creationId="{9201B8F1-C60D-3E13-E15E-E87943B1618A}"/>
          </ac:spMkLst>
        </pc:spChg>
        <pc:grpChg chg="add mod">
          <ac:chgData name="Matthew Weber" userId="cb8fa425-774b-40a7-b0f2-d5b57e79fa6f" providerId="ADAL" clId="{416331A4-5993-4ABC-9964-79E951A960A4}" dt="2024-07-01T19:50:26.527" v="170" actId="1076"/>
          <ac:grpSpMkLst>
            <pc:docMk/>
            <pc:sldMk cId="2595567678" sldId="261"/>
            <ac:grpSpMk id="4" creationId="{D1D509F5-4D95-119F-17C2-6124673FE6F4}"/>
          </ac:grpSpMkLst>
        </pc:grpChg>
        <pc:grpChg chg="del">
          <ac:chgData name="Matthew Weber" userId="cb8fa425-774b-40a7-b0f2-d5b57e79fa6f" providerId="ADAL" clId="{416331A4-5993-4ABC-9964-79E951A960A4}" dt="2024-07-01T19:49:48.795" v="164" actId="478"/>
          <ac:grpSpMkLst>
            <pc:docMk/>
            <pc:sldMk cId="2595567678" sldId="261"/>
            <ac:grpSpMk id="7" creationId="{A9B38DA0-A910-D14D-4E01-1D4C92F7C4AA}"/>
          </ac:grpSpMkLst>
        </pc:grpChg>
        <pc:picChg chg="add mod">
          <ac:chgData name="Matthew Weber" userId="cb8fa425-774b-40a7-b0f2-d5b57e79fa6f" providerId="ADAL" clId="{416331A4-5993-4ABC-9964-79E951A960A4}" dt="2024-07-01T19:50:03.071" v="165"/>
          <ac:picMkLst>
            <pc:docMk/>
            <pc:sldMk cId="2595567678" sldId="261"/>
            <ac:picMk id="5" creationId="{C217248B-CABB-A628-0669-AB8A6CFE2E60}"/>
          </ac:picMkLst>
        </pc:picChg>
      </pc:sldChg>
      <pc:sldChg chg="addSp delSp modSp mod">
        <pc:chgData name="Matthew Weber" userId="cb8fa425-774b-40a7-b0f2-d5b57e79fa6f" providerId="ADAL" clId="{416331A4-5993-4ABC-9964-79E951A960A4}" dt="2024-07-12T18:10:52.151" v="3703" actId="20577"/>
        <pc:sldMkLst>
          <pc:docMk/>
          <pc:sldMk cId="3183407483" sldId="262"/>
        </pc:sldMkLst>
        <pc:spChg chg="mod">
          <ac:chgData name="Matthew Weber" userId="cb8fa425-774b-40a7-b0f2-d5b57e79fa6f" providerId="ADAL" clId="{416331A4-5993-4ABC-9964-79E951A960A4}" dt="2024-07-12T18:10:52.151" v="3703" actId="20577"/>
          <ac:spMkLst>
            <pc:docMk/>
            <pc:sldMk cId="3183407483" sldId="262"/>
            <ac:spMk id="2" creationId="{51C08503-DA61-147C-F172-6AB2F4E1D578}"/>
          </ac:spMkLst>
        </pc:spChg>
        <pc:spChg chg="mod">
          <ac:chgData name="Matthew Weber" userId="cb8fa425-774b-40a7-b0f2-d5b57e79fa6f" providerId="ADAL" clId="{416331A4-5993-4ABC-9964-79E951A960A4}" dt="2024-07-05T16:50:23.679" v="627" actId="20577"/>
          <ac:spMkLst>
            <pc:docMk/>
            <pc:sldMk cId="3183407483" sldId="262"/>
            <ac:spMk id="3" creationId="{8F4C1733-6E4C-D12A-B536-419328C4EDAA}"/>
          </ac:spMkLst>
        </pc:spChg>
        <pc:spChg chg="add">
          <ac:chgData name="Matthew Weber" userId="cb8fa425-774b-40a7-b0f2-d5b57e79fa6f" providerId="ADAL" clId="{416331A4-5993-4ABC-9964-79E951A960A4}" dt="2024-07-02T13:12:10.490" v="175"/>
          <ac:spMkLst>
            <pc:docMk/>
            <pc:sldMk cId="3183407483" sldId="262"/>
            <ac:spMk id="7" creationId="{0CE00BF5-FD59-98A6-9965-E4D0BF425713}"/>
          </ac:spMkLst>
        </pc:spChg>
        <pc:spChg chg="add">
          <ac:chgData name="Matthew Weber" userId="cb8fa425-774b-40a7-b0f2-d5b57e79fa6f" providerId="ADAL" clId="{416331A4-5993-4ABC-9964-79E951A960A4}" dt="2024-07-02T13:12:10.490" v="175"/>
          <ac:spMkLst>
            <pc:docMk/>
            <pc:sldMk cId="3183407483" sldId="262"/>
            <ac:spMk id="8" creationId="{1A4D238D-D470-26AA-4C0E-E27A28D29252}"/>
          </ac:spMkLst>
        </pc:spChg>
        <pc:spChg chg="add mod">
          <ac:chgData name="Matthew Weber" userId="cb8fa425-774b-40a7-b0f2-d5b57e79fa6f" providerId="ADAL" clId="{416331A4-5993-4ABC-9964-79E951A960A4}" dt="2024-07-02T13:13:39.089" v="205" actId="1076"/>
          <ac:spMkLst>
            <pc:docMk/>
            <pc:sldMk cId="3183407483" sldId="262"/>
            <ac:spMk id="10" creationId="{14DF519F-C208-6664-1520-FD7815DEB471}"/>
          </ac:spMkLst>
        </pc:spChg>
        <pc:grpChg chg="del">
          <ac:chgData name="Matthew Weber" userId="cb8fa425-774b-40a7-b0f2-d5b57e79fa6f" providerId="ADAL" clId="{416331A4-5993-4ABC-9964-79E951A960A4}" dt="2024-07-02T13:12:43.027" v="178" actId="478"/>
          <ac:grpSpMkLst>
            <pc:docMk/>
            <pc:sldMk cId="3183407483" sldId="262"/>
            <ac:grpSpMk id="4" creationId="{87661991-24F6-B23C-2582-730658680274}"/>
          </ac:grpSpMkLst>
        </pc:grpChg>
        <pc:picChg chg="add mod">
          <ac:chgData name="Matthew Weber" userId="cb8fa425-774b-40a7-b0f2-d5b57e79fa6f" providerId="ADAL" clId="{416331A4-5993-4ABC-9964-79E951A960A4}" dt="2024-07-02T13:13:00.401" v="182" actId="1076"/>
          <ac:picMkLst>
            <pc:docMk/>
            <pc:sldMk cId="3183407483" sldId="262"/>
            <ac:picMk id="9" creationId="{194D4488-E087-472B-1A0F-8048AD5BA807}"/>
          </ac:picMkLst>
        </pc:picChg>
        <pc:picChg chg="add">
          <ac:chgData name="Matthew Weber" userId="cb8fa425-774b-40a7-b0f2-d5b57e79fa6f" providerId="ADAL" clId="{416331A4-5993-4ABC-9964-79E951A960A4}" dt="2024-07-02T13:12:10.490" v="175"/>
          <ac:picMkLst>
            <pc:docMk/>
            <pc:sldMk cId="3183407483" sldId="262"/>
            <ac:picMk id="2049" creationId="{4752A9B7-1301-1BFF-8F5E-EC74A4535228}"/>
          </ac:picMkLst>
        </pc:picChg>
      </pc:sldChg>
      <pc:sldChg chg="addSp delSp modSp new mod setBg">
        <pc:chgData name="Matthew Weber" userId="cb8fa425-774b-40a7-b0f2-d5b57e79fa6f" providerId="ADAL" clId="{416331A4-5993-4ABC-9964-79E951A960A4}" dt="2024-07-12T18:12:34.042" v="3750" actId="1076"/>
        <pc:sldMkLst>
          <pc:docMk/>
          <pc:sldMk cId="1355892443" sldId="263"/>
        </pc:sldMkLst>
        <pc:spChg chg="del">
          <ac:chgData name="Matthew Weber" userId="cb8fa425-774b-40a7-b0f2-d5b57e79fa6f" providerId="ADAL" clId="{416331A4-5993-4ABC-9964-79E951A960A4}" dt="2024-07-02T13:14:10.871" v="208" actId="478"/>
          <ac:spMkLst>
            <pc:docMk/>
            <pc:sldMk cId="1355892443" sldId="263"/>
            <ac:spMk id="2" creationId="{E86DADA9-7E03-1B77-BB53-847C56662AF6}"/>
          </ac:spMkLst>
        </pc:spChg>
        <pc:spChg chg="del">
          <ac:chgData name="Matthew Weber" userId="cb8fa425-774b-40a7-b0f2-d5b57e79fa6f" providerId="ADAL" clId="{416331A4-5993-4ABC-9964-79E951A960A4}" dt="2024-07-02T13:14:07.357" v="207" actId="478"/>
          <ac:spMkLst>
            <pc:docMk/>
            <pc:sldMk cId="1355892443" sldId="263"/>
            <ac:spMk id="3" creationId="{7C721AE4-3366-4708-A6B5-D6311C019B54}"/>
          </ac:spMkLst>
        </pc:spChg>
        <pc:spChg chg="add mod">
          <ac:chgData name="Matthew Weber" userId="cb8fa425-774b-40a7-b0f2-d5b57e79fa6f" providerId="ADAL" clId="{416331A4-5993-4ABC-9964-79E951A960A4}" dt="2024-07-12T18:12:34.042" v="3750" actId="1076"/>
          <ac:spMkLst>
            <pc:docMk/>
            <pc:sldMk cId="1355892443" sldId="263"/>
            <ac:spMk id="4" creationId="{D41CD4A4-34F9-C2DF-2E96-BBC1E8A26D1A}"/>
          </ac:spMkLst>
        </pc:spChg>
        <pc:spChg chg="add mod">
          <ac:chgData name="Matthew Weber" userId="cb8fa425-774b-40a7-b0f2-d5b57e79fa6f" providerId="ADAL" clId="{416331A4-5993-4ABC-9964-79E951A960A4}" dt="2024-07-12T18:12:30.355" v="3749" actId="1076"/>
          <ac:spMkLst>
            <pc:docMk/>
            <pc:sldMk cId="1355892443" sldId="263"/>
            <ac:spMk id="5" creationId="{A396B25C-6CA6-8604-7851-0C719FDF0968}"/>
          </ac:spMkLst>
        </pc:spChg>
        <pc:spChg chg="add mod">
          <ac:chgData name="Matthew Weber" userId="cb8fa425-774b-40a7-b0f2-d5b57e79fa6f" providerId="ADAL" clId="{416331A4-5993-4ABC-9964-79E951A960A4}" dt="2024-07-02T13:15:26.829" v="218" actId="113"/>
          <ac:spMkLst>
            <pc:docMk/>
            <pc:sldMk cId="1355892443" sldId="263"/>
            <ac:spMk id="6" creationId="{7A1B54FB-901E-1329-0206-4243DAD2AAA2}"/>
          </ac:spMkLst>
        </pc:spChg>
        <pc:spChg chg="add mod">
          <ac:chgData name="Matthew Weber" userId="cb8fa425-774b-40a7-b0f2-d5b57e79fa6f" providerId="ADAL" clId="{416331A4-5993-4ABC-9964-79E951A960A4}" dt="2024-07-05T17:42:05.879" v="1964" actId="1076"/>
          <ac:spMkLst>
            <pc:docMk/>
            <pc:sldMk cId="1355892443" sldId="263"/>
            <ac:spMk id="8" creationId="{ACE3DD40-6EB0-E387-2AC2-67F2C428EAE8}"/>
          </ac:spMkLst>
        </pc:spChg>
        <pc:spChg chg="add mod">
          <ac:chgData name="Matthew Weber" userId="cb8fa425-774b-40a7-b0f2-d5b57e79fa6f" providerId="ADAL" clId="{416331A4-5993-4ABC-9964-79E951A960A4}" dt="2024-07-02T13:15:26.829" v="218" actId="113"/>
          <ac:spMkLst>
            <pc:docMk/>
            <pc:sldMk cId="1355892443" sldId="263"/>
            <ac:spMk id="12" creationId="{A949F5A0-DB8E-C20C-00E9-581721AB278C}"/>
          </ac:spMkLst>
        </pc:spChg>
        <pc:spChg chg="add mod">
          <ac:chgData name="Matthew Weber" userId="cb8fa425-774b-40a7-b0f2-d5b57e79fa6f" providerId="ADAL" clId="{416331A4-5993-4ABC-9964-79E951A960A4}" dt="2024-07-02T13:17:24.190" v="238"/>
          <ac:spMkLst>
            <pc:docMk/>
            <pc:sldMk cId="1355892443" sldId="263"/>
            <ac:spMk id="15" creationId="{8FBF9081-809F-3C15-02DA-243EFE602856}"/>
          </ac:spMkLst>
        </pc:spChg>
        <pc:spChg chg="add mod">
          <ac:chgData name="Matthew Weber" userId="cb8fa425-774b-40a7-b0f2-d5b57e79fa6f" providerId="ADAL" clId="{416331A4-5993-4ABC-9964-79E951A960A4}" dt="2024-07-02T13:17:24.190" v="238"/>
          <ac:spMkLst>
            <pc:docMk/>
            <pc:sldMk cId="1355892443" sldId="263"/>
            <ac:spMk id="16" creationId="{91AB19ED-143A-1DBB-1E44-43860069DDFD}"/>
          </ac:spMkLst>
        </pc:spChg>
        <pc:spChg chg="add mod">
          <ac:chgData name="Matthew Weber" userId="cb8fa425-774b-40a7-b0f2-d5b57e79fa6f" providerId="ADAL" clId="{416331A4-5993-4ABC-9964-79E951A960A4}" dt="2024-07-02T13:17:56.512" v="251" actId="1076"/>
          <ac:spMkLst>
            <pc:docMk/>
            <pc:sldMk cId="1355892443" sldId="263"/>
            <ac:spMk id="17" creationId="{92611AB1-9545-7560-C8B8-D99A14CA0584}"/>
          </ac:spMkLst>
        </pc:spChg>
        <pc:spChg chg="add">
          <ac:chgData name="Matthew Weber" userId="cb8fa425-774b-40a7-b0f2-d5b57e79fa6f" providerId="ADAL" clId="{416331A4-5993-4ABC-9964-79E951A960A4}" dt="2024-07-02T13:17:29.511" v="240" actId="26606"/>
          <ac:spMkLst>
            <pc:docMk/>
            <pc:sldMk cId="1355892443" sldId="263"/>
            <ac:spMk id="22" creationId="{0E3596DD-156A-473E-9BB3-C6A29F7574E9}"/>
          </ac:spMkLst>
        </pc:spChg>
        <pc:spChg chg="add">
          <ac:chgData name="Matthew Weber" userId="cb8fa425-774b-40a7-b0f2-d5b57e79fa6f" providerId="ADAL" clId="{416331A4-5993-4ABC-9964-79E951A960A4}" dt="2024-07-02T13:17:29.511" v="240" actId="26606"/>
          <ac:spMkLst>
            <pc:docMk/>
            <pc:sldMk cId="1355892443" sldId="263"/>
            <ac:spMk id="24" creationId="{2C46C4D6-C474-4E92-B52E-944C1118F7B6}"/>
          </ac:spMkLst>
        </pc:spChg>
        <pc:grpChg chg="add mod">
          <ac:chgData name="Matthew Weber" userId="cb8fa425-774b-40a7-b0f2-d5b57e79fa6f" providerId="ADAL" clId="{416331A4-5993-4ABC-9964-79E951A960A4}" dt="2024-07-02T13:15:24.034" v="217" actId="113"/>
          <ac:grpSpMkLst>
            <pc:docMk/>
            <pc:sldMk cId="1355892443" sldId="263"/>
            <ac:grpSpMk id="7" creationId="{305CE334-7F51-D6E8-804F-9C378DAE2E77}"/>
          </ac:grpSpMkLst>
        </pc:grpChg>
        <pc:grpChg chg="add del mod">
          <ac:chgData name="Matthew Weber" userId="cb8fa425-774b-40a7-b0f2-d5b57e79fa6f" providerId="ADAL" clId="{416331A4-5993-4ABC-9964-79E951A960A4}" dt="2024-07-05T17:02:58.070" v="826" actId="478"/>
          <ac:grpSpMkLst>
            <pc:docMk/>
            <pc:sldMk cId="1355892443" sldId="263"/>
            <ac:grpSpMk id="13" creationId="{ABC30E07-A77C-A0C1-3EB9-6473540658D3}"/>
          </ac:grpSpMkLst>
        </pc:grpChg>
        <pc:picChg chg="add mod modCrop">
          <ac:chgData name="Matthew Weber" userId="cb8fa425-774b-40a7-b0f2-d5b57e79fa6f" providerId="ADAL" clId="{416331A4-5993-4ABC-9964-79E951A960A4}" dt="2024-07-05T17:06:40.933" v="851" actId="732"/>
          <ac:picMkLst>
            <pc:docMk/>
            <pc:sldMk cId="1355892443" sldId="263"/>
            <ac:picMk id="3" creationId="{D2060EE5-1932-9815-381A-6279F1F8EB6E}"/>
          </ac:picMkLst>
        </pc:picChg>
        <pc:picChg chg="add mod modCrop">
          <ac:chgData name="Matthew Weber" userId="cb8fa425-774b-40a7-b0f2-d5b57e79fa6f" providerId="ADAL" clId="{416331A4-5993-4ABC-9964-79E951A960A4}" dt="2024-07-05T17:41:32.760" v="1951" actId="1076"/>
          <ac:picMkLst>
            <pc:docMk/>
            <pc:sldMk cId="1355892443" sldId="263"/>
            <ac:picMk id="7" creationId="{09022F99-182F-8252-A6A8-8520DED84B7C}"/>
          </ac:picMkLst>
        </pc:picChg>
        <pc:picChg chg="add mod">
          <ac:chgData name="Matthew Weber" userId="cb8fa425-774b-40a7-b0f2-d5b57e79fa6f" providerId="ADAL" clId="{416331A4-5993-4ABC-9964-79E951A960A4}" dt="2024-07-02T13:17:24.190" v="238"/>
          <ac:picMkLst>
            <pc:docMk/>
            <pc:sldMk cId="1355892443" sldId="263"/>
            <ac:picMk id="14" creationId="{1D8DEEB5-A909-BD10-039C-96A8D3912FBB}"/>
          </ac:picMkLst>
        </pc:picChg>
      </pc:sldChg>
      <pc:sldChg chg="addSp delSp modSp new mod setBg">
        <pc:chgData name="Matthew Weber" userId="cb8fa425-774b-40a7-b0f2-d5b57e79fa6f" providerId="ADAL" clId="{416331A4-5993-4ABC-9964-79E951A960A4}" dt="2024-07-12T18:20:24.181" v="4049" actId="20577"/>
        <pc:sldMkLst>
          <pc:docMk/>
          <pc:sldMk cId="1147741241" sldId="264"/>
        </pc:sldMkLst>
        <pc:spChg chg="del">
          <ac:chgData name="Matthew Weber" userId="cb8fa425-774b-40a7-b0f2-d5b57e79fa6f" providerId="ADAL" clId="{416331A4-5993-4ABC-9964-79E951A960A4}" dt="2024-07-02T13:18:47.345" v="260" actId="478"/>
          <ac:spMkLst>
            <pc:docMk/>
            <pc:sldMk cId="1147741241" sldId="264"/>
            <ac:spMk id="2" creationId="{73BC1EA7-8819-8098-5FD8-81A139EBA0F1}"/>
          </ac:spMkLst>
        </pc:spChg>
        <pc:spChg chg="del">
          <ac:chgData name="Matthew Weber" userId="cb8fa425-774b-40a7-b0f2-d5b57e79fa6f" providerId="ADAL" clId="{416331A4-5993-4ABC-9964-79E951A960A4}" dt="2024-07-02T13:18:46.222" v="259" actId="478"/>
          <ac:spMkLst>
            <pc:docMk/>
            <pc:sldMk cId="1147741241" sldId="264"/>
            <ac:spMk id="3" creationId="{CB619907-657F-B0A0-3C69-0286C505E2CD}"/>
          </ac:spMkLst>
        </pc:spChg>
        <pc:spChg chg="add mod">
          <ac:chgData name="Matthew Weber" userId="cb8fa425-774b-40a7-b0f2-d5b57e79fa6f" providerId="ADAL" clId="{416331A4-5993-4ABC-9964-79E951A960A4}" dt="2024-07-12T18:18:38.590" v="3861" actId="20577"/>
          <ac:spMkLst>
            <pc:docMk/>
            <pc:sldMk cId="1147741241" sldId="264"/>
            <ac:spMk id="4" creationId="{65ECD87A-DCCD-81F9-88EB-D08778CDAE02}"/>
          </ac:spMkLst>
        </pc:spChg>
        <pc:spChg chg="add mod">
          <ac:chgData name="Matthew Weber" userId="cb8fa425-774b-40a7-b0f2-d5b57e79fa6f" providerId="ADAL" clId="{416331A4-5993-4ABC-9964-79E951A960A4}" dt="2024-07-12T18:20:24.181" v="4049" actId="20577"/>
          <ac:spMkLst>
            <pc:docMk/>
            <pc:sldMk cId="1147741241" sldId="264"/>
            <ac:spMk id="5" creationId="{7AF545DB-22B2-2F93-3A67-F3BE21C798E1}"/>
          </ac:spMkLst>
        </pc:spChg>
        <pc:spChg chg="add mod">
          <ac:chgData name="Matthew Weber" userId="cb8fa425-774b-40a7-b0f2-d5b57e79fa6f" providerId="ADAL" clId="{416331A4-5993-4ABC-9964-79E951A960A4}" dt="2024-07-05T17:42:51.550" v="1986" actId="20577"/>
          <ac:spMkLst>
            <pc:docMk/>
            <pc:sldMk cId="1147741241" sldId="264"/>
            <ac:spMk id="7" creationId="{7E0B46D4-7339-3517-E166-CD22A449359B}"/>
          </ac:spMkLst>
        </pc:spChg>
        <pc:spChg chg="add">
          <ac:chgData name="Matthew Weber" userId="cb8fa425-774b-40a7-b0f2-d5b57e79fa6f" providerId="ADAL" clId="{416331A4-5993-4ABC-9964-79E951A960A4}" dt="2024-07-02T13:19:54.969" v="270" actId="26606"/>
          <ac:spMkLst>
            <pc:docMk/>
            <pc:sldMk cId="1147741241" sldId="264"/>
            <ac:spMk id="13" creationId="{0E3596DD-156A-473E-9BB3-C6A29F7574E9}"/>
          </ac:spMkLst>
        </pc:spChg>
        <pc:spChg chg="add">
          <ac:chgData name="Matthew Weber" userId="cb8fa425-774b-40a7-b0f2-d5b57e79fa6f" providerId="ADAL" clId="{416331A4-5993-4ABC-9964-79E951A960A4}" dt="2024-07-02T13:19:54.969" v="270" actId="26606"/>
          <ac:spMkLst>
            <pc:docMk/>
            <pc:sldMk cId="1147741241" sldId="264"/>
            <ac:spMk id="15" creationId="{2C46C4D6-C474-4E92-B52E-944C1118F7B6}"/>
          </ac:spMkLst>
        </pc:spChg>
        <pc:grpChg chg="add mod">
          <ac:chgData name="Matthew Weber" userId="cb8fa425-774b-40a7-b0f2-d5b57e79fa6f" providerId="ADAL" clId="{416331A4-5993-4ABC-9964-79E951A960A4}" dt="2024-07-02T13:20:05.506" v="272" actId="1076"/>
          <ac:grpSpMkLst>
            <pc:docMk/>
            <pc:sldMk cId="1147741241" sldId="264"/>
            <ac:grpSpMk id="6" creationId="{47208367-E610-622F-83C6-2793003132C3}"/>
          </ac:grpSpMkLst>
        </pc:grpChg>
        <pc:picChg chg="add mod">
          <ac:chgData name="Matthew Weber" userId="cb8fa425-774b-40a7-b0f2-d5b57e79fa6f" providerId="ADAL" clId="{416331A4-5993-4ABC-9964-79E951A960A4}" dt="2024-07-02T13:19:52.346" v="269"/>
          <ac:picMkLst>
            <pc:docMk/>
            <pc:sldMk cId="1147741241" sldId="264"/>
            <ac:picMk id="8" creationId="{42F8D71E-9AF7-06DD-93F5-A16550E5E87D}"/>
          </ac:picMkLst>
        </pc:picChg>
      </pc:sldChg>
      <pc:sldChg chg="addSp delSp modSp new del mod">
        <pc:chgData name="Matthew Weber" userId="cb8fa425-774b-40a7-b0f2-d5b57e79fa6f" providerId="ADAL" clId="{416331A4-5993-4ABC-9964-79E951A960A4}" dt="2024-07-05T17:19:35.679" v="1208" actId="2696"/>
        <pc:sldMkLst>
          <pc:docMk/>
          <pc:sldMk cId="1905982395" sldId="265"/>
        </pc:sldMkLst>
        <pc:spChg chg="del">
          <ac:chgData name="Matthew Weber" userId="cb8fa425-774b-40a7-b0f2-d5b57e79fa6f" providerId="ADAL" clId="{416331A4-5993-4ABC-9964-79E951A960A4}" dt="2024-07-02T13:20:21.059" v="277" actId="478"/>
          <ac:spMkLst>
            <pc:docMk/>
            <pc:sldMk cId="1905982395" sldId="265"/>
            <ac:spMk id="2" creationId="{4E512163-F871-77F3-BF05-E52C676D4AAD}"/>
          </ac:spMkLst>
        </pc:spChg>
        <pc:spChg chg="del">
          <ac:chgData name="Matthew Weber" userId="cb8fa425-774b-40a7-b0f2-d5b57e79fa6f" providerId="ADAL" clId="{416331A4-5993-4ABC-9964-79E951A960A4}" dt="2024-07-02T13:20:22.093" v="278" actId="478"/>
          <ac:spMkLst>
            <pc:docMk/>
            <pc:sldMk cId="1905982395" sldId="265"/>
            <ac:spMk id="3" creationId="{6964B493-3A65-89F1-1E9C-CF1FE91B8C41}"/>
          </ac:spMkLst>
        </pc:spChg>
        <pc:spChg chg="add mod">
          <ac:chgData name="Matthew Weber" userId="cb8fa425-774b-40a7-b0f2-d5b57e79fa6f" providerId="ADAL" clId="{416331A4-5993-4ABC-9964-79E951A960A4}" dt="2024-07-05T17:10:23.704" v="1037" actId="14100"/>
          <ac:spMkLst>
            <pc:docMk/>
            <pc:sldMk cId="1905982395" sldId="265"/>
            <ac:spMk id="4" creationId="{106FA897-14B7-0696-B57E-54FE6FD0FE6C}"/>
          </ac:spMkLst>
        </pc:spChg>
        <pc:spChg chg="add mod">
          <ac:chgData name="Matthew Weber" userId="cb8fa425-774b-40a7-b0f2-d5b57e79fa6f" providerId="ADAL" clId="{416331A4-5993-4ABC-9964-79E951A960A4}" dt="2024-07-05T17:11:02.043" v="1040" actId="20577"/>
          <ac:spMkLst>
            <pc:docMk/>
            <pc:sldMk cId="1905982395" sldId="265"/>
            <ac:spMk id="5" creationId="{AE1135AD-1466-6B57-32A6-2675874FFC97}"/>
          </ac:spMkLst>
        </pc:spChg>
      </pc:sldChg>
      <pc:sldChg chg="addSp delSp modSp new del mod">
        <pc:chgData name="Matthew Weber" userId="cb8fa425-774b-40a7-b0f2-d5b57e79fa6f" providerId="ADAL" clId="{416331A4-5993-4ABC-9964-79E951A960A4}" dt="2024-07-05T17:20:28.069" v="1221" actId="2696"/>
        <pc:sldMkLst>
          <pc:docMk/>
          <pc:sldMk cId="582507142" sldId="266"/>
        </pc:sldMkLst>
        <pc:spChg chg="del">
          <ac:chgData name="Matthew Weber" userId="cb8fa425-774b-40a7-b0f2-d5b57e79fa6f" providerId="ADAL" clId="{416331A4-5993-4ABC-9964-79E951A960A4}" dt="2024-07-02T13:22:52.406" v="295" actId="478"/>
          <ac:spMkLst>
            <pc:docMk/>
            <pc:sldMk cId="582507142" sldId="266"/>
            <ac:spMk id="2" creationId="{0FBC3D0D-B0C9-E25A-520F-69A0601B1497}"/>
          </ac:spMkLst>
        </pc:spChg>
        <pc:spChg chg="del">
          <ac:chgData name="Matthew Weber" userId="cb8fa425-774b-40a7-b0f2-d5b57e79fa6f" providerId="ADAL" clId="{416331A4-5993-4ABC-9964-79E951A960A4}" dt="2024-07-02T13:22:54.166" v="296" actId="478"/>
          <ac:spMkLst>
            <pc:docMk/>
            <pc:sldMk cId="582507142" sldId="266"/>
            <ac:spMk id="3" creationId="{F280E55F-A7EF-8A03-1914-892FF0FD2CC5}"/>
          </ac:spMkLst>
        </pc:spChg>
        <pc:spChg chg="add mod">
          <ac:chgData name="Matthew Weber" userId="cb8fa425-774b-40a7-b0f2-d5b57e79fa6f" providerId="ADAL" clId="{416331A4-5993-4ABC-9964-79E951A960A4}" dt="2024-07-05T17:15:27.332" v="1165" actId="14100"/>
          <ac:spMkLst>
            <pc:docMk/>
            <pc:sldMk cId="582507142" sldId="266"/>
            <ac:spMk id="4" creationId="{5FD03C18-095E-B1EA-6CA6-7E8302E6FBA5}"/>
          </ac:spMkLst>
        </pc:spChg>
        <pc:spChg chg="add mod">
          <ac:chgData name="Matthew Weber" userId="cb8fa425-774b-40a7-b0f2-d5b57e79fa6f" providerId="ADAL" clId="{416331A4-5993-4ABC-9964-79E951A960A4}" dt="2024-07-05T17:12:40.893" v="1077" actId="20577"/>
          <ac:spMkLst>
            <pc:docMk/>
            <pc:sldMk cId="582507142" sldId="266"/>
            <ac:spMk id="5" creationId="{3E374B41-9A91-C4A2-85A9-241EF7F2BF1B}"/>
          </ac:spMkLst>
        </pc:spChg>
        <pc:spChg chg="add mod">
          <ac:chgData name="Matthew Weber" userId="cb8fa425-774b-40a7-b0f2-d5b57e79fa6f" providerId="ADAL" clId="{416331A4-5993-4ABC-9964-79E951A960A4}" dt="2024-07-02T13:24:40.163" v="310"/>
          <ac:spMkLst>
            <pc:docMk/>
            <pc:sldMk cId="582507142" sldId="266"/>
            <ac:spMk id="8" creationId="{ABA6A881-85BB-9C61-AE72-0AA82773444D}"/>
          </ac:spMkLst>
        </pc:spChg>
        <pc:spChg chg="add mod">
          <ac:chgData name="Matthew Weber" userId="cb8fa425-774b-40a7-b0f2-d5b57e79fa6f" providerId="ADAL" clId="{416331A4-5993-4ABC-9964-79E951A960A4}" dt="2024-07-02T13:24:40.163" v="310"/>
          <ac:spMkLst>
            <pc:docMk/>
            <pc:sldMk cId="582507142" sldId="266"/>
            <ac:spMk id="9" creationId="{8B4F5173-1581-7E89-C855-1E4CDDC48DE8}"/>
          </ac:spMkLst>
        </pc:spChg>
        <pc:spChg chg="add mod">
          <ac:chgData name="Matthew Weber" userId="cb8fa425-774b-40a7-b0f2-d5b57e79fa6f" providerId="ADAL" clId="{416331A4-5993-4ABC-9964-79E951A960A4}" dt="2024-07-02T13:25:11.601" v="317" actId="14100"/>
          <ac:spMkLst>
            <pc:docMk/>
            <pc:sldMk cId="582507142" sldId="266"/>
            <ac:spMk id="10" creationId="{253B0986-C7FC-4FFB-7679-6D2AE8E1711E}"/>
          </ac:spMkLst>
        </pc:spChg>
        <pc:grpChg chg="add mod">
          <ac:chgData name="Matthew Weber" userId="cb8fa425-774b-40a7-b0f2-d5b57e79fa6f" providerId="ADAL" clId="{416331A4-5993-4ABC-9964-79E951A960A4}" dt="2024-07-02T13:25:00.179" v="313" actId="1076"/>
          <ac:grpSpMkLst>
            <pc:docMk/>
            <pc:sldMk cId="582507142" sldId="266"/>
            <ac:grpSpMk id="6" creationId="{904D9E93-6ED9-3FBF-371E-96621EFD434D}"/>
          </ac:grpSpMkLst>
        </pc:grpChg>
        <pc:picChg chg="add mod">
          <ac:chgData name="Matthew Weber" userId="cb8fa425-774b-40a7-b0f2-d5b57e79fa6f" providerId="ADAL" clId="{416331A4-5993-4ABC-9964-79E951A960A4}" dt="2024-07-02T13:24:40.163" v="310"/>
          <ac:picMkLst>
            <pc:docMk/>
            <pc:sldMk cId="582507142" sldId="266"/>
            <ac:picMk id="7" creationId="{685F067C-8358-E7B3-2655-8E388F80AD1B}"/>
          </ac:picMkLst>
        </pc:picChg>
      </pc:sldChg>
      <pc:sldChg chg="addSp delSp modSp new del mod">
        <pc:chgData name="Matthew Weber" userId="cb8fa425-774b-40a7-b0f2-d5b57e79fa6f" providerId="ADAL" clId="{416331A4-5993-4ABC-9964-79E951A960A4}" dt="2024-07-05T17:22:45" v="1225" actId="2696"/>
        <pc:sldMkLst>
          <pc:docMk/>
          <pc:sldMk cId="1829635972" sldId="267"/>
        </pc:sldMkLst>
        <pc:spChg chg="del">
          <ac:chgData name="Matthew Weber" userId="cb8fa425-774b-40a7-b0f2-d5b57e79fa6f" providerId="ADAL" clId="{416331A4-5993-4ABC-9964-79E951A960A4}" dt="2024-07-02T13:25:25.330" v="320" actId="478"/>
          <ac:spMkLst>
            <pc:docMk/>
            <pc:sldMk cId="1829635972" sldId="267"/>
            <ac:spMk id="2" creationId="{6BE2E58D-151F-0E78-906F-3FC175798E4F}"/>
          </ac:spMkLst>
        </pc:spChg>
        <pc:spChg chg="del">
          <ac:chgData name="Matthew Weber" userId="cb8fa425-774b-40a7-b0f2-d5b57e79fa6f" providerId="ADAL" clId="{416331A4-5993-4ABC-9964-79E951A960A4}" dt="2024-07-02T13:25:24.410" v="319" actId="478"/>
          <ac:spMkLst>
            <pc:docMk/>
            <pc:sldMk cId="1829635972" sldId="267"/>
            <ac:spMk id="3" creationId="{DA6E1688-0277-C702-861D-27250CECA058}"/>
          </ac:spMkLst>
        </pc:spChg>
        <pc:spChg chg="add mod">
          <ac:chgData name="Matthew Weber" userId="cb8fa425-774b-40a7-b0f2-d5b57e79fa6f" providerId="ADAL" clId="{416331A4-5993-4ABC-9964-79E951A960A4}" dt="2024-07-05T17:16:07.726" v="1186" actId="1076"/>
          <ac:spMkLst>
            <pc:docMk/>
            <pc:sldMk cId="1829635972" sldId="267"/>
            <ac:spMk id="4" creationId="{4BD809D0-3CF7-B740-F43A-7FF4D08ECED6}"/>
          </ac:spMkLst>
        </pc:spChg>
        <pc:spChg chg="add mod">
          <ac:chgData name="Matthew Weber" userId="cb8fa425-774b-40a7-b0f2-d5b57e79fa6f" providerId="ADAL" clId="{416331A4-5993-4ABC-9964-79E951A960A4}" dt="2024-07-05T17:22:39.455" v="1224" actId="20577"/>
          <ac:spMkLst>
            <pc:docMk/>
            <pc:sldMk cId="1829635972" sldId="267"/>
            <ac:spMk id="5" creationId="{CA89866C-3BF7-6603-E578-79FB619E9BD0}"/>
          </ac:spMkLst>
        </pc:spChg>
      </pc:sldChg>
      <pc:sldChg chg="addSp delSp modSp new mod setBg">
        <pc:chgData name="Matthew Weber" userId="cb8fa425-774b-40a7-b0f2-d5b57e79fa6f" providerId="ADAL" clId="{416331A4-5993-4ABC-9964-79E951A960A4}" dt="2024-07-12T19:00:06.166" v="5405" actId="1076"/>
        <pc:sldMkLst>
          <pc:docMk/>
          <pc:sldMk cId="379908706" sldId="268"/>
        </pc:sldMkLst>
        <pc:spChg chg="del">
          <ac:chgData name="Matthew Weber" userId="cb8fa425-774b-40a7-b0f2-d5b57e79fa6f" providerId="ADAL" clId="{416331A4-5993-4ABC-9964-79E951A960A4}" dt="2024-07-02T13:27:53.631" v="334" actId="478"/>
          <ac:spMkLst>
            <pc:docMk/>
            <pc:sldMk cId="379908706" sldId="268"/>
            <ac:spMk id="2" creationId="{FB14BF8B-5130-AC03-99A9-79BA671A5A0D}"/>
          </ac:spMkLst>
        </pc:spChg>
        <pc:spChg chg="del">
          <ac:chgData name="Matthew Weber" userId="cb8fa425-774b-40a7-b0f2-d5b57e79fa6f" providerId="ADAL" clId="{416331A4-5993-4ABC-9964-79E951A960A4}" dt="2024-07-02T13:27:52.636" v="333" actId="478"/>
          <ac:spMkLst>
            <pc:docMk/>
            <pc:sldMk cId="379908706" sldId="268"/>
            <ac:spMk id="3" creationId="{2D6D17E8-DA94-5258-0763-305A2EA32718}"/>
          </ac:spMkLst>
        </pc:spChg>
        <pc:spChg chg="add mod">
          <ac:chgData name="Matthew Weber" userId="cb8fa425-774b-40a7-b0f2-d5b57e79fa6f" providerId="ADAL" clId="{416331A4-5993-4ABC-9964-79E951A960A4}" dt="2024-07-12T18:53:07.156" v="5380" actId="20577"/>
          <ac:spMkLst>
            <pc:docMk/>
            <pc:sldMk cId="379908706" sldId="268"/>
            <ac:spMk id="4" creationId="{076D41CE-76A3-070D-B989-515DB646B705}"/>
          </ac:spMkLst>
        </pc:spChg>
        <pc:spChg chg="add mod">
          <ac:chgData name="Matthew Weber" userId="cb8fa425-774b-40a7-b0f2-d5b57e79fa6f" providerId="ADAL" clId="{416331A4-5993-4ABC-9964-79E951A960A4}" dt="2024-07-05T17:47:36.329" v="2161" actId="20577"/>
          <ac:spMkLst>
            <pc:docMk/>
            <pc:sldMk cId="379908706" sldId="268"/>
            <ac:spMk id="5" creationId="{3D0DD78E-535D-B2F4-A757-B2D9C78E1DD1}"/>
          </ac:spMkLst>
        </pc:spChg>
        <pc:spChg chg="add mod">
          <ac:chgData name="Matthew Weber" userId="cb8fa425-774b-40a7-b0f2-d5b57e79fa6f" providerId="ADAL" clId="{416331A4-5993-4ABC-9964-79E951A960A4}" dt="2024-07-02T13:29:27.502" v="342"/>
          <ac:spMkLst>
            <pc:docMk/>
            <pc:sldMk cId="379908706" sldId="268"/>
            <ac:spMk id="8" creationId="{3635A859-674C-B4B6-A624-BF1051FDE1D6}"/>
          </ac:spMkLst>
        </pc:spChg>
        <pc:spChg chg="add mod">
          <ac:chgData name="Matthew Weber" userId="cb8fa425-774b-40a7-b0f2-d5b57e79fa6f" providerId="ADAL" clId="{416331A4-5993-4ABC-9964-79E951A960A4}" dt="2024-07-02T13:29:27.502" v="342"/>
          <ac:spMkLst>
            <pc:docMk/>
            <pc:sldMk cId="379908706" sldId="268"/>
            <ac:spMk id="9" creationId="{46EB0E87-3E04-9C2C-545F-ED63345061CC}"/>
          </ac:spMkLst>
        </pc:spChg>
        <pc:spChg chg="add mod">
          <ac:chgData name="Matthew Weber" userId="cb8fa425-774b-40a7-b0f2-d5b57e79fa6f" providerId="ADAL" clId="{416331A4-5993-4ABC-9964-79E951A960A4}" dt="2024-07-05T17:48:20.063" v="2176" actId="20577"/>
          <ac:spMkLst>
            <pc:docMk/>
            <pc:sldMk cId="379908706" sldId="268"/>
            <ac:spMk id="10" creationId="{DDF40054-374F-F452-5280-2779E26AE702}"/>
          </ac:spMkLst>
        </pc:spChg>
        <pc:spChg chg="add mod">
          <ac:chgData name="Matthew Weber" userId="cb8fa425-774b-40a7-b0f2-d5b57e79fa6f" providerId="ADAL" clId="{416331A4-5993-4ABC-9964-79E951A960A4}" dt="2024-07-02T13:29:45.724" v="345"/>
          <ac:spMkLst>
            <pc:docMk/>
            <pc:sldMk cId="379908706" sldId="268"/>
            <ac:spMk id="13" creationId="{B75B9181-5B92-644E-8C86-6EB9D31D62CA}"/>
          </ac:spMkLst>
        </pc:spChg>
        <pc:spChg chg="add mod">
          <ac:chgData name="Matthew Weber" userId="cb8fa425-774b-40a7-b0f2-d5b57e79fa6f" providerId="ADAL" clId="{416331A4-5993-4ABC-9964-79E951A960A4}" dt="2024-07-05T17:48:23.518" v="2178" actId="20577"/>
          <ac:spMkLst>
            <pc:docMk/>
            <pc:sldMk cId="379908706" sldId="268"/>
            <ac:spMk id="14" creationId="{FA047969-4588-D1ED-EDB3-D8BFB55554F3}"/>
          </ac:spMkLst>
        </pc:spChg>
        <pc:spChg chg="add">
          <ac:chgData name="Matthew Weber" userId="cb8fa425-774b-40a7-b0f2-d5b57e79fa6f" providerId="ADAL" clId="{416331A4-5993-4ABC-9964-79E951A960A4}" dt="2024-07-02T13:29:58.403" v="348" actId="26606"/>
          <ac:spMkLst>
            <pc:docMk/>
            <pc:sldMk cId="379908706" sldId="268"/>
            <ac:spMk id="19" creationId="{F35DB090-93B5-4581-8D71-BB3839684BFF}"/>
          </ac:spMkLst>
        </pc:spChg>
        <pc:spChg chg="add">
          <ac:chgData name="Matthew Weber" userId="cb8fa425-774b-40a7-b0f2-d5b57e79fa6f" providerId="ADAL" clId="{416331A4-5993-4ABC-9964-79E951A960A4}" dt="2024-07-02T13:29:58.403" v="348" actId="26606"/>
          <ac:spMkLst>
            <pc:docMk/>
            <pc:sldMk cId="379908706" sldId="268"/>
            <ac:spMk id="21" creationId="{A0DE92DF-4769-4DE9-93FD-EE31271850CA}"/>
          </ac:spMkLst>
        </pc:spChg>
        <pc:grpChg chg="add del mod">
          <ac:chgData name="Matthew Weber" userId="cb8fa425-774b-40a7-b0f2-d5b57e79fa6f" providerId="ADAL" clId="{416331A4-5993-4ABC-9964-79E951A960A4}" dt="2024-07-12T18:52:36.331" v="5367" actId="478"/>
          <ac:grpSpMkLst>
            <pc:docMk/>
            <pc:sldMk cId="379908706" sldId="268"/>
            <ac:grpSpMk id="6" creationId="{CEBD8203-D0B7-6633-20F1-0BBA42268121}"/>
          </ac:grpSpMkLst>
        </pc:grpChg>
        <pc:grpChg chg="add mod">
          <ac:chgData name="Matthew Weber" userId="cb8fa425-774b-40a7-b0f2-d5b57e79fa6f" providerId="ADAL" clId="{416331A4-5993-4ABC-9964-79E951A960A4}" dt="2024-07-12T19:00:06.166" v="5405" actId="1076"/>
          <ac:grpSpMkLst>
            <pc:docMk/>
            <pc:sldMk cId="379908706" sldId="268"/>
            <ac:grpSpMk id="11" creationId="{C3FA085B-4830-311E-45D5-1CFC014F7493}"/>
          </ac:grpSpMkLst>
        </pc:grpChg>
        <pc:picChg chg="add mod">
          <ac:chgData name="Matthew Weber" userId="cb8fa425-774b-40a7-b0f2-d5b57e79fa6f" providerId="ADAL" clId="{416331A4-5993-4ABC-9964-79E951A960A4}" dt="2024-07-02T13:29:27.502" v="342"/>
          <ac:picMkLst>
            <pc:docMk/>
            <pc:sldMk cId="379908706" sldId="268"/>
            <ac:picMk id="7" creationId="{B3C7C0B0-86E3-D4CC-E965-61900223C1BC}"/>
          </ac:picMkLst>
        </pc:picChg>
        <pc:picChg chg="add mod">
          <ac:chgData name="Matthew Weber" userId="cb8fa425-774b-40a7-b0f2-d5b57e79fa6f" providerId="ADAL" clId="{416331A4-5993-4ABC-9964-79E951A960A4}" dt="2024-07-02T13:29:45.724" v="345"/>
          <ac:picMkLst>
            <pc:docMk/>
            <pc:sldMk cId="379908706" sldId="268"/>
            <ac:picMk id="12" creationId="{AA916F0F-D1E4-21DF-7953-431B62046989}"/>
          </ac:picMkLst>
        </pc:picChg>
      </pc:sldChg>
      <pc:sldChg chg="addSp delSp modSp new mod setBg">
        <pc:chgData name="Matthew Weber" userId="cb8fa425-774b-40a7-b0f2-d5b57e79fa6f" providerId="ADAL" clId="{416331A4-5993-4ABC-9964-79E951A960A4}" dt="2024-07-12T19:01:26.034" v="5450" actId="20577"/>
        <pc:sldMkLst>
          <pc:docMk/>
          <pc:sldMk cId="665995654" sldId="269"/>
        </pc:sldMkLst>
        <pc:spChg chg="add mod">
          <ac:chgData name="Matthew Weber" userId="cb8fa425-774b-40a7-b0f2-d5b57e79fa6f" providerId="ADAL" clId="{416331A4-5993-4ABC-9964-79E951A960A4}" dt="2024-07-12T18:58:51.410" v="5398" actId="207"/>
          <ac:spMkLst>
            <pc:docMk/>
            <pc:sldMk cId="665995654" sldId="269"/>
            <ac:spMk id="2" creationId="{927DF55E-5B06-8FEF-A887-86842C88D063}"/>
          </ac:spMkLst>
        </pc:spChg>
        <pc:spChg chg="del">
          <ac:chgData name="Matthew Weber" userId="cb8fa425-774b-40a7-b0f2-d5b57e79fa6f" providerId="ADAL" clId="{416331A4-5993-4ABC-9964-79E951A960A4}" dt="2024-07-02T13:32:44.947" v="374" actId="478"/>
          <ac:spMkLst>
            <pc:docMk/>
            <pc:sldMk cId="665995654" sldId="269"/>
            <ac:spMk id="2" creationId="{BE22ACA3-E34A-551D-4227-9F442D48B6C9}"/>
          </ac:spMkLst>
        </pc:spChg>
        <pc:spChg chg="del">
          <ac:chgData name="Matthew Weber" userId="cb8fa425-774b-40a7-b0f2-d5b57e79fa6f" providerId="ADAL" clId="{416331A4-5993-4ABC-9964-79E951A960A4}" dt="2024-07-02T13:32:43.742" v="373" actId="478"/>
          <ac:spMkLst>
            <pc:docMk/>
            <pc:sldMk cId="665995654" sldId="269"/>
            <ac:spMk id="3" creationId="{A8267F65-6AF1-E774-CD0E-0C27C93B1AEE}"/>
          </ac:spMkLst>
        </pc:spChg>
        <pc:spChg chg="add mod">
          <ac:chgData name="Matthew Weber" userId="cb8fa425-774b-40a7-b0f2-d5b57e79fa6f" providerId="ADAL" clId="{416331A4-5993-4ABC-9964-79E951A960A4}" dt="2024-07-12T19:00:22.936" v="5408" actId="14100"/>
          <ac:spMkLst>
            <pc:docMk/>
            <pc:sldMk cId="665995654" sldId="269"/>
            <ac:spMk id="4" creationId="{9E5F1471-65BB-8F20-076C-32DEF2B68C92}"/>
          </ac:spMkLst>
        </pc:spChg>
        <pc:spChg chg="add mod">
          <ac:chgData name="Matthew Weber" userId="cb8fa425-774b-40a7-b0f2-d5b57e79fa6f" providerId="ADAL" clId="{416331A4-5993-4ABC-9964-79E951A960A4}" dt="2024-07-12T19:01:26.034" v="5450" actId="20577"/>
          <ac:spMkLst>
            <pc:docMk/>
            <pc:sldMk cId="665995654" sldId="269"/>
            <ac:spMk id="5" creationId="{9F2E546D-2D7F-EF7F-0E83-FF8F5B224DFF}"/>
          </ac:spMkLst>
        </pc:spChg>
        <pc:spChg chg="add mod">
          <ac:chgData name="Matthew Weber" userId="cb8fa425-774b-40a7-b0f2-d5b57e79fa6f" providerId="ADAL" clId="{416331A4-5993-4ABC-9964-79E951A960A4}" dt="2024-07-05T17:48:40.368" v="2186" actId="14100"/>
          <ac:spMkLst>
            <pc:docMk/>
            <pc:sldMk cId="665995654" sldId="269"/>
            <ac:spMk id="8" creationId="{6E086CDC-CB4F-A38C-A18E-1D30BBB0C9FD}"/>
          </ac:spMkLst>
        </pc:spChg>
        <pc:spChg chg="add">
          <ac:chgData name="Matthew Weber" userId="cb8fa425-774b-40a7-b0f2-d5b57e79fa6f" providerId="ADAL" clId="{416331A4-5993-4ABC-9964-79E951A960A4}" dt="2024-07-02T13:33:22.899" v="382" actId="26606"/>
          <ac:spMkLst>
            <pc:docMk/>
            <pc:sldMk cId="665995654" sldId="269"/>
            <ac:spMk id="13" creationId="{0E3596DD-156A-473E-9BB3-C6A29F7574E9}"/>
          </ac:spMkLst>
        </pc:spChg>
        <pc:spChg chg="add">
          <ac:chgData name="Matthew Weber" userId="cb8fa425-774b-40a7-b0f2-d5b57e79fa6f" providerId="ADAL" clId="{416331A4-5993-4ABC-9964-79E951A960A4}" dt="2024-07-02T13:33:22.899" v="382" actId="26606"/>
          <ac:spMkLst>
            <pc:docMk/>
            <pc:sldMk cId="665995654" sldId="269"/>
            <ac:spMk id="15" creationId="{2C46C4D6-C474-4E92-B52E-944C1118F7B6}"/>
          </ac:spMkLst>
        </pc:spChg>
        <pc:grpChg chg="add mod">
          <ac:chgData name="Matthew Weber" userId="cb8fa425-774b-40a7-b0f2-d5b57e79fa6f" providerId="ADAL" clId="{416331A4-5993-4ABC-9964-79E951A960A4}" dt="2024-07-02T13:33:22.899" v="382" actId="26606"/>
          <ac:grpSpMkLst>
            <pc:docMk/>
            <pc:sldMk cId="665995654" sldId="269"/>
            <ac:grpSpMk id="6" creationId="{A7FEF86A-9A05-3E2E-098C-69CDE5581E09}"/>
          </ac:grpSpMkLst>
        </pc:grpChg>
        <pc:picChg chg="add mod">
          <ac:chgData name="Matthew Weber" userId="cb8fa425-774b-40a7-b0f2-d5b57e79fa6f" providerId="ADAL" clId="{416331A4-5993-4ABC-9964-79E951A960A4}" dt="2024-07-02T13:33:20.875" v="381"/>
          <ac:picMkLst>
            <pc:docMk/>
            <pc:sldMk cId="665995654" sldId="269"/>
            <ac:picMk id="7" creationId="{064BA555-C76F-F87C-4D2A-D24460FA8C6E}"/>
          </ac:picMkLst>
        </pc:picChg>
      </pc:sldChg>
      <pc:sldChg chg="add del">
        <pc:chgData name="Matthew Weber" userId="cb8fa425-774b-40a7-b0f2-d5b57e79fa6f" providerId="ADAL" clId="{416331A4-5993-4ABC-9964-79E951A960A4}" dt="2024-07-05T17:14:15.866" v="1120" actId="2696"/>
        <pc:sldMkLst>
          <pc:docMk/>
          <pc:sldMk cId="1678771448" sldId="270"/>
        </pc:sldMkLst>
      </pc:sldChg>
      <pc:sldChg chg="addSp delSp modSp new mod">
        <pc:chgData name="Matthew Weber" userId="cb8fa425-774b-40a7-b0f2-d5b57e79fa6f" providerId="ADAL" clId="{416331A4-5993-4ABC-9964-79E951A960A4}" dt="2024-07-12T18:04:09.917" v="3634" actId="20577"/>
        <pc:sldMkLst>
          <pc:docMk/>
          <pc:sldMk cId="2599780578" sldId="271"/>
        </pc:sldMkLst>
        <pc:spChg chg="mod">
          <ac:chgData name="Matthew Weber" userId="cb8fa425-774b-40a7-b0f2-d5b57e79fa6f" providerId="ADAL" clId="{416331A4-5993-4ABC-9964-79E951A960A4}" dt="2024-07-05T16:46:20.692" v="521" actId="14100"/>
          <ac:spMkLst>
            <pc:docMk/>
            <pc:sldMk cId="2599780578" sldId="271"/>
            <ac:spMk id="2" creationId="{E96338DF-9608-300E-1E3D-66E372EBA0B3}"/>
          </ac:spMkLst>
        </pc:spChg>
        <pc:spChg chg="del">
          <ac:chgData name="Matthew Weber" userId="cb8fa425-774b-40a7-b0f2-d5b57e79fa6f" providerId="ADAL" clId="{416331A4-5993-4ABC-9964-79E951A960A4}" dt="2024-07-05T16:46:22.056" v="522" actId="478"/>
          <ac:spMkLst>
            <pc:docMk/>
            <pc:sldMk cId="2599780578" sldId="271"/>
            <ac:spMk id="3" creationId="{4C7DBC68-640B-794D-FE7B-4702AE10A535}"/>
          </ac:spMkLst>
        </pc:spChg>
        <pc:spChg chg="add mod">
          <ac:chgData name="Matthew Weber" userId="cb8fa425-774b-40a7-b0f2-d5b57e79fa6f" providerId="ADAL" clId="{416331A4-5993-4ABC-9964-79E951A960A4}" dt="2024-07-12T18:04:09.917" v="3634" actId="20577"/>
          <ac:spMkLst>
            <pc:docMk/>
            <pc:sldMk cId="2599780578" sldId="271"/>
            <ac:spMk id="4" creationId="{283FA86B-B780-6B62-ABC7-1E39A3461217}"/>
          </ac:spMkLst>
        </pc:spChg>
      </pc:sldChg>
      <pc:sldChg chg="addSp delSp modSp new del mod">
        <pc:chgData name="Matthew Weber" userId="cb8fa425-774b-40a7-b0f2-d5b57e79fa6f" providerId="ADAL" clId="{416331A4-5993-4ABC-9964-79E951A960A4}" dt="2024-07-05T17:03:34.898" v="831" actId="2696"/>
        <pc:sldMkLst>
          <pc:docMk/>
          <pc:sldMk cId="3153784992" sldId="272"/>
        </pc:sldMkLst>
        <pc:spChg chg="mod">
          <ac:chgData name="Matthew Weber" userId="cb8fa425-774b-40a7-b0f2-d5b57e79fa6f" providerId="ADAL" clId="{416331A4-5993-4ABC-9964-79E951A960A4}" dt="2024-07-05T17:03:02.075" v="828"/>
          <ac:spMkLst>
            <pc:docMk/>
            <pc:sldMk cId="3153784992" sldId="272"/>
            <ac:spMk id="6" creationId="{82C07FA3-F405-67A3-85C8-381BA5309340}"/>
          </ac:spMkLst>
        </pc:spChg>
        <pc:spChg chg="mod">
          <ac:chgData name="Matthew Weber" userId="cb8fa425-774b-40a7-b0f2-d5b57e79fa6f" providerId="ADAL" clId="{416331A4-5993-4ABC-9964-79E951A960A4}" dt="2024-07-05T17:03:02.075" v="828"/>
          <ac:spMkLst>
            <pc:docMk/>
            <pc:sldMk cId="3153784992" sldId="272"/>
            <ac:spMk id="7" creationId="{BD487FA0-0612-4540-5346-BD19A0B4E452}"/>
          </ac:spMkLst>
        </pc:spChg>
        <pc:spChg chg="mod">
          <ac:chgData name="Matthew Weber" userId="cb8fa425-774b-40a7-b0f2-d5b57e79fa6f" providerId="ADAL" clId="{416331A4-5993-4ABC-9964-79E951A960A4}" dt="2024-07-05T17:03:02.075" v="828"/>
          <ac:spMkLst>
            <pc:docMk/>
            <pc:sldMk cId="3153784992" sldId="272"/>
            <ac:spMk id="8" creationId="{8E667236-3346-2A6B-BF13-728E91B31180}"/>
          </ac:spMkLst>
        </pc:spChg>
        <pc:grpChg chg="add del mod">
          <ac:chgData name="Matthew Weber" userId="cb8fa425-774b-40a7-b0f2-d5b57e79fa6f" providerId="ADAL" clId="{416331A4-5993-4ABC-9964-79E951A960A4}" dt="2024-07-05T17:03:31.593" v="830" actId="478"/>
          <ac:grpSpMkLst>
            <pc:docMk/>
            <pc:sldMk cId="3153784992" sldId="272"/>
            <ac:grpSpMk id="4" creationId="{8C65F104-092E-54CD-2DBA-207F7174D1D7}"/>
          </ac:grpSpMkLst>
        </pc:grpChg>
        <pc:picChg chg="mod">
          <ac:chgData name="Matthew Weber" userId="cb8fa425-774b-40a7-b0f2-d5b57e79fa6f" providerId="ADAL" clId="{416331A4-5993-4ABC-9964-79E951A960A4}" dt="2024-07-05T17:03:02.075" v="828"/>
          <ac:picMkLst>
            <pc:docMk/>
            <pc:sldMk cId="3153784992" sldId="272"/>
            <ac:picMk id="5" creationId="{613C2432-BCFB-F0C4-4687-5BF495C2B73B}"/>
          </ac:picMkLst>
        </pc:picChg>
      </pc:sldChg>
      <pc:sldChg chg="addSp modSp add mod">
        <pc:chgData name="Matthew Weber" userId="cb8fa425-774b-40a7-b0f2-d5b57e79fa6f" providerId="ADAL" clId="{416331A4-5993-4ABC-9964-79E951A960A4}" dt="2024-07-12T18:15:27.101" v="3802" actId="1076"/>
        <pc:sldMkLst>
          <pc:docMk/>
          <pc:sldMk cId="97877984" sldId="273"/>
        </pc:sldMkLst>
        <pc:spChg chg="mod">
          <ac:chgData name="Matthew Weber" userId="cb8fa425-774b-40a7-b0f2-d5b57e79fa6f" providerId="ADAL" clId="{416331A4-5993-4ABC-9964-79E951A960A4}" dt="2024-07-12T18:15:20.667" v="3801" actId="20577"/>
          <ac:spMkLst>
            <pc:docMk/>
            <pc:sldMk cId="97877984" sldId="273"/>
            <ac:spMk id="4" creationId="{D41CD4A4-34F9-C2DF-2E96-BBC1E8A26D1A}"/>
          </ac:spMkLst>
        </pc:spChg>
        <pc:spChg chg="mod">
          <ac:chgData name="Matthew Weber" userId="cb8fa425-774b-40a7-b0f2-d5b57e79fa6f" providerId="ADAL" clId="{416331A4-5993-4ABC-9964-79E951A960A4}" dt="2024-07-12T18:15:27.101" v="3802" actId="1076"/>
          <ac:spMkLst>
            <pc:docMk/>
            <pc:sldMk cId="97877984" sldId="273"/>
            <ac:spMk id="5" creationId="{A396B25C-6CA6-8604-7851-0C719FDF0968}"/>
          </ac:spMkLst>
        </pc:spChg>
        <pc:spChg chg="mod">
          <ac:chgData name="Matthew Weber" userId="cb8fa425-774b-40a7-b0f2-d5b57e79fa6f" providerId="ADAL" clId="{416331A4-5993-4ABC-9964-79E951A960A4}" dt="2024-07-05T17:12:07.181" v="1071" actId="14100"/>
          <ac:spMkLst>
            <pc:docMk/>
            <pc:sldMk cId="97877984" sldId="273"/>
            <ac:spMk id="6" creationId="{576C197F-29C6-F58E-842D-8A10FD58AA26}"/>
          </ac:spMkLst>
        </pc:spChg>
        <pc:spChg chg="mod">
          <ac:chgData name="Matthew Weber" userId="cb8fa425-774b-40a7-b0f2-d5b57e79fa6f" providerId="ADAL" clId="{416331A4-5993-4ABC-9964-79E951A960A4}" dt="2024-07-05T17:03:37.503" v="832"/>
          <ac:spMkLst>
            <pc:docMk/>
            <pc:sldMk cId="97877984" sldId="273"/>
            <ac:spMk id="7" creationId="{7CEC398A-9B55-E1B4-EEDF-A313FD428C72}"/>
          </ac:spMkLst>
        </pc:spChg>
        <pc:spChg chg="mod">
          <ac:chgData name="Matthew Weber" userId="cb8fa425-774b-40a7-b0f2-d5b57e79fa6f" providerId="ADAL" clId="{416331A4-5993-4ABC-9964-79E951A960A4}" dt="2024-07-05T17:42:14.705" v="1966" actId="20577"/>
          <ac:spMkLst>
            <pc:docMk/>
            <pc:sldMk cId="97877984" sldId="273"/>
            <ac:spMk id="8" creationId="{54659FC9-515C-20A3-506C-52435F73E5F6}"/>
          </ac:spMkLst>
        </pc:spChg>
        <pc:grpChg chg="add mod">
          <ac:chgData name="Matthew Weber" userId="cb8fa425-774b-40a7-b0f2-d5b57e79fa6f" providerId="ADAL" clId="{416331A4-5993-4ABC-9964-79E951A960A4}" dt="2024-07-05T17:03:37.503" v="832"/>
          <ac:grpSpMkLst>
            <pc:docMk/>
            <pc:sldMk cId="97877984" sldId="273"/>
            <ac:grpSpMk id="2" creationId="{99C111FD-3D91-BD25-E28E-F87F51E0F0A2}"/>
          </ac:grpSpMkLst>
        </pc:grpChg>
        <pc:picChg chg="mod">
          <ac:chgData name="Matthew Weber" userId="cb8fa425-774b-40a7-b0f2-d5b57e79fa6f" providerId="ADAL" clId="{416331A4-5993-4ABC-9964-79E951A960A4}" dt="2024-07-05T17:03:37.503" v="832"/>
          <ac:picMkLst>
            <pc:docMk/>
            <pc:sldMk cId="97877984" sldId="273"/>
            <ac:picMk id="3" creationId="{35DB604E-E0AE-FF3D-7F1A-D4E4B369082B}"/>
          </ac:picMkLst>
        </pc:picChg>
      </pc:sldChg>
      <pc:sldChg chg="addSp delSp modSp add mod">
        <pc:chgData name="Matthew Weber" userId="cb8fa425-774b-40a7-b0f2-d5b57e79fa6f" providerId="ADAL" clId="{416331A4-5993-4ABC-9964-79E951A960A4}" dt="2024-07-12T18:26:18.006" v="4388" actId="20577"/>
        <pc:sldMkLst>
          <pc:docMk/>
          <pc:sldMk cId="89935044" sldId="274"/>
        </pc:sldMkLst>
        <pc:spChg chg="add mod">
          <ac:chgData name="Matthew Weber" userId="cb8fa425-774b-40a7-b0f2-d5b57e79fa6f" providerId="ADAL" clId="{416331A4-5993-4ABC-9964-79E951A960A4}" dt="2024-07-05T17:43:55.625" v="1995" actId="1582"/>
          <ac:spMkLst>
            <pc:docMk/>
            <pc:sldMk cId="89935044" sldId="274"/>
            <ac:spMk id="3" creationId="{0848F5D0-E5E6-5DF5-C4A5-BCB6008169B8}"/>
          </ac:spMkLst>
        </pc:spChg>
        <pc:spChg chg="mod">
          <ac:chgData name="Matthew Weber" userId="cb8fa425-774b-40a7-b0f2-d5b57e79fa6f" providerId="ADAL" clId="{416331A4-5993-4ABC-9964-79E951A960A4}" dt="2024-07-12T18:22:14.154" v="4195" actId="20577"/>
          <ac:spMkLst>
            <pc:docMk/>
            <pc:sldMk cId="89935044" sldId="274"/>
            <ac:spMk id="4" creationId="{65ECD87A-DCCD-81F9-88EB-D08778CDAE02}"/>
          </ac:spMkLst>
        </pc:spChg>
        <pc:spChg chg="mod">
          <ac:chgData name="Matthew Weber" userId="cb8fa425-774b-40a7-b0f2-d5b57e79fa6f" providerId="ADAL" clId="{416331A4-5993-4ABC-9964-79E951A960A4}" dt="2024-07-12T18:26:18.006" v="4388" actId="20577"/>
          <ac:spMkLst>
            <pc:docMk/>
            <pc:sldMk cId="89935044" sldId="274"/>
            <ac:spMk id="5" creationId="{7AF545DB-22B2-2F93-3A67-F3BE21C798E1}"/>
          </ac:spMkLst>
        </pc:spChg>
        <pc:spChg chg="add mod">
          <ac:chgData name="Matthew Weber" userId="cb8fa425-774b-40a7-b0f2-d5b57e79fa6f" providerId="ADAL" clId="{416331A4-5993-4ABC-9964-79E951A960A4}" dt="2024-07-05T17:44:23.861" v="2017" actId="1076"/>
          <ac:spMkLst>
            <pc:docMk/>
            <pc:sldMk cId="89935044" sldId="274"/>
            <ac:spMk id="9" creationId="{B516A34F-CF55-40BA-4615-9BEBA08AB2C8}"/>
          </ac:spMkLst>
        </pc:spChg>
        <pc:grpChg chg="del">
          <ac:chgData name="Matthew Weber" userId="cb8fa425-774b-40a7-b0f2-d5b57e79fa6f" providerId="ADAL" clId="{416331A4-5993-4ABC-9964-79E951A960A4}" dt="2024-07-05T17:19:13.226" v="1205" actId="478"/>
          <ac:grpSpMkLst>
            <pc:docMk/>
            <pc:sldMk cId="89935044" sldId="274"/>
            <ac:grpSpMk id="6" creationId="{47208367-E610-622F-83C6-2793003132C3}"/>
          </ac:grpSpMkLst>
        </pc:grpChg>
        <pc:picChg chg="add mod">
          <ac:chgData name="Matthew Weber" userId="cb8fa425-774b-40a7-b0f2-d5b57e79fa6f" providerId="ADAL" clId="{416331A4-5993-4ABC-9964-79E951A960A4}" dt="2024-07-05T17:43:28.687" v="1990" actId="1076"/>
          <ac:picMkLst>
            <pc:docMk/>
            <pc:sldMk cId="89935044" sldId="274"/>
            <ac:picMk id="2" creationId="{B57D86A3-812E-E039-6FE5-6AC1CD5457DD}"/>
          </ac:picMkLst>
        </pc:picChg>
      </pc:sldChg>
      <pc:sldChg chg="delSp add del mod">
        <pc:chgData name="Matthew Weber" userId="cb8fa425-774b-40a7-b0f2-d5b57e79fa6f" providerId="ADAL" clId="{416331A4-5993-4ABC-9964-79E951A960A4}" dt="2024-07-05T17:19:05.661" v="1203" actId="2696"/>
        <pc:sldMkLst>
          <pc:docMk/>
          <pc:sldMk cId="2492901011" sldId="274"/>
        </pc:sldMkLst>
        <pc:grpChg chg="del">
          <ac:chgData name="Matthew Weber" userId="cb8fa425-774b-40a7-b0f2-d5b57e79fa6f" providerId="ADAL" clId="{416331A4-5993-4ABC-9964-79E951A960A4}" dt="2024-07-05T17:18:47.555" v="1202" actId="478"/>
          <ac:grpSpMkLst>
            <pc:docMk/>
            <pc:sldMk cId="2492901011" sldId="274"/>
            <ac:grpSpMk id="6" creationId="{47208367-E610-622F-83C6-2793003132C3}"/>
          </ac:grpSpMkLst>
        </pc:grpChg>
      </pc:sldChg>
      <pc:sldChg chg="addSp modSp add mod">
        <pc:chgData name="Matthew Weber" userId="cb8fa425-774b-40a7-b0f2-d5b57e79fa6f" providerId="ADAL" clId="{416331A4-5993-4ABC-9964-79E951A960A4}" dt="2024-07-12T18:28:13.687" v="4447" actId="20577"/>
        <pc:sldMkLst>
          <pc:docMk/>
          <pc:sldMk cId="700994117" sldId="275"/>
        </pc:sldMkLst>
        <pc:spChg chg="mod">
          <ac:chgData name="Matthew Weber" userId="cb8fa425-774b-40a7-b0f2-d5b57e79fa6f" providerId="ADAL" clId="{416331A4-5993-4ABC-9964-79E951A960A4}" dt="2024-07-12T18:27:57.614" v="4444" actId="20577"/>
          <ac:spMkLst>
            <pc:docMk/>
            <pc:sldMk cId="700994117" sldId="275"/>
            <ac:spMk id="4" creationId="{65ECD87A-DCCD-81F9-88EB-D08778CDAE02}"/>
          </ac:spMkLst>
        </pc:spChg>
        <pc:spChg chg="mod">
          <ac:chgData name="Matthew Weber" userId="cb8fa425-774b-40a7-b0f2-d5b57e79fa6f" providerId="ADAL" clId="{416331A4-5993-4ABC-9964-79E951A960A4}" dt="2024-07-12T18:28:13.687" v="4447" actId="20577"/>
          <ac:spMkLst>
            <pc:docMk/>
            <pc:sldMk cId="700994117" sldId="275"/>
            <ac:spMk id="5" creationId="{7AF545DB-22B2-2F93-3A67-F3BE21C798E1}"/>
          </ac:spMkLst>
        </pc:spChg>
        <pc:spChg chg="mod">
          <ac:chgData name="Matthew Weber" userId="cb8fa425-774b-40a7-b0f2-d5b57e79fa6f" providerId="ADAL" clId="{416331A4-5993-4ABC-9964-79E951A960A4}" dt="2024-07-05T17:20:21.578" v="1220"/>
          <ac:spMkLst>
            <pc:docMk/>
            <pc:sldMk cId="700994117" sldId="275"/>
            <ac:spMk id="6" creationId="{F55F4DD8-6C03-EDFB-5782-9294CD2B2432}"/>
          </ac:spMkLst>
        </pc:spChg>
        <pc:spChg chg="mod">
          <ac:chgData name="Matthew Weber" userId="cb8fa425-774b-40a7-b0f2-d5b57e79fa6f" providerId="ADAL" clId="{416331A4-5993-4ABC-9964-79E951A960A4}" dt="2024-07-05T17:20:21.578" v="1220"/>
          <ac:spMkLst>
            <pc:docMk/>
            <pc:sldMk cId="700994117" sldId="275"/>
            <ac:spMk id="7" creationId="{0C71A56E-52B3-7343-3E9A-2C615E6111FD}"/>
          </ac:spMkLst>
        </pc:spChg>
        <pc:spChg chg="mod">
          <ac:chgData name="Matthew Weber" userId="cb8fa425-774b-40a7-b0f2-d5b57e79fa6f" providerId="ADAL" clId="{416331A4-5993-4ABC-9964-79E951A960A4}" dt="2024-07-05T17:44:37.475" v="2023" actId="20577"/>
          <ac:spMkLst>
            <pc:docMk/>
            <pc:sldMk cId="700994117" sldId="275"/>
            <ac:spMk id="8" creationId="{450DED88-A674-849F-2535-EE321E66AD21}"/>
          </ac:spMkLst>
        </pc:spChg>
        <pc:grpChg chg="add mod">
          <ac:chgData name="Matthew Weber" userId="cb8fa425-774b-40a7-b0f2-d5b57e79fa6f" providerId="ADAL" clId="{416331A4-5993-4ABC-9964-79E951A960A4}" dt="2024-07-05T17:20:21.578" v="1220"/>
          <ac:grpSpMkLst>
            <pc:docMk/>
            <pc:sldMk cId="700994117" sldId="275"/>
            <ac:grpSpMk id="2" creationId="{198D4108-AB94-0FBF-B289-C41F05253E5C}"/>
          </ac:grpSpMkLst>
        </pc:grpChg>
        <pc:picChg chg="mod">
          <ac:chgData name="Matthew Weber" userId="cb8fa425-774b-40a7-b0f2-d5b57e79fa6f" providerId="ADAL" clId="{416331A4-5993-4ABC-9964-79E951A960A4}" dt="2024-07-05T17:20:21.578" v="1220"/>
          <ac:picMkLst>
            <pc:docMk/>
            <pc:sldMk cId="700994117" sldId="275"/>
            <ac:picMk id="3" creationId="{5FEF8D02-11BA-19E6-CA46-F09DF087697D}"/>
          </ac:picMkLst>
        </pc:picChg>
      </pc:sldChg>
      <pc:sldChg chg="addSp delSp modSp add mod">
        <pc:chgData name="Matthew Weber" userId="cb8fa425-774b-40a7-b0f2-d5b57e79fa6f" providerId="ADAL" clId="{416331A4-5993-4ABC-9964-79E951A960A4}" dt="2024-07-12T18:29:38.218" v="4569" actId="1076"/>
        <pc:sldMkLst>
          <pc:docMk/>
          <pc:sldMk cId="1480053670" sldId="276"/>
        </pc:sldMkLst>
        <pc:spChg chg="add mod">
          <ac:chgData name="Matthew Weber" userId="cb8fa425-774b-40a7-b0f2-d5b57e79fa6f" providerId="ADAL" clId="{416331A4-5993-4ABC-9964-79E951A960A4}" dt="2024-07-12T18:29:38.218" v="4569" actId="1076"/>
          <ac:spMkLst>
            <pc:docMk/>
            <pc:sldMk cId="1480053670" sldId="276"/>
            <ac:spMk id="2" creationId="{BC463ADF-08B3-5111-9408-8572EE7CA683}"/>
          </ac:spMkLst>
        </pc:spChg>
        <pc:spChg chg="mod">
          <ac:chgData name="Matthew Weber" userId="cb8fa425-774b-40a7-b0f2-d5b57e79fa6f" providerId="ADAL" clId="{416331A4-5993-4ABC-9964-79E951A960A4}" dt="2024-07-12T18:28:39.382" v="4493" actId="20577"/>
          <ac:spMkLst>
            <pc:docMk/>
            <pc:sldMk cId="1480053670" sldId="276"/>
            <ac:spMk id="4" creationId="{65ECD87A-DCCD-81F9-88EB-D08778CDAE02}"/>
          </ac:spMkLst>
        </pc:spChg>
        <pc:spChg chg="mod">
          <ac:chgData name="Matthew Weber" userId="cb8fa425-774b-40a7-b0f2-d5b57e79fa6f" providerId="ADAL" clId="{416331A4-5993-4ABC-9964-79E951A960A4}" dt="2024-07-12T18:29:23.730" v="4557" actId="20577"/>
          <ac:spMkLst>
            <pc:docMk/>
            <pc:sldMk cId="1480053670" sldId="276"/>
            <ac:spMk id="5" creationId="{7AF545DB-22B2-2F93-3A67-F3BE21C798E1}"/>
          </ac:spMkLst>
        </pc:spChg>
        <pc:spChg chg="add del mod topLvl">
          <ac:chgData name="Matthew Weber" userId="cb8fa425-774b-40a7-b0f2-d5b57e79fa6f" providerId="ADAL" clId="{416331A4-5993-4ABC-9964-79E951A960A4}" dt="2024-07-05T17:23:44.829" v="1230" actId="478"/>
          <ac:spMkLst>
            <pc:docMk/>
            <pc:sldMk cId="1480053670" sldId="276"/>
            <ac:spMk id="11" creationId="{7D578FD5-7B71-B8EE-6D74-F937986CFEC7}"/>
          </ac:spMkLst>
        </pc:spChg>
        <pc:spChg chg="del">
          <ac:chgData name="Matthew Weber" userId="cb8fa425-774b-40a7-b0f2-d5b57e79fa6f" providerId="ADAL" clId="{416331A4-5993-4ABC-9964-79E951A960A4}" dt="2024-07-09T18:19:47.704" v="3458" actId="26606"/>
          <ac:spMkLst>
            <pc:docMk/>
            <pc:sldMk cId="1480053670" sldId="276"/>
            <ac:spMk id="13" creationId="{0E3596DD-156A-473E-9BB3-C6A29F7574E9}"/>
          </ac:spMkLst>
        </pc:spChg>
        <pc:spChg chg="add mod">
          <ac:chgData name="Matthew Weber" userId="cb8fa425-774b-40a7-b0f2-d5b57e79fa6f" providerId="ADAL" clId="{416331A4-5993-4ABC-9964-79E951A960A4}" dt="2024-07-05T17:46:44.136" v="2122" actId="164"/>
          <ac:spMkLst>
            <pc:docMk/>
            <pc:sldMk cId="1480053670" sldId="276"/>
            <ac:spMk id="14" creationId="{8466459A-40FD-866B-24AC-2FFEDB129689}"/>
          </ac:spMkLst>
        </pc:spChg>
        <pc:spChg chg="del">
          <ac:chgData name="Matthew Weber" userId="cb8fa425-774b-40a7-b0f2-d5b57e79fa6f" providerId="ADAL" clId="{416331A4-5993-4ABC-9964-79E951A960A4}" dt="2024-07-09T18:19:47.704" v="3458" actId="26606"/>
          <ac:spMkLst>
            <pc:docMk/>
            <pc:sldMk cId="1480053670" sldId="276"/>
            <ac:spMk id="15" creationId="{2C46C4D6-C474-4E92-B52E-944C1118F7B6}"/>
          </ac:spMkLst>
        </pc:spChg>
        <pc:spChg chg="add mod">
          <ac:chgData name="Matthew Weber" userId="cb8fa425-774b-40a7-b0f2-d5b57e79fa6f" providerId="ADAL" clId="{416331A4-5993-4ABC-9964-79E951A960A4}" dt="2024-07-05T17:46:44.136" v="2122" actId="164"/>
          <ac:spMkLst>
            <pc:docMk/>
            <pc:sldMk cId="1480053670" sldId="276"/>
            <ac:spMk id="16" creationId="{EA16C04C-D9E3-C2E6-EA44-7CA07A75D972}"/>
          </ac:spMkLst>
        </pc:spChg>
        <pc:spChg chg="add del mod">
          <ac:chgData name="Matthew Weber" userId="cb8fa425-774b-40a7-b0f2-d5b57e79fa6f" providerId="ADAL" clId="{416331A4-5993-4ABC-9964-79E951A960A4}" dt="2024-07-09T18:19:39.972" v="3456" actId="478"/>
          <ac:spMkLst>
            <pc:docMk/>
            <pc:sldMk cId="1480053670" sldId="276"/>
            <ac:spMk id="18" creationId="{B068F90F-CE10-14D2-9FD0-1863479F22E7}"/>
          </ac:spMkLst>
        </pc:spChg>
        <pc:spChg chg="add del mod">
          <ac:chgData name="Matthew Weber" userId="cb8fa425-774b-40a7-b0f2-d5b57e79fa6f" providerId="ADAL" clId="{416331A4-5993-4ABC-9964-79E951A960A4}" dt="2024-07-09T18:19:38.132" v="3455" actId="478"/>
          <ac:spMkLst>
            <pc:docMk/>
            <pc:sldMk cId="1480053670" sldId="276"/>
            <ac:spMk id="19" creationId="{E4F679C2-A836-71B9-3B09-142ED302B78C}"/>
          </ac:spMkLst>
        </pc:spChg>
        <pc:spChg chg="add">
          <ac:chgData name="Matthew Weber" userId="cb8fa425-774b-40a7-b0f2-d5b57e79fa6f" providerId="ADAL" clId="{416331A4-5993-4ABC-9964-79E951A960A4}" dt="2024-07-09T18:19:47.704" v="3458" actId="26606"/>
          <ac:spMkLst>
            <pc:docMk/>
            <pc:sldMk cId="1480053670" sldId="276"/>
            <ac:spMk id="3079" creationId="{0E3596DD-156A-473E-9BB3-C6A29F7574E9}"/>
          </ac:spMkLst>
        </pc:spChg>
        <pc:spChg chg="add">
          <ac:chgData name="Matthew Weber" userId="cb8fa425-774b-40a7-b0f2-d5b57e79fa6f" providerId="ADAL" clId="{416331A4-5993-4ABC-9964-79E951A960A4}" dt="2024-07-09T18:19:47.704" v="3458" actId="26606"/>
          <ac:spMkLst>
            <pc:docMk/>
            <pc:sldMk cId="1480053670" sldId="276"/>
            <ac:spMk id="3081" creationId="{2C46C4D6-C474-4E92-B52E-944C1118F7B6}"/>
          </ac:spMkLst>
        </pc:spChg>
        <pc:grpChg chg="del">
          <ac:chgData name="Matthew Weber" userId="cb8fa425-774b-40a7-b0f2-d5b57e79fa6f" providerId="ADAL" clId="{416331A4-5993-4ABC-9964-79E951A960A4}" dt="2024-07-05T17:22:29.999" v="1223" actId="478"/>
          <ac:grpSpMkLst>
            <pc:docMk/>
            <pc:sldMk cId="1480053670" sldId="276"/>
            <ac:grpSpMk id="2" creationId="{198D4108-AB94-0FBF-B289-C41F05253E5C}"/>
          </ac:grpSpMkLst>
        </pc:grpChg>
        <pc:grpChg chg="add del mod">
          <ac:chgData name="Matthew Weber" userId="cb8fa425-774b-40a7-b0f2-d5b57e79fa6f" providerId="ADAL" clId="{416331A4-5993-4ABC-9964-79E951A960A4}" dt="2024-07-05T17:23:44.829" v="1230" actId="478"/>
          <ac:grpSpMkLst>
            <pc:docMk/>
            <pc:sldMk cId="1480053670" sldId="276"/>
            <ac:grpSpMk id="9" creationId="{ACF5F746-1DF9-E37B-9145-F905072E7BD3}"/>
          </ac:grpSpMkLst>
        </pc:grpChg>
        <pc:grpChg chg="add del mod">
          <ac:chgData name="Matthew Weber" userId="cb8fa425-774b-40a7-b0f2-d5b57e79fa6f" providerId="ADAL" clId="{416331A4-5993-4ABC-9964-79E951A960A4}" dt="2024-07-09T18:19:35.869" v="3454" actId="478"/>
          <ac:grpSpMkLst>
            <pc:docMk/>
            <pc:sldMk cId="1480053670" sldId="276"/>
            <ac:grpSpMk id="17" creationId="{DD664330-AB4D-BB90-557A-F340DB6B05D9}"/>
          </ac:grpSpMkLst>
        </pc:grpChg>
        <pc:picChg chg="add del mod topLvl">
          <ac:chgData name="Matthew Weber" userId="cb8fa425-774b-40a7-b0f2-d5b57e79fa6f" providerId="ADAL" clId="{416331A4-5993-4ABC-9964-79E951A960A4}" dt="2024-07-09T18:19:34.824" v="3453" actId="478"/>
          <ac:picMkLst>
            <pc:docMk/>
            <pc:sldMk cId="1480053670" sldId="276"/>
            <ac:picMk id="10" creationId="{2EC39A30-818A-320D-FCD4-65E7EFDA3DA0}"/>
          </ac:picMkLst>
        </pc:picChg>
        <pc:picChg chg="add mod">
          <ac:chgData name="Matthew Weber" userId="cb8fa425-774b-40a7-b0f2-d5b57e79fa6f" providerId="ADAL" clId="{416331A4-5993-4ABC-9964-79E951A960A4}" dt="2024-07-05T17:46:44.136" v="2122" actId="164"/>
          <ac:picMkLst>
            <pc:docMk/>
            <pc:sldMk cId="1480053670" sldId="276"/>
            <ac:picMk id="12" creationId="{5E375A55-6913-52C8-702A-14729CB0E470}"/>
          </ac:picMkLst>
        </pc:picChg>
        <pc:picChg chg="add mod">
          <ac:chgData name="Matthew Weber" userId="cb8fa425-774b-40a7-b0f2-d5b57e79fa6f" providerId="ADAL" clId="{416331A4-5993-4ABC-9964-79E951A960A4}" dt="2024-07-09T18:19:47.704" v="3458" actId="26606"/>
          <ac:picMkLst>
            <pc:docMk/>
            <pc:sldMk cId="1480053670" sldId="276"/>
            <ac:picMk id="3074" creationId="{C51F550A-9EE2-34BB-3ECD-8542A2B23180}"/>
          </ac:picMkLst>
        </pc:picChg>
      </pc:sldChg>
      <pc:sldChg chg="new del">
        <pc:chgData name="Matthew Weber" userId="cb8fa425-774b-40a7-b0f2-d5b57e79fa6f" providerId="ADAL" clId="{416331A4-5993-4ABC-9964-79E951A960A4}" dt="2024-07-05T17:25:40.835" v="1245" actId="2696"/>
        <pc:sldMkLst>
          <pc:docMk/>
          <pc:sldMk cId="604851068" sldId="277"/>
        </pc:sldMkLst>
      </pc:sldChg>
      <pc:sldChg chg="addSp delSp modSp add mod">
        <pc:chgData name="Matthew Weber" userId="cb8fa425-774b-40a7-b0f2-d5b57e79fa6f" providerId="ADAL" clId="{416331A4-5993-4ABC-9964-79E951A960A4}" dt="2024-07-12T19:02:51.506" v="5507" actId="20577"/>
        <pc:sldMkLst>
          <pc:docMk/>
          <pc:sldMk cId="2654028245" sldId="277"/>
        </pc:sldMkLst>
        <pc:spChg chg="mod">
          <ac:chgData name="Matthew Weber" userId="cb8fa425-774b-40a7-b0f2-d5b57e79fa6f" providerId="ADAL" clId="{416331A4-5993-4ABC-9964-79E951A960A4}" dt="2024-07-12T19:02:51.506" v="5507" actId="20577"/>
          <ac:spMkLst>
            <pc:docMk/>
            <pc:sldMk cId="2654028245" sldId="277"/>
            <ac:spMk id="4" creationId="{9E5F1471-65BB-8F20-076C-32DEF2B68C92}"/>
          </ac:spMkLst>
        </pc:spChg>
        <pc:spChg chg="mod">
          <ac:chgData name="Matthew Weber" userId="cb8fa425-774b-40a7-b0f2-d5b57e79fa6f" providerId="ADAL" clId="{416331A4-5993-4ABC-9964-79E951A960A4}" dt="2024-07-05T17:48:49.377" v="2197" actId="20577"/>
          <ac:spMkLst>
            <pc:docMk/>
            <pc:sldMk cId="2654028245" sldId="277"/>
            <ac:spMk id="5" creationId="{9F2E546D-2D7F-EF7F-0E83-FF8F5B224DFF}"/>
          </ac:spMkLst>
        </pc:spChg>
        <pc:spChg chg="add mod">
          <ac:chgData name="Matthew Weber" userId="cb8fa425-774b-40a7-b0f2-d5b57e79fa6f" providerId="ADAL" clId="{416331A4-5993-4ABC-9964-79E951A960A4}" dt="2024-07-05T17:49:09.815" v="2211" actId="1076"/>
          <ac:spMkLst>
            <pc:docMk/>
            <pc:sldMk cId="2654028245" sldId="277"/>
            <ac:spMk id="11" creationId="{0891662C-3BD0-AF90-F675-CB8F50F417DC}"/>
          </ac:spMkLst>
        </pc:spChg>
        <pc:grpChg chg="del">
          <ac:chgData name="Matthew Weber" userId="cb8fa425-774b-40a7-b0f2-d5b57e79fa6f" providerId="ADAL" clId="{416331A4-5993-4ABC-9964-79E951A960A4}" dt="2024-07-05T17:26:04.769" v="1249" actId="478"/>
          <ac:grpSpMkLst>
            <pc:docMk/>
            <pc:sldMk cId="2654028245" sldId="277"/>
            <ac:grpSpMk id="6" creationId="{A7FEF86A-9A05-3E2E-098C-69CDE5581E09}"/>
          </ac:grpSpMkLst>
        </pc:grpChg>
        <pc:picChg chg="add mod modCrop">
          <ac:chgData name="Matthew Weber" userId="cb8fa425-774b-40a7-b0f2-d5b57e79fa6f" providerId="ADAL" clId="{416331A4-5993-4ABC-9964-79E951A960A4}" dt="2024-07-05T17:29:13.153" v="1365" actId="1076"/>
          <ac:picMkLst>
            <pc:docMk/>
            <pc:sldMk cId="2654028245" sldId="277"/>
            <ac:picMk id="3" creationId="{A1D304F4-145B-620C-30CB-90C10406B8F3}"/>
          </ac:picMkLst>
        </pc:picChg>
        <pc:picChg chg="add del mod">
          <ac:chgData name="Matthew Weber" userId="cb8fa425-774b-40a7-b0f2-d5b57e79fa6f" providerId="ADAL" clId="{416331A4-5993-4ABC-9964-79E951A960A4}" dt="2024-07-05T17:29:44.549" v="1369" actId="478"/>
          <ac:picMkLst>
            <pc:docMk/>
            <pc:sldMk cId="2654028245" sldId="277"/>
            <ac:picMk id="10" creationId="{33C17026-168B-3691-F8D2-BD5C3AB41B8F}"/>
          </ac:picMkLst>
        </pc:picChg>
      </pc:sldChg>
      <pc:sldChg chg="delSp modSp add mod">
        <pc:chgData name="Matthew Weber" userId="cb8fa425-774b-40a7-b0f2-d5b57e79fa6f" providerId="ADAL" clId="{416331A4-5993-4ABC-9964-79E951A960A4}" dt="2024-07-12T19:11:44.616" v="5571" actId="20577"/>
        <pc:sldMkLst>
          <pc:docMk/>
          <pc:sldMk cId="920686963" sldId="278"/>
        </pc:sldMkLst>
        <pc:spChg chg="mod">
          <ac:chgData name="Matthew Weber" userId="cb8fa425-774b-40a7-b0f2-d5b57e79fa6f" providerId="ADAL" clId="{416331A4-5993-4ABC-9964-79E951A960A4}" dt="2024-07-12T19:09:35.019" v="5508"/>
          <ac:spMkLst>
            <pc:docMk/>
            <pc:sldMk cId="920686963" sldId="278"/>
            <ac:spMk id="4" creationId="{9E5F1471-65BB-8F20-076C-32DEF2B68C92}"/>
          </ac:spMkLst>
        </pc:spChg>
        <pc:spChg chg="mod">
          <ac:chgData name="Matthew Weber" userId="cb8fa425-774b-40a7-b0f2-d5b57e79fa6f" providerId="ADAL" clId="{416331A4-5993-4ABC-9964-79E951A960A4}" dt="2024-07-12T19:11:44.616" v="5571" actId="20577"/>
          <ac:spMkLst>
            <pc:docMk/>
            <pc:sldMk cId="920686963" sldId="278"/>
            <ac:spMk id="5" creationId="{9F2E546D-2D7F-EF7F-0E83-FF8F5B224DFF}"/>
          </ac:spMkLst>
        </pc:spChg>
        <pc:picChg chg="del">
          <ac:chgData name="Matthew Weber" userId="cb8fa425-774b-40a7-b0f2-d5b57e79fa6f" providerId="ADAL" clId="{416331A4-5993-4ABC-9964-79E951A960A4}" dt="2024-07-05T17:29:49.699" v="1371" actId="478"/>
          <ac:picMkLst>
            <pc:docMk/>
            <pc:sldMk cId="920686963" sldId="278"/>
            <ac:picMk id="3" creationId="{A1D304F4-145B-620C-30CB-90C10406B8F3}"/>
          </ac:picMkLst>
        </pc:picChg>
      </pc:sldChg>
      <pc:sldChg chg="addSp delSp modSp add del mod ord">
        <pc:chgData name="Matthew Weber" userId="cb8fa425-774b-40a7-b0f2-d5b57e79fa6f" providerId="ADAL" clId="{416331A4-5993-4ABC-9964-79E951A960A4}" dt="2024-07-12T15:48:55.297" v="3576" actId="2696"/>
        <pc:sldMkLst>
          <pc:docMk/>
          <pc:sldMk cId="377418568" sldId="279"/>
        </pc:sldMkLst>
        <pc:spChg chg="mod">
          <ac:chgData name="Matthew Weber" userId="cb8fa425-774b-40a7-b0f2-d5b57e79fa6f" providerId="ADAL" clId="{416331A4-5993-4ABC-9964-79E951A960A4}" dt="2024-07-08T18:58:28.862" v="3238" actId="26606"/>
          <ac:spMkLst>
            <pc:docMk/>
            <pc:sldMk cId="377418568" sldId="279"/>
            <ac:spMk id="4" creationId="{9E5F1471-65BB-8F20-076C-32DEF2B68C92}"/>
          </ac:spMkLst>
        </pc:spChg>
        <pc:spChg chg="mod">
          <ac:chgData name="Matthew Weber" userId="cb8fa425-774b-40a7-b0f2-d5b57e79fa6f" providerId="ADAL" clId="{416331A4-5993-4ABC-9964-79E951A960A4}" dt="2024-07-08T18:59:25.699" v="3324" actId="20577"/>
          <ac:spMkLst>
            <pc:docMk/>
            <pc:sldMk cId="377418568" sldId="279"/>
            <ac:spMk id="5" creationId="{9F2E546D-2D7F-EF7F-0E83-FF8F5B224DFF}"/>
          </ac:spMkLst>
        </pc:spChg>
        <pc:spChg chg="add del mod">
          <ac:chgData name="Matthew Weber" userId="cb8fa425-774b-40a7-b0f2-d5b57e79fa6f" providerId="ADAL" clId="{416331A4-5993-4ABC-9964-79E951A960A4}" dt="2024-07-05T17:38:20.048" v="1932" actId="478"/>
          <ac:spMkLst>
            <pc:docMk/>
            <pc:sldMk cId="377418568" sldId="279"/>
            <ac:spMk id="6" creationId="{E0D07C8C-441A-4ECF-3FF7-99C42B37542A}"/>
          </ac:spMkLst>
        </pc:spChg>
        <pc:spChg chg="add del mod">
          <ac:chgData name="Matthew Weber" userId="cb8fa425-774b-40a7-b0f2-d5b57e79fa6f" providerId="ADAL" clId="{416331A4-5993-4ABC-9964-79E951A960A4}" dt="2024-07-08T18:56:24.849" v="3167" actId="478"/>
          <ac:spMkLst>
            <pc:docMk/>
            <pc:sldMk cId="377418568" sldId="279"/>
            <ac:spMk id="7" creationId="{D1C1404A-C9B0-9FD9-081E-C65AAD5C018B}"/>
          </ac:spMkLst>
        </pc:spChg>
        <pc:spChg chg="add del mod">
          <ac:chgData name="Matthew Weber" userId="cb8fa425-774b-40a7-b0f2-d5b57e79fa6f" providerId="ADAL" clId="{416331A4-5993-4ABC-9964-79E951A960A4}" dt="2024-07-08T18:56:26.257" v="3168" actId="478"/>
          <ac:spMkLst>
            <pc:docMk/>
            <pc:sldMk cId="377418568" sldId="279"/>
            <ac:spMk id="8" creationId="{E2A4F7DD-677D-A38C-051F-026B88F1C4DB}"/>
          </ac:spMkLst>
        </pc:spChg>
        <pc:spChg chg="add del mod">
          <ac:chgData name="Matthew Weber" userId="cb8fa425-774b-40a7-b0f2-d5b57e79fa6f" providerId="ADAL" clId="{416331A4-5993-4ABC-9964-79E951A960A4}" dt="2024-07-08T18:56:30.616" v="3169" actId="478"/>
          <ac:spMkLst>
            <pc:docMk/>
            <pc:sldMk cId="377418568" sldId="279"/>
            <ac:spMk id="9" creationId="{0CD4E4F0-4276-E698-C434-4C3F1B60EBA3}"/>
          </ac:spMkLst>
        </pc:spChg>
        <pc:spChg chg="del">
          <ac:chgData name="Matthew Weber" userId="cb8fa425-774b-40a7-b0f2-d5b57e79fa6f" providerId="ADAL" clId="{416331A4-5993-4ABC-9964-79E951A960A4}" dt="2024-07-08T18:58:28.862" v="3238" actId="26606"/>
          <ac:spMkLst>
            <pc:docMk/>
            <pc:sldMk cId="377418568" sldId="279"/>
            <ac:spMk id="13" creationId="{0E3596DD-156A-473E-9BB3-C6A29F7574E9}"/>
          </ac:spMkLst>
        </pc:spChg>
        <pc:spChg chg="del">
          <ac:chgData name="Matthew Weber" userId="cb8fa425-774b-40a7-b0f2-d5b57e79fa6f" providerId="ADAL" clId="{416331A4-5993-4ABC-9964-79E951A960A4}" dt="2024-07-08T18:58:28.862" v="3238" actId="26606"/>
          <ac:spMkLst>
            <pc:docMk/>
            <pc:sldMk cId="377418568" sldId="279"/>
            <ac:spMk id="15" creationId="{2C46C4D6-C474-4E92-B52E-944C1118F7B6}"/>
          </ac:spMkLst>
        </pc:spChg>
        <pc:spChg chg="add del">
          <ac:chgData name="Matthew Weber" userId="cb8fa425-774b-40a7-b0f2-d5b57e79fa6f" providerId="ADAL" clId="{416331A4-5993-4ABC-9964-79E951A960A4}" dt="2024-07-08T18:58:45.158" v="3240" actId="26606"/>
          <ac:spMkLst>
            <pc:docMk/>
            <pc:sldMk cId="377418568" sldId="279"/>
            <ac:spMk id="2055" creationId="{0E3596DD-156A-473E-9BB3-C6A29F7574E9}"/>
          </ac:spMkLst>
        </pc:spChg>
        <pc:spChg chg="add del">
          <ac:chgData name="Matthew Weber" userId="cb8fa425-774b-40a7-b0f2-d5b57e79fa6f" providerId="ADAL" clId="{416331A4-5993-4ABC-9964-79E951A960A4}" dt="2024-07-08T18:58:45.158" v="3240" actId="26606"/>
          <ac:spMkLst>
            <pc:docMk/>
            <pc:sldMk cId="377418568" sldId="279"/>
            <ac:spMk id="2057" creationId="{2C46C4D6-C474-4E92-B52E-944C1118F7B6}"/>
          </ac:spMkLst>
        </pc:spChg>
        <pc:spChg chg="add">
          <ac:chgData name="Matthew Weber" userId="cb8fa425-774b-40a7-b0f2-d5b57e79fa6f" providerId="ADAL" clId="{416331A4-5993-4ABC-9964-79E951A960A4}" dt="2024-07-08T18:58:45.158" v="3240" actId="26606"/>
          <ac:spMkLst>
            <pc:docMk/>
            <pc:sldMk cId="377418568" sldId="279"/>
            <ac:spMk id="2062" creationId="{F35DB090-93B5-4581-8D71-BB3839684BFF}"/>
          </ac:spMkLst>
        </pc:spChg>
        <pc:spChg chg="add">
          <ac:chgData name="Matthew Weber" userId="cb8fa425-774b-40a7-b0f2-d5b57e79fa6f" providerId="ADAL" clId="{416331A4-5993-4ABC-9964-79E951A960A4}" dt="2024-07-08T18:58:45.158" v="3240" actId="26606"/>
          <ac:spMkLst>
            <pc:docMk/>
            <pc:sldMk cId="377418568" sldId="279"/>
            <ac:spMk id="2064" creationId="{A0DE92DF-4769-4DE9-93FD-EE31271850CA}"/>
          </ac:spMkLst>
        </pc:spChg>
        <pc:picChg chg="add del mod">
          <ac:chgData name="Matthew Weber" userId="cb8fa425-774b-40a7-b0f2-d5b57e79fa6f" providerId="ADAL" clId="{416331A4-5993-4ABC-9964-79E951A960A4}" dt="2024-07-08T18:56:22.552" v="3166" actId="478"/>
          <ac:picMkLst>
            <pc:docMk/>
            <pc:sldMk cId="377418568" sldId="279"/>
            <ac:picMk id="3" creationId="{BBA09BAA-28B4-BC04-AD1A-6F2E847E8492}"/>
          </ac:picMkLst>
        </pc:picChg>
        <pc:picChg chg="add mod">
          <ac:chgData name="Matthew Weber" userId="cb8fa425-774b-40a7-b0f2-d5b57e79fa6f" providerId="ADAL" clId="{416331A4-5993-4ABC-9964-79E951A960A4}" dt="2024-07-08T18:58:45.158" v="3240" actId="26606"/>
          <ac:picMkLst>
            <pc:docMk/>
            <pc:sldMk cId="377418568" sldId="279"/>
            <ac:picMk id="2050" creationId="{47D55F39-C078-E850-48AD-23C49E432BC1}"/>
          </ac:picMkLst>
        </pc:picChg>
        <pc:picChg chg="add mod">
          <ac:chgData name="Matthew Weber" userId="cb8fa425-774b-40a7-b0f2-d5b57e79fa6f" providerId="ADAL" clId="{416331A4-5993-4ABC-9964-79E951A960A4}" dt="2024-07-08T18:58:45.158" v="3240" actId="26606"/>
          <ac:picMkLst>
            <pc:docMk/>
            <pc:sldMk cId="377418568" sldId="279"/>
            <ac:picMk id="2051" creationId="{93107DF9-3647-D1DD-AE16-370DFC2B33ED}"/>
          </ac:picMkLst>
        </pc:picChg>
      </pc:sldChg>
      <pc:sldChg chg="addSp delSp add del mod">
        <pc:chgData name="Matthew Weber" userId="cb8fa425-774b-40a7-b0f2-d5b57e79fa6f" providerId="ADAL" clId="{416331A4-5993-4ABC-9964-79E951A960A4}" dt="2024-07-05T17:34:55.799" v="1739" actId="2890"/>
        <pc:sldMkLst>
          <pc:docMk/>
          <pc:sldMk cId="1589788404" sldId="279"/>
        </pc:sldMkLst>
        <pc:picChg chg="add del">
          <ac:chgData name="Matthew Weber" userId="cb8fa425-774b-40a7-b0f2-d5b57e79fa6f" providerId="ADAL" clId="{416331A4-5993-4ABC-9964-79E951A960A4}" dt="2024-07-05T17:34:55.326" v="1738" actId="22"/>
          <ac:picMkLst>
            <pc:docMk/>
            <pc:sldMk cId="1589788404" sldId="279"/>
            <ac:picMk id="3" creationId="{152800A4-9E32-CE1F-5EBB-96428152F54B}"/>
          </ac:picMkLst>
        </pc:picChg>
      </pc:sldChg>
      <pc:sldChg chg="addSp delSp modSp add mod">
        <pc:chgData name="Matthew Weber" userId="cb8fa425-774b-40a7-b0f2-d5b57e79fa6f" providerId="ADAL" clId="{416331A4-5993-4ABC-9964-79E951A960A4}" dt="2024-07-12T18:37:13.584" v="5063" actId="14100"/>
        <pc:sldMkLst>
          <pc:docMk/>
          <pc:sldMk cId="1023261780" sldId="280"/>
        </pc:sldMkLst>
        <pc:spChg chg="mod">
          <ac:chgData name="Matthew Weber" userId="cb8fa425-774b-40a7-b0f2-d5b57e79fa6f" providerId="ADAL" clId="{416331A4-5993-4ABC-9964-79E951A960A4}" dt="2024-07-12T18:30:47.555" v="4717" actId="20577"/>
          <ac:spMkLst>
            <pc:docMk/>
            <pc:sldMk cId="1023261780" sldId="280"/>
            <ac:spMk id="4" creationId="{65ECD87A-DCCD-81F9-88EB-D08778CDAE02}"/>
          </ac:spMkLst>
        </pc:spChg>
        <pc:spChg chg="mod">
          <ac:chgData name="Matthew Weber" userId="cb8fa425-774b-40a7-b0f2-d5b57e79fa6f" providerId="ADAL" clId="{416331A4-5993-4ABC-9964-79E951A960A4}" dt="2024-07-12T18:35:07.107" v="4842" actId="20577"/>
          <ac:spMkLst>
            <pc:docMk/>
            <pc:sldMk cId="1023261780" sldId="280"/>
            <ac:spMk id="5" creationId="{7AF545DB-22B2-2F93-3A67-F3BE21C798E1}"/>
          </ac:spMkLst>
        </pc:spChg>
        <pc:spChg chg="del mod">
          <ac:chgData name="Matthew Weber" userId="cb8fa425-774b-40a7-b0f2-d5b57e79fa6f" providerId="ADAL" clId="{416331A4-5993-4ABC-9964-79E951A960A4}" dt="2024-07-05T18:01:05.622" v="2675" actId="478"/>
          <ac:spMkLst>
            <pc:docMk/>
            <pc:sldMk cId="1023261780" sldId="280"/>
            <ac:spMk id="6" creationId="{9E6E20AE-B1FC-4CEB-F8BD-CC9D0C3BB678}"/>
          </ac:spMkLst>
        </pc:spChg>
        <pc:spChg chg="mod">
          <ac:chgData name="Matthew Weber" userId="cb8fa425-774b-40a7-b0f2-d5b57e79fa6f" providerId="ADAL" clId="{416331A4-5993-4ABC-9964-79E951A960A4}" dt="2024-07-05T18:01:03.449" v="2674" actId="1076"/>
          <ac:spMkLst>
            <pc:docMk/>
            <pc:sldMk cId="1023261780" sldId="280"/>
            <ac:spMk id="7" creationId="{0876F6F3-796E-7728-A9D9-B712E350339F}"/>
          </ac:spMkLst>
        </pc:spChg>
        <pc:spChg chg="mod">
          <ac:chgData name="Matthew Weber" userId="cb8fa425-774b-40a7-b0f2-d5b57e79fa6f" providerId="ADAL" clId="{416331A4-5993-4ABC-9964-79E951A960A4}" dt="2024-07-12T18:37:13.584" v="5063" actId="14100"/>
          <ac:spMkLst>
            <pc:docMk/>
            <pc:sldMk cId="1023261780" sldId="280"/>
            <ac:spMk id="8" creationId="{B5C6A0B8-FC65-F50D-8AD8-D25471D54385}"/>
          </ac:spMkLst>
        </pc:spChg>
        <pc:spChg chg="del">
          <ac:chgData name="Matthew Weber" userId="cb8fa425-774b-40a7-b0f2-d5b57e79fa6f" providerId="ADAL" clId="{416331A4-5993-4ABC-9964-79E951A960A4}" dt="2024-07-05T18:00:43.377" v="2672" actId="478"/>
          <ac:spMkLst>
            <pc:docMk/>
            <pc:sldMk cId="1023261780" sldId="280"/>
            <ac:spMk id="18" creationId="{B068F90F-CE10-14D2-9FD0-1863479F22E7}"/>
          </ac:spMkLst>
        </pc:spChg>
        <pc:spChg chg="del">
          <ac:chgData name="Matthew Weber" userId="cb8fa425-774b-40a7-b0f2-d5b57e79fa6f" providerId="ADAL" clId="{416331A4-5993-4ABC-9964-79E951A960A4}" dt="2024-07-05T18:00:39.878" v="2670" actId="478"/>
          <ac:spMkLst>
            <pc:docMk/>
            <pc:sldMk cId="1023261780" sldId="280"/>
            <ac:spMk id="19" creationId="{E4F679C2-A836-71B9-3B09-142ED302B78C}"/>
          </ac:spMkLst>
        </pc:spChg>
        <pc:grpChg chg="add mod">
          <ac:chgData name="Matthew Weber" userId="cb8fa425-774b-40a7-b0f2-d5b57e79fa6f" providerId="ADAL" clId="{416331A4-5993-4ABC-9964-79E951A960A4}" dt="2024-07-09T18:13:15.430" v="3433" actId="14100"/>
          <ac:grpSpMkLst>
            <pc:docMk/>
            <pc:sldMk cId="1023261780" sldId="280"/>
            <ac:grpSpMk id="2" creationId="{479913E0-7EE9-1757-A62C-D73338C39B2E}"/>
          </ac:grpSpMkLst>
        </pc:grpChg>
        <pc:grpChg chg="del">
          <ac:chgData name="Matthew Weber" userId="cb8fa425-774b-40a7-b0f2-d5b57e79fa6f" providerId="ADAL" clId="{416331A4-5993-4ABC-9964-79E951A960A4}" dt="2024-07-05T18:00:41.436" v="2671" actId="478"/>
          <ac:grpSpMkLst>
            <pc:docMk/>
            <pc:sldMk cId="1023261780" sldId="280"/>
            <ac:grpSpMk id="17" creationId="{DD664330-AB4D-BB90-557A-F340DB6B05D9}"/>
          </ac:grpSpMkLst>
        </pc:grpChg>
        <pc:picChg chg="mod">
          <ac:chgData name="Matthew Weber" userId="cb8fa425-774b-40a7-b0f2-d5b57e79fa6f" providerId="ADAL" clId="{416331A4-5993-4ABC-9964-79E951A960A4}" dt="2024-07-05T18:00:58.160" v="2673"/>
          <ac:picMkLst>
            <pc:docMk/>
            <pc:sldMk cId="1023261780" sldId="280"/>
            <ac:picMk id="3" creationId="{8409D4A8-9BE3-5AB3-8507-0389FC4EB4E4}"/>
          </ac:picMkLst>
        </pc:picChg>
        <pc:picChg chg="del">
          <ac:chgData name="Matthew Weber" userId="cb8fa425-774b-40a7-b0f2-d5b57e79fa6f" providerId="ADAL" clId="{416331A4-5993-4ABC-9964-79E951A960A4}" dt="2024-07-05T18:00:36.003" v="2669" actId="478"/>
          <ac:picMkLst>
            <pc:docMk/>
            <pc:sldMk cId="1023261780" sldId="280"/>
            <ac:picMk id="10" creationId="{2EC39A30-818A-320D-FCD4-65E7EFDA3DA0}"/>
          </ac:picMkLst>
        </pc:picChg>
      </pc:sldChg>
      <pc:sldChg chg="addSp delSp modSp add mod">
        <pc:chgData name="Matthew Weber" userId="cb8fa425-774b-40a7-b0f2-d5b57e79fa6f" providerId="ADAL" clId="{416331A4-5993-4ABC-9964-79E951A960A4}" dt="2024-07-12T18:37:55.459" v="5133" actId="1076"/>
        <pc:sldMkLst>
          <pc:docMk/>
          <pc:sldMk cId="314473372" sldId="281"/>
        </pc:sldMkLst>
        <pc:spChg chg="add mod">
          <ac:chgData name="Matthew Weber" userId="cb8fa425-774b-40a7-b0f2-d5b57e79fa6f" providerId="ADAL" clId="{416331A4-5993-4ABC-9964-79E951A960A4}" dt="2024-07-12T18:37:28.146" v="5078" actId="20577"/>
          <ac:spMkLst>
            <pc:docMk/>
            <pc:sldMk cId="314473372" sldId="281"/>
            <ac:spMk id="2" creationId="{76957F28-7CB2-AA38-6187-5E797C603571}"/>
          </ac:spMkLst>
        </pc:spChg>
        <pc:spChg chg="add mod">
          <ac:chgData name="Matthew Weber" userId="cb8fa425-774b-40a7-b0f2-d5b57e79fa6f" providerId="ADAL" clId="{416331A4-5993-4ABC-9964-79E951A960A4}" dt="2024-07-12T18:37:55.459" v="5133" actId="1076"/>
          <ac:spMkLst>
            <pc:docMk/>
            <pc:sldMk cId="314473372" sldId="281"/>
            <ac:spMk id="3" creationId="{B588DA53-2D52-7CF9-9FAF-42A101900D31}"/>
          </ac:spMkLst>
        </pc:spChg>
        <pc:spChg chg="mod">
          <ac:chgData name="Matthew Weber" userId="cb8fa425-774b-40a7-b0f2-d5b57e79fa6f" providerId="ADAL" clId="{416331A4-5993-4ABC-9964-79E951A960A4}" dt="2024-07-12T18:35:43.725" v="4888" actId="14100"/>
          <ac:spMkLst>
            <pc:docMk/>
            <pc:sldMk cId="314473372" sldId="281"/>
            <ac:spMk id="4" creationId="{65ECD87A-DCCD-81F9-88EB-D08778CDAE02}"/>
          </ac:spMkLst>
        </pc:spChg>
        <pc:spChg chg="mod">
          <ac:chgData name="Matthew Weber" userId="cb8fa425-774b-40a7-b0f2-d5b57e79fa6f" providerId="ADAL" clId="{416331A4-5993-4ABC-9964-79E951A960A4}" dt="2024-07-12T18:37:51.195" v="5132" actId="20577"/>
          <ac:spMkLst>
            <pc:docMk/>
            <pc:sldMk cId="314473372" sldId="281"/>
            <ac:spMk id="5" creationId="{7AF545DB-22B2-2F93-3A67-F3BE21C798E1}"/>
          </ac:spMkLst>
        </pc:spChg>
        <pc:spChg chg="del">
          <ac:chgData name="Matthew Weber" userId="cb8fa425-774b-40a7-b0f2-d5b57e79fa6f" providerId="ADAL" clId="{416331A4-5993-4ABC-9964-79E951A960A4}" dt="2024-07-08T18:54:04.754" v="3150" actId="26606"/>
          <ac:spMkLst>
            <pc:docMk/>
            <pc:sldMk cId="314473372" sldId="281"/>
            <ac:spMk id="13" creationId="{0E3596DD-156A-473E-9BB3-C6A29F7574E9}"/>
          </ac:spMkLst>
        </pc:spChg>
        <pc:spChg chg="del">
          <ac:chgData name="Matthew Weber" userId="cb8fa425-774b-40a7-b0f2-d5b57e79fa6f" providerId="ADAL" clId="{416331A4-5993-4ABC-9964-79E951A960A4}" dt="2024-07-08T18:54:04.754" v="3150" actId="26606"/>
          <ac:spMkLst>
            <pc:docMk/>
            <pc:sldMk cId="314473372" sldId="281"/>
            <ac:spMk id="15" creationId="{2C46C4D6-C474-4E92-B52E-944C1118F7B6}"/>
          </ac:spMkLst>
        </pc:spChg>
        <pc:spChg chg="add del">
          <ac:chgData name="Matthew Weber" userId="cb8fa425-774b-40a7-b0f2-d5b57e79fa6f" providerId="ADAL" clId="{416331A4-5993-4ABC-9964-79E951A960A4}" dt="2024-07-08T18:54:40.390" v="3159" actId="26606"/>
          <ac:spMkLst>
            <pc:docMk/>
            <pc:sldMk cId="314473372" sldId="281"/>
            <ac:spMk id="1031" creationId="{5EF17487-C386-4F99-B5EB-4FD3DF4236B2}"/>
          </ac:spMkLst>
        </pc:spChg>
        <pc:spChg chg="add del">
          <ac:chgData name="Matthew Weber" userId="cb8fa425-774b-40a7-b0f2-d5b57e79fa6f" providerId="ADAL" clId="{416331A4-5993-4ABC-9964-79E951A960A4}" dt="2024-07-08T18:54:40.390" v="3159" actId="26606"/>
          <ac:spMkLst>
            <pc:docMk/>
            <pc:sldMk cId="314473372" sldId="281"/>
            <ac:spMk id="1033" creationId="{A0DE92DF-4769-4DE9-93FD-EE31271850CA}"/>
          </ac:spMkLst>
        </pc:spChg>
        <pc:spChg chg="add del">
          <ac:chgData name="Matthew Weber" userId="cb8fa425-774b-40a7-b0f2-d5b57e79fa6f" providerId="ADAL" clId="{416331A4-5993-4ABC-9964-79E951A960A4}" dt="2024-07-09T18:14:44.587" v="3439" actId="26606"/>
          <ac:spMkLst>
            <pc:docMk/>
            <pc:sldMk cId="314473372" sldId="281"/>
            <ac:spMk id="1038" creationId="{0E3596DD-156A-473E-9BB3-C6A29F7574E9}"/>
          </ac:spMkLst>
        </pc:spChg>
        <pc:spChg chg="add del">
          <ac:chgData name="Matthew Weber" userId="cb8fa425-774b-40a7-b0f2-d5b57e79fa6f" providerId="ADAL" clId="{416331A4-5993-4ABC-9964-79E951A960A4}" dt="2024-07-09T18:14:44.587" v="3439" actId="26606"/>
          <ac:spMkLst>
            <pc:docMk/>
            <pc:sldMk cId="314473372" sldId="281"/>
            <ac:spMk id="1040" creationId="{2C46C4D6-C474-4E92-B52E-944C1118F7B6}"/>
          </ac:spMkLst>
        </pc:spChg>
        <pc:spChg chg="add del">
          <ac:chgData name="Matthew Weber" userId="cb8fa425-774b-40a7-b0f2-d5b57e79fa6f" providerId="ADAL" clId="{416331A4-5993-4ABC-9964-79E951A960A4}" dt="2024-07-09T18:15:38.537" v="3442" actId="26606"/>
          <ac:spMkLst>
            <pc:docMk/>
            <pc:sldMk cId="314473372" sldId="281"/>
            <ac:spMk id="1045" creationId="{F35DB090-93B5-4581-8D71-BB3839684BFF}"/>
          </ac:spMkLst>
        </pc:spChg>
        <pc:spChg chg="add del">
          <ac:chgData name="Matthew Weber" userId="cb8fa425-774b-40a7-b0f2-d5b57e79fa6f" providerId="ADAL" clId="{416331A4-5993-4ABC-9964-79E951A960A4}" dt="2024-07-09T18:15:38.537" v="3442" actId="26606"/>
          <ac:spMkLst>
            <pc:docMk/>
            <pc:sldMk cId="314473372" sldId="281"/>
            <ac:spMk id="1047" creationId="{A0DE92DF-4769-4DE9-93FD-EE31271850CA}"/>
          </ac:spMkLst>
        </pc:spChg>
        <pc:spChg chg="add">
          <ac:chgData name="Matthew Weber" userId="cb8fa425-774b-40a7-b0f2-d5b57e79fa6f" providerId="ADAL" clId="{416331A4-5993-4ABC-9964-79E951A960A4}" dt="2024-07-09T18:15:38.537" v="3442" actId="26606"/>
          <ac:spMkLst>
            <pc:docMk/>
            <pc:sldMk cId="314473372" sldId="281"/>
            <ac:spMk id="1052" creationId="{5EF17487-C386-4F99-B5EB-4FD3DF4236B2}"/>
          </ac:spMkLst>
        </pc:spChg>
        <pc:spChg chg="add">
          <ac:chgData name="Matthew Weber" userId="cb8fa425-774b-40a7-b0f2-d5b57e79fa6f" providerId="ADAL" clId="{416331A4-5993-4ABC-9964-79E951A960A4}" dt="2024-07-09T18:15:38.537" v="3442" actId="26606"/>
          <ac:spMkLst>
            <pc:docMk/>
            <pc:sldMk cId="314473372" sldId="281"/>
            <ac:spMk id="1054" creationId="{A0DE92DF-4769-4DE9-93FD-EE31271850CA}"/>
          </ac:spMkLst>
        </pc:spChg>
        <pc:grpChg chg="del">
          <ac:chgData name="Matthew Weber" userId="cb8fa425-774b-40a7-b0f2-d5b57e79fa6f" providerId="ADAL" clId="{416331A4-5993-4ABC-9964-79E951A960A4}" dt="2024-07-05T18:07:25.527" v="3143" actId="478"/>
          <ac:grpSpMkLst>
            <pc:docMk/>
            <pc:sldMk cId="314473372" sldId="281"/>
            <ac:grpSpMk id="2" creationId="{479913E0-7EE9-1757-A62C-D73338C39B2E}"/>
          </ac:grpSpMkLst>
        </pc:grpChg>
        <pc:picChg chg="add del mod ord">
          <ac:chgData name="Matthew Weber" userId="cb8fa425-774b-40a7-b0f2-d5b57e79fa6f" providerId="ADAL" clId="{416331A4-5993-4ABC-9964-79E951A960A4}" dt="2024-07-08T18:54:36.720" v="3158" actId="478"/>
          <ac:picMkLst>
            <pc:docMk/>
            <pc:sldMk cId="314473372" sldId="281"/>
            <ac:picMk id="9" creationId="{9616116C-E851-495C-8F0B-648F6141395D}"/>
          </ac:picMkLst>
        </pc:picChg>
        <pc:picChg chg="add del mod ord">
          <ac:chgData name="Matthew Weber" userId="cb8fa425-774b-40a7-b0f2-d5b57e79fa6f" providerId="ADAL" clId="{416331A4-5993-4ABC-9964-79E951A960A4}" dt="2024-07-09T18:14:47.641" v="3440" actId="478"/>
          <ac:picMkLst>
            <pc:docMk/>
            <pc:sldMk cId="314473372" sldId="281"/>
            <ac:picMk id="1026" creationId="{5488D883-9D38-2563-58A2-CBB72B7B7C52}"/>
          </ac:picMkLst>
        </pc:picChg>
        <pc:picChg chg="add del mod">
          <ac:chgData name="Matthew Weber" userId="cb8fa425-774b-40a7-b0f2-d5b57e79fa6f" providerId="ADAL" clId="{416331A4-5993-4ABC-9964-79E951A960A4}" dt="2024-07-09T18:15:47.064" v="3445" actId="1076"/>
          <ac:picMkLst>
            <pc:docMk/>
            <pc:sldMk cId="314473372" sldId="281"/>
            <ac:picMk id="1027" creationId="{9413BA98-9D9D-4952-9528-5C09A63F1322}"/>
          </ac:picMkLst>
        </pc:picChg>
        <pc:picChg chg="add mod">
          <ac:chgData name="Matthew Weber" userId="cb8fa425-774b-40a7-b0f2-d5b57e79fa6f" providerId="ADAL" clId="{416331A4-5993-4ABC-9964-79E951A960A4}" dt="2024-07-09T18:15:54.887" v="3447" actId="14100"/>
          <ac:picMkLst>
            <pc:docMk/>
            <pc:sldMk cId="314473372" sldId="281"/>
            <ac:picMk id="1028" creationId="{DCE0D907-BF5E-C969-44A3-6737619D06E2}"/>
          </ac:picMkLst>
        </pc:picChg>
      </pc:sldChg>
      <pc:sldChg chg="addSp delSp modSp add mod">
        <pc:chgData name="Matthew Weber" userId="cb8fa425-774b-40a7-b0f2-d5b57e79fa6f" providerId="ADAL" clId="{416331A4-5993-4ABC-9964-79E951A960A4}" dt="2024-07-12T18:46:03.523" v="5318" actId="20577"/>
        <pc:sldMkLst>
          <pc:docMk/>
          <pc:sldMk cId="3184186270" sldId="282"/>
        </pc:sldMkLst>
        <pc:spChg chg="add mod">
          <ac:chgData name="Matthew Weber" userId="cb8fa425-774b-40a7-b0f2-d5b57e79fa6f" providerId="ADAL" clId="{416331A4-5993-4ABC-9964-79E951A960A4}" dt="2024-07-10T18:06:43.795" v="3470" actId="1076"/>
          <ac:spMkLst>
            <pc:docMk/>
            <pc:sldMk cId="3184186270" sldId="282"/>
            <ac:spMk id="2" creationId="{4820BC59-EB6E-E020-FA9E-EA435D745D13}"/>
          </ac:spMkLst>
        </pc:spChg>
        <pc:spChg chg="add mod">
          <ac:chgData name="Matthew Weber" userId="cb8fa425-774b-40a7-b0f2-d5b57e79fa6f" providerId="ADAL" clId="{416331A4-5993-4ABC-9964-79E951A960A4}" dt="2024-07-10T18:09:46.966" v="3488" actId="14100"/>
          <ac:spMkLst>
            <pc:docMk/>
            <pc:sldMk cId="3184186270" sldId="282"/>
            <ac:spMk id="3" creationId="{169AB2C9-1C3D-D9E3-F26D-B990959898ED}"/>
          </ac:spMkLst>
        </pc:spChg>
        <pc:spChg chg="mod">
          <ac:chgData name="Matthew Weber" userId="cb8fa425-774b-40a7-b0f2-d5b57e79fa6f" providerId="ADAL" clId="{416331A4-5993-4ABC-9964-79E951A960A4}" dt="2024-07-12T18:44:59.515" v="5194" actId="1076"/>
          <ac:spMkLst>
            <pc:docMk/>
            <pc:sldMk cId="3184186270" sldId="282"/>
            <ac:spMk id="4" creationId="{65ECD87A-DCCD-81F9-88EB-D08778CDAE02}"/>
          </ac:spMkLst>
        </pc:spChg>
        <pc:spChg chg="mod">
          <ac:chgData name="Matthew Weber" userId="cb8fa425-774b-40a7-b0f2-d5b57e79fa6f" providerId="ADAL" clId="{416331A4-5993-4ABC-9964-79E951A960A4}" dt="2024-07-12T18:46:03.523" v="5318" actId="20577"/>
          <ac:spMkLst>
            <pc:docMk/>
            <pc:sldMk cId="3184186270" sldId="282"/>
            <ac:spMk id="5" creationId="{7AF545DB-22B2-2F93-3A67-F3BE21C798E1}"/>
          </ac:spMkLst>
        </pc:spChg>
        <pc:spChg chg="add mod">
          <ac:chgData name="Matthew Weber" userId="cb8fa425-774b-40a7-b0f2-d5b57e79fa6f" providerId="ADAL" clId="{416331A4-5993-4ABC-9964-79E951A960A4}" dt="2024-07-10T18:09:33.812" v="3486" actId="14100"/>
          <ac:spMkLst>
            <pc:docMk/>
            <pc:sldMk cId="3184186270" sldId="282"/>
            <ac:spMk id="6" creationId="{67E61A35-4E74-43C4-CFDB-4FF95B38B220}"/>
          </ac:spMkLst>
        </pc:spChg>
        <pc:spChg chg="del">
          <ac:chgData name="Matthew Weber" userId="cb8fa425-774b-40a7-b0f2-d5b57e79fa6f" providerId="ADAL" clId="{416331A4-5993-4ABC-9964-79E951A960A4}" dt="2024-07-08T18:54:49.993" v="3162" actId="26606"/>
          <ac:spMkLst>
            <pc:docMk/>
            <pc:sldMk cId="3184186270" sldId="282"/>
            <ac:spMk id="1031" creationId="{5EF17487-C386-4F99-B5EB-4FD3DF4236B2}"/>
          </ac:spMkLst>
        </pc:spChg>
        <pc:spChg chg="del">
          <ac:chgData name="Matthew Weber" userId="cb8fa425-774b-40a7-b0f2-d5b57e79fa6f" providerId="ADAL" clId="{416331A4-5993-4ABC-9964-79E951A960A4}" dt="2024-07-08T18:54:49.993" v="3162" actId="26606"/>
          <ac:spMkLst>
            <pc:docMk/>
            <pc:sldMk cId="3184186270" sldId="282"/>
            <ac:spMk id="1033" creationId="{A0DE92DF-4769-4DE9-93FD-EE31271850CA}"/>
          </ac:spMkLst>
        </pc:spChg>
        <pc:spChg chg="add">
          <ac:chgData name="Matthew Weber" userId="cb8fa425-774b-40a7-b0f2-d5b57e79fa6f" providerId="ADAL" clId="{416331A4-5993-4ABC-9964-79E951A960A4}" dt="2024-07-08T18:54:49.993" v="3162" actId="26606"/>
          <ac:spMkLst>
            <pc:docMk/>
            <pc:sldMk cId="3184186270" sldId="282"/>
            <ac:spMk id="1038" creationId="{0E3596DD-156A-473E-9BB3-C6A29F7574E9}"/>
          </ac:spMkLst>
        </pc:spChg>
        <pc:spChg chg="add">
          <ac:chgData name="Matthew Weber" userId="cb8fa425-774b-40a7-b0f2-d5b57e79fa6f" providerId="ADAL" clId="{416331A4-5993-4ABC-9964-79E951A960A4}" dt="2024-07-08T18:54:49.993" v="3162" actId="26606"/>
          <ac:spMkLst>
            <pc:docMk/>
            <pc:sldMk cId="3184186270" sldId="282"/>
            <ac:spMk id="1040" creationId="{2C46C4D6-C474-4E92-B52E-944C1118F7B6}"/>
          </ac:spMkLst>
        </pc:spChg>
        <pc:picChg chg="mod">
          <ac:chgData name="Matthew Weber" userId="cb8fa425-774b-40a7-b0f2-d5b57e79fa6f" providerId="ADAL" clId="{416331A4-5993-4ABC-9964-79E951A960A4}" dt="2024-07-10T18:09:33.812" v="3486" actId="14100"/>
          <ac:picMkLst>
            <pc:docMk/>
            <pc:sldMk cId="3184186270" sldId="282"/>
            <ac:picMk id="9" creationId="{9616116C-E851-495C-8F0B-648F6141395D}"/>
          </ac:picMkLst>
        </pc:picChg>
        <pc:picChg chg="del">
          <ac:chgData name="Matthew Weber" userId="cb8fa425-774b-40a7-b0f2-d5b57e79fa6f" providerId="ADAL" clId="{416331A4-5993-4ABC-9964-79E951A960A4}" dt="2024-07-08T18:54:47.903" v="3161" actId="478"/>
          <ac:picMkLst>
            <pc:docMk/>
            <pc:sldMk cId="3184186270" sldId="282"/>
            <ac:picMk id="1026" creationId="{5488D883-9D38-2563-58A2-CBB72B7B7C52}"/>
          </ac:picMkLst>
        </pc:picChg>
      </pc:sldChg>
      <pc:sldChg chg="new del">
        <pc:chgData name="Matthew Weber" userId="cb8fa425-774b-40a7-b0f2-d5b57e79fa6f" providerId="ADAL" clId="{416331A4-5993-4ABC-9964-79E951A960A4}" dt="2024-07-08T18:54:14.150" v="3152" actId="2696"/>
        <pc:sldMkLst>
          <pc:docMk/>
          <pc:sldMk cId="4153897332" sldId="282"/>
        </pc:sldMkLst>
      </pc:sldChg>
      <pc:sldChg chg="delSp modSp add mod">
        <pc:chgData name="Matthew Weber" userId="cb8fa425-774b-40a7-b0f2-d5b57e79fa6f" providerId="ADAL" clId="{416331A4-5993-4ABC-9964-79E951A960A4}" dt="2024-07-12T19:20:26.336" v="5808" actId="478"/>
        <pc:sldMkLst>
          <pc:docMk/>
          <pc:sldMk cId="4146038603" sldId="283"/>
        </pc:sldMkLst>
        <pc:spChg chg="mod">
          <ac:chgData name="Matthew Weber" userId="cb8fa425-774b-40a7-b0f2-d5b57e79fa6f" providerId="ADAL" clId="{416331A4-5993-4ABC-9964-79E951A960A4}" dt="2024-07-12T19:17:39.092" v="5807" actId="20577"/>
          <ac:spMkLst>
            <pc:docMk/>
            <pc:sldMk cId="4146038603" sldId="283"/>
            <ac:spMk id="5" creationId="{9F2E546D-2D7F-EF7F-0E83-FF8F5B224DFF}"/>
          </ac:spMkLst>
        </pc:spChg>
        <pc:spChg chg="del">
          <ac:chgData name="Matthew Weber" userId="cb8fa425-774b-40a7-b0f2-d5b57e79fa6f" providerId="ADAL" clId="{416331A4-5993-4ABC-9964-79E951A960A4}" dt="2024-07-12T19:20:26.336" v="5808" actId="478"/>
          <ac:spMkLst>
            <pc:docMk/>
            <pc:sldMk cId="4146038603" sldId="283"/>
            <ac:spMk id="8" creationId="{E2A4F7DD-677D-A38C-051F-026B88F1C4DB}"/>
          </ac:spMkLst>
        </pc:spChg>
      </pc:sldChg>
      <pc:sldChg chg="addSp delSp modSp add mod">
        <pc:chgData name="Matthew Weber" userId="cb8fa425-774b-40a7-b0f2-d5b57e79fa6f" providerId="ADAL" clId="{416331A4-5993-4ABC-9964-79E951A960A4}" dt="2024-07-12T19:13:54.727" v="5578" actId="20577"/>
        <pc:sldMkLst>
          <pc:docMk/>
          <pc:sldMk cId="3952998100" sldId="284"/>
        </pc:sldMkLst>
        <pc:spChg chg="add mod">
          <ac:chgData name="Matthew Weber" userId="cb8fa425-774b-40a7-b0f2-d5b57e79fa6f" providerId="ADAL" clId="{416331A4-5993-4ABC-9964-79E951A960A4}" dt="2024-07-08T19:01:59.389" v="3412" actId="14100"/>
          <ac:spMkLst>
            <pc:docMk/>
            <pc:sldMk cId="3952998100" sldId="284"/>
            <ac:spMk id="3" creationId="{5B81437B-4554-0CC5-672E-F448A161208B}"/>
          </ac:spMkLst>
        </pc:spChg>
        <pc:spChg chg="mod">
          <ac:chgData name="Matthew Weber" userId="cb8fa425-774b-40a7-b0f2-d5b57e79fa6f" providerId="ADAL" clId="{416331A4-5993-4ABC-9964-79E951A960A4}" dt="2024-07-12T19:13:47.278" v="5572"/>
          <ac:spMkLst>
            <pc:docMk/>
            <pc:sldMk cId="3952998100" sldId="284"/>
            <ac:spMk id="4" creationId="{9E5F1471-65BB-8F20-076C-32DEF2B68C92}"/>
          </ac:spMkLst>
        </pc:spChg>
        <pc:spChg chg="mod">
          <ac:chgData name="Matthew Weber" userId="cb8fa425-774b-40a7-b0f2-d5b57e79fa6f" providerId="ADAL" clId="{416331A4-5993-4ABC-9964-79E951A960A4}" dt="2024-07-12T19:13:54.727" v="5578" actId="20577"/>
          <ac:spMkLst>
            <pc:docMk/>
            <pc:sldMk cId="3952998100" sldId="284"/>
            <ac:spMk id="5" creationId="{9F2E546D-2D7F-EF7F-0E83-FF8F5B224DFF}"/>
          </ac:spMkLst>
        </pc:spChg>
        <pc:picChg chg="add mod">
          <ac:chgData name="Matthew Weber" userId="cb8fa425-774b-40a7-b0f2-d5b57e79fa6f" providerId="ADAL" clId="{416331A4-5993-4ABC-9964-79E951A960A4}" dt="2024-07-08T19:01:49.335" v="3409" actId="1076"/>
          <ac:picMkLst>
            <pc:docMk/>
            <pc:sldMk cId="3952998100" sldId="284"/>
            <ac:picMk id="2" creationId="{CB902248-19D0-10EF-33C6-8B9E6DB6599A}"/>
          </ac:picMkLst>
        </pc:picChg>
        <pc:picChg chg="del">
          <ac:chgData name="Matthew Weber" userId="cb8fa425-774b-40a7-b0f2-d5b57e79fa6f" providerId="ADAL" clId="{416331A4-5993-4ABC-9964-79E951A960A4}" dt="2024-07-08T19:00:12.886" v="3401" actId="478"/>
          <ac:picMkLst>
            <pc:docMk/>
            <pc:sldMk cId="3952998100" sldId="284"/>
            <ac:picMk id="2050" creationId="{47D55F39-C078-E850-48AD-23C49E432BC1}"/>
          </ac:picMkLst>
        </pc:picChg>
        <pc:picChg chg="del">
          <ac:chgData name="Matthew Weber" userId="cb8fa425-774b-40a7-b0f2-d5b57e79fa6f" providerId="ADAL" clId="{416331A4-5993-4ABC-9964-79E951A960A4}" dt="2024-07-08T19:00:14.043" v="3402" actId="478"/>
          <ac:picMkLst>
            <pc:docMk/>
            <pc:sldMk cId="3952998100" sldId="284"/>
            <ac:picMk id="2051" creationId="{93107DF9-3647-D1DD-AE16-370DFC2B33ED}"/>
          </ac:picMkLst>
        </pc:picChg>
      </pc:sldChg>
      <pc:sldChg chg="modSp add mod">
        <pc:chgData name="Matthew Weber" userId="cb8fa425-774b-40a7-b0f2-d5b57e79fa6f" providerId="ADAL" clId="{416331A4-5993-4ABC-9964-79E951A960A4}" dt="2024-07-12T18:30:33.345" v="4672" actId="20577"/>
        <pc:sldMkLst>
          <pc:docMk/>
          <pc:sldMk cId="1780769540" sldId="285"/>
        </pc:sldMkLst>
        <pc:spChg chg="mod">
          <ac:chgData name="Matthew Weber" userId="cb8fa425-774b-40a7-b0f2-d5b57e79fa6f" providerId="ADAL" clId="{416331A4-5993-4ABC-9964-79E951A960A4}" dt="2024-07-12T18:29:56.354" v="4611" actId="20577"/>
          <ac:spMkLst>
            <pc:docMk/>
            <pc:sldMk cId="1780769540" sldId="285"/>
            <ac:spMk id="4" creationId="{65ECD87A-DCCD-81F9-88EB-D08778CDAE02}"/>
          </ac:spMkLst>
        </pc:spChg>
        <pc:spChg chg="mod">
          <ac:chgData name="Matthew Weber" userId="cb8fa425-774b-40a7-b0f2-d5b57e79fa6f" providerId="ADAL" clId="{416331A4-5993-4ABC-9964-79E951A960A4}" dt="2024-07-12T18:30:33.345" v="4672" actId="20577"/>
          <ac:spMkLst>
            <pc:docMk/>
            <pc:sldMk cId="1780769540" sldId="285"/>
            <ac:spMk id="5" creationId="{7AF545DB-22B2-2F93-3A67-F3BE21C798E1}"/>
          </ac:spMkLst>
        </pc:spChg>
      </pc:sldChg>
      <pc:sldChg chg="addSp delSp modSp add mod">
        <pc:chgData name="Matthew Weber" userId="cb8fa425-774b-40a7-b0f2-d5b57e79fa6f" providerId="ADAL" clId="{416331A4-5993-4ABC-9964-79E951A960A4}" dt="2024-07-12T18:27:28.888" v="4394" actId="478"/>
        <pc:sldMkLst>
          <pc:docMk/>
          <pc:sldMk cId="3807036028" sldId="286"/>
        </pc:sldMkLst>
        <pc:spChg chg="del">
          <ac:chgData name="Matthew Weber" userId="cb8fa425-774b-40a7-b0f2-d5b57e79fa6f" providerId="ADAL" clId="{416331A4-5993-4ABC-9964-79E951A960A4}" dt="2024-07-12T18:27:19.952" v="4390" actId="478"/>
          <ac:spMkLst>
            <pc:docMk/>
            <pc:sldMk cId="3807036028" sldId="286"/>
            <ac:spMk id="5" creationId="{A396B25C-6CA6-8604-7851-0C719FDF0968}"/>
          </ac:spMkLst>
        </pc:spChg>
        <pc:spChg chg="add mod">
          <ac:chgData name="Matthew Weber" userId="cb8fa425-774b-40a7-b0f2-d5b57e79fa6f" providerId="ADAL" clId="{416331A4-5993-4ABC-9964-79E951A960A4}" dt="2024-07-12T18:27:25.401" v="4392" actId="14100"/>
          <ac:spMkLst>
            <pc:docMk/>
            <pc:sldMk cId="3807036028" sldId="286"/>
            <ac:spMk id="6" creationId="{CB2C0059-CB8E-7587-6EC9-17ADC7DEA710}"/>
          </ac:spMkLst>
        </pc:spChg>
        <pc:spChg chg="del">
          <ac:chgData name="Matthew Weber" userId="cb8fa425-774b-40a7-b0f2-d5b57e79fa6f" providerId="ADAL" clId="{416331A4-5993-4ABC-9964-79E951A960A4}" dt="2024-07-12T18:27:28.888" v="4394" actId="478"/>
          <ac:spMkLst>
            <pc:docMk/>
            <pc:sldMk cId="3807036028" sldId="286"/>
            <ac:spMk id="8" creationId="{ACE3DD40-6EB0-E387-2AC2-67F2C428EAE8}"/>
          </ac:spMkLst>
        </pc:spChg>
        <pc:picChg chg="del">
          <ac:chgData name="Matthew Weber" userId="cb8fa425-774b-40a7-b0f2-d5b57e79fa6f" providerId="ADAL" clId="{416331A4-5993-4ABC-9964-79E951A960A4}" dt="2024-07-12T18:27:21.621" v="4391" actId="478"/>
          <ac:picMkLst>
            <pc:docMk/>
            <pc:sldMk cId="3807036028" sldId="286"/>
            <ac:picMk id="3" creationId="{D2060EE5-1932-9815-381A-6279F1F8EB6E}"/>
          </ac:picMkLst>
        </pc:picChg>
        <pc:picChg chg="del">
          <ac:chgData name="Matthew Weber" userId="cb8fa425-774b-40a7-b0f2-d5b57e79fa6f" providerId="ADAL" clId="{416331A4-5993-4ABC-9964-79E951A960A4}" dt="2024-07-12T18:27:26.437" v="4393" actId="478"/>
          <ac:picMkLst>
            <pc:docMk/>
            <pc:sldMk cId="3807036028" sldId="286"/>
            <ac:picMk id="7" creationId="{09022F99-182F-8252-A6A8-8520DED84B7C}"/>
          </ac:picMkLst>
        </pc:picChg>
      </pc:sldChg>
    </pc:docChg>
  </pc:docChgLst>
  <pc:docChgLst>
    <pc:chgData name="Matthew Weber" userId="cb8fa425-774b-40a7-b0f2-d5b57e79fa6f" providerId="ADAL" clId="{6E6DA757-6AC9-43F6-9F18-5DB7752267B9}"/>
    <pc:docChg chg="custSel delSld modSld">
      <pc:chgData name="Matthew Weber" userId="cb8fa425-774b-40a7-b0f2-d5b57e79fa6f" providerId="ADAL" clId="{6E6DA757-6AC9-43F6-9F18-5DB7752267B9}" dt="2024-07-01T19:32:19.868" v="261" actId="20577"/>
      <pc:docMkLst>
        <pc:docMk/>
      </pc:docMkLst>
      <pc:sldChg chg="modSp mod">
        <pc:chgData name="Matthew Weber" userId="cb8fa425-774b-40a7-b0f2-d5b57e79fa6f" providerId="ADAL" clId="{6E6DA757-6AC9-43F6-9F18-5DB7752267B9}" dt="2024-07-01T19:04:03.067" v="31" actId="20577"/>
        <pc:sldMkLst>
          <pc:docMk/>
          <pc:sldMk cId="2932703518" sldId="256"/>
        </pc:sldMkLst>
        <pc:spChg chg="mod">
          <ac:chgData name="Matthew Weber" userId="cb8fa425-774b-40a7-b0f2-d5b57e79fa6f" providerId="ADAL" clId="{6E6DA757-6AC9-43F6-9F18-5DB7752267B9}" dt="2024-07-01T19:03:54.913" v="29" actId="14100"/>
          <ac:spMkLst>
            <pc:docMk/>
            <pc:sldMk cId="2932703518" sldId="256"/>
            <ac:spMk id="2" creationId="{0988541B-C4D0-FD60-CEA4-610494902ED9}"/>
          </ac:spMkLst>
        </pc:spChg>
        <pc:spChg chg="mod">
          <ac:chgData name="Matthew Weber" userId="cb8fa425-774b-40a7-b0f2-d5b57e79fa6f" providerId="ADAL" clId="{6E6DA757-6AC9-43F6-9F18-5DB7752267B9}" dt="2024-07-01T19:04:03.067" v="31" actId="20577"/>
          <ac:spMkLst>
            <pc:docMk/>
            <pc:sldMk cId="2932703518" sldId="256"/>
            <ac:spMk id="3" creationId="{A811F1A6-A382-AF76-0D86-809F875EE824}"/>
          </ac:spMkLst>
        </pc:spChg>
      </pc:sldChg>
      <pc:sldChg chg="addSp delSp modSp mod">
        <pc:chgData name="Matthew Weber" userId="cb8fa425-774b-40a7-b0f2-d5b57e79fa6f" providerId="ADAL" clId="{6E6DA757-6AC9-43F6-9F18-5DB7752267B9}" dt="2024-07-01T19:08:47.455" v="146"/>
        <pc:sldMkLst>
          <pc:docMk/>
          <pc:sldMk cId="2923562659" sldId="257"/>
        </pc:sldMkLst>
        <pc:spChg chg="mod ord">
          <ac:chgData name="Matthew Weber" userId="cb8fa425-774b-40a7-b0f2-d5b57e79fa6f" providerId="ADAL" clId="{6E6DA757-6AC9-43F6-9F18-5DB7752267B9}" dt="2024-07-01T19:07:49.410" v="145" actId="26606"/>
          <ac:spMkLst>
            <pc:docMk/>
            <pc:sldMk cId="2923562659" sldId="257"/>
            <ac:spMk id="3" creationId="{6F8127F2-A88E-3587-E460-6FD5C7F273C2}"/>
          </ac:spMkLst>
        </pc:spChg>
        <pc:spChg chg="del">
          <ac:chgData name="Matthew Weber" userId="cb8fa425-774b-40a7-b0f2-d5b57e79fa6f" providerId="ADAL" clId="{6E6DA757-6AC9-43F6-9F18-5DB7752267B9}" dt="2024-07-01T19:07:49.410" v="145" actId="26606"/>
          <ac:spMkLst>
            <pc:docMk/>
            <pc:sldMk cId="2923562659" sldId="257"/>
            <ac:spMk id="1034" creationId="{79BB35BC-D5C2-4C8B-A22A-A71E6191913B}"/>
          </ac:spMkLst>
        </pc:spChg>
        <pc:spChg chg="add">
          <ac:chgData name="Matthew Weber" userId="cb8fa425-774b-40a7-b0f2-d5b57e79fa6f" providerId="ADAL" clId="{6E6DA757-6AC9-43F6-9F18-5DB7752267B9}" dt="2024-07-01T19:07:49.410" v="145" actId="26606"/>
          <ac:spMkLst>
            <pc:docMk/>
            <pc:sldMk cId="2923562659" sldId="257"/>
            <ac:spMk id="1039" creationId="{79BB35BC-D5C2-4C8B-A22A-A71E6191913B}"/>
          </ac:spMkLst>
        </pc:spChg>
        <pc:picChg chg="add mod">
          <ac:chgData name="Matthew Weber" userId="cb8fa425-774b-40a7-b0f2-d5b57e79fa6f" providerId="ADAL" clId="{6E6DA757-6AC9-43F6-9F18-5DB7752267B9}" dt="2024-07-01T19:08:47.455" v="146"/>
          <ac:picMkLst>
            <pc:docMk/>
            <pc:sldMk cId="2923562659" sldId="257"/>
            <ac:picMk id="2" creationId="{42C07A94-A754-75CB-C3DA-346EBBF4078D}"/>
          </ac:picMkLst>
        </pc:picChg>
        <pc:picChg chg="del">
          <ac:chgData name="Matthew Weber" userId="cb8fa425-774b-40a7-b0f2-d5b57e79fa6f" providerId="ADAL" clId="{6E6DA757-6AC9-43F6-9F18-5DB7752267B9}" dt="2024-07-01T19:07:45.480" v="144" actId="478"/>
          <ac:picMkLst>
            <pc:docMk/>
            <pc:sldMk cId="2923562659" sldId="257"/>
            <ac:picMk id="1027" creationId="{0E63F4FF-4768-EC64-58D1-9180E1F08613}"/>
          </ac:picMkLst>
        </pc:picChg>
      </pc:sldChg>
      <pc:sldChg chg="addSp delSp modSp mod">
        <pc:chgData name="Matthew Weber" userId="cb8fa425-774b-40a7-b0f2-d5b57e79fa6f" providerId="ADAL" clId="{6E6DA757-6AC9-43F6-9F18-5DB7752267B9}" dt="2024-07-01T19:25:08.939" v="187" actId="403"/>
        <pc:sldMkLst>
          <pc:docMk/>
          <pc:sldMk cId="754623724" sldId="258"/>
        </pc:sldMkLst>
        <pc:spChg chg="mod">
          <ac:chgData name="Matthew Weber" userId="cb8fa425-774b-40a7-b0f2-d5b57e79fa6f" providerId="ADAL" clId="{6E6DA757-6AC9-43F6-9F18-5DB7752267B9}" dt="2024-07-01T19:25:08.939" v="187" actId="403"/>
          <ac:spMkLst>
            <pc:docMk/>
            <pc:sldMk cId="754623724" sldId="258"/>
            <ac:spMk id="3" creationId="{8F4C1733-6E4C-D12A-B536-419328C4EDAA}"/>
          </ac:spMkLst>
        </pc:spChg>
        <pc:spChg chg="del">
          <ac:chgData name="Matthew Weber" userId="cb8fa425-774b-40a7-b0f2-d5b57e79fa6f" providerId="ADAL" clId="{6E6DA757-6AC9-43F6-9F18-5DB7752267B9}" dt="2024-07-01T19:10:57.804" v="151" actId="478"/>
          <ac:spMkLst>
            <pc:docMk/>
            <pc:sldMk cId="754623724" sldId="258"/>
            <ac:spMk id="25" creationId="{7ACB24BD-9CD7-013A-7FD2-221880A1D9CB}"/>
          </ac:spMkLst>
        </pc:spChg>
        <pc:spChg chg="del">
          <ac:chgData name="Matthew Weber" userId="cb8fa425-774b-40a7-b0f2-d5b57e79fa6f" providerId="ADAL" clId="{6E6DA757-6AC9-43F6-9F18-5DB7752267B9}" dt="2024-07-01T19:10:56.251" v="150" actId="478"/>
          <ac:spMkLst>
            <pc:docMk/>
            <pc:sldMk cId="754623724" sldId="258"/>
            <ac:spMk id="26" creationId="{ECEBFAFE-F392-F505-526A-3F9074EC6C8E}"/>
          </ac:spMkLst>
        </pc:spChg>
        <pc:spChg chg="mod">
          <ac:chgData name="Matthew Weber" userId="cb8fa425-774b-40a7-b0f2-d5b57e79fa6f" providerId="ADAL" clId="{6E6DA757-6AC9-43F6-9F18-5DB7752267B9}" dt="2024-07-01T19:21:29.386" v="179" actId="1076"/>
          <ac:spMkLst>
            <pc:docMk/>
            <pc:sldMk cId="754623724" sldId="258"/>
            <ac:spMk id="28" creationId="{1E4CC2EA-B3E7-7DEC-371C-432750ECA60F}"/>
          </ac:spMkLst>
        </pc:spChg>
        <pc:picChg chg="add del mod">
          <ac:chgData name="Matthew Weber" userId="cb8fa425-774b-40a7-b0f2-d5b57e79fa6f" providerId="ADAL" clId="{6E6DA757-6AC9-43F6-9F18-5DB7752267B9}" dt="2024-07-01T19:20:35.651" v="163" actId="478"/>
          <ac:picMkLst>
            <pc:docMk/>
            <pc:sldMk cId="754623724" sldId="258"/>
            <ac:picMk id="4" creationId="{465C420E-0A23-BC5A-3B50-3B41B1EB2867}"/>
          </ac:picMkLst>
        </pc:picChg>
        <pc:picChg chg="del">
          <ac:chgData name="Matthew Weber" userId="cb8fa425-774b-40a7-b0f2-d5b57e79fa6f" providerId="ADAL" clId="{6E6DA757-6AC9-43F6-9F18-5DB7752267B9}" dt="2024-07-01T19:10:59.069" v="152" actId="478"/>
          <ac:picMkLst>
            <pc:docMk/>
            <pc:sldMk cId="754623724" sldId="258"/>
            <ac:picMk id="23" creationId="{39CC0161-A8D2-7E47-8243-0B45DA087C09}"/>
          </ac:picMkLst>
        </pc:picChg>
        <pc:picChg chg="del">
          <ac:chgData name="Matthew Weber" userId="cb8fa425-774b-40a7-b0f2-d5b57e79fa6f" providerId="ADAL" clId="{6E6DA757-6AC9-43F6-9F18-5DB7752267B9}" dt="2024-07-01T19:10:54.171" v="149" actId="478"/>
          <ac:picMkLst>
            <pc:docMk/>
            <pc:sldMk cId="754623724" sldId="258"/>
            <ac:picMk id="24" creationId="{2476B76F-C8BA-4407-BAE9-755508F41465}"/>
          </ac:picMkLst>
        </pc:picChg>
        <pc:picChg chg="add del mod">
          <ac:chgData name="Matthew Weber" userId="cb8fa425-774b-40a7-b0f2-d5b57e79fa6f" providerId="ADAL" clId="{6E6DA757-6AC9-43F6-9F18-5DB7752267B9}" dt="2024-07-01T19:20:35.651" v="163" actId="478"/>
          <ac:picMkLst>
            <pc:docMk/>
            <pc:sldMk cId="754623724" sldId="258"/>
            <ac:picMk id="1026" creationId="{ADF8709B-2FBC-9AB8-0AF6-7291CCBE5875}"/>
          </ac:picMkLst>
        </pc:picChg>
        <pc:picChg chg="add mod">
          <ac:chgData name="Matthew Weber" userId="cb8fa425-774b-40a7-b0f2-d5b57e79fa6f" providerId="ADAL" clId="{6E6DA757-6AC9-43F6-9F18-5DB7752267B9}" dt="2024-07-01T19:21:18.773" v="178" actId="14100"/>
          <ac:picMkLst>
            <pc:docMk/>
            <pc:sldMk cId="754623724" sldId="258"/>
            <ac:picMk id="1027" creationId="{F869B7D7-168B-FCAB-5E27-35BC3A48E375}"/>
          </ac:picMkLst>
        </pc:picChg>
      </pc:sldChg>
      <pc:sldChg chg="addSp delSp modSp mod">
        <pc:chgData name="Matthew Weber" userId="cb8fa425-774b-40a7-b0f2-d5b57e79fa6f" providerId="ADAL" clId="{6E6DA757-6AC9-43F6-9F18-5DB7752267B9}" dt="2024-07-01T19:25:24.930" v="190" actId="26606"/>
        <pc:sldMkLst>
          <pc:docMk/>
          <pc:sldMk cId="4169116557" sldId="259"/>
        </pc:sldMkLst>
        <pc:spChg chg="mod">
          <ac:chgData name="Matthew Weber" userId="cb8fa425-774b-40a7-b0f2-d5b57e79fa6f" providerId="ADAL" clId="{6E6DA757-6AC9-43F6-9F18-5DB7752267B9}" dt="2024-07-01T19:24:56.540" v="185" actId="403"/>
          <ac:spMkLst>
            <pc:docMk/>
            <pc:sldMk cId="4169116557" sldId="259"/>
            <ac:spMk id="3" creationId="{8F4C1733-6E4C-D12A-B536-419328C4EDAA}"/>
          </ac:spMkLst>
        </pc:spChg>
        <pc:spChg chg="add mod">
          <ac:chgData name="Matthew Weber" userId="cb8fa425-774b-40a7-b0f2-d5b57e79fa6f" providerId="ADAL" clId="{6E6DA757-6AC9-43F6-9F18-5DB7752267B9}" dt="2024-07-01T19:25:21.682" v="188"/>
          <ac:spMkLst>
            <pc:docMk/>
            <pc:sldMk cId="4169116557" sldId="259"/>
            <ac:spMk id="5" creationId="{A50071D7-A29B-9759-4E25-EFF6F46382A1}"/>
          </ac:spMkLst>
        </pc:spChg>
        <pc:spChg chg="del">
          <ac:chgData name="Matthew Weber" userId="cb8fa425-774b-40a7-b0f2-d5b57e79fa6f" providerId="ADAL" clId="{6E6DA757-6AC9-43F6-9F18-5DB7752267B9}" dt="2024-07-01T19:22:30.120" v="181" actId="478"/>
          <ac:spMkLst>
            <pc:docMk/>
            <pc:sldMk cId="4169116557" sldId="259"/>
            <ac:spMk id="20" creationId="{81413D1E-96A5-C895-3A76-DE8E60957497}"/>
          </ac:spMkLst>
        </pc:spChg>
        <pc:spChg chg="del">
          <ac:chgData name="Matthew Weber" userId="cb8fa425-774b-40a7-b0f2-d5b57e79fa6f" providerId="ADAL" clId="{6E6DA757-6AC9-43F6-9F18-5DB7752267B9}" dt="2024-07-01T19:22:33.201" v="182" actId="478"/>
          <ac:spMkLst>
            <pc:docMk/>
            <pc:sldMk cId="4169116557" sldId="259"/>
            <ac:spMk id="21" creationId="{B41ED989-ABBB-D012-4905-813D0612760D}"/>
          </ac:spMkLst>
        </pc:spChg>
        <pc:spChg chg="del">
          <ac:chgData name="Matthew Weber" userId="cb8fa425-774b-40a7-b0f2-d5b57e79fa6f" providerId="ADAL" clId="{6E6DA757-6AC9-43F6-9F18-5DB7752267B9}" dt="2024-07-01T19:25:24.930" v="190" actId="26606"/>
          <ac:spMkLst>
            <pc:docMk/>
            <pc:sldMk cId="4169116557" sldId="259"/>
            <ac:spMk id="3093" creationId="{0E3596DD-156A-473E-9BB3-C6A29F7574E9}"/>
          </ac:spMkLst>
        </pc:spChg>
        <pc:spChg chg="del">
          <ac:chgData name="Matthew Weber" userId="cb8fa425-774b-40a7-b0f2-d5b57e79fa6f" providerId="ADAL" clId="{6E6DA757-6AC9-43F6-9F18-5DB7752267B9}" dt="2024-07-01T19:25:24.930" v="190" actId="26606"/>
          <ac:spMkLst>
            <pc:docMk/>
            <pc:sldMk cId="4169116557" sldId="259"/>
            <ac:spMk id="3095" creationId="{2C46C4D6-C474-4E92-B52E-944C1118F7B6}"/>
          </ac:spMkLst>
        </pc:spChg>
        <pc:spChg chg="add">
          <ac:chgData name="Matthew Weber" userId="cb8fa425-774b-40a7-b0f2-d5b57e79fa6f" providerId="ADAL" clId="{6E6DA757-6AC9-43F6-9F18-5DB7752267B9}" dt="2024-07-01T19:25:24.930" v="190" actId="26606"/>
          <ac:spMkLst>
            <pc:docMk/>
            <pc:sldMk cId="4169116557" sldId="259"/>
            <ac:spMk id="3100" creationId="{0E3596DD-156A-473E-9BB3-C6A29F7574E9}"/>
          </ac:spMkLst>
        </pc:spChg>
        <pc:spChg chg="add">
          <ac:chgData name="Matthew Weber" userId="cb8fa425-774b-40a7-b0f2-d5b57e79fa6f" providerId="ADAL" clId="{6E6DA757-6AC9-43F6-9F18-5DB7752267B9}" dt="2024-07-01T19:25:24.930" v="190" actId="26606"/>
          <ac:spMkLst>
            <pc:docMk/>
            <pc:sldMk cId="4169116557" sldId="259"/>
            <ac:spMk id="3102" creationId="{2C46C4D6-C474-4E92-B52E-944C1118F7B6}"/>
          </ac:spMkLst>
        </pc:spChg>
        <pc:grpChg chg="add mod">
          <ac:chgData name="Matthew Weber" userId="cb8fa425-774b-40a7-b0f2-d5b57e79fa6f" providerId="ADAL" clId="{6E6DA757-6AC9-43F6-9F18-5DB7752267B9}" dt="2024-07-01T19:25:24.930" v="190" actId="26606"/>
          <ac:grpSpMkLst>
            <pc:docMk/>
            <pc:sldMk cId="4169116557" sldId="259"/>
            <ac:grpSpMk id="4" creationId="{319665D7-51BC-9AEB-AE9A-F0228584F2D5}"/>
          </ac:grpSpMkLst>
        </pc:grpChg>
        <pc:picChg chg="add mod">
          <ac:chgData name="Matthew Weber" userId="cb8fa425-774b-40a7-b0f2-d5b57e79fa6f" providerId="ADAL" clId="{6E6DA757-6AC9-43F6-9F18-5DB7752267B9}" dt="2024-07-01T19:25:21.682" v="188"/>
          <ac:picMkLst>
            <pc:docMk/>
            <pc:sldMk cId="4169116557" sldId="259"/>
            <ac:picMk id="6" creationId="{B6C6F55A-1352-651D-856B-D2A63E97D0FD}"/>
          </ac:picMkLst>
        </pc:picChg>
        <pc:picChg chg="del">
          <ac:chgData name="Matthew Weber" userId="cb8fa425-774b-40a7-b0f2-d5b57e79fa6f" providerId="ADAL" clId="{6E6DA757-6AC9-43F6-9F18-5DB7752267B9}" dt="2024-07-01T19:22:28.550" v="180" actId="478"/>
          <ac:picMkLst>
            <pc:docMk/>
            <pc:sldMk cId="4169116557" sldId="259"/>
            <ac:picMk id="19" creationId="{CE4151D8-54AD-A032-17CD-8F8682A70309}"/>
          </ac:picMkLst>
        </pc:picChg>
      </pc:sldChg>
      <pc:sldChg chg="addSp delSp modSp mod">
        <pc:chgData name="Matthew Weber" userId="cb8fa425-774b-40a7-b0f2-d5b57e79fa6f" providerId="ADAL" clId="{6E6DA757-6AC9-43F6-9F18-5DB7752267B9}" dt="2024-07-01T19:27:15.585" v="201" actId="255"/>
        <pc:sldMkLst>
          <pc:docMk/>
          <pc:sldMk cId="2846251533" sldId="260"/>
        </pc:sldMkLst>
        <pc:spChg chg="mod">
          <ac:chgData name="Matthew Weber" userId="cb8fa425-774b-40a7-b0f2-d5b57e79fa6f" providerId="ADAL" clId="{6E6DA757-6AC9-43F6-9F18-5DB7752267B9}" dt="2024-07-01T19:26:02.539" v="194" actId="403"/>
          <ac:spMkLst>
            <pc:docMk/>
            <pc:sldMk cId="2846251533" sldId="260"/>
            <ac:spMk id="3" creationId="{8F4C1733-6E4C-D12A-B536-419328C4EDAA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15" creationId="{DE2AD9F1-A1F3-C888-D988-704F593E17D0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16" creationId="{5C6F95A5-A0CA-ADFA-E1C4-6603A8B10428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17" creationId="{97327757-D779-36E6-5EB2-56B48D85E2CD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18" creationId="{27992DB2-7103-2827-A92E-0CD5E7E39A6E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19" creationId="{01B19BD9-377B-FBC8-1867-9571B5D756FD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20" creationId="{518B5924-726F-E220-3169-40B717BAB154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21" creationId="{3D9C9A99-320B-282C-CD20-01E72DF58B20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22" creationId="{3FD1A8D5-398F-268D-012A-CDFC105CE216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23" creationId="{B8219A0F-E87C-FE20-806C-A2A9F8ED26CD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24" creationId="{4AD64F87-D898-71B1-D4B9-2290A0CEF4C4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28" creationId="{3AD45613-DCE4-7441-048F-A355E665AF3A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29" creationId="{9911F1AA-0C77-1BAC-15B9-AC5C3E4B69BC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30" creationId="{8E54B9B5-5563-91DE-D76A-472AACF078BB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31" creationId="{A03B71C9-0182-7C55-6211-6C10379CF82D}"/>
          </ac:spMkLst>
        </pc:spChg>
        <pc:spChg chg="add mod">
          <ac:chgData name="Matthew Weber" userId="cb8fa425-774b-40a7-b0f2-d5b57e79fa6f" providerId="ADAL" clId="{6E6DA757-6AC9-43F6-9F18-5DB7752267B9}" dt="2024-07-01T19:26:19.468" v="196"/>
          <ac:spMkLst>
            <pc:docMk/>
            <pc:sldMk cId="2846251533" sldId="260"/>
            <ac:spMk id="32" creationId="{A7F58EE8-7FC0-7600-EBF2-E556A28D106E}"/>
          </ac:spMkLst>
        </pc:spChg>
        <pc:spChg chg="add mod">
          <ac:chgData name="Matthew Weber" userId="cb8fa425-774b-40a7-b0f2-d5b57e79fa6f" providerId="ADAL" clId="{6E6DA757-6AC9-43F6-9F18-5DB7752267B9}" dt="2024-07-01T19:27:15.585" v="201" actId="255"/>
          <ac:spMkLst>
            <pc:docMk/>
            <pc:sldMk cId="2846251533" sldId="260"/>
            <ac:spMk id="33" creationId="{E97E715C-3166-055F-FE5A-09F8968F0C7F}"/>
          </ac:spMkLst>
        </pc:spChg>
        <pc:grpChg chg="add mod">
          <ac:chgData name="Matthew Weber" userId="cb8fa425-774b-40a7-b0f2-d5b57e79fa6f" providerId="ADAL" clId="{6E6DA757-6AC9-43F6-9F18-5DB7752267B9}" dt="2024-07-01T19:26:52.854" v="200" actId="1076"/>
          <ac:grpSpMkLst>
            <pc:docMk/>
            <pc:sldMk cId="2846251533" sldId="260"/>
            <ac:grpSpMk id="4" creationId="{6FA23A0E-F7AA-FB62-F255-AE778F4B3225}"/>
          </ac:grpSpMkLst>
        </pc:grpChg>
        <pc:grpChg chg="add mod">
          <ac:chgData name="Matthew Weber" userId="cb8fa425-774b-40a7-b0f2-d5b57e79fa6f" providerId="ADAL" clId="{6E6DA757-6AC9-43F6-9F18-5DB7752267B9}" dt="2024-07-01T19:26:19.468" v="196"/>
          <ac:grpSpMkLst>
            <pc:docMk/>
            <pc:sldMk cId="2846251533" sldId="260"/>
            <ac:grpSpMk id="5" creationId="{298DD951-8E3F-3D6F-2B18-53E726933582}"/>
          </ac:grpSpMkLst>
        </pc:grpChg>
        <pc:grpChg chg="add mod">
          <ac:chgData name="Matthew Weber" userId="cb8fa425-774b-40a7-b0f2-d5b57e79fa6f" providerId="ADAL" clId="{6E6DA757-6AC9-43F6-9F18-5DB7752267B9}" dt="2024-07-01T19:26:19.468" v="196"/>
          <ac:grpSpMkLst>
            <pc:docMk/>
            <pc:sldMk cId="2846251533" sldId="260"/>
            <ac:grpSpMk id="6" creationId="{E0F635DE-FE6A-E4D2-BC10-A8E18CD76B13}"/>
          </ac:grpSpMkLst>
        </pc:grpChg>
        <pc:grpChg chg="del">
          <ac:chgData name="Matthew Weber" userId="cb8fa425-774b-40a7-b0f2-d5b57e79fa6f" providerId="ADAL" clId="{6E6DA757-6AC9-43F6-9F18-5DB7752267B9}" dt="2024-07-01T19:26:10.843" v="195" actId="478"/>
          <ac:grpSpMkLst>
            <pc:docMk/>
            <pc:sldMk cId="2846251533" sldId="260"/>
            <ac:grpSpMk id="7" creationId="{A16CB461-B033-8B32-F398-5C64C5BA1878}"/>
          </ac:grpSpMkLst>
        </pc:grpChg>
        <pc:grpChg chg="add mod">
          <ac:chgData name="Matthew Weber" userId="cb8fa425-774b-40a7-b0f2-d5b57e79fa6f" providerId="ADAL" clId="{6E6DA757-6AC9-43F6-9F18-5DB7752267B9}" dt="2024-07-01T19:26:19.468" v="196"/>
          <ac:grpSpMkLst>
            <pc:docMk/>
            <pc:sldMk cId="2846251533" sldId="260"/>
            <ac:grpSpMk id="10" creationId="{673E05E9-FB75-4891-716E-78F9E1A100CC}"/>
          </ac:grpSpMkLst>
        </pc:grpChg>
        <pc:grpChg chg="add mod">
          <ac:chgData name="Matthew Weber" userId="cb8fa425-774b-40a7-b0f2-d5b57e79fa6f" providerId="ADAL" clId="{6E6DA757-6AC9-43F6-9F18-5DB7752267B9}" dt="2024-07-01T19:26:19.468" v="196"/>
          <ac:grpSpMkLst>
            <pc:docMk/>
            <pc:sldMk cId="2846251533" sldId="260"/>
            <ac:grpSpMk id="11" creationId="{EF5023B3-A8B7-7475-184D-E25435922F34}"/>
          </ac:grpSpMkLst>
        </pc:grpChg>
        <pc:grpChg chg="add mod">
          <ac:chgData name="Matthew Weber" userId="cb8fa425-774b-40a7-b0f2-d5b57e79fa6f" providerId="ADAL" clId="{6E6DA757-6AC9-43F6-9F18-5DB7752267B9}" dt="2024-07-01T19:26:19.468" v="196"/>
          <ac:grpSpMkLst>
            <pc:docMk/>
            <pc:sldMk cId="2846251533" sldId="260"/>
            <ac:grpSpMk id="12" creationId="{D0AC73F3-EA3B-A549-F8A7-3AA7AC083BE9}"/>
          </ac:grpSpMkLst>
        </pc:grpChg>
        <pc:grpChg chg="add mod">
          <ac:chgData name="Matthew Weber" userId="cb8fa425-774b-40a7-b0f2-d5b57e79fa6f" providerId="ADAL" clId="{6E6DA757-6AC9-43F6-9F18-5DB7752267B9}" dt="2024-07-01T19:26:19.468" v="196"/>
          <ac:grpSpMkLst>
            <pc:docMk/>
            <pc:sldMk cId="2846251533" sldId="260"/>
            <ac:grpSpMk id="13" creationId="{B00A58FD-443F-B7B1-A53A-F70794B258B6}"/>
          </ac:grpSpMkLst>
        </pc:grpChg>
        <pc:grpChg chg="add mod">
          <ac:chgData name="Matthew Weber" userId="cb8fa425-774b-40a7-b0f2-d5b57e79fa6f" providerId="ADAL" clId="{6E6DA757-6AC9-43F6-9F18-5DB7752267B9}" dt="2024-07-01T19:26:19.468" v="196"/>
          <ac:grpSpMkLst>
            <pc:docMk/>
            <pc:sldMk cId="2846251533" sldId="260"/>
            <ac:grpSpMk id="14" creationId="{B3BBC89B-8CA5-6439-4159-9811B0712212}"/>
          </ac:grpSpMkLst>
        </pc:grpChg>
        <pc:grpChg chg="add mod">
          <ac:chgData name="Matthew Weber" userId="cb8fa425-774b-40a7-b0f2-d5b57e79fa6f" providerId="ADAL" clId="{6E6DA757-6AC9-43F6-9F18-5DB7752267B9}" dt="2024-07-01T19:26:19.468" v="196"/>
          <ac:grpSpMkLst>
            <pc:docMk/>
            <pc:sldMk cId="2846251533" sldId="260"/>
            <ac:grpSpMk id="26" creationId="{72F8A29A-C5C8-8C6C-C722-369B340548BB}"/>
          </ac:grpSpMkLst>
        </pc:grpChg>
        <pc:picChg chg="add mod">
          <ac:chgData name="Matthew Weber" userId="cb8fa425-774b-40a7-b0f2-d5b57e79fa6f" providerId="ADAL" clId="{6E6DA757-6AC9-43F6-9F18-5DB7752267B9}" dt="2024-07-01T19:26:19.468" v="196"/>
          <ac:picMkLst>
            <pc:docMk/>
            <pc:sldMk cId="2846251533" sldId="260"/>
            <ac:picMk id="34" creationId="{BED90F4D-09E0-43AA-D1FE-C24F623454DB}"/>
          </ac:picMkLst>
        </pc:picChg>
      </pc:sldChg>
      <pc:sldChg chg="addSp delSp modSp mod">
        <pc:chgData name="Matthew Weber" userId="cb8fa425-774b-40a7-b0f2-d5b57e79fa6f" providerId="ADAL" clId="{6E6DA757-6AC9-43F6-9F18-5DB7752267B9}" dt="2024-07-01T19:28:12.922" v="207" actId="26606"/>
        <pc:sldMkLst>
          <pc:docMk/>
          <pc:sldMk cId="2595567678" sldId="261"/>
        </pc:sldMkLst>
        <pc:spChg chg="mod">
          <ac:chgData name="Matthew Weber" userId="cb8fa425-774b-40a7-b0f2-d5b57e79fa6f" providerId="ADAL" clId="{6E6DA757-6AC9-43F6-9F18-5DB7752267B9}" dt="2024-07-01T19:28:12.922" v="207" actId="26606"/>
          <ac:spMkLst>
            <pc:docMk/>
            <pc:sldMk cId="2595567678" sldId="261"/>
            <ac:spMk id="3" creationId="{8F4C1733-6E4C-D12A-B536-419328C4EDAA}"/>
          </ac:spMkLst>
        </pc:spChg>
        <pc:spChg chg="add mod">
          <ac:chgData name="Matthew Weber" userId="cb8fa425-774b-40a7-b0f2-d5b57e79fa6f" providerId="ADAL" clId="{6E6DA757-6AC9-43F6-9F18-5DB7752267B9}" dt="2024-07-01T19:28:09.960" v="206"/>
          <ac:spMkLst>
            <pc:docMk/>
            <pc:sldMk cId="2595567678" sldId="261"/>
            <ac:spMk id="9" creationId="{DDB14DBE-A79F-F250-8F3F-D99D383317B6}"/>
          </ac:spMkLst>
        </pc:spChg>
        <pc:spChg chg="del">
          <ac:chgData name="Matthew Weber" userId="cb8fa425-774b-40a7-b0f2-d5b57e79fa6f" providerId="ADAL" clId="{6E6DA757-6AC9-43F6-9F18-5DB7752267B9}" dt="2024-07-01T19:28:12.922" v="207" actId="26606"/>
          <ac:spMkLst>
            <pc:docMk/>
            <pc:sldMk cId="2595567678" sldId="261"/>
            <ac:spMk id="11" creationId="{0E3596DD-156A-473E-9BB3-C6A29F7574E9}"/>
          </ac:spMkLst>
        </pc:spChg>
        <pc:spChg chg="add mod">
          <ac:chgData name="Matthew Weber" userId="cb8fa425-774b-40a7-b0f2-d5b57e79fa6f" providerId="ADAL" clId="{6E6DA757-6AC9-43F6-9F18-5DB7752267B9}" dt="2024-07-01T19:28:09.960" v="206"/>
          <ac:spMkLst>
            <pc:docMk/>
            <pc:sldMk cId="2595567678" sldId="261"/>
            <ac:spMk id="12" creationId="{C13E88D8-29A1-9690-E475-5E89D9D02BB1}"/>
          </ac:spMkLst>
        </pc:spChg>
        <pc:spChg chg="del">
          <ac:chgData name="Matthew Weber" userId="cb8fa425-774b-40a7-b0f2-d5b57e79fa6f" providerId="ADAL" clId="{6E6DA757-6AC9-43F6-9F18-5DB7752267B9}" dt="2024-07-01T19:28:12.922" v="207" actId="26606"/>
          <ac:spMkLst>
            <pc:docMk/>
            <pc:sldMk cId="2595567678" sldId="261"/>
            <ac:spMk id="13" creationId="{2C46C4D6-C474-4E92-B52E-944C1118F7B6}"/>
          </ac:spMkLst>
        </pc:spChg>
        <pc:spChg chg="add">
          <ac:chgData name="Matthew Weber" userId="cb8fa425-774b-40a7-b0f2-d5b57e79fa6f" providerId="ADAL" clId="{6E6DA757-6AC9-43F6-9F18-5DB7752267B9}" dt="2024-07-01T19:28:12.922" v="207" actId="26606"/>
          <ac:spMkLst>
            <pc:docMk/>
            <pc:sldMk cId="2595567678" sldId="261"/>
            <ac:spMk id="18" creationId="{0E3596DD-156A-473E-9BB3-C6A29F7574E9}"/>
          </ac:spMkLst>
        </pc:spChg>
        <pc:spChg chg="add">
          <ac:chgData name="Matthew Weber" userId="cb8fa425-774b-40a7-b0f2-d5b57e79fa6f" providerId="ADAL" clId="{6E6DA757-6AC9-43F6-9F18-5DB7752267B9}" dt="2024-07-01T19:28:12.922" v="207" actId="26606"/>
          <ac:spMkLst>
            <pc:docMk/>
            <pc:sldMk cId="2595567678" sldId="261"/>
            <ac:spMk id="20" creationId="{2C46C4D6-C474-4E92-B52E-944C1118F7B6}"/>
          </ac:spMkLst>
        </pc:spChg>
        <pc:grpChg chg="del">
          <ac:chgData name="Matthew Weber" userId="cb8fa425-774b-40a7-b0f2-d5b57e79fa6f" providerId="ADAL" clId="{6E6DA757-6AC9-43F6-9F18-5DB7752267B9}" dt="2024-07-01T19:28:03.260" v="205" actId="478"/>
          <ac:grpSpMkLst>
            <pc:docMk/>
            <pc:sldMk cId="2595567678" sldId="261"/>
            <ac:grpSpMk id="4" creationId="{15FEA588-2160-E49E-F5CB-CC542EC42BE8}"/>
          </ac:grpSpMkLst>
        </pc:grpChg>
        <pc:grpChg chg="add mod">
          <ac:chgData name="Matthew Weber" userId="cb8fa425-774b-40a7-b0f2-d5b57e79fa6f" providerId="ADAL" clId="{6E6DA757-6AC9-43F6-9F18-5DB7752267B9}" dt="2024-07-01T19:28:12.922" v="207" actId="26606"/>
          <ac:grpSpMkLst>
            <pc:docMk/>
            <pc:sldMk cId="2595567678" sldId="261"/>
            <ac:grpSpMk id="7" creationId="{A9B38DA0-A910-D14D-4E01-1D4C92F7C4AA}"/>
          </ac:grpSpMkLst>
        </pc:grpChg>
        <pc:grpChg chg="add mod">
          <ac:chgData name="Matthew Weber" userId="cb8fa425-774b-40a7-b0f2-d5b57e79fa6f" providerId="ADAL" clId="{6E6DA757-6AC9-43F6-9F18-5DB7752267B9}" dt="2024-07-01T19:28:09.960" v="206"/>
          <ac:grpSpMkLst>
            <pc:docMk/>
            <pc:sldMk cId="2595567678" sldId="261"/>
            <ac:grpSpMk id="8" creationId="{89260F82-9603-4950-F1A7-A9DDCC821278}"/>
          </ac:grpSpMkLst>
        </pc:grpChg>
        <pc:picChg chg="add mod">
          <ac:chgData name="Matthew Weber" userId="cb8fa425-774b-40a7-b0f2-d5b57e79fa6f" providerId="ADAL" clId="{6E6DA757-6AC9-43F6-9F18-5DB7752267B9}" dt="2024-07-01T19:28:09.960" v="206"/>
          <ac:picMkLst>
            <pc:docMk/>
            <pc:sldMk cId="2595567678" sldId="261"/>
            <ac:picMk id="10" creationId="{880CD83A-1534-2C51-23A1-EAD38E15FF14}"/>
          </ac:picMkLst>
        </pc:picChg>
      </pc:sldChg>
      <pc:sldChg chg="addSp delSp modSp mod">
        <pc:chgData name="Matthew Weber" userId="cb8fa425-774b-40a7-b0f2-d5b57e79fa6f" providerId="ADAL" clId="{6E6DA757-6AC9-43F6-9F18-5DB7752267B9}" dt="2024-07-01T19:32:19.868" v="261" actId="20577"/>
        <pc:sldMkLst>
          <pc:docMk/>
          <pc:sldMk cId="3183407483" sldId="262"/>
        </pc:sldMkLst>
        <pc:spChg chg="mod">
          <ac:chgData name="Matthew Weber" userId="cb8fa425-774b-40a7-b0f2-d5b57e79fa6f" providerId="ADAL" clId="{6E6DA757-6AC9-43F6-9F18-5DB7752267B9}" dt="2024-07-01T19:29:39.609" v="228" actId="26606"/>
          <ac:spMkLst>
            <pc:docMk/>
            <pc:sldMk cId="3183407483" sldId="262"/>
            <ac:spMk id="2" creationId="{51C08503-DA61-147C-F172-6AB2F4E1D578}"/>
          </ac:spMkLst>
        </pc:spChg>
        <pc:spChg chg="mod">
          <ac:chgData name="Matthew Weber" userId="cb8fa425-774b-40a7-b0f2-d5b57e79fa6f" providerId="ADAL" clId="{6E6DA757-6AC9-43F6-9F18-5DB7752267B9}" dt="2024-07-01T19:32:19.868" v="261" actId="20577"/>
          <ac:spMkLst>
            <pc:docMk/>
            <pc:sldMk cId="3183407483" sldId="262"/>
            <ac:spMk id="3" creationId="{8F4C1733-6E4C-D12A-B536-419328C4EDAA}"/>
          </ac:spMkLst>
        </pc:spChg>
        <pc:spChg chg="add mod">
          <ac:chgData name="Matthew Weber" userId="cb8fa425-774b-40a7-b0f2-d5b57e79fa6f" providerId="ADAL" clId="{6E6DA757-6AC9-43F6-9F18-5DB7752267B9}" dt="2024-07-01T19:31:10.958" v="244" actId="1076"/>
          <ac:spMkLst>
            <pc:docMk/>
            <pc:sldMk cId="3183407483" sldId="262"/>
            <ac:spMk id="6" creationId="{8803C6AA-9D7F-E1DC-56BC-94D79F60D048}"/>
          </ac:spMkLst>
        </pc:spChg>
        <pc:spChg chg="add mod">
          <ac:chgData name="Matthew Weber" userId="cb8fa425-774b-40a7-b0f2-d5b57e79fa6f" providerId="ADAL" clId="{6E6DA757-6AC9-43F6-9F18-5DB7752267B9}" dt="2024-07-01T19:29:37.130" v="227"/>
          <ac:spMkLst>
            <pc:docMk/>
            <pc:sldMk cId="3183407483" sldId="262"/>
            <ac:spMk id="14" creationId="{F8CD19E4-424B-AA10-E4D7-B3E701C13F59}"/>
          </ac:spMkLst>
        </pc:spChg>
        <pc:spChg chg="add mod">
          <ac:chgData name="Matthew Weber" userId="cb8fa425-774b-40a7-b0f2-d5b57e79fa6f" providerId="ADAL" clId="{6E6DA757-6AC9-43F6-9F18-5DB7752267B9}" dt="2024-07-01T19:29:37.130" v="227"/>
          <ac:spMkLst>
            <pc:docMk/>
            <pc:sldMk cId="3183407483" sldId="262"/>
            <ac:spMk id="15" creationId="{4A04752F-0BAD-C4C4-C6DE-9E91CB36DD0A}"/>
          </ac:spMkLst>
        </pc:spChg>
        <pc:spChg chg="add mod">
          <ac:chgData name="Matthew Weber" userId="cb8fa425-774b-40a7-b0f2-d5b57e79fa6f" providerId="ADAL" clId="{6E6DA757-6AC9-43F6-9F18-5DB7752267B9}" dt="2024-07-01T19:29:37.130" v="227"/>
          <ac:spMkLst>
            <pc:docMk/>
            <pc:sldMk cId="3183407483" sldId="262"/>
            <ac:spMk id="16" creationId="{18E389F3-AA11-866F-DC33-B5B1FE7A076E}"/>
          </ac:spMkLst>
        </pc:spChg>
        <pc:spChg chg="add mod">
          <ac:chgData name="Matthew Weber" userId="cb8fa425-774b-40a7-b0f2-d5b57e79fa6f" providerId="ADAL" clId="{6E6DA757-6AC9-43F6-9F18-5DB7752267B9}" dt="2024-07-01T19:29:37.130" v="227"/>
          <ac:spMkLst>
            <pc:docMk/>
            <pc:sldMk cId="3183407483" sldId="262"/>
            <ac:spMk id="17" creationId="{64B1C731-3776-B934-69D5-E79DA4F1CE7C}"/>
          </ac:spMkLst>
        </pc:spChg>
        <pc:spChg chg="del">
          <ac:chgData name="Matthew Weber" userId="cb8fa425-774b-40a7-b0f2-d5b57e79fa6f" providerId="ADAL" clId="{6E6DA757-6AC9-43F6-9F18-5DB7752267B9}" dt="2024-07-01T19:29:39.609" v="228" actId="26606"/>
          <ac:spMkLst>
            <pc:docMk/>
            <pc:sldMk cId="3183407483" sldId="262"/>
            <ac:spMk id="18" creationId="{0E3596DD-156A-473E-9BB3-C6A29F7574E9}"/>
          </ac:spMkLst>
        </pc:spChg>
        <pc:spChg chg="add mod">
          <ac:chgData name="Matthew Weber" userId="cb8fa425-774b-40a7-b0f2-d5b57e79fa6f" providerId="ADAL" clId="{6E6DA757-6AC9-43F6-9F18-5DB7752267B9}" dt="2024-07-01T19:29:37.130" v="227"/>
          <ac:spMkLst>
            <pc:docMk/>
            <pc:sldMk cId="3183407483" sldId="262"/>
            <ac:spMk id="19" creationId="{7F41B764-0ABC-450A-EC8E-FD235734FAC4}"/>
          </ac:spMkLst>
        </pc:spChg>
        <pc:spChg chg="del">
          <ac:chgData name="Matthew Weber" userId="cb8fa425-774b-40a7-b0f2-d5b57e79fa6f" providerId="ADAL" clId="{6E6DA757-6AC9-43F6-9F18-5DB7752267B9}" dt="2024-07-01T19:29:39.609" v="228" actId="26606"/>
          <ac:spMkLst>
            <pc:docMk/>
            <pc:sldMk cId="3183407483" sldId="262"/>
            <ac:spMk id="20" creationId="{2C46C4D6-C474-4E92-B52E-944C1118F7B6}"/>
          </ac:spMkLst>
        </pc:spChg>
        <pc:spChg chg="add">
          <ac:chgData name="Matthew Weber" userId="cb8fa425-774b-40a7-b0f2-d5b57e79fa6f" providerId="ADAL" clId="{6E6DA757-6AC9-43F6-9F18-5DB7752267B9}" dt="2024-07-01T19:29:39.609" v="228" actId="26606"/>
          <ac:spMkLst>
            <pc:docMk/>
            <pc:sldMk cId="3183407483" sldId="262"/>
            <ac:spMk id="25" creationId="{0E3596DD-156A-473E-9BB3-C6A29F7574E9}"/>
          </ac:spMkLst>
        </pc:spChg>
        <pc:spChg chg="add">
          <ac:chgData name="Matthew Weber" userId="cb8fa425-774b-40a7-b0f2-d5b57e79fa6f" providerId="ADAL" clId="{6E6DA757-6AC9-43F6-9F18-5DB7752267B9}" dt="2024-07-01T19:29:39.609" v="228" actId="26606"/>
          <ac:spMkLst>
            <pc:docMk/>
            <pc:sldMk cId="3183407483" sldId="262"/>
            <ac:spMk id="27" creationId="{2C46C4D6-C474-4E92-B52E-944C1118F7B6}"/>
          </ac:spMkLst>
        </pc:spChg>
        <pc:grpChg chg="add mod">
          <ac:chgData name="Matthew Weber" userId="cb8fa425-774b-40a7-b0f2-d5b57e79fa6f" providerId="ADAL" clId="{6E6DA757-6AC9-43F6-9F18-5DB7752267B9}" dt="2024-07-01T19:29:39.609" v="228" actId="26606"/>
          <ac:grpSpMkLst>
            <pc:docMk/>
            <pc:sldMk cId="3183407483" sldId="262"/>
            <ac:grpSpMk id="4" creationId="{87661991-24F6-B23C-2582-730658680274}"/>
          </ac:grpSpMkLst>
        </pc:grpChg>
        <pc:grpChg chg="add mod">
          <ac:chgData name="Matthew Weber" userId="cb8fa425-774b-40a7-b0f2-d5b57e79fa6f" providerId="ADAL" clId="{6E6DA757-6AC9-43F6-9F18-5DB7752267B9}" dt="2024-07-01T19:29:37.130" v="227"/>
          <ac:grpSpMkLst>
            <pc:docMk/>
            <pc:sldMk cId="3183407483" sldId="262"/>
            <ac:grpSpMk id="5" creationId="{50D6191F-9AD4-922E-C3B7-9C10B13738E7}"/>
          </ac:grpSpMkLst>
        </pc:grpChg>
        <pc:grpChg chg="del">
          <ac:chgData name="Matthew Weber" userId="cb8fa425-774b-40a7-b0f2-d5b57e79fa6f" providerId="ADAL" clId="{6E6DA757-6AC9-43F6-9F18-5DB7752267B9}" dt="2024-07-01T19:29:23.268" v="225" actId="478"/>
          <ac:grpSpMkLst>
            <pc:docMk/>
            <pc:sldMk cId="3183407483" sldId="262"/>
            <ac:grpSpMk id="7" creationId="{4039D273-FE69-1DBA-838B-6297044BDAD7}"/>
          </ac:grpSpMkLst>
        </pc:grpChg>
        <pc:grpChg chg="add mod">
          <ac:chgData name="Matthew Weber" userId="cb8fa425-774b-40a7-b0f2-d5b57e79fa6f" providerId="ADAL" clId="{6E6DA757-6AC9-43F6-9F18-5DB7752267B9}" dt="2024-07-01T19:29:37.130" v="227"/>
          <ac:grpSpMkLst>
            <pc:docMk/>
            <pc:sldMk cId="3183407483" sldId="262"/>
            <ac:grpSpMk id="13" creationId="{15DAB16A-551D-79C8-607A-F79FEB95EACF}"/>
          </ac:grpSpMkLst>
        </pc:grpChg>
        <pc:picChg chg="add mod">
          <ac:chgData name="Matthew Weber" userId="cb8fa425-774b-40a7-b0f2-d5b57e79fa6f" providerId="ADAL" clId="{6E6DA757-6AC9-43F6-9F18-5DB7752267B9}" dt="2024-07-01T19:29:37.130" v="227"/>
          <ac:picMkLst>
            <pc:docMk/>
            <pc:sldMk cId="3183407483" sldId="262"/>
            <ac:picMk id="11" creationId="{6CAD5F91-1723-B0BF-BDFD-375E1496945D}"/>
          </ac:picMkLst>
        </pc:picChg>
      </pc:sldChg>
      <pc:sldChg chg="modSp del mod">
        <pc:chgData name="Matthew Weber" userId="cb8fa425-774b-40a7-b0f2-d5b57e79fa6f" providerId="ADAL" clId="{6E6DA757-6AC9-43F6-9F18-5DB7752267B9}" dt="2024-07-01T19:29:54.852" v="229" actId="2696"/>
        <pc:sldMkLst>
          <pc:docMk/>
          <pc:sldMk cId="1045673115" sldId="263"/>
        </pc:sldMkLst>
        <pc:spChg chg="mod">
          <ac:chgData name="Matthew Weber" userId="cb8fa425-774b-40a7-b0f2-d5b57e79fa6f" providerId="ADAL" clId="{6E6DA757-6AC9-43F6-9F18-5DB7752267B9}" dt="2024-07-01T19:28:45.202" v="210" actId="20577"/>
          <ac:spMkLst>
            <pc:docMk/>
            <pc:sldMk cId="1045673115" sldId="263"/>
            <ac:spMk id="5" creationId="{FC3B2A73-4B76-90C0-0193-6567BD9CE906}"/>
          </ac:spMkLst>
        </pc:spChg>
      </pc:sldChg>
      <pc:sldChg chg="del">
        <pc:chgData name="Matthew Weber" userId="cb8fa425-774b-40a7-b0f2-d5b57e79fa6f" providerId="ADAL" clId="{6E6DA757-6AC9-43F6-9F18-5DB7752267B9}" dt="2024-07-01T19:29:58.160" v="230" actId="2696"/>
        <pc:sldMkLst>
          <pc:docMk/>
          <pc:sldMk cId="58327656" sldId="264"/>
        </pc:sldMkLst>
      </pc:sldChg>
      <pc:sldChg chg="del">
        <pc:chgData name="Matthew Weber" userId="cb8fa425-774b-40a7-b0f2-d5b57e79fa6f" providerId="ADAL" clId="{6E6DA757-6AC9-43F6-9F18-5DB7752267B9}" dt="2024-07-01T19:30:02.436" v="231" actId="2696"/>
        <pc:sldMkLst>
          <pc:docMk/>
          <pc:sldMk cId="567219432" sldId="265"/>
        </pc:sldMkLst>
      </pc:sldChg>
      <pc:sldChg chg="del">
        <pc:chgData name="Matthew Weber" userId="cb8fa425-774b-40a7-b0f2-d5b57e79fa6f" providerId="ADAL" clId="{6E6DA757-6AC9-43F6-9F18-5DB7752267B9}" dt="2024-07-01T19:30:05.531" v="232" actId="2696"/>
        <pc:sldMkLst>
          <pc:docMk/>
          <pc:sldMk cId="94366872" sldId="266"/>
        </pc:sldMkLst>
      </pc:sldChg>
      <pc:sldChg chg="del">
        <pc:chgData name="Matthew Weber" userId="cb8fa425-774b-40a7-b0f2-d5b57e79fa6f" providerId="ADAL" clId="{6E6DA757-6AC9-43F6-9F18-5DB7752267B9}" dt="2024-07-01T19:30:08.583" v="233" actId="2696"/>
        <pc:sldMkLst>
          <pc:docMk/>
          <pc:sldMk cId="1236306092" sldId="267"/>
        </pc:sldMkLst>
      </pc:sldChg>
    </pc:docChg>
  </pc:docChgLst>
  <pc:docChgLst>
    <pc:chgData name="Matthew Weber" userId="cb8fa425-774b-40a7-b0f2-d5b57e79fa6f" providerId="ADAL" clId="{0594C980-1F45-4FA6-9A0E-DEFDA89E183E}"/>
    <pc:docChg chg="undo custSel addSld modSld">
      <pc:chgData name="Matthew Weber" userId="cb8fa425-774b-40a7-b0f2-d5b57e79fa6f" providerId="ADAL" clId="{0594C980-1F45-4FA6-9A0E-DEFDA89E183E}" dt="2024-07-01T18:57:48.978" v="893" actId="20577"/>
      <pc:docMkLst>
        <pc:docMk/>
      </pc:docMkLst>
      <pc:sldChg chg="modSp mod">
        <pc:chgData name="Matthew Weber" userId="cb8fa425-774b-40a7-b0f2-d5b57e79fa6f" providerId="ADAL" clId="{0594C980-1F45-4FA6-9A0E-DEFDA89E183E}" dt="2024-07-01T18:57:48.978" v="893" actId="20577"/>
        <pc:sldMkLst>
          <pc:docMk/>
          <pc:sldMk cId="2932703518" sldId="256"/>
        </pc:sldMkLst>
        <pc:spChg chg="mod">
          <ac:chgData name="Matthew Weber" userId="cb8fa425-774b-40a7-b0f2-d5b57e79fa6f" providerId="ADAL" clId="{0594C980-1F45-4FA6-9A0E-DEFDA89E183E}" dt="2024-07-01T18:57:48.978" v="893" actId="20577"/>
          <ac:spMkLst>
            <pc:docMk/>
            <pc:sldMk cId="2932703518" sldId="256"/>
            <ac:spMk id="2" creationId="{0988541B-C4D0-FD60-CEA4-610494902ED9}"/>
          </ac:spMkLst>
        </pc:spChg>
        <pc:spChg chg="mod">
          <ac:chgData name="Matthew Weber" userId="cb8fa425-774b-40a7-b0f2-d5b57e79fa6f" providerId="ADAL" clId="{0594C980-1F45-4FA6-9A0E-DEFDA89E183E}" dt="2024-07-01T17:27:05.318" v="26" actId="20577"/>
          <ac:spMkLst>
            <pc:docMk/>
            <pc:sldMk cId="2932703518" sldId="256"/>
            <ac:spMk id="3" creationId="{A811F1A6-A382-AF76-0D86-809F875EE824}"/>
          </ac:spMkLst>
        </pc:spChg>
      </pc:sldChg>
      <pc:sldChg chg="addSp delSp modSp mod">
        <pc:chgData name="Matthew Weber" userId="cb8fa425-774b-40a7-b0f2-d5b57e79fa6f" providerId="ADAL" clId="{0594C980-1F45-4FA6-9A0E-DEFDA89E183E}" dt="2024-07-01T17:38:52.170" v="105" actId="26606"/>
        <pc:sldMkLst>
          <pc:docMk/>
          <pc:sldMk cId="2923562659" sldId="257"/>
        </pc:sldMkLst>
        <pc:spChg chg="mod ord">
          <ac:chgData name="Matthew Weber" userId="cb8fa425-774b-40a7-b0f2-d5b57e79fa6f" providerId="ADAL" clId="{0594C980-1F45-4FA6-9A0E-DEFDA89E183E}" dt="2024-07-01T17:38:52.170" v="105" actId="26606"/>
          <ac:spMkLst>
            <pc:docMk/>
            <pc:sldMk cId="2923562659" sldId="257"/>
            <ac:spMk id="3" creationId="{6F8127F2-A88E-3587-E460-6FD5C7F273C2}"/>
          </ac:spMkLst>
        </pc:spChg>
        <pc:spChg chg="add del">
          <ac:chgData name="Matthew Weber" userId="cb8fa425-774b-40a7-b0f2-d5b57e79fa6f" providerId="ADAL" clId="{0594C980-1F45-4FA6-9A0E-DEFDA89E183E}" dt="2024-07-01T17:38:52.170" v="105" actId="26606"/>
          <ac:spMkLst>
            <pc:docMk/>
            <pc:sldMk cId="2923562659" sldId="257"/>
            <ac:spMk id="9" creationId="{79BB35BC-D5C2-4C8B-A22A-A71E6191913B}"/>
          </ac:spMkLst>
        </pc:spChg>
        <pc:spChg chg="add del">
          <ac:chgData name="Matthew Weber" userId="cb8fa425-774b-40a7-b0f2-d5b57e79fa6f" providerId="ADAL" clId="{0594C980-1F45-4FA6-9A0E-DEFDA89E183E}" dt="2024-07-01T17:38:52.154" v="104" actId="26606"/>
          <ac:spMkLst>
            <pc:docMk/>
            <pc:sldMk cId="2923562659" sldId="257"/>
            <ac:spMk id="1032" creationId="{D009D6D5-DAC2-4A8B-A17A-E206B9012D09}"/>
          </ac:spMkLst>
        </pc:spChg>
        <pc:spChg chg="add">
          <ac:chgData name="Matthew Weber" userId="cb8fa425-774b-40a7-b0f2-d5b57e79fa6f" providerId="ADAL" clId="{0594C980-1F45-4FA6-9A0E-DEFDA89E183E}" dt="2024-07-01T17:38:52.170" v="105" actId="26606"/>
          <ac:spMkLst>
            <pc:docMk/>
            <pc:sldMk cId="2923562659" sldId="257"/>
            <ac:spMk id="1034" creationId="{79BB35BC-D5C2-4C8B-A22A-A71E6191913B}"/>
          </ac:spMkLst>
        </pc:spChg>
        <pc:picChg chg="del">
          <ac:chgData name="Matthew Weber" userId="cb8fa425-774b-40a7-b0f2-d5b57e79fa6f" providerId="ADAL" clId="{0594C980-1F45-4FA6-9A0E-DEFDA89E183E}" dt="2024-07-01T17:38:26.553" v="101" actId="478"/>
          <ac:picMkLst>
            <pc:docMk/>
            <pc:sldMk cId="2923562659" sldId="257"/>
            <ac:picMk id="5" creationId="{4CCF3BA4-DF18-1540-9964-B17F6A78B2E2}"/>
          </ac:picMkLst>
        </pc:picChg>
        <pc:picChg chg="add">
          <ac:chgData name="Matthew Weber" userId="cb8fa425-774b-40a7-b0f2-d5b57e79fa6f" providerId="ADAL" clId="{0594C980-1F45-4FA6-9A0E-DEFDA89E183E}" dt="2024-07-01T17:38:15.572" v="100"/>
          <ac:picMkLst>
            <pc:docMk/>
            <pc:sldMk cId="2923562659" sldId="257"/>
            <ac:picMk id="1026" creationId="{80EB45B1-6D0F-347F-7B05-76AA696B8D40}"/>
          </ac:picMkLst>
        </pc:picChg>
        <pc:picChg chg="add mod">
          <ac:chgData name="Matthew Weber" userId="cb8fa425-774b-40a7-b0f2-d5b57e79fa6f" providerId="ADAL" clId="{0594C980-1F45-4FA6-9A0E-DEFDA89E183E}" dt="2024-07-01T17:38:52.170" v="105" actId="26606"/>
          <ac:picMkLst>
            <pc:docMk/>
            <pc:sldMk cId="2923562659" sldId="257"/>
            <ac:picMk id="1027" creationId="{0E63F4FF-4768-EC64-58D1-9180E1F08613}"/>
          </ac:picMkLst>
        </pc:picChg>
      </pc:sldChg>
      <pc:sldChg chg="addSp delSp modSp mod">
        <pc:chgData name="Matthew Weber" userId="cb8fa425-774b-40a7-b0f2-d5b57e79fa6f" providerId="ADAL" clId="{0594C980-1F45-4FA6-9A0E-DEFDA89E183E}" dt="2024-07-01T17:59:35.228" v="512" actId="1076"/>
        <pc:sldMkLst>
          <pc:docMk/>
          <pc:sldMk cId="754623724" sldId="258"/>
        </pc:sldMkLst>
        <pc:spChg chg="mod">
          <ac:chgData name="Matthew Weber" userId="cb8fa425-774b-40a7-b0f2-d5b57e79fa6f" providerId="ADAL" clId="{0594C980-1F45-4FA6-9A0E-DEFDA89E183E}" dt="2024-07-01T17:44:38.079" v="439" actId="1076"/>
          <ac:spMkLst>
            <pc:docMk/>
            <pc:sldMk cId="754623724" sldId="258"/>
            <ac:spMk id="2" creationId="{51C08503-DA61-147C-F172-6AB2F4E1D578}"/>
          </ac:spMkLst>
        </pc:spChg>
        <pc:spChg chg="mod">
          <ac:chgData name="Matthew Weber" userId="cb8fa425-774b-40a7-b0f2-d5b57e79fa6f" providerId="ADAL" clId="{0594C980-1F45-4FA6-9A0E-DEFDA89E183E}" dt="2024-07-01T17:53:51.254" v="471" actId="2710"/>
          <ac:spMkLst>
            <pc:docMk/>
            <pc:sldMk cId="754623724" sldId="258"/>
            <ac:spMk id="3" creationId="{8F4C1733-6E4C-D12A-B536-419328C4EDAA}"/>
          </ac:spMkLst>
        </pc:spChg>
        <pc:spChg chg="mod">
          <ac:chgData name="Matthew Weber" userId="cb8fa425-774b-40a7-b0f2-d5b57e79fa6f" providerId="ADAL" clId="{0594C980-1F45-4FA6-9A0E-DEFDA89E183E}" dt="2024-07-01T17:39:36.114" v="111"/>
          <ac:spMkLst>
            <pc:docMk/>
            <pc:sldMk cId="754623724" sldId="258"/>
            <ac:spMk id="9" creationId="{36062B9A-8296-21EA-A16B-3D1922CD3162}"/>
          </ac:spMkLst>
        </pc:spChg>
        <pc:spChg chg="mod">
          <ac:chgData name="Matthew Weber" userId="cb8fa425-774b-40a7-b0f2-d5b57e79fa6f" providerId="ADAL" clId="{0594C980-1F45-4FA6-9A0E-DEFDA89E183E}" dt="2024-07-01T17:39:36.114" v="111"/>
          <ac:spMkLst>
            <pc:docMk/>
            <pc:sldMk cId="754623724" sldId="258"/>
            <ac:spMk id="14" creationId="{9C27353B-6042-7474-DD42-5FE33E818D91}"/>
          </ac:spMkLst>
        </pc:spChg>
        <pc:spChg chg="add mod">
          <ac:chgData name="Matthew Weber" userId="cb8fa425-774b-40a7-b0f2-d5b57e79fa6f" providerId="ADAL" clId="{0594C980-1F45-4FA6-9A0E-DEFDA89E183E}" dt="2024-07-01T17:39:36.114" v="111"/>
          <ac:spMkLst>
            <pc:docMk/>
            <pc:sldMk cId="754623724" sldId="258"/>
            <ac:spMk id="15" creationId="{00196A6A-A08B-96A7-69AB-B82EC9E2026E}"/>
          </ac:spMkLst>
        </pc:spChg>
        <pc:spChg chg="add mod">
          <ac:chgData name="Matthew Weber" userId="cb8fa425-774b-40a7-b0f2-d5b57e79fa6f" providerId="ADAL" clId="{0594C980-1F45-4FA6-9A0E-DEFDA89E183E}" dt="2024-07-01T17:39:36.114" v="111"/>
          <ac:spMkLst>
            <pc:docMk/>
            <pc:sldMk cId="754623724" sldId="258"/>
            <ac:spMk id="16" creationId="{AD682241-09AC-3A9C-B755-006C88558C9D}"/>
          </ac:spMkLst>
        </pc:spChg>
        <pc:spChg chg="add mod">
          <ac:chgData name="Matthew Weber" userId="cb8fa425-774b-40a7-b0f2-d5b57e79fa6f" providerId="ADAL" clId="{0594C980-1F45-4FA6-9A0E-DEFDA89E183E}" dt="2024-07-01T17:39:36.114" v="111"/>
          <ac:spMkLst>
            <pc:docMk/>
            <pc:sldMk cId="754623724" sldId="258"/>
            <ac:spMk id="17" creationId="{5BF84633-3AAD-2EC1-E50C-CA50CF2061E3}"/>
          </ac:spMkLst>
        </pc:spChg>
        <pc:spChg chg="add">
          <ac:chgData name="Matthew Weber" userId="cb8fa425-774b-40a7-b0f2-d5b57e79fa6f" providerId="ADAL" clId="{0594C980-1F45-4FA6-9A0E-DEFDA89E183E}" dt="2024-07-01T17:40:21.106" v="112"/>
          <ac:spMkLst>
            <pc:docMk/>
            <pc:sldMk cId="754623724" sldId="258"/>
            <ac:spMk id="18" creationId="{E9A27E3B-2A7C-AFE3-334F-2A13DA4F00AD}"/>
          </ac:spMkLst>
        </pc:spChg>
        <pc:spChg chg="add">
          <ac:chgData name="Matthew Weber" userId="cb8fa425-774b-40a7-b0f2-d5b57e79fa6f" providerId="ADAL" clId="{0594C980-1F45-4FA6-9A0E-DEFDA89E183E}" dt="2024-07-01T17:40:21.106" v="112"/>
          <ac:spMkLst>
            <pc:docMk/>
            <pc:sldMk cId="754623724" sldId="258"/>
            <ac:spMk id="22" creationId="{11BDBDDB-AA53-FD0F-8CD2-494DA4B6B290}"/>
          </ac:spMkLst>
        </pc:spChg>
        <pc:spChg chg="add mod">
          <ac:chgData name="Matthew Weber" userId="cb8fa425-774b-40a7-b0f2-d5b57e79fa6f" providerId="ADAL" clId="{0594C980-1F45-4FA6-9A0E-DEFDA89E183E}" dt="2024-07-01T17:59:08.025" v="506"/>
          <ac:spMkLst>
            <pc:docMk/>
            <pc:sldMk cId="754623724" sldId="258"/>
            <ac:spMk id="25" creationId="{7ACB24BD-9CD7-013A-7FD2-221880A1D9CB}"/>
          </ac:spMkLst>
        </pc:spChg>
        <pc:spChg chg="add mod">
          <ac:chgData name="Matthew Weber" userId="cb8fa425-774b-40a7-b0f2-d5b57e79fa6f" providerId="ADAL" clId="{0594C980-1F45-4FA6-9A0E-DEFDA89E183E}" dt="2024-07-01T17:59:16.346" v="508" actId="1076"/>
          <ac:spMkLst>
            <pc:docMk/>
            <pc:sldMk cId="754623724" sldId="258"/>
            <ac:spMk id="26" creationId="{ECEBFAFE-F392-F505-526A-3F9074EC6C8E}"/>
          </ac:spMkLst>
        </pc:spChg>
        <pc:spChg chg="add del mod">
          <ac:chgData name="Matthew Weber" userId="cb8fa425-774b-40a7-b0f2-d5b57e79fa6f" providerId="ADAL" clId="{0594C980-1F45-4FA6-9A0E-DEFDA89E183E}" dt="2024-07-01T17:59:24.269" v="510" actId="478"/>
          <ac:spMkLst>
            <pc:docMk/>
            <pc:sldMk cId="754623724" sldId="258"/>
            <ac:spMk id="27" creationId="{630896AE-923F-F9E2-67F7-C4632AC07982}"/>
          </ac:spMkLst>
        </pc:spChg>
        <pc:spChg chg="add mod">
          <ac:chgData name="Matthew Weber" userId="cb8fa425-774b-40a7-b0f2-d5b57e79fa6f" providerId="ADAL" clId="{0594C980-1F45-4FA6-9A0E-DEFDA89E183E}" dt="2024-07-01T17:59:35.228" v="512" actId="1076"/>
          <ac:spMkLst>
            <pc:docMk/>
            <pc:sldMk cId="754623724" sldId="258"/>
            <ac:spMk id="28" creationId="{1E4CC2EA-B3E7-7DEC-371C-432750ECA60F}"/>
          </ac:spMkLst>
        </pc:spChg>
        <pc:grpChg chg="del">
          <ac:chgData name="Matthew Weber" userId="cb8fa425-774b-40a7-b0f2-d5b57e79fa6f" providerId="ADAL" clId="{0594C980-1F45-4FA6-9A0E-DEFDA89E183E}" dt="2024-07-01T17:41:23.753" v="119" actId="478"/>
          <ac:grpSpMkLst>
            <pc:docMk/>
            <pc:sldMk cId="754623724" sldId="258"/>
            <ac:grpSpMk id="4" creationId="{F8228F8D-7F5F-CB62-C6A0-FFF27AC4AC7A}"/>
          </ac:grpSpMkLst>
        </pc:grpChg>
        <pc:grpChg chg="add del mod">
          <ac:chgData name="Matthew Weber" userId="cb8fa425-774b-40a7-b0f2-d5b57e79fa6f" providerId="ADAL" clId="{0594C980-1F45-4FA6-9A0E-DEFDA89E183E}" dt="2024-07-01T17:39:36.114" v="111"/>
          <ac:grpSpMkLst>
            <pc:docMk/>
            <pc:sldMk cId="754623724" sldId="258"/>
            <ac:grpSpMk id="7" creationId="{BF203D8E-2412-6B22-AEE0-0558F17EC9E4}"/>
          </ac:grpSpMkLst>
        </pc:grpChg>
        <pc:grpChg chg="add mod">
          <ac:chgData name="Matthew Weber" userId="cb8fa425-774b-40a7-b0f2-d5b57e79fa6f" providerId="ADAL" clId="{0594C980-1F45-4FA6-9A0E-DEFDA89E183E}" dt="2024-07-01T17:39:36.114" v="111"/>
          <ac:grpSpMkLst>
            <pc:docMk/>
            <pc:sldMk cId="754623724" sldId="258"/>
            <ac:grpSpMk id="10" creationId="{4F21F847-9C32-609E-60D4-C58EB6D90C37}"/>
          </ac:grpSpMkLst>
        </pc:grpChg>
        <pc:grpChg chg="add">
          <ac:chgData name="Matthew Weber" userId="cb8fa425-774b-40a7-b0f2-d5b57e79fa6f" providerId="ADAL" clId="{0594C980-1F45-4FA6-9A0E-DEFDA89E183E}" dt="2024-07-01T17:40:21.106" v="112"/>
          <ac:grpSpMkLst>
            <pc:docMk/>
            <pc:sldMk cId="754623724" sldId="258"/>
            <ac:grpSpMk id="19" creationId="{560BF9F9-AE5B-C8A1-0528-7E489364B0B1}"/>
          </ac:grpSpMkLst>
        </pc:grpChg>
        <pc:picChg chg="mod">
          <ac:chgData name="Matthew Weber" userId="cb8fa425-774b-40a7-b0f2-d5b57e79fa6f" providerId="ADAL" clId="{0594C980-1F45-4FA6-9A0E-DEFDA89E183E}" dt="2024-07-01T17:39:36.114" v="111"/>
          <ac:picMkLst>
            <pc:docMk/>
            <pc:sldMk cId="754623724" sldId="258"/>
            <ac:picMk id="8" creationId="{8D732455-C0F6-C56D-ADFB-88E9AB0AC4F5}"/>
          </ac:picMkLst>
        </pc:picChg>
        <pc:picChg chg="mod">
          <ac:chgData name="Matthew Weber" userId="cb8fa425-774b-40a7-b0f2-d5b57e79fa6f" providerId="ADAL" clId="{0594C980-1F45-4FA6-9A0E-DEFDA89E183E}" dt="2024-07-01T17:39:36.114" v="111"/>
          <ac:picMkLst>
            <pc:docMk/>
            <pc:sldMk cId="754623724" sldId="258"/>
            <ac:picMk id="12" creationId="{72439162-35C9-6C5C-0A63-008EB2C73F72}"/>
          </ac:picMkLst>
        </pc:picChg>
        <pc:picChg chg="add mod">
          <ac:chgData name="Matthew Weber" userId="cb8fa425-774b-40a7-b0f2-d5b57e79fa6f" providerId="ADAL" clId="{0594C980-1F45-4FA6-9A0E-DEFDA89E183E}" dt="2024-07-01T17:58:51.832" v="503" actId="1076"/>
          <ac:picMkLst>
            <pc:docMk/>
            <pc:sldMk cId="754623724" sldId="258"/>
            <ac:picMk id="23" creationId="{39CC0161-A8D2-7E47-8243-0B45DA087C09}"/>
          </ac:picMkLst>
        </pc:picChg>
        <pc:picChg chg="add mod">
          <ac:chgData name="Matthew Weber" userId="cb8fa425-774b-40a7-b0f2-d5b57e79fa6f" providerId="ADAL" clId="{0594C980-1F45-4FA6-9A0E-DEFDA89E183E}" dt="2024-07-01T17:59:01.203" v="505" actId="1076"/>
          <ac:picMkLst>
            <pc:docMk/>
            <pc:sldMk cId="754623724" sldId="258"/>
            <ac:picMk id="24" creationId="{2476B76F-C8BA-4407-BAE9-755508F41465}"/>
          </ac:picMkLst>
        </pc:picChg>
      </pc:sldChg>
      <pc:sldChg chg="addSp delSp modSp mod">
        <pc:chgData name="Matthew Weber" userId="cb8fa425-774b-40a7-b0f2-d5b57e79fa6f" providerId="ADAL" clId="{0594C980-1F45-4FA6-9A0E-DEFDA89E183E}" dt="2024-07-01T18:51:08.852" v="870" actId="1076"/>
        <pc:sldMkLst>
          <pc:docMk/>
          <pc:sldMk cId="4169116557" sldId="259"/>
        </pc:sldMkLst>
        <pc:spChg chg="mod">
          <ac:chgData name="Matthew Weber" userId="cb8fa425-774b-40a7-b0f2-d5b57e79fa6f" providerId="ADAL" clId="{0594C980-1F45-4FA6-9A0E-DEFDA89E183E}" dt="2024-07-01T17:54:38.092" v="474" actId="26606"/>
          <ac:spMkLst>
            <pc:docMk/>
            <pc:sldMk cId="4169116557" sldId="259"/>
            <ac:spMk id="2" creationId="{51C08503-DA61-147C-F172-6AB2F4E1D578}"/>
          </ac:spMkLst>
        </pc:spChg>
        <pc:spChg chg="mod">
          <ac:chgData name="Matthew Weber" userId="cb8fa425-774b-40a7-b0f2-d5b57e79fa6f" providerId="ADAL" clId="{0594C980-1F45-4FA6-9A0E-DEFDA89E183E}" dt="2024-07-01T18:50:23.607" v="852" actId="20577"/>
          <ac:spMkLst>
            <pc:docMk/>
            <pc:sldMk cId="4169116557" sldId="259"/>
            <ac:spMk id="3" creationId="{8F4C1733-6E4C-D12A-B536-419328C4EDAA}"/>
          </ac:spMkLst>
        </pc:spChg>
        <pc:spChg chg="add del mod">
          <ac:chgData name="Matthew Weber" userId="cb8fa425-774b-40a7-b0f2-d5b57e79fa6f" providerId="ADAL" clId="{0594C980-1F45-4FA6-9A0E-DEFDA89E183E}" dt="2024-07-01T18:00:14.738" v="514" actId="478"/>
          <ac:spMkLst>
            <pc:docMk/>
            <pc:sldMk cId="4169116557" sldId="259"/>
            <ac:spMk id="4" creationId="{CC1F3969-C1D3-15E0-3AF5-17F155934037}"/>
          </ac:spMkLst>
        </pc:spChg>
        <pc:spChg chg="add del mod">
          <ac:chgData name="Matthew Weber" userId="cb8fa425-774b-40a7-b0f2-d5b57e79fa6f" providerId="ADAL" clId="{0594C980-1F45-4FA6-9A0E-DEFDA89E183E}" dt="2024-07-01T18:00:17.140" v="516" actId="478"/>
          <ac:spMkLst>
            <pc:docMk/>
            <pc:sldMk cId="4169116557" sldId="259"/>
            <ac:spMk id="5" creationId="{67F50753-3EF0-7A58-6F7B-C3026B0E685E}"/>
          </ac:spMkLst>
        </pc:spChg>
        <pc:spChg chg="add del mod">
          <ac:chgData name="Matthew Weber" userId="cb8fa425-774b-40a7-b0f2-d5b57e79fa6f" providerId="ADAL" clId="{0594C980-1F45-4FA6-9A0E-DEFDA89E183E}" dt="2024-07-01T18:00:20.008" v="518" actId="478"/>
          <ac:spMkLst>
            <pc:docMk/>
            <pc:sldMk cId="4169116557" sldId="259"/>
            <ac:spMk id="6" creationId="{59FD12B8-2DEB-0CA0-86F8-5DF1BA530690}"/>
          </ac:spMkLst>
        </pc:spChg>
        <pc:spChg chg="del">
          <ac:chgData name="Matthew Weber" userId="cb8fa425-774b-40a7-b0f2-d5b57e79fa6f" providerId="ADAL" clId="{0594C980-1F45-4FA6-9A0E-DEFDA89E183E}" dt="2024-07-01T17:54:38.092" v="474" actId="26606"/>
          <ac:spMkLst>
            <pc:docMk/>
            <pc:sldMk cId="4169116557" sldId="259"/>
            <ac:spMk id="11" creationId="{0E3596DD-156A-473E-9BB3-C6A29F7574E9}"/>
          </ac:spMkLst>
        </pc:spChg>
        <pc:spChg chg="del">
          <ac:chgData name="Matthew Weber" userId="cb8fa425-774b-40a7-b0f2-d5b57e79fa6f" providerId="ADAL" clId="{0594C980-1F45-4FA6-9A0E-DEFDA89E183E}" dt="2024-07-01T17:54:38.092" v="474" actId="26606"/>
          <ac:spMkLst>
            <pc:docMk/>
            <pc:sldMk cId="4169116557" sldId="259"/>
            <ac:spMk id="13" creationId="{2C46C4D6-C474-4E92-B52E-944C1118F7B6}"/>
          </ac:spMkLst>
        </pc:spChg>
        <pc:spChg chg="add mod">
          <ac:chgData name="Matthew Weber" userId="cb8fa425-774b-40a7-b0f2-d5b57e79fa6f" providerId="ADAL" clId="{0594C980-1F45-4FA6-9A0E-DEFDA89E183E}" dt="2024-07-01T18:00:37.656" v="523" actId="20577"/>
          <ac:spMkLst>
            <pc:docMk/>
            <pc:sldMk cId="4169116557" sldId="259"/>
            <ac:spMk id="16" creationId="{3353FB59-E17C-D6A9-4E11-9A5355275901}"/>
          </ac:spMkLst>
        </pc:spChg>
        <pc:spChg chg="add mod">
          <ac:chgData name="Matthew Weber" userId="cb8fa425-774b-40a7-b0f2-d5b57e79fa6f" providerId="ADAL" clId="{0594C980-1F45-4FA6-9A0E-DEFDA89E183E}" dt="2024-07-01T18:50:51.649" v="859" actId="14100"/>
          <ac:spMkLst>
            <pc:docMk/>
            <pc:sldMk cId="4169116557" sldId="259"/>
            <ac:spMk id="20" creationId="{81413D1E-96A5-C895-3A76-DE8E60957497}"/>
          </ac:spMkLst>
        </pc:spChg>
        <pc:spChg chg="add mod">
          <ac:chgData name="Matthew Weber" userId="cb8fa425-774b-40a7-b0f2-d5b57e79fa6f" providerId="ADAL" clId="{0594C980-1F45-4FA6-9A0E-DEFDA89E183E}" dt="2024-07-01T18:51:08.852" v="870" actId="1076"/>
          <ac:spMkLst>
            <pc:docMk/>
            <pc:sldMk cId="4169116557" sldId="259"/>
            <ac:spMk id="21" creationId="{B41ED989-ABBB-D012-4905-813D0612760D}"/>
          </ac:spMkLst>
        </pc:spChg>
        <pc:spChg chg="add del">
          <ac:chgData name="Matthew Weber" userId="cb8fa425-774b-40a7-b0f2-d5b57e79fa6f" providerId="ADAL" clId="{0594C980-1F45-4FA6-9A0E-DEFDA89E183E}" dt="2024-07-01T17:55:07.949" v="478" actId="26606"/>
          <ac:spMkLst>
            <pc:docMk/>
            <pc:sldMk cId="4169116557" sldId="259"/>
            <ac:spMk id="3079" creationId="{0E3596DD-156A-473E-9BB3-C6A29F7574E9}"/>
          </ac:spMkLst>
        </pc:spChg>
        <pc:spChg chg="add del">
          <ac:chgData name="Matthew Weber" userId="cb8fa425-774b-40a7-b0f2-d5b57e79fa6f" providerId="ADAL" clId="{0594C980-1F45-4FA6-9A0E-DEFDA89E183E}" dt="2024-07-01T17:55:07.949" v="478" actId="26606"/>
          <ac:spMkLst>
            <pc:docMk/>
            <pc:sldMk cId="4169116557" sldId="259"/>
            <ac:spMk id="3081" creationId="{2C46C4D6-C474-4E92-B52E-944C1118F7B6}"/>
          </ac:spMkLst>
        </pc:spChg>
        <pc:spChg chg="add del">
          <ac:chgData name="Matthew Weber" userId="cb8fa425-774b-40a7-b0f2-d5b57e79fa6f" providerId="ADAL" clId="{0594C980-1F45-4FA6-9A0E-DEFDA89E183E}" dt="2024-07-01T18:00:35.323" v="521" actId="26606"/>
          <ac:spMkLst>
            <pc:docMk/>
            <pc:sldMk cId="4169116557" sldId="259"/>
            <ac:spMk id="3086" creationId="{F35DB090-93B5-4581-8D71-BB3839684BFF}"/>
          </ac:spMkLst>
        </pc:spChg>
        <pc:spChg chg="add del">
          <ac:chgData name="Matthew Weber" userId="cb8fa425-774b-40a7-b0f2-d5b57e79fa6f" providerId="ADAL" clId="{0594C980-1F45-4FA6-9A0E-DEFDA89E183E}" dt="2024-07-01T18:00:35.323" v="521" actId="26606"/>
          <ac:spMkLst>
            <pc:docMk/>
            <pc:sldMk cId="4169116557" sldId="259"/>
            <ac:spMk id="3088" creationId="{A0DE92DF-4769-4DE9-93FD-EE31271850CA}"/>
          </ac:spMkLst>
        </pc:spChg>
        <pc:spChg chg="add">
          <ac:chgData name="Matthew Weber" userId="cb8fa425-774b-40a7-b0f2-d5b57e79fa6f" providerId="ADAL" clId="{0594C980-1F45-4FA6-9A0E-DEFDA89E183E}" dt="2024-07-01T18:00:35.323" v="521" actId="26606"/>
          <ac:spMkLst>
            <pc:docMk/>
            <pc:sldMk cId="4169116557" sldId="259"/>
            <ac:spMk id="3093" creationId="{0E3596DD-156A-473E-9BB3-C6A29F7574E9}"/>
          </ac:spMkLst>
        </pc:spChg>
        <pc:spChg chg="add">
          <ac:chgData name="Matthew Weber" userId="cb8fa425-774b-40a7-b0f2-d5b57e79fa6f" providerId="ADAL" clId="{0594C980-1F45-4FA6-9A0E-DEFDA89E183E}" dt="2024-07-01T18:00:35.323" v="521" actId="26606"/>
          <ac:spMkLst>
            <pc:docMk/>
            <pc:sldMk cId="4169116557" sldId="259"/>
            <ac:spMk id="3095" creationId="{2C46C4D6-C474-4E92-B52E-944C1118F7B6}"/>
          </ac:spMkLst>
        </pc:spChg>
        <pc:grpChg chg="del">
          <ac:chgData name="Matthew Weber" userId="cb8fa425-774b-40a7-b0f2-d5b57e79fa6f" providerId="ADAL" clId="{0594C980-1F45-4FA6-9A0E-DEFDA89E183E}" dt="2024-07-01T17:54:10.419" v="472" actId="478"/>
          <ac:grpSpMkLst>
            <pc:docMk/>
            <pc:sldMk cId="4169116557" sldId="259"/>
            <ac:grpSpMk id="7" creationId="{0B995C91-22E8-E419-D78A-9D0C2A5EACA0}"/>
          </ac:grpSpMkLst>
        </pc:grpChg>
        <pc:grpChg chg="add del mod">
          <ac:chgData name="Matthew Weber" userId="cb8fa425-774b-40a7-b0f2-d5b57e79fa6f" providerId="ADAL" clId="{0594C980-1F45-4FA6-9A0E-DEFDA89E183E}" dt="2024-07-01T18:41:39.397" v="813" actId="478"/>
          <ac:grpSpMkLst>
            <pc:docMk/>
            <pc:sldMk cId="4169116557" sldId="259"/>
            <ac:grpSpMk id="14" creationId="{40A397CD-3164-4656-8F0B-67B9FC577E4A}"/>
          </ac:grpSpMkLst>
        </pc:grpChg>
        <pc:picChg chg="add mod">
          <ac:chgData name="Matthew Weber" userId="cb8fa425-774b-40a7-b0f2-d5b57e79fa6f" providerId="ADAL" clId="{0594C980-1F45-4FA6-9A0E-DEFDA89E183E}" dt="2024-07-01T18:00:30.629" v="519"/>
          <ac:picMkLst>
            <pc:docMk/>
            <pc:sldMk cId="4169116557" sldId="259"/>
            <ac:picMk id="15" creationId="{C7E1FD41-10C2-C09C-A3D7-4E55C0995C53}"/>
          </ac:picMkLst>
        </pc:picChg>
        <pc:picChg chg="add del mod">
          <ac:chgData name="Matthew Weber" userId="cb8fa425-774b-40a7-b0f2-d5b57e79fa6f" providerId="ADAL" clId="{0594C980-1F45-4FA6-9A0E-DEFDA89E183E}" dt="2024-07-01T18:43:32.202" v="825" actId="478"/>
          <ac:picMkLst>
            <pc:docMk/>
            <pc:sldMk cId="4169116557" sldId="259"/>
            <ac:picMk id="18" creationId="{57D5BFA1-BB4F-922D-C616-0582CC87C2C8}"/>
          </ac:picMkLst>
        </pc:picChg>
        <pc:picChg chg="add mod">
          <ac:chgData name="Matthew Weber" userId="cb8fa425-774b-40a7-b0f2-d5b57e79fa6f" providerId="ADAL" clId="{0594C980-1F45-4FA6-9A0E-DEFDA89E183E}" dt="2024-07-01T18:50:15.524" v="833" actId="1076"/>
          <ac:picMkLst>
            <pc:docMk/>
            <pc:sldMk cId="4169116557" sldId="259"/>
            <ac:picMk id="19" creationId="{CE4151D8-54AD-A032-17CD-8F8682A70309}"/>
          </ac:picMkLst>
        </pc:picChg>
        <pc:picChg chg="add del mod">
          <ac:chgData name="Matthew Weber" userId="cb8fa425-774b-40a7-b0f2-d5b57e79fa6f" providerId="ADAL" clId="{0594C980-1F45-4FA6-9A0E-DEFDA89E183E}" dt="2024-07-01T18:00:13.443" v="513" actId="478"/>
          <ac:picMkLst>
            <pc:docMk/>
            <pc:sldMk cId="4169116557" sldId="259"/>
            <ac:picMk id="3074" creationId="{B070BFC0-7693-23B7-D5EF-EE3FD9FEB50B}"/>
          </ac:picMkLst>
        </pc:picChg>
        <pc:picChg chg="add del mod">
          <ac:chgData name="Matthew Weber" userId="cb8fa425-774b-40a7-b0f2-d5b57e79fa6f" providerId="ADAL" clId="{0594C980-1F45-4FA6-9A0E-DEFDA89E183E}" dt="2024-07-01T18:00:15.940" v="515" actId="478"/>
          <ac:picMkLst>
            <pc:docMk/>
            <pc:sldMk cId="4169116557" sldId="259"/>
            <ac:picMk id="3075" creationId="{23130122-25E3-382F-815E-10957937CF04}"/>
          </ac:picMkLst>
        </pc:picChg>
      </pc:sldChg>
      <pc:sldChg chg="addSp delSp modSp mod">
        <pc:chgData name="Matthew Weber" userId="cb8fa425-774b-40a7-b0f2-d5b57e79fa6f" providerId="ADAL" clId="{0594C980-1F45-4FA6-9A0E-DEFDA89E183E}" dt="2024-07-01T18:54:05.411" v="888" actId="20577"/>
        <pc:sldMkLst>
          <pc:docMk/>
          <pc:sldMk cId="2846251533" sldId="260"/>
        </pc:sldMkLst>
        <pc:spChg chg="mod">
          <ac:chgData name="Matthew Weber" userId="cb8fa425-774b-40a7-b0f2-d5b57e79fa6f" providerId="ADAL" clId="{0594C980-1F45-4FA6-9A0E-DEFDA89E183E}" dt="2024-07-01T18:53:37.103" v="874" actId="26606"/>
          <ac:spMkLst>
            <pc:docMk/>
            <pc:sldMk cId="2846251533" sldId="260"/>
            <ac:spMk id="3" creationId="{8F4C1733-6E4C-D12A-B536-419328C4EDAA}"/>
          </ac:spMkLst>
        </pc:spChg>
        <pc:spChg chg="mod">
          <ac:chgData name="Matthew Weber" userId="cb8fa425-774b-40a7-b0f2-d5b57e79fa6f" providerId="ADAL" clId="{0594C980-1F45-4FA6-9A0E-DEFDA89E183E}" dt="2024-07-01T18:01:57.386" v="534" actId="255"/>
          <ac:spMkLst>
            <pc:docMk/>
            <pc:sldMk cId="2846251533" sldId="260"/>
            <ac:spMk id="6" creationId="{1E2395EF-C7FC-1E5C-3D1C-A1BF22A90CF7}"/>
          </ac:spMkLst>
        </pc:spChg>
        <pc:spChg chg="add mod">
          <ac:chgData name="Matthew Weber" userId="cb8fa425-774b-40a7-b0f2-d5b57e79fa6f" providerId="ADAL" clId="{0594C980-1F45-4FA6-9A0E-DEFDA89E183E}" dt="2024-07-01T18:54:05.411" v="888" actId="20577"/>
          <ac:spMkLst>
            <pc:docMk/>
            <pc:sldMk cId="2846251533" sldId="260"/>
            <ac:spMk id="9" creationId="{03C721ED-5AA3-AA0E-5DB4-AEABAD150259}"/>
          </ac:spMkLst>
        </pc:spChg>
        <pc:spChg chg="del">
          <ac:chgData name="Matthew Weber" userId="cb8fa425-774b-40a7-b0f2-d5b57e79fa6f" providerId="ADAL" clId="{0594C980-1F45-4FA6-9A0E-DEFDA89E183E}" dt="2024-07-01T18:53:37.103" v="874" actId="26606"/>
          <ac:spMkLst>
            <pc:docMk/>
            <pc:sldMk cId="2846251533" sldId="260"/>
            <ac:spMk id="11" creationId="{0E3596DD-156A-473E-9BB3-C6A29F7574E9}"/>
          </ac:spMkLst>
        </pc:spChg>
        <pc:spChg chg="del">
          <ac:chgData name="Matthew Weber" userId="cb8fa425-774b-40a7-b0f2-d5b57e79fa6f" providerId="ADAL" clId="{0594C980-1F45-4FA6-9A0E-DEFDA89E183E}" dt="2024-07-01T18:53:37.103" v="874" actId="26606"/>
          <ac:spMkLst>
            <pc:docMk/>
            <pc:sldMk cId="2846251533" sldId="260"/>
            <ac:spMk id="13" creationId="{2C46C4D6-C474-4E92-B52E-944C1118F7B6}"/>
          </ac:spMkLst>
        </pc:spChg>
        <pc:spChg chg="del">
          <ac:chgData name="Matthew Weber" userId="cb8fa425-774b-40a7-b0f2-d5b57e79fa6f" providerId="ADAL" clId="{0594C980-1F45-4FA6-9A0E-DEFDA89E183E}" dt="2024-07-01T18:53:12.154" v="872" actId="478"/>
          <ac:spMkLst>
            <pc:docMk/>
            <pc:sldMk cId="2846251533" sldId="260"/>
            <ac:spMk id="16" creationId="{B345FFAC-E577-A1D9-15EF-D6BD5B523645}"/>
          </ac:spMkLst>
        </pc:spChg>
        <pc:spChg chg="add del">
          <ac:chgData name="Matthew Weber" userId="cb8fa425-774b-40a7-b0f2-d5b57e79fa6f" providerId="ADAL" clId="{0594C980-1F45-4FA6-9A0E-DEFDA89E183E}" dt="2024-07-01T18:53:47.292" v="876" actId="26606"/>
          <ac:spMkLst>
            <pc:docMk/>
            <pc:sldMk cId="2846251533" sldId="260"/>
            <ac:spMk id="18" creationId="{0E3596DD-156A-473E-9BB3-C6A29F7574E9}"/>
          </ac:spMkLst>
        </pc:spChg>
        <pc:spChg chg="add del">
          <ac:chgData name="Matthew Weber" userId="cb8fa425-774b-40a7-b0f2-d5b57e79fa6f" providerId="ADAL" clId="{0594C980-1F45-4FA6-9A0E-DEFDA89E183E}" dt="2024-07-01T18:53:47.292" v="876" actId="26606"/>
          <ac:spMkLst>
            <pc:docMk/>
            <pc:sldMk cId="2846251533" sldId="260"/>
            <ac:spMk id="20" creationId="{2C46C4D6-C474-4E92-B52E-944C1118F7B6}"/>
          </ac:spMkLst>
        </pc:spChg>
        <pc:spChg chg="add">
          <ac:chgData name="Matthew Weber" userId="cb8fa425-774b-40a7-b0f2-d5b57e79fa6f" providerId="ADAL" clId="{0594C980-1F45-4FA6-9A0E-DEFDA89E183E}" dt="2024-07-01T18:53:47.292" v="876" actId="26606"/>
          <ac:spMkLst>
            <pc:docMk/>
            <pc:sldMk cId="2846251533" sldId="260"/>
            <ac:spMk id="25" creationId="{0E3596DD-156A-473E-9BB3-C6A29F7574E9}"/>
          </ac:spMkLst>
        </pc:spChg>
        <pc:spChg chg="add">
          <ac:chgData name="Matthew Weber" userId="cb8fa425-774b-40a7-b0f2-d5b57e79fa6f" providerId="ADAL" clId="{0594C980-1F45-4FA6-9A0E-DEFDA89E183E}" dt="2024-07-01T18:53:47.292" v="876" actId="26606"/>
          <ac:spMkLst>
            <pc:docMk/>
            <pc:sldMk cId="2846251533" sldId="260"/>
            <ac:spMk id="27" creationId="{2C46C4D6-C474-4E92-B52E-944C1118F7B6}"/>
          </ac:spMkLst>
        </pc:spChg>
        <pc:grpChg chg="del">
          <ac:chgData name="Matthew Weber" userId="cb8fa425-774b-40a7-b0f2-d5b57e79fa6f" providerId="ADAL" clId="{0594C980-1F45-4FA6-9A0E-DEFDA89E183E}" dt="2024-07-01T18:53:10.270" v="871" actId="478"/>
          <ac:grpSpMkLst>
            <pc:docMk/>
            <pc:sldMk cId="2846251533" sldId="260"/>
            <ac:grpSpMk id="4" creationId="{E74837CE-39A1-F5F8-65EB-9FB5742BDADA}"/>
          </ac:grpSpMkLst>
        </pc:grpChg>
        <pc:grpChg chg="add mod">
          <ac:chgData name="Matthew Weber" userId="cb8fa425-774b-40a7-b0f2-d5b57e79fa6f" providerId="ADAL" clId="{0594C980-1F45-4FA6-9A0E-DEFDA89E183E}" dt="2024-07-01T18:53:49.400" v="877" actId="1076"/>
          <ac:grpSpMkLst>
            <pc:docMk/>
            <pc:sldMk cId="2846251533" sldId="260"/>
            <ac:grpSpMk id="7" creationId="{A16CB461-B033-8B32-F398-5C64C5BA1878}"/>
          </ac:grpSpMkLst>
        </pc:grpChg>
        <pc:picChg chg="add mod">
          <ac:chgData name="Matthew Weber" userId="cb8fa425-774b-40a7-b0f2-d5b57e79fa6f" providerId="ADAL" clId="{0594C980-1F45-4FA6-9A0E-DEFDA89E183E}" dt="2024-07-01T18:53:32.243" v="873"/>
          <ac:picMkLst>
            <pc:docMk/>
            <pc:sldMk cId="2846251533" sldId="260"/>
            <ac:picMk id="8" creationId="{014BABD4-C9B1-F82A-3479-C075F81DB5F8}"/>
          </ac:picMkLst>
        </pc:picChg>
      </pc:sldChg>
      <pc:sldChg chg="addSp delSp modSp mod">
        <pc:chgData name="Matthew Weber" userId="cb8fa425-774b-40a7-b0f2-d5b57e79fa6f" providerId="ADAL" clId="{0594C980-1F45-4FA6-9A0E-DEFDA89E183E}" dt="2024-07-01T18:04:11.647" v="558" actId="20577"/>
        <pc:sldMkLst>
          <pc:docMk/>
          <pc:sldMk cId="2595567678" sldId="261"/>
        </pc:sldMkLst>
        <pc:spChg chg="mod">
          <ac:chgData name="Matthew Weber" userId="cb8fa425-774b-40a7-b0f2-d5b57e79fa6f" providerId="ADAL" clId="{0594C980-1F45-4FA6-9A0E-DEFDA89E183E}" dt="2024-07-01T18:04:08.830" v="556" actId="20577"/>
          <ac:spMkLst>
            <pc:docMk/>
            <pc:sldMk cId="2595567678" sldId="261"/>
            <ac:spMk id="3" creationId="{8F4C1733-6E4C-D12A-B536-419328C4EDAA}"/>
          </ac:spMkLst>
        </pc:spChg>
        <pc:spChg chg="add mod">
          <ac:chgData name="Matthew Weber" userId="cb8fa425-774b-40a7-b0f2-d5b57e79fa6f" providerId="ADAL" clId="{0594C980-1F45-4FA6-9A0E-DEFDA89E183E}" dt="2024-07-01T18:04:11.647" v="558" actId="20577"/>
          <ac:spMkLst>
            <pc:docMk/>
            <pc:sldMk cId="2595567678" sldId="261"/>
            <ac:spMk id="6" creationId="{4747360A-A8D4-A1DB-A3AD-68A6D7FF4A12}"/>
          </ac:spMkLst>
        </pc:spChg>
        <pc:grpChg chg="add mod">
          <ac:chgData name="Matthew Weber" userId="cb8fa425-774b-40a7-b0f2-d5b57e79fa6f" providerId="ADAL" clId="{0594C980-1F45-4FA6-9A0E-DEFDA89E183E}" dt="2024-07-01T18:03:41.587" v="548" actId="14100"/>
          <ac:grpSpMkLst>
            <pc:docMk/>
            <pc:sldMk cId="2595567678" sldId="261"/>
            <ac:grpSpMk id="4" creationId="{15FEA588-2160-E49E-F5CB-CC542EC42BE8}"/>
          </ac:grpSpMkLst>
        </pc:grpChg>
        <pc:grpChg chg="del">
          <ac:chgData name="Matthew Weber" userId="cb8fa425-774b-40a7-b0f2-d5b57e79fa6f" providerId="ADAL" clId="{0594C980-1F45-4FA6-9A0E-DEFDA89E183E}" dt="2024-07-01T18:03:05.598" v="540" actId="478"/>
          <ac:grpSpMkLst>
            <pc:docMk/>
            <pc:sldMk cId="2595567678" sldId="261"/>
            <ac:grpSpMk id="7" creationId="{32349804-5EA4-A076-5C34-B395FF53F6D1}"/>
          </ac:grpSpMkLst>
        </pc:grpChg>
        <pc:grpChg chg="del">
          <ac:chgData name="Matthew Weber" userId="cb8fa425-774b-40a7-b0f2-d5b57e79fa6f" providerId="ADAL" clId="{0594C980-1F45-4FA6-9A0E-DEFDA89E183E}" dt="2024-07-01T18:03:28.873" v="542" actId="478"/>
          <ac:grpSpMkLst>
            <pc:docMk/>
            <pc:sldMk cId="2595567678" sldId="261"/>
            <ac:grpSpMk id="10" creationId="{F7FD514C-2720-03C3-A044-F66EA847C118}"/>
          </ac:grpSpMkLst>
        </pc:grpChg>
        <pc:picChg chg="add mod">
          <ac:chgData name="Matthew Weber" userId="cb8fa425-774b-40a7-b0f2-d5b57e79fa6f" providerId="ADAL" clId="{0594C980-1F45-4FA6-9A0E-DEFDA89E183E}" dt="2024-07-01T18:03:27.316" v="541"/>
          <ac:picMkLst>
            <pc:docMk/>
            <pc:sldMk cId="2595567678" sldId="261"/>
            <ac:picMk id="5" creationId="{BD0E1A84-2B77-481A-C8D4-DE7F18A60154}"/>
          </ac:picMkLst>
        </pc:picChg>
      </pc:sldChg>
      <pc:sldChg chg="addSp delSp modSp mod">
        <pc:chgData name="Matthew Weber" userId="cb8fa425-774b-40a7-b0f2-d5b57e79fa6f" providerId="ADAL" clId="{0594C980-1F45-4FA6-9A0E-DEFDA89E183E}" dt="2024-07-01T18:08:00.651" v="621" actId="27636"/>
        <pc:sldMkLst>
          <pc:docMk/>
          <pc:sldMk cId="3183407483" sldId="262"/>
        </pc:sldMkLst>
        <pc:spChg chg="mod">
          <ac:chgData name="Matthew Weber" userId="cb8fa425-774b-40a7-b0f2-d5b57e79fa6f" providerId="ADAL" clId="{0594C980-1F45-4FA6-9A0E-DEFDA89E183E}" dt="2024-07-01T18:08:00.651" v="621" actId="27636"/>
          <ac:spMkLst>
            <pc:docMk/>
            <pc:sldMk cId="3183407483" sldId="262"/>
            <ac:spMk id="3" creationId="{8F4C1733-6E4C-D12A-B536-419328C4EDAA}"/>
          </ac:spMkLst>
        </pc:spChg>
        <pc:spChg chg="add mod">
          <ac:chgData name="Matthew Weber" userId="cb8fa425-774b-40a7-b0f2-d5b57e79fa6f" providerId="ADAL" clId="{0594C980-1F45-4FA6-9A0E-DEFDA89E183E}" dt="2024-07-01T18:07:11.073" v="569"/>
          <ac:spMkLst>
            <pc:docMk/>
            <pc:sldMk cId="3183407483" sldId="262"/>
            <ac:spMk id="9" creationId="{AEB18AEA-905A-B71F-42A7-5C968A74939A}"/>
          </ac:spMkLst>
        </pc:spChg>
        <pc:spChg chg="del">
          <ac:chgData name="Matthew Weber" userId="cb8fa425-774b-40a7-b0f2-d5b57e79fa6f" providerId="ADAL" clId="{0594C980-1F45-4FA6-9A0E-DEFDA89E183E}" dt="2024-07-01T18:07:15.562" v="571" actId="26606"/>
          <ac:spMkLst>
            <pc:docMk/>
            <pc:sldMk cId="3183407483" sldId="262"/>
            <ac:spMk id="11" creationId="{0E3596DD-156A-473E-9BB3-C6A29F7574E9}"/>
          </ac:spMkLst>
        </pc:spChg>
        <pc:spChg chg="add mod">
          <ac:chgData name="Matthew Weber" userId="cb8fa425-774b-40a7-b0f2-d5b57e79fa6f" providerId="ADAL" clId="{0594C980-1F45-4FA6-9A0E-DEFDA89E183E}" dt="2024-07-01T18:07:22.511" v="573" actId="20577"/>
          <ac:spMkLst>
            <pc:docMk/>
            <pc:sldMk cId="3183407483" sldId="262"/>
            <ac:spMk id="12" creationId="{7437ABDA-7F60-C92E-34AC-D6BF48073544}"/>
          </ac:spMkLst>
        </pc:spChg>
        <pc:spChg chg="del">
          <ac:chgData name="Matthew Weber" userId="cb8fa425-774b-40a7-b0f2-d5b57e79fa6f" providerId="ADAL" clId="{0594C980-1F45-4FA6-9A0E-DEFDA89E183E}" dt="2024-07-01T18:07:15.562" v="571" actId="26606"/>
          <ac:spMkLst>
            <pc:docMk/>
            <pc:sldMk cId="3183407483" sldId="262"/>
            <ac:spMk id="13" creationId="{2C46C4D6-C474-4E92-B52E-944C1118F7B6}"/>
          </ac:spMkLst>
        </pc:spChg>
        <pc:spChg chg="add">
          <ac:chgData name="Matthew Weber" userId="cb8fa425-774b-40a7-b0f2-d5b57e79fa6f" providerId="ADAL" clId="{0594C980-1F45-4FA6-9A0E-DEFDA89E183E}" dt="2024-07-01T18:07:15.562" v="571" actId="26606"/>
          <ac:spMkLst>
            <pc:docMk/>
            <pc:sldMk cId="3183407483" sldId="262"/>
            <ac:spMk id="18" creationId="{0E3596DD-156A-473E-9BB3-C6A29F7574E9}"/>
          </ac:spMkLst>
        </pc:spChg>
        <pc:spChg chg="add">
          <ac:chgData name="Matthew Weber" userId="cb8fa425-774b-40a7-b0f2-d5b57e79fa6f" providerId="ADAL" clId="{0594C980-1F45-4FA6-9A0E-DEFDA89E183E}" dt="2024-07-01T18:07:15.562" v="571" actId="26606"/>
          <ac:spMkLst>
            <pc:docMk/>
            <pc:sldMk cId="3183407483" sldId="262"/>
            <ac:spMk id="20" creationId="{2C46C4D6-C474-4E92-B52E-944C1118F7B6}"/>
          </ac:spMkLst>
        </pc:spChg>
        <pc:grpChg chg="del">
          <ac:chgData name="Matthew Weber" userId="cb8fa425-774b-40a7-b0f2-d5b57e79fa6f" providerId="ADAL" clId="{0594C980-1F45-4FA6-9A0E-DEFDA89E183E}" dt="2024-07-01T18:07:13.261" v="570" actId="478"/>
          <ac:grpSpMkLst>
            <pc:docMk/>
            <pc:sldMk cId="3183407483" sldId="262"/>
            <ac:grpSpMk id="4" creationId="{44E66633-36DF-1C51-1370-BE05BC1CB25F}"/>
          </ac:grpSpMkLst>
        </pc:grpChg>
        <pc:grpChg chg="add mod">
          <ac:chgData name="Matthew Weber" userId="cb8fa425-774b-40a7-b0f2-d5b57e79fa6f" providerId="ADAL" clId="{0594C980-1F45-4FA6-9A0E-DEFDA89E183E}" dt="2024-07-01T18:07:15.562" v="571" actId="26606"/>
          <ac:grpSpMkLst>
            <pc:docMk/>
            <pc:sldMk cId="3183407483" sldId="262"/>
            <ac:grpSpMk id="7" creationId="{4039D273-FE69-1DBA-838B-6297044BDAD7}"/>
          </ac:grpSpMkLst>
        </pc:grpChg>
        <pc:grpChg chg="add mod">
          <ac:chgData name="Matthew Weber" userId="cb8fa425-774b-40a7-b0f2-d5b57e79fa6f" providerId="ADAL" clId="{0594C980-1F45-4FA6-9A0E-DEFDA89E183E}" dt="2024-07-01T18:07:11.073" v="569"/>
          <ac:grpSpMkLst>
            <pc:docMk/>
            <pc:sldMk cId="3183407483" sldId="262"/>
            <ac:grpSpMk id="8" creationId="{BD6F4957-5509-E8F2-8408-AEC998A2DC24}"/>
          </ac:grpSpMkLst>
        </pc:grpChg>
        <pc:picChg chg="add mod">
          <ac:chgData name="Matthew Weber" userId="cb8fa425-774b-40a7-b0f2-d5b57e79fa6f" providerId="ADAL" clId="{0594C980-1F45-4FA6-9A0E-DEFDA89E183E}" dt="2024-07-01T18:07:11.073" v="569"/>
          <ac:picMkLst>
            <pc:docMk/>
            <pc:sldMk cId="3183407483" sldId="262"/>
            <ac:picMk id="10" creationId="{984C3677-BF8F-CB80-A49B-511139008C06}"/>
          </ac:picMkLst>
        </pc:picChg>
      </pc:sldChg>
      <pc:sldChg chg="addSp delSp modSp new mod setBg">
        <pc:chgData name="Matthew Weber" userId="cb8fa425-774b-40a7-b0f2-d5b57e79fa6f" providerId="ADAL" clId="{0594C980-1F45-4FA6-9A0E-DEFDA89E183E}" dt="2024-07-01T18:22:23.312" v="710" actId="20577"/>
        <pc:sldMkLst>
          <pc:docMk/>
          <pc:sldMk cId="1045673115" sldId="263"/>
        </pc:sldMkLst>
        <pc:spChg chg="del">
          <ac:chgData name="Matthew Weber" userId="cb8fa425-774b-40a7-b0f2-d5b57e79fa6f" providerId="ADAL" clId="{0594C980-1F45-4FA6-9A0E-DEFDA89E183E}" dt="2024-07-01T18:08:26.878" v="623" actId="478"/>
          <ac:spMkLst>
            <pc:docMk/>
            <pc:sldMk cId="1045673115" sldId="263"/>
            <ac:spMk id="2" creationId="{4D3F28C6-AB00-FE78-80CE-1E21C9598781}"/>
          </ac:spMkLst>
        </pc:spChg>
        <pc:spChg chg="del">
          <ac:chgData name="Matthew Weber" userId="cb8fa425-774b-40a7-b0f2-d5b57e79fa6f" providerId="ADAL" clId="{0594C980-1F45-4FA6-9A0E-DEFDA89E183E}" dt="2024-07-01T18:08:46.919" v="624" actId="478"/>
          <ac:spMkLst>
            <pc:docMk/>
            <pc:sldMk cId="1045673115" sldId="263"/>
            <ac:spMk id="3" creationId="{9DA5B3AB-3B2A-85D4-03FB-5D06F11E039E}"/>
          </ac:spMkLst>
        </pc:spChg>
        <pc:spChg chg="add mod">
          <ac:chgData name="Matthew Weber" userId="cb8fa425-774b-40a7-b0f2-d5b57e79fa6f" providerId="ADAL" clId="{0594C980-1F45-4FA6-9A0E-DEFDA89E183E}" dt="2024-07-01T18:11:07.991" v="636" actId="26606"/>
          <ac:spMkLst>
            <pc:docMk/>
            <pc:sldMk cId="1045673115" sldId="263"/>
            <ac:spMk id="4" creationId="{A18DBBB6-615C-EC95-68E2-9CEEA77A97C0}"/>
          </ac:spMkLst>
        </pc:spChg>
        <pc:spChg chg="add mod">
          <ac:chgData name="Matthew Weber" userId="cb8fa425-774b-40a7-b0f2-d5b57e79fa6f" providerId="ADAL" clId="{0594C980-1F45-4FA6-9A0E-DEFDA89E183E}" dt="2024-07-01T18:11:07.991" v="636" actId="26606"/>
          <ac:spMkLst>
            <pc:docMk/>
            <pc:sldMk cId="1045673115" sldId="263"/>
            <ac:spMk id="5" creationId="{FC3B2A73-4B76-90C0-0193-6567BD9CE906}"/>
          </ac:spMkLst>
        </pc:spChg>
        <pc:spChg chg="add mod">
          <ac:chgData name="Matthew Weber" userId="cb8fa425-774b-40a7-b0f2-d5b57e79fa6f" providerId="ADAL" clId="{0594C980-1F45-4FA6-9A0E-DEFDA89E183E}" dt="2024-07-01T18:22:20.776" v="708" actId="20577"/>
          <ac:spMkLst>
            <pc:docMk/>
            <pc:sldMk cId="1045673115" sldId="263"/>
            <ac:spMk id="8" creationId="{8D8BE8BC-0A6A-5E69-2121-123117AFDA20}"/>
          </ac:spMkLst>
        </pc:spChg>
        <pc:spChg chg="add mod">
          <ac:chgData name="Matthew Weber" userId="cb8fa425-774b-40a7-b0f2-d5b57e79fa6f" providerId="ADAL" clId="{0594C980-1F45-4FA6-9A0E-DEFDA89E183E}" dt="2024-07-01T18:22:23.312" v="710" actId="20577"/>
          <ac:spMkLst>
            <pc:docMk/>
            <pc:sldMk cId="1045673115" sldId="263"/>
            <ac:spMk id="11" creationId="{57ABCF19-0CBC-5613-B19E-8BE0D83DC155}"/>
          </ac:spMkLst>
        </pc:spChg>
        <pc:spChg chg="add">
          <ac:chgData name="Matthew Weber" userId="cb8fa425-774b-40a7-b0f2-d5b57e79fa6f" providerId="ADAL" clId="{0594C980-1F45-4FA6-9A0E-DEFDA89E183E}" dt="2024-07-01T18:11:07.991" v="636" actId="26606"/>
          <ac:spMkLst>
            <pc:docMk/>
            <pc:sldMk cId="1045673115" sldId="263"/>
            <ac:spMk id="16" creationId="{61293230-B0F6-45B1-96D1-13D18E242995}"/>
          </ac:spMkLst>
        </pc:spChg>
        <pc:spChg chg="add">
          <ac:chgData name="Matthew Weber" userId="cb8fa425-774b-40a7-b0f2-d5b57e79fa6f" providerId="ADAL" clId="{0594C980-1F45-4FA6-9A0E-DEFDA89E183E}" dt="2024-07-01T18:11:07.991" v="636" actId="26606"/>
          <ac:spMkLst>
            <pc:docMk/>
            <pc:sldMk cId="1045673115" sldId="263"/>
            <ac:spMk id="18" creationId="{0A1E0707-4985-454B-ACE0-4855BB55875E}"/>
          </ac:spMkLst>
        </pc:spChg>
        <pc:grpChg chg="add mod">
          <ac:chgData name="Matthew Weber" userId="cb8fa425-774b-40a7-b0f2-d5b57e79fa6f" providerId="ADAL" clId="{0594C980-1F45-4FA6-9A0E-DEFDA89E183E}" dt="2024-07-01T18:11:18.240" v="638" actId="1076"/>
          <ac:grpSpMkLst>
            <pc:docMk/>
            <pc:sldMk cId="1045673115" sldId="263"/>
            <ac:grpSpMk id="6" creationId="{FAFE5438-525E-3700-81C9-C06C61F934F2}"/>
          </ac:grpSpMkLst>
        </pc:grpChg>
        <pc:grpChg chg="add mod">
          <ac:chgData name="Matthew Weber" userId="cb8fa425-774b-40a7-b0f2-d5b57e79fa6f" providerId="ADAL" clId="{0594C980-1F45-4FA6-9A0E-DEFDA89E183E}" dt="2024-07-01T18:11:28.056" v="639" actId="1076"/>
          <ac:grpSpMkLst>
            <pc:docMk/>
            <pc:sldMk cId="1045673115" sldId="263"/>
            <ac:grpSpMk id="9" creationId="{75CC120C-E934-5108-01C2-AAE792E4746C}"/>
          </ac:grpSpMkLst>
        </pc:grpChg>
        <pc:picChg chg="add mod">
          <ac:chgData name="Matthew Weber" userId="cb8fa425-774b-40a7-b0f2-d5b57e79fa6f" providerId="ADAL" clId="{0594C980-1F45-4FA6-9A0E-DEFDA89E183E}" dt="2024-07-01T18:10:44.314" v="634"/>
          <ac:picMkLst>
            <pc:docMk/>
            <pc:sldMk cId="1045673115" sldId="263"/>
            <ac:picMk id="7" creationId="{63C3F416-F4ED-D26E-5551-E1D7D3F7A97D}"/>
          </ac:picMkLst>
        </pc:picChg>
        <pc:picChg chg="add mod">
          <ac:chgData name="Matthew Weber" userId="cb8fa425-774b-40a7-b0f2-d5b57e79fa6f" providerId="ADAL" clId="{0594C980-1F45-4FA6-9A0E-DEFDA89E183E}" dt="2024-07-01T18:10:55.507" v="635"/>
          <ac:picMkLst>
            <pc:docMk/>
            <pc:sldMk cId="1045673115" sldId="263"/>
            <ac:picMk id="10" creationId="{2C8D7F35-2596-D468-A183-AF29F4681E55}"/>
          </ac:picMkLst>
        </pc:picChg>
      </pc:sldChg>
      <pc:sldChg chg="addSp delSp modSp new mod setBg">
        <pc:chgData name="Matthew Weber" userId="cb8fa425-774b-40a7-b0f2-d5b57e79fa6f" providerId="ADAL" clId="{0594C980-1F45-4FA6-9A0E-DEFDA89E183E}" dt="2024-07-01T18:14:18.418" v="657" actId="1076"/>
        <pc:sldMkLst>
          <pc:docMk/>
          <pc:sldMk cId="58327656" sldId="264"/>
        </pc:sldMkLst>
        <pc:spChg chg="del">
          <ac:chgData name="Matthew Weber" userId="cb8fa425-774b-40a7-b0f2-d5b57e79fa6f" providerId="ADAL" clId="{0594C980-1F45-4FA6-9A0E-DEFDA89E183E}" dt="2024-07-01T18:12:08.146" v="641" actId="478"/>
          <ac:spMkLst>
            <pc:docMk/>
            <pc:sldMk cId="58327656" sldId="264"/>
            <ac:spMk id="2" creationId="{8FFFB938-314D-9D7F-7605-C03817FD4262}"/>
          </ac:spMkLst>
        </pc:spChg>
        <pc:spChg chg="del">
          <ac:chgData name="Matthew Weber" userId="cb8fa425-774b-40a7-b0f2-d5b57e79fa6f" providerId="ADAL" clId="{0594C980-1F45-4FA6-9A0E-DEFDA89E183E}" dt="2024-07-01T18:12:09.600" v="642" actId="478"/>
          <ac:spMkLst>
            <pc:docMk/>
            <pc:sldMk cId="58327656" sldId="264"/>
            <ac:spMk id="3" creationId="{61470F0D-7E61-5534-13D8-53766EECE0B6}"/>
          </ac:spMkLst>
        </pc:spChg>
        <pc:spChg chg="add mod">
          <ac:chgData name="Matthew Weber" userId="cb8fa425-774b-40a7-b0f2-d5b57e79fa6f" providerId="ADAL" clId="{0594C980-1F45-4FA6-9A0E-DEFDA89E183E}" dt="2024-07-01T18:14:11.719" v="656" actId="2085"/>
          <ac:spMkLst>
            <pc:docMk/>
            <pc:sldMk cId="58327656" sldId="264"/>
            <ac:spMk id="4" creationId="{9C455FB2-AFFA-96EA-F210-ED3C03E0BF66}"/>
          </ac:spMkLst>
        </pc:spChg>
        <pc:spChg chg="add mod">
          <ac:chgData name="Matthew Weber" userId="cb8fa425-774b-40a7-b0f2-d5b57e79fa6f" providerId="ADAL" clId="{0594C980-1F45-4FA6-9A0E-DEFDA89E183E}" dt="2024-07-01T18:14:18.418" v="657" actId="1076"/>
          <ac:spMkLst>
            <pc:docMk/>
            <pc:sldMk cId="58327656" sldId="264"/>
            <ac:spMk id="5" creationId="{68B25490-E417-82E8-3338-729639D4FD41}"/>
          </ac:spMkLst>
        </pc:spChg>
        <pc:spChg chg="add">
          <ac:chgData name="Matthew Weber" userId="cb8fa425-774b-40a7-b0f2-d5b57e79fa6f" providerId="ADAL" clId="{0594C980-1F45-4FA6-9A0E-DEFDA89E183E}" dt="2024-07-01T18:13:53.438" v="653" actId="26606"/>
          <ac:spMkLst>
            <pc:docMk/>
            <pc:sldMk cId="58327656" sldId="264"/>
            <ac:spMk id="10" creationId="{17718681-A12E-49D6-9925-DD7C68176D61}"/>
          </ac:spMkLst>
        </pc:spChg>
        <pc:spChg chg="add">
          <ac:chgData name="Matthew Weber" userId="cb8fa425-774b-40a7-b0f2-d5b57e79fa6f" providerId="ADAL" clId="{0594C980-1F45-4FA6-9A0E-DEFDA89E183E}" dt="2024-07-01T18:13:53.438" v="653" actId="26606"/>
          <ac:spMkLst>
            <pc:docMk/>
            <pc:sldMk cId="58327656" sldId="264"/>
            <ac:spMk id="12" creationId="{FBD77573-9EF2-4C35-8285-A1CF6FBB0EA5}"/>
          </ac:spMkLst>
        </pc:spChg>
      </pc:sldChg>
      <pc:sldChg chg="addSp delSp modSp new mod setBg">
        <pc:chgData name="Matthew Weber" userId="cb8fa425-774b-40a7-b0f2-d5b57e79fa6f" providerId="ADAL" clId="{0594C980-1F45-4FA6-9A0E-DEFDA89E183E}" dt="2024-07-01T18:23:43.547" v="714" actId="20577"/>
        <pc:sldMkLst>
          <pc:docMk/>
          <pc:sldMk cId="567219432" sldId="265"/>
        </pc:sldMkLst>
        <pc:spChg chg="del">
          <ac:chgData name="Matthew Weber" userId="cb8fa425-774b-40a7-b0f2-d5b57e79fa6f" providerId="ADAL" clId="{0594C980-1F45-4FA6-9A0E-DEFDA89E183E}" dt="2024-07-01T18:16:30.504" v="660" actId="478"/>
          <ac:spMkLst>
            <pc:docMk/>
            <pc:sldMk cId="567219432" sldId="265"/>
            <ac:spMk id="2" creationId="{317A3CDF-B52B-3F1F-5BB0-A087FBCE51FD}"/>
          </ac:spMkLst>
        </pc:spChg>
        <pc:spChg chg="del">
          <ac:chgData name="Matthew Weber" userId="cb8fa425-774b-40a7-b0f2-d5b57e79fa6f" providerId="ADAL" clId="{0594C980-1F45-4FA6-9A0E-DEFDA89E183E}" dt="2024-07-01T18:16:29.556" v="659" actId="478"/>
          <ac:spMkLst>
            <pc:docMk/>
            <pc:sldMk cId="567219432" sldId="265"/>
            <ac:spMk id="3" creationId="{91A34D0C-8EFB-E8A5-58B8-B61A1E003FED}"/>
          </ac:spMkLst>
        </pc:spChg>
        <pc:spChg chg="add mod">
          <ac:chgData name="Matthew Weber" userId="cb8fa425-774b-40a7-b0f2-d5b57e79fa6f" providerId="ADAL" clId="{0594C980-1F45-4FA6-9A0E-DEFDA89E183E}" dt="2024-07-01T18:19:21.727" v="685" actId="1076"/>
          <ac:spMkLst>
            <pc:docMk/>
            <pc:sldMk cId="567219432" sldId="265"/>
            <ac:spMk id="4" creationId="{78B0AF90-5CD8-663F-8826-AAA83F92EA35}"/>
          </ac:spMkLst>
        </pc:spChg>
        <pc:spChg chg="add mod">
          <ac:chgData name="Matthew Weber" userId="cb8fa425-774b-40a7-b0f2-d5b57e79fa6f" providerId="ADAL" clId="{0594C980-1F45-4FA6-9A0E-DEFDA89E183E}" dt="2024-07-01T18:23:40.668" v="712" actId="20577"/>
          <ac:spMkLst>
            <pc:docMk/>
            <pc:sldMk cId="567219432" sldId="265"/>
            <ac:spMk id="5" creationId="{06E135F0-7051-6887-594F-C00DE93C4B0F}"/>
          </ac:spMkLst>
        </pc:spChg>
        <pc:spChg chg="add mod">
          <ac:chgData name="Matthew Weber" userId="cb8fa425-774b-40a7-b0f2-d5b57e79fa6f" providerId="ADAL" clId="{0594C980-1F45-4FA6-9A0E-DEFDA89E183E}" dt="2024-07-01T18:23:43.547" v="714" actId="20577"/>
          <ac:spMkLst>
            <pc:docMk/>
            <pc:sldMk cId="567219432" sldId="265"/>
            <ac:spMk id="8" creationId="{25FC5970-5D90-40CA-2940-AB2EB3BEF668}"/>
          </ac:spMkLst>
        </pc:spChg>
        <pc:spChg chg="add">
          <ac:chgData name="Matthew Weber" userId="cb8fa425-774b-40a7-b0f2-d5b57e79fa6f" providerId="ADAL" clId="{0594C980-1F45-4FA6-9A0E-DEFDA89E183E}" dt="2024-07-01T18:18:22.770" v="679" actId="26606"/>
          <ac:spMkLst>
            <pc:docMk/>
            <pc:sldMk cId="567219432" sldId="265"/>
            <ac:spMk id="10" creationId="{17718681-A12E-49D6-9925-DD7C68176D61}"/>
          </ac:spMkLst>
        </pc:spChg>
        <pc:spChg chg="add">
          <ac:chgData name="Matthew Weber" userId="cb8fa425-774b-40a7-b0f2-d5b57e79fa6f" providerId="ADAL" clId="{0594C980-1F45-4FA6-9A0E-DEFDA89E183E}" dt="2024-07-01T18:18:22.770" v="679" actId="26606"/>
          <ac:spMkLst>
            <pc:docMk/>
            <pc:sldMk cId="567219432" sldId="265"/>
            <ac:spMk id="12" creationId="{FBD77573-9EF2-4C35-8285-A1CF6FBB0EA5}"/>
          </ac:spMkLst>
        </pc:spChg>
        <pc:grpChg chg="add mod">
          <ac:chgData name="Matthew Weber" userId="cb8fa425-774b-40a7-b0f2-d5b57e79fa6f" providerId="ADAL" clId="{0594C980-1F45-4FA6-9A0E-DEFDA89E183E}" dt="2024-07-01T18:20:45.112" v="690" actId="1076"/>
          <ac:grpSpMkLst>
            <pc:docMk/>
            <pc:sldMk cId="567219432" sldId="265"/>
            <ac:grpSpMk id="6" creationId="{1726C425-B8AA-CFD2-4E14-16C218C93C9E}"/>
          </ac:grpSpMkLst>
        </pc:grpChg>
        <pc:picChg chg="add mod">
          <ac:chgData name="Matthew Weber" userId="cb8fa425-774b-40a7-b0f2-d5b57e79fa6f" providerId="ADAL" clId="{0594C980-1F45-4FA6-9A0E-DEFDA89E183E}" dt="2024-07-01T18:20:31.517" v="688"/>
          <ac:picMkLst>
            <pc:docMk/>
            <pc:sldMk cId="567219432" sldId="265"/>
            <ac:picMk id="7" creationId="{A3C4D4D4-4AE1-334D-2928-6619783313B4}"/>
          </ac:picMkLst>
        </pc:picChg>
      </pc:sldChg>
      <pc:sldChg chg="addSp delSp modSp new mod setBg">
        <pc:chgData name="Matthew Weber" userId="cb8fa425-774b-40a7-b0f2-d5b57e79fa6f" providerId="ADAL" clId="{0594C980-1F45-4FA6-9A0E-DEFDA89E183E}" dt="2024-07-01T18:46:14.724" v="826" actId="1076"/>
        <pc:sldMkLst>
          <pc:docMk/>
          <pc:sldMk cId="94366872" sldId="266"/>
        </pc:sldMkLst>
        <pc:spChg chg="del">
          <ac:chgData name="Matthew Weber" userId="cb8fa425-774b-40a7-b0f2-d5b57e79fa6f" providerId="ADAL" clId="{0594C980-1F45-4FA6-9A0E-DEFDA89E183E}" dt="2024-07-01T18:24:35.437" v="716" actId="478"/>
          <ac:spMkLst>
            <pc:docMk/>
            <pc:sldMk cId="94366872" sldId="266"/>
            <ac:spMk id="2" creationId="{800951A3-30B5-1723-40E7-11AACE95B471}"/>
          </ac:spMkLst>
        </pc:spChg>
        <pc:spChg chg="del">
          <ac:chgData name="Matthew Weber" userId="cb8fa425-774b-40a7-b0f2-d5b57e79fa6f" providerId="ADAL" clId="{0594C980-1F45-4FA6-9A0E-DEFDA89E183E}" dt="2024-07-01T18:24:33.274" v="715" actId="478"/>
          <ac:spMkLst>
            <pc:docMk/>
            <pc:sldMk cId="94366872" sldId="266"/>
            <ac:spMk id="3" creationId="{DB2BEFFF-7BD4-44E3-BCA7-B94B9632F88B}"/>
          </ac:spMkLst>
        </pc:spChg>
        <pc:spChg chg="add mod">
          <ac:chgData name="Matthew Weber" userId="cb8fa425-774b-40a7-b0f2-d5b57e79fa6f" providerId="ADAL" clId="{0594C980-1F45-4FA6-9A0E-DEFDA89E183E}" dt="2024-07-01T18:46:14.724" v="826" actId="1076"/>
          <ac:spMkLst>
            <pc:docMk/>
            <pc:sldMk cId="94366872" sldId="266"/>
            <ac:spMk id="4" creationId="{BDE71733-30A1-082F-657F-52DA27A05445}"/>
          </ac:spMkLst>
        </pc:spChg>
        <pc:spChg chg="add mod">
          <ac:chgData name="Matthew Weber" userId="cb8fa425-774b-40a7-b0f2-d5b57e79fa6f" providerId="ADAL" clId="{0594C980-1F45-4FA6-9A0E-DEFDA89E183E}" dt="2024-07-01T18:28:59.647" v="779" actId="26606"/>
          <ac:spMkLst>
            <pc:docMk/>
            <pc:sldMk cId="94366872" sldId="266"/>
            <ac:spMk id="5" creationId="{1E4AA04B-610E-50B1-5E5A-8CBE246FC9C4}"/>
          </ac:spMkLst>
        </pc:spChg>
        <pc:spChg chg="add mod">
          <ac:chgData name="Matthew Weber" userId="cb8fa425-774b-40a7-b0f2-d5b57e79fa6f" providerId="ADAL" clId="{0594C980-1F45-4FA6-9A0E-DEFDA89E183E}" dt="2024-07-01T18:29:22.869" v="781" actId="1076"/>
          <ac:spMkLst>
            <pc:docMk/>
            <pc:sldMk cId="94366872" sldId="266"/>
            <ac:spMk id="7" creationId="{08F1C0B6-6CBD-7EC8-D5BF-E61EF6B681A1}"/>
          </ac:spMkLst>
        </pc:spChg>
        <pc:spChg chg="add mod">
          <ac:chgData name="Matthew Weber" userId="cb8fa425-774b-40a7-b0f2-d5b57e79fa6f" providerId="ADAL" clId="{0594C980-1F45-4FA6-9A0E-DEFDA89E183E}" dt="2024-07-01T18:29:13.755" v="780" actId="1076"/>
          <ac:spMkLst>
            <pc:docMk/>
            <pc:sldMk cId="94366872" sldId="266"/>
            <ac:spMk id="8" creationId="{56AAEEB2-BE59-8224-4638-7264C66AF9F5}"/>
          </ac:spMkLst>
        </pc:spChg>
        <pc:spChg chg="add">
          <ac:chgData name="Matthew Weber" userId="cb8fa425-774b-40a7-b0f2-d5b57e79fa6f" providerId="ADAL" clId="{0594C980-1F45-4FA6-9A0E-DEFDA89E183E}" dt="2024-07-01T18:28:59.647" v="779" actId="26606"/>
          <ac:spMkLst>
            <pc:docMk/>
            <pc:sldMk cId="94366872" sldId="266"/>
            <ac:spMk id="13" creationId="{0E3596DD-156A-473E-9BB3-C6A29F7574E9}"/>
          </ac:spMkLst>
        </pc:spChg>
        <pc:spChg chg="add">
          <ac:chgData name="Matthew Weber" userId="cb8fa425-774b-40a7-b0f2-d5b57e79fa6f" providerId="ADAL" clId="{0594C980-1F45-4FA6-9A0E-DEFDA89E183E}" dt="2024-07-01T18:28:59.647" v="779" actId="26606"/>
          <ac:spMkLst>
            <pc:docMk/>
            <pc:sldMk cId="94366872" sldId="266"/>
            <ac:spMk id="15" creationId="{2C46C4D6-C474-4E92-B52E-944C1118F7B6}"/>
          </ac:spMkLst>
        </pc:spChg>
        <pc:picChg chg="add mod">
          <ac:chgData name="Matthew Weber" userId="cb8fa425-774b-40a7-b0f2-d5b57e79fa6f" providerId="ADAL" clId="{0594C980-1F45-4FA6-9A0E-DEFDA89E183E}" dt="2024-07-01T18:28:59.647" v="779" actId="26606"/>
          <ac:picMkLst>
            <pc:docMk/>
            <pc:sldMk cId="94366872" sldId="266"/>
            <ac:picMk id="6" creationId="{F6C8C538-3941-91C2-149A-8A9056CE3B72}"/>
          </ac:picMkLst>
        </pc:picChg>
      </pc:sldChg>
      <pc:sldChg chg="addSp delSp modSp new mod setBg">
        <pc:chgData name="Matthew Weber" userId="cb8fa425-774b-40a7-b0f2-d5b57e79fa6f" providerId="ADAL" clId="{0594C980-1F45-4FA6-9A0E-DEFDA89E183E}" dt="2024-07-01T18:46:20.268" v="827" actId="1076"/>
        <pc:sldMkLst>
          <pc:docMk/>
          <pc:sldMk cId="1236306092" sldId="267"/>
        </pc:sldMkLst>
        <pc:spChg chg="del">
          <ac:chgData name="Matthew Weber" userId="cb8fa425-774b-40a7-b0f2-d5b57e79fa6f" providerId="ADAL" clId="{0594C980-1F45-4FA6-9A0E-DEFDA89E183E}" dt="2024-07-01T18:30:17.114" v="783" actId="478"/>
          <ac:spMkLst>
            <pc:docMk/>
            <pc:sldMk cId="1236306092" sldId="267"/>
            <ac:spMk id="2" creationId="{0B52B6AF-CBFA-A832-4CF3-F36842C109B0}"/>
          </ac:spMkLst>
        </pc:spChg>
        <pc:spChg chg="del mod">
          <ac:chgData name="Matthew Weber" userId="cb8fa425-774b-40a7-b0f2-d5b57e79fa6f" providerId="ADAL" clId="{0594C980-1F45-4FA6-9A0E-DEFDA89E183E}" dt="2024-07-01T18:30:19.705" v="785" actId="478"/>
          <ac:spMkLst>
            <pc:docMk/>
            <pc:sldMk cId="1236306092" sldId="267"/>
            <ac:spMk id="3" creationId="{D4832A46-1049-46E8-A682-7039EF5D5271}"/>
          </ac:spMkLst>
        </pc:spChg>
        <pc:spChg chg="add mod">
          <ac:chgData name="Matthew Weber" userId="cb8fa425-774b-40a7-b0f2-d5b57e79fa6f" providerId="ADAL" clId="{0594C980-1F45-4FA6-9A0E-DEFDA89E183E}" dt="2024-07-01T18:46:20.268" v="827" actId="1076"/>
          <ac:spMkLst>
            <pc:docMk/>
            <pc:sldMk cId="1236306092" sldId="267"/>
            <ac:spMk id="4" creationId="{C5C36FE7-6CC2-23D8-A12B-F8BE518926E7}"/>
          </ac:spMkLst>
        </pc:spChg>
        <pc:spChg chg="add mod">
          <ac:chgData name="Matthew Weber" userId="cb8fa425-774b-40a7-b0f2-d5b57e79fa6f" providerId="ADAL" clId="{0594C980-1F45-4FA6-9A0E-DEFDA89E183E}" dt="2024-07-01T18:31:52.077" v="800" actId="20577"/>
          <ac:spMkLst>
            <pc:docMk/>
            <pc:sldMk cId="1236306092" sldId="267"/>
            <ac:spMk id="5" creationId="{9E3F19B7-D421-6AE2-9095-F02DB749A5CF}"/>
          </ac:spMkLst>
        </pc:spChg>
        <pc:spChg chg="add mod">
          <ac:chgData name="Matthew Weber" userId="cb8fa425-774b-40a7-b0f2-d5b57e79fa6f" providerId="ADAL" clId="{0594C980-1F45-4FA6-9A0E-DEFDA89E183E}" dt="2024-07-01T18:32:11.475" v="812" actId="1076"/>
          <ac:spMkLst>
            <pc:docMk/>
            <pc:sldMk cId="1236306092" sldId="267"/>
            <ac:spMk id="8" creationId="{BB4E5746-F75A-EDFB-84C1-526A63121DE8}"/>
          </ac:spMkLst>
        </pc:spChg>
        <pc:spChg chg="add">
          <ac:chgData name="Matthew Weber" userId="cb8fa425-774b-40a7-b0f2-d5b57e79fa6f" providerId="ADAL" clId="{0594C980-1F45-4FA6-9A0E-DEFDA89E183E}" dt="2024-07-01T18:31:42.001" v="798" actId="26606"/>
          <ac:spMkLst>
            <pc:docMk/>
            <pc:sldMk cId="1236306092" sldId="267"/>
            <ac:spMk id="13" creationId="{0E3596DD-156A-473E-9BB3-C6A29F7574E9}"/>
          </ac:spMkLst>
        </pc:spChg>
        <pc:spChg chg="add">
          <ac:chgData name="Matthew Weber" userId="cb8fa425-774b-40a7-b0f2-d5b57e79fa6f" providerId="ADAL" clId="{0594C980-1F45-4FA6-9A0E-DEFDA89E183E}" dt="2024-07-01T18:31:42.001" v="798" actId="26606"/>
          <ac:spMkLst>
            <pc:docMk/>
            <pc:sldMk cId="1236306092" sldId="267"/>
            <ac:spMk id="15" creationId="{2C46C4D6-C474-4E92-B52E-944C1118F7B6}"/>
          </ac:spMkLst>
        </pc:spChg>
        <pc:grpChg chg="add mod">
          <ac:chgData name="Matthew Weber" userId="cb8fa425-774b-40a7-b0f2-d5b57e79fa6f" providerId="ADAL" clId="{0594C980-1F45-4FA6-9A0E-DEFDA89E183E}" dt="2024-07-01T18:31:42.001" v="798" actId="26606"/>
          <ac:grpSpMkLst>
            <pc:docMk/>
            <pc:sldMk cId="1236306092" sldId="267"/>
            <ac:grpSpMk id="6" creationId="{2DD08E62-F6D8-FE6E-6A95-F88081F332E1}"/>
          </ac:grpSpMkLst>
        </pc:grpChg>
        <pc:picChg chg="add mod">
          <ac:chgData name="Matthew Weber" userId="cb8fa425-774b-40a7-b0f2-d5b57e79fa6f" providerId="ADAL" clId="{0594C980-1F45-4FA6-9A0E-DEFDA89E183E}" dt="2024-07-01T18:31:37.375" v="797"/>
          <ac:picMkLst>
            <pc:docMk/>
            <pc:sldMk cId="1236306092" sldId="267"/>
            <ac:picMk id="7" creationId="{4FA33C94-5DF5-D1EE-85D1-128CA95475D4}"/>
          </ac:picMkLst>
        </pc:picChg>
      </pc:sldChg>
    </pc:docChg>
  </pc:docChgLst>
  <pc:docChgLst>
    <pc:chgData name="Matthew Weber" userId="cb8fa425-774b-40a7-b0f2-d5b57e79fa6f" providerId="ADAL" clId="{43ADE945-D85A-403C-BDDD-7CF3562B7129}"/>
    <pc:docChg chg="custSel addSld delSld modSld">
      <pc:chgData name="Matthew Weber" userId="cb8fa425-774b-40a7-b0f2-d5b57e79fa6f" providerId="ADAL" clId="{43ADE945-D85A-403C-BDDD-7CF3562B7129}" dt="2024-07-17T17:30:00.705" v="2705" actId="1076"/>
      <pc:docMkLst>
        <pc:docMk/>
      </pc:docMkLst>
      <pc:sldChg chg="modSp del mod">
        <pc:chgData name="Matthew Weber" userId="cb8fa425-774b-40a7-b0f2-d5b57e79fa6f" providerId="ADAL" clId="{43ADE945-D85A-403C-BDDD-7CF3562B7129}" dt="2024-07-17T17:24:44.977" v="2496" actId="2696"/>
        <pc:sldMkLst>
          <pc:docMk/>
          <pc:sldMk cId="2932703518" sldId="256"/>
        </pc:sldMkLst>
        <pc:spChg chg="mod">
          <ac:chgData name="Matthew Weber" userId="cb8fa425-774b-40a7-b0f2-d5b57e79fa6f" providerId="ADAL" clId="{43ADE945-D85A-403C-BDDD-7CF3562B7129}" dt="2024-07-15T17:31:40.261" v="34" actId="20577"/>
          <ac:spMkLst>
            <pc:docMk/>
            <pc:sldMk cId="2932703518" sldId="256"/>
            <ac:spMk id="2" creationId="{0988541B-C4D0-FD60-CEA4-610494902ED9}"/>
          </ac:spMkLst>
        </pc:spChg>
        <pc:spChg chg="mod">
          <ac:chgData name="Matthew Weber" userId="cb8fa425-774b-40a7-b0f2-d5b57e79fa6f" providerId="ADAL" clId="{43ADE945-D85A-403C-BDDD-7CF3562B7129}" dt="2024-07-15T17:31:46.073" v="38" actId="20577"/>
          <ac:spMkLst>
            <pc:docMk/>
            <pc:sldMk cId="2932703518" sldId="256"/>
            <ac:spMk id="3" creationId="{A811F1A6-A382-AF76-0D86-809F875EE824}"/>
          </ac:spMkLst>
        </pc:spChg>
      </pc:sldChg>
      <pc:sldChg chg="addSp delSp modSp mod">
        <pc:chgData name="Matthew Weber" userId="cb8fa425-774b-40a7-b0f2-d5b57e79fa6f" providerId="ADAL" clId="{43ADE945-D85A-403C-BDDD-7CF3562B7129}" dt="2024-07-15T17:37:13.263" v="90" actId="20577"/>
        <pc:sldMkLst>
          <pc:docMk/>
          <pc:sldMk cId="2923562659" sldId="257"/>
        </pc:sldMkLst>
        <pc:spChg chg="mod ord">
          <ac:chgData name="Matthew Weber" userId="cb8fa425-774b-40a7-b0f2-d5b57e79fa6f" providerId="ADAL" clId="{43ADE945-D85A-403C-BDDD-7CF3562B7129}" dt="2024-07-15T17:37:13.263" v="90" actId="20577"/>
          <ac:spMkLst>
            <pc:docMk/>
            <pc:sldMk cId="2923562659" sldId="257"/>
            <ac:spMk id="3" creationId="{6F8127F2-A88E-3587-E460-6FD5C7F273C2}"/>
          </ac:spMkLst>
        </pc:spChg>
        <pc:spChg chg="del">
          <ac:chgData name="Matthew Weber" userId="cb8fa425-774b-40a7-b0f2-d5b57e79fa6f" providerId="ADAL" clId="{43ADE945-D85A-403C-BDDD-7CF3562B7129}" dt="2024-07-15T17:36:19.371" v="41" actId="26606"/>
          <ac:spMkLst>
            <pc:docMk/>
            <pc:sldMk cId="2923562659" sldId="257"/>
            <ac:spMk id="1044" creationId="{79BB35BC-D5C2-4C8B-A22A-A71E6191913B}"/>
          </ac:spMkLst>
        </pc:spChg>
        <pc:spChg chg="add">
          <ac:chgData name="Matthew Weber" userId="cb8fa425-774b-40a7-b0f2-d5b57e79fa6f" providerId="ADAL" clId="{43ADE945-D85A-403C-BDDD-7CF3562B7129}" dt="2024-07-15T17:36:19.371" v="41" actId="26606"/>
          <ac:spMkLst>
            <pc:docMk/>
            <pc:sldMk cId="2923562659" sldId="257"/>
            <ac:spMk id="1049" creationId="{79BB35BC-D5C2-4C8B-A22A-A71E6191913B}"/>
          </ac:spMkLst>
        </pc:spChg>
        <pc:picChg chg="del">
          <ac:chgData name="Matthew Weber" userId="cb8fa425-774b-40a7-b0f2-d5b57e79fa6f" providerId="ADAL" clId="{43ADE945-D85A-403C-BDDD-7CF3562B7129}" dt="2024-07-15T17:36:07.122" v="39" actId="478"/>
          <ac:picMkLst>
            <pc:docMk/>
            <pc:sldMk cId="2923562659" sldId="257"/>
            <ac:picMk id="4" creationId="{E3076670-0BAF-DD3D-109F-4069E1A18942}"/>
          </ac:picMkLst>
        </pc:picChg>
        <pc:picChg chg="add mod">
          <ac:chgData name="Matthew Weber" userId="cb8fa425-774b-40a7-b0f2-d5b57e79fa6f" providerId="ADAL" clId="{43ADE945-D85A-403C-BDDD-7CF3562B7129}" dt="2024-07-15T17:36:26.216" v="44" actId="962"/>
          <ac:picMkLst>
            <pc:docMk/>
            <pc:sldMk cId="2923562659" sldId="257"/>
            <ac:picMk id="1026" creationId="{F6FE66C1-710B-7D4B-7571-0AF6B61196C2}"/>
          </ac:picMkLst>
        </pc:picChg>
      </pc:sldChg>
      <pc:sldChg chg="addSp delSp modSp mod">
        <pc:chgData name="Matthew Weber" userId="cb8fa425-774b-40a7-b0f2-d5b57e79fa6f" providerId="ADAL" clId="{43ADE945-D85A-403C-BDDD-7CF3562B7129}" dt="2024-07-15T20:04:56.370" v="1882" actId="1076"/>
        <pc:sldMkLst>
          <pc:docMk/>
          <pc:sldMk cId="4169116557" sldId="259"/>
        </pc:sldMkLst>
        <pc:spChg chg="del">
          <ac:chgData name="Matthew Weber" userId="cb8fa425-774b-40a7-b0f2-d5b57e79fa6f" providerId="ADAL" clId="{43ADE945-D85A-403C-BDDD-7CF3562B7129}" dt="2024-07-15T17:47:47.556" v="744" actId="478"/>
          <ac:spMkLst>
            <pc:docMk/>
            <pc:sldMk cId="4169116557" sldId="259"/>
            <ac:spMk id="2" creationId="{51C08503-DA61-147C-F172-6AB2F4E1D578}"/>
          </ac:spMkLst>
        </pc:spChg>
        <pc:spChg chg="mod">
          <ac:chgData name="Matthew Weber" userId="cb8fa425-774b-40a7-b0f2-d5b57e79fa6f" providerId="ADAL" clId="{43ADE945-D85A-403C-BDDD-7CF3562B7129}" dt="2024-07-15T18:02:21.302" v="897" actId="20577"/>
          <ac:spMkLst>
            <pc:docMk/>
            <pc:sldMk cId="4169116557" sldId="259"/>
            <ac:spMk id="3" creationId="{8F4C1733-6E4C-D12A-B536-419328C4EDAA}"/>
          </ac:spMkLst>
        </pc:spChg>
        <pc:spChg chg="add del mod">
          <ac:chgData name="Matthew Weber" userId="cb8fa425-774b-40a7-b0f2-d5b57e79fa6f" providerId="ADAL" clId="{43ADE945-D85A-403C-BDDD-7CF3562B7129}" dt="2024-07-15T17:47:49.359" v="745" actId="478"/>
          <ac:spMkLst>
            <pc:docMk/>
            <pc:sldMk cId="4169116557" sldId="259"/>
            <ac:spMk id="5" creationId="{47E7079E-B7A8-F6B9-359A-1A82D2492766}"/>
          </ac:spMkLst>
        </pc:spChg>
        <pc:spChg chg="add mod">
          <ac:chgData name="Matthew Weber" userId="cb8fa425-774b-40a7-b0f2-d5b57e79fa6f" providerId="ADAL" clId="{43ADE945-D85A-403C-BDDD-7CF3562B7129}" dt="2024-07-15T18:02:58.809" v="905" actId="1076"/>
          <ac:spMkLst>
            <pc:docMk/>
            <pc:sldMk cId="4169116557" sldId="259"/>
            <ac:spMk id="6" creationId="{72EDEC19-B1D4-AACC-54A7-76DFB1F50F07}"/>
          </ac:spMkLst>
        </pc:spChg>
        <pc:spChg chg="add mod">
          <ac:chgData name="Matthew Weber" userId="cb8fa425-774b-40a7-b0f2-d5b57e79fa6f" providerId="ADAL" clId="{43ADE945-D85A-403C-BDDD-7CF3562B7129}" dt="2024-07-15T20:04:56.370" v="1882" actId="1076"/>
          <ac:spMkLst>
            <pc:docMk/>
            <pc:sldMk cId="4169116557" sldId="259"/>
            <ac:spMk id="10" creationId="{2B3DCE22-8035-C820-14DF-0537B475697C}"/>
          </ac:spMkLst>
        </pc:spChg>
        <pc:grpChg chg="del">
          <ac:chgData name="Matthew Weber" userId="cb8fa425-774b-40a7-b0f2-d5b57e79fa6f" providerId="ADAL" clId="{43ADE945-D85A-403C-BDDD-7CF3562B7129}" dt="2024-07-15T17:52:24.127" v="786" actId="478"/>
          <ac:grpSpMkLst>
            <pc:docMk/>
            <pc:sldMk cId="4169116557" sldId="259"/>
            <ac:grpSpMk id="7" creationId="{35010948-3A45-F26C-696D-025D924755B7}"/>
          </ac:grpSpMkLst>
        </pc:grpChg>
        <pc:picChg chg="add mod">
          <ac:chgData name="Matthew Weber" userId="cb8fa425-774b-40a7-b0f2-d5b57e79fa6f" providerId="ADAL" clId="{43ADE945-D85A-403C-BDDD-7CF3562B7129}" dt="2024-07-15T18:02:52.983" v="904" actId="1076"/>
          <ac:picMkLst>
            <pc:docMk/>
            <pc:sldMk cId="4169116557" sldId="259"/>
            <ac:picMk id="3074" creationId="{9C1DF12B-4A0C-010B-9D02-C0CC55F289E4}"/>
          </ac:picMkLst>
        </pc:picChg>
      </pc:sldChg>
      <pc:sldChg chg="del">
        <pc:chgData name="Matthew Weber" userId="cb8fa425-774b-40a7-b0f2-d5b57e79fa6f" providerId="ADAL" clId="{43ADE945-D85A-403C-BDDD-7CF3562B7129}" dt="2024-07-15T17:48:25.464" v="766" actId="2696"/>
        <pc:sldMkLst>
          <pc:docMk/>
          <pc:sldMk cId="2846251533" sldId="260"/>
        </pc:sldMkLst>
      </pc:sldChg>
      <pc:sldChg chg="del">
        <pc:chgData name="Matthew Weber" userId="cb8fa425-774b-40a7-b0f2-d5b57e79fa6f" providerId="ADAL" clId="{43ADE945-D85A-403C-BDDD-7CF3562B7129}" dt="2024-07-15T17:48:27.870" v="767" actId="2696"/>
        <pc:sldMkLst>
          <pc:docMk/>
          <pc:sldMk cId="2595567678" sldId="261"/>
        </pc:sldMkLst>
      </pc:sldChg>
      <pc:sldChg chg="del">
        <pc:chgData name="Matthew Weber" userId="cb8fa425-774b-40a7-b0f2-d5b57e79fa6f" providerId="ADAL" clId="{43ADE945-D85A-403C-BDDD-7CF3562B7129}" dt="2024-07-15T17:48:30.136" v="768" actId="2696"/>
        <pc:sldMkLst>
          <pc:docMk/>
          <pc:sldMk cId="3183407483" sldId="262"/>
        </pc:sldMkLst>
      </pc:sldChg>
      <pc:sldChg chg="del">
        <pc:chgData name="Matthew Weber" userId="cb8fa425-774b-40a7-b0f2-d5b57e79fa6f" providerId="ADAL" clId="{43ADE945-D85A-403C-BDDD-7CF3562B7129}" dt="2024-07-15T17:48:32.941" v="769" actId="2696"/>
        <pc:sldMkLst>
          <pc:docMk/>
          <pc:sldMk cId="1355892443" sldId="263"/>
        </pc:sldMkLst>
      </pc:sldChg>
      <pc:sldChg chg="del">
        <pc:chgData name="Matthew Weber" userId="cb8fa425-774b-40a7-b0f2-d5b57e79fa6f" providerId="ADAL" clId="{43ADE945-D85A-403C-BDDD-7CF3562B7129}" dt="2024-07-15T17:48:41.503" v="772" actId="2696"/>
        <pc:sldMkLst>
          <pc:docMk/>
          <pc:sldMk cId="1147741241" sldId="264"/>
        </pc:sldMkLst>
      </pc:sldChg>
      <pc:sldChg chg="del">
        <pc:chgData name="Matthew Weber" userId="cb8fa425-774b-40a7-b0f2-d5b57e79fa6f" providerId="ADAL" clId="{43ADE945-D85A-403C-BDDD-7CF3562B7129}" dt="2024-07-15T17:49:03.092" v="780" actId="2696"/>
        <pc:sldMkLst>
          <pc:docMk/>
          <pc:sldMk cId="379908706" sldId="268"/>
        </pc:sldMkLst>
      </pc:sldChg>
      <pc:sldChg chg="del">
        <pc:chgData name="Matthew Weber" userId="cb8fa425-774b-40a7-b0f2-d5b57e79fa6f" providerId="ADAL" clId="{43ADE945-D85A-403C-BDDD-7CF3562B7129}" dt="2024-07-15T17:49:05.531" v="781" actId="2696"/>
        <pc:sldMkLst>
          <pc:docMk/>
          <pc:sldMk cId="665995654" sldId="269"/>
        </pc:sldMkLst>
      </pc:sldChg>
      <pc:sldChg chg="addSp modSp mod">
        <pc:chgData name="Matthew Weber" userId="cb8fa425-774b-40a7-b0f2-d5b57e79fa6f" providerId="ADAL" clId="{43ADE945-D85A-403C-BDDD-7CF3562B7129}" dt="2024-07-17T17:26:13.645" v="2550" actId="20577"/>
        <pc:sldMkLst>
          <pc:docMk/>
          <pc:sldMk cId="2599780578" sldId="271"/>
        </pc:sldMkLst>
        <pc:spChg chg="add mod">
          <ac:chgData name="Matthew Weber" userId="cb8fa425-774b-40a7-b0f2-d5b57e79fa6f" providerId="ADAL" clId="{43ADE945-D85A-403C-BDDD-7CF3562B7129}" dt="2024-07-15T20:09:56.843" v="1995" actId="1076"/>
          <ac:spMkLst>
            <pc:docMk/>
            <pc:sldMk cId="2599780578" sldId="271"/>
            <ac:spMk id="3" creationId="{9B71CFC0-635A-2DF0-3AE9-2D4BD019ED82}"/>
          </ac:spMkLst>
        </pc:spChg>
        <pc:spChg chg="mod">
          <ac:chgData name="Matthew Weber" userId="cb8fa425-774b-40a7-b0f2-d5b57e79fa6f" providerId="ADAL" clId="{43ADE945-D85A-403C-BDDD-7CF3562B7129}" dt="2024-07-17T17:26:13.645" v="2550" actId="20577"/>
          <ac:spMkLst>
            <pc:docMk/>
            <pc:sldMk cId="2599780578" sldId="271"/>
            <ac:spMk id="4" creationId="{283FA86B-B780-6B62-ABC7-1E39A3461217}"/>
          </ac:spMkLst>
        </pc:spChg>
        <pc:grpChg chg="add mod">
          <ac:chgData name="Matthew Weber" userId="cb8fa425-774b-40a7-b0f2-d5b57e79fa6f" providerId="ADAL" clId="{43ADE945-D85A-403C-BDDD-7CF3562B7129}" dt="2024-07-15T20:09:56.843" v="1995" actId="1076"/>
          <ac:grpSpMkLst>
            <pc:docMk/>
            <pc:sldMk cId="2599780578" sldId="271"/>
            <ac:grpSpMk id="5" creationId="{F000124C-E028-C4BA-82CF-0AFD0988DC7C}"/>
          </ac:grpSpMkLst>
        </pc:grpChg>
        <pc:picChg chg="add mod">
          <ac:chgData name="Matthew Weber" userId="cb8fa425-774b-40a7-b0f2-d5b57e79fa6f" providerId="ADAL" clId="{43ADE945-D85A-403C-BDDD-7CF3562B7129}" dt="2024-07-15T20:09:56.843" v="1995" actId="1076"/>
          <ac:picMkLst>
            <pc:docMk/>
            <pc:sldMk cId="2599780578" sldId="271"/>
            <ac:picMk id="2050" creationId="{414211F2-E4E1-29B6-9D44-FCD20836EE36}"/>
          </ac:picMkLst>
        </pc:picChg>
      </pc:sldChg>
      <pc:sldChg chg="addSp modSp add mod">
        <pc:chgData name="Matthew Weber" userId="cb8fa425-774b-40a7-b0f2-d5b57e79fa6f" providerId="ADAL" clId="{43ADE945-D85A-403C-BDDD-7CF3562B7129}" dt="2024-07-15T20:05:55.727" v="1955" actId="1076"/>
        <pc:sldMkLst>
          <pc:docMk/>
          <pc:sldMk cId="1997289913" sldId="272"/>
        </pc:sldMkLst>
        <pc:spChg chg="add mod">
          <ac:chgData name="Matthew Weber" userId="cb8fa425-774b-40a7-b0f2-d5b57e79fa6f" providerId="ADAL" clId="{43ADE945-D85A-403C-BDDD-7CF3562B7129}" dt="2024-07-15T20:05:55.727" v="1955" actId="1076"/>
          <ac:spMkLst>
            <pc:docMk/>
            <pc:sldMk cId="1997289913" sldId="272"/>
            <ac:spMk id="2" creationId="{620D0BA3-1CDE-E6F9-5D81-B43CA6597648}"/>
          </ac:spMkLst>
        </pc:spChg>
        <pc:spChg chg="mod">
          <ac:chgData name="Matthew Weber" userId="cb8fa425-774b-40a7-b0f2-d5b57e79fa6f" providerId="ADAL" clId="{43ADE945-D85A-403C-BDDD-7CF3562B7129}" dt="2024-07-15T20:05:38.815" v="1944" actId="20577"/>
          <ac:spMkLst>
            <pc:docMk/>
            <pc:sldMk cId="1997289913" sldId="272"/>
            <ac:spMk id="3" creationId="{8F4C1733-6E4C-D12A-B536-419328C4EDAA}"/>
          </ac:spMkLst>
        </pc:spChg>
        <pc:spChg chg="mod">
          <ac:chgData name="Matthew Weber" userId="cb8fa425-774b-40a7-b0f2-d5b57e79fa6f" providerId="ADAL" clId="{43ADE945-D85A-403C-BDDD-7CF3562B7129}" dt="2024-07-15T20:05:10.522" v="1884" actId="1076"/>
          <ac:spMkLst>
            <pc:docMk/>
            <pc:sldMk cId="1997289913" sldId="272"/>
            <ac:spMk id="6" creationId="{72EDEC19-B1D4-AACC-54A7-76DFB1F50F07}"/>
          </ac:spMkLst>
        </pc:spChg>
        <pc:picChg chg="mod">
          <ac:chgData name="Matthew Weber" userId="cb8fa425-774b-40a7-b0f2-d5b57e79fa6f" providerId="ADAL" clId="{43ADE945-D85A-403C-BDDD-7CF3562B7129}" dt="2024-07-15T18:03:58.865" v="910" actId="1076"/>
          <ac:picMkLst>
            <pc:docMk/>
            <pc:sldMk cId="1997289913" sldId="272"/>
            <ac:picMk id="3074" creationId="{9C1DF12B-4A0C-010B-9D02-C0CC55F289E4}"/>
          </ac:picMkLst>
        </pc:picChg>
      </pc:sldChg>
      <pc:sldChg chg="del">
        <pc:chgData name="Matthew Weber" userId="cb8fa425-774b-40a7-b0f2-d5b57e79fa6f" providerId="ADAL" clId="{43ADE945-D85A-403C-BDDD-7CF3562B7129}" dt="2024-07-15T17:48:38.866" v="771" actId="2696"/>
        <pc:sldMkLst>
          <pc:docMk/>
          <pc:sldMk cId="97877984" sldId="273"/>
        </pc:sldMkLst>
      </pc:sldChg>
      <pc:sldChg chg="addSp delSp modSp add mod">
        <pc:chgData name="Matthew Weber" userId="cb8fa425-774b-40a7-b0f2-d5b57e79fa6f" providerId="ADAL" clId="{43ADE945-D85A-403C-BDDD-7CF3562B7129}" dt="2024-07-15T20:14:57.455" v="2068" actId="1076"/>
        <pc:sldMkLst>
          <pc:docMk/>
          <pc:sldMk cId="2781903042" sldId="273"/>
        </pc:sldMkLst>
        <pc:spChg chg="add mod">
          <ac:chgData name="Matthew Weber" userId="cb8fa425-774b-40a7-b0f2-d5b57e79fa6f" providerId="ADAL" clId="{43ADE945-D85A-403C-BDDD-7CF3562B7129}" dt="2024-07-15T20:14:57.455" v="2068" actId="1076"/>
          <ac:spMkLst>
            <pc:docMk/>
            <pc:sldMk cId="2781903042" sldId="273"/>
            <ac:spMk id="2" creationId="{01A11AD1-C4FE-A37D-2938-80D64CA832DC}"/>
          </ac:spMkLst>
        </pc:spChg>
        <pc:spChg chg="mod">
          <ac:chgData name="Matthew Weber" userId="cb8fa425-774b-40a7-b0f2-d5b57e79fa6f" providerId="ADAL" clId="{43ADE945-D85A-403C-BDDD-7CF3562B7129}" dt="2024-07-15T20:14:35.533" v="2057" actId="20577"/>
          <ac:spMkLst>
            <pc:docMk/>
            <pc:sldMk cId="2781903042" sldId="273"/>
            <ac:spMk id="3" creationId="{8F4C1733-6E4C-D12A-B536-419328C4EDAA}"/>
          </ac:spMkLst>
        </pc:spChg>
        <pc:spChg chg="del mod">
          <ac:chgData name="Matthew Weber" userId="cb8fa425-774b-40a7-b0f2-d5b57e79fa6f" providerId="ADAL" clId="{43ADE945-D85A-403C-BDDD-7CF3562B7129}" dt="2024-07-15T20:06:23.705" v="1957" actId="478"/>
          <ac:spMkLst>
            <pc:docMk/>
            <pc:sldMk cId="2781903042" sldId="273"/>
            <ac:spMk id="6" creationId="{72EDEC19-B1D4-AACC-54A7-76DFB1F50F07}"/>
          </ac:spMkLst>
        </pc:spChg>
        <pc:picChg chg="del">
          <ac:chgData name="Matthew Weber" userId="cb8fa425-774b-40a7-b0f2-d5b57e79fa6f" providerId="ADAL" clId="{43ADE945-D85A-403C-BDDD-7CF3562B7129}" dt="2024-07-15T20:06:25.216" v="1958" actId="478"/>
          <ac:picMkLst>
            <pc:docMk/>
            <pc:sldMk cId="2781903042" sldId="273"/>
            <ac:picMk id="3074" creationId="{9C1DF12B-4A0C-010B-9D02-C0CC55F289E4}"/>
          </ac:picMkLst>
        </pc:picChg>
        <pc:picChg chg="add mod">
          <ac:chgData name="Matthew Weber" userId="cb8fa425-774b-40a7-b0f2-d5b57e79fa6f" providerId="ADAL" clId="{43ADE945-D85A-403C-BDDD-7CF3562B7129}" dt="2024-07-15T20:14:00.259" v="2005" actId="1076"/>
          <ac:picMkLst>
            <pc:docMk/>
            <pc:sldMk cId="2781903042" sldId="273"/>
            <ac:picMk id="4098" creationId="{A58B6BE1-2ED1-6FC8-704A-DECB33615511}"/>
          </ac:picMkLst>
        </pc:picChg>
      </pc:sldChg>
      <pc:sldChg chg="del">
        <pc:chgData name="Matthew Weber" userId="cb8fa425-774b-40a7-b0f2-d5b57e79fa6f" providerId="ADAL" clId="{43ADE945-D85A-403C-BDDD-7CF3562B7129}" dt="2024-07-15T17:48:44.122" v="773" actId="2696"/>
        <pc:sldMkLst>
          <pc:docMk/>
          <pc:sldMk cId="89935044" sldId="274"/>
        </pc:sldMkLst>
      </pc:sldChg>
      <pc:sldChg chg="addSp delSp modSp add mod">
        <pc:chgData name="Matthew Weber" userId="cb8fa425-774b-40a7-b0f2-d5b57e79fa6f" providerId="ADAL" clId="{43ADE945-D85A-403C-BDDD-7CF3562B7129}" dt="2024-07-16T20:27:19.915" v="2470" actId="1076"/>
        <pc:sldMkLst>
          <pc:docMk/>
          <pc:sldMk cId="581682281" sldId="274"/>
        </pc:sldMkLst>
        <pc:spChg chg="add mod">
          <ac:chgData name="Matthew Weber" userId="cb8fa425-774b-40a7-b0f2-d5b57e79fa6f" providerId="ADAL" clId="{43ADE945-D85A-403C-BDDD-7CF3562B7129}" dt="2024-07-16T20:27:19.915" v="2470" actId="1076"/>
          <ac:spMkLst>
            <pc:docMk/>
            <pc:sldMk cId="581682281" sldId="274"/>
            <ac:spMk id="2" creationId="{ECE4BA8D-D936-2DF6-4B19-A598C5FCE58D}"/>
          </ac:spMkLst>
        </pc:spChg>
        <pc:spChg chg="mod">
          <ac:chgData name="Matthew Weber" userId="cb8fa425-774b-40a7-b0f2-d5b57e79fa6f" providerId="ADAL" clId="{43ADE945-D85A-403C-BDDD-7CF3562B7129}" dt="2024-07-16T20:23:20.259" v="2445" actId="20577"/>
          <ac:spMkLst>
            <pc:docMk/>
            <pc:sldMk cId="581682281" sldId="274"/>
            <ac:spMk id="3" creationId="{8F4C1733-6E4C-D12A-B536-419328C4EDAA}"/>
          </ac:spMkLst>
        </pc:spChg>
        <pc:spChg chg="del mod">
          <ac:chgData name="Matthew Weber" userId="cb8fa425-774b-40a7-b0f2-d5b57e79fa6f" providerId="ADAL" clId="{43ADE945-D85A-403C-BDDD-7CF3562B7129}" dt="2024-07-16T20:22:41.302" v="2442" actId="478"/>
          <ac:spMkLst>
            <pc:docMk/>
            <pc:sldMk cId="581682281" sldId="274"/>
            <ac:spMk id="6" creationId="{72EDEC19-B1D4-AACC-54A7-76DFB1F50F07}"/>
          </ac:spMkLst>
        </pc:spChg>
        <pc:picChg chg="add del mod">
          <ac:chgData name="Matthew Weber" userId="cb8fa425-774b-40a7-b0f2-d5b57e79fa6f" providerId="ADAL" clId="{43ADE945-D85A-403C-BDDD-7CF3562B7129}" dt="2024-07-16T20:20:31.712" v="2423" actId="478"/>
          <ac:picMkLst>
            <pc:docMk/>
            <pc:sldMk cId="581682281" sldId="274"/>
            <ac:picMk id="1026" creationId="{4D77DE95-C34A-72BE-43AA-48251CF9C254}"/>
          </ac:picMkLst>
        </pc:picChg>
        <pc:picChg chg="del mod">
          <ac:chgData name="Matthew Weber" userId="cb8fa425-774b-40a7-b0f2-d5b57e79fa6f" providerId="ADAL" clId="{43ADE945-D85A-403C-BDDD-7CF3562B7129}" dt="2024-07-16T20:22:37.381" v="2441" actId="478"/>
          <ac:picMkLst>
            <pc:docMk/>
            <pc:sldMk cId="581682281" sldId="274"/>
            <ac:picMk id="3074" creationId="{9C1DF12B-4A0C-010B-9D02-C0CC55F289E4}"/>
          </ac:picMkLst>
        </pc:picChg>
        <pc:picChg chg="add mod">
          <ac:chgData name="Matthew Weber" userId="cb8fa425-774b-40a7-b0f2-d5b57e79fa6f" providerId="ADAL" clId="{43ADE945-D85A-403C-BDDD-7CF3562B7129}" dt="2024-07-16T20:22:50.934" v="2444" actId="1076"/>
          <ac:picMkLst>
            <pc:docMk/>
            <pc:sldMk cId="581682281" sldId="274"/>
            <ac:picMk id="5122" creationId="{ADC89EC5-68E8-4908-00D8-5250B9602440}"/>
          </ac:picMkLst>
        </pc:picChg>
      </pc:sldChg>
      <pc:sldChg chg="del">
        <pc:chgData name="Matthew Weber" userId="cb8fa425-774b-40a7-b0f2-d5b57e79fa6f" providerId="ADAL" clId="{43ADE945-D85A-403C-BDDD-7CF3562B7129}" dt="2024-07-15T17:48:46.509" v="774" actId="2696"/>
        <pc:sldMkLst>
          <pc:docMk/>
          <pc:sldMk cId="700994117" sldId="275"/>
        </pc:sldMkLst>
      </pc:sldChg>
      <pc:sldChg chg="addSp delSp modSp add mod">
        <pc:chgData name="Matthew Weber" userId="cb8fa425-774b-40a7-b0f2-d5b57e79fa6f" providerId="ADAL" clId="{43ADE945-D85A-403C-BDDD-7CF3562B7129}" dt="2024-07-17T17:29:14.840" v="2697" actId="20577"/>
        <pc:sldMkLst>
          <pc:docMk/>
          <pc:sldMk cId="1580155748" sldId="275"/>
        </pc:sldMkLst>
        <pc:spChg chg="add mod">
          <ac:chgData name="Matthew Weber" userId="cb8fa425-774b-40a7-b0f2-d5b57e79fa6f" providerId="ADAL" clId="{43ADE945-D85A-403C-BDDD-7CF3562B7129}" dt="2024-07-16T20:24:09.268" v="2452" actId="14100"/>
          <ac:spMkLst>
            <pc:docMk/>
            <pc:sldMk cId="1580155748" sldId="275"/>
            <ac:spMk id="2" creationId="{511EAEF4-B2C8-D83B-6D65-E7E3752D527C}"/>
          </ac:spMkLst>
        </pc:spChg>
        <pc:spChg chg="mod">
          <ac:chgData name="Matthew Weber" userId="cb8fa425-774b-40a7-b0f2-d5b57e79fa6f" providerId="ADAL" clId="{43ADE945-D85A-403C-BDDD-7CF3562B7129}" dt="2024-07-17T17:29:14.840" v="2697" actId="20577"/>
          <ac:spMkLst>
            <pc:docMk/>
            <pc:sldMk cId="1580155748" sldId="275"/>
            <ac:spMk id="3" creationId="{8F4C1733-6E4C-D12A-B536-419328C4EDAA}"/>
          </ac:spMkLst>
        </pc:spChg>
        <pc:spChg chg="add mod">
          <ac:chgData name="Matthew Weber" userId="cb8fa425-774b-40a7-b0f2-d5b57e79fa6f" providerId="ADAL" clId="{43ADE945-D85A-403C-BDDD-7CF3562B7129}" dt="2024-07-16T20:24:38.495" v="2457" actId="1582"/>
          <ac:spMkLst>
            <pc:docMk/>
            <pc:sldMk cId="1580155748" sldId="275"/>
            <ac:spMk id="4" creationId="{D06F6BA2-9CFD-359B-F100-FE9B431750B2}"/>
          </ac:spMkLst>
        </pc:spChg>
        <pc:spChg chg="add mod">
          <ac:chgData name="Matthew Weber" userId="cb8fa425-774b-40a7-b0f2-d5b57e79fa6f" providerId="ADAL" clId="{43ADE945-D85A-403C-BDDD-7CF3562B7129}" dt="2024-07-16T20:27:42.968" v="2481" actId="1076"/>
          <ac:spMkLst>
            <pc:docMk/>
            <pc:sldMk cId="1580155748" sldId="275"/>
            <ac:spMk id="5" creationId="{FDEA9644-F30A-7F71-7340-FFD1EF6FE641}"/>
          </ac:spMkLst>
        </pc:spChg>
        <pc:spChg chg="del">
          <ac:chgData name="Matthew Weber" userId="cb8fa425-774b-40a7-b0f2-d5b57e79fa6f" providerId="ADAL" clId="{43ADE945-D85A-403C-BDDD-7CF3562B7129}" dt="2024-07-16T20:21:03.135" v="2432" actId="478"/>
          <ac:spMkLst>
            <pc:docMk/>
            <pc:sldMk cId="1580155748" sldId="275"/>
            <ac:spMk id="6" creationId="{72EDEC19-B1D4-AACC-54A7-76DFB1F50F07}"/>
          </ac:spMkLst>
        </pc:spChg>
        <pc:picChg chg="add mod">
          <ac:chgData name="Matthew Weber" userId="cb8fa425-774b-40a7-b0f2-d5b57e79fa6f" providerId="ADAL" clId="{43ADE945-D85A-403C-BDDD-7CF3562B7129}" dt="2024-07-16T20:23:34.904" v="2446" actId="1076"/>
          <ac:picMkLst>
            <pc:docMk/>
            <pc:sldMk cId="1580155748" sldId="275"/>
            <ac:picMk id="2050" creationId="{FA4C123B-184A-A6A8-D5E1-C5D811C5A0A7}"/>
          </ac:picMkLst>
        </pc:picChg>
        <pc:picChg chg="del">
          <ac:chgData name="Matthew Weber" userId="cb8fa425-774b-40a7-b0f2-d5b57e79fa6f" providerId="ADAL" clId="{43ADE945-D85A-403C-BDDD-7CF3562B7129}" dt="2024-07-16T20:21:00.356" v="2430" actId="478"/>
          <ac:picMkLst>
            <pc:docMk/>
            <pc:sldMk cId="1580155748" sldId="275"/>
            <ac:picMk id="3074" creationId="{9C1DF12B-4A0C-010B-9D02-C0CC55F289E4}"/>
          </ac:picMkLst>
        </pc:picChg>
        <pc:picChg chg="del">
          <ac:chgData name="Matthew Weber" userId="cb8fa425-774b-40a7-b0f2-d5b57e79fa6f" providerId="ADAL" clId="{43ADE945-D85A-403C-BDDD-7CF3562B7129}" dt="2024-07-16T20:21:01.495" v="2431" actId="478"/>
          <ac:picMkLst>
            <pc:docMk/>
            <pc:sldMk cId="1580155748" sldId="275"/>
            <ac:picMk id="5122" creationId="{ADC89EC5-68E8-4908-00D8-5250B9602440}"/>
          </ac:picMkLst>
        </pc:picChg>
      </pc:sldChg>
      <pc:sldChg chg="del">
        <pc:chgData name="Matthew Weber" userId="cb8fa425-774b-40a7-b0f2-d5b57e79fa6f" providerId="ADAL" clId="{43ADE945-D85A-403C-BDDD-7CF3562B7129}" dt="2024-07-15T17:48:48.985" v="775" actId="2696"/>
        <pc:sldMkLst>
          <pc:docMk/>
          <pc:sldMk cId="1480053670" sldId="276"/>
        </pc:sldMkLst>
      </pc:sldChg>
      <pc:sldChg chg="addSp delSp modSp add mod">
        <pc:chgData name="Matthew Weber" userId="cb8fa425-774b-40a7-b0f2-d5b57e79fa6f" providerId="ADAL" clId="{43ADE945-D85A-403C-BDDD-7CF3562B7129}" dt="2024-07-17T17:30:00.705" v="2705" actId="1076"/>
        <pc:sldMkLst>
          <pc:docMk/>
          <pc:sldMk cId="2252848670" sldId="276"/>
        </pc:sldMkLst>
        <pc:spChg chg="mod">
          <ac:chgData name="Matthew Weber" userId="cb8fa425-774b-40a7-b0f2-d5b57e79fa6f" providerId="ADAL" clId="{43ADE945-D85A-403C-BDDD-7CF3562B7129}" dt="2024-07-17T17:29:36.462" v="2699" actId="20577"/>
          <ac:spMkLst>
            <pc:docMk/>
            <pc:sldMk cId="2252848670" sldId="276"/>
            <ac:spMk id="3" creationId="{8F4C1733-6E4C-D12A-B536-419328C4EDAA}"/>
          </ac:spMkLst>
        </pc:spChg>
        <pc:spChg chg="add mod">
          <ac:chgData name="Matthew Weber" userId="cb8fa425-774b-40a7-b0f2-d5b57e79fa6f" providerId="ADAL" clId="{43ADE945-D85A-403C-BDDD-7CF3562B7129}" dt="2024-07-16T20:28:03.909" v="2492" actId="1076"/>
          <ac:spMkLst>
            <pc:docMk/>
            <pc:sldMk cId="2252848670" sldId="276"/>
            <ac:spMk id="4" creationId="{112A21D1-221F-7745-F64B-595F0033238D}"/>
          </ac:spMkLst>
        </pc:spChg>
        <pc:spChg chg="add mod">
          <ac:chgData name="Matthew Weber" userId="cb8fa425-774b-40a7-b0f2-d5b57e79fa6f" providerId="ADAL" clId="{43ADE945-D85A-403C-BDDD-7CF3562B7129}" dt="2024-07-17T17:30:00.705" v="2705" actId="1076"/>
          <ac:spMkLst>
            <pc:docMk/>
            <pc:sldMk cId="2252848670" sldId="276"/>
            <ac:spMk id="5" creationId="{E02DC3FC-A52F-2800-DC59-2DAB76CDBEBA}"/>
          </ac:spMkLst>
        </pc:spChg>
        <pc:picChg chg="add mod">
          <ac:chgData name="Matthew Weber" userId="cb8fa425-774b-40a7-b0f2-d5b57e79fa6f" providerId="ADAL" clId="{43ADE945-D85A-403C-BDDD-7CF3562B7129}" dt="2024-07-16T20:24:58.692" v="2459"/>
          <ac:picMkLst>
            <pc:docMk/>
            <pc:sldMk cId="2252848670" sldId="276"/>
            <ac:picMk id="2" creationId="{FE2C9910-098C-3CC7-9D3F-07491BE11C9A}"/>
          </ac:picMkLst>
        </pc:picChg>
        <pc:picChg chg="del">
          <ac:chgData name="Matthew Weber" userId="cb8fa425-774b-40a7-b0f2-d5b57e79fa6f" providerId="ADAL" clId="{43ADE945-D85A-403C-BDDD-7CF3562B7129}" dt="2024-07-16T20:24:48.243" v="2458" actId="478"/>
          <ac:picMkLst>
            <pc:docMk/>
            <pc:sldMk cId="2252848670" sldId="276"/>
            <ac:picMk id="2050" creationId="{FA4C123B-184A-A6A8-D5E1-C5D811C5A0A7}"/>
          </ac:picMkLst>
        </pc:picChg>
      </pc:sldChg>
      <pc:sldChg chg="addSp delSp modSp add mod setBg delDesignElem">
        <pc:chgData name="Matthew Weber" userId="cb8fa425-774b-40a7-b0f2-d5b57e79fa6f" providerId="ADAL" clId="{43ADE945-D85A-403C-BDDD-7CF3562B7129}" dt="2024-07-17T17:25:16.640" v="2529" actId="1076"/>
        <pc:sldMkLst>
          <pc:docMk/>
          <pc:sldMk cId="848020462" sldId="277"/>
        </pc:sldMkLst>
        <pc:spChg chg="mod">
          <ac:chgData name="Matthew Weber" userId="cb8fa425-774b-40a7-b0f2-d5b57e79fa6f" providerId="ADAL" clId="{43ADE945-D85A-403C-BDDD-7CF3562B7129}" dt="2024-07-17T17:25:10.173" v="2528" actId="1076"/>
          <ac:spMkLst>
            <pc:docMk/>
            <pc:sldMk cId="848020462" sldId="277"/>
            <ac:spMk id="2" creationId="{0988541B-C4D0-FD60-CEA4-610494902ED9}"/>
          </ac:spMkLst>
        </pc:spChg>
        <pc:spChg chg="mod">
          <ac:chgData name="Matthew Weber" userId="cb8fa425-774b-40a7-b0f2-d5b57e79fa6f" providerId="ADAL" clId="{43ADE945-D85A-403C-BDDD-7CF3562B7129}" dt="2024-07-17T17:25:16.640" v="2529" actId="1076"/>
          <ac:spMkLst>
            <pc:docMk/>
            <pc:sldMk cId="848020462" sldId="277"/>
            <ac:spMk id="3" creationId="{A811F1A6-A382-AF76-0D86-809F875EE824}"/>
          </ac:spMkLst>
        </pc:spChg>
        <pc:spChg chg="add">
          <ac:chgData name="Matthew Weber" userId="cb8fa425-774b-40a7-b0f2-d5b57e79fa6f" providerId="ADAL" clId="{43ADE945-D85A-403C-BDDD-7CF3562B7129}" dt="2024-07-17T17:24:40.137" v="2495" actId="26606"/>
          <ac:spMkLst>
            <pc:docMk/>
            <pc:sldMk cId="848020462" sldId="277"/>
            <ac:spMk id="9" creationId="{A3363022-C969-41E9-8EB2-E4C94908C1FA}"/>
          </ac:spMkLst>
        </pc:spChg>
        <pc:spChg chg="add">
          <ac:chgData name="Matthew Weber" userId="cb8fa425-774b-40a7-b0f2-d5b57e79fa6f" providerId="ADAL" clId="{43ADE945-D85A-403C-BDDD-7CF3562B7129}" dt="2024-07-17T17:24:40.137" v="2495" actId="26606"/>
          <ac:spMkLst>
            <pc:docMk/>
            <pc:sldMk cId="848020462" sldId="277"/>
            <ac:spMk id="11" creationId="{8D1AD6B3-BE88-4CEB-BA17-790657CC4729}"/>
          </ac:spMkLst>
        </pc:spChg>
        <pc:spChg chg="del">
          <ac:chgData name="Matthew Weber" userId="cb8fa425-774b-40a7-b0f2-d5b57e79fa6f" providerId="ADAL" clId="{43ADE945-D85A-403C-BDDD-7CF3562B7129}" dt="2024-07-17T17:24:30.898" v="2494"/>
          <ac:spMkLst>
            <pc:docMk/>
            <pc:sldMk cId="848020462" sldId="277"/>
            <ac:spMk id="17" creationId="{A3363022-C969-41E9-8EB2-E4C94908C1FA}"/>
          </ac:spMkLst>
        </pc:spChg>
        <pc:spChg chg="del">
          <ac:chgData name="Matthew Weber" userId="cb8fa425-774b-40a7-b0f2-d5b57e79fa6f" providerId="ADAL" clId="{43ADE945-D85A-403C-BDDD-7CF3562B7129}" dt="2024-07-17T17:24:30.898" v="2494"/>
          <ac:spMkLst>
            <pc:docMk/>
            <pc:sldMk cId="848020462" sldId="277"/>
            <ac:spMk id="19" creationId="{8D1AD6B3-BE88-4CEB-BA17-790657CC4729}"/>
          </ac:spMkLst>
        </pc:spChg>
        <pc:grpChg chg="add">
          <ac:chgData name="Matthew Weber" userId="cb8fa425-774b-40a7-b0f2-d5b57e79fa6f" providerId="ADAL" clId="{43ADE945-D85A-403C-BDDD-7CF3562B7129}" dt="2024-07-17T17:24:40.137" v="2495" actId="26606"/>
          <ac:grpSpMkLst>
            <pc:docMk/>
            <pc:sldMk cId="848020462" sldId="277"/>
            <ac:grpSpMk id="13" creationId="{89D1390B-7E13-4B4F-9CB2-391063412E54}"/>
          </ac:grpSpMkLst>
        </pc:grpChg>
        <pc:grpChg chg="del">
          <ac:chgData name="Matthew Weber" userId="cb8fa425-774b-40a7-b0f2-d5b57e79fa6f" providerId="ADAL" clId="{43ADE945-D85A-403C-BDDD-7CF3562B7129}" dt="2024-07-17T17:24:30.898" v="2494"/>
          <ac:grpSpMkLst>
            <pc:docMk/>
            <pc:sldMk cId="848020462" sldId="277"/>
            <ac:grpSpMk id="21" creationId="{89D1390B-7E13-4B4F-9CB2-391063412E54}"/>
          </ac:grpSpMkLst>
        </pc:grpChg>
      </pc:sldChg>
      <pc:sldChg chg="del">
        <pc:chgData name="Matthew Weber" userId="cb8fa425-774b-40a7-b0f2-d5b57e79fa6f" providerId="ADAL" clId="{43ADE945-D85A-403C-BDDD-7CF3562B7129}" dt="2024-07-15T17:49:07.924" v="782" actId="2696"/>
        <pc:sldMkLst>
          <pc:docMk/>
          <pc:sldMk cId="2654028245" sldId="277"/>
        </pc:sldMkLst>
      </pc:sldChg>
      <pc:sldChg chg="del">
        <pc:chgData name="Matthew Weber" userId="cb8fa425-774b-40a7-b0f2-d5b57e79fa6f" providerId="ADAL" clId="{43ADE945-D85A-403C-BDDD-7CF3562B7129}" dt="2024-07-15T17:49:10.664" v="783" actId="2696"/>
        <pc:sldMkLst>
          <pc:docMk/>
          <pc:sldMk cId="920686963" sldId="278"/>
        </pc:sldMkLst>
      </pc:sldChg>
      <pc:sldChg chg="del">
        <pc:chgData name="Matthew Weber" userId="cb8fa425-774b-40a7-b0f2-d5b57e79fa6f" providerId="ADAL" clId="{43ADE945-D85A-403C-BDDD-7CF3562B7129}" dt="2024-07-15T17:48:53.921" v="777" actId="2696"/>
        <pc:sldMkLst>
          <pc:docMk/>
          <pc:sldMk cId="1023261780" sldId="280"/>
        </pc:sldMkLst>
      </pc:sldChg>
      <pc:sldChg chg="del">
        <pc:chgData name="Matthew Weber" userId="cb8fa425-774b-40a7-b0f2-d5b57e79fa6f" providerId="ADAL" clId="{43ADE945-D85A-403C-BDDD-7CF3562B7129}" dt="2024-07-15T17:48:56.505" v="778" actId="2696"/>
        <pc:sldMkLst>
          <pc:docMk/>
          <pc:sldMk cId="314473372" sldId="281"/>
        </pc:sldMkLst>
      </pc:sldChg>
      <pc:sldChg chg="del">
        <pc:chgData name="Matthew Weber" userId="cb8fa425-774b-40a7-b0f2-d5b57e79fa6f" providerId="ADAL" clId="{43ADE945-D85A-403C-BDDD-7CF3562B7129}" dt="2024-07-15T17:48:59.865" v="779" actId="2696"/>
        <pc:sldMkLst>
          <pc:docMk/>
          <pc:sldMk cId="3184186270" sldId="282"/>
        </pc:sldMkLst>
      </pc:sldChg>
      <pc:sldChg chg="del">
        <pc:chgData name="Matthew Weber" userId="cb8fa425-774b-40a7-b0f2-d5b57e79fa6f" providerId="ADAL" clId="{43ADE945-D85A-403C-BDDD-7CF3562B7129}" dt="2024-07-15T17:49:15.741" v="785" actId="2696"/>
        <pc:sldMkLst>
          <pc:docMk/>
          <pc:sldMk cId="4146038603" sldId="283"/>
        </pc:sldMkLst>
      </pc:sldChg>
      <pc:sldChg chg="del">
        <pc:chgData name="Matthew Weber" userId="cb8fa425-774b-40a7-b0f2-d5b57e79fa6f" providerId="ADAL" clId="{43ADE945-D85A-403C-BDDD-7CF3562B7129}" dt="2024-07-15T17:49:13.174" v="784" actId="2696"/>
        <pc:sldMkLst>
          <pc:docMk/>
          <pc:sldMk cId="3952998100" sldId="284"/>
        </pc:sldMkLst>
      </pc:sldChg>
      <pc:sldChg chg="del">
        <pc:chgData name="Matthew Weber" userId="cb8fa425-774b-40a7-b0f2-d5b57e79fa6f" providerId="ADAL" clId="{43ADE945-D85A-403C-BDDD-7CF3562B7129}" dt="2024-07-15T17:48:51.356" v="776" actId="2696"/>
        <pc:sldMkLst>
          <pc:docMk/>
          <pc:sldMk cId="1780769540" sldId="285"/>
        </pc:sldMkLst>
      </pc:sldChg>
      <pc:sldChg chg="del">
        <pc:chgData name="Matthew Weber" userId="cb8fa425-774b-40a7-b0f2-d5b57e79fa6f" providerId="ADAL" clId="{43ADE945-D85A-403C-BDDD-7CF3562B7129}" dt="2024-07-15T17:48:35.458" v="770" actId="2696"/>
        <pc:sldMkLst>
          <pc:docMk/>
          <pc:sldMk cId="3807036028" sldId="286"/>
        </pc:sldMkLst>
      </pc:sldChg>
    </pc:docChg>
  </pc:docChgLst>
  <pc:docChgLst>
    <pc:chgData name="Matthew Weber" userId="cb8fa425-774b-40a7-b0f2-d5b57e79fa6f" providerId="ADAL" clId="{6C208310-2D26-47F7-A569-2F3B286532EB}"/>
    <pc:docChg chg="undo custSel addSld delSld modSld">
      <pc:chgData name="Matthew Weber" userId="cb8fa425-774b-40a7-b0f2-d5b57e79fa6f" providerId="ADAL" clId="{6C208310-2D26-47F7-A569-2F3B286532EB}" dt="2024-07-19T17:35:23.693" v="5092" actId="20577"/>
      <pc:docMkLst>
        <pc:docMk/>
      </pc:docMkLst>
      <pc:sldChg chg="modSp mod">
        <pc:chgData name="Matthew Weber" userId="cb8fa425-774b-40a7-b0f2-d5b57e79fa6f" providerId="ADAL" clId="{6C208310-2D26-47F7-A569-2F3B286532EB}" dt="2024-07-17T18:12:43.539" v="94" actId="20577"/>
        <pc:sldMkLst>
          <pc:docMk/>
          <pc:sldMk cId="2923562659" sldId="257"/>
        </pc:sldMkLst>
        <pc:spChg chg="mod">
          <ac:chgData name="Matthew Weber" userId="cb8fa425-774b-40a7-b0f2-d5b57e79fa6f" providerId="ADAL" clId="{6C208310-2D26-47F7-A569-2F3B286532EB}" dt="2024-07-17T18:12:43.539" v="94" actId="20577"/>
          <ac:spMkLst>
            <pc:docMk/>
            <pc:sldMk cId="2923562659" sldId="257"/>
            <ac:spMk id="3" creationId="{6F8127F2-A88E-3587-E460-6FD5C7F273C2}"/>
          </ac:spMkLst>
        </pc:spChg>
      </pc:sldChg>
      <pc:sldChg chg="addSp delSp modSp mod">
        <pc:chgData name="Matthew Weber" userId="cb8fa425-774b-40a7-b0f2-d5b57e79fa6f" providerId="ADAL" clId="{6C208310-2D26-47F7-A569-2F3B286532EB}" dt="2024-07-17T19:17:11.575" v="2605" actId="1076"/>
        <pc:sldMkLst>
          <pc:docMk/>
          <pc:sldMk cId="4169116557" sldId="259"/>
        </pc:sldMkLst>
        <pc:spChg chg="mod">
          <ac:chgData name="Matthew Weber" userId="cb8fa425-774b-40a7-b0f2-d5b57e79fa6f" providerId="ADAL" clId="{6C208310-2D26-47F7-A569-2F3B286532EB}" dt="2024-07-17T18:18:22.022" v="412" actId="20577"/>
          <ac:spMkLst>
            <pc:docMk/>
            <pc:sldMk cId="4169116557" sldId="259"/>
            <ac:spMk id="3" creationId="{8F4C1733-6E4C-D12A-B536-419328C4EDAA}"/>
          </ac:spMkLst>
        </pc:spChg>
        <pc:spChg chg="mod">
          <ac:chgData name="Matthew Weber" userId="cb8fa425-774b-40a7-b0f2-d5b57e79fa6f" providerId="ADAL" clId="{6C208310-2D26-47F7-A569-2F3B286532EB}" dt="2024-07-17T19:17:11.575" v="2605" actId="1076"/>
          <ac:spMkLst>
            <pc:docMk/>
            <pc:sldMk cId="4169116557" sldId="259"/>
            <ac:spMk id="4" creationId="{D1069543-00A3-F7CD-FF33-5628A4A76992}"/>
          </ac:spMkLst>
        </pc:spChg>
        <pc:spChg chg="del">
          <ac:chgData name="Matthew Weber" userId="cb8fa425-774b-40a7-b0f2-d5b57e79fa6f" providerId="ADAL" clId="{6C208310-2D26-47F7-A569-2F3B286532EB}" dt="2024-07-17T18:14:25.288" v="187" actId="478"/>
          <ac:spMkLst>
            <pc:docMk/>
            <pc:sldMk cId="4169116557" sldId="259"/>
            <ac:spMk id="6" creationId="{72EDEC19-B1D4-AACC-54A7-76DFB1F50F07}"/>
          </ac:spMkLst>
        </pc:spChg>
        <pc:spChg chg="del">
          <ac:chgData name="Matthew Weber" userId="cb8fa425-774b-40a7-b0f2-d5b57e79fa6f" providerId="ADAL" clId="{6C208310-2D26-47F7-A569-2F3B286532EB}" dt="2024-07-17T18:14:28.284" v="188" actId="478"/>
          <ac:spMkLst>
            <pc:docMk/>
            <pc:sldMk cId="4169116557" sldId="259"/>
            <ac:spMk id="10" creationId="{2B3DCE22-8035-C820-14DF-0537B475697C}"/>
          </ac:spMkLst>
        </pc:spChg>
        <pc:grpChg chg="add mod">
          <ac:chgData name="Matthew Weber" userId="cb8fa425-774b-40a7-b0f2-d5b57e79fa6f" providerId="ADAL" clId="{6C208310-2D26-47F7-A569-2F3B286532EB}" dt="2024-07-17T19:16:58.600" v="2600"/>
          <ac:grpSpMkLst>
            <pc:docMk/>
            <pc:sldMk cId="4169116557" sldId="259"/>
            <ac:grpSpMk id="2" creationId="{C92D4E8A-65A4-DF2D-DB72-660C61449586}"/>
          </ac:grpSpMkLst>
        </pc:grpChg>
        <pc:picChg chg="mod">
          <ac:chgData name="Matthew Weber" userId="cb8fa425-774b-40a7-b0f2-d5b57e79fa6f" providerId="ADAL" clId="{6C208310-2D26-47F7-A569-2F3B286532EB}" dt="2024-07-17T19:16:58.600" v="2600"/>
          <ac:picMkLst>
            <pc:docMk/>
            <pc:sldMk cId="4169116557" sldId="259"/>
            <ac:picMk id="5" creationId="{3FB1A8A1-834F-93A0-9ED5-60E5F7FBB509}"/>
          </ac:picMkLst>
        </pc:picChg>
        <pc:picChg chg="del">
          <ac:chgData name="Matthew Weber" userId="cb8fa425-774b-40a7-b0f2-d5b57e79fa6f" providerId="ADAL" clId="{6C208310-2D26-47F7-A569-2F3B286532EB}" dt="2024-07-17T18:14:23.591" v="186" actId="478"/>
          <ac:picMkLst>
            <pc:docMk/>
            <pc:sldMk cId="4169116557" sldId="259"/>
            <ac:picMk id="3074" creationId="{9C1DF12B-4A0C-010B-9D02-C0CC55F289E4}"/>
          </ac:picMkLst>
        </pc:picChg>
      </pc:sldChg>
      <pc:sldChg chg="delSp modSp del mod">
        <pc:chgData name="Matthew Weber" userId="cb8fa425-774b-40a7-b0f2-d5b57e79fa6f" providerId="ADAL" clId="{6C208310-2D26-47F7-A569-2F3B286532EB}" dt="2024-07-17T19:52:20.070" v="3250" actId="20577"/>
        <pc:sldMkLst>
          <pc:docMk/>
          <pc:sldMk cId="2599780578" sldId="271"/>
        </pc:sldMkLst>
        <pc:spChg chg="mod">
          <ac:chgData name="Matthew Weber" userId="cb8fa425-774b-40a7-b0f2-d5b57e79fa6f" providerId="ADAL" clId="{6C208310-2D26-47F7-A569-2F3B286532EB}" dt="2024-07-17T19:52:20.070" v="3250" actId="20577"/>
          <ac:spMkLst>
            <pc:docMk/>
            <pc:sldMk cId="2599780578" sldId="271"/>
            <ac:spMk id="4" creationId="{283FA86B-B780-6B62-ABC7-1E39A3461217}"/>
          </ac:spMkLst>
        </pc:spChg>
        <pc:grpChg chg="del">
          <ac:chgData name="Matthew Weber" userId="cb8fa425-774b-40a7-b0f2-d5b57e79fa6f" providerId="ADAL" clId="{6C208310-2D26-47F7-A569-2F3B286532EB}" dt="2024-07-17T19:47:49.298" v="2971" actId="478"/>
          <ac:grpSpMkLst>
            <pc:docMk/>
            <pc:sldMk cId="2599780578" sldId="271"/>
            <ac:grpSpMk id="5" creationId="{F000124C-E028-C4BA-82CF-0AFD0988DC7C}"/>
          </ac:grpSpMkLst>
        </pc:grpChg>
      </pc:sldChg>
      <pc:sldChg chg="addSp delSp modSp mod">
        <pc:chgData name="Matthew Weber" userId="cb8fa425-774b-40a7-b0f2-d5b57e79fa6f" providerId="ADAL" clId="{6C208310-2D26-47F7-A569-2F3B286532EB}" dt="2024-07-18T15:31:40.001" v="3297" actId="1076"/>
        <pc:sldMkLst>
          <pc:docMk/>
          <pc:sldMk cId="1997289913" sldId="272"/>
        </pc:sldMkLst>
        <pc:spChg chg="del">
          <ac:chgData name="Matthew Weber" userId="cb8fa425-774b-40a7-b0f2-d5b57e79fa6f" providerId="ADAL" clId="{6C208310-2D26-47F7-A569-2F3B286532EB}" dt="2024-07-17T18:17:15.293" v="305" actId="478"/>
          <ac:spMkLst>
            <pc:docMk/>
            <pc:sldMk cId="1997289913" sldId="272"/>
            <ac:spMk id="2" creationId="{620D0BA3-1CDE-E6F9-5D81-B43CA6597648}"/>
          </ac:spMkLst>
        </pc:spChg>
        <pc:spChg chg="mod">
          <ac:chgData name="Matthew Weber" userId="cb8fa425-774b-40a7-b0f2-d5b57e79fa6f" providerId="ADAL" clId="{6C208310-2D26-47F7-A569-2F3B286532EB}" dt="2024-07-18T15:31:08.246" v="3282" actId="20577"/>
          <ac:spMkLst>
            <pc:docMk/>
            <pc:sldMk cId="1997289913" sldId="272"/>
            <ac:spMk id="3" creationId="{8F4C1733-6E4C-D12A-B536-419328C4EDAA}"/>
          </ac:spMkLst>
        </pc:spChg>
        <pc:spChg chg="add mod">
          <ac:chgData name="Matthew Weber" userId="cb8fa425-774b-40a7-b0f2-d5b57e79fa6f" providerId="ADAL" clId="{6C208310-2D26-47F7-A569-2F3B286532EB}" dt="2024-07-18T15:31:36.862" v="3296" actId="1076"/>
          <ac:spMkLst>
            <pc:docMk/>
            <pc:sldMk cId="1997289913" sldId="272"/>
            <ac:spMk id="5" creationId="{729858A3-F865-3C06-4F1E-2FDB6BB9059A}"/>
          </ac:spMkLst>
        </pc:spChg>
        <pc:spChg chg="add mod">
          <ac:chgData name="Matthew Weber" userId="cb8fa425-774b-40a7-b0f2-d5b57e79fa6f" providerId="ADAL" clId="{6C208310-2D26-47F7-A569-2F3B286532EB}" dt="2024-07-18T15:31:40.001" v="3297" actId="1076"/>
          <ac:spMkLst>
            <pc:docMk/>
            <pc:sldMk cId="1997289913" sldId="272"/>
            <ac:spMk id="6" creationId="{599990D9-13CA-53F3-6A3F-715C044EFBDD}"/>
          </ac:spMkLst>
        </pc:spChg>
        <pc:spChg chg="del">
          <ac:chgData name="Matthew Weber" userId="cb8fa425-774b-40a7-b0f2-d5b57e79fa6f" providerId="ADAL" clId="{6C208310-2D26-47F7-A569-2F3B286532EB}" dt="2024-07-17T18:17:11.382" v="304" actId="478"/>
          <ac:spMkLst>
            <pc:docMk/>
            <pc:sldMk cId="1997289913" sldId="272"/>
            <ac:spMk id="6" creationId="{72EDEC19-B1D4-AACC-54A7-76DFB1F50F07}"/>
          </ac:spMkLst>
        </pc:spChg>
        <pc:picChg chg="add mod modCrop">
          <ac:chgData name="Matthew Weber" userId="cb8fa425-774b-40a7-b0f2-d5b57e79fa6f" providerId="ADAL" clId="{6C208310-2D26-47F7-A569-2F3B286532EB}" dt="2024-07-18T15:31:33.268" v="3295" actId="1076"/>
          <ac:picMkLst>
            <pc:docMk/>
            <pc:sldMk cId="1997289913" sldId="272"/>
            <ac:picMk id="4" creationId="{EB7DD193-0766-9C81-E6FD-D0AEDD200145}"/>
          </ac:picMkLst>
        </pc:picChg>
        <pc:picChg chg="del">
          <ac:chgData name="Matthew Weber" userId="cb8fa425-774b-40a7-b0f2-d5b57e79fa6f" providerId="ADAL" clId="{6C208310-2D26-47F7-A569-2F3B286532EB}" dt="2024-07-17T18:17:10.055" v="303" actId="478"/>
          <ac:picMkLst>
            <pc:docMk/>
            <pc:sldMk cId="1997289913" sldId="272"/>
            <ac:picMk id="3074" creationId="{9C1DF12B-4A0C-010B-9D02-C0CC55F289E4}"/>
          </ac:picMkLst>
        </pc:picChg>
      </pc:sldChg>
      <pc:sldChg chg="addSp delSp modSp mod">
        <pc:chgData name="Matthew Weber" userId="cb8fa425-774b-40a7-b0f2-d5b57e79fa6f" providerId="ADAL" clId="{6C208310-2D26-47F7-A569-2F3B286532EB}" dt="2024-07-18T15:41:14.033" v="3569" actId="20577"/>
        <pc:sldMkLst>
          <pc:docMk/>
          <pc:sldMk cId="2781903042" sldId="273"/>
        </pc:sldMkLst>
        <pc:spChg chg="del">
          <ac:chgData name="Matthew Weber" userId="cb8fa425-774b-40a7-b0f2-d5b57e79fa6f" providerId="ADAL" clId="{6C208310-2D26-47F7-A569-2F3B286532EB}" dt="2024-07-17T18:23:47.516" v="608" actId="478"/>
          <ac:spMkLst>
            <pc:docMk/>
            <pc:sldMk cId="2781903042" sldId="273"/>
            <ac:spMk id="2" creationId="{01A11AD1-C4FE-A37D-2938-80D64CA832DC}"/>
          </ac:spMkLst>
        </pc:spChg>
        <pc:spChg chg="mod">
          <ac:chgData name="Matthew Weber" userId="cb8fa425-774b-40a7-b0f2-d5b57e79fa6f" providerId="ADAL" clId="{6C208310-2D26-47F7-A569-2F3B286532EB}" dt="2024-07-18T15:41:14.033" v="3569" actId="20577"/>
          <ac:spMkLst>
            <pc:docMk/>
            <pc:sldMk cId="2781903042" sldId="273"/>
            <ac:spMk id="3" creationId="{8F4C1733-6E4C-D12A-B536-419328C4EDAA}"/>
          </ac:spMkLst>
        </pc:spChg>
        <pc:spChg chg="add mod">
          <ac:chgData name="Matthew Weber" userId="cb8fa425-774b-40a7-b0f2-d5b57e79fa6f" providerId="ADAL" clId="{6C208310-2D26-47F7-A569-2F3B286532EB}" dt="2024-07-18T15:35:11.521" v="3434" actId="14100"/>
          <ac:spMkLst>
            <pc:docMk/>
            <pc:sldMk cId="2781903042" sldId="273"/>
            <ac:spMk id="5" creationId="{DA960082-AFFE-1452-D16E-54C04F662A9D}"/>
          </ac:spMkLst>
        </pc:spChg>
        <pc:spChg chg="add mod">
          <ac:chgData name="Matthew Weber" userId="cb8fa425-774b-40a7-b0f2-d5b57e79fa6f" providerId="ADAL" clId="{6C208310-2D26-47F7-A569-2F3B286532EB}" dt="2024-07-18T15:36:25.432" v="3499" actId="14100"/>
          <ac:spMkLst>
            <pc:docMk/>
            <pc:sldMk cId="2781903042" sldId="273"/>
            <ac:spMk id="6" creationId="{B80EBBE7-0F33-859F-6E7B-7F6841719570}"/>
          </ac:spMkLst>
        </pc:spChg>
        <pc:spChg chg="add mod">
          <ac:chgData name="Matthew Weber" userId="cb8fa425-774b-40a7-b0f2-d5b57e79fa6f" providerId="ADAL" clId="{6C208310-2D26-47F7-A569-2F3B286532EB}" dt="2024-07-18T15:37:23.432" v="3510" actId="1076"/>
          <ac:spMkLst>
            <pc:docMk/>
            <pc:sldMk cId="2781903042" sldId="273"/>
            <ac:spMk id="7" creationId="{8091ECF9-5069-6DF2-6006-C90B7AC8EE40}"/>
          </ac:spMkLst>
        </pc:spChg>
        <pc:picChg chg="add mod modCrop">
          <ac:chgData name="Matthew Weber" userId="cb8fa425-774b-40a7-b0f2-d5b57e79fa6f" providerId="ADAL" clId="{6C208310-2D26-47F7-A569-2F3B286532EB}" dt="2024-07-18T15:34:37.228" v="3428" actId="1076"/>
          <ac:picMkLst>
            <pc:docMk/>
            <pc:sldMk cId="2781903042" sldId="273"/>
            <ac:picMk id="4" creationId="{1407C697-E225-4A6F-0B39-BA424F2C51D8}"/>
          </ac:picMkLst>
        </pc:picChg>
        <pc:picChg chg="del">
          <ac:chgData name="Matthew Weber" userId="cb8fa425-774b-40a7-b0f2-d5b57e79fa6f" providerId="ADAL" clId="{6C208310-2D26-47F7-A569-2F3B286532EB}" dt="2024-07-17T18:23:45.084" v="607" actId="478"/>
          <ac:picMkLst>
            <pc:docMk/>
            <pc:sldMk cId="2781903042" sldId="273"/>
            <ac:picMk id="4098" creationId="{A58B6BE1-2ED1-6FC8-704A-DECB33615511}"/>
          </ac:picMkLst>
        </pc:picChg>
      </pc:sldChg>
      <pc:sldChg chg="delSp modSp del mod">
        <pc:chgData name="Matthew Weber" userId="cb8fa425-774b-40a7-b0f2-d5b57e79fa6f" providerId="ADAL" clId="{6C208310-2D26-47F7-A569-2F3B286532EB}" dt="2024-07-18T15:47:09.191" v="3707" actId="2696"/>
        <pc:sldMkLst>
          <pc:docMk/>
          <pc:sldMk cId="581682281" sldId="274"/>
        </pc:sldMkLst>
        <pc:spChg chg="del">
          <ac:chgData name="Matthew Weber" userId="cb8fa425-774b-40a7-b0f2-d5b57e79fa6f" providerId="ADAL" clId="{6C208310-2D26-47F7-A569-2F3B286532EB}" dt="2024-07-17T18:31:55.241" v="1191" actId="478"/>
          <ac:spMkLst>
            <pc:docMk/>
            <pc:sldMk cId="581682281" sldId="274"/>
            <ac:spMk id="2" creationId="{ECE4BA8D-D936-2DF6-4B19-A598C5FCE58D}"/>
          </ac:spMkLst>
        </pc:spChg>
        <pc:spChg chg="mod">
          <ac:chgData name="Matthew Weber" userId="cb8fa425-774b-40a7-b0f2-d5b57e79fa6f" providerId="ADAL" clId="{6C208310-2D26-47F7-A569-2F3B286532EB}" dt="2024-07-18T15:44:02.484" v="3622" actId="20577"/>
          <ac:spMkLst>
            <pc:docMk/>
            <pc:sldMk cId="581682281" sldId="274"/>
            <ac:spMk id="3" creationId="{8F4C1733-6E4C-D12A-B536-419328C4EDAA}"/>
          </ac:spMkLst>
        </pc:spChg>
        <pc:picChg chg="del">
          <ac:chgData name="Matthew Weber" userId="cb8fa425-774b-40a7-b0f2-d5b57e79fa6f" providerId="ADAL" clId="{6C208310-2D26-47F7-A569-2F3B286532EB}" dt="2024-07-17T18:31:53.537" v="1190" actId="478"/>
          <ac:picMkLst>
            <pc:docMk/>
            <pc:sldMk cId="581682281" sldId="274"/>
            <ac:picMk id="5122" creationId="{ADC89EC5-68E8-4908-00D8-5250B9602440}"/>
          </ac:picMkLst>
        </pc:picChg>
      </pc:sldChg>
      <pc:sldChg chg="addSp delSp modSp mod">
        <pc:chgData name="Matthew Weber" userId="cb8fa425-774b-40a7-b0f2-d5b57e79fa6f" providerId="ADAL" clId="{6C208310-2D26-47F7-A569-2F3B286532EB}" dt="2024-07-19T17:26:53.118" v="4904" actId="20577"/>
        <pc:sldMkLst>
          <pc:docMk/>
          <pc:sldMk cId="1580155748" sldId="275"/>
        </pc:sldMkLst>
        <pc:spChg chg="del">
          <ac:chgData name="Matthew Weber" userId="cb8fa425-774b-40a7-b0f2-d5b57e79fa6f" providerId="ADAL" clId="{6C208310-2D26-47F7-A569-2F3B286532EB}" dt="2024-07-17T18:35:13.119" v="1333" actId="478"/>
          <ac:spMkLst>
            <pc:docMk/>
            <pc:sldMk cId="1580155748" sldId="275"/>
            <ac:spMk id="2" creationId="{511EAEF4-B2C8-D83B-6D65-E7E3752D527C}"/>
          </ac:spMkLst>
        </pc:spChg>
        <pc:spChg chg="mod">
          <ac:chgData name="Matthew Weber" userId="cb8fa425-774b-40a7-b0f2-d5b57e79fa6f" providerId="ADAL" clId="{6C208310-2D26-47F7-A569-2F3B286532EB}" dt="2024-07-19T17:26:53.118" v="4904" actId="20577"/>
          <ac:spMkLst>
            <pc:docMk/>
            <pc:sldMk cId="1580155748" sldId="275"/>
            <ac:spMk id="3" creationId="{8F4C1733-6E4C-D12A-B536-419328C4EDAA}"/>
          </ac:spMkLst>
        </pc:spChg>
        <pc:spChg chg="del">
          <ac:chgData name="Matthew Weber" userId="cb8fa425-774b-40a7-b0f2-d5b57e79fa6f" providerId="ADAL" clId="{6C208310-2D26-47F7-A569-2F3B286532EB}" dt="2024-07-17T18:35:14.380" v="1334" actId="478"/>
          <ac:spMkLst>
            <pc:docMk/>
            <pc:sldMk cId="1580155748" sldId="275"/>
            <ac:spMk id="4" creationId="{D06F6BA2-9CFD-359B-F100-FE9B431750B2}"/>
          </ac:spMkLst>
        </pc:spChg>
        <pc:spChg chg="add mod">
          <ac:chgData name="Matthew Weber" userId="cb8fa425-774b-40a7-b0f2-d5b57e79fa6f" providerId="ADAL" clId="{6C208310-2D26-47F7-A569-2F3B286532EB}" dt="2024-07-19T17:25:47.256" v="4857" actId="1582"/>
          <ac:spMkLst>
            <pc:docMk/>
            <pc:sldMk cId="1580155748" sldId="275"/>
            <ac:spMk id="5" creationId="{B1F804BA-2ECF-1015-2846-DFEEB92C5FE0}"/>
          </ac:spMkLst>
        </pc:spChg>
        <pc:spChg chg="del">
          <ac:chgData name="Matthew Weber" userId="cb8fa425-774b-40a7-b0f2-d5b57e79fa6f" providerId="ADAL" clId="{6C208310-2D26-47F7-A569-2F3B286532EB}" dt="2024-07-17T18:35:17.796" v="1335" actId="478"/>
          <ac:spMkLst>
            <pc:docMk/>
            <pc:sldMk cId="1580155748" sldId="275"/>
            <ac:spMk id="5" creationId="{FDEA9644-F30A-7F71-7340-FFD1EF6FE641}"/>
          </ac:spMkLst>
        </pc:spChg>
        <pc:spChg chg="add mod">
          <ac:chgData name="Matthew Weber" userId="cb8fa425-774b-40a7-b0f2-d5b57e79fa6f" providerId="ADAL" clId="{6C208310-2D26-47F7-A569-2F3B286532EB}" dt="2024-07-19T17:25:22.066" v="4851" actId="1076"/>
          <ac:spMkLst>
            <pc:docMk/>
            <pc:sldMk cId="1580155748" sldId="275"/>
            <ac:spMk id="7" creationId="{EF1916AE-A77C-6DC9-8729-7D01681116A2}"/>
          </ac:spMkLst>
        </pc:spChg>
        <pc:spChg chg="add mod">
          <ac:chgData name="Matthew Weber" userId="cb8fa425-774b-40a7-b0f2-d5b57e79fa6f" providerId="ADAL" clId="{6C208310-2D26-47F7-A569-2F3B286532EB}" dt="2024-07-19T17:26:06.345" v="4860" actId="14100"/>
          <ac:spMkLst>
            <pc:docMk/>
            <pc:sldMk cId="1580155748" sldId="275"/>
            <ac:spMk id="8" creationId="{CD5DAD3A-56F5-A979-5A35-3385509169B5}"/>
          </ac:spMkLst>
        </pc:spChg>
        <pc:spChg chg="add mod">
          <ac:chgData name="Matthew Weber" userId="cb8fa425-774b-40a7-b0f2-d5b57e79fa6f" providerId="ADAL" clId="{6C208310-2D26-47F7-A569-2F3B286532EB}" dt="2024-07-19T17:26:34.746" v="4873" actId="1076"/>
          <ac:spMkLst>
            <pc:docMk/>
            <pc:sldMk cId="1580155748" sldId="275"/>
            <ac:spMk id="9" creationId="{FC780D31-253C-9BF7-A850-6886DFEF3DD5}"/>
          </ac:spMkLst>
        </pc:spChg>
        <pc:picChg chg="add mod">
          <ac:chgData name="Matthew Weber" userId="cb8fa425-774b-40a7-b0f2-d5b57e79fa6f" providerId="ADAL" clId="{6C208310-2D26-47F7-A569-2F3B286532EB}" dt="2024-07-19T17:25:18.287" v="4850" actId="1076"/>
          <ac:picMkLst>
            <pc:docMk/>
            <pc:sldMk cId="1580155748" sldId="275"/>
            <ac:picMk id="4" creationId="{28EFB633-AD3C-CB8E-51AD-DF0D327A66EC}"/>
          </ac:picMkLst>
        </pc:picChg>
        <pc:picChg chg="add del mod">
          <ac:chgData name="Matthew Weber" userId="cb8fa425-774b-40a7-b0f2-d5b57e79fa6f" providerId="ADAL" clId="{6C208310-2D26-47F7-A569-2F3B286532EB}" dt="2024-07-19T14:15:47.373" v="4643" actId="478"/>
          <ac:picMkLst>
            <pc:docMk/>
            <pc:sldMk cId="1580155748" sldId="275"/>
            <ac:picMk id="4" creationId="{AED00F5D-084F-5B17-5572-450014116975}"/>
          </ac:picMkLst>
        </pc:picChg>
        <pc:picChg chg="add mod">
          <ac:chgData name="Matthew Weber" userId="cb8fa425-774b-40a7-b0f2-d5b57e79fa6f" providerId="ADAL" clId="{6C208310-2D26-47F7-A569-2F3B286532EB}" dt="2024-07-19T17:25:10.297" v="4847" actId="1076"/>
          <ac:picMkLst>
            <pc:docMk/>
            <pc:sldMk cId="1580155748" sldId="275"/>
            <ac:picMk id="6" creationId="{0F80A66B-6CEF-9A4F-2573-7BF423A60E70}"/>
          </ac:picMkLst>
        </pc:picChg>
        <pc:picChg chg="del">
          <ac:chgData name="Matthew Weber" userId="cb8fa425-774b-40a7-b0f2-d5b57e79fa6f" providerId="ADAL" clId="{6C208310-2D26-47F7-A569-2F3B286532EB}" dt="2024-07-17T18:35:11.495" v="1332" actId="478"/>
          <ac:picMkLst>
            <pc:docMk/>
            <pc:sldMk cId="1580155748" sldId="275"/>
            <ac:picMk id="2050" creationId="{FA4C123B-184A-A6A8-D5E1-C5D811C5A0A7}"/>
          </ac:picMkLst>
        </pc:picChg>
      </pc:sldChg>
      <pc:sldChg chg="addSp delSp modSp mod">
        <pc:chgData name="Matthew Weber" userId="cb8fa425-774b-40a7-b0f2-d5b57e79fa6f" providerId="ADAL" clId="{6C208310-2D26-47F7-A569-2F3B286532EB}" dt="2024-07-19T17:25:01.139" v="4842" actId="478"/>
        <pc:sldMkLst>
          <pc:docMk/>
          <pc:sldMk cId="2252848670" sldId="276"/>
        </pc:sldMkLst>
        <pc:spChg chg="mod">
          <ac:chgData name="Matthew Weber" userId="cb8fa425-774b-40a7-b0f2-d5b57e79fa6f" providerId="ADAL" clId="{6C208310-2D26-47F7-A569-2F3B286532EB}" dt="2024-07-19T14:19:50.334" v="4795" actId="20577"/>
          <ac:spMkLst>
            <pc:docMk/>
            <pc:sldMk cId="2252848670" sldId="276"/>
            <ac:spMk id="3" creationId="{8F4C1733-6E4C-D12A-B536-419328C4EDAA}"/>
          </ac:spMkLst>
        </pc:spChg>
        <pc:spChg chg="del">
          <ac:chgData name="Matthew Weber" userId="cb8fa425-774b-40a7-b0f2-d5b57e79fa6f" providerId="ADAL" clId="{6C208310-2D26-47F7-A569-2F3B286532EB}" dt="2024-07-17T18:35:42.354" v="1339" actId="478"/>
          <ac:spMkLst>
            <pc:docMk/>
            <pc:sldMk cId="2252848670" sldId="276"/>
            <ac:spMk id="4" creationId="{112A21D1-221F-7745-F64B-595F0033238D}"/>
          </ac:spMkLst>
        </pc:spChg>
        <pc:spChg chg="add mod">
          <ac:chgData name="Matthew Weber" userId="cb8fa425-774b-40a7-b0f2-d5b57e79fa6f" providerId="ADAL" clId="{6C208310-2D26-47F7-A569-2F3B286532EB}" dt="2024-07-19T14:16:58.369" v="4655" actId="1076"/>
          <ac:spMkLst>
            <pc:docMk/>
            <pc:sldMk cId="2252848670" sldId="276"/>
            <ac:spMk id="5" creationId="{418978D6-9E91-95F8-15AD-36A3F47ED916}"/>
          </ac:spMkLst>
        </pc:spChg>
        <pc:spChg chg="del">
          <ac:chgData name="Matthew Weber" userId="cb8fa425-774b-40a7-b0f2-d5b57e79fa6f" providerId="ADAL" clId="{6C208310-2D26-47F7-A569-2F3B286532EB}" dt="2024-07-17T18:35:40.047" v="1338" actId="478"/>
          <ac:spMkLst>
            <pc:docMk/>
            <pc:sldMk cId="2252848670" sldId="276"/>
            <ac:spMk id="5" creationId="{E02DC3FC-A52F-2800-DC59-2DAB76CDBEBA}"/>
          </ac:spMkLst>
        </pc:spChg>
        <pc:spChg chg="add mod">
          <ac:chgData name="Matthew Weber" userId="cb8fa425-774b-40a7-b0f2-d5b57e79fa6f" providerId="ADAL" clId="{6C208310-2D26-47F7-A569-2F3B286532EB}" dt="2024-07-19T14:18:59.747" v="4783" actId="2085"/>
          <ac:spMkLst>
            <pc:docMk/>
            <pc:sldMk cId="2252848670" sldId="276"/>
            <ac:spMk id="6" creationId="{7C41F426-D6E4-FA4E-0F6D-866A2CF5F8DB}"/>
          </ac:spMkLst>
        </pc:spChg>
        <pc:picChg chg="del">
          <ac:chgData name="Matthew Weber" userId="cb8fa425-774b-40a7-b0f2-d5b57e79fa6f" providerId="ADAL" clId="{6C208310-2D26-47F7-A569-2F3B286532EB}" dt="2024-07-17T18:35:38.580" v="1337" actId="478"/>
          <ac:picMkLst>
            <pc:docMk/>
            <pc:sldMk cId="2252848670" sldId="276"/>
            <ac:picMk id="2" creationId="{FE2C9910-098C-3CC7-9D3F-07491BE11C9A}"/>
          </ac:picMkLst>
        </pc:picChg>
        <pc:picChg chg="add del mod">
          <ac:chgData name="Matthew Weber" userId="cb8fa425-774b-40a7-b0f2-d5b57e79fa6f" providerId="ADAL" clId="{6C208310-2D26-47F7-A569-2F3B286532EB}" dt="2024-07-19T17:25:01.139" v="4842" actId="478"/>
          <ac:picMkLst>
            <pc:docMk/>
            <pc:sldMk cId="2252848670" sldId="276"/>
            <ac:picMk id="4" creationId="{E096CFC9-B6B8-51DC-70B9-3747A4DDF237}"/>
          </ac:picMkLst>
        </pc:picChg>
        <pc:picChg chg="add mod">
          <ac:chgData name="Matthew Weber" userId="cb8fa425-774b-40a7-b0f2-d5b57e79fa6f" providerId="ADAL" clId="{6C208310-2D26-47F7-A569-2F3B286532EB}" dt="2024-07-19T17:25:00.198" v="4841" actId="1076"/>
          <ac:picMkLst>
            <pc:docMk/>
            <pc:sldMk cId="2252848670" sldId="276"/>
            <ac:picMk id="7" creationId="{979B4053-C765-817C-34FD-E4E66E258AFC}"/>
          </ac:picMkLst>
        </pc:picChg>
      </pc:sldChg>
      <pc:sldChg chg="modSp mod">
        <pc:chgData name="Matthew Weber" userId="cb8fa425-774b-40a7-b0f2-d5b57e79fa6f" providerId="ADAL" clId="{6C208310-2D26-47F7-A569-2F3B286532EB}" dt="2024-07-19T14:49:01.757" v="4819" actId="20577"/>
        <pc:sldMkLst>
          <pc:docMk/>
          <pc:sldMk cId="848020462" sldId="277"/>
        </pc:sldMkLst>
        <pc:spChg chg="mod">
          <ac:chgData name="Matthew Weber" userId="cb8fa425-774b-40a7-b0f2-d5b57e79fa6f" providerId="ADAL" clId="{6C208310-2D26-47F7-A569-2F3B286532EB}" dt="2024-07-19T14:49:01.757" v="4819" actId="20577"/>
          <ac:spMkLst>
            <pc:docMk/>
            <pc:sldMk cId="848020462" sldId="277"/>
            <ac:spMk id="2" creationId="{0988541B-C4D0-FD60-CEA4-610494902ED9}"/>
          </ac:spMkLst>
        </pc:spChg>
      </pc:sldChg>
      <pc:sldChg chg="addSp delSp modSp add mod">
        <pc:chgData name="Matthew Weber" userId="cb8fa425-774b-40a7-b0f2-d5b57e79fa6f" providerId="ADAL" clId="{6C208310-2D26-47F7-A569-2F3B286532EB}" dt="2024-07-18T15:48:19.457" v="3762" actId="1076"/>
        <pc:sldMkLst>
          <pc:docMk/>
          <pc:sldMk cId="3425184910" sldId="278"/>
        </pc:sldMkLst>
        <pc:spChg chg="del">
          <ac:chgData name="Matthew Weber" userId="cb8fa425-774b-40a7-b0f2-d5b57e79fa6f" providerId="ADAL" clId="{6C208310-2D26-47F7-A569-2F3B286532EB}" dt="2024-07-17T18:22:56.790" v="559" actId="478"/>
          <ac:spMkLst>
            <pc:docMk/>
            <pc:sldMk cId="3425184910" sldId="278"/>
            <ac:spMk id="2" creationId="{01A11AD1-C4FE-A37D-2938-80D64CA832DC}"/>
          </ac:spMkLst>
        </pc:spChg>
        <pc:spChg chg="mod">
          <ac:chgData name="Matthew Weber" userId="cb8fa425-774b-40a7-b0f2-d5b57e79fa6f" providerId="ADAL" clId="{6C208310-2D26-47F7-A569-2F3B286532EB}" dt="2024-07-18T15:47:42.935" v="3749" actId="20577"/>
          <ac:spMkLst>
            <pc:docMk/>
            <pc:sldMk cId="3425184910" sldId="278"/>
            <ac:spMk id="3" creationId="{8F4C1733-6E4C-D12A-B536-419328C4EDAA}"/>
          </ac:spMkLst>
        </pc:spChg>
        <pc:spChg chg="add mod">
          <ac:chgData name="Matthew Weber" userId="cb8fa425-774b-40a7-b0f2-d5b57e79fa6f" providerId="ADAL" clId="{6C208310-2D26-47F7-A569-2F3B286532EB}" dt="2024-07-18T15:45:47.390" v="3668" actId="14100"/>
          <ac:spMkLst>
            <pc:docMk/>
            <pc:sldMk cId="3425184910" sldId="278"/>
            <ac:spMk id="5" creationId="{82B904FB-AF33-B67F-4F61-05560BB6552B}"/>
          </ac:spMkLst>
        </pc:spChg>
        <pc:spChg chg="add del mod">
          <ac:chgData name="Matthew Weber" userId="cb8fa425-774b-40a7-b0f2-d5b57e79fa6f" providerId="ADAL" clId="{6C208310-2D26-47F7-A569-2F3B286532EB}" dt="2024-07-18T15:46:31.339" v="3703" actId="478"/>
          <ac:spMkLst>
            <pc:docMk/>
            <pc:sldMk cId="3425184910" sldId="278"/>
            <ac:spMk id="6" creationId="{5445D2B2-DB53-274A-4DF2-DA2D071BB389}"/>
          </ac:spMkLst>
        </pc:spChg>
        <pc:spChg chg="add mod">
          <ac:chgData name="Matthew Weber" userId="cb8fa425-774b-40a7-b0f2-d5b57e79fa6f" providerId="ADAL" clId="{6C208310-2D26-47F7-A569-2F3B286532EB}" dt="2024-07-18T15:46:46.790" v="3706" actId="208"/>
          <ac:spMkLst>
            <pc:docMk/>
            <pc:sldMk cId="3425184910" sldId="278"/>
            <ac:spMk id="7" creationId="{020C5E32-ECD1-84AF-203C-4B0BC2361584}"/>
          </ac:spMkLst>
        </pc:spChg>
        <pc:spChg chg="add mod">
          <ac:chgData name="Matthew Weber" userId="cb8fa425-774b-40a7-b0f2-d5b57e79fa6f" providerId="ADAL" clId="{6C208310-2D26-47F7-A569-2F3B286532EB}" dt="2024-07-18T15:48:19.457" v="3762" actId="1076"/>
          <ac:spMkLst>
            <pc:docMk/>
            <pc:sldMk cId="3425184910" sldId="278"/>
            <ac:spMk id="8" creationId="{C4E32563-5311-A89D-9813-0E85D0CA34CA}"/>
          </ac:spMkLst>
        </pc:spChg>
        <pc:picChg chg="add mod">
          <ac:chgData name="Matthew Weber" userId="cb8fa425-774b-40a7-b0f2-d5b57e79fa6f" providerId="ADAL" clId="{6C208310-2D26-47F7-A569-2F3B286532EB}" dt="2024-07-18T15:43:56.683" v="3621" actId="14100"/>
          <ac:picMkLst>
            <pc:docMk/>
            <pc:sldMk cId="3425184910" sldId="278"/>
            <ac:picMk id="4" creationId="{A8BDE4FC-D2C2-CA27-06B6-27972B894674}"/>
          </ac:picMkLst>
        </pc:picChg>
        <pc:picChg chg="del">
          <ac:chgData name="Matthew Weber" userId="cb8fa425-774b-40a7-b0f2-d5b57e79fa6f" providerId="ADAL" clId="{6C208310-2D26-47F7-A569-2F3B286532EB}" dt="2024-07-17T18:22:54.741" v="558" actId="478"/>
          <ac:picMkLst>
            <pc:docMk/>
            <pc:sldMk cId="3425184910" sldId="278"/>
            <ac:picMk id="4098" creationId="{A58B6BE1-2ED1-6FC8-704A-DECB33615511}"/>
          </ac:picMkLst>
        </pc:picChg>
      </pc:sldChg>
      <pc:sldChg chg="addSp modSp add mod">
        <pc:chgData name="Matthew Weber" userId="cb8fa425-774b-40a7-b0f2-d5b57e79fa6f" providerId="ADAL" clId="{6C208310-2D26-47F7-A569-2F3B286532EB}" dt="2024-07-18T15:40:59.766" v="3568" actId="20577"/>
        <pc:sldMkLst>
          <pc:docMk/>
          <pc:sldMk cId="2401924725" sldId="279"/>
        </pc:sldMkLst>
        <pc:spChg chg="mod">
          <ac:chgData name="Matthew Weber" userId="cb8fa425-774b-40a7-b0f2-d5b57e79fa6f" providerId="ADAL" clId="{6C208310-2D26-47F7-A569-2F3B286532EB}" dt="2024-07-18T15:40:59.766" v="3568" actId="20577"/>
          <ac:spMkLst>
            <pc:docMk/>
            <pc:sldMk cId="2401924725" sldId="279"/>
            <ac:spMk id="3" creationId="{8F4C1733-6E4C-D12A-B536-419328C4EDAA}"/>
          </ac:spMkLst>
        </pc:spChg>
        <pc:spChg chg="add mod">
          <ac:chgData name="Matthew Weber" userId="cb8fa425-774b-40a7-b0f2-d5b57e79fa6f" providerId="ADAL" clId="{6C208310-2D26-47F7-A569-2F3B286532EB}" dt="2024-07-18T15:38:58.041" v="3521" actId="1076"/>
          <ac:spMkLst>
            <pc:docMk/>
            <pc:sldMk cId="2401924725" sldId="279"/>
            <ac:spMk id="5" creationId="{9F4E82A4-DA5C-BC9F-BD61-EB4361D3DF73}"/>
          </ac:spMkLst>
        </pc:spChg>
        <pc:spChg chg="add mod">
          <ac:chgData name="Matthew Weber" userId="cb8fa425-774b-40a7-b0f2-d5b57e79fa6f" providerId="ADAL" clId="{6C208310-2D26-47F7-A569-2F3B286532EB}" dt="2024-07-18T15:40:43.529" v="3563" actId="1076"/>
          <ac:spMkLst>
            <pc:docMk/>
            <pc:sldMk cId="2401924725" sldId="279"/>
            <ac:spMk id="6" creationId="{784741C0-A1F3-76F0-AA9C-9E24118D5851}"/>
          </ac:spMkLst>
        </pc:spChg>
        <pc:picChg chg="add mod">
          <ac:chgData name="Matthew Weber" userId="cb8fa425-774b-40a7-b0f2-d5b57e79fa6f" providerId="ADAL" clId="{6C208310-2D26-47F7-A569-2F3B286532EB}" dt="2024-07-18T15:38:27.899" v="3516" actId="1076"/>
          <ac:picMkLst>
            <pc:docMk/>
            <pc:sldMk cId="2401924725" sldId="279"/>
            <ac:picMk id="4" creationId="{988AD8C0-542A-E27D-8837-1AAB47CF5F56}"/>
          </ac:picMkLst>
        </pc:picChg>
      </pc:sldChg>
      <pc:sldChg chg="addSp delSp modSp add mod">
        <pc:chgData name="Matthew Weber" userId="cb8fa425-774b-40a7-b0f2-d5b57e79fa6f" providerId="ADAL" clId="{6C208310-2D26-47F7-A569-2F3B286532EB}" dt="2024-07-19T17:19:34.309" v="4835" actId="20577"/>
        <pc:sldMkLst>
          <pc:docMk/>
          <pc:sldMk cId="3497865038" sldId="280"/>
        </pc:sldMkLst>
        <pc:spChg chg="add mod">
          <ac:chgData name="Matthew Weber" userId="cb8fa425-774b-40a7-b0f2-d5b57e79fa6f" providerId="ADAL" clId="{6C208310-2D26-47F7-A569-2F3B286532EB}" dt="2024-07-18T15:50:27.073" v="3791" actId="1076"/>
          <ac:spMkLst>
            <pc:docMk/>
            <pc:sldMk cId="3497865038" sldId="280"/>
            <ac:spMk id="2" creationId="{808705EC-76AE-830A-C7B9-48C2AA01C71D}"/>
          </ac:spMkLst>
        </pc:spChg>
        <pc:spChg chg="mod">
          <ac:chgData name="Matthew Weber" userId="cb8fa425-774b-40a7-b0f2-d5b57e79fa6f" providerId="ADAL" clId="{6C208310-2D26-47F7-A569-2F3B286532EB}" dt="2024-07-19T17:19:34.309" v="4835" actId="20577"/>
          <ac:spMkLst>
            <pc:docMk/>
            <pc:sldMk cId="3497865038" sldId="280"/>
            <ac:spMk id="3" creationId="{8F4C1733-6E4C-D12A-B536-419328C4EDAA}"/>
          </ac:spMkLst>
        </pc:spChg>
        <pc:spChg chg="add mod">
          <ac:chgData name="Matthew Weber" userId="cb8fa425-774b-40a7-b0f2-d5b57e79fa6f" providerId="ADAL" clId="{6C208310-2D26-47F7-A569-2F3B286532EB}" dt="2024-07-18T15:50:44.103" v="3795" actId="1582"/>
          <ac:spMkLst>
            <pc:docMk/>
            <pc:sldMk cId="3497865038" sldId="280"/>
            <ac:spMk id="7" creationId="{D98BFAD6-3073-E0CD-FBAB-B742C76B30B8}"/>
          </ac:spMkLst>
        </pc:spChg>
        <pc:picChg chg="add del mod">
          <ac:chgData name="Matthew Weber" userId="cb8fa425-774b-40a7-b0f2-d5b57e79fa6f" providerId="ADAL" clId="{6C208310-2D26-47F7-A569-2F3B286532EB}" dt="2024-07-18T15:50:13.420" v="3784" actId="478"/>
          <ac:picMkLst>
            <pc:docMk/>
            <pc:sldMk cId="3497865038" sldId="280"/>
            <ac:picMk id="4" creationId="{CB4E7557-B8B7-CE4B-41B5-F16B59E39A8C}"/>
          </ac:picMkLst>
        </pc:picChg>
        <pc:picChg chg="add mod">
          <ac:chgData name="Matthew Weber" userId="cb8fa425-774b-40a7-b0f2-d5b57e79fa6f" providerId="ADAL" clId="{6C208310-2D26-47F7-A569-2F3B286532EB}" dt="2024-07-18T15:50:23.171" v="3790" actId="1076"/>
          <ac:picMkLst>
            <pc:docMk/>
            <pc:sldMk cId="3497865038" sldId="280"/>
            <ac:picMk id="6" creationId="{A482F357-FC2B-89DE-8453-E0402777F39F}"/>
          </ac:picMkLst>
        </pc:picChg>
      </pc:sldChg>
      <pc:sldChg chg="addSp modSp add mod">
        <pc:chgData name="Matthew Weber" userId="cb8fa425-774b-40a7-b0f2-d5b57e79fa6f" providerId="ADAL" clId="{6C208310-2D26-47F7-A569-2F3B286532EB}" dt="2024-07-19T17:30:09.160" v="4905" actId="1076"/>
        <pc:sldMkLst>
          <pc:docMk/>
          <pc:sldMk cId="1603370287" sldId="281"/>
        </pc:sldMkLst>
        <pc:spChg chg="mod">
          <ac:chgData name="Matthew Weber" userId="cb8fa425-774b-40a7-b0f2-d5b57e79fa6f" providerId="ADAL" clId="{6C208310-2D26-47F7-A569-2F3B286532EB}" dt="2024-07-19T17:13:28.504" v="4822" actId="1076"/>
          <ac:spMkLst>
            <pc:docMk/>
            <pc:sldMk cId="1603370287" sldId="281"/>
            <ac:spMk id="3" creationId="{8F4C1733-6E4C-D12A-B536-419328C4EDAA}"/>
          </ac:spMkLst>
        </pc:spChg>
        <pc:spChg chg="add mod">
          <ac:chgData name="Matthew Weber" userId="cb8fa425-774b-40a7-b0f2-d5b57e79fa6f" providerId="ADAL" clId="{6C208310-2D26-47F7-A569-2F3B286532EB}" dt="2024-07-18T15:53:30.400" v="3836" actId="14100"/>
          <ac:spMkLst>
            <pc:docMk/>
            <pc:sldMk cId="1603370287" sldId="281"/>
            <ac:spMk id="5" creationId="{36D646ED-FBC5-F163-1EC6-725F6E3929EF}"/>
          </ac:spMkLst>
        </pc:spChg>
        <pc:spChg chg="add mod">
          <ac:chgData name="Matthew Weber" userId="cb8fa425-774b-40a7-b0f2-d5b57e79fa6f" providerId="ADAL" clId="{6C208310-2D26-47F7-A569-2F3B286532EB}" dt="2024-07-19T17:30:09.160" v="4905" actId="1076"/>
          <ac:spMkLst>
            <pc:docMk/>
            <pc:sldMk cId="1603370287" sldId="281"/>
            <ac:spMk id="6" creationId="{48089A9E-BFC9-F10F-BC3F-9929EFE0C6E5}"/>
          </ac:spMkLst>
        </pc:spChg>
        <pc:spChg chg="add mod">
          <ac:chgData name="Matthew Weber" userId="cb8fa425-774b-40a7-b0f2-d5b57e79fa6f" providerId="ADAL" clId="{6C208310-2D26-47F7-A569-2F3B286532EB}" dt="2024-07-18T15:57:06.626" v="3981" actId="1076"/>
          <ac:spMkLst>
            <pc:docMk/>
            <pc:sldMk cId="1603370287" sldId="281"/>
            <ac:spMk id="7" creationId="{410FF31D-B91F-6E41-EE04-5C47535ADA5D}"/>
          </ac:spMkLst>
        </pc:spChg>
        <pc:spChg chg="add mod">
          <ac:chgData name="Matthew Weber" userId="cb8fa425-774b-40a7-b0f2-d5b57e79fa6f" providerId="ADAL" clId="{6C208310-2D26-47F7-A569-2F3B286532EB}" dt="2024-07-18T15:59:37.774" v="4020" actId="1076"/>
          <ac:spMkLst>
            <pc:docMk/>
            <pc:sldMk cId="1603370287" sldId="281"/>
            <ac:spMk id="8" creationId="{E29C50BA-068A-ED78-7AD4-A429B0FFBFD1}"/>
          </ac:spMkLst>
        </pc:spChg>
        <pc:picChg chg="add mod">
          <ac:chgData name="Matthew Weber" userId="cb8fa425-774b-40a7-b0f2-d5b57e79fa6f" providerId="ADAL" clId="{6C208310-2D26-47F7-A569-2F3B286532EB}" dt="2024-07-18T15:51:47.938" v="3830" actId="1076"/>
          <ac:picMkLst>
            <pc:docMk/>
            <pc:sldMk cId="1603370287" sldId="281"/>
            <ac:picMk id="4" creationId="{94C4E32C-1594-86B7-0B5A-BACF7F530803}"/>
          </ac:picMkLst>
        </pc:picChg>
      </pc:sldChg>
      <pc:sldChg chg="addSp modSp add mod">
        <pc:chgData name="Matthew Weber" userId="cb8fa425-774b-40a7-b0f2-d5b57e79fa6f" providerId="ADAL" clId="{6C208310-2D26-47F7-A569-2F3B286532EB}" dt="2024-07-19T17:13:41.343" v="4824" actId="1076"/>
        <pc:sldMkLst>
          <pc:docMk/>
          <pc:sldMk cId="3338773765" sldId="282"/>
        </pc:sldMkLst>
        <pc:spChg chg="mod">
          <ac:chgData name="Matthew Weber" userId="cb8fa425-774b-40a7-b0f2-d5b57e79fa6f" providerId="ADAL" clId="{6C208310-2D26-47F7-A569-2F3B286532EB}" dt="2024-07-19T17:13:41.343" v="4824" actId="1076"/>
          <ac:spMkLst>
            <pc:docMk/>
            <pc:sldMk cId="3338773765" sldId="282"/>
            <ac:spMk id="3" creationId="{8F4C1733-6E4C-D12A-B536-419328C4EDAA}"/>
          </ac:spMkLst>
        </pc:spChg>
        <pc:spChg chg="add mod">
          <ac:chgData name="Matthew Weber" userId="cb8fa425-774b-40a7-b0f2-d5b57e79fa6f" providerId="ADAL" clId="{6C208310-2D26-47F7-A569-2F3B286532EB}" dt="2024-07-18T15:59:19.695" v="4008"/>
          <ac:spMkLst>
            <pc:docMk/>
            <pc:sldMk cId="3338773765" sldId="282"/>
            <ac:spMk id="4" creationId="{395D5441-CC14-CDA8-165A-BDC44A530BCB}"/>
          </ac:spMkLst>
        </pc:spChg>
        <pc:spChg chg="add mod">
          <ac:chgData name="Matthew Weber" userId="cb8fa425-774b-40a7-b0f2-d5b57e79fa6f" providerId="ADAL" clId="{6C208310-2D26-47F7-A569-2F3B286532EB}" dt="2024-07-18T16:19:18.466" v="4471" actId="1076"/>
          <ac:spMkLst>
            <pc:docMk/>
            <pc:sldMk cId="3338773765" sldId="282"/>
            <ac:spMk id="5" creationId="{AD9F1143-8B61-8267-FC0C-A00DDDD4CE71}"/>
          </ac:spMkLst>
        </pc:spChg>
        <pc:picChg chg="add mod">
          <ac:chgData name="Matthew Weber" userId="cb8fa425-774b-40a7-b0f2-d5b57e79fa6f" providerId="ADAL" clId="{6C208310-2D26-47F7-A569-2F3B286532EB}" dt="2024-07-18T16:19:12.216" v="4470" actId="1076"/>
          <ac:picMkLst>
            <pc:docMk/>
            <pc:sldMk cId="3338773765" sldId="282"/>
            <ac:picMk id="2" creationId="{80E43BF7-6945-65F7-CEC9-8B0F1EE9CB5F}"/>
          </ac:picMkLst>
        </pc:picChg>
      </pc:sldChg>
      <pc:sldChg chg="addSp modSp add mod">
        <pc:chgData name="Matthew Weber" userId="cb8fa425-774b-40a7-b0f2-d5b57e79fa6f" providerId="ADAL" clId="{6C208310-2D26-47F7-A569-2F3B286532EB}" dt="2024-07-19T17:35:23.693" v="5092" actId="20577"/>
        <pc:sldMkLst>
          <pc:docMk/>
          <pc:sldMk cId="2237859603" sldId="283"/>
        </pc:sldMkLst>
        <pc:spChg chg="mod">
          <ac:chgData name="Matthew Weber" userId="cb8fa425-774b-40a7-b0f2-d5b57e79fa6f" providerId="ADAL" clId="{6C208310-2D26-47F7-A569-2F3B286532EB}" dt="2024-07-19T17:35:23.693" v="5092" actId="20577"/>
          <ac:spMkLst>
            <pc:docMk/>
            <pc:sldMk cId="2237859603" sldId="283"/>
            <ac:spMk id="3" creationId="{8F4C1733-6E4C-D12A-B536-419328C4EDAA}"/>
          </ac:spMkLst>
        </pc:spChg>
        <pc:spChg chg="add mod">
          <ac:chgData name="Matthew Weber" userId="cb8fa425-774b-40a7-b0f2-d5b57e79fa6f" providerId="ADAL" clId="{6C208310-2D26-47F7-A569-2F3B286532EB}" dt="2024-07-18T16:09:52.313" v="4255" actId="14100"/>
          <ac:spMkLst>
            <pc:docMk/>
            <pc:sldMk cId="2237859603" sldId="283"/>
            <ac:spMk id="5" creationId="{D8758D49-12ED-D2D1-64EB-A8C9C7EFE8D7}"/>
          </ac:spMkLst>
        </pc:spChg>
        <pc:spChg chg="add mod">
          <ac:chgData name="Matthew Weber" userId="cb8fa425-774b-40a7-b0f2-d5b57e79fa6f" providerId="ADAL" clId="{6C208310-2D26-47F7-A569-2F3B286532EB}" dt="2024-07-18T16:10:09.684" v="4259" actId="208"/>
          <ac:spMkLst>
            <pc:docMk/>
            <pc:sldMk cId="2237859603" sldId="283"/>
            <ac:spMk id="6" creationId="{EBDD35C2-DD16-CDCD-CBCA-C3E7C4E9A988}"/>
          </ac:spMkLst>
        </pc:spChg>
        <pc:spChg chg="add mod">
          <ac:chgData name="Matthew Weber" userId="cb8fa425-774b-40a7-b0f2-d5b57e79fa6f" providerId="ADAL" clId="{6C208310-2D26-47F7-A569-2F3B286532EB}" dt="2024-07-19T17:34:34.479" v="4961" actId="20577"/>
          <ac:spMkLst>
            <pc:docMk/>
            <pc:sldMk cId="2237859603" sldId="283"/>
            <ac:spMk id="7" creationId="{8A6D8CA9-381E-42C7-DBF7-FDFCF943EDE9}"/>
          </ac:spMkLst>
        </pc:spChg>
        <pc:picChg chg="add mod">
          <ac:chgData name="Matthew Weber" userId="cb8fa425-774b-40a7-b0f2-d5b57e79fa6f" providerId="ADAL" clId="{6C208310-2D26-47F7-A569-2F3B286532EB}" dt="2024-07-18T16:01:42.486" v="4026" actId="14100"/>
          <ac:picMkLst>
            <pc:docMk/>
            <pc:sldMk cId="2237859603" sldId="283"/>
            <ac:picMk id="4" creationId="{A71B622E-6917-13A7-DAEF-ED9CBEF67E13}"/>
          </ac:picMkLst>
        </pc:picChg>
      </pc:sldChg>
      <pc:sldChg chg="addSp modSp add mod">
        <pc:chgData name="Matthew Weber" userId="cb8fa425-774b-40a7-b0f2-d5b57e79fa6f" providerId="ADAL" clId="{6C208310-2D26-47F7-A569-2F3B286532EB}" dt="2024-07-18T15:48:30.814" v="3766" actId="20577"/>
        <pc:sldMkLst>
          <pc:docMk/>
          <pc:sldMk cId="2002556509" sldId="284"/>
        </pc:sldMkLst>
        <pc:spChg chg="mod">
          <ac:chgData name="Matthew Weber" userId="cb8fa425-774b-40a7-b0f2-d5b57e79fa6f" providerId="ADAL" clId="{6C208310-2D26-47F7-A569-2F3B286532EB}" dt="2024-07-18T15:48:30.814" v="3766" actId="20577"/>
          <ac:spMkLst>
            <pc:docMk/>
            <pc:sldMk cId="2002556509" sldId="284"/>
            <ac:spMk id="3" creationId="{8F4C1733-6E4C-D12A-B536-419328C4EDAA}"/>
          </ac:spMkLst>
        </pc:spChg>
        <pc:spChg chg="mod">
          <ac:chgData name="Matthew Weber" userId="cb8fa425-774b-40a7-b0f2-d5b57e79fa6f" providerId="ADAL" clId="{6C208310-2D26-47F7-A569-2F3B286532EB}" dt="2024-07-18T15:48:27.267" v="3764" actId="20577"/>
          <ac:spMkLst>
            <pc:docMk/>
            <pc:sldMk cId="2002556509" sldId="284"/>
            <ac:spMk id="5" creationId="{EC22D4E3-BEB8-012E-D7DB-FD76A317DBEF}"/>
          </ac:spMkLst>
        </pc:spChg>
        <pc:grpChg chg="add mod">
          <ac:chgData name="Matthew Weber" userId="cb8fa425-774b-40a7-b0f2-d5b57e79fa6f" providerId="ADAL" clId="{6C208310-2D26-47F7-A569-2F3B286532EB}" dt="2024-07-17T19:18:08.834" v="2607" actId="1076"/>
          <ac:grpSpMkLst>
            <pc:docMk/>
            <pc:sldMk cId="2002556509" sldId="284"/>
            <ac:grpSpMk id="2" creationId="{22943326-A126-813D-F912-0FD1F0886C09}"/>
          </ac:grpSpMkLst>
        </pc:grpChg>
        <pc:picChg chg="mod">
          <ac:chgData name="Matthew Weber" userId="cb8fa425-774b-40a7-b0f2-d5b57e79fa6f" providerId="ADAL" clId="{6C208310-2D26-47F7-A569-2F3B286532EB}" dt="2024-07-17T19:17:58.057" v="2606"/>
          <ac:picMkLst>
            <pc:docMk/>
            <pc:sldMk cId="2002556509" sldId="284"/>
            <ac:picMk id="4" creationId="{D525F7E2-118A-D1CC-7A4A-F00873F48DC3}"/>
          </ac:picMkLst>
        </pc:picChg>
      </pc:sldChg>
      <pc:sldChg chg="addSp delSp modSp add del mod">
        <pc:chgData name="Matthew Weber" userId="cb8fa425-774b-40a7-b0f2-d5b57e79fa6f" providerId="ADAL" clId="{6C208310-2D26-47F7-A569-2F3B286532EB}" dt="2024-07-18T16:09:20.061" v="4249" actId="2696"/>
        <pc:sldMkLst>
          <pc:docMk/>
          <pc:sldMk cId="1367523013" sldId="285"/>
        </pc:sldMkLst>
        <pc:spChg chg="mod">
          <ac:chgData name="Matthew Weber" userId="cb8fa425-774b-40a7-b0f2-d5b57e79fa6f" providerId="ADAL" clId="{6C208310-2D26-47F7-A569-2F3B286532EB}" dt="2024-07-18T16:09:04.557" v="4241" actId="20577"/>
          <ac:spMkLst>
            <pc:docMk/>
            <pc:sldMk cId="1367523013" sldId="285"/>
            <ac:spMk id="3" creationId="{8F4C1733-6E4C-D12A-B536-419328C4EDAA}"/>
          </ac:spMkLst>
        </pc:spChg>
        <pc:picChg chg="add del mod">
          <ac:chgData name="Matthew Weber" userId="cb8fa425-774b-40a7-b0f2-d5b57e79fa6f" providerId="ADAL" clId="{6C208310-2D26-47F7-A569-2F3B286532EB}" dt="2024-07-18T16:08:59.025" v="4240" actId="478"/>
          <ac:picMkLst>
            <pc:docMk/>
            <pc:sldMk cId="1367523013" sldId="285"/>
            <ac:picMk id="2" creationId="{36C00092-ADEB-22AE-FDA8-A3DA6F5461D0}"/>
          </ac:picMkLst>
        </pc:picChg>
      </pc:sldChg>
      <pc:sldChg chg="addSp modSp add mod">
        <pc:chgData name="Matthew Weber" userId="cb8fa425-774b-40a7-b0f2-d5b57e79fa6f" providerId="ADAL" clId="{6C208310-2D26-47F7-A569-2F3B286532EB}" dt="2024-07-18T17:55:21.355" v="4581" actId="20577"/>
        <pc:sldMkLst>
          <pc:docMk/>
          <pc:sldMk cId="2675392963" sldId="286"/>
        </pc:sldMkLst>
        <pc:spChg chg="mod">
          <ac:chgData name="Matthew Weber" userId="cb8fa425-774b-40a7-b0f2-d5b57e79fa6f" providerId="ADAL" clId="{6C208310-2D26-47F7-A569-2F3B286532EB}" dt="2024-07-18T17:55:21.355" v="4581" actId="20577"/>
          <ac:spMkLst>
            <pc:docMk/>
            <pc:sldMk cId="2675392963" sldId="286"/>
            <ac:spMk id="3" creationId="{8F4C1733-6E4C-D12A-B536-419328C4EDAA}"/>
          </ac:spMkLst>
        </pc:spChg>
        <pc:spChg chg="add mod">
          <ac:chgData name="Matthew Weber" userId="cb8fa425-774b-40a7-b0f2-d5b57e79fa6f" providerId="ADAL" clId="{6C208310-2D26-47F7-A569-2F3B286532EB}" dt="2024-07-18T16:15:48.799" v="4358" actId="1076"/>
          <ac:spMkLst>
            <pc:docMk/>
            <pc:sldMk cId="2675392963" sldId="286"/>
            <ac:spMk id="5" creationId="{27D82E5F-93C2-0128-D73F-1C90FC8EA46E}"/>
          </ac:spMkLst>
        </pc:spChg>
        <pc:spChg chg="add mod">
          <ac:chgData name="Matthew Weber" userId="cb8fa425-774b-40a7-b0f2-d5b57e79fa6f" providerId="ADAL" clId="{6C208310-2D26-47F7-A569-2F3B286532EB}" dt="2024-07-18T16:16:27.916" v="4407" actId="1076"/>
          <ac:spMkLst>
            <pc:docMk/>
            <pc:sldMk cId="2675392963" sldId="286"/>
            <ac:spMk id="6" creationId="{ED91D0C6-67F0-41C2-4E77-F0133EC44DED}"/>
          </ac:spMkLst>
        </pc:spChg>
        <pc:picChg chg="add mod">
          <ac:chgData name="Matthew Weber" userId="cb8fa425-774b-40a7-b0f2-d5b57e79fa6f" providerId="ADAL" clId="{6C208310-2D26-47F7-A569-2F3B286532EB}" dt="2024-07-18T16:15:16.384" v="4352" actId="1076"/>
          <ac:picMkLst>
            <pc:docMk/>
            <pc:sldMk cId="2675392963" sldId="286"/>
            <ac:picMk id="4" creationId="{97C7C7B0-7787-3349-1AFC-41559A88B4AD}"/>
          </ac:picMkLst>
        </pc:picChg>
      </pc:sldChg>
      <pc:sldChg chg="addSp delSp modSp add mod">
        <pc:chgData name="Matthew Weber" userId="cb8fa425-774b-40a7-b0f2-d5b57e79fa6f" providerId="ADAL" clId="{6C208310-2D26-47F7-A569-2F3B286532EB}" dt="2024-07-18T17:55:23.950" v="4583" actId="20577"/>
        <pc:sldMkLst>
          <pc:docMk/>
          <pc:sldMk cId="4206205625" sldId="287"/>
        </pc:sldMkLst>
        <pc:spChg chg="mod">
          <ac:chgData name="Matthew Weber" userId="cb8fa425-774b-40a7-b0f2-d5b57e79fa6f" providerId="ADAL" clId="{6C208310-2D26-47F7-A569-2F3B286532EB}" dt="2024-07-18T17:55:23.950" v="4583" actId="20577"/>
          <ac:spMkLst>
            <pc:docMk/>
            <pc:sldMk cId="4206205625" sldId="287"/>
            <ac:spMk id="3" creationId="{8F4C1733-6E4C-D12A-B536-419328C4EDAA}"/>
          </ac:spMkLst>
        </pc:spChg>
        <pc:spChg chg="add del mod">
          <ac:chgData name="Matthew Weber" userId="cb8fa425-774b-40a7-b0f2-d5b57e79fa6f" providerId="ADAL" clId="{6C208310-2D26-47F7-A569-2F3B286532EB}" dt="2024-07-18T16:18:20.349" v="4413" actId="478"/>
          <ac:spMkLst>
            <pc:docMk/>
            <pc:sldMk cId="4206205625" sldId="287"/>
            <ac:spMk id="4" creationId="{A8C1CC7E-399F-FA5D-8065-EF146B77D827}"/>
          </ac:spMkLst>
        </pc:spChg>
        <pc:spChg chg="add mod">
          <ac:chgData name="Matthew Weber" userId="cb8fa425-774b-40a7-b0f2-d5b57e79fa6f" providerId="ADAL" clId="{6C208310-2D26-47F7-A569-2F3B286532EB}" dt="2024-07-18T16:18:56.696" v="4469" actId="1076"/>
          <ac:spMkLst>
            <pc:docMk/>
            <pc:sldMk cId="4206205625" sldId="287"/>
            <ac:spMk id="5" creationId="{AA481303-851B-9F68-E62B-E4E5A0AB2615}"/>
          </ac:spMkLst>
        </pc:spChg>
        <pc:picChg chg="add mod">
          <ac:chgData name="Matthew Weber" userId="cb8fa425-774b-40a7-b0f2-d5b57e79fa6f" providerId="ADAL" clId="{6C208310-2D26-47F7-A569-2F3B286532EB}" dt="2024-07-18T16:17:53.839" v="4410" actId="1076"/>
          <ac:picMkLst>
            <pc:docMk/>
            <pc:sldMk cId="4206205625" sldId="287"/>
            <ac:picMk id="2" creationId="{4B15E908-613C-C7B9-FEEE-A6BC6C033F31}"/>
          </ac:picMkLst>
        </pc:picChg>
      </pc:sldChg>
      <pc:sldChg chg="addSp modSp add mod">
        <pc:chgData name="Matthew Weber" userId="cb8fa425-774b-40a7-b0f2-d5b57e79fa6f" providerId="ADAL" clId="{6C208310-2D26-47F7-A569-2F3B286532EB}" dt="2024-07-18T17:56:16.871" v="4639" actId="1076"/>
        <pc:sldMkLst>
          <pc:docMk/>
          <pc:sldMk cId="3813787248" sldId="288"/>
        </pc:sldMkLst>
        <pc:spChg chg="mod">
          <ac:chgData name="Matthew Weber" userId="cb8fa425-774b-40a7-b0f2-d5b57e79fa6f" providerId="ADAL" clId="{6C208310-2D26-47F7-A569-2F3B286532EB}" dt="2024-07-18T17:56:01.988" v="4627" actId="20577"/>
          <ac:spMkLst>
            <pc:docMk/>
            <pc:sldMk cId="3813787248" sldId="288"/>
            <ac:spMk id="3" creationId="{8F4C1733-6E4C-D12A-B536-419328C4EDAA}"/>
          </ac:spMkLst>
        </pc:spChg>
        <pc:spChg chg="add mod">
          <ac:chgData name="Matthew Weber" userId="cb8fa425-774b-40a7-b0f2-d5b57e79fa6f" providerId="ADAL" clId="{6C208310-2D26-47F7-A569-2F3B286532EB}" dt="2024-07-18T17:54:25.140" v="4559" actId="14100"/>
          <ac:spMkLst>
            <pc:docMk/>
            <pc:sldMk cId="3813787248" sldId="288"/>
            <ac:spMk id="5" creationId="{E31A510C-404B-06C0-0C26-34BB02BCCA5B}"/>
          </ac:spMkLst>
        </pc:spChg>
        <pc:spChg chg="add mod">
          <ac:chgData name="Matthew Weber" userId="cb8fa425-774b-40a7-b0f2-d5b57e79fa6f" providerId="ADAL" clId="{6C208310-2D26-47F7-A569-2F3B286532EB}" dt="2024-07-18T17:56:16.871" v="4639" actId="1076"/>
          <ac:spMkLst>
            <pc:docMk/>
            <pc:sldMk cId="3813787248" sldId="288"/>
            <ac:spMk id="6" creationId="{B76D79D7-6F30-95C0-5299-5E1790798F91}"/>
          </ac:spMkLst>
        </pc:spChg>
        <pc:picChg chg="add mod">
          <ac:chgData name="Matthew Weber" userId="cb8fa425-774b-40a7-b0f2-d5b57e79fa6f" providerId="ADAL" clId="{6C208310-2D26-47F7-A569-2F3B286532EB}" dt="2024-07-18T17:52:53.361" v="4480" actId="1076"/>
          <ac:picMkLst>
            <pc:docMk/>
            <pc:sldMk cId="3813787248" sldId="288"/>
            <ac:picMk id="4" creationId="{31827DC1-5E59-F032-2D06-27395218B847}"/>
          </ac:picMkLst>
        </pc:picChg>
      </pc:sldChg>
      <pc:sldChg chg="addSp delSp modSp add mod">
        <pc:chgData name="Matthew Weber" userId="cb8fa425-774b-40a7-b0f2-d5b57e79fa6f" providerId="ADAL" clId="{6C208310-2D26-47F7-A569-2F3B286532EB}" dt="2024-07-18T15:47:26.699" v="3717" actId="20577"/>
        <pc:sldMkLst>
          <pc:docMk/>
          <pc:sldMk cId="1948493310" sldId="289"/>
        </pc:sldMkLst>
        <pc:spChg chg="mod">
          <ac:chgData name="Matthew Weber" userId="cb8fa425-774b-40a7-b0f2-d5b57e79fa6f" providerId="ADAL" clId="{6C208310-2D26-47F7-A569-2F3B286532EB}" dt="2024-07-18T15:47:26.699" v="3717" actId="20577"/>
          <ac:spMkLst>
            <pc:docMk/>
            <pc:sldMk cId="1948493310" sldId="289"/>
            <ac:spMk id="3" creationId="{8F4C1733-6E4C-D12A-B536-419328C4EDAA}"/>
          </ac:spMkLst>
        </pc:spChg>
        <pc:spChg chg="del">
          <ac:chgData name="Matthew Weber" userId="cb8fa425-774b-40a7-b0f2-d5b57e79fa6f" providerId="ADAL" clId="{6C208310-2D26-47F7-A569-2F3B286532EB}" dt="2024-07-18T15:40:07.707" v="3524" actId="478"/>
          <ac:spMkLst>
            <pc:docMk/>
            <pc:sldMk cId="1948493310" sldId="289"/>
            <ac:spMk id="5" creationId="{9F4E82A4-DA5C-BC9F-BD61-EB4361D3DF73}"/>
          </ac:spMkLst>
        </pc:spChg>
        <pc:spChg chg="add mod">
          <ac:chgData name="Matthew Weber" userId="cb8fa425-774b-40a7-b0f2-d5b57e79fa6f" providerId="ADAL" clId="{6C208310-2D26-47F7-A569-2F3B286532EB}" dt="2024-07-18T15:42:11.705" v="3579" actId="14100"/>
          <ac:spMkLst>
            <pc:docMk/>
            <pc:sldMk cId="1948493310" sldId="289"/>
            <ac:spMk id="7" creationId="{65E15FD8-EBF6-B2EF-52CB-F6107DA52AD0}"/>
          </ac:spMkLst>
        </pc:spChg>
        <pc:spChg chg="add mod">
          <ac:chgData name="Matthew Weber" userId="cb8fa425-774b-40a7-b0f2-d5b57e79fa6f" providerId="ADAL" clId="{6C208310-2D26-47F7-A569-2F3B286532EB}" dt="2024-07-18T15:43:05.978" v="3616" actId="1076"/>
          <ac:spMkLst>
            <pc:docMk/>
            <pc:sldMk cId="1948493310" sldId="289"/>
            <ac:spMk id="8" creationId="{4DB6A388-7BCF-DC38-556F-061676755AE1}"/>
          </ac:spMkLst>
        </pc:spChg>
        <pc:picChg chg="del">
          <ac:chgData name="Matthew Weber" userId="cb8fa425-774b-40a7-b0f2-d5b57e79fa6f" providerId="ADAL" clId="{6C208310-2D26-47F7-A569-2F3B286532EB}" dt="2024-07-18T15:40:06.247" v="3523" actId="478"/>
          <ac:picMkLst>
            <pc:docMk/>
            <pc:sldMk cId="1948493310" sldId="289"/>
            <ac:picMk id="4" creationId="{988AD8C0-542A-E27D-8837-1AAB47CF5F56}"/>
          </ac:picMkLst>
        </pc:picChg>
        <pc:picChg chg="add mod">
          <ac:chgData name="Matthew Weber" userId="cb8fa425-774b-40a7-b0f2-d5b57e79fa6f" providerId="ADAL" clId="{6C208310-2D26-47F7-A569-2F3B286532EB}" dt="2024-07-18T15:41:55.179" v="3575" actId="1076"/>
          <ac:picMkLst>
            <pc:docMk/>
            <pc:sldMk cId="1948493310" sldId="289"/>
            <ac:picMk id="6" creationId="{4DA9B76D-6D5D-96C4-5E33-9467D2081D33}"/>
          </ac:picMkLst>
        </pc:picChg>
      </pc:sldChg>
      <pc:sldChg chg="addSp delSp modSp add mod">
        <pc:chgData name="Matthew Weber" userId="cb8fa425-774b-40a7-b0f2-d5b57e79fa6f" providerId="ADAL" clId="{6C208310-2D26-47F7-A569-2F3B286532EB}" dt="2024-07-19T17:34:24.720" v="4959" actId="1076"/>
        <pc:sldMkLst>
          <pc:docMk/>
          <pc:sldMk cId="1290063926" sldId="290"/>
        </pc:sldMkLst>
        <pc:spChg chg="mod">
          <ac:chgData name="Matthew Weber" userId="cb8fa425-774b-40a7-b0f2-d5b57e79fa6f" providerId="ADAL" clId="{6C208310-2D26-47F7-A569-2F3B286532EB}" dt="2024-07-19T17:33:58.273" v="4947" actId="20577"/>
          <ac:spMkLst>
            <pc:docMk/>
            <pc:sldMk cId="1290063926" sldId="290"/>
            <ac:spMk id="3" creationId="{8F4C1733-6E4C-D12A-B536-419328C4EDAA}"/>
          </ac:spMkLst>
        </pc:spChg>
        <pc:spChg chg="del">
          <ac:chgData name="Matthew Weber" userId="cb8fa425-774b-40a7-b0f2-d5b57e79fa6f" providerId="ADAL" clId="{6C208310-2D26-47F7-A569-2F3B286532EB}" dt="2024-07-19T17:32:35.225" v="4919" actId="478"/>
          <ac:spMkLst>
            <pc:docMk/>
            <pc:sldMk cId="1290063926" sldId="290"/>
            <ac:spMk id="4" creationId="{395D5441-CC14-CDA8-165A-BDC44A530BCB}"/>
          </ac:spMkLst>
        </pc:spChg>
        <pc:spChg chg="del">
          <ac:chgData name="Matthew Weber" userId="cb8fa425-774b-40a7-b0f2-d5b57e79fa6f" providerId="ADAL" clId="{6C208310-2D26-47F7-A569-2F3B286532EB}" dt="2024-07-19T17:32:36.734" v="4920" actId="478"/>
          <ac:spMkLst>
            <pc:docMk/>
            <pc:sldMk cId="1290063926" sldId="290"/>
            <ac:spMk id="5" creationId="{AD9F1143-8B61-8267-FC0C-A00DDDD4CE71}"/>
          </ac:spMkLst>
        </pc:spChg>
        <pc:spChg chg="add mod">
          <ac:chgData name="Matthew Weber" userId="cb8fa425-774b-40a7-b0f2-d5b57e79fa6f" providerId="ADAL" clId="{6C208310-2D26-47F7-A569-2F3B286532EB}" dt="2024-07-19T17:34:24.720" v="4959" actId="1076"/>
          <ac:spMkLst>
            <pc:docMk/>
            <pc:sldMk cId="1290063926" sldId="290"/>
            <ac:spMk id="8" creationId="{F8014C89-76BB-5664-AF25-543362A00A6C}"/>
          </ac:spMkLst>
        </pc:spChg>
        <pc:picChg chg="del">
          <ac:chgData name="Matthew Weber" userId="cb8fa425-774b-40a7-b0f2-d5b57e79fa6f" providerId="ADAL" clId="{6C208310-2D26-47F7-A569-2F3B286532EB}" dt="2024-07-19T17:32:33.920" v="4918" actId="478"/>
          <ac:picMkLst>
            <pc:docMk/>
            <pc:sldMk cId="1290063926" sldId="290"/>
            <ac:picMk id="2" creationId="{80E43BF7-6945-65F7-CEC9-8B0F1EE9CB5F}"/>
          </ac:picMkLst>
        </pc:picChg>
        <pc:picChg chg="add mod">
          <ac:chgData name="Matthew Weber" userId="cb8fa425-774b-40a7-b0f2-d5b57e79fa6f" providerId="ADAL" clId="{6C208310-2D26-47F7-A569-2F3B286532EB}" dt="2024-07-19T17:33:12.628" v="4927" actId="1076"/>
          <ac:picMkLst>
            <pc:docMk/>
            <pc:sldMk cId="1290063926" sldId="290"/>
            <ac:picMk id="7" creationId="{D468B13A-F125-36B9-157B-856534E5AE51}"/>
          </ac:picMkLst>
        </pc:picChg>
      </pc:sldChg>
    </pc:docChg>
  </pc:docChgLst>
  <pc:docChgLst>
    <pc:chgData name="Matthew Weber" userId="cb8fa425-774b-40a7-b0f2-d5b57e79fa6f" providerId="ADAL" clId="{017E6598-7435-4BDB-8241-F1737B66B46A}"/>
    <pc:docChg chg="undo custSel addSld delSld modSld">
      <pc:chgData name="Matthew Weber" userId="cb8fa425-774b-40a7-b0f2-d5b57e79fa6f" providerId="ADAL" clId="{017E6598-7435-4BDB-8241-F1737B66B46A}" dt="2024-07-01T17:06:39.470" v="16"/>
      <pc:docMkLst>
        <pc:docMk/>
      </pc:docMkLst>
      <pc:sldChg chg="addSp delSp delDesignElem">
        <pc:chgData name="Matthew Weber" userId="cb8fa425-774b-40a7-b0f2-d5b57e79fa6f" providerId="ADAL" clId="{017E6598-7435-4BDB-8241-F1737B66B46A}" dt="2024-07-01T17:06:39.470" v="16"/>
        <pc:sldMkLst>
          <pc:docMk/>
          <pc:sldMk cId="2932703518" sldId="256"/>
        </pc:sldMkLst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2932703518" sldId="256"/>
            <ac:spMk id="8" creationId="{A134706B-150F-487B-B4FB-34C10219C72F}"/>
          </ac:spMkLst>
        </pc:spChg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2932703518" sldId="256"/>
            <ac:spMk id="10" creationId="{25FD23E7-C75D-4AFA-A4D4-BE5558110941}"/>
          </ac:spMkLst>
        </pc:spChg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2932703518" sldId="256"/>
            <ac:spMk id="12" creationId="{D6705569-F545-4F47-A260-A9202826EA20}"/>
          </ac:spMkLst>
        </pc:spChg>
      </pc:sldChg>
      <pc:sldChg chg="addSp delSp modSp mod delDesignElem">
        <pc:chgData name="Matthew Weber" userId="cb8fa425-774b-40a7-b0f2-d5b57e79fa6f" providerId="ADAL" clId="{017E6598-7435-4BDB-8241-F1737B66B46A}" dt="2024-07-01T17:06:39.470" v="16"/>
        <pc:sldMkLst>
          <pc:docMk/>
          <pc:sldMk cId="2923562659" sldId="257"/>
        </pc:sldMkLst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2923562659" sldId="257"/>
            <ac:spMk id="9" creationId="{79BB35BC-D5C2-4C8B-A22A-A71E6191913B}"/>
          </ac:spMkLst>
        </pc:spChg>
        <pc:picChg chg="mod">
          <ac:chgData name="Matthew Weber" userId="cb8fa425-774b-40a7-b0f2-d5b57e79fa6f" providerId="ADAL" clId="{017E6598-7435-4BDB-8241-F1737B66B46A}" dt="2024-07-01T17:00:24.662" v="0" actId="1076"/>
          <ac:picMkLst>
            <pc:docMk/>
            <pc:sldMk cId="2923562659" sldId="257"/>
            <ac:picMk id="5" creationId="{4CCF3BA4-DF18-1540-9964-B17F6A78B2E2}"/>
          </ac:picMkLst>
        </pc:picChg>
      </pc:sldChg>
      <pc:sldChg chg="addSp delSp delDesignElem">
        <pc:chgData name="Matthew Weber" userId="cb8fa425-774b-40a7-b0f2-d5b57e79fa6f" providerId="ADAL" clId="{017E6598-7435-4BDB-8241-F1737B66B46A}" dt="2024-07-01T17:06:39.470" v="16"/>
        <pc:sldMkLst>
          <pc:docMk/>
          <pc:sldMk cId="754623724" sldId="258"/>
        </pc:sldMkLst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754623724" sldId="258"/>
            <ac:spMk id="11" creationId="{0E3596DD-156A-473E-9BB3-C6A29F7574E9}"/>
          </ac:spMkLst>
        </pc:spChg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754623724" sldId="258"/>
            <ac:spMk id="13" creationId="{2C46C4D6-C474-4E92-B52E-944C1118F7B6}"/>
          </ac:spMkLst>
        </pc:spChg>
      </pc:sldChg>
      <pc:sldChg chg="addSp delSp modSp mod delDesignElem">
        <pc:chgData name="Matthew Weber" userId="cb8fa425-774b-40a7-b0f2-d5b57e79fa6f" providerId="ADAL" clId="{017E6598-7435-4BDB-8241-F1737B66B46A}" dt="2024-07-01T17:06:39.470" v="16"/>
        <pc:sldMkLst>
          <pc:docMk/>
          <pc:sldMk cId="4169116557" sldId="259"/>
        </pc:sldMkLst>
        <pc:spChg chg="mod">
          <ac:chgData name="Matthew Weber" userId="cb8fa425-774b-40a7-b0f2-d5b57e79fa6f" providerId="ADAL" clId="{017E6598-7435-4BDB-8241-F1737B66B46A}" dt="2024-07-01T17:03:02.424" v="5" actId="14100"/>
          <ac:spMkLst>
            <pc:docMk/>
            <pc:sldMk cId="4169116557" sldId="259"/>
            <ac:spMk id="2" creationId="{51C08503-DA61-147C-F172-6AB2F4E1D578}"/>
          </ac:spMkLst>
        </pc:spChg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4169116557" sldId="259"/>
            <ac:spMk id="11" creationId="{0E3596DD-156A-473E-9BB3-C6A29F7574E9}"/>
          </ac:spMkLst>
        </pc:spChg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4169116557" sldId="259"/>
            <ac:spMk id="13" creationId="{2C46C4D6-C474-4E92-B52E-944C1118F7B6}"/>
          </ac:spMkLst>
        </pc:spChg>
      </pc:sldChg>
      <pc:sldChg chg="addSp delSp delDesignElem">
        <pc:chgData name="Matthew Weber" userId="cb8fa425-774b-40a7-b0f2-d5b57e79fa6f" providerId="ADAL" clId="{017E6598-7435-4BDB-8241-F1737B66B46A}" dt="2024-07-01T17:06:39.470" v="16"/>
        <pc:sldMkLst>
          <pc:docMk/>
          <pc:sldMk cId="2846251533" sldId="260"/>
        </pc:sldMkLst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2846251533" sldId="260"/>
            <ac:spMk id="11" creationId="{0E3596DD-156A-473E-9BB3-C6A29F7574E9}"/>
          </ac:spMkLst>
        </pc:spChg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2846251533" sldId="260"/>
            <ac:spMk id="13" creationId="{2C46C4D6-C474-4E92-B52E-944C1118F7B6}"/>
          </ac:spMkLst>
        </pc:spChg>
      </pc:sldChg>
      <pc:sldChg chg="addSp delSp delDesignElem">
        <pc:chgData name="Matthew Weber" userId="cb8fa425-774b-40a7-b0f2-d5b57e79fa6f" providerId="ADAL" clId="{017E6598-7435-4BDB-8241-F1737B66B46A}" dt="2024-07-01T17:06:39.470" v="16"/>
        <pc:sldMkLst>
          <pc:docMk/>
          <pc:sldMk cId="2595567678" sldId="261"/>
        </pc:sldMkLst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2595567678" sldId="261"/>
            <ac:spMk id="11" creationId="{0E3596DD-156A-473E-9BB3-C6A29F7574E9}"/>
          </ac:spMkLst>
        </pc:spChg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2595567678" sldId="261"/>
            <ac:spMk id="13" creationId="{2C46C4D6-C474-4E92-B52E-944C1118F7B6}"/>
          </ac:spMkLst>
        </pc:spChg>
      </pc:sldChg>
      <pc:sldChg chg="addSp delSp modSp mod delDesignElem">
        <pc:chgData name="Matthew Weber" userId="cb8fa425-774b-40a7-b0f2-d5b57e79fa6f" providerId="ADAL" clId="{017E6598-7435-4BDB-8241-F1737B66B46A}" dt="2024-07-01T17:06:39.470" v="16"/>
        <pc:sldMkLst>
          <pc:docMk/>
          <pc:sldMk cId="3183407483" sldId="262"/>
        </pc:sldMkLst>
        <pc:spChg chg="add del">
          <ac:chgData name="Matthew Weber" userId="cb8fa425-774b-40a7-b0f2-d5b57e79fa6f" providerId="ADAL" clId="{017E6598-7435-4BDB-8241-F1737B66B46A}" dt="2024-07-01T17:06:38.291" v="15" actId="26606"/>
          <ac:spMkLst>
            <pc:docMk/>
            <pc:sldMk cId="3183407483" sldId="262"/>
            <ac:spMk id="8" creationId="{0E3596DD-156A-473E-9BB3-C6A29F7574E9}"/>
          </ac:spMkLst>
        </pc:spChg>
        <pc:spChg chg="add del">
          <ac:chgData name="Matthew Weber" userId="cb8fa425-774b-40a7-b0f2-d5b57e79fa6f" providerId="ADAL" clId="{017E6598-7435-4BDB-8241-F1737B66B46A}" dt="2024-07-01T17:06:38.291" v="15" actId="26606"/>
          <ac:spMkLst>
            <pc:docMk/>
            <pc:sldMk cId="3183407483" sldId="262"/>
            <ac:spMk id="9" creationId="{2C46C4D6-C474-4E92-B52E-944C1118F7B6}"/>
          </ac:spMkLst>
        </pc:spChg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3183407483" sldId="262"/>
            <ac:spMk id="11" creationId="{0E3596DD-156A-473E-9BB3-C6A29F7574E9}"/>
          </ac:spMkLst>
        </pc:spChg>
        <pc:spChg chg="add del">
          <ac:chgData name="Matthew Weber" userId="cb8fa425-774b-40a7-b0f2-d5b57e79fa6f" providerId="ADAL" clId="{017E6598-7435-4BDB-8241-F1737B66B46A}" dt="2024-07-01T17:06:39.470" v="16"/>
          <ac:spMkLst>
            <pc:docMk/>
            <pc:sldMk cId="3183407483" sldId="262"/>
            <ac:spMk id="13" creationId="{2C46C4D6-C474-4E92-B52E-944C1118F7B6}"/>
          </ac:spMkLst>
        </pc:spChg>
        <pc:grpChg chg="add mod">
          <ac:chgData name="Matthew Weber" userId="cb8fa425-774b-40a7-b0f2-d5b57e79fa6f" providerId="ADAL" clId="{017E6598-7435-4BDB-8241-F1737B66B46A}" dt="2024-07-01T17:06:38.291" v="15" actId="26606"/>
          <ac:grpSpMkLst>
            <pc:docMk/>
            <pc:sldMk cId="3183407483" sldId="262"/>
            <ac:grpSpMk id="4" creationId="{44E66633-36DF-1C51-1370-BE05BC1CB25F}"/>
          </ac:grpSpMkLst>
        </pc:grpChg>
      </pc:sldChg>
      <pc:sldChg chg="delSp new del mod">
        <pc:chgData name="Matthew Weber" userId="cb8fa425-774b-40a7-b0f2-d5b57e79fa6f" providerId="ADAL" clId="{017E6598-7435-4BDB-8241-F1737B66B46A}" dt="2024-07-01T17:00:46.822" v="4" actId="2696"/>
        <pc:sldMkLst>
          <pc:docMk/>
          <pc:sldMk cId="646085186" sldId="263"/>
        </pc:sldMkLst>
        <pc:spChg chg="del">
          <ac:chgData name="Matthew Weber" userId="cb8fa425-774b-40a7-b0f2-d5b57e79fa6f" providerId="ADAL" clId="{017E6598-7435-4BDB-8241-F1737B66B46A}" dt="2024-07-01T17:00:42.872" v="3" actId="478"/>
          <ac:spMkLst>
            <pc:docMk/>
            <pc:sldMk cId="646085186" sldId="263"/>
            <ac:spMk id="2" creationId="{89EEE0CA-8308-0A63-2655-CF804F76E470}"/>
          </ac:spMkLst>
        </pc:spChg>
        <pc:spChg chg="del">
          <ac:chgData name="Matthew Weber" userId="cb8fa425-774b-40a7-b0f2-d5b57e79fa6f" providerId="ADAL" clId="{017E6598-7435-4BDB-8241-F1737B66B46A}" dt="2024-07-01T17:00:39.743" v="2" actId="478"/>
          <ac:spMkLst>
            <pc:docMk/>
            <pc:sldMk cId="646085186" sldId="263"/>
            <ac:spMk id="3" creationId="{78FD227C-5ED6-4769-6C73-CECC475E9263}"/>
          </ac:spMkLst>
        </pc:spChg>
      </pc:sldChg>
    </pc:docChg>
  </pc:docChgLst>
  <pc:docChgLst>
    <pc:chgData name="Matthew Weber" userId="cb8fa425-774b-40a7-b0f2-d5b57e79fa6f" providerId="ADAL" clId="{08E280E4-3079-4C57-88EF-704179C482FE}"/>
    <pc:docChg chg="undo custSel delSld modSld">
      <pc:chgData name="Matthew Weber" userId="cb8fa425-774b-40a7-b0f2-d5b57e79fa6f" providerId="ADAL" clId="{08E280E4-3079-4C57-88EF-704179C482FE}" dt="2024-07-31T17:26:43.385" v="175" actId="20577"/>
      <pc:docMkLst>
        <pc:docMk/>
      </pc:docMkLst>
      <pc:sldChg chg="addSp delSp modSp mod">
        <pc:chgData name="Matthew Weber" userId="cb8fa425-774b-40a7-b0f2-d5b57e79fa6f" providerId="ADAL" clId="{08E280E4-3079-4C57-88EF-704179C482FE}" dt="2024-07-31T17:13:02.074" v="60" actId="1076"/>
        <pc:sldMkLst>
          <pc:docMk/>
          <pc:sldMk cId="4169116557" sldId="259"/>
        </pc:sldMkLst>
        <pc:spChg chg="mod">
          <ac:chgData name="Matthew Weber" userId="cb8fa425-774b-40a7-b0f2-d5b57e79fa6f" providerId="ADAL" clId="{08E280E4-3079-4C57-88EF-704179C482FE}" dt="2024-07-31T17:11:56.843" v="46" actId="404"/>
          <ac:spMkLst>
            <pc:docMk/>
            <pc:sldMk cId="4169116557" sldId="259"/>
            <ac:spMk id="3" creationId="{8F4C1733-6E4C-D12A-B536-419328C4EDAA}"/>
          </ac:spMkLst>
        </pc:spChg>
        <pc:spChg chg="add mod">
          <ac:chgData name="Matthew Weber" userId="cb8fa425-774b-40a7-b0f2-d5b57e79fa6f" providerId="ADAL" clId="{08E280E4-3079-4C57-88EF-704179C482FE}" dt="2024-07-31T17:13:02.074" v="60" actId="1076"/>
          <ac:spMkLst>
            <pc:docMk/>
            <pc:sldMk cId="4169116557" sldId="259"/>
            <ac:spMk id="6" creationId="{B2DAAECA-07FD-BE59-7798-15EB4ACD9AD9}"/>
          </ac:spMkLst>
        </pc:spChg>
        <pc:spChg chg="add mod">
          <ac:chgData name="Matthew Weber" userId="cb8fa425-774b-40a7-b0f2-d5b57e79fa6f" providerId="ADAL" clId="{08E280E4-3079-4C57-88EF-704179C482FE}" dt="2024-07-31T17:12:20.062" v="48"/>
          <ac:spMkLst>
            <pc:docMk/>
            <pc:sldMk cId="4169116557" sldId="259"/>
            <ac:spMk id="9" creationId="{02D1A38C-C0C4-6CF2-2C42-77B55DC925A8}"/>
          </ac:spMkLst>
        </pc:spChg>
        <pc:grpChg chg="del">
          <ac:chgData name="Matthew Weber" userId="cb8fa425-774b-40a7-b0f2-d5b57e79fa6f" providerId="ADAL" clId="{08E280E4-3079-4C57-88EF-704179C482FE}" dt="2024-07-31T17:11:59.182" v="47" actId="478"/>
          <ac:grpSpMkLst>
            <pc:docMk/>
            <pc:sldMk cId="4169116557" sldId="259"/>
            <ac:grpSpMk id="2" creationId="{C92D4E8A-65A4-DF2D-DB72-660C61449586}"/>
          </ac:grpSpMkLst>
        </pc:grpChg>
        <pc:grpChg chg="add mod">
          <ac:chgData name="Matthew Weber" userId="cb8fa425-774b-40a7-b0f2-d5b57e79fa6f" providerId="ADAL" clId="{08E280E4-3079-4C57-88EF-704179C482FE}" dt="2024-07-31T17:12:53.779" v="59" actId="1076"/>
          <ac:grpSpMkLst>
            <pc:docMk/>
            <pc:sldMk cId="4169116557" sldId="259"/>
            <ac:grpSpMk id="7" creationId="{EB9A5792-AC4E-1E8B-961A-2B3F8B90CA3D}"/>
          </ac:grpSpMkLst>
        </pc:grpChg>
        <pc:picChg chg="add mod">
          <ac:chgData name="Matthew Weber" userId="cb8fa425-774b-40a7-b0f2-d5b57e79fa6f" providerId="ADAL" clId="{08E280E4-3079-4C57-88EF-704179C482FE}" dt="2024-07-31T17:12:20.062" v="48"/>
          <ac:picMkLst>
            <pc:docMk/>
            <pc:sldMk cId="4169116557" sldId="259"/>
            <ac:picMk id="8" creationId="{448D50F9-78A8-87E0-106D-6DF18124F509}"/>
          </ac:picMkLst>
        </pc:picChg>
      </pc:sldChg>
      <pc:sldChg chg="del">
        <pc:chgData name="Matthew Weber" userId="cb8fa425-774b-40a7-b0f2-d5b57e79fa6f" providerId="ADAL" clId="{08E280E4-3079-4C57-88EF-704179C482FE}" dt="2024-07-31T17:11:17.318" v="40" actId="2696"/>
        <pc:sldMkLst>
          <pc:docMk/>
          <pc:sldMk cId="2599780578" sldId="271"/>
        </pc:sldMkLst>
      </pc:sldChg>
      <pc:sldChg chg="addSp delSp modSp mod">
        <pc:chgData name="Matthew Weber" userId="cb8fa425-774b-40a7-b0f2-d5b57e79fa6f" providerId="ADAL" clId="{08E280E4-3079-4C57-88EF-704179C482FE}" dt="2024-07-31T17:19:51.412" v="76" actId="1076"/>
        <pc:sldMkLst>
          <pc:docMk/>
          <pc:sldMk cId="1997289913" sldId="272"/>
        </pc:sldMkLst>
        <pc:spChg chg="mod">
          <ac:chgData name="Matthew Weber" userId="cb8fa425-774b-40a7-b0f2-d5b57e79fa6f" providerId="ADAL" clId="{08E280E4-3079-4C57-88EF-704179C482FE}" dt="2024-07-31T17:14:06.394" v="69" actId="20577"/>
          <ac:spMkLst>
            <pc:docMk/>
            <pc:sldMk cId="1997289913" sldId="272"/>
            <ac:spMk id="3" creationId="{8F4C1733-6E4C-D12A-B536-419328C4EDAA}"/>
          </ac:spMkLst>
        </pc:spChg>
        <pc:spChg chg="del">
          <ac:chgData name="Matthew Weber" userId="cb8fa425-774b-40a7-b0f2-d5b57e79fa6f" providerId="ADAL" clId="{08E280E4-3079-4C57-88EF-704179C482FE}" dt="2024-07-31T17:14:09.625" v="71" actId="478"/>
          <ac:spMkLst>
            <pc:docMk/>
            <pc:sldMk cId="1997289913" sldId="272"/>
            <ac:spMk id="5" creationId="{729858A3-F865-3C06-4F1E-2FDB6BB9059A}"/>
          </ac:spMkLst>
        </pc:spChg>
        <pc:spChg chg="mod">
          <ac:chgData name="Matthew Weber" userId="cb8fa425-774b-40a7-b0f2-d5b57e79fa6f" providerId="ADAL" clId="{08E280E4-3079-4C57-88EF-704179C482FE}" dt="2024-07-31T17:19:51.412" v="76" actId="1076"/>
          <ac:spMkLst>
            <pc:docMk/>
            <pc:sldMk cId="1997289913" sldId="272"/>
            <ac:spMk id="6" creationId="{599990D9-13CA-53F3-6A3F-715C044EFBDD}"/>
          </ac:spMkLst>
        </pc:spChg>
        <pc:spChg chg="add del">
          <ac:chgData name="Matthew Weber" userId="cb8fa425-774b-40a7-b0f2-d5b57e79fa6f" providerId="ADAL" clId="{08E280E4-3079-4C57-88EF-704179C482FE}" dt="2024-07-31T17:19:28.773" v="73" actId="478"/>
          <ac:spMkLst>
            <pc:docMk/>
            <pc:sldMk cId="1997289913" sldId="272"/>
            <ac:spMk id="7" creationId="{86AAE95C-0E5A-B3E2-BD1C-37BB363A3D11}"/>
          </ac:spMkLst>
        </pc:spChg>
        <pc:spChg chg="add mod">
          <ac:chgData name="Matthew Weber" userId="cb8fa425-774b-40a7-b0f2-d5b57e79fa6f" providerId="ADAL" clId="{08E280E4-3079-4C57-88EF-704179C482FE}" dt="2024-07-31T17:19:47.361" v="75" actId="1076"/>
          <ac:spMkLst>
            <pc:docMk/>
            <pc:sldMk cId="1997289913" sldId="272"/>
            <ac:spMk id="9" creationId="{E8E62C56-D247-5C5B-93B0-F124B06366A0}"/>
          </ac:spMkLst>
        </pc:spChg>
        <pc:picChg chg="del">
          <ac:chgData name="Matthew Weber" userId="cb8fa425-774b-40a7-b0f2-d5b57e79fa6f" providerId="ADAL" clId="{08E280E4-3079-4C57-88EF-704179C482FE}" dt="2024-07-31T17:14:08.190" v="70" actId="478"/>
          <ac:picMkLst>
            <pc:docMk/>
            <pc:sldMk cId="1997289913" sldId="272"/>
            <ac:picMk id="4" creationId="{EB7DD193-0766-9C81-E6FD-D0AEDD200145}"/>
          </ac:picMkLst>
        </pc:picChg>
        <pc:picChg chg="add mod">
          <ac:chgData name="Matthew Weber" userId="cb8fa425-774b-40a7-b0f2-d5b57e79fa6f" providerId="ADAL" clId="{08E280E4-3079-4C57-88EF-704179C482FE}" dt="2024-07-31T17:19:47.361" v="75" actId="1076"/>
          <ac:picMkLst>
            <pc:docMk/>
            <pc:sldMk cId="1997289913" sldId="272"/>
            <ac:picMk id="8" creationId="{48C4F4E6-48CD-90EB-DAC2-BE5D6AA1ABFB}"/>
          </ac:picMkLst>
        </pc:picChg>
      </pc:sldChg>
      <pc:sldChg chg="addSp delSp modSp mod">
        <pc:chgData name="Matthew Weber" userId="cb8fa425-774b-40a7-b0f2-d5b57e79fa6f" providerId="ADAL" clId="{08E280E4-3079-4C57-88EF-704179C482FE}" dt="2024-07-31T17:23:18.411" v="136" actId="1076"/>
        <pc:sldMkLst>
          <pc:docMk/>
          <pc:sldMk cId="2781903042" sldId="273"/>
        </pc:sldMkLst>
        <pc:spChg chg="mod">
          <ac:chgData name="Matthew Weber" userId="cb8fa425-774b-40a7-b0f2-d5b57e79fa6f" providerId="ADAL" clId="{08E280E4-3079-4C57-88EF-704179C482FE}" dt="2024-07-31T17:22:11.037" v="133" actId="1076"/>
          <ac:spMkLst>
            <pc:docMk/>
            <pc:sldMk cId="2781903042" sldId="273"/>
            <ac:spMk id="3" creationId="{8F4C1733-6E4C-D12A-B536-419328C4EDAA}"/>
          </ac:spMkLst>
        </pc:spChg>
        <pc:spChg chg="del">
          <ac:chgData name="Matthew Weber" userId="cb8fa425-774b-40a7-b0f2-d5b57e79fa6f" providerId="ADAL" clId="{08E280E4-3079-4C57-88EF-704179C482FE}" dt="2024-07-31T17:20:30.208" v="88" actId="478"/>
          <ac:spMkLst>
            <pc:docMk/>
            <pc:sldMk cId="2781903042" sldId="273"/>
            <ac:spMk id="5" creationId="{DA960082-AFFE-1452-D16E-54C04F662A9D}"/>
          </ac:spMkLst>
        </pc:spChg>
        <pc:spChg chg="del">
          <ac:chgData name="Matthew Weber" userId="cb8fa425-774b-40a7-b0f2-d5b57e79fa6f" providerId="ADAL" clId="{08E280E4-3079-4C57-88EF-704179C482FE}" dt="2024-07-31T17:20:28.184" v="87" actId="478"/>
          <ac:spMkLst>
            <pc:docMk/>
            <pc:sldMk cId="2781903042" sldId="273"/>
            <ac:spMk id="6" creationId="{B80EBBE7-0F33-859F-6E7B-7F6841719570}"/>
          </ac:spMkLst>
        </pc:spChg>
        <pc:spChg chg="mod">
          <ac:chgData name="Matthew Weber" userId="cb8fa425-774b-40a7-b0f2-d5b57e79fa6f" providerId="ADAL" clId="{08E280E4-3079-4C57-88EF-704179C482FE}" dt="2024-07-31T17:23:18.411" v="136" actId="1076"/>
          <ac:spMkLst>
            <pc:docMk/>
            <pc:sldMk cId="2781903042" sldId="273"/>
            <ac:spMk id="7" creationId="{8091ECF9-5069-6DF2-6006-C90B7AC8EE40}"/>
          </ac:spMkLst>
        </pc:spChg>
        <pc:spChg chg="add mod">
          <ac:chgData name="Matthew Weber" userId="cb8fa425-774b-40a7-b0f2-d5b57e79fa6f" providerId="ADAL" clId="{08E280E4-3079-4C57-88EF-704179C482FE}" dt="2024-07-31T17:23:18.411" v="136" actId="1076"/>
          <ac:spMkLst>
            <pc:docMk/>
            <pc:sldMk cId="2781903042" sldId="273"/>
            <ac:spMk id="8" creationId="{D4756928-4BAD-8A4C-FE18-BCECC03384AA}"/>
          </ac:spMkLst>
        </pc:spChg>
        <pc:spChg chg="add mod">
          <ac:chgData name="Matthew Weber" userId="cb8fa425-774b-40a7-b0f2-d5b57e79fa6f" providerId="ADAL" clId="{08E280E4-3079-4C57-88EF-704179C482FE}" dt="2024-07-31T17:23:18.411" v="136" actId="1076"/>
          <ac:spMkLst>
            <pc:docMk/>
            <pc:sldMk cId="2781903042" sldId="273"/>
            <ac:spMk id="9" creationId="{2EEE9142-73B9-5063-1ED5-49B9FD1E0B9C}"/>
          </ac:spMkLst>
        </pc:spChg>
        <pc:picChg chg="add mod">
          <ac:chgData name="Matthew Weber" userId="cb8fa425-774b-40a7-b0f2-d5b57e79fa6f" providerId="ADAL" clId="{08E280E4-3079-4C57-88EF-704179C482FE}" dt="2024-07-31T17:23:18.411" v="136" actId="1076"/>
          <ac:picMkLst>
            <pc:docMk/>
            <pc:sldMk cId="2781903042" sldId="273"/>
            <ac:picMk id="2" creationId="{9BC8D01C-DADB-37E7-CEED-9236F8980A24}"/>
          </ac:picMkLst>
        </pc:picChg>
        <pc:picChg chg="del">
          <ac:chgData name="Matthew Weber" userId="cb8fa425-774b-40a7-b0f2-d5b57e79fa6f" providerId="ADAL" clId="{08E280E4-3079-4C57-88EF-704179C482FE}" dt="2024-07-31T17:20:26.528" v="86" actId="478"/>
          <ac:picMkLst>
            <pc:docMk/>
            <pc:sldMk cId="2781903042" sldId="273"/>
            <ac:picMk id="4" creationId="{1407C697-E225-4A6F-0B39-BA424F2C51D8}"/>
          </ac:picMkLst>
        </pc:picChg>
      </pc:sldChg>
      <pc:sldChg chg="del">
        <pc:chgData name="Matthew Weber" userId="cb8fa425-774b-40a7-b0f2-d5b57e79fa6f" providerId="ADAL" clId="{08E280E4-3079-4C57-88EF-704179C482FE}" dt="2024-07-31T17:25:38.542" v="163" actId="2696"/>
        <pc:sldMkLst>
          <pc:docMk/>
          <pc:sldMk cId="1580155748" sldId="275"/>
        </pc:sldMkLst>
      </pc:sldChg>
      <pc:sldChg chg="del">
        <pc:chgData name="Matthew Weber" userId="cb8fa425-774b-40a7-b0f2-d5b57e79fa6f" providerId="ADAL" clId="{08E280E4-3079-4C57-88EF-704179C482FE}" dt="2024-07-31T17:25:40.913" v="164" actId="2696"/>
        <pc:sldMkLst>
          <pc:docMk/>
          <pc:sldMk cId="2252848670" sldId="276"/>
        </pc:sldMkLst>
      </pc:sldChg>
      <pc:sldChg chg="modSp mod">
        <pc:chgData name="Matthew Weber" userId="cb8fa425-774b-40a7-b0f2-d5b57e79fa6f" providerId="ADAL" clId="{08E280E4-3079-4C57-88EF-704179C482FE}" dt="2024-07-31T17:10:41.885" v="39" actId="20577"/>
        <pc:sldMkLst>
          <pc:docMk/>
          <pc:sldMk cId="848020462" sldId="277"/>
        </pc:sldMkLst>
        <pc:spChg chg="mod">
          <ac:chgData name="Matthew Weber" userId="cb8fa425-774b-40a7-b0f2-d5b57e79fa6f" providerId="ADAL" clId="{08E280E4-3079-4C57-88EF-704179C482FE}" dt="2024-07-31T17:09:40.830" v="35" actId="20577"/>
          <ac:spMkLst>
            <pc:docMk/>
            <pc:sldMk cId="848020462" sldId="277"/>
            <ac:spMk id="2" creationId="{0988541B-C4D0-FD60-CEA4-610494902ED9}"/>
          </ac:spMkLst>
        </pc:spChg>
        <pc:spChg chg="mod">
          <ac:chgData name="Matthew Weber" userId="cb8fa425-774b-40a7-b0f2-d5b57e79fa6f" providerId="ADAL" clId="{08E280E4-3079-4C57-88EF-704179C482FE}" dt="2024-07-31T17:10:41.885" v="39" actId="20577"/>
          <ac:spMkLst>
            <pc:docMk/>
            <pc:sldMk cId="848020462" sldId="277"/>
            <ac:spMk id="3" creationId="{A811F1A6-A382-AF76-0D86-809F875EE824}"/>
          </ac:spMkLst>
        </pc:spChg>
      </pc:sldChg>
      <pc:sldChg chg="del">
        <pc:chgData name="Matthew Weber" userId="cb8fa425-774b-40a7-b0f2-d5b57e79fa6f" providerId="ADAL" clId="{08E280E4-3079-4C57-88EF-704179C482FE}" dt="2024-07-31T17:25:33.353" v="161" actId="2696"/>
        <pc:sldMkLst>
          <pc:docMk/>
          <pc:sldMk cId="3425184910" sldId="278"/>
        </pc:sldMkLst>
      </pc:sldChg>
      <pc:sldChg chg="delSp modSp mod">
        <pc:chgData name="Matthew Weber" userId="cb8fa425-774b-40a7-b0f2-d5b57e79fa6f" providerId="ADAL" clId="{08E280E4-3079-4C57-88EF-704179C482FE}" dt="2024-07-31T17:26:43.385" v="175" actId="20577"/>
        <pc:sldMkLst>
          <pc:docMk/>
          <pc:sldMk cId="2401924725" sldId="279"/>
        </pc:sldMkLst>
        <pc:spChg chg="mod">
          <ac:chgData name="Matthew Weber" userId="cb8fa425-774b-40a7-b0f2-d5b57e79fa6f" providerId="ADAL" clId="{08E280E4-3079-4C57-88EF-704179C482FE}" dt="2024-07-31T17:26:43.385" v="175" actId="20577"/>
          <ac:spMkLst>
            <pc:docMk/>
            <pc:sldMk cId="2401924725" sldId="279"/>
            <ac:spMk id="3" creationId="{8F4C1733-6E4C-D12A-B536-419328C4EDAA}"/>
          </ac:spMkLst>
        </pc:spChg>
        <pc:spChg chg="del">
          <ac:chgData name="Matthew Weber" userId="cb8fa425-774b-40a7-b0f2-d5b57e79fa6f" providerId="ADAL" clId="{08E280E4-3079-4C57-88EF-704179C482FE}" dt="2024-07-31T17:25:27.987" v="159" actId="478"/>
          <ac:spMkLst>
            <pc:docMk/>
            <pc:sldMk cId="2401924725" sldId="279"/>
            <ac:spMk id="5" creationId="{9F4E82A4-DA5C-BC9F-BD61-EB4361D3DF73}"/>
          </ac:spMkLst>
        </pc:spChg>
        <pc:spChg chg="del">
          <ac:chgData name="Matthew Weber" userId="cb8fa425-774b-40a7-b0f2-d5b57e79fa6f" providerId="ADAL" clId="{08E280E4-3079-4C57-88EF-704179C482FE}" dt="2024-07-31T17:25:26.722" v="158" actId="478"/>
          <ac:spMkLst>
            <pc:docMk/>
            <pc:sldMk cId="2401924725" sldId="279"/>
            <ac:spMk id="6" creationId="{784741C0-A1F3-76F0-AA9C-9E24118D5851}"/>
          </ac:spMkLst>
        </pc:spChg>
        <pc:picChg chg="del">
          <ac:chgData name="Matthew Weber" userId="cb8fa425-774b-40a7-b0f2-d5b57e79fa6f" providerId="ADAL" clId="{08E280E4-3079-4C57-88EF-704179C482FE}" dt="2024-07-31T17:25:25.253" v="157" actId="478"/>
          <ac:picMkLst>
            <pc:docMk/>
            <pc:sldMk cId="2401924725" sldId="279"/>
            <ac:picMk id="4" creationId="{988AD8C0-542A-E27D-8837-1AAB47CF5F56}"/>
          </ac:picMkLst>
        </pc:picChg>
      </pc:sldChg>
      <pc:sldChg chg="del">
        <pc:chgData name="Matthew Weber" userId="cb8fa425-774b-40a7-b0f2-d5b57e79fa6f" providerId="ADAL" clId="{08E280E4-3079-4C57-88EF-704179C482FE}" dt="2024-07-31T17:25:43.270" v="165" actId="2696"/>
        <pc:sldMkLst>
          <pc:docMk/>
          <pc:sldMk cId="3497865038" sldId="280"/>
        </pc:sldMkLst>
      </pc:sldChg>
      <pc:sldChg chg="del">
        <pc:chgData name="Matthew Weber" userId="cb8fa425-774b-40a7-b0f2-d5b57e79fa6f" providerId="ADAL" clId="{08E280E4-3079-4C57-88EF-704179C482FE}" dt="2024-07-31T17:25:45.260" v="166" actId="2696"/>
        <pc:sldMkLst>
          <pc:docMk/>
          <pc:sldMk cId="1603370287" sldId="281"/>
        </pc:sldMkLst>
      </pc:sldChg>
      <pc:sldChg chg="del">
        <pc:chgData name="Matthew Weber" userId="cb8fa425-774b-40a7-b0f2-d5b57e79fa6f" providerId="ADAL" clId="{08E280E4-3079-4C57-88EF-704179C482FE}" dt="2024-07-31T17:25:47.302" v="167" actId="2696"/>
        <pc:sldMkLst>
          <pc:docMk/>
          <pc:sldMk cId="3338773765" sldId="282"/>
        </pc:sldMkLst>
      </pc:sldChg>
      <pc:sldChg chg="del">
        <pc:chgData name="Matthew Weber" userId="cb8fa425-774b-40a7-b0f2-d5b57e79fa6f" providerId="ADAL" clId="{08E280E4-3079-4C57-88EF-704179C482FE}" dt="2024-07-31T17:25:51.863" v="169" actId="2696"/>
        <pc:sldMkLst>
          <pc:docMk/>
          <pc:sldMk cId="2237859603" sldId="283"/>
        </pc:sldMkLst>
      </pc:sldChg>
      <pc:sldChg chg="del">
        <pc:chgData name="Matthew Weber" userId="cb8fa425-774b-40a7-b0f2-d5b57e79fa6f" providerId="ADAL" clId="{08E280E4-3079-4C57-88EF-704179C482FE}" dt="2024-07-31T17:25:35.652" v="162" actId="2696"/>
        <pc:sldMkLst>
          <pc:docMk/>
          <pc:sldMk cId="2002556509" sldId="284"/>
        </pc:sldMkLst>
      </pc:sldChg>
      <pc:sldChg chg="del">
        <pc:chgData name="Matthew Weber" userId="cb8fa425-774b-40a7-b0f2-d5b57e79fa6f" providerId="ADAL" clId="{08E280E4-3079-4C57-88EF-704179C482FE}" dt="2024-07-31T17:25:54.053" v="170" actId="2696"/>
        <pc:sldMkLst>
          <pc:docMk/>
          <pc:sldMk cId="2675392963" sldId="286"/>
        </pc:sldMkLst>
      </pc:sldChg>
      <pc:sldChg chg="del">
        <pc:chgData name="Matthew Weber" userId="cb8fa425-774b-40a7-b0f2-d5b57e79fa6f" providerId="ADAL" clId="{08E280E4-3079-4C57-88EF-704179C482FE}" dt="2024-07-31T17:25:56.173" v="171" actId="2696"/>
        <pc:sldMkLst>
          <pc:docMk/>
          <pc:sldMk cId="4206205625" sldId="287"/>
        </pc:sldMkLst>
      </pc:sldChg>
      <pc:sldChg chg="del">
        <pc:chgData name="Matthew Weber" userId="cb8fa425-774b-40a7-b0f2-d5b57e79fa6f" providerId="ADAL" clId="{08E280E4-3079-4C57-88EF-704179C482FE}" dt="2024-07-31T17:25:58.321" v="172" actId="2696"/>
        <pc:sldMkLst>
          <pc:docMk/>
          <pc:sldMk cId="3813787248" sldId="288"/>
        </pc:sldMkLst>
      </pc:sldChg>
      <pc:sldChg chg="del">
        <pc:chgData name="Matthew Weber" userId="cb8fa425-774b-40a7-b0f2-d5b57e79fa6f" providerId="ADAL" clId="{08E280E4-3079-4C57-88EF-704179C482FE}" dt="2024-07-31T17:25:31.273" v="160" actId="2696"/>
        <pc:sldMkLst>
          <pc:docMk/>
          <pc:sldMk cId="1948493310" sldId="289"/>
        </pc:sldMkLst>
      </pc:sldChg>
      <pc:sldChg chg="del">
        <pc:chgData name="Matthew Weber" userId="cb8fa425-774b-40a7-b0f2-d5b57e79fa6f" providerId="ADAL" clId="{08E280E4-3079-4C57-88EF-704179C482FE}" dt="2024-07-31T17:25:49.296" v="168" actId="2696"/>
        <pc:sldMkLst>
          <pc:docMk/>
          <pc:sldMk cId="1290063926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F12E3-94DC-4320-8BD1-6D376FCAE3E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05311-1B54-44E4-88E9-F095F082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34094-CE06-EEAD-E70F-1427421F1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265ED-8352-085A-4BD8-37D85C002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86CBA-629C-A1F8-3227-5C8A7493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ED1B3-481C-DDC2-D2D9-BD316E68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862B8-2F84-CC69-696E-492C7183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6932-4F0F-DD21-BEDF-0396C94B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442AC-1360-C549-D992-B1B7C9830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7916F-E0C6-3716-4C70-5CD54780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6CC2-6DCE-E76D-7AD3-8109255B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81E70-1600-C098-0054-B7E252FF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6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56B06-CE73-530E-EC48-F540D8733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15938-F6F7-CBD5-DA0D-6F71117C1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04BB7-A274-E785-A93A-5BAA6188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5A560-0161-9654-6079-3A952530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4E40-D68B-65B3-601D-EFB8FEB4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8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8B7F-3C49-F3D1-9228-DAC0C795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CECE-4927-771C-27C5-A4450D271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D4DD-5A86-D8A4-6E82-C791C7BF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970E8-6AFD-2647-EA9B-67C86BDF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EE4D-043F-2CFC-05C8-7577001F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4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FBAB-A950-670B-21A0-259760F4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C11B5-263D-6CCB-59D5-C52CD5426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C28F-F368-AE1F-A41D-F848F430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0E58C-C56A-DC8D-BE77-1C6B7EA9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1D9AE-9F98-CF12-3B00-450B362D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5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3180-174E-2D3C-BAA4-64454DEF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2998-7AB3-91ED-5A87-E5230B57F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75C19-D8C2-4814-4F2C-695394913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72CC9-6BBD-24B2-F1B7-5DBAB3AF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73542-AD19-AD70-69DC-5B11B82B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1E5D4-6FA4-8B3B-E432-21843935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0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B16D-3135-42A7-0A2A-13026625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5928C-E602-438E-3788-41493B7A7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C62B3-985A-10DD-C768-625002B83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4931D-6479-83A4-DA5B-BAF263C62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4039B-E3F0-DF68-FDF9-6E116BCD0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0F142-C0C3-12D5-4653-CF9BE3B5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3BF52-B2F5-C744-F7A4-757CCE80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99C99-2F76-D1E5-FA60-B40E63B3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1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A237-70FB-325F-FE8A-7D7E321D2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4DDD3-84BA-F6D9-A945-2ED14926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A126D-68F0-D022-817B-AAAA7E65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01807-A85B-F22F-CCB0-14911CC7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33E8E-5054-A448-078E-B3B29B57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64916-7A5C-4CED-6C84-5EA28A32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B0877-7949-8753-E09B-CD4EAA0B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8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1674-2452-5AF1-89C6-EBEACD5E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A97F-F6B1-065E-2C88-1322C87F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5C46F-A409-9D12-810D-AA35F89D7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16A67-D4F8-51ED-A80E-9D925D3D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BE8DD-AA28-C038-4EDE-77AD789D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25FD7-03C7-B980-EB24-528E5646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363B-1202-C670-A77C-FBEA8AD1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278A6-9A0D-7334-590C-5CC0C1D6B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4DC78-FE5B-9AC0-0E89-8381A9085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1A4E1-7692-E794-F123-21111AFD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55E4B-A00F-56D5-D521-9EF3582B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5FCA8-CEB5-E0C3-0FA2-826BF978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5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C48F4-19C8-719E-82F0-AEA1B21B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283C2-2327-BB59-5075-BB862196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5789C-D97E-C416-7B9A-B77D8F52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62ED2A-95FA-4B05-9023-C128A1E1200D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CC9BA-DB28-69F0-B066-4A2CC1CCE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D821-29F1-01BC-E86C-6E042A463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A86C0-CAF3-4AB8-8B84-5155271868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7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8541B-C4D0-FD60-CEA4-61049490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587" y="4072539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Selecting/Deselecting Aggregate Bins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1F1A6-A382-AF76-0D86-809F875EE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892" y="4950238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5.24.24 version 1.0</a:t>
            </a:r>
          </a:p>
        </p:txBody>
      </p:sp>
      <p:pic>
        <p:nvPicPr>
          <p:cNvPr id="4" name="Picture 3" descr="A logo for a company&#10;&#10;Description automatically generated">
            <a:extLst>
              <a:ext uri="{FF2B5EF4-FFF2-40B4-BE49-F238E27FC236}">
                <a16:creationId xmlns:a16="http://schemas.microsoft.com/office/drawing/2014/main" id="{20B5C980-127B-ACDC-A8EC-916326D7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576368"/>
            <a:ext cx="4141760" cy="261966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802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onveyor belt in a factory&#10;&#10;Description automatically generated">
            <a:extLst>
              <a:ext uri="{FF2B5EF4-FFF2-40B4-BE49-F238E27FC236}">
                <a16:creationId xmlns:a16="http://schemas.microsoft.com/office/drawing/2014/main" id="{2523BC40-CAE8-8DBB-FDA9-B73A6C1A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" b="15910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27F2-A88E-3587-E460-6FD5C7F2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 dirty="0"/>
              <a:t>Assumptions and Prerequisite Skills</a:t>
            </a:r>
          </a:p>
          <a:p>
            <a:pPr marL="800100" lvl="1" indent="-342900"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computer is on and </a:t>
            </a:r>
            <a:r>
              <a:rPr lang="en-US" sz="20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IntelliBatch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3.0 is open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dirty="0"/>
              <a:t>Supplies Needed</a:t>
            </a:r>
          </a:p>
          <a:p>
            <a:pPr lvl="1"/>
            <a:r>
              <a:rPr lang="en-US" sz="2000" dirty="0"/>
              <a:t>Standard PPE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356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7" name="Rectangle 310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9" name="Freeform: Shape 310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1733-6E4C-D12A-B536-419328C4E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76845"/>
            <a:ext cx="3888528" cy="4821382"/>
          </a:xfrm>
        </p:spPr>
        <p:txBody>
          <a:bodyPr>
            <a:norm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 to the computer and click on “Concrete: Continuous Batching” button (see red circle Figure 1). This will take you to the “Mix Design List” page.</a:t>
            </a:r>
            <a:endParaRPr lang="en-US" sz="17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186E02-AF7D-58A4-DC36-013EE2A9B4F8}"/>
              </a:ext>
            </a:extLst>
          </p:cNvPr>
          <p:cNvGrpSpPr/>
          <p:nvPr/>
        </p:nvGrpSpPr>
        <p:grpSpPr>
          <a:xfrm>
            <a:off x="5207605" y="1202440"/>
            <a:ext cx="6658768" cy="3759086"/>
            <a:chOff x="5207605" y="1202440"/>
            <a:chExt cx="6658768" cy="3759086"/>
          </a:xfrm>
        </p:grpSpPr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B2DAAECA-07FD-BE59-7798-15EB4ACD9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5492" y="4601497"/>
              <a:ext cx="902993" cy="36002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Figure 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9A5792-AC4E-1E8B-961A-2B3F8B90CA3D}"/>
                </a:ext>
              </a:extLst>
            </p:cNvPr>
            <p:cNvGrpSpPr/>
            <p:nvPr/>
          </p:nvGrpSpPr>
          <p:grpSpPr>
            <a:xfrm>
              <a:off x="5207605" y="1202440"/>
              <a:ext cx="6658768" cy="3399057"/>
              <a:chOff x="0" y="0"/>
              <a:chExt cx="5943600" cy="2949575"/>
            </a:xfrm>
          </p:grpSpPr>
          <p:pic>
            <p:nvPicPr>
              <p:cNvPr id="8" name="Picture 7" descr="A computer screen shot of a computer&#10;&#10;Description automatically generated">
                <a:extLst>
                  <a:ext uri="{FF2B5EF4-FFF2-40B4-BE49-F238E27FC236}">
                    <a16:creationId xmlns:a16="http://schemas.microsoft.com/office/drawing/2014/main" id="{448D50F9-78A8-87E0-106D-6DF18124F5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943600" cy="29495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2D1A38C-C0C4-6CF2-2C42-77B55DC925A8}"/>
                  </a:ext>
                </a:extLst>
              </p:cNvPr>
              <p:cNvSpPr/>
              <p:nvPr/>
            </p:nvSpPr>
            <p:spPr>
              <a:xfrm>
                <a:off x="1874520" y="2430780"/>
                <a:ext cx="1402080" cy="388620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911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7" name="Rectangle 310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9" name="Freeform: Shape 310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1733-6E4C-D12A-B536-419328C4E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76845"/>
            <a:ext cx="3888528" cy="4821382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 Click on the “Edit” button (see blue circle on Figure 2). This will take you to the “Concrete Mix Design Editor - Concrete” page.</a:t>
            </a:r>
          </a:p>
          <a:p>
            <a:pPr marL="0" indent="0">
              <a:buNone/>
            </a:pPr>
            <a:endParaRPr lang="en-US" sz="17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3C72D3-2919-FE92-B9B0-B3D6B7CF6D25}"/>
              </a:ext>
            </a:extLst>
          </p:cNvPr>
          <p:cNvGrpSpPr/>
          <p:nvPr/>
        </p:nvGrpSpPr>
        <p:grpSpPr>
          <a:xfrm>
            <a:off x="5962785" y="1014453"/>
            <a:ext cx="6122670" cy="4510167"/>
            <a:chOff x="5962785" y="1014453"/>
            <a:chExt cx="6122670" cy="45101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9990D9-13CA-53F3-6A3F-715C044EFBDD}"/>
                </a:ext>
              </a:extLst>
            </p:cNvPr>
            <p:cNvSpPr txBox="1"/>
            <p:nvPr/>
          </p:nvSpPr>
          <p:spPr>
            <a:xfrm>
              <a:off x="8423307" y="5155288"/>
              <a:ext cx="10225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2</a:t>
              </a:r>
            </a:p>
          </p:txBody>
        </p:sp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8C4F4E6-48CD-90EB-DAC2-BE5D6AA1A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2785" y="1014453"/>
              <a:ext cx="5943600" cy="414083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E62C56-D247-5C5B-93B0-F124B06366A0}"/>
                </a:ext>
              </a:extLst>
            </p:cNvPr>
            <p:cNvSpPr/>
            <p:nvPr/>
          </p:nvSpPr>
          <p:spPr>
            <a:xfrm>
              <a:off x="10302375" y="2618463"/>
              <a:ext cx="1783080" cy="464820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728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7" name="Rectangle 310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9" name="Freeform: Shape 310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1733-6E4C-D12A-B536-419328C4E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51" y="174522"/>
            <a:ext cx="5472034" cy="6508955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the left-hand side of the page, you will see a label chart with the label “Used in Design” at the top. There, you will see at least one label called “Easton grit (1-5)” with values next to them (See the top yellow circle in Figure 3). Click the numbered value on whichever one you wish to deselect, give it a value of 0, and hit the enter key. This will take the item to the “Not in Design” category.</a:t>
            </a:r>
          </a:p>
          <a:p>
            <a:pPr marL="457200" indent="-457200">
              <a:buAutoNum type="arabicPeriod" startAt="3"/>
            </a:pPr>
            <a:endParaRPr lang="en-US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rabicPeriod" startAt="3"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 the “Not in Design” chart, you will see the other bins along with the bin(s) that you just entered 0 on (See the bottom yellow circle in Figure 3). Give a value of 2500 and for the other, give a value of 2580 (For example: If Bins 2 and 4 are empty, “Easton Grit 1” would be given 2500 and “Easton Grit 3” would be given 2580). These values represent the weight of aggregate that will be ejected onto the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weighbelt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whenever it is time for a new batch.</a:t>
            </a:r>
          </a:p>
          <a:p>
            <a:pPr marL="457200" indent="-457200">
              <a:buAutoNum type="arabicPeriod" startAt="3"/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92F9C0-9326-201B-68E1-0DB1CFF40CF8}"/>
              </a:ext>
            </a:extLst>
          </p:cNvPr>
          <p:cNvGrpSpPr/>
          <p:nvPr/>
        </p:nvGrpSpPr>
        <p:grpSpPr>
          <a:xfrm>
            <a:off x="6092638" y="1477749"/>
            <a:ext cx="5966460" cy="3962640"/>
            <a:chOff x="6092638" y="1477749"/>
            <a:chExt cx="5966460" cy="396264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91ECF9-5069-6DF2-6006-C90B7AC8EE40}"/>
                </a:ext>
              </a:extLst>
            </p:cNvPr>
            <p:cNvSpPr txBox="1"/>
            <p:nvPr/>
          </p:nvSpPr>
          <p:spPr>
            <a:xfrm>
              <a:off x="8616948" y="5071057"/>
              <a:ext cx="9635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3</a:t>
              </a:r>
            </a:p>
          </p:txBody>
        </p:sp>
        <p:pic>
          <p:nvPicPr>
            <p:cNvPr id="2" name="Picture 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BC8D01C-DADB-37E7-CEED-9236F8980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498" y="1477749"/>
              <a:ext cx="5943600" cy="35775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756928-4BAD-8A4C-FE18-BCECC03384AA}"/>
                </a:ext>
              </a:extLst>
            </p:cNvPr>
            <p:cNvSpPr/>
            <p:nvPr/>
          </p:nvSpPr>
          <p:spPr>
            <a:xfrm>
              <a:off x="6092638" y="3862809"/>
              <a:ext cx="1836420" cy="4876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EEE9142-73B9-5063-1ED5-49B9FD1E0B9C}"/>
                </a:ext>
              </a:extLst>
            </p:cNvPr>
            <p:cNvSpPr/>
            <p:nvPr/>
          </p:nvSpPr>
          <p:spPr>
            <a:xfrm>
              <a:off x="6100258" y="2498829"/>
              <a:ext cx="1836420" cy="487680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190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7" name="Rectangle 310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9" name="Freeform: Shape 310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1733-6E4C-D12A-B536-419328C4E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110" y="1157413"/>
            <a:ext cx="3888528" cy="4821382"/>
          </a:xfrm>
        </p:spPr>
        <p:txBody>
          <a:bodyPr>
            <a:norm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Double check the correct aggregate values have been inputted. Once this is confirmed, click “Save” once you are finished.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Click “Close” to go back to the “Main View” page.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0192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10299</TotalTime>
  <Words>347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Symbol</vt:lpstr>
      <vt:lpstr>Office Theme</vt:lpstr>
      <vt:lpstr>Selecting/Deselecting Aggregate Bins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Yield</dc:title>
  <dc:creator>Jason Bell</dc:creator>
  <cp:lastModifiedBy>Weber, Matthew</cp:lastModifiedBy>
  <cp:revision>2</cp:revision>
  <dcterms:created xsi:type="dcterms:W3CDTF">2024-07-01T11:50:05Z</dcterms:created>
  <dcterms:modified xsi:type="dcterms:W3CDTF">2024-09-09T19:52:50Z</dcterms:modified>
</cp:coreProperties>
</file>