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713" r:id="rId2"/>
  </p:sldMasterIdLst>
  <p:notesMasterIdLst>
    <p:notesMasterId r:id="rId186"/>
  </p:notesMasterIdLst>
  <p:sldIdLst>
    <p:sldId id="363" r:id="rId3"/>
    <p:sldId id="257" r:id="rId4"/>
    <p:sldId id="364" r:id="rId5"/>
    <p:sldId id="365" r:id="rId6"/>
    <p:sldId id="366" r:id="rId7"/>
    <p:sldId id="418" r:id="rId8"/>
    <p:sldId id="420" r:id="rId9"/>
    <p:sldId id="419" r:id="rId10"/>
    <p:sldId id="421" r:id="rId11"/>
    <p:sldId id="422" r:id="rId12"/>
    <p:sldId id="258" r:id="rId13"/>
    <p:sldId id="343" r:id="rId14"/>
    <p:sldId id="344" r:id="rId15"/>
    <p:sldId id="341" r:id="rId16"/>
    <p:sldId id="345" r:id="rId17"/>
    <p:sldId id="429" r:id="rId18"/>
    <p:sldId id="430" r:id="rId19"/>
    <p:sldId id="431" r:id="rId20"/>
    <p:sldId id="432" r:id="rId21"/>
    <p:sldId id="340" r:id="rId22"/>
    <p:sldId id="339" r:id="rId23"/>
    <p:sldId id="335" r:id="rId24"/>
    <p:sldId id="359" r:id="rId25"/>
    <p:sldId id="259" r:id="rId26"/>
    <p:sldId id="367" r:id="rId27"/>
    <p:sldId id="482" r:id="rId28"/>
    <p:sldId id="481" r:id="rId29"/>
    <p:sldId id="261" r:id="rId30"/>
    <p:sldId id="262" r:id="rId31"/>
    <p:sldId id="368" r:id="rId32"/>
    <p:sldId id="263" r:id="rId33"/>
    <p:sldId id="264" r:id="rId34"/>
    <p:sldId id="265" r:id="rId35"/>
    <p:sldId id="360" r:id="rId36"/>
    <p:sldId id="369" r:id="rId37"/>
    <p:sldId id="370" r:id="rId38"/>
    <p:sldId id="371" r:id="rId39"/>
    <p:sldId id="275" r:id="rId40"/>
    <p:sldId id="276" r:id="rId41"/>
    <p:sldId id="278" r:id="rId42"/>
    <p:sldId id="280" r:id="rId43"/>
    <p:sldId id="283" r:id="rId44"/>
    <p:sldId id="453" r:id="rId45"/>
    <p:sldId id="454" r:id="rId46"/>
    <p:sldId id="455" r:id="rId47"/>
    <p:sldId id="456" r:id="rId48"/>
    <p:sldId id="290" r:id="rId49"/>
    <p:sldId id="291" r:id="rId50"/>
    <p:sldId id="292" r:id="rId51"/>
    <p:sldId id="457" r:id="rId52"/>
    <p:sldId id="458" r:id="rId53"/>
    <p:sldId id="459" r:id="rId54"/>
    <p:sldId id="460" r:id="rId55"/>
    <p:sldId id="461" r:id="rId56"/>
    <p:sldId id="462" r:id="rId57"/>
    <p:sldId id="268" r:id="rId58"/>
    <p:sldId id="267" r:id="rId59"/>
    <p:sldId id="266" r:id="rId60"/>
    <p:sldId id="269" r:id="rId61"/>
    <p:sldId id="270" r:id="rId62"/>
    <p:sldId id="273" r:id="rId63"/>
    <p:sldId id="274" r:id="rId64"/>
    <p:sldId id="463" r:id="rId65"/>
    <p:sldId id="464" r:id="rId66"/>
    <p:sldId id="260" r:id="rId67"/>
    <p:sldId id="465" r:id="rId68"/>
    <p:sldId id="466" r:id="rId69"/>
    <p:sldId id="467" r:id="rId70"/>
    <p:sldId id="468" r:id="rId71"/>
    <p:sldId id="469" r:id="rId72"/>
    <p:sldId id="470" r:id="rId73"/>
    <p:sldId id="304" r:id="rId74"/>
    <p:sldId id="305" r:id="rId75"/>
    <p:sldId id="306" r:id="rId76"/>
    <p:sldId id="471" r:id="rId77"/>
    <p:sldId id="472" r:id="rId78"/>
    <p:sldId id="473" r:id="rId79"/>
    <p:sldId id="316" r:id="rId80"/>
    <p:sldId id="317" r:id="rId81"/>
    <p:sldId id="318" r:id="rId82"/>
    <p:sldId id="320" r:id="rId83"/>
    <p:sldId id="323" r:id="rId84"/>
    <p:sldId id="474" r:id="rId85"/>
    <p:sldId id="330" r:id="rId86"/>
    <p:sldId id="348" r:id="rId87"/>
    <p:sldId id="475" r:id="rId88"/>
    <p:sldId id="350" r:id="rId89"/>
    <p:sldId id="452" r:id="rId90"/>
    <p:sldId id="435" r:id="rId91"/>
    <p:sldId id="372" r:id="rId92"/>
    <p:sldId id="361" r:id="rId93"/>
    <p:sldId id="373" r:id="rId94"/>
    <p:sldId id="374" r:id="rId95"/>
    <p:sldId id="375" r:id="rId96"/>
    <p:sldId id="376" r:id="rId97"/>
    <p:sldId id="377" r:id="rId98"/>
    <p:sldId id="378" r:id="rId99"/>
    <p:sldId id="379" r:id="rId100"/>
    <p:sldId id="380" r:id="rId101"/>
    <p:sldId id="440" r:id="rId102"/>
    <p:sldId id="381" r:id="rId103"/>
    <p:sldId id="382" r:id="rId104"/>
    <p:sldId id="384" r:id="rId105"/>
    <p:sldId id="385" r:id="rId106"/>
    <p:sldId id="386" r:id="rId107"/>
    <p:sldId id="387" r:id="rId108"/>
    <p:sldId id="412" r:id="rId109"/>
    <p:sldId id="413" r:id="rId110"/>
    <p:sldId id="411" r:id="rId111"/>
    <p:sldId id="416" r:id="rId112"/>
    <p:sldId id="423" r:id="rId113"/>
    <p:sldId id="477" r:id="rId114"/>
    <p:sldId id="478" r:id="rId115"/>
    <p:sldId id="405" r:id="rId116"/>
    <p:sldId id="414" r:id="rId117"/>
    <p:sldId id="491" r:id="rId118"/>
    <p:sldId id="383" r:id="rId119"/>
    <p:sldId id="388" r:id="rId120"/>
    <p:sldId id="406" r:id="rId121"/>
    <p:sldId id="425" r:id="rId122"/>
    <p:sldId id="346" r:id="rId123"/>
    <p:sldId id="389" r:id="rId124"/>
    <p:sldId id="284" r:id="rId125"/>
    <p:sldId id="349" r:id="rId126"/>
    <p:sldId id="285" r:id="rId127"/>
    <p:sldId id="286" r:id="rId128"/>
    <p:sldId id="393" r:id="rId129"/>
    <p:sldId id="288" r:id="rId130"/>
    <p:sldId id="351" r:id="rId131"/>
    <p:sldId id="289" r:id="rId132"/>
    <p:sldId id="394" r:id="rId133"/>
    <p:sldId id="407" r:id="rId134"/>
    <p:sldId id="408" r:id="rId135"/>
    <p:sldId id="395" r:id="rId136"/>
    <p:sldId id="396" r:id="rId137"/>
    <p:sldId id="409" r:id="rId138"/>
    <p:sldId id="355" r:id="rId139"/>
    <p:sldId id="437" r:id="rId140"/>
    <p:sldId id="436" r:id="rId141"/>
    <p:sldId id="433" r:id="rId142"/>
    <p:sldId id="434" r:id="rId143"/>
    <p:sldId id="439" r:id="rId144"/>
    <p:sldId id="485" r:id="rId145"/>
    <p:sldId id="486" r:id="rId146"/>
    <p:sldId id="487" r:id="rId147"/>
    <p:sldId id="488" r:id="rId148"/>
    <p:sldId id="489" r:id="rId149"/>
    <p:sldId id="490" r:id="rId150"/>
    <p:sldId id="397" r:id="rId151"/>
    <p:sldId id="293" r:id="rId152"/>
    <p:sldId id="352" r:id="rId153"/>
    <p:sldId id="294" r:id="rId154"/>
    <p:sldId id="296" r:id="rId155"/>
    <p:sldId id="297" r:id="rId156"/>
    <p:sldId id="298" r:id="rId157"/>
    <p:sldId id="441" r:id="rId158"/>
    <p:sldId id="442" r:id="rId159"/>
    <p:sldId id="299" r:id="rId160"/>
    <p:sldId id="300" r:id="rId161"/>
    <p:sldId id="301" r:id="rId162"/>
    <p:sldId id="302" r:id="rId163"/>
    <p:sldId id="303" r:id="rId164"/>
    <p:sldId id="402" r:id="rId165"/>
    <p:sldId id="403" r:id="rId166"/>
    <p:sldId id="483" r:id="rId167"/>
    <p:sldId id="484" r:id="rId168"/>
    <p:sldId id="404" r:id="rId169"/>
    <p:sldId id="307" r:id="rId170"/>
    <p:sldId id="308" r:id="rId171"/>
    <p:sldId id="401" r:id="rId172"/>
    <p:sldId id="417" r:id="rId173"/>
    <p:sldId id="444" r:id="rId174"/>
    <p:sldId id="445" r:id="rId175"/>
    <p:sldId id="446" r:id="rId176"/>
    <p:sldId id="447" r:id="rId177"/>
    <p:sldId id="448" r:id="rId178"/>
    <p:sldId id="449" r:id="rId179"/>
    <p:sldId id="450" r:id="rId180"/>
    <p:sldId id="451" r:id="rId181"/>
    <p:sldId id="400" r:id="rId182"/>
    <p:sldId id="312" r:id="rId183"/>
    <p:sldId id="314" r:id="rId184"/>
    <p:sldId id="443" r:id="rId185"/>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66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1" autoAdjust="0"/>
    <p:restoredTop sz="93789" autoAdjust="0"/>
  </p:normalViewPr>
  <p:slideViewPr>
    <p:cSldViewPr>
      <p:cViewPr varScale="1">
        <p:scale>
          <a:sx n="79" d="100"/>
          <a:sy n="79" d="100"/>
        </p:scale>
        <p:origin x="140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0"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notesMaster" Target="notesMasters/notesMaster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presProps" Target="presProps.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136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36E2BA7-7AC5-4836-86E3-4C986241F591}" type="slidenum">
              <a:rPr lang="en-US" altLang="zh-CN"/>
              <a:pPr>
                <a:defRPr/>
              </a:pPr>
              <a:t>‹#›</a:t>
            </a:fld>
            <a:endParaRPr lang="en-US" altLang="zh-CN"/>
          </a:p>
        </p:txBody>
      </p:sp>
    </p:spTree>
    <p:extLst>
      <p:ext uri="{BB962C8B-B14F-4D97-AF65-F5344CB8AC3E}">
        <p14:creationId xmlns:p14="http://schemas.microsoft.com/office/powerpoint/2010/main" val="25225055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SQL92 </a:t>
            </a:r>
            <a:r>
              <a:rPr lang="zh-CN" altLang="en-US" dirty="0"/>
              <a:t>动态创建</a:t>
            </a:r>
            <a:r>
              <a:rPr lang="en-US" altLang="zh-CN" dirty="0"/>
              <a:t>SQL</a:t>
            </a:r>
            <a:r>
              <a:rPr lang="zh-CN" altLang="en-US" dirty="0"/>
              <a:t>语句</a:t>
            </a:r>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5</a:t>
            </a:fld>
            <a:endParaRPr lang="en-US" altLang="zh-CN"/>
          </a:p>
        </p:txBody>
      </p:sp>
    </p:spTree>
    <p:extLst>
      <p:ext uri="{BB962C8B-B14F-4D97-AF65-F5344CB8AC3E}">
        <p14:creationId xmlns:p14="http://schemas.microsoft.com/office/powerpoint/2010/main" val="2958621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由于 </a:t>
            </a:r>
            <a:r>
              <a:rPr kumimoji="1" lang="en" altLang="zh-CN" dirty="0"/>
              <a:t>B+Tree </a:t>
            </a:r>
            <a:r>
              <a:rPr kumimoji="1" lang="zh-CN" altLang="en-US" dirty="0"/>
              <a:t>的每个结点都存储在缓冲池中的页面中，因此每次加载新页面时，都需要从缓冲池中获取它，这需要闩锁和查找。</a:t>
            </a:r>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要完全跳过此步骤，可以将实际的原始指针存储在页面</a:t>
            </a:r>
            <a:r>
              <a:rPr kumimoji="1" lang="en" altLang="zh-CN" dirty="0"/>
              <a:t>ID</a:t>
            </a:r>
            <a:r>
              <a:rPr kumimoji="1" lang="zh-CN" altLang="en-US" dirty="0"/>
              <a:t>的位置（称为</a:t>
            </a:r>
            <a:r>
              <a:rPr kumimoji="1" lang="en-US" altLang="zh-CN" dirty="0"/>
              <a:t>"</a:t>
            </a:r>
            <a:r>
              <a:rPr kumimoji="1" lang="en" altLang="zh-CN" dirty="0"/>
              <a:t>swizzling"</a:t>
            </a:r>
            <a:r>
              <a:rPr kumimoji="1" lang="zh-CN" altLang="en" dirty="0"/>
              <a:t>），</a:t>
            </a:r>
            <a:r>
              <a:rPr kumimoji="1" lang="zh-CN" altLang="en-US" dirty="0"/>
              <a:t>从而完全防止缓冲池获取。与其手动获取整个树并手动放置指针，可以在正常遍历索引时简单地存储来自页面查找的结果指针。</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注意：必须跟踪哪些指针被混淆，并在它们指向的页面被解除固定和释放出缓存时将它们切换回页面</a:t>
            </a:r>
            <a:r>
              <a:rPr kumimoji="1" lang="en" altLang="zh-CN" dirty="0"/>
              <a:t>ID</a:t>
            </a:r>
            <a:r>
              <a:rPr kumimoji="1" lang="zh-CN" altLang="en" dirty="0"/>
              <a:t>。</a:t>
            </a:r>
            <a:endParaRPr kumimoji="1"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77</a:t>
            </a:fld>
            <a:endParaRPr lang="en-US" altLang="zh-CN"/>
          </a:p>
        </p:txBody>
      </p:sp>
    </p:spTree>
    <p:extLst>
      <p:ext uri="{BB962C8B-B14F-4D97-AF65-F5344CB8AC3E}">
        <p14:creationId xmlns:p14="http://schemas.microsoft.com/office/powerpoint/2010/main" val="2280937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80</a:t>
            </a:fld>
            <a:endParaRPr lang="en-US" altLang="zh-CN"/>
          </a:p>
        </p:txBody>
      </p:sp>
    </p:spTree>
    <p:extLst>
      <p:ext uri="{BB962C8B-B14F-4D97-AF65-F5344CB8AC3E}">
        <p14:creationId xmlns:p14="http://schemas.microsoft.com/office/powerpoint/2010/main" val="2335245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142</a:t>
            </a:fld>
            <a:endParaRPr lang="en-US" altLang="zh-CN"/>
          </a:p>
        </p:txBody>
      </p:sp>
    </p:spTree>
    <p:extLst>
      <p:ext uri="{BB962C8B-B14F-4D97-AF65-F5344CB8AC3E}">
        <p14:creationId xmlns:p14="http://schemas.microsoft.com/office/powerpoint/2010/main" val="1238110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a:solidFill>
                  <a:schemeClr val="tx1"/>
                </a:solidFill>
                <a:effectLst/>
                <a:latin typeface="Times New Roman" pitchFamily="18" charset="0"/>
                <a:ea typeface="宋体" pitchFamily="2" charset="-122"/>
                <a:cs typeface="+mn-cs"/>
              </a:rPr>
              <a:t>WITH CHECK OPTION </a:t>
            </a:r>
            <a:r>
              <a:rPr kumimoji="1" lang="zh-CN" altLang="en-US" sz="1200" b="0" i="0" kern="1200" dirty="0">
                <a:solidFill>
                  <a:schemeClr val="tx1"/>
                </a:solidFill>
                <a:effectLst/>
                <a:latin typeface="Times New Roman" pitchFamily="18" charset="0"/>
                <a:ea typeface="宋体" pitchFamily="2" charset="-122"/>
                <a:cs typeface="+mn-cs"/>
              </a:rPr>
              <a:t>子句强制所有数据修改语句均根据视图执行，以符合定义视图的 </a:t>
            </a:r>
            <a:r>
              <a:rPr kumimoji="1" lang="en-US" altLang="zh-CN" sz="1200" b="0" i="0" kern="1200" dirty="0">
                <a:solidFill>
                  <a:schemeClr val="tx1"/>
                </a:solidFill>
                <a:effectLst/>
                <a:latin typeface="Times New Roman" pitchFamily="18" charset="0"/>
                <a:ea typeface="宋体" pitchFamily="2" charset="-122"/>
                <a:cs typeface="+mn-cs"/>
              </a:rPr>
              <a:t>SELECT </a:t>
            </a:r>
            <a:r>
              <a:rPr kumimoji="1" lang="zh-CN" altLang="en-US" sz="1200" b="0" i="0" kern="1200" dirty="0">
                <a:solidFill>
                  <a:schemeClr val="tx1"/>
                </a:solidFill>
                <a:effectLst/>
                <a:latin typeface="Times New Roman" pitchFamily="18" charset="0"/>
                <a:ea typeface="宋体" pitchFamily="2" charset="-122"/>
                <a:cs typeface="+mn-cs"/>
              </a:rPr>
              <a:t>语句中所设的条件</a:t>
            </a:r>
            <a:endParaRPr kumimoji="1" lang="en-US" altLang="zh-CN" sz="1200" b="0" i="0" kern="1200" dirty="0">
              <a:solidFill>
                <a:schemeClr val="tx1"/>
              </a:solidFill>
              <a:effectLst/>
              <a:latin typeface="Times New Roman" pitchFamily="18" charset="0"/>
              <a:ea typeface="宋体" pitchFamily="2" charset="-122"/>
              <a:cs typeface="+mn-cs"/>
            </a:endParaRPr>
          </a:p>
          <a:p>
            <a:endParaRPr kumimoji="1" lang="en-US" altLang="zh-CN" sz="1200" b="0" i="0" kern="1200" dirty="0">
              <a:solidFill>
                <a:schemeClr val="tx1"/>
              </a:solidFill>
              <a:effectLst/>
              <a:latin typeface="Times New Roman" pitchFamily="18" charset="0"/>
              <a:ea typeface="宋体" pitchFamily="2" charset="-122"/>
              <a:cs typeface="+mn-cs"/>
            </a:endParaRPr>
          </a:p>
          <a:p>
            <a:r>
              <a:rPr lang="en-US" altLang="zh-CN" dirty="0"/>
              <a:t>with check option</a:t>
            </a:r>
            <a:r>
              <a:rPr lang="zh-CN" altLang="en-US" dirty="0"/>
              <a:t>保证了通过视图进行的修改，必须也能通过该视图看到修改后的结果。</a:t>
            </a:r>
            <a:endParaRPr lang="en-US" altLang="zh-CN" dirty="0"/>
          </a:p>
          <a:p>
            <a:r>
              <a:rPr lang="zh-CN" altLang="en-US" dirty="0"/>
              <a:t>如果插入，则插入这条记录在刷新视图后必须可以看到；</a:t>
            </a:r>
            <a:endParaRPr lang="en-US" altLang="zh-CN" dirty="0"/>
          </a:p>
          <a:p>
            <a:r>
              <a:rPr lang="zh-CN" altLang="en-US" dirty="0"/>
              <a:t>如果修改，修改完的结果也必须能通过该视图看到；</a:t>
            </a:r>
            <a:endParaRPr lang="en-US" altLang="zh-CN" dirty="0"/>
          </a:p>
          <a:p>
            <a:r>
              <a:rPr lang="zh-CN" altLang="en-US" dirty="0"/>
              <a:t>如果删除，只能删除视图里有显示的记录。</a:t>
            </a:r>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158</a:t>
            </a:fld>
            <a:endParaRPr lang="en-US" altLang="zh-CN"/>
          </a:p>
        </p:txBody>
      </p:sp>
    </p:spTree>
    <p:extLst>
      <p:ext uri="{BB962C8B-B14F-4D97-AF65-F5344CB8AC3E}">
        <p14:creationId xmlns:p14="http://schemas.microsoft.com/office/powerpoint/2010/main" val="3945281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177</a:t>
            </a:fld>
            <a:endParaRPr lang="en-US" altLang="zh-CN"/>
          </a:p>
        </p:txBody>
      </p:sp>
    </p:spTree>
    <p:extLst>
      <p:ext uri="{BB962C8B-B14F-4D97-AF65-F5344CB8AC3E}">
        <p14:creationId xmlns:p14="http://schemas.microsoft.com/office/powerpoint/2010/main" val="419601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36</a:t>
            </a:fld>
            <a:endParaRPr lang="en-US" altLang="zh-CN"/>
          </a:p>
        </p:txBody>
      </p:sp>
    </p:spTree>
    <p:extLst>
      <p:ext uri="{BB962C8B-B14F-4D97-AF65-F5344CB8AC3E}">
        <p14:creationId xmlns:p14="http://schemas.microsoft.com/office/powerpoint/2010/main" val="3838462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a:solidFill>
                  <a:schemeClr val="tx1"/>
                </a:solidFill>
                <a:effectLst/>
                <a:latin typeface="Times New Roman" pitchFamily="18" charset="0"/>
                <a:ea typeface="宋体" pitchFamily="2" charset="-122"/>
                <a:cs typeface="+mn-cs"/>
              </a:rPr>
              <a:t>B+</a:t>
            </a:r>
            <a:r>
              <a:rPr kumimoji="1" lang="zh-CN" altLang="en-US" sz="1200" b="0" i="0" kern="1200" dirty="0">
                <a:solidFill>
                  <a:schemeClr val="tx1"/>
                </a:solidFill>
                <a:effectLst/>
                <a:latin typeface="Times New Roman" pitchFamily="18" charset="0"/>
                <a:ea typeface="宋体" pitchFamily="2" charset="-122"/>
                <a:cs typeface="+mn-cs"/>
              </a:rPr>
              <a:t>树是</a:t>
            </a:r>
            <a:r>
              <a:rPr kumimoji="1" lang="en-US" altLang="zh-CN" sz="1200" b="0" i="0" kern="1200" dirty="0">
                <a:solidFill>
                  <a:schemeClr val="tx1"/>
                </a:solidFill>
                <a:effectLst/>
                <a:latin typeface="Times New Roman" pitchFamily="18" charset="0"/>
                <a:ea typeface="宋体" pitchFamily="2" charset="-122"/>
                <a:cs typeface="+mn-cs"/>
              </a:rPr>
              <a:t>B</a:t>
            </a:r>
            <a:r>
              <a:rPr kumimoji="1" lang="zh-CN" altLang="en-US" sz="1200" b="0" i="0" kern="1200" dirty="0">
                <a:solidFill>
                  <a:schemeClr val="tx1"/>
                </a:solidFill>
                <a:effectLst/>
                <a:latin typeface="Times New Roman" pitchFamily="18" charset="0"/>
                <a:ea typeface="宋体" pitchFamily="2" charset="-122"/>
                <a:cs typeface="+mn-cs"/>
              </a:rPr>
              <a:t>树的变体，</a:t>
            </a:r>
            <a:r>
              <a:rPr kumimoji="1" lang="en-US" altLang="zh-CN" sz="1200" b="0" i="0" kern="1200" dirty="0">
                <a:solidFill>
                  <a:schemeClr val="tx1"/>
                </a:solidFill>
                <a:effectLst/>
                <a:latin typeface="Times New Roman" pitchFamily="18" charset="0"/>
                <a:ea typeface="宋体" pitchFamily="2" charset="-122"/>
                <a:cs typeface="+mn-cs"/>
              </a:rPr>
              <a:t>B*</a:t>
            </a:r>
            <a:r>
              <a:rPr kumimoji="1" lang="zh-CN" altLang="en-US" sz="1200" b="0" i="0" kern="1200" dirty="0">
                <a:solidFill>
                  <a:schemeClr val="tx1"/>
                </a:solidFill>
                <a:effectLst/>
                <a:latin typeface="Times New Roman" pitchFamily="18" charset="0"/>
                <a:ea typeface="宋体" pitchFamily="2" charset="-122"/>
                <a:cs typeface="+mn-cs"/>
              </a:rPr>
              <a:t>树又是</a:t>
            </a:r>
            <a:r>
              <a:rPr kumimoji="1" lang="en-US" altLang="zh-CN" sz="1200" b="0" i="0" kern="1200" dirty="0">
                <a:solidFill>
                  <a:schemeClr val="tx1"/>
                </a:solidFill>
                <a:effectLst/>
                <a:latin typeface="Times New Roman" pitchFamily="18" charset="0"/>
                <a:ea typeface="宋体" pitchFamily="2" charset="-122"/>
                <a:cs typeface="+mn-cs"/>
              </a:rPr>
              <a:t>B+</a:t>
            </a:r>
            <a:r>
              <a:rPr kumimoji="1" lang="zh-CN" altLang="en-US" sz="1200" b="0" i="0" kern="1200" dirty="0">
                <a:solidFill>
                  <a:schemeClr val="tx1"/>
                </a:solidFill>
                <a:effectLst/>
                <a:latin typeface="Times New Roman" pitchFamily="18" charset="0"/>
                <a:ea typeface="宋体" pitchFamily="2" charset="-122"/>
                <a:cs typeface="+mn-cs"/>
              </a:rPr>
              <a:t>树的变体，相比</a:t>
            </a:r>
            <a:r>
              <a:rPr kumimoji="1" lang="en-US" altLang="zh-CN" sz="1200" b="0" i="0" kern="1200" dirty="0">
                <a:solidFill>
                  <a:schemeClr val="tx1"/>
                </a:solidFill>
                <a:effectLst/>
                <a:latin typeface="Times New Roman" pitchFamily="18" charset="0"/>
                <a:ea typeface="宋体" pitchFamily="2" charset="-122"/>
                <a:cs typeface="+mn-cs"/>
              </a:rPr>
              <a:t>B+</a:t>
            </a:r>
            <a:r>
              <a:rPr kumimoji="1" lang="zh-CN" altLang="en-US" sz="1200" b="0" i="0" kern="1200" dirty="0">
                <a:solidFill>
                  <a:schemeClr val="tx1"/>
                </a:solidFill>
                <a:effectLst/>
                <a:latin typeface="Times New Roman" pitchFamily="18" charset="0"/>
                <a:ea typeface="宋体" pitchFamily="2" charset="-122"/>
                <a:cs typeface="+mn-cs"/>
              </a:rPr>
              <a:t>树结点满了就建新结点的做法，</a:t>
            </a:r>
            <a:r>
              <a:rPr kumimoji="1" lang="en-US" altLang="zh-CN" sz="1200" b="0" i="0" kern="1200" dirty="0">
                <a:solidFill>
                  <a:schemeClr val="tx1"/>
                </a:solidFill>
                <a:effectLst/>
                <a:latin typeface="Times New Roman" pitchFamily="18" charset="0"/>
                <a:ea typeface="宋体" pitchFamily="2" charset="-122"/>
                <a:cs typeface="+mn-cs"/>
              </a:rPr>
              <a:t>B*</a:t>
            </a:r>
            <a:r>
              <a:rPr kumimoji="1" lang="zh-CN" altLang="en-US" sz="1200" b="0" i="0" kern="1200" dirty="0">
                <a:solidFill>
                  <a:schemeClr val="tx1"/>
                </a:solidFill>
                <a:effectLst/>
                <a:latin typeface="Times New Roman" pitchFamily="18" charset="0"/>
                <a:ea typeface="宋体" pitchFamily="2" charset="-122"/>
                <a:cs typeface="+mn-cs"/>
              </a:rPr>
              <a:t>树是先往兄弟结点中放，都放满了再开辟新的结点，创建新结点少，所以空间利用率高。</a:t>
            </a:r>
            <a:endParaRPr lang="en-US" altLang="zh-CN" dirty="0"/>
          </a:p>
          <a:p>
            <a:r>
              <a:rPr lang="en-US" altLang="zh-CN" dirty="0"/>
              <a:t>B LINK</a:t>
            </a:r>
            <a:r>
              <a:rPr lang="zh-CN" altLang="en-US" dirty="0"/>
              <a:t>树：</a:t>
            </a:r>
            <a:r>
              <a:rPr lang="en-US" altLang="zh-CN" dirty="0"/>
              <a:t>https://zhuanlan.zhihu.com/p/372830975</a:t>
            </a:r>
          </a:p>
          <a:p>
            <a:r>
              <a:rPr kumimoji="1" lang="en-US" altLang="zh-CN" sz="1200" b="0" i="0" kern="1200" dirty="0">
                <a:solidFill>
                  <a:schemeClr val="tx1"/>
                </a:solidFill>
                <a:effectLst/>
                <a:latin typeface="Times New Roman" pitchFamily="18" charset="0"/>
                <a:ea typeface="宋体" pitchFamily="2" charset="-122"/>
                <a:cs typeface="+mn-cs"/>
              </a:rPr>
              <a:t>B-link Tree</a:t>
            </a:r>
            <a:r>
              <a:rPr kumimoji="1" lang="zh-CN" altLang="en-US" sz="1200" b="0" i="0" kern="1200" dirty="0">
                <a:solidFill>
                  <a:schemeClr val="tx1"/>
                </a:solidFill>
                <a:effectLst/>
                <a:latin typeface="Times New Roman" pitchFamily="18" charset="0"/>
                <a:ea typeface="宋体" pitchFamily="2" charset="-122"/>
                <a:cs typeface="+mn-cs"/>
              </a:rPr>
              <a:t>通过空间换时间，在每个中间节点也增加后继指针来避免在树结构调整时全局加锁而带来性能衰退，是一种很好的方案，在</a:t>
            </a:r>
            <a:r>
              <a:rPr kumimoji="1" lang="en-US" altLang="zh-CN" sz="1200" b="0" i="0" kern="1200" dirty="0" err="1">
                <a:solidFill>
                  <a:schemeClr val="tx1"/>
                </a:solidFill>
                <a:effectLst/>
                <a:latin typeface="Times New Roman" pitchFamily="18" charset="0"/>
                <a:ea typeface="宋体" pitchFamily="2" charset="-122"/>
                <a:cs typeface="+mn-cs"/>
              </a:rPr>
              <a:t>GreenPlum</a:t>
            </a:r>
            <a:r>
              <a:rPr kumimoji="1" lang="zh-CN" altLang="en-US" sz="1200" b="0" i="0" kern="1200" dirty="0">
                <a:solidFill>
                  <a:schemeClr val="tx1"/>
                </a:solidFill>
                <a:effectLst/>
                <a:latin typeface="Times New Roman" pitchFamily="18" charset="0"/>
                <a:ea typeface="宋体" pitchFamily="2" charset="-122"/>
                <a:cs typeface="+mn-cs"/>
              </a:rPr>
              <a:t>中就使用了</a:t>
            </a:r>
            <a:r>
              <a:rPr kumimoji="1" lang="en-US" altLang="zh-CN" sz="1200" b="0" i="0" kern="1200" dirty="0">
                <a:solidFill>
                  <a:schemeClr val="tx1"/>
                </a:solidFill>
                <a:effectLst/>
                <a:latin typeface="Times New Roman" pitchFamily="18" charset="0"/>
                <a:ea typeface="宋体" pitchFamily="2" charset="-122"/>
                <a:cs typeface="+mn-cs"/>
              </a:rPr>
              <a:t>B-link Tree</a:t>
            </a:r>
            <a:r>
              <a:rPr kumimoji="1" lang="zh-CN" altLang="en-US" sz="1200" b="0" i="0" kern="1200" dirty="0">
                <a:solidFill>
                  <a:schemeClr val="tx1"/>
                </a:solidFill>
                <a:effectLst/>
                <a:latin typeface="Times New Roman" pitchFamily="18" charset="0"/>
                <a:ea typeface="宋体" pitchFamily="2" charset="-122"/>
                <a:cs typeface="+mn-cs"/>
              </a:rPr>
              <a:t>来作为其存储引擎的索引。</a:t>
            </a:r>
            <a:endParaRPr kumimoji="1" lang="en-US" altLang="zh-CN" sz="1200" b="0" i="0" kern="1200" dirty="0">
              <a:solidFill>
                <a:schemeClr val="tx1"/>
              </a:solidFill>
              <a:effectLst/>
              <a:latin typeface="Times New Roman" pitchFamily="18" charset="0"/>
              <a:ea typeface="宋体" pitchFamily="2" charset="-122"/>
              <a:cs typeface="+mn-cs"/>
            </a:endParaRPr>
          </a:p>
          <a:p>
            <a:r>
              <a:rPr kumimoji="1" lang="en-US" altLang="zh-CN" sz="1200" b="0" i="0" kern="1200" dirty="0">
                <a:solidFill>
                  <a:schemeClr val="tx1"/>
                </a:solidFill>
                <a:effectLst/>
                <a:latin typeface="Times New Roman" pitchFamily="18" charset="0"/>
                <a:ea typeface="宋体" pitchFamily="2" charset="-122"/>
                <a:cs typeface="+mn-cs"/>
              </a:rPr>
              <a:t>B-Link Tree</a:t>
            </a:r>
            <a:r>
              <a:rPr kumimoji="1" lang="zh-CN" altLang="en-US" sz="1200" b="0" i="0" kern="1200" dirty="0">
                <a:solidFill>
                  <a:schemeClr val="tx1"/>
                </a:solidFill>
                <a:effectLst/>
                <a:latin typeface="Times New Roman" pitchFamily="18" charset="0"/>
                <a:ea typeface="宋体" pitchFamily="2" charset="-122"/>
                <a:cs typeface="+mn-cs"/>
              </a:rPr>
              <a:t>核心思想有二：</a:t>
            </a:r>
          </a:p>
          <a:p>
            <a:r>
              <a:rPr lang="en-US" altLang="zh-CN" dirty="0"/>
              <a:t>1. </a:t>
            </a:r>
            <a:r>
              <a:rPr lang="zh-CN" altLang="en-US" dirty="0"/>
              <a:t>在中间节点增加字段</a:t>
            </a:r>
            <a:r>
              <a:rPr lang="en-US" altLang="zh-CN" dirty="0"/>
              <a:t>link pointer</a:t>
            </a:r>
            <a:r>
              <a:rPr lang="zh-CN" altLang="en-US" dirty="0"/>
              <a:t>，指向右兄弟节点，</a:t>
            </a:r>
            <a:r>
              <a:rPr lang="en-US" altLang="zh-CN" dirty="0"/>
              <a:t>B-link Tree</a:t>
            </a:r>
            <a:r>
              <a:rPr lang="zh-CN" altLang="en-US" dirty="0"/>
              <a:t>的名字也由此而来</a:t>
            </a:r>
            <a:br>
              <a:rPr lang="zh-CN" altLang="en-US" dirty="0"/>
            </a:br>
            <a:r>
              <a:rPr lang="en-US" altLang="zh-CN" dirty="0"/>
              <a:t>2. </a:t>
            </a:r>
            <a:r>
              <a:rPr lang="zh-CN" altLang="en-US" dirty="0"/>
              <a:t>在每个节点内增加一个字段</a:t>
            </a:r>
            <a:r>
              <a:rPr lang="en-US" altLang="zh-CN" dirty="0"/>
              <a:t>high key</a:t>
            </a:r>
            <a:r>
              <a:rPr lang="zh-CN" altLang="en-US" dirty="0"/>
              <a:t>，在查询时如果目标值超过该节点的</a:t>
            </a:r>
            <a:r>
              <a:rPr lang="en-US" altLang="zh-CN" dirty="0"/>
              <a:t>high key</a:t>
            </a:r>
            <a:r>
              <a:rPr lang="zh-CN" altLang="en-US" dirty="0"/>
              <a:t>，就需要循着</a:t>
            </a:r>
            <a:r>
              <a:rPr lang="en-US" altLang="zh-CN" dirty="0"/>
              <a:t>link pointer</a:t>
            </a:r>
            <a:r>
              <a:rPr lang="zh-CN" altLang="en-US" dirty="0"/>
              <a:t>继续往后继节点查找。</a:t>
            </a:r>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41</a:t>
            </a:fld>
            <a:endParaRPr lang="en-US" altLang="zh-CN"/>
          </a:p>
        </p:txBody>
      </p:sp>
    </p:spTree>
    <p:extLst>
      <p:ext uri="{BB962C8B-B14F-4D97-AF65-F5344CB8AC3E}">
        <p14:creationId xmlns:p14="http://schemas.microsoft.com/office/powerpoint/2010/main" val="4251551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46</a:t>
            </a:fld>
            <a:endParaRPr lang="en-US" altLang="zh-CN"/>
          </a:p>
        </p:txBody>
      </p:sp>
    </p:spTree>
    <p:extLst>
      <p:ext uri="{BB962C8B-B14F-4D97-AF65-F5344CB8AC3E}">
        <p14:creationId xmlns:p14="http://schemas.microsoft.com/office/powerpoint/2010/main" val="590518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55</a:t>
            </a:fld>
            <a:endParaRPr lang="en-US" altLang="zh-CN"/>
          </a:p>
        </p:txBody>
      </p:sp>
    </p:spTree>
    <p:extLst>
      <p:ext uri="{BB962C8B-B14F-4D97-AF65-F5344CB8AC3E}">
        <p14:creationId xmlns:p14="http://schemas.microsoft.com/office/powerpoint/2010/main" val="1573617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58</a:t>
            </a:fld>
            <a:endParaRPr lang="en-US" altLang="zh-CN"/>
          </a:p>
        </p:txBody>
      </p:sp>
    </p:spTree>
    <p:extLst>
      <p:ext uri="{BB962C8B-B14F-4D97-AF65-F5344CB8AC3E}">
        <p14:creationId xmlns:p14="http://schemas.microsoft.com/office/powerpoint/2010/main" val="3173703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62</a:t>
            </a:fld>
            <a:endParaRPr lang="en-US" altLang="zh-CN"/>
          </a:p>
        </p:txBody>
      </p:sp>
    </p:spTree>
    <p:extLst>
      <p:ext uri="{BB962C8B-B14F-4D97-AF65-F5344CB8AC3E}">
        <p14:creationId xmlns:p14="http://schemas.microsoft.com/office/powerpoint/2010/main" val="3849995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63</a:t>
            </a:fld>
            <a:endParaRPr lang="en-US" altLang="zh-CN"/>
          </a:p>
        </p:txBody>
      </p:sp>
    </p:spTree>
    <p:extLst>
      <p:ext uri="{BB962C8B-B14F-4D97-AF65-F5344CB8AC3E}">
        <p14:creationId xmlns:p14="http://schemas.microsoft.com/office/powerpoint/2010/main" val="413969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由于字典索引值的大小较小，因此有足够的空间将每个键的前缀放在索引旁边，这可能允许某些索引搜索和叶扫描甚至不必追逐指针（如果前缀与搜索键完全不同）。</a:t>
            </a:r>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73</a:t>
            </a:fld>
            <a:endParaRPr lang="en-US" altLang="zh-CN"/>
          </a:p>
        </p:txBody>
      </p:sp>
    </p:spTree>
    <p:extLst>
      <p:ext uri="{BB962C8B-B14F-4D97-AF65-F5344CB8AC3E}">
        <p14:creationId xmlns:p14="http://schemas.microsoft.com/office/powerpoint/2010/main" val="4008510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78D854E5-77F6-4516-8849-4FBD8217537C}"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70331DA-470C-41C8-811B-902B3513402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068BE55-B289-4BC8-A9C7-FCED1CEA43B9}"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71538" y="192088"/>
            <a:ext cx="8162925" cy="1431925"/>
          </a:xfrm>
        </p:spPr>
        <p:txBody>
          <a:bodyPr/>
          <a:lstStyle/>
          <a:p>
            <a:r>
              <a:rPr lang="zh-CN" altLang="en-US"/>
              <a:t>单击此处编辑母版标题样式</a:t>
            </a:r>
          </a:p>
        </p:txBody>
      </p:sp>
      <p:sp>
        <p:nvSpPr>
          <p:cNvPr id="3" name="表格占位符 2"/>
          <p:cNvSpPr>
            <a:spLocks noGrp="1"/>
          </p:cNvSpPr>
          <p:nvPr>
            <p:ph type="tbl" idx="1"/>
          </p:nvPr>
        </p:nvSpPr>
        <p:spPr>
          <a:xfrm>
            <a:off x="912813" y="1905000"/>
            <a:ext cx="8110537" cy="4191000"/>
          </a:xfrm>
        </p:spPr>
        <p:txBody>
          <a:bodyPr>
            <a:normAutofit/>
          </a:bodyPr>
          <a:lstStyle/>
          <a:p>
            <a:pPr lvl="0"/>
            <a:endParaRPr lang="zh-CN" altLang="en-US" noProof="0"/>
          </a:p>
        </p:txBody>
      </p:sp>
      <p:sp>
        <p:nvSpPr>
          <p:cNvPr id="4" name="日期占位符 3"/>
          <p:cNvSpPr>
            <a:spLocks noGrp="1"/>
          </p:cNvSpPr>
          <p:nvPr>
            <p:ph type="dt" sz="half" idx="10"/>
          </p:nvPr>
        </p:nvSpPr>
        <p:spPr>
          <a:xfrm>
            <a:off x="1152525" y="6286500"/>
            <a:ext cx="19050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590925" y="6286500"/>
            <a:ext cx="2895600" cy="45720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7019925" y="6286500"/>
            <a:ext cx="1905000" cy="457200"/>
          </a:xfrm>
        </p:spPr>
        <p:txBody>
          <a:bodyPr/>
          <a:lstStyle>
            <a:lvl1pPr>
              <a:defRPr/>
            </a:lvl1pPr>
          </a:lstStyle>
          <a:p>
            <a:pPr>
              <a:defRPr/>
            </a:pPr>
            <a:fld id="{A30278B9-152C-42F7-9BEE-7835C7CA39A8}"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71538" y="192088"/>
            <a:ext cx="8162925" cy="1431925"/>
          </a:xfrm>
        </p:spPr>
        <p:txBody>
          <a:bodyPr/>
          <a:lstStyle/>
          <a:p>
            <a:r>
              <a:rPr lang="zh-CN" altLang="en-US"/>
              <a:t>单击此处编辑母版标题样式</a:t>
            </a:r>
          </a:p>
        </p:txBody>
      </p:sp>
      <p:sp>
        <p:nvSpPr>
          <p:cNvPr id="3" name="文本占位符 2"/>
          <p:cNvSpPr>
            <a:spLocks noGrp="1"/>
          </p:cNvSpPr>
          <p:nvPr>
            <p:ph type="body" sz="half" idx="1"/>
          </p:nvPr>
        </p:nvSpPr>
        <p:spPr>
          <a:xfrm>
            <a:off x="912813" y="1905000"/>
            <a:ext cx="3978275" cy="4191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43488" y="1905000"/>
            <a:ext cx="3979862" cy="4191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152525" y="62865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590925" y="62865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19925" y="6286500"/>
            <a:ext cx="1905000" cy="457200"/>
          </a:xfrm>
        </p:spPr>
        <p:txBody>
          <a:bodyPr/>
          <a:lstStyle>
            <a:lvl1pPr>
              <a:defRPr/>
            </a:lvl1pPr>
          </a:lstStyle>
          <a:p>
            <a:pPr>
              <a:defRPr/>
            </a:pPr>
            <a:fld id="{83682C00-131E-41BC-ACFE-DF51A8D9B789}"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单击以编辑母版副标题样式</a:t>
            </a:r>
            <a:endParaRPr lang="en-US"/>
          </a:p>
        </p:txBody>
      </p:sp>
      <p:sp>
        <p:nvSpPr>
          <p:cNvPr id="4" name="日期占位符 29"/>
          <p:cNvSpPr>
            <a:spLocks noGrp="1"/>
          </p:cNvSpPr>
          <p:nvPr>
            <p:ph type="dt" sz="half" idx="10"/>
          </p:nvPr>
        </p:nvSpPr>
        <p:spPr>
          <a:xfrm>
            <a:off x="457200" y="6356351"/>
            <a:ext cx="2133600" cy="365125"/>
          </a:xfrm>
          <a:prstGeom prst="rect">
            <a:avLst/>
          </a:prstGeom>
        </p:spPr>
        <p:txBody>
          <a:bodyPr/>
          <a:lstStyle>
            <a:lvl1pPr>
              <a:defRPr/>
            </a:lvl1pPr>
          </a:lstStyle>
          <a:p>
            <a:fld id="{51B99F44-D88B-4372-8D36-67402455DAA2}" type="datetime1">
              <a:rPr lang="zh-CN" altLang="en-US" smtClean="0"/>
              <a:t>2024/4/25</a:t>
            </a:fld>
            <a:endParaRPr lang="zh-CN" altLang="en-US" dirty="0"/>
          </a:p>
        </p:txBody>
      </p:sp>
      <p:sp>
        <p:nvSpPr>
          <p:cNvPr id="5" name="页脚占位符 18"/>
          <p:cNvSpPr>
            <a:spLocks noGrp="1"/>
          </p:cNvSpPr>
          <p:nvPr>
            <p:ph type="ftr" sz="quarter" idx="11"/>
          </p:nvPr>
        </p:nvSpPr>
        <p:spPr>
          <a:xfrm>
            <a:off x="2667000" y="6356351"/>
            <a:ext cx="3352800" cy="365125"/>
          </a:xfrm>
          <a:prstGeom prst="rect">
            <a:avLst/>
          </a:prstGeom>
        </p:spPr>
        <p:txBody>
          <a:bodyPr/>
          <a:lstStyle>
            <a:lvl1pPr>
              <a:defRPr/>
            </a:lvl1pPr>
          </a:lstStyle>
          <a:p>
            <a:endParaRPr lang="zh-CN" altLang="en-US" dirty="0"/>
          </a:p>
        </p:txBody>
      </p:sp>
      <p:sp>
        <p:nvSpPr>
          <p:cNvPr id="6" name="灯片编号占位符 26"/>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dirty="0"/>
          </a:p>
        </p:txBody>
      </p:sp>
    </p:spTree>
    <p:extLst>
      <p:ext uri="{BB962C8B-B14F-4D97-AF65-F5344CB8AC3E}">
        <p14:creationId xmlns:p14="http://schemas.microsoft.com/office/powerpoint/2010/main" val="414714672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
        <p:nvSpPr>
          <p:cNvPr id="7" name="TextBox 6"/>
          <p:cNvSpPr txBox="1"/>
          <p:nvPr/>
        </p:nvSpPr>
        <p:spPr>
          <a:xfrm>
            <a:off x="6960961" y="40956"/>
            <a:ext cx="2116285" cy="369332"/>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sz="1800" i="1" dirty="0">
                <a:solidFill>
                  <a:srgbClr val="66CCFF"/>
                </a:solidFill>
                <a:effectLst>
                  <a:outerShdw blurRad="38100" dist="38100" dir="2700000" algn="tl">
                    <a:srgbClr val="000000">
                      <a:alpha val="43137"/>
                    </a:srgbClr>
                  </a:outerShdw>
                </a:effectLst>
              </a:rPr>
              <a:t>[</a:t>
            </a:r>
            <a:r>
              <a:rPr lang="zh-CN" altLang="en-US" sz="1800" i="1" dirty="0">
                <a:solidFill>
                  <a:srgbClr val="66CCFF"/>
                </a:solidFill>
                <a:effectLst>
                  <a:outerShdw blurRad="38100" dist="38100" dir="2700000" algn="tl">
                    <a:srgbClr val="000000">
                      <a:alpha val="43137"/>
                    </a:srgbClr>
                  </a:outerShdw>
                </a:effectLst>
              </a:rPr>
              <a:t>引自</a:t>
            </a:r>
            <a:r>
              <a:rPr lang="en-US" altLang="zh-CN" sz="1800" i="1" dirty="0">
                <a:solidFill>
                  <a:srgbClr val="66CCFF"/>
                </a:solidFill>
                <a:effectLst>
                  <a:outerShdw blurRad="38100" dist="38100" dir="2700000" algn="tl">
                    <a:srgbClr val="000000">
                      <a:alpha val="43137"/>
                    </a:srgbClr>
                  </a:outerShdw>
                </a:effectLst>
              </a:rPr>
              <a:t>CMU15445]</a:t>
            </a:r>
            <a:endParaRPr lang="zh-CN" altLang="en-US" sz="18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9623495"/>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457200" y="6356351"/>
            <a:ext cx="2133600" cy="365125"/>
          </a:xfrm>
          <a:prstGeom prst="rect">
            <a:avLst/>
          </a:prstGeom>
        </p:spPr>
        <p:txBody>
          <a:bodyPr/>
          <a:lstStyle>
            <a:lvl1pPr>
              <a:defRPr/>
            </a:lvl1pPr>
          </a:lstStyle>
          <a:p>
            <a:fld id="{B2585552-B7B9-45AC-8EED-AF2259EC2B71}" type="datetime1">
              <a:rPr lang="zh-CN" altLang="en-US" smtClean="0"/>
              <a:t>2024/4/25</a:t>
            </a:fld>
            <a:endParaRPr lang="zh-CN" altLang="en-US"/>
          </a:p>
        </p:txBody>
      </p:sp>
      <p:sp>
        <p:nvSpPr>
          <p:cNvPr id="5" name="页脚占位符 4"/>
          <p:cNvSpPr>
            <a:spLocks noGrp="1"/>
          </p:cNvSpPr>
          <p:nvPr>
            <p:ph type="ftr" sz="quarter" idx="11"/>
          </p:nvPr>
        </p:nvSpPr>
        <p:spPr>
          <a:xfrm>
            <a:off x="2667000" y="6356351"/>
            <a:ext cx="3352800" cy="365125"/>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10066385"/>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1950"/>
            </a:lvl1pPr>
            <a:lvl2pPr>
              <a:defRPr sz="1800"/>
            </a:lvl2pPr>
            <a:lvl3pPr>
              <a:defRPr sz="1500"/>
            </a:lvl3pPr>
            <a:lvl4pPr>
              <a:defRPr sz="1350"/>
            </a:lvl4pPr>
            <a:lvl5pPr>
              <a:defRPr sz="13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1950"/>
            </a:lvl1pPr>
            <a:lvl2pPr>
              <a:defRPr sz="1800"/>
            </a:lvl2pPr>
            <a:lvl3pPr>
              <a:defRPr sz="1500"/>
            </a:lvl3pPr>
            <a:lvl4pPr>
              <a:defRPr sz="1350"/>
            </a:lvl4pPr>
            <a:lvl5pPr>
              <a:defRPr sz="13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21"/>
          <p:cNvSpPr>
            <a:spLocks noGrp="1"/>
          </p:cNvSpPr>
          <p:nvPr>
            <p:ph type="ftr" sz="quarter" idx="11"/>
          </p:nvPr>
        </p:nvSpPr>
        <p:spPr>
          <a:xfrm>
            <a:off x="2667000" y="6356351"/>
            <a:ext cx="3352800" cy="365125"/>
          </a:xfrm>
          <a:prstGeom prst="rect">
            <a:avLst/>
          </a:prstGeom>
        </p:spPr>
        <p:txBody>
          <a:bodyPr/>
          <a:lstStyle>
            <a:lvl1pPr>
              <a:defRPr/>
            </a:lvl1pPr>
          </a:lstStyle>
          <a:p>
            <a:endParaRPr lang="zh-CN" altLang="en-US"/>
          </a:p>
        </p:txBody>
      </p:sp>
      <p:sp>
        <p:nvSpPr>
          <p:cNvPr id="7" name="灯片编号占位符 17"/>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1771185573"/>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a:r>
              <a:rPr lang="zh-CN" altLang="en-US"/>
              <a:t>编辑母版文本样式</a:t>
            </a:r>
          </a:p>
        </p:txBody>
      </p:sp>
      <p:sp>
        <p:nvSpPr>
          <p:cNvPr id="4" name="文本占位符 3"/>
          <p:cNvSpPr>
            <a:spLocks noGrp="1"/>
          </p:cNvSpPr>
          <p:nvPr>
            <p:ph type="body" sz="half" idx="3"/>
          </p:nvPr>
        </p:nvSpPr>
        <p:spPr>
          <a:xfrm>
            <a:off x="4645027" y="1859757"/>
            <a:ext cx="4041775" cy="654843"/>
          </a:xfrm>
        </p:spPr>
        <p:txBody>
          <a:bodyPr lIns="45720" tIns="0" rIns="45720" bIns="0" anchor="ct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a:r>
              <a:rPr lang="zh-CN" altLang="en-US"/>
              <a:t>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1650"/>
            </a:lvl1pPr>
            <a:lvl2pPr>
              <a:defRPr sz="1500"/>
            </a:lvl2pPr>
            <a:lvl3pPr>
              <a:defRPr sz="1350"/>
            </a:lvl3pPr>
            <a:lvl4pPr>
              <a:defRPr sz="1200"/>
            </a:lvl4pPr>
            <a:lvl5pPr>
              <a:defRPr sz="12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7" y="2514600"/>
            <a:ext cx="4041775" cy="3845720"/>
          </a:xfrm>
        </p:spPr>
        <p:txBody>
          <a:bodyPr tIns="0"/>
          <a:lstStyle>
            <a:lvl1pPr>
              <a:defRPr sz="1650"/>
            </a:lvl1pPr>
            <a:lvl2pPr>
              <a:defRPr sz="1500"/>
            </a:lvl2pPr>
            <a:lvl3pPr>
              <a:defRPr sz="1350"/>
            </a:lvl3pPr>
            <a:lvl4pPr>
              <a:defRPr sz="1200"/>
            </a:lvl4pPr>
            <a:lvl5pPr>
              <a:defRPr sz="12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灯片编号占位符 17"/>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3640411586"/>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5" name="灯片编号占位符 17"/>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2388289290"/>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lvl1pPr>
              <a:defRPr baseline="0">
                <a:latin typeface="Verdana" pitchFamily="34" charset="0"/>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528AF151-3A7E-497E-82D4-A5C2A7624A47}" type="slidenum">
              <a:rPr lang="en-US" altLang="zh-CN"/>
              <a:pPr>
                <a:defRPr/>
              </a:pPr>
              <a:t>‹#›</a:t>
            </a:fld>
            <a:endParaRPr lang="en-US" altLang="zh-CN"/>
          </a:p>
        </p:txBody>
      </p:sp>
      <p:sp>
        <p:nvSpPr>
          <p:cNvPr id="7" name="TextBox 6"/>
          <p:cNvSpPr txBox="1"/>
          <p:nvPr userDrawn="1"/>
        </p:nvSpPr>
        <p:spPr>
          <a:xfrm>
            <a:off x="5364088" y="4393"/>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457200" y="6356351"/>
            <a:ext cx="2133600" cy="365125"/>
          </a:xfrm>
          <a:prstGeom prst="rect">
            <a:avLst/>
          </a:prstGeom>
        </p:spPr>
        <p:txBody>
          <a:bodyPr/>
          <a:lstStyle>
            <a:lvl1pPr>
              <a:defRPr/>
            </a:lvl1pPr>
          </a:lstStyle>
          <a:p>
            <a:fld id="{50F51185-2B8B-42E6-A36D-52C805037D2D}" type="datetime1">
              <a:rPr lang="zh-CN" altLang="en-US" smtClean="0"/>
              <a:t>2024/4/25</a:t>
            </a:fld>
            <a:endParaRPr lang="zh-CN" altLang="en-US"/>
          </a:p>
        </p:txBody>
      </p:sp>
      <p:sp>
        <p:nvSpPr>
          <p:cNvPr id="3" name="页脚占位符 21"/>
          <p:cNvSpPr>
            <a:spLocks noGrp="1"/>
          </p:cNvSpPr>
          <p:nvPr>
            <p:ph type="ftr" sz="quarter" idx="11"/>
          </p:nvPr>
        </p:nvSpPr>
        <p:spPr>
          <a:xfrm>
            <a:off x="2667000" y="6356351"/>
            <a:ext cx="3352800" cy="365125"/>
          </a:xfrm>
          <a:prstGeom prst="rect">
            <a:avLst/>
          </a:prstGeom>
        </p:spPr>
        <p:txBody>
          <a:bodyPr/>
          <a:lstStyle>
            <a:lvl1pPr>
              <a:defRPr/>
            </a:lvl1pPr>
          </a:lstStyle>
          <a:p>
            <a:endParaRPr lang="zh-CN" altLang="en-US"/>
          </a:p>
        </p:txBody>
      </p:sp>
      <p:sp>
        <p:nvSpPr>
          <p:cNvPr id="4" name="灯片编号占位符 17"/>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
        <p:nvSpPr>
          <p:cNvPr id="5" name="TextBox 6"/>
          <p:cNvSpPr txBox="1"/>
          <p:nvPr/>
        </p:nvSpPr>
        <p:spPr>
          <a:xfrm>
            <a:off x="5438755" y="-17999"/>
            <a:ext cx="2847254" cy="369332"/>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sz="1800" i="1" dirty="0">
                <a:solidFill>
                  <a:srgbClr val="66CCFF"/>
                </a:solidFill>
                <a:effectLst>
                  <a:outerShdw blurRad="38100" dist="38100" dir="2700000" algn="tl">
                    <a:srgbClr val="000000">
                      <a:alpha val="43137"/>
                    </a:srgbClr>
                  </a:outerShdw>
                </a:effectLst>
              </a:rPr>
              <a:t>HUST-CS      PANPENG</a:t>
            </a:r>
            <a:endParaRPr lang="zh-CN" altLang="en-US" sz="18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70943109"/>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1"/>
          </a:xfrm>
        </p:spPr>
        <p:txBody>
          <a:bodyPr>
            <a:noAutofit/>
          </a:bodyPr>
          <a:lstStyle>
            <a:lvl1pPr algn="l" rtl="0">
              <a:spcBef>
                <a:spcPct val="0"/>
              </a:spcBef>
              <a:buNone/>
              <a:defRPr sz="195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a:r>
              <a:rPr lang="zh-CN" altLang="en-US"/>
              <a:t>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100"/>
            </a:lvl1pPr>
            <a:lvl2pPr>
              <a:defRPr sz="1950"/>
            </a:lvl2pPr>
            <a:lvl3pPr>
              <a:defRPr sz="1800"/>
            </a:lvl3pPr>
            <a:lvl4pPr>
              <a:defRPr sz="1500"/>
            </a:lvl4pPr>
            <a:lvl5pPr>
              <a:defRPr sz="13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7"/>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954068682"/>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1350"/>
          </a:p>
        </p:txBody>
      </p:sp>
      <p:sp>
        <p:nvSpPr>
          <p:cNvPr id="6" name="直角三角形 5"/>
          <p:cNvSpPr/>
          <p:nvPr/>
        </p:nvSpPr>
        <p:spPr>
          <a:xfrm rot="420000" flipV="1">
            <a:off x="8004177" y="5359402"/>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1350"/>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350">
              <a:latin typeface="+mn-lt"/>
              <a:ea typeface="+mn-ea"/>
            </a:endParaRPr>
          </a:p>
        </p:txBody>
      </p:sp>
      <p:sp>
        <p:nvSpPr>
          <p:cNvPr id="8" name="任意多边形 7"/>
          <p:cNvSpPr>
            <a:spLocks/>
          </p:cNvSpPr>
          <p:nvPr/>
        </p:nvSpPr>
        <p:spPr bwMode="auto">
          <a:xfrm flipV="1">
            <a:off x="4381500"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350">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15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188"/>
              </a:spcBef>
              <a:buFontTx/>
              <a:buNone/>
              <a:defRPr sz="975"/>
            </a:lvl1pPr>
            <a:lvl2pPr>
              <a:defRPr sz="900"/>
            </a:lvl2pPr>
            <a:lvl3pPr>
              <a:defRPr sz="750"/>
            </a:lvl3pPr>
            <a:lvl4pPr>
              <a:defRPr sz="675"/>
            </a:lvl4pPr>
            <a:lvl5pPr>
              <a:defRPr sz="675"/>
            </a:lvl5pPr>
          </a:lstStyle>
          <a:p>
            <a:pPr lvl="0"/>
            <a:r>
              <a:rPr lang="zh-CN" altLang="en-US"/>
              <a:t>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2400"/>
            </a:lvl1pPr>
          </a:lstStyle>
          <a:p>
            <a:pPr lvl="0"/>
            <a:r>
              <a:rPr lang="zh-CN" altLang="en-US" noProof="0"/>
              <a:t>单击图标添加图片</a:t>
            </a:r>
            <a:endParaRPr lang="en-US" noProof="0" dirty="0"/>
          </a:p>
        </p:txBody>
      </p:sp>
      <p:sp>
        <p:nvSpPr>
          <p:cNvPr id="11" name="灯片编号占位符 6"/>
          <p:cNvSpPr>
            <a:spLocks noGrp="1"/>
          </p:cNvSpPr>
          <p:nvPr>
            <p:ph type="sldNum" sz="quarter" idx="12"/>
          </p:nvPr>
        </p:nvSpPr>
        <p:spPr>
          <a:xfrm>
            <a:off x="8077200" y="6356351"/>
            <a:ext cx="609600" cy="365125"/>
          </a:xfrm>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968856479"/>
      </p:ext>
    </p:extLst>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237376696"/>
      </p:ext>
    </p:extLst>
  </p:cSld>
  <p:clrMapOvr>
    <a:masterClrMapping/>
  </p:clrMapOvr>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548053066"/>
      </p:ext>
    </p:extLst>
  </p:cSld>
  <p:clrMapOvr>
    <a:masterClrMapping/>
  </p:clrMapOvr>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5584"/>
            <a:ext cx="8229600" cy="495331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Title 1"/>
          <p:cNvSpPr>
            <a:spLocks noGrp="1"/>
          </p:cNvSpPr>
          <p:nvPr>
            <p:ph type="title"/>
          </p:nvPr>
        </p:nvSpPr>
        <p:spPr>
          <a:xfrm>
            <a:off x="457203" y="615373"/>
            <a:ext cx="8229599" cy="679751"/>
          </a:xfrm>
        </p:spPr>
        <p:txBody>
          <a:bodyPr/>
          <a:lstStyle>
            <a:lvl1pPr algn="l">
              <a:defRPr sz="2100">
                <a:latin typeface="黑体" panose="02010609060101010101" pitchFamily="49" charset="-122"/>
                <a:ea typeface="黑体" panose="02010609060101010101" pitchFamily="49" charset="-122"/>
              </a:defRPr>
            </a:lvl1pPr>
          </a:lstStyle>
          <a:p>
            <a:r>
              <a:rPr lang="zh-CN" altLang="en-US"/>
              <a:t>单击此处编辑母版标题样式</a:t>
            </a:r>
            <a:endParaRPr lang="en-US" dirty="0"/>
          </a:p>
        </p:txBody>
      </p:sp>
      <p:sp>
        <p:nvSpPr>
          <p:cNvPr id="18" name="Slide Number Placeholder 5">
            <a:extLst>
              <a:ext uri="{FF2B5EF4-FFF2-40B4-BE49-F238E27FC236}">
                <a16:creationId xmlns:a16="http://schemas.microsoft.com/office/drawing/2014/main" id="{1D559A99-41B9-4DA9-8F17-86DFF6794ADC}"/>
              </a:ext>
            </a:extLst>
          </p:cNvPr>
          <p:cNvSpPr>
            <a:spLocks noGrp="1"/>
          </p:cNvSpPr>
          <p:nvPr>
            <p:ph type="sldNum" sz="quarter" idx="12"/>
          </p:nvPr>
        </p:nvSpPr>
        <p:spPr>
          <a:xfrm>
            <a:off x="6553200" y="6516911"/>
            <a:ext cx="2133600" cy="331788"/>
          </a:xfrm>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5264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F70A7F5-6C09-443F-BE76-161AD4408406}"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B37999CC-3A42-42F0-B831-5299930EDA5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597DA648-4BD2-4A4E-A357-5E3D53F456A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99631ED9-3A04-44B4-AFA4-CE4BFD62EBF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4F019990-E4BF-4DF2-A9DE-E56E13CB40EC}" type="slidenum">
              <a:rPr lang="en-US" altLang="zh-CN"/>
              <a:pPr>
                <a:defRPr/>
              </a:pPr>
              <a:t>‹#›</a:t>
            </a:fld>
            <a:endParaRPr lang="en-US" altLang="zh-CN"/>
          </a:p>
        </p:txBody>
      </p:sp>
      <p:sp>
        <p:nvSpPr>
          <p:cNvPr id="5" name="TextBox 4"/>
          <p:cNvSpPr txBox="1"/>
          <p:nvPr userDrawn="1"/>
        </p:nvSpPr>
        <p:spPr>
          <a:xfrm>
            <a:off x="5364088" y="4393"/>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1125B0BE-9DFE-4A5B-BB0B-190B5324F29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55F212D6-6A28-49FD-9382-21C994F47144}"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9220"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9221"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A0255433-B6DF-4E59-ABB1-2E8CCB0058B5}" type="slidenum">
              <a:rPr lang="en-US" altLang="zh-CN"/>
              <a:pPr>
                <a:defRPr/>
              </a:pPr>
              <a:t>‹#›</a:t>
            </a:fld>
            <a:endParaRPr lang="en-US" altLang="zh-CN"/>
          </a:p>
        </p:txBody>
      </p:sp>
      <p:grpSp>
        <p:nvGrpSpPr>
          <p:cNvPr id="9225"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708" r:id="rId1"/>
    <p:sldLayoutId id="2147483700" r:id="rId2"/>
    <p:sldLayoutId id="2147483709" r:id="rId3"/>
    <p:sldLayoutId id="2147483701" r:id="rId4"/>
    <p:sldLayoutId id="2147483702" r:id="rId5"/>
    <p:sldLayoutId id="2147483703" r:id="rId6"/>
    <p:sldLayoutId id="2147483704" r:id="rId7"/>
    <p:sldLayoutId id="2147483705" r:id="rId8"/>
    <p:sldLayoutId id="2147483710" r:id="rId9"/>
    <p:sldLayoutId id="2147483706" r:id="rId10"/>
    <p:sldLayoutId id="2147483707" r:id="rId11"/>
    <p:sldLayoutId id="2147483711" r:id="rId12"/>
    <p:sldLayoutId id="2147483712" r:id="rId13"/>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6"/>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350">
              <a:latin typeface="+mn-lt"/>
              <a:ea typeface="+mn-ea"/>
            </a:endParaRPr>
          </a:p>
        </p:txBody>
      </p:sp>
      <p:sp>
        <p:nvSpPr>
          <p:cNvPr id="8" name="任意多边形 7"/>
          <p:cNvSpPr>
            <a:spLocks/>
          </p:cNvSpPr>
          <p:nvPr/>
        </p:nvSpPr>
        <p:spPr bwMode="auto">
          <a:xfrm>
            <a:off x="4381500" y="-7937"/>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350">
              <a:latin typeface="+mn-lt"/>
              <a:ea typeface="+mn-ea"/>
            </a:endParaRPr>
          </a:p>
        </p:txBody>
      </p:sp>
      <p:sp>
        <p:nvSpPr>
          <p:cNvPr id="25604" name="标题占位符 8"/>
          <p:cNvSpPr>
            <a:spLocks noGrp="1"/>
          </p:cNvSpPr>
          <p:nvPr>
            <p:ph type="title"/>
          </p:nvPr>
        </p:nvSpPr>
        <p:spPr bwMode="auto">
          <a:xfrm>
            <a:off x="457200" y="704851"/>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457200" y="1935164"/>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8" name="灯片编号占位符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900">
                <a:solidFill>
                  <a:schemeClr val="tx2">
                    <a:shade val="90000"/>
                  </a:schemeClr>
                </a:solidFill>
              </a:defRPr>
            </a:lvl1pPr>
          </a:lstStyle>
          <a:p>
            <a:fld id="{716C8CFA-7F88-49B1-AA66-045BA62EBB54}" type="slidenum">
              <a:rPr lang="zh-CN" altLang="en-US" smtClean="0"/>
              <a:t>‹#›</a:t>
            </a:fld>
            <a:endParaRPr lang="zh-CN" altLang="en-US"/>
          </a:p>
        </p:txBody>
      </p:sp>
      <p:grpSp>
        <p:nvGrpSpPr>
          <p:cNvPr id="25609" name="组合 1"/>
          <p:cNvGrpSpPr>
            <a:grpSpLocks/>
          </p:cNvGrpSpPr>
          <p:nvPr/>
        </p:nvGrpSpPr>
        <p:grpSpPr bwMode="auto">
          <a:xfrm>
            <a:off x="-19050" y="203201"/>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135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1350"/>
            </a:p>
          </p:txBody>
        </p:sp>
      </p:grpSp>
    </p:spTree>
    <p:extLst>
      <p:ext uri="{BB962C8B-B14F-4D97-AF65-F5344CB8AC3E}">
        <p14:creationId xmlns:p14="http://schemas.microsoft.com/office/powerpoint/2010/main" val="41336363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p:txStyles>
    <p:titleStyle>
      <a:lvl1pPr algn="l" rtl="0" eaLnBrk="1" fontAlgn="base" hangingPunct="1">
        <a:spcBef>
          <a:spcPct val="0"/>
        </a:spcBef>
        <a:spcAft>
          <a:spcPct val="0"/>
        </a:spcAft>
        <a:defRPr sz="3750" kern="1200">
          <a:solidFill>
            <a:schemeClr val="tx2"/>
          </a:solidFill>
          <a:latin typeface="+mj-lt"/>
          <a:ea typeface="+mj-ea"/>
          <a:cs typeface="+mj-cs"/>
        </a:defRPr>
      </a:lvl1pPr>
      <a:lvl2pPr algn="l" rtl="0" eaLnBrk="1" fontAlgn="base" hangingPunct="1">
        <a:spcBef>
          <a:spcPct val="0"/>
        </a:spcBef>
        <a:spcAft>
          <a:spcPct val="0"/>
        </a:spcAft>
        <a:defRPr sz="3750">
          <a:solidFill>
            <a:schemeClr val="tx2"/>
          </a:solidFill>
          <a:latin typeface="Calibri" pitchFamily="34" charset="0"/>
          <a:ea typeface="隶书" pitchFamily="49" charset="-122"/>
        </a:defRPr>
      </a:lvl2pPr>
      <a:lvl3pPr algn="l" rtl="0" eaLnBrk="1" fontAlgn="base" hangingPunct="1">
        <a:spcBef>
          <a:spcPct val="0"/>
        </a:spcBef>
        <a:spcAft>
          <a:spcPct val="0"/>
        </a:spcAft>
        <a:defRPr sz="3750">
          <a:solidFill>
            <a:schemeClr val="tx2"/>
          </a:solidFill>
          <a:latin typeface="Calibri" pitchFamily="34" charset="0"/>
          <a:ea typeface="隶书" pitchFamily="49" charset="-122"/>
        </a:defRPr>
      </a:lvl3pPr>
      <a:lvl4pPr algn="l" rtl="0" eaLnBrk="1" fontAlgn="base" hangingPunct="1">
        <a:spcBef>
          <a:spcPct val="0"/>
        </a:spcBef>
        <a:spcAft>
          <a:spcPct val="0"/>
        </a:spcAft>
        <a:defRPr sz="3750">
          <a:solidFill>
            <a:schemeClr val="tx2"/>
          </a:solidFill>
          <a:latin typeface="Calibri" pitchFamily="34" charset="0"/>
          <a:ea typeface="隶书" pitchFamily="49" charset="-122"/>
        </a:defRPr>
      </a:lvl4pPr>
      <a:lvl5pPr algn="l" rtl="0" eaLnBrk="1" fontAlgn="base" hangingPunct="1">
        <a:spcBef>
          <a:spcPct val="0"/>
        </a:spcBef>
        <a:spcAft>
          <a:spcPct val="0"/>
        </a:spcAft>
        <a:defRPr sz="3750">
          <a:solidFill>
            <a:schemeClr val="tx2"/>
          </a:solidFill>
          <a:latin typeface="Calibri" pitchFamily="34" charset="0"/>
          <a:ea typeface="隶书" pitchFamily="49" charset="-122"/>
        </a:defRPr>
      </a:lvl5pPr>
      <a:lvl6pPr marL="342900" algn="l" rtl="0" eaLnBrk="1" fontAlgn="base" hangingPunct="1">
        <a:spcBef>
          <a:spcPct val="0"/>
        </a:spcBef>
        <a:spcAft>
          <a:spcPct val="0"/>
        </a:spcAft>
        <a:defRPr sz="3750">
          <a:solidFill>
            <a:schemeClr val="tx2"/>
          </a:solidFill>
          <a:latin typeface="Calibri" pitchFamily="34" charset="0"/>
          <a:ea typeface="隶书" pitchFamily="49" charset="-122"/>
        </a:defRPr>
      </a:lvl6pPr>
      <a:lvl7pPr marL="685800" algn="l" rtl="0" eaLnBrk="1" fontAlgn="base" hangingPunct="1">
        <a:spcBef>
          <a:spcPct val="0"/>
        </a:spcBef>
        <a:spcAft>
          <a:spcPct val="0"/>
        </a:spcAft>
        <a:defRPr sz="3750">
          <a:solidFill>
            <a:schemeClr val="tx2"/>
          </a:solidFill>
          <a:latin typeface="Calibri" pitchFamily="34" charset="0"/>
          <a:ea typeface="隶书" pitchFamily="49" charset="-122"/>
        </a:defRPr>
      </a:lvl7pPr>
      <a:lvl8pPr marL="1028700" algn="l" rtl="0" eaLnBrk="1" fontAlgn="base" hangingPunct="1">
        <a:spcBef>
          <a:spcPct val="0"/>
        </a:spcBef>
        <a:spcAft>
          <a:spcPct val="0"/>
        </a:spcAft>
        <a:defRPr sz="3750">
          <a:solidFill>
            <a:schemeClr val="tx2"/>
          </a:solidFill>
          <a:latin typeface="Calibri" pitchFamily="34" charset="0"/>
          <a:ea typeface="隶书" pitchFamily="49" charset="-122"/>
        </a:defRPr>
      </a:lvl8pPr>
      <a:lvl9pPr marL="1371600" algn="l" rtl="0" eaLnBrk="1" fontAlgn="base" hangingPunct="1">
        <a:spcBef>
          <a:spcPct val="0"/>
        </a:spcBef>
        <a:spcAft>
          <a:spcPct val="0"/>
        </a:spcAft>
        <a:defRPr sz="3750">
          <a:solidFill>
            <a:schemeClr val="tx2"/>
          </a:solidFill>
          <a:latin typeface="Calibri" pitchFamily="34" charset="0"/>
          <a:ea typeface="隶书" pitchFamily="49" charset="-122"/>
        </a:defRPr>
      </a:lvl9pPr>
    </p:titleStyle>
    <p:bodyStyle>
      <a:lvl1pPr marL="204788" indent="-204788" algn="l" rtl="0" eaLnBrk="1" fontAlgn="base" hangingPunct="1">
        <a:spcBef>
          <a:spcPct val="20000"/>
        </a:spcBef>
        <a:spcAft>
          <a:spcPct val="0"/>
        </a:spcAft>
        <a:buClr>
          <a:srgbClr val="0BD0D9"/>
        </a:buClr>
        <a:buSzPct val="95000"/>
        <a:buFont typeface="Wingdings 2" pitchFamily="18" charset="2"/>
        <a:buChar char=""/>
        <a:defRPr sz="1950" kern="1200">
          <a:solidFill>
            <a:schemeClr val="tx1"/>
          </a:solidFill>
          <a:latin typeface="+mn-lt"/>
          <a:ea typeface="+mn-ea"/>
          <a:cs typeface="+mn-cs"/>
        </a:defRPr>
      </a:lvl1pPr>
      <a:lvl2pPr marL="479822" indent="-184547" algn="l" rtl="0" eaLnBrk="1" fontAlgn="base" hangingPunct="1">
        <a:spcBef>
          <a:spcPct val="20000"/>
        </a:spcBef>
        <a:spcAft>
          <a:spcPct val="0"/>
        </a:spcAft>
        <a:buClr>
          <a:schemeClr val="accent1"/>
        </a:buClr>
        <a:buSzPct val="85000"/>
        <a:buFont typeface="Wingdings 2" pitchFamily="18" charset="2"/>
        <a:buChar char=""/>
        <a:defRPr sz="1800" kern="1200">
          <a:solidFill>
            <a:schemeClr val="tx1"/>
          </a:solidFill>
          <a:latin typeface="+mn-lt"/>
          <a:ea typeface="+mn-ea"/>
          <a:cs typeface="+mn-cs"/>
        </a:defRPr>
      </a:lvl2pPr>
      <a:lvl3pPr marL="685800" indent="-184547" algn="l" rtl="0" eaLnBrk="1" fontAlgn="base" hangingPunct="1">
        <a:spcBef>
          <a:spcPct val="20000"/>
        </a:spcBef>
        <a:spcAft>
          <a:spcPct val="0"/>
        </a:spcAft>
        <a:buClr>
          <a:schemeClr val="accent2"/>
        </a:buClr>
        <a:buSzPct val="70000"/>
        <a:buFont typeface="Wingdings 2" pitchFamily="18" charset="2"/>
        <a:buChar char=""/>
        <a:defRPr sz="1575" kern="1200">
          <a:solidFill>
            <a:schemeClr val="tx1"/>
          </a:solidFill>
          <a:latin typeface="+mn-lt"/>
          <a:ea typeface="+mn-ea"/>
          <a:cs typeface="+mn-cs"/>
        </a:defRPr>
      </a:lvl3pPr>
      <a:lvl4pPr marL="890588" indent="-157163" algn="l" rtl="0" eaLnBrk="1" fontAlgn="base" hangingPunct="1">
        <a:spcBef>
          <a:spcPct val="20000"/>
        </a:spcBef>
        <a:spcAft>
          <a:spcPct val="0"/>
        </a:spcAft>
        <a:buClr>
          <a:srgbClr val="0BD0D9"/>
        </a:buClr>
        <a:buSzPct val="65000"/>
        <a:buFont typeface="Wingdings 2" pitchFamily="18" charset="2"/>
        <a:buChar char=""/>
        <a:defRPr sz="1500" kern="1200">
          <a:solidFill>
            <a:schemeClr val="tx1"/>
          </a:solidFill>
          <a:latin typeface="+mn-lt"/>
          <a:ea typeface="+mn-ea"/>
          <a:cs typeface="+mn-cs"/>
        </a:defRPr>
      </a:lvl4pPr>
      <a:lvl5pPr marL="1096566" indent="-157163" algn="l" rtl="0" eaLnBrk="1" fontAlgn="base" hangingPunct="1">
        <a:spcBef>
          <a:spcPct val="20000"/>
        </a:spcBef>
        <a:spcAft>
          <a:spcPct val="0"/>
        </a:spcAft>
        <a:buClr>
          <a:srgbClr val="10CF9B"/>
        </a:buClr>
        <a:buSzPct val="65000"/>
        <a:buFont typeface="Wingdings 2" pitchFamily="18" charset="2"/>
        <a:buChar char=""/>
        <a:defRPr sz="1500" kern="1200">
          <a:solidFill>
            <a:schemeClr val="tx1"/>
          </a:solidFill>
          <a:latin typeface="+mn-lt"/>
          <a:ea typeface="+mn-ea"/>
          <a:cs typeface="+mn-cs"/>
        </a:defRPr>
      </a:lvl5pPr>
      <a:lvl6pPr marL="1303020" indent="-157734" algn="l" rtl="0" eaLnBrk="1" latinLnBrk="0" hangingPunct="1">
        <a:spcBef>
          <a:spcPct val="20000"/>
        </a:spcBef>
        <a:buClr>
          <a:schemeClr val="accent5"/>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851660" indent="-137160" algn="l" rtl="0" eaLnBrk="1" latinLnBrk="0" hangingPunct="1">
        <a:spcBef>
          <a:spcPct val="20000"/>
        </a:spcBef>
        <a:buClr>
          <a:schemeClr val="tx2"/>
        </a:buClr>
        <a:buFontTx/>
        <a:buChar char="•"/>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jpg"/><Relationship Id="rId7" Type="http://schemas.openxmlformats.org/officeDocument/2006/relationships/image" Target="../media/image46.pn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jpg"/><Relationship Id="rId7" Type="http://schemas.openxmlformats.org/officeDocument/2006/relationships/image" Target="../media/image46.pn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jpg"/><Relationship Id="rId7" Type="http://schemas.openxmlformats.org/officeDocument/2006/relationships/image" Target="../media/image46.pn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50.emf"/><Relationship Id="rId5" Type="http://schemas.openxmlformats.org/officeDocument/2006/relationships/oleObject" Target="../embeddings/oleObject8.bin"/><Relationship Id="rId4" Type="http://schemas.openxmlformats.org/officeDocument/2006/relationships/image" Target="../media/image49.e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52.wmf"/></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hyperlink" Target="http://cmudb.io/btree" TargetMode="Externa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5" Type="http://schemas.openxmlformats.org/officeDocument/2006/relationships/image" Target="../media/image26.png"/><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hyperlink" Target="https://15445.courses.cs.cmu.edu/"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15.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40.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50825" y="593725"/>
            <a:ext cx="8710613" cy="762000"/>
          </a:xfrm>
        </p:spPr>
        <p:txBody>
          <a:bodyPr>
            <a:normAutofit fontScale="90000"/>
          </a:bodyPr>
          <a:lstStyle/>
          <a:p>
            <a:pPr eaLnBrk="1" fontAlgn="auto" hangingPunct="1">
              <a:spcAft>
                <a:spcPts val="0"/>
              </a:spcAft>
              <a:defRPr/>
            </a:pPr>
            <a:r>
              <a:rPr lang="zh-CN" altLang="en-US" dirty="0"/>
              <a:t>第</a:t>
            </a:r>
            <a:r>
              <a:rPr lang="en-US" altLang="zh-CN" dirty="0"/>
              <a:t>3</a:t>
            </a:r>
            <a:r>
              <a:rPr lang="zh-CN" altLang="en-US" dirty="0"/>
              <a:t>章  </a:t>
            </a:r>
            <a:r>
              <a:rPr lang="zh-CN" altLang="en-US" dirty="0">
                <a:solidFill>
                  <a:schemeClr val="tx1"/>
                </a:solidFill>
              </a:rPr>
              <a:t>关系数据库标准语言</a:t>
            </a:r>
            <a:r>
              <a:rPr lang="en-US" altLang="zh-CN" dirty="0">
                <a:solidFill>
                  <a:schemeClr val="tx1"/>
                </a:solidFill>
              </a:rPr>
              <a:t>SQL</a:t>
            </a:r>
          </a:p>
        </p:txBody>
      </p:sp>
      <p:sp>
        <p:nvSpPr>
          <p:cNvPr id="119811" name="Rectangle 3"/>
          <p:cNvSpPr>
            <a:spLocks noGrp="1" noChangeArrowheads="1"/>
          </p:cNvSpPr>
          <p:nvPr>
            <p:ph idx="1"/>
          </p:nvPr>
        </p:nvSpPr>
        <p:spPr>
          <a:xfrm>
            <a:off x="250825" y="1457325"/>
            <a:ext cx="8642350" cy="5186363"/>
          </a:xfrm>
        </p:spPr>
        <p:txBody>
          <a:bodyPr>
            <a:normAutofit/>
          </a:bodyPr>
          <a:lstStyle/>
          <a:p>
            <a:pPr marL="274320" indent="-274320" eaLnBrk="1" fontAlgn="auto" hangingPunct="1">
              <a:lnSpc>
                <a:spcPct val="80000"/>
              </a:lnSpc>
              <a:spcAft>
                <a:spcPts val="0"/>
              </a:spcAft>
              <a:buClr>
                <a:schemeClr val="accent3"/>
              </a:buClr>
              <a:buFont typeface="Wingdings" pitchFamily="2" charset="2"/>
              <a:buNone/>
              <a:defRPr/>
            </a:pPr>
            <a:r>
              <a:rPr lang="en-US" altLang="zh-CN" sz="2400" dirty="0">
                <a:latin typeface="+mn-ea"/>
              </a:rPr>
              <a:t>3.1	</a:t>
            </a:r>
            <a:r>
              <a:rPr lang="zh-CN" altLang="en-US" sz="2400" dirty="0">
                <a:latin typeface="+mn-ea"/>
              </a:rPr>
              <a:t>关系</a:t>
            </a:r>
            <a:r>
              <a:rPr lang="en-US" altLang="zh-CN" sz="2400" dirty="0">
                <a:latin typeface="+mn-ea"/>
              </a:rPr>
              <a:t>DML</a:t>
            </a:r>
            <a:r>
              <a:rPr lang="zh-CN" altLang="en-US" sz="2400" dirty="0">
                <a:latin typeface="+mn-ea"/>
              </a:rPr>
              <a:t>回顾</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latin typeface="+mn-ea"/>
              </a:rPr>
              <a:t>1</a:t>
            </a:r>
            <a:r>
              <a:rPr lang="zh-CN" altLang="en-US" sz="2400" dirty="0">
                <a:latin typeface="+mn-ea"/>
              </a:rPr>
              <a:t>、</a:t>
            </a:r>
            <a:r>
              <a:rPr lang="en-US" altLang="zh-CN" sz="2400" dirty="0">
                <a:latin typeface="+mn-ea"/>
              </a:rPr>
              <a:t>ISBL</a:t>
            </a:r>
            <a:r>
              <a:rPr lang="zh-CN" altLang="en-US" sz="2400" dirty="0">
                <a:latin typeface="+mn-ea"/>
              </a:rPr>
              <a:t>（</a:t>
            </a:r>
            <a:r>
              <a:rPr lang="en-US" altLang="zh-CN" sz="2400" dirty="0">
                <a:latin typeface="+mn-ea"/>
              </a:rPr>
              <a:t>Information System Base Language</a:t>
            </a:r>
            <a:r>
              <a:rPr lang="zh-CN" altLang="en-US" sz="2400" dirty="0">
                <a:latin typeface="+mn-ea"/>
              </a:rPr>
              <a:t>）</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latin typeface="+mn-ea"/>
              </a:rPr>
              <a:t>① 研制：</a:t>
            </a:r>
            <a:r>
              <a:rPr lang="en-US" altLang="zh-CN" sz="2400" dirty="0">
                <a:latin typeface="+mn-ea"/>
              </a:rPr>
              <a:t>IBM</a:t>
            </a:r>
            <a:r>
              <a:rPr lang="zh-CN" altLang="en-US" sz="2400" dirty="0">
                <a:latin typeface="+mn-ea"/>
              </a:rPr>
              <a:t>英国研究中心</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latin typeface="+mn-ea"/>
              </a:rPr>
              <a:t>② 特征：纯关系式数据库（每个访问语句均近似于一个</a:t>
            </a:r>
            <a:r>
              <a:rPr lang="zh-CN" altLang="en-US" sz="2400" dirty="0">
                <a:solidFill>
                  <a:srgbClr val="FF0000"/>
                </a:solidFill>
                <a:latin typeface="+mn-ea"/>
              </a:rPr>
              <a:t>关系代数表达式</a:t>
            </a:r>
            <a:r>
              <a:rPr lang="zh-CN" altLang="en-US" sz="2400" dirty="0">
                <a:latin typeface="+mn-ea"/>
              </a:rPr>
              <a:t>）</a:t>
            </a:r>
          </a:p>
          <a:p>
            <a:pPr marL="274320" indent="-274320" eaLnBrk="1" fontAlgn="auto" hangingPunct="1">
              <a:lnSpc>
                <a:spcPct val="80000"/>
              </a:lnSpc>
              <a:spcAft>
                <a:spcPts val="0"/>
              </a:spcAft>
              <a:buClr>
                <a:schemeClr val="accent3"/>
              </a:buClr>
              <a:buFont typeface="Wingdings" pitchFamily="2" charset="2"/>
              <a:buNone/>
              <a:defRPr/>
            </a:pPr>
            <a:endParaRPr lang="zh-CN" altLang="en-US" sz="2400" dirty="0">
              <a:latin typeface="+mn-ea"/>
            </a:endParaRP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latin typeface="+mn-ea"/>
              </a:rPr>
              <a:t>2</a:t>
            </a:r>
            <a:r>
              <a:rPr lang="zh-CN" altLang="en-US" sz="2400" dirty="0">
                <a:latin typeface="+mn-ea"/>
              </a:rPr>
              <a:t>、</a:t>
            </a:r>
            <a:r>
              <a:rPr lang="en-US" altLang="zh-CN" sz="2400" dirty="0">
                <a:latin typeface="+mn-ea"/>
              </a:rPr>
              <a:t>ALPHA</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latin typeface="+mn-ea"/>
              </a:rPr>
              <a:t>① </a:t>
            </a:r>
            <a:r>
              <a:rPr lang="zh-CN" altLang="en-US" sz="2400" dirty="0">
                <a:latin typeface="+mn-ea"/>
              </a:rPr>
              <a:t>提出：埃德加</a:t>
            </a:r>
            <a:r>
              <a:rPr lang="en-US" altLang="zh-CN" sz="2400" dirty="0">
                <a:latin typeface="+mn-ea"/>
              </a:rPr>
              <a:t>.</a:t>
            </a:r>
            <a:r>
              <a:rPr lang="zh-CN" altLang="en-US" sz="2400" dirty="0">
                <a:latin typeface="+mn-ea"/>
              </a:rPr>
              <a:t>科德（</a:t>
            </a:r>
            <a:r>
              <a:rPr lang="en-US" altLang="zh-CN" sz="2400" dirty="0">
                <a:latin typeface="+mn-ea"/>
              </a:rPr>
              <a:t>Edgar Frank </a:t>
            </a:r>
            <a:r>
              <a:rPr lang="en-US" altLang="zh-CN" sz="2400" dirty="0" err="1">
                <a:latin typeface="+mn-ea"/>
              </a:rPr>
              <a:t>Codd</a:t>
            </a:r>
            <a:r>
              <a:rPr lang="zh-CN" altLang="en-US" sz="2400" dirty="0">
                <a:latin typeface="+mn-ea"/>
              </a:rPr>
              <a:t>）</a:t>
            </a:r>
            <a:r>
              <a:rPr lang="en-US" altLang="zh-CN" sz="2400" dirty="0">
                <a:latin typeface="+mn-ea"/>
              </a:rPr>
              <a:t>&lt;</a:t>
            </a:r>
            <a:r>
              <a:rPr lang="zh-CN" altLang="en-US" sz="2400" dirty="0">
                <a:latin typeface="+mn-ea"/>
              </a:rPr>
              <a:t>未实现</a:t>
            </a:r>
            <a:r>
              <a:rPr lang="en-US" altLang="zh-CN" sz="2400" dirty="0">
                <a:latin typeface="+mn-ea"/>
              </a:rPr>
              <a:t>&gt;</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latin typeface="+mn-ea"/>
              </a:rPr>
              <a:t>② </a:t>
            </a:r>
            <a:r>
              <a:rPr lang="zh-CN" altLang="en-US" sz="2400" dirty="0">
                <a:latin typeface="+mn-ea"/>
              </a:rPr>
              <a:t>特征：</a:t>
            </a:r>
            <a:r>
              <a:rPr lang="zh-CN" altLang="en-US" sz="2400" dirty="0">
                <a:solidFill>
                  <a:srgbClr val="FF0000"/>
                </a:solidFill>
                <a:latin typeface="+mn-ea"/>
              </a:rPr>
              <a:t>元组关系演算</a:t>
            </a:r>
          </a:p>
          <a:p>
            <a:pPr marL="274320" indent="-274320" eaLnBrk="1" fontAlgn="auto" hangingPunct="1">
              <a:lnSpc>
                <a:spcPct val="80000"/>
              </a:lnSpc>
              <a:spcAft>
                <a:spcPts val="0"/>
              </a:spcAft>
              <a:buClr>
                <a:schemeClr val="accent3"/>
              </a:buClr>
              <a:buFont typeface="Wingdings" pitchFamily="2" charset="2"/>
              <a:buNone/>
              <a:defRPr/>
            </a:pPr>
            <a:endParaRPr lang="zh-CN" altLang="en-US" sz="2400" dirty="0">
              <a:latin typeface="+mn-ea"/>
            </a:endParaRP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latin typeface="+mn-ea"/>
              </a:rPr>
              <a:t>3</a:t>
            </a:r>
            <a:r>
              <a:rPr lang="zh-CN" altLang="en-US" sz="2400" dirty="0">
                <a:latin typeface="+mn-ea"/>
              </a:rPr>
              <a:t>、</a:t>
            </a:r>
            <a:r>
              <a:rPr lang="en-US" altLang="zh-CN" sz="2400" dirty="0">
                <a:latin typeface="+mn-ea"/>
              </a:rPr>
              <a:t>QUEL</a:t>
            </a:r>
            <a:r>
              <a:rPr lang="zh-CN" altLang="en-US" sz="2400" dirty="0">
                <a:latin typeface="+mn-ea"/>
              </a:rPr>
              <a:t>（</a:t>
            </a:r>
            <a:r>
              <a:rPr lang="en-US" altLang="zh-CN" sz="2400" dirty="0">
                <a:latin typeface="+mn-ea"/>
              </a:rPr>
              <a:t>Query Language</a:t>
            </a:r>
            <a:r>
              <a:rPr lang="zh-CN" altLang="en-US" sz="2400" dirty="0">
                <a:latin typeface="+mn-ea"/>
              </a:rPr>
              <a:t>）</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latin typeface="+mn-ea"/>
              </a:rPr>
              <a:t>① 研制：美国加利福尼亚大学</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latin typeface="+mn-ea"/>
              </a:rPr>
              <a:t>② 特征：</a:t>
            </a:r>
            <a:r>
              <a:rPr lang="zh-CN" altLang="en-US" sz="2400" dirty="0">
                <a:solidFill>
                  <a:srgbClr val="FF0000"/>
                </a:solidFill>
                <a:latin typeface="+mn-ea"/>
              </a:rPr>
              <a:t>元组关系演算</a:t>
            </a:r>
            <a:r>
              <a:rPr lang="zh-CN" altLang="en-US" sz="2400" dirty="0">
                <a:latin typeface="+mn-ea"/>
              </a:rPr>
              <a:t>（参照</a:t>
            </a:r>
            <a:r>
              <a:rPr lang="en-US" altLang="zh-CN" sz="2400" dirty="0">
                <a:latin typeface="+mn-ea"/>
              </a:rPr>
              <a:t>ALPHA</a:t>
            </a:r>
            <a:r>
              <a:rPr lang="zh-CN" altLang="en-US" sz="2400" dirty="0">
                <a:latin typeface="+mn-ea"/>
              </a:rPr>
              <a:t>，引进谓词演算到关系时，去掉</a:t>
            </a:r>
            <a:r>
              <a:rPr lang="zh-CN" altLang="en-US" sz="2400" dirty="0">
                <a:latin typeface="+mn-ea"/>
                <a:sym typeface="Symbol" pitchFamily="18" charset="2"/>
              </a:rPr>
              <a:t></a:t>
            </a:r>
            <a:r>
              <a:rPr lang="zh-CN" altLang="en-US" sz="2400" dirty="0">
                <a:latin typeface="+mn-ea"/>
              </a:rPr>
              <a:t>、</a:t>
            </a:r>
            <a:r>
              <a:rPr lang="zh-CN" altLang="en-US" sz="2400" dirty="0">
                <a:latin typeface="+mn-ea"/>
                <a:sym typeface="Symbol" pitchFamily="18" charset="2"/>
              </a:rPr>
              <a:t></a:t>
            </a:r>
            <a:r>
              <a:rPr lang="zh-CN" altLang="en-US" sz="2400" dirty="0">
                <a:latin typeface="+mn-ea"/>
              </a:rPr>
              <a:t>）</a:t>
            </a:r>
          </a:p>
        </p:txBody>
      </p:sp>
      <p:sp>
        <p:nvSpPr>
          <p:cNvPr id="4" name="灯片编号占位符 3"/>
          <p:cNvSpPr>
            <a:spLocks noGrp="1"/>
          </p:cNvSpPr>
          <p:nvPr>
            <p:ph type="sldNum" sz="quarter" idx="12"/>
          </p:nvPr>
        </p:nvSpPr>
        <p:spPr/>
        <p:txBody>
          <a:bodyPr/>
          <a:lstStyle/>
          <a:p>
            <a:pPr>
              <a:defRPr/>
            </a:pPr>
            <a:fld id="{3FD35C09-0AD4-4AE3-9656-F99A817DCD65}"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71500"/>
            <a:ext cx="8229600" cy="795338"/>
          </a:xfrm>
        </p:spPr>
        <p:txBody>
          <a:bodyPr>
            <a:normAutofit fontScale="90000"/>
          </a:bodyPr>
          <a:lstStyle/>
          <a:p>
            <a:pPr eaLnBrk="1" fontAlgn="auto" hangingPunct="1">
              <a:spcAft>
                <a:spcPts val="0"/>
              </a:spcAft>
              <a:defRPr/>
            </a:pPr>
            <a:r>
              <a:rPr lang="en-US" altLang="zh-CN" dirty="0"/>
              <a:t>SQL3</a:t>
            </a:r>
            <a:endParaRPr lang="zh-CN" altLang="en-US" dirty="0"/>
          </a:p>
        </p:txBody>
      </p:sp>
      <p:sp>
        <p:nvSpPr>
          <p:cNvPr id="24579" name="内容占位符 2"/>
          <p:cNvSpPr>
            <a:spLocks noGrp="1"/>
          </p:cNvSpPr>
          <p:nvPr>
            <p:ph idx="1"/>
          </p:nvPr>
        </p:nvSpPr>
        <p:spPr>
          <a:xfrm>
            <a:off x="428625" y="1571625"/>
            <a:ext cx="8229600" cy="4389438"/>
          </a:xfrm>
        </p:spPr>
        <p:txBody>
          <a:bodyPr/>
          <a:lstStyle/>
          <a:p>
            <a:pPr eaLnBrk="1" hangingPunct="1">
              <a:lnSpc>
                <a:spcPct val="120000"/>
              </a:lnSpc>
            </a:pPr>
            <a:r>
              <a:rPr lang="zh-CN" altLang="en-US" sz="2800" dirty="0"/>
              <a:t>在完成</a:t>
            </a:r>
            <a:r>
              <a:rPr lang="en-US" altLang="zh-CN" sz="2800" dirty="0"/>
              <a:t>SQL-92</a:t>
            </a:r>
            <a:r>
              <a:rPr lang="zh-CN" altLang="en-US" sz="2800" dirty="0"/>
              <a:t>标准后，</a:t>
            </a:r>
            <a:r>
              <a:rPr lang="en-US" altLang="zh-CN" sz="2800" dirty="0"/>
              <a:t>ANSI</a:t>
            </a:r>
            <a:r>
              <a:rPr lang="zh-CN" altLang="en-US" sz="2800" dirty="0"/>
              <a:t>和</a:t>
            </a:r>
            <a:r>
              <a:rPr lang="en-US" altLang="zh-CN" sz="2800" dirty="0"/>
              <a:t>ISO</a:t>
            </a:r>
            <a:r>
              <a:rPr lang="zh-CN" altLang="en-US" sz="2800" dirty="0"/>
              <a:t>即开始合作开发</a:t>
            </a:r>
            <a:r>
              <a:rPr lang="en-US" altLang="zh-CN" sz="2800" dirty="0"/>
              <a:t>SQL3</a:t>
            </a:r>
            <a:r>
              <a:rPr lang="zh-CN" altLang="en-US" sz="2800" dirty="0"/>
              <a:t>标准。</a:t>
            </a:r>
            <a:endParaRPr lang="en-US" altLang="zh-CN" sz="2800" dirty="0"/>
          </a:p>
          <a:p>
            <a:pPr eaLnBrk="1" hangingPunct="1">
              <a:lnSpc>
                <a:spcPct val="120000"/>
              </a:lnSpc>
            </a:pPr>
            <a:r>
              <a:rPr lang="en-US" altLang="zh-CN" sz="2800" dirty="0"/>
              <a:t>SQL3</a:t>
            </a:r>
            <a:r>
              <a:rPr lang="zh-CN" altLang="en-US" sz="2800" dirty="0"/>
              <a:t>的主要特点在于</a:t>
            </a:r>
            <a:r>
              <a:rPr lang="zh-CN" altLang="en-US" sz="2800" dirty="0">
                <a:solidFill>
                  <a:srgbClr val="FF0000"/>
                </a:solidFill>
              </a:rPr>
              <a:t>抽象数据类型</a:t>
            </a:r>
            <a:r>
              <a:rPr lang="zh-CN" altLang="en-US" sz="2800" dirty="0"/>
              <a:t>的支持，为新一代</a:t>
            </a:r>
            <a:r>
              <a:rPr lang="zh-CN" altLang="en-US" sz="2800" dirty="0">
                <a:solidFill>
                  <a:srgbClr val="FF0000"/>
                </a:solidFill>
              </a:rPr>
              <a:t>对象关系数据库</a:t>
            </a:r>
            <a:r>
              <a:rPr lang="zh-CN" altLang="en-US" sz="2800" dirty="0"/>
              <a:t>提供了标准。</a:t>
            </a:r>
          </a:p>
        </p:txBody>
      </p:sp>
      <p:sp>
        <p:nvSpPr>
          <p:cNvPr id="4" name="灯片编号占位符 3"/>
          <p:cNvSpPr>
            <a:spLocks noGrp="1"/>
          </p:cNvSpPr>
          <p:nvPr>
            <p:ph type="sldNum" sz="quarter" idx="12"/>
          </p:nvPr>
        </p:nvSpPr>
        <p:spPr/>
        <p:txBody>
          <a:bodyPr/>
          <a:lstStyle/>
          <a:p>
            <a:pPr>
              <a:defRPr/>
            </a:pPr>
            <a:fld id="{874D74B0-C4E6-44B9-9795-F31CA08FAEF9}" type="slidenum">
              <a:rPr lang="en-US" altLang="zh-CN" smtClean="0"/>
              <a:pPr>
                <a:defRPr/>
              </a:pPr>
              <a:t>10</a:t>
            </a:fld>
            <a:endParaRPr lang="en-US"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847928"/>
          </a:xfrm>
        </p:spPr>
        <p:txBody>
          <a:bodyPr/>
          <a:lstStyle/>
          <a:p>
            <a:pPr marL="0" indent="0" eaLnBrk="1" hangingPunct="1">
              <a:lnSpc>
                <a:spcPct val="150000"/>
              </a:lnSpc>
              <a:buFont typeface="Wingdings" pitchFamily="2" charset="2"/>
              <a:buNone/>
            </a:pPr>
            <a:r>
              <a:rPr lang="zh-CN" altLang="en-US" sz="2800" dirty="0"/>
              <a:t>例</a:t>
            </a:r>
            <a:r>
              <a:rPr lang="zh-CN" altLang="en-US" sz="2800" dirty="0">
                <a:latin typeface="宋体" panose="02010600030101010101" pitchFamily="2" charset="-122"/>
                <a:ea typeface="宋体" panose="02010600030101010101" pitchFamily="2" charset="-122"/>
              </a:rPr>
              <a:t>⑦</a:t>
            </a:r>
            <a:endParaRPr lang="en-US" altLang="zh-CN" sz="2800" dirty="0">
              <a:latin typeface="宋体" panose="02010600030101010101" pitchFamily="2" charset="-122"/>
              <a:ea typeface="宋体" panose="02010600030101010101" pitchFamily="2" charset="-122"/>
            </a:endParaRPr>
          </a:p>
          <a:p>
            <a:pPr marL="0" indent="0" eaLnBrk="1" hangingPunct="1">
              <a:lnSpc>
                <a:spcPct val="150000"/>
              </a:lnSpc>
              <a:buFont typeface="Wingdings" pitchFamily="2" charset="2"/>
              <a:buNone/>
            </a:pPr>
            <a:r>
              <a:rPr lang="en-US" altLang="zh-CN" sz="2800" dirty="0"/>
              <a:t>select cno, ccredit</a:t>
            </a:r>
          </a:p>
          <a:p>
            <a:pPr marL="0" indent="0" eaLnBrk="1" hangingPunct="1">
              <a:lnSpc>
                <a:spcPct val="150000"/>
              </a:lnSpc>
              <a:buFont typeface="Wingdings" pitchFamily="2" charset="2"/>
              <a:buNone/>
            </a:pPr>
            <a:r>
              <a:rPr lang="en-US" altLang="zh-CN" sz="2800" dirty="0"/>
              <a:t>from  course</a:t>
            </a:r>
          </a:p>
          <a:p>
            <a:pPr marL="0" indent="0" eaLnBrk="1" hangingPunct="1">
              <a:lnSpc>
                <a:spcPct val="150000"/>
              </a:lnSpc>
              <a:buFont typeface="Wingdings" pitchFamily="2" charset="2"/>
              <a:buNone/>
            </a:pPr>
            <a:r>
              <a:rPr lang="en-US" altLang="zh-CN" sz="2800" dirty="0"/>
              <a:t>where cname like </a:t>
            </a:r>
            <a:r>
              <a:rPr lang="en-US" altLang="zh-CN" sz="2800" dirty="0">
                <a:latin typeface="Times New Roman" pitchFamily="18" charset="0"/>
              </a:rPr>
              <a:t>‘</a:t>
            </a:r>
            <a:r>
              <a:rPr lang="en-US" altLang="zh-CN" sz="2800" dirty="0"/>
              <a:t>DB</a:t>
            </a:r>
            <a:r>
              <a:rPr lang="en-US" altLang="zh-CN" sz="2800" dirty="0">
                <a:solidFill>
                  <a:srgbClr val="FF0000"/>
                </a:solidFill>
              </a:rPr>
              <a:t>\_</a:t>
            </a:r>
            <a:r>
              <a:rPr lang="en-US" altLang="zh-CN" sz="2800" dirty="0"/>
              <a:t>Design</a:t>
            </a:r>
            <a:r>
              <a:rPr lang="en-US" altLang="zh-CN" sz="2800" dirty="0">
                <a:solidFill>
                  <a:srgbClr val="FF0000"/>
                </a:solidFill>
              </a:rPr>
              <a:t>_</a:t>
            </a:r>
            <a:r>
              <a:rPr lang="en-US" altLang="zh-CN" sz="2800" dirty="0">
                <a:latin typeface="Times New Roman" pitchFamily="18" charset="0"/>
              </a:rPr>
              <a:t>’</a:t>
            </a:r>
            <a:r>
              <a:rPr lang="en-US" altLang="zh-CN" sz="2800" dirty="0"/>
              <a:t> escape </a:t>
            </a:r>
            <a:r>
              <a:rPr lang="en-US" altLang="zh-CN" sz="2800" dirty="0">
                <a:solidFill>
                  <a:srgbClr val="FF0000"/>
                </a:solidFill>
                <a:latin typeface="Times New Roman" pitchFamily="18" charset="0"/>
              </a:rPr>
              <a:t>‘</a:t>
            </a:r>
            <a:r>
              <a:rPr lang="en-US" altLang="zh-CN" sz="2800" dirty="0">
                <a:solidFill>
                  <a:srgbClr val="FF0000"/>
                </a:solidFill>
              </a:rPr>
              <a:t>\</a:t>
            </a:r>
            <a:r>
              <a:rPr lang="en-US" altLang="zh-CN" sz="2800" dirty="0">
                <a:solidFill>
                  <a:srgbClr val="FF0000"/>
                </a:solidFill>
                <a:latin typeface="Times New Roman" pitchFamily="18" charset="0"/>
              </a:rPr>
              <a:t>’</a:t>
            </a:r>
            <a:endParaRPr lang="en-US" altLang="zh-CN" sz="2800" dirty="0">
              <a:solidFill>
                <a:srgbClr val="FF0000"/>
              </a:solidFill>
            </a:endParaRPr>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100</a:t>
            </a:fld>
            <a:endParaRPr lang="en-US" altLang="zh-CN"/>
          </a:p>
        </p:txBody>
      </p:sp>
      <p:sp>
        <p:nvSpPr>
          <p:cNvPr id="5" name="圆角矩形标注 4"/>
          <p:cNvSpPr/>
          <p:nvPr/>
        </p:nvSpPr>
        <p:spPr>
          <a:xfrm>
            <a:off x="3203848" y="3861048"/>
            <a:ext cx="2448272" cy="612648"/>
          </a:xfrm>
          <a:prstGeom prst="wedgeRoundRectCallout">
            <a:avLst>
              <a:gd name="adj1" fmla="val -38481"/>
              <a:gd name="adj2" fmla="val -1129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转？还是不转？</a:t>
            </a:r>
          </a:p>
        </p:txBody>
      </p:sp>
    </p:spTree>
    <p:extLst>
      <p:ext uri="{BB962C8B-B14F-4D97-AF65-F5344CB8AC3E}">
        <p14:creationId xmlns:p14="http://schemas.microsoft.com/office/powerpoint/2010/main" val="2061730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7"/>
          <p:cNvSpPr>
            <a:spLocks noGrp="1" noChangeArrowheads="1"/>
          </p:cNvSpPr>
          <p:nvPr>
            <p:ph idx="1"/>
          </p:nvPr>
        </p:nvSpPr>
        <p:spPr>
          <a:xfrm>
            <a:off x="250825" y="601663"/>
            <a:ext cx="8713788" cy="5113337"/>
          </a:xfrm>
        </p:spPr>
        <p:txBody>
          <a:bodyPr/>
          <a:lstStyle/>
          <a:p>
            <a:pPr eaLnBrk="1" hangingPunct="1">
              <a:lnSpc>
                <a:spcPct val="150000"/>
              </a:lnSpc>
              <a:buFont typeface="Wingdings" pitchFamily="2" charset="2"/>
              <a:buNone/>
            </a:pPr>
            <a:r>
              <a:rPr lang="en-US" altLang="zh-CN" sz="2400" dirty="0"/>
              <a:t>5</a:t>
            </a:r>
            <a:r>
              <a:rPr lang="zh-CN" altLang="en-US" sz="2400" dirty="0"/>
              <a:t>）空值查询（</a:t>
            </a:r>
            <a:r>
              <a:rPr lang="en-US" altLang="zh-CN" sz="2400" dirty="0"/>
              <a:t>is null, is not null</a:t>
            </a:r>
            <a:r>
              <a:rPr lang="zh-CN" altLang="en-US" sz="2400" dirty="0"/>
              <a:t>）</a:t>
            </a:r>
          </a:p>
          <a:p>
            <a:pPr eaLnBrk="1" hangingPunct="1">
              <a:lnSpc>
                <a:spcPct val="150000"/>
              </a:lnSpc>
              <a:buFont typeface="Wingdings" pitchFamily="2" charset="2"/>
              <a:buNone/>
            </a:pPr>
            <a:r>
              <a:rPr lang="zh-CN" altLang="en-US" sz="2400" dirty="0"/>
              <a:t>例① 查无成绩的学生的学号及课程号（选课未考试）</a:t>
            </a:r>
          </a:p>
          <a:p>
            <a:pPr eaLnBrk="1" hangingPunct="1">
              <a:lnSpc>
                <a:spcPct val="150000"/>
              </a:lnSpc>
              <a:buFont typeface="Wingdings" pitchFamily="2" charset="2"/>
              <a:buNone/>
            </a:pPr>
            <a:r>
              <a:rPr lang="en-US" altLang="zh-CN" sz="2400" dirty="0"/>
              <a:t>select sno, cno</a:t>
            </a:r>
          </a:p>
          <a:p>
            <a:pPr eaLnBrk="1" hangingPunct="1">
              <a:lnSpc>
                <a:spcPct val="150000"/>
              </a:lnSpc>
              <a:buFont typeface="Wingdings" pitchFamily="2" charset="2"/>
              <a:buNone/>
            </a:pPr>
            <a:r>
              <a:rPr lang="en-US" altLang="zh-CN" sz="2400" dirty="0"/>
              <a:t>from sc</a:t>
            </a:r>
          </a:p>
          <a:p>
            <a:pPr eaLnBrk="1" hangingPunct="1">
              <a:lnSpc>
                <a:spcPct val="150000"/>
              </a:lnSpc>
              <a:buFont typeface="Wingdings" pitchFamily="2" charset="2"/>
              <a:buNone/>
            </a:pPr>
            <a:r>
              <a:rPr lang="en-US" altLang="zh-CN" sz="2400" dirty="0"/>
              <a:t>where grade is null;</a:t>
            </a:r>
          </a:p>
          <a:p>
            <a:pPr eaLnBrk="1" hangingPunct="1">
              <a:lnSpc>
                <a:spcPct val="150000"/>
              </a:lnSpc>
              <a:buFont typeface="Wingdings" pitchFamily="2" charset="2"/>
              <a:buNone/>
            </a:pPr>
            <a:endParaRPr lang="en-US" altLang="zh-CN" sz="2400" dirty="0"/>
          </a:p>
          <a:p>
            <a:pPr eaLnBrk="1" hangingPunct="1">
              <a:lnSpc>
                <a:spcPct val="150000"/>
              </a:lnSpc>
              <a:buFont typeface="Wingdings" pitchFamily="2" charset="2"/>
              <a:buNone/>
            </a:pPr>
            <a:r>
              <a:rPr lang="zh-CN" altLang="en-US" sz="2400" dirty="0"/>
              <a:t>附注：空值</a:t>
            </a:r>
            <a:r>
              <a:rPr lang="en-US" altLang="zh-CN" sz="2400" dirty="0"/>
              <a:t>——null</a:t>
            </a:r>
            <a:r>
              <a:rPr lang="zh-CN" altLang="en-US" sz="2400" dirty="0"/>
              <a:t>，在数据库中是“</a:t>
            </a:r>
            <a:r>
              <a:rPr lang="zh-CN" altLang="en-US" sz="2400" dirty="0">
                <a:solidFill>
                  <a:srgbClr val="0000FF"/>
                </a:solidFill>
              </a:rPr>
              <a:t>未知类型变量</a:t>
            </a:r>
            <a:r>
              <a:rPr lang="zh-CN" altLang="en-US" sz="2400" dirty="0"/>
              <a:t>”</a:t>
            </a:r>
          </a:p>
          <a:p>
            <a:pPr eaLnBrk="1" hangingPunct="1">
              <a:lnSpc>
                <a:spcPct val="150000"/>
              </a:lnSpc>
              <a:buFont typeface="Wingdings" pitchFamily="2" charset="2"/>
              <a:buNone/>
            </a:pPr>
            <a:r>
              <a:rPr lang="zh-CN" altLang="en-US" sz="2400" dirty="0"/>
              <a:t>任何对</a:t>
            </a:r>
            <a:r>
              <a:rPr lang="en-US" altLang="zh-CN" sz="2400" dirty="0"/>
              <a:t>null</a:t>
            </a:r>
            <a:r>
              <a:rPr lang="zh-CN" altLang="en-US" sz="2400" dirty="0"/>
              <a:t>的</a:t>
            </a:r>
            <a:r>
              <a:rPr lang="zh-CN" altLang="en-US" sz="2400" dirty="0">
                <a:solidFill>
                  <a:srgbClr val="0000FF"/>
                </a:solidFill>
              </a:rPr>
              <a:t>逻辑比较运算</a:t>
            </a:r>
            <a:r>
              <a:rPr lang="zh-CN" altLang="en-US" sz="2400" dirty="0"/>
              <a:t>，数据库</a:t>
            </a:r>
            <a:r>
              <a:rPr lang="zh-CN" altLang="en-US" sz="2400" dirty="0">
                <a:solidFill>
                  <a:srgbClr val="0000FF"/>
                </a:solidFill>
              </a:rPr>
              <a:t>不做处理</a:t>
            </a:r>
            <a:r>
              <a:rPr lang="zh-CN" altLang="en-US" sz="2400" dirty="0"/>
              <a:t>。</a:t>
            </a:r>
          </a:p>
        </p:txBody>
      </p:sp>
      <p:sp>
        <p:nvSpPr>
          <p:cNvPr id="52227" name="AutoShape 1028"/>
          <p:cNvSpPr>
            <a:spLocks noChangeArrowheads="1"/>
          </p:cNvSpPr>
          <p:nvPr/>
        </p:nvSpPr>
        <p:spPr bwMode="auto">
          <a:xfrm>
            <a:off x="8243888" y="449103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5F9E070-1B88-424F-A767-5617C10B1C85}" type="slidenum">
              <a:rPr lang="en-US" altLang="zh-CN" smtClean="0"/>
              <a:pPr>
                <a:defRPr/>
              </a:pPr>
              <a:t>101</a:t>
            </a:fld>
            <a:endParaRPr lang="en-US" altLang="zh-CN"/>
          </a:p>
        </p:txBody>
      </p:sp>
      <p:sp>
        <p:nvSpPr>
          <p:cNvPr id="5" name="圆角矩形标注 4"/>
          <p:cNvSpPr/>
          <p:nvPr/>
        </p:nvSpPr>
        <p:spPr>
          <a:xfrm>
            <a:off x="6786578" y="5500702"/>
            <a:ext cx="1928826" cy="571504"/>
          </a:xfrm>
          <a:prstGeom prst="wedgeRoundRectCallout">
            <a:avLst>
              <a:gd name="adj1" fmla="val -59845"/>
              <a:gd name="adj2" fmla="val -8005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跳过该记录</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323850" y="663575"/>
            <a:ext cx="8569325" cy="5789761"/>
          </a:xfrm>
        </p:spPr>
        <p:txBody>
          <a:bodyPr/>
          <a:lstStyle/>
          <a:p>
            <a:pPr eaLnBrk="1" hangingPunct="1">
              <a:lnSpc>
                <a:spcPct val="150000"/>
              </a:lnSpc>
              <a:buFont typeface="Wingdings" pitchFamily="2" charset="2"/>
              <a:buNone/>
            </a:pPr>
            <a:r>
              <a:rPr lang="zh-CN" altLang="en-US" sz="2400" dirty="0"/>
              <a:t>例② 查全部有成绩的学生学号及课程号</a:t>
            </a:r>
          </a:p>
          <a:p>
            <a:pPr eaLnBrk="1" hangingPunct="1">
              <a:lnSpc>
                <a:spcPct val="150000"/>
              </a:lnSpc>
              <a:buFont typeface="Wingdings" pitchFamily="2" charset="2"/>
              <a:buNone/>
            </a:pPr>
            <a:r>
              <a:rPr lang="en-US" altLang="zh-CN" sz="2400" dirty="0"/>
              <a:t>select sno, cno</a:t>
            </a:r>
          </a:p>
          <a:p>
            <a:pPr eaLnBrk="1" hangingPunct="1">
              <a:lnSpc>
                <a:spcPct val="150000"/>
              </a:lnSpc>
              <a:buFont typeface="Wingdings" pitchFamily="2" charset="2"/>
              <a:buNone/>
            </a:pPr>
            <a:r>
              <a:rPr lang="en-US" altLang="zh-CN" sz="2400" dirty="0"/>
              <a:t>from sc</a:t>
            </a:r>
          </a:p>
          <a:p>
            <a:pPr eaLnBrk="1" hangingPunct="1">
              <a:lnSpc>
                <a:spcPct val="150000"/>
              </a:lnSpc>
              <a:buFont typeface="Wingdings" pitchFamily="2" charset="2"/>
              <a:buNone/>
            </a:pPr>
            <a:r>
              <a:rPr lang="en-US" altLang="zh-CN" sz="2400" dirty="0"/>
              <a:t>where grade is not null; </a:t>
            </a:r>
          </a:p>
          <a:p>
            <a:pPr eaLnBrk="1" hangingPunct="1">
              <a:lnSpc>
                <a:spcPct val="150000"/>
              </a:lnSpc>
              <a:buFont typeface="Wingdings" pitchFamily="2" charset="2"/>
              <a:buNone/>
            </a:pPr>
            <a:endParaRPr lang="en-US" altLang="zh-CN" sz="2400" dirty="0"/>
          </a:p>
          <a:p>
            <a:pPr eaLnBrk="1" hangingPunct="1">
              <a:lnSpc>
                <a:spcPct val="150000"/>
              </a:lnSpc>
              <a:buFont typeface="Wingdings" pitchFamily="2" charset="2"/>
              <a:buNone/>
            </a:pPr>
            <a:r>
              <a:rPr lang="en-US" altLang="zh-CN" sz="2400" dirty="0"/>
              <a:t>6</a:t>
            </a:r>
            <a:r>
              <a:rPr lang="zh-CN" altLang="en-US" sz="2400" dirty="0"/>
              <a:t>）复合（条件）查询（</a:t>
            </a:r>
            <a:r>
              <a:rPr lang="en-US" altLang="zh-CN" sz="2400" dirty="0"/>
              <a:t>AND, OR, &lt;, =, &gt;, =, &gt;=, &lt;=, </a:t>
            </a:r>
            <a:r>
              <a:rPr lang="en-US" altLang="zh-CN" sz="2400" dirty="0">
                <a:sym typeface="Symbol" pitchFamily="18" charset="2"/>
              </a:rPr>
              <a:t></a:t>
            </a:r>
            <a:r>
              <a:rPr lang="zh-CN" altLang="en-US" sz="2400" dirty="0"/>
              <a:t>）</a:t>
            </a:r>
          </a:p>
          <a:p>
            <a:pPr eaLnBrk="1" hangingPunct="1">
              <a:lnSpc>
                <a:spcPct val="150000"/>
              </a:lnSpc>
              <a:buFont typeface="Wingdings" pitchFamily="2" charset="2"/>
              <a:buNone/>
            </a:pPr>
            <a:r>
              <a:rPr lang="en-US" altLang="zh-CN" sz="2400" dirty="0"/>
              <a:t>select sno, sname</a:t>
            </a:r>
          </a:p>
          <a:p>
            <a:pPr eaLnBrk="1" hangingPunct="1">
              <a:lnSpc>
                <a:spcPct val="150000"/>
              </a:lnSpc>
              <a:buFont typeface="Wingdings" pitchFamily="2" charset="2"/>
              <a:buNone/>
            </a:pPr>
            <a:r>
              <a:rPr lang="en-US" altLang="zh-CN" sz="2400" dirty="0"/>
              <a:t>from student</a:t>
            </a:r>
          </a:p>
          <a:p>
            <a:pPr eaLnBrk="1" hangingPunct="1">
              <a:lnSpc>
                <a:spcPct val="150000"/>
              </a:lnSpc>
              <a:buFont typeface="Wingdings" pitchFamily="2" charset="2"/>
              <a:buNone/>
            </a:pPr>
            <a:r>
              <a:rPr lang="en-US" altLang="zh-CN" sz="2400" dirty="0"/>
              <a:t>where ssex = '</a:t>
            </a:r>
            <a:r>
              <a:rPr lang="zh-CN" altLang="en-US" sz="2400" dirty="0"/>
              <a:t>女</a:t>
            </a:r>
            <a:r>
              <a:rPr lang="en-US" altLang="zh-CN" sz="2400" dirty="0"/>
              <a:t>' and sage &gt;25</a:t>
            </a:r>
            <a:r>
              <a:rPr lang="zh-CN" altLang="en-US" sz="2400" dirty="0"/>
              <a:t>；</a:t>
            </a:r>
          </a:p>
        </p:txBody>
      </p:sp>
      <p:sp>
        <p:nvSpPr>
          <p:cNvPr id="3" name="灯片编号占位符 2"/>
          <p:cNvSpPr>
            <a:spLocks noGrp="1"/>
          </p:cNvSpPr>
          <p:nvPr>
            <p:ph type="sldNum" sz="quarter" idx="12"/>
          </p:nvPr>
        </p:nvSpPr>
        <p:spPr/>
        <p:txBody>
          <a:bodyPr/>
          <a:lstStyle/>
          <a:p>
            <a:pPr>
              <a:defRPr/>
            </a:pPr>
            <a:fld id="{C5BD2DB7-3A70-471A-9980-4AA40AA53167}" type="slidenum">
              <a:rPr lang="en-US" altLang="zh-CN" smtClean="0"/>
              <a:pPr>
                <a:defRPr/>
              </a:pPr>
              <a:t>102</a:t>
            </a:fld>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323850" y="593725"/>
            <a:ext cx="8569325" cy="6264275"/>
          </a:xfrm>
        </p:spPr>
        <p:txBody>
          <a:bodyPr/>
          <a:lstStyle/>
          <a:p>
            <a:pPr eaLnBrk="1" hangingPunct="1">
              <a:lnSpc>
                <a:spcPct val="150000"/>
              </a:lnSpc>
              <a:buFont typeface="Wingdings" pitchFamily="2" charset="2"/>
              <a:buNone/>
            </a:pPr>
            <a:r>
              <a:rPr lang="zh-CN" altLang="en-US" sz="2400" dirty="0"/>
              <a:t>例① 查计算机系年龄小于</a:t>
            </a:r>
            <a:r>
              <a:rPr lang="en-US" altLang="zh-CN" sz="2400" dirty="0"/>
              <a:t>20</a:t>
            </a:r>
            <a:r>
              <a:rPr lang="zh-CN" altLang="en-US" sz="2400" dirty="0"/>
              <a:t>岁的学生姓名及年龄</a:t>
            </a:r>
          </a:p>
          <a:p>
            <a:pPr eaLnBrk="1" hangingPunct="1">
              <a:lnSpc>
                <a:spcPct val="150000"/>
              </a:lnSpc>
              <a:buFont typeface="Wingdings" pitchFamily="2" charset="2"/>
              <a:buNone/>
            </a:pPr>
            <a:r>
              <a:rPr lang="en-US" altLang="zh-CN" sz="2400" dirty="0"/>
              <a:t>select sname, sage</a:t>
            </a:r>
          </a:p>
          <a:p>
            <a:pPr eaLnBrk="1" hangingPunct="1">
              <a:lnSpc>
                <a:spcPct val="150000"/>
              </a:lnSpc>
              <a:buFont typeface="Wingdings" pitchFamily="2" charset="2"/>
              <a:buNone/>
            </a:pPr>
            <a:r>
              <a:rPr lang="en-US" altLang="zh-CN" sz="2400" dirty="0"/>
              <a:t>from student</a:t>
            </a:r>
          </a:p>
          <a:p>
            <a:pPr eaLnBrk="1" hangingPunct="1">
              <a:lnSpc>
                <a:spcPct val="150000"/>
              </a:lnSpc>
              <a:buFont typeface="Wingdings" pitchFamily="2" charset="2"/>
              <a:buNone/>
            </a:pPr>
            <a:r>
              <a:rPr lang="en-US" altLang="zh-CN" sz="2400" dirty="0"/>
              <a:t>where sdept = '</a:t>
            </a:r>
            <a:r>
              <a:rPr lang="zh-CN" altLang="en-US" sz="2400" dirty="0"/>
              <a:t>计算机</a:t>
            </a:r>
            <a:r>
              <a:rPr lang="en-US" altLang="zh-CN" sz="2400" dirty="0"/>
              <a:t>' and sage &lt;20;</a:t>
            </a:r>
          </a:p>
          <a:p>
            <a:pPr eaLnBrk="1" hangingPunct="1">
              <a:lnSpc>
                <a:spcPct val="150000"/>
              </a:lnSpc>
              <a:buFont typeface="Wingdings" pitchFamily="2" charset="2"/>
              <a:buNone/>
            </a:pPr>
            <a:endParaRPr lang="en-US" altLang="zh-CN" sz="2400" dirty="0"/>
          </a:p>
          <a:p>
            <a:pPr eaLnBrk="1" hangingPunct="1">
              <a:lnSpc>
                <a:spcPct val="150000"/>
              </a:lnSpc>
              <a:buFont typeface="Wingdings" pitchFamily="2" charset="2"/>
              <a:buNone/>
            </a:pPr>
            <a:r>
              <a:rPr lang="zh-CN" altLang="en-US" sz="2400" dirty="0"/>
              <a:t>例② 查计算机或（和）管理系的学生姓名及年龄</a:t>
            </a:r>
          </a:p>
          <a:p>
            <a:pPr eaLnBrk="1" hangingPunct="1">
              <a:lnSpc>
                <a:spcPct val="150000"/>
              </a:lnSpc>
              <a:buFont typeface="Wingdings" pitchFamily="2" charset="2"/>
              <a:buNone/>
            </a:pPr>
            <a:r>
              <a:rPr lang="en-US" altLang="zh-CN" sz="2400" dirty="0"/>
              <a:t>select sname, sage</a:t>
            </a:r>
          </a:p>
          <a:p>
            <a:pPr eaLnBrk="1" hangingPunct="1">
              <a:lnSpc>
                <a:spcPct val="150000"/>
              </a:lnSpc>
              <a:buFont typeface="Wingdings" pitchFamily="2" charset="2"/>
              <a:buNone/>
            </a:pPr>
            <a:r>
              <a:rPr lang="en-US" altLang="zh-CN" sz="2400" dirty="0"/>
              <a:t>from student</a:t>
            </a:r>
          </a:p>
          <a:p>
            <a:pPr eaLnBrk="1" hangingPunct="1">
              <a:lnSpc>
                <a:spcPct val="150000"/>
              </a:lnSpc>
              <a:buFont typeface="Wingdings" pitchFamily="2" charset="2"/>
              <a:buNone/>
            </a:pPr>
            <a:r>
              <a:rPr lang="en-US" altLang="zh-CN" sz="2400" dirty="0"/>
              <a:t>where sdept = '</a:t>
            </a:r>
            <a:r>
              <a:rPr lang="zh-CN" altLang="en-US" sz="2400" dirty="0"/>
              <a:t>计算机</a:t>
            </a:r>
            <a:r>
              <a:rPr lang="en-US" altLang="zh-CN" sz="2400" dirty="0"/>
              <a:t>' or sdept = '</a:t>
            </a:r>
            <a:r>
              <a:rPr lang="zh-CN" altLang="en-US" sz="2400" dirty="0"/>
              <a:t>管理</a:t>
            </a:r>
            <a:r>
              <a:rPr lang="en-US" altLang="zh-CN" sz="2400" dirty="0"/>
              <a:t>'</a:t>
            </a:r>
            <a:r>
              <a:rPr lang="zh-CN" altLang="en-US" sz="2400" dirty="0"/>
              <a:t>； </a:t>
            </a:r>
          </a:p>
        </p:txBody>
      </p:sp>
      <p:sp>
        <p:nvSpPr>
          <p:cNvPr id="3" name="灯片编号占位符 2"/>
          <p:cNvSpPr>
            <a:spLocks noGrp="1"/>
          </p:cNvSpPr>
          <p:nvPr>
            <p:ph type="sldNum" sz="quarter" idx="12"/>
          </p:nvPr>
        </p:nvSpPr>
        <p:spPr/>
        <p:txBody>
          <a:bodyPr/>
          <a:lstStyle/>
          <a:p>
            <a:pPr>
              <a:defRPr/>
            </a:pPr>
            <a:fld id="{5923C876-1A56-462F-B1C1-DE59D41B337F}" type="slidenum">
              <a:rPr lang="en-US" altLang="zh-CN" smtClean="0"/>
              <a:pPr>
                <a:defRPr/>
              </a:pPr>
              <a:t>103</a:t>
            </a:fld>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1027"/>
          <p:cNvSpPr>
            <a:spLocks noGrp="1" noChangeArrowheads="1"/>
          </p:cNvSpPr>
          <p:nvPr>
            <p:ph idx="1"/>
          </p:nvPr>
        </p:nvSpPr>
        <p:spPr>
          <a:xfrm>
            <a:off x="179388" y="548208"/>
            <a:ext cx="8713787" cy="6173267"/>
          </a:xfrm>
        </p:spPr>
        <p:txBody>
          <a:bodyPr>
            <a:normAutofit lnSpcReduction="10000"/>
          </a:bodyPr>
          <a:lstStyle/>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3</a:t>
            </a:r>
            <a:r>
              <a:rPr lang="zh-CN" altLang="en-US" sz="2400" dirty="0"/>
              <a:t>、排序查询（</a:t>
            </a:r>
            <a:r>
              <a:rPr lang="en-US" altLang="zh-CN" sz="2400" dirty="0"/>
              <a:t>order by …</a:t>
            </a:r>
            <a:r>
              <a:rPr lang="en-US" altLang="zh-CN" sz="2400" dirty="0" err="1"/>
              <a:t>asc</a:t>
            </a:r>
            <a:r>
              <a:rPr lang="zh-CN" altLang="en-US" sz="2400" dirty="0"/>
              <a:t>（升序），</a:t>
            </a:r>
            <a:r>
              <a:rPr lang="en-US" altLang="zh-CN" sz="2400" dirty="0"/>
              <a:t>…</a:t>
            </a:r>
            <a:r>
              <a:rPr lang="en-US" altLang="zh-CN" sz="2400" dirty="0" err="1"/>
              <a:t>desc</a:t>
            </a:r>
            <a:r>
              <a:rPr lang="zh-CN" altLang="en-US" sz="2400" dirty="0"/>
              <a:t>（降序）</a:t>
            </a:r>
          </a:p>
          <a:p>
            <a:pPr marL="274320" indent="-274320" eaLnBrk="1" fontAlgn="auto" hangingPunct="1">
              <a:lnSpc>
                <a:spcPct val="120000"/>
              </a:lnSpc>
              <a:spcAft>
                <a:spcPts val="0"/>
              </a:spcAft>
              <a:buClr>
                <a:schemeClr val="accent3"/>
              </a:buClr>
              <a:buFont typeface="Wingdings" pitchFamily="2" charset="2"/>
              <a:buNone/>
              <a:defRPr/>
            </a:pPr>
            <a:endParaRPr lang="zh-CN" altLang="en-US" sz="2400" dirty="0"/>
          </a:p>
          <a:p>
            <a:pPr marL="274320" indent="-274320" eaLnBrk="1" fontAlgn="auto" hangingPunct="1">
              <a:lnSpc>
                <a:spcPct val="120000"/>
              </a:lnSpc>
              <a:spcAft>
                <a:spcPts val="0"/>
              </a:spcAft>
              <a:buClr>
                <a:schemeClr val="accent3"/>
              </a:buClr>
              <a:buFont typeface="Wingdings" pitchFamily="2" charset="2"/>
              <a:buNone/>
              <a:defRPr/>
            </a:pPr>
            <a:r>
              <a:rPr lang="zh-CN" altLang="en-US" sz="2400" dirty="0"/>
              <a:t>例① 查选修</a:t>
            </a:r>
            <a:r>
              <a:rPr lang="en-US" altLang="zh-CN" sz="2400" dirty="0"/>
              <a:t>3</a:t>
            </a:r>
            <a:r>
              <a:rPr lang="zh-CN" altLang="en-US" sz="2400" dirty="0"/>
              <a:t>号课学生的学号与成绩，结果按</a:t>
            </a:r>
            <a:r>
              <a:rPr lang="en-US" altLang="zh-CN" sz="2400" dirty="0"/>
              <a:t>grade</a:t>
            </a:r>
            <a:r>
              <a:rPr lang="zh-CN" altLang="en-US" sz="2400" dirty="0"/>
              <a:t>降序排列</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select sno, grade</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from sc</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where cno =3</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order by grade </a:t>
            </a:r>
            <a:r>
              <a:rPr lang="en-US" altLang="zh-CN" sz="2400" dirty="0" err="1"/>
              <a:t>desc</a:t>
            </a:r>
            <a:r>
              <a:rPr lang="en-US" altLang="zh-CN" sz="2400" dirty="0"/>
              <a:t>;</a:t>
            </a:r>
          </a:p>
          <a:p>
            <a:pPr marL="274320" indent="-274320" eaLnBrk="1" fontAlgn="auto" hangingPunct="1">
              <a:lnSpc>
                <a:spcPct val="120000"/>
              </a:lnSpc>
              <a:spcAft>
                <a:spcPts val="0"/>
              </a:spcAft>
              <a:buClr>
                <a:schemeClr val="accent3"/>
              </a:buClr>
              <a:buFont typeface="Wingdings" pitchFamily="2" charset="2"/>
              <a:buNone/>
              <a:defRPr/>
            </a:pPr>
            <a:endParaRPr lang="en-US" altLang="zh-CN" sz="2400" dirty="0"/>
          </a:p>
          <a:p>
            <a:pPr marL="274320" indent="-274320" eaLnBrk="1" fontAlgn="auto" hangingPunct="1">
              <a:lnSpc>
                <a:spcPct val="120000"/>
              </a:lnSpc>
              <a:spcAft>
                <a:spcPts val="0"/>
              </a:spcAft>
              <a:buClr>
                <a:schemeClr val="accent3"/>
              </a:buClr>
              <a:buFont typeface="Wingdings" pitchFamily="2" charset="2"/>
              <a:buNone/>
              <a:defRPr/>
            </a:pPr>
            <a:r>
              <a:rPr lang="zh-CN" altLang="en-US" sz="2400" dirty="0"/>
              <a:t>例② 查全体学生基本情况，结果按所在系升序排列，</a:t>
            </a:r>
            <a:r>
              <a:rPr lang="zh-CN" altLang="en-US" sz="2400" dirty="0">
                <a:solidFill>
                  <a:srgbClr val="0000FF"/>
                </a:solidFill>
              </a:rPr>
              <a:t>同一系学生按年龄降序排列</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select *</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from student</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order by sdept, </a:t>
            </a:r>
            <a:r>
              <a:rPr lang="en-US" altLang="zh-CN" sz="2400" dirty="0">
                <a:solidFill>
                  <a:srgbClr val="0000FF"/>
                </a:solidFill>
              </a:rPr>
              <a:t>sage desc; </a:t>
            </a:r>
          </a:p>
        </p:txBody>
      </p:sp>
      <p:sp>
        <p:nvSpPr>
          <p:cNvPr id="3" name="灯片编号占位符 2"/>
          <p:cNvSpPr>
            <a:spLocks noGrp="1"/>
          </p:cNvSpPr>
          <p:nvPr>
            <p:ph type="sldNum" sz="quarter" idx="12"/>
          </p:nvPr>
        </p:nvSpPr>
        <p:spPr/>
        <p:txBody>
          <a:bodyPr/>
          <a:lstStyle/>
          <a:p>
            <a:pPr>
              <a:defRPr/>
            </a:pPr>
            <a:fld id="{D7DFFF69-6683-42FB-A9CB-315A7657773F}" type="slidenum">
              <a:rPr lang="en-US" altLang="zh-CN" smtClean="0"/>
              <a:pPr>
                <a:defRPr/>
              </a:pPr>
              <a:t>104</a:t>
            </a:fld>
            <a:endParaRPr lang="en-US"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250825" y="188913"/>
            <a:ext cx="8642350" cy="6048375"/>
          </a:xfrm>
        </p:spPr>
        <p:txBody>
          <a:bodyPr/>
          <a:lstStyle/>
          <a:p>
            <a:pPr eaLnBrk="1" hangingPunct="1">
              <a:lnSpc>
                <a:spcPct val="90000"/>
              </a:lnSpc>
              <a:buFont typeface="Wingdings" pitchFamily="2" charset="2"/>
              <a:buNone/>
            </a:pPr>
            <a:r>
              <a:rPr lang="en-US" altLang="zh-CN" sz="2400" dirty="0"/>
              <a:t>4</a:t>
            </a:r>
            <a:r>
              <a:rPr lang="zh-CN" altLang="en-US" sz="2400" dirty="0"/>
              <a:t>、集函数查询</a:t>
            </a:r>
          </a:p>
          <a:p>
            <a:pPr eaLnBrk="1" hangingPunct="1">
              <a:lnSpc>
                <a:spcPct val="90000"/>
              </a:lnSpc>
              <a:buFont typeface="Wingdings" pitchFamily="2" charset="2"/>
              <a:buNone/>
            </a:pPr>
            <a:r>
              <a:rPr lang="zh-CN" altLang="en-US" sz="2400" dirty="0"/>
              <a:t>集函数：</a:t>
            </a:r>
            <a:r>
              <a:rPr lang="en-US" altLang="zh-CN" sz="2400" dirty="0"/>
              <a:t>count ([distinct | all] *)	</a:t>
            </a:r>
            <a:r>
              <a:rPr lang="zh-CN" altLang="en-US" sz="2400" dirty="0"/>
              <a:t>统计元组数</a:t>
            </a:r>
          </a:p>
          <a:p>
            <a:pPr eaLnBrk="1" hangingPunct="1">
              <a:lnSpc>
                <a:spcPct val="90000"/>
              </a:lnSpc>
              <a:buFont typeface="Wingdings" pitchFamily="2" charset="2"/>
              <a:buNone/>
            </a:pPr>
            <a:r>
              <a:rPr lang="zh-CN" altLang="en-US" sz="2400" dirty="0"/>
              <a:t>        </a:t>
            </a:r>
            <a:r>
              <a:rPr lang="en-US" altLang="zh-CN" sz="2400" dirty="0"/>
              <a:t>count ([distinct | all] &lt;</a:t>
            </a:r>
            <a:r>
              <a:rPr lang="zh-CN" altLang="en-US" sz="2400" dirty="0"/>
              <a:t>列名</a:t>
            </a:r>
            <a:r>
              <a:rPr lang="en-US" altLang="zh-CN" sz="2400" dirty="0"/>
              <a:t>&gt; )	</a:t>
            </a:r>
            <a:r>
              <a:rPr lang="zh-CN" altLang="en-US" sz="2400" dirty="0"/>
              <a:t>统计一列中值的个数</a:t>
            </a:r>
          </a:p>
          <a:p>
            <a:pPr eaLnBrk="1" hangingPunct="1">
              <a:lnSpc>
                <a:spcPct val="90000"/>
              </a:lnSpc>
              <a:buFont typeface="Wingdings" pitchFamily="2" charset="2"/>
              <a:buNone/>
            </a:pPr>
            <a:r>
              <a:rPr lang="zh-CN" altLang="en-US" sz="2400" dirty="0"/>
              <a:t>        </a:t>
            </a:r>
            <a:r>
              <a:rPr lang="en-US" altLang="zh-CN" sz="2400" dirty="0"/>
              <a:t>sum ([distinct | all] &lt;</a:t>
            </a:r>
            <a:r>
              <a:rPr lang="zh-CN" altLang="en-US" sz="2400" dirty="0"/>
              <a:t>列名</a:t>
            </a:r>
            <a:r>
              <a:rPr lang="en-US" altLang="zh-CN" sz="2400" dirty="0"/>
              <a:t>&gt;)	</a:t>
            </a:r>
            <a:r>
              <a:rPr lang="zh-CN" altLang="en-US" sz="2400" dirty="0"/>
              <a:t>数值字段求和</a:t>
            </a:r>
          </a:p>
          <a:p>
            <a:pPr eaLnBrk="1" hangingPunct="1">
              <a:lnSpc>
                <a:spcPct val="90000"/>
              </a:lnSpc>
              <a:buFont typeface="Wingdings" pitchFamily="2" charset="2"/>
              <a:buNone/>
            </a:pPr>
            <a:r>
              <a:rPr lang="zh-CN" altLang="en-US" sz="2400" dirty="0"/>
              <a:t>        </a:t>
            </a:r>
            <a:r>
              <a:rPr lang="en-US" altLang="zh-CN" sz="2400" dirty="0"/>
              <a:t>avg ([distinct | all] &lt;</a:t>
            </a:r>
            <a:r>
              <a:rPr lang="zh-CN" altLang="en-US" sz="2400" dirty="0"/>
              <a:t>列名</a:t>
            </a:r>
            <a:r>
              <a:rPr lang="en-US" altLang="zh-CN" sz="2400" dirty="0"/>
              <a:t>&gt;)	</a:t>
            </a:r>
            <a:r>
              <a:rPr lang="zh-CN" altLang="en-US" sz="2400" dirty="0"/>
              <a:t>列平均值</a:t>
            </a:r>
          </a:p>
          <a:p>
            <a:pPr eaLnBrk="1" hangingPunct="1">
              <a:lnSpc>
                <a:spcPct val="90000"/>
              </a:lnSpc>
              <a:buFont typeface="Wingdings" pitchFamily="2" charset="2"/>
              <a:buNone/>
            </a:pPr>
            <a:r>
              <a:rPr lang="zh-CN" altLang="en-US" sz="2400" dirty="0"/>
              <a:t>        </a:t>
            </a:r>
            <a:r>
              <a:rPr lang="en-US" altLang="zh-CN" sz="2400" dirty="0"/>
              <a:t>max ([distinct | all] &lt;</a:t>
            </a:r>
            <a:r>
              <a:rPr lang="zh-CN" altLang="en-US" sz="2400" dirty="0"/>
              <a:t>列名</a:t>
            </a:r>
            <a:r>
              <a:rPr lang="en-US" altLang="zh-CN" sz="2400" dirty="0"/>
              <a:t>&gt;)	</a:t>
            </a:r>
            <a:r>
              <a:rPr lang="zh-CN" altLang="en-US" sz="2400" dirty="0"/>
              <a:t>列取最大值</a:t>
            </a:r>
          </a:p>
          <a:p>
            <a:pPr eaLnBrk="1" hangingPunct="1">
              <a:lnSpc>
                <a:spcPct val="90000"/>
              </a:lnSpc>
              <a:buFont typeface="Wingdings" pitchFamily="2" charset="2"/>
              <a:buNone/>
            </a:pPr>
            <a:r>
              <a:rPr lang="zh-CN" altLang="en-US" sz="2400" dirty="0"/>
              <a:t>        </a:t>
            </a:r>
            <a:r>
              <a:rPr lang="en-US" altLang="zh-CN" sz="2400" dirty="0"/>
              <a:t>min ([distinct | all] &lt;</a:t>
            </a:r>
            <a:r>
              <a:rPr lang="zh-CN" altLang="en-US" sz="2400" dirty="0"/>
              <a:t>列名</a:t>
            </a:r>
            <a:r>
              <a:rPr lang="en-US" altLang="zh-CN" sz="2400" dirty="0"/>
              <a:t>&gt;)	</a:t>
            </a:r>
            <a:r>
              <a:rPr lang="zh-CN" altLang="en-US" sz="2400" dirty="0"/>
              <a:t>列取最小值</a:t>
            </a:r>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r>
              <a:rPr lang="zh-CN" altLang="en-US" sz="2400" dirty="0"/>
              <a:t>例① 查学生总人数</a:t>
            </a:r>
          </a:p>
          <a:p>
            <a:pPr eaLnBrk="1" hangingPunct="1">
              <a:lnSpc>
                <a:spcPct val="90000"/>
              </a:lnSpc>
              <a:buFont typeface="Wingdings" pitchFamily="2" charset="2"/>
              <a:buNone/>
            </a:pPr>
            <a:r>
              <a:rPr lang="en-US" altLang="zh-CN" sz="2400" dirty="0"/>
              <a:t>select count (*)</a:t>
            </a:r>
          </a:p>
          <a:p>
            <a:pPr eaLnBrk="1" hangingPunct="1">
              <a:lnSpc>
                <a:spcPct val="90000"/>
              </a:lnSpc>
              <a:buFont typeface="Wingdings" pitchFamily="2" charset="2"/>
              <a:buNone/>
            </a:pPr>
            <a:r>
              <a:rPr lang="en-US" altLang="zh-CN" sz="2400" dirty="0"/>
              <a:t>from student</a:t>
            </a:r>
            <a:r>
              <a:rPr lang="zh-CN" altLang="en-US" sz="2400" dirty="0"/>
              <a:t>；</a:t>
            </a:r>
          </a:p>
          <a:p>
            <a:pPr eaLnBrk="1" hangingPunct="1">
              <a:lnSpc>
                <a:spcPct val="90000"/>
              </a:lnSpc>
              <a:buFont typeface="Wingdings" pitchFamily="2" charset="2"/>
              <a:buNone/>
            </a:pPr>
            <a:r>
              <a:rPr lang="zh-CN" altLang="en-US" sz="2400" dirty="0"/>
              <a:t>例② 查选修了课程的学生总人数</a:t>
            </a:r>
          </a:p>
          <a:p>
            <a:pPr eaLnBrk="1" hangingPunct="1">
              <a:lnSpc>
                <a:spcPct val="90000"/>
              </a:lnSpc>
              <a:buFont typeface="Wingdings" pitchFamily="2" charset="2"/>
              <a:buNone/>
            </a:pPr>
            <a:r>
              <a:rPr lang="en-US" altLang="zh-CN" sz="2400" dirty="0"/>
              <a:t>select count (distinct sno)</a:t>
            </a:r>
          </a:p>
          <a:p>
            <a:pPr eaLnBrk="1" hangingPunct="1">
              <a:lnSpc>
                <a:spcPct val="90000"/>
              </a:lnSpc>
              <a:buFont typeface="Wingdings" pitchFamily="2" charset="2"/>
              <a:buNone/>
            </a:pPr>
            <a:r>
              <a:rPr lang="en-US" altLang="zh-CN" sz="2400" dirty="0"/>
              <a:t>from sc; (</a:t>
            </a:r>
            <a:r>
              <a:rPr lang="zh-CN" altLang="en-US" sz="2400" dirty="0"/>
              <a:t>一学生选多门课，只统计一个</a:t>
            </a:r>
            <a:r>
              <a:rPr lang="en-US" altLang="zh-CN" sz="2400" dirty="0"/>
              <a:t>) </a:t>
            </a:r>
          </a:p>
        </p:txBody>
      </p:sp>
      <p:sp>
        <p:nvSpPr>
          <p:cNvPr id="56323" name="AutoShape 4"/>
          <p:cNvSpPr>
            <a:spLocks noChangeArrowheads="1"/>
          </p:cNvSpPr>
          <p:nvPr/>
        </p:nvSpPr>
        <p:spPr bwMode="auto">
          <a:xfrm>
            <a:off x="8388350" y="58054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59749" name="Rectangle 5"/>
          <p:cNvSpPr>
            <a:spLocks noChangeArrowheads="1"/>
          </p:cNvSpPr>
          <p:nvPr/>
        </p:nvSpPr>
        <p:spPr bwMode="auto">
          <a:xfrm>
            <a:off x="250825" y="6165850"/>
            <a:ext cx="6985000" cy="420688"/>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75000"/>
              <a:buFont typeface="Wingdings" pitchFamily="2" charset="2"/>
              <a:buNone/>
            </a:pPr>
            <a:r>
              <a:rPr lang="zh-CN" altLang="en-US">
                <a:solidFill>
                  <a:srgbClr val="FF0000"/>
                </a:solidFill>
              </a:rPr>
              <a:t>注：集函数的参数为列名的，遇到取空值的元组？</a:t>
            </a:r>
          </a:p>
        </p:txBody>
      </p:sp>
      <p:sp>
        <p:nvSpPr>
          <p:cNvPr id="159750" name="Rectangle 6"/>
          <p:cNvSpPr>
            <a:spLocks noChangeArrowheads="1"/>
          </p:cNvSpPr>
          <p:nvPr/>
        </p:nvSpPr>
        <p:spPr bwMode="auto">
          <a:xfrm>
            <a:off x="6877050" y="6129338"/>
            <a:ext cx="1708150" cy="457200"/>
          </a:xfrm>
          <a:prstGeom prst="rect">
            <a:avLst/>
          </a:prstGeom>
          <a:noFill/>
          <a:ln w="9525">
            <a:noFill/>
            <a:miter lim="800000"/>
            <a:headEnd/>
            <a:tailEnd/>
          </a:ln>
        </p:spPr>
        <p:txBody>
          <a:bodyPr wrap="none">
            <a:spAutoFit/>
          </a:bodyPr>
          <a:lstStyle/>
          <a:p>
            <a:r>
              <a:rPr lang="zh-CN" altLang="en-US">
                <a:solidFill>
                  <a:srgbClr val="FF0000"/>
                </a:solidFill>
              </a:rPr>
              <a:t>跳过该元组</a:t>
            </a:r>
          </a:p>
        </p:txBody>
      </p:sp>
      <p:sp>
        <p:nvSpPr>
          <p:cNvPr id="6" name="灯片编号占位符 5"/>
          <p:cNvSpPr>
            <a:spLocks noGrp="1"/>
          </p:cNvSpPr>
          <p:nvPr>
            <p:ph type="sldNum" sz="quarter" idx="12"/>
          </p:nvPr>
        </p:nvSpPr>
        <p:spPr/>
        <p:txBody>
          <a:bodyPr/>
          <a:lstStyle/>
          <a:p>
            <a:pPr>
              <a:defRPr/>
            </a:pPr>
            <a:fld id="{F0B300B7-ACF1-4543-A4E6-5D3FE3FD74B1}" type="slidenum">
              <a:rPr lang="en-US" altLang="zh-CN" smtClean="0"/>
              <a:pPr>
                <a:defRPr/>
              </a:pPr>
              <a:t>105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9"/>
                                        </p:tgtEl>
                                        <p:attrNameLst>
                                          <p:attrName>style.visibility</p:attrName>
                                        </p:attrNameLst>
                                      </p:cBhvr>
                                      <p:to>
                                        <p:strVal val="visible"/>
                                      </p:to>
                                    </p:set>
                                    <p:anim calcmode="lin" valueType="num">
                                      <p:cBhvr additive="base">
                                        <p:cTn id="7" dur="500" fill="hold"/>
                                        <p:tgtEl>
                                          <p:spTgt spid="159749"/>
                                        </p:tgtEl>
                                        <p:attrNameLst>
                                          <p:attrName>ppt_x</p:attrName>
                                        </p:attrNameLst>
                                      </p:cBhvr>
                                      <p:tavLst>
                                        <p:tav tm="0">
                                          <p:val>
                                            <p:strVal val="1+#ppt_w/2"/>
                                          </p:val>
                                        </p:tav>
                                        <p:tav tm="100000">
                                          <p:val>
                                            <p:strVal val="#ppt_x"/>
                                          </p:val>
                                        </p:tav>
                                      </p:tavLst>
                                    </p:anim>
                                    <p:anim calcmode="lin" valueType="num">
                                      <p:cBhvr additive="base">
                                        <p:cTn id="8" dur="500" fill="hold"/>
                                        <p:tgtEl>
                                          <p:spTgt spid="1597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9750"/>
                                        </p:tgtEl>
                                        <p:attrNameLst>
                                          <p:attrName>style.visibility</p:attrName>
                                        </p:attrNameLst>
                                      </p:cBhvr>
                                      <p:to>
                                        <p:strVal val="visible"/>
                                      </p:to>
                                    </p:set>
                                    <p:anim calcmode="lin" valueType="num">
                                      <p:cBhvr additive="base">
                                        <p:cTn id="13" dur="500" fill="hold"/>
                                        <p:tgtEl>
                                          <p:spTgt spid="159750"/>
                                        </p:tgtEl>
                                        <p:attrNameLst>
                                          <p:attrName>ppt_x</p:attrName>
                                        </p:attrNameLst>
                                      </p:cBhvr>
                                      <p:tavLst>
                                        <p:tav tm="0">
                                          <p:val>
                                            <p:strVal val="1+#ppt_w/2"/>
                                          </p:val>
                                        </p:tav>
                                        <p:tav tm="100000">
                                          <p:val>
                                            <p:strVal val="#ppt_x"/>
                                          </p:val>
                                        </p:tav>
                                      </p:tavLst>
                                    </p:anim>
                                    <p:anim calcmode="lin" valueType="num">
                                      <p:cBhvr additive="base">
                                        <p:cTn id="14" dur="500" fill="hold"/>
                                        <p:tgtEl>
                                          <p:spTgt spid="1597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p:bldP spid="15975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250825" y="520700"/>
            <a:ext cx="8713788" cy="6408738"/>
          </a:xfrm>
        </p:spPr>
        <p:txBody>
          <a:bodyPr/>
          <a:lstStyle/>
          <a:p>
            <a:pPr eaLnBrk="1" hangingPunct="1">
              <a:lnSpc>
                <a:spcPct val="150000"/>
              </a:lnSpc>
              <a:buFont typeface="Wingdings" pitchFamily="2" charset="2"/>
              <a:buNone/>
            </a:pPr>
            <a:r>
              <a:rPr lang="en-US" altLang="zh-CN" sz="2400" dirty="0"/>
              <a:t>5</a:t>
            </a:r>
            <a:r>
              <a:rPr lang="zh-CN" altLang="en-US" sz="2400" dirty="0"/>
              <a:t>、分组查询（查询结果按一或多列值分组）</a:t>
            </a:r>
          </a:p>
          <a:p>
            <a:pPr eaLnBrk="1" hangingPunct="1">
              <a:lnSpc>
                <a:spcPct val="150000"/>
              </a:lnSpc>
              <a:buFont typeface="Wingdings" pitchFamily="2" charset="2"/>
              <a:buNone/>
            </a:pPr>
            <a:r>
              <a:rPr lang="zh-CN" altLang="en-US" sz="2400" dirty="0"/>
              <a:t>例</a:t>
            </a:r>
            <a:r>
              <a:rPr lang="en-US" altLang="zh-CN" sz="2400" dirty="0"/>
              <a:t>1 </a:t>
            </a:r>
            <a:r>
              <a:rPr lang="zh-CN" altLang="en-US" sz="2400" dirty="0"/>
              <a:t>查各个课程号与相应选课人数</a:t>
            </a:r>
          </a:p>
          <a:p>
            <a:pPr eaLnBrk="1" hangingPunct="1">
              <a:lnSpc>
                <a:spcPct val="150000"/>
              </a:lnSpc>
              <a:buFont typeface="Wingdings" pitchFamily="2" charset="2"/>
              <a:buNone/>
            </a:pPr>
            <a:r>
              <a:rPr lang="en-US" altLang="zh-CN" sz="2400" dirty="0"/>
              <a:t>select cno, count (sno)   </a:t>
            </a:r>
            <a:r>
              <a:rPr lang="en-US" altLang="zh-CN" sz="2400" dirty="0">
                <a:solidFill>
                  <a:srgbClr val="0000FF"/>
                </a:solidFill>
              </a:rPr>
              <a:t>//count(1)</a:t>
            </a:r>
          </a:p>
          <a:p>
            <a:pPr eaLnBrk="1" hangingPunct="1">
              <a:lnSpc>
                <a:spcPct val="150000"/>
              </a:lnSpc>
              <a:buFont typeface="Wingdings" pitchFamily="2" charset="2"/>
              <a:buNone/>
            </a:pPr>
            <a:r>
              <a:rPr lang="en-US" altLang="zh-CN" sz="2400" dirty="0"/>
              <a:t>from sc</a:t>
            </a:r>
          </a:p>
          <a:p>
            <a:pPr eaLnBrk="1" hangingPunct="1">
              <a:lnSpc>
                <a:spcPct val="150000"/>
              </a:lnSpc>
              <a:buFont typeface="Wingdings" pitchFamily="2" charset="2"/>
              <a:buNone/>
            </a:pPr>
            <a:r>
              <a:rPr lang="en-US" altLang="zh-CN" sz="2400" dirty="0">
                <a:solidFill>
                  <a:srgbClr val="0000FF"/>
                </a:solidFill>
              </a:rPr>
              <a:t>group by cno;</a:t>
            </a:r>
          </a:p>
          <a:p>
            <a:pPr eaLnBrk="1" hangingPunct="1">
              <a:lnSpc>
                <a:spcPct val="150000"/>
              </a:lnSpc>
              <a:buFont typeface="Wingdings" pitchFamily="2" charset="2"/>
              <a:buNone/>
            </a:pPr>
            <a:endParaRPr lang="en-US" altLang="zh-CN" sz="2400" dirty="0"/>
          </a:p>
          <a:p>
            <a:pPr eaLnBrk="1" hangingPunct="1">
              <a:lnSpc>
                <a:spcPct val="150000"/>
              </a:lnSpc>
              <a:buFont typeface="Wingdings" pitchFamily="2" charset="2"/>
              <a:buNone/>
            </a:pPr>
            <a:r>
              <a:rPr lang="zh-CN" altLang="en-US" sz="2400" dirty="0"/>
              <a:t>例</a:t>
            </a:r>
            <a:r>
              <a:rPr lang="en-US" altLang="zh-CN" sz="2400" dirty="0"/>
              <a:t>2 </a:t>
            </a:r>
            <a:r>
              <a:rPr lang="zh-CN" altLang="en-US" sz="2400" dirty="0"/>
              <a:t>查每个人的成绩总和 </a:t>
            </a:r>
          </a:p>
          <a:p>
            <a:pPr eaLnBrk="1" hangingPunct="1">
              <a:lnSpc>
                <a:spcPct val="150000"/>
              </a:lnSpc>
              <a:buFont typeface="Wingdings" pitchFamily="2" charset="2"/>
              <a:buNone/>
            </a:pPr>
            <a:r>
              <a:rPr lang="en-US" altLang="zh-CN" sz="2400" dirty="0"/>
              <a:t>select sno, sum (grade)</a:t>
            </a:r>
          </a:p>
          <a:p>
            <a:pPr eaLnBrk="1" hangingPunct="1">
              <a:lnSpc>
                <a:spcPct val="150000"/>
              </a:lnSpc>
              <a:buFont typeface="Wingdings" pitchFamily="2" charset="2"/>
              <a:buNone/>
            </a:pPr>
            <a:r>
              <a:rPr lang="en-US" altLang="zh-CN" sz="2400" dirty="0"/>
              <a:t>from sc</a:t>
            </a:r>
          </a:p>
          <a:p>
            <a:pPr eaLnBrk="1" hangingPunct="1">
              <a:lnSpc>
                <a:spcPct val="150000"/>
              </a:lnSpc>
              <a:buFont typeface="Wingdings" pitchFamily="2" charset="2"/>
              <a:buNone/>
            </a:pPr>
            <a:r>
              <a:rPr lang="en-US" altLang="zh-CN" sz="2400" dirty="0">
                <a:solidFill>
                  <a:srgbClr val="0000FF"/>
                </a:solidFill>
              </a:rPr>
              <a:t>group by sno;</a:t>
            </a:r>
          </a:p>
        </p:txBody>
      </p:sp>
      <p:sp>
        <p:nvSpPr>
          <p:cNvPr id="3" name="灯片编号占位符 2"/>
          <p:cNvSpPr>
            <a:spLocks noGrp="1"/>
          </p:cNvSpPr>
          <p:nvPr>
            <p:ph type="sldNum" sz="quarter" idx="12"/>
          </p:nvPr>
        </p:nvSpPr>
        <p:spPr/>
        <p:txBody>
          <a:bodyPr/>
          <a:lstStyle/>
          <a:p>
            <a:pPr>
              <a:defRPr/>
            </a:pPr>
            <a:fld id="{C675ED5A-0879-4E98-884F-B60DDD3F3431}" type="slidenum">
              <a:rPr lang="en-US" altLang="zh-CN" smtClean="0"/>
              <a:pPr>
                <a:defRPr/>
              </a:pPr>
              <a:t>106</a:t>
            </a:fld>
            <a:endParaRPr lang="en-US"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250825" y="695325"/>
            <a:ext cx="8642350" cy="792163"/>
          </a:xfrm>
        </p:spPr>
        <p:txBody>
          <a:bodyPr/>
          <a:lstStyle/>
          <a:p>
            <a:pPr marL="0" indent="0" eaLnBrk="1" hangingPunct="1">
              <a:lnSpc>
                <a:spcPct val="90000"/>
              </a:lnSpc>
              <a:buFont typeface="Wingdings" pitchFamily="2" charset="2"/>
              <a:buNone/>
            </a:pPr>
            <a:r>
              <a:rPr lang="zh-CN" altLang="en-US" sz="2400" dirty="0"/>
              <a:t>例</a:t>
            </a:r>
            <a:r>
              <a:rPr lang="en-US" altLang="zh-CN" sz="2400" dirty="0"/>
              <a:t>3 </a:t>
            </a:r>
            <a:r>
              <a:rPr lang="zh-CN" altLang="en-US" sz="2400" dirty="0"/>
              <a:t>查询学号以“</a:t>
            </a:r>
            <a:r>
              <a:rPr lang="en-US" altLang="zh-CN" sz="2400" dirty="0"/>
              <a:t>96”</a:t>
            </a:r>
            <a:r>
              <a:rPr lang="zh-CN" altLang="en-US" sz="2400" dirty="0"/>
              <a:t>开头的每个学生的平均成绩，并将结果按照平均成绩的降序排列。</a:t>
            </a:r>
          </a:p>
        </p:txBody>
      </p:sp>
      <p:sp>
        <p:nvSpPr>
          <p:cNvPr id="215044" name="Rectangle 4"/>
          <p:cNvSpPr>
            <a:spLocks noChangeArrowheads="1"/>
          </p:cNvSpPr>
          <p:nvPr/>
        </p:nvSpPr>
        <p:spPr bwMode="auto">
          <a:xfrm>
            <a:off x="250825" y="1487488"/>
            <a:ext cx="8642350" cy="1938992"/>
          </a:xfrm>
          <a:prstGeom prst="rect">
            <a:avLst/>
          </a:prstGeom>
          <a:noFill/>
          <a:ln w="9525">
            <a:noFill/>
            <a:miter lim="800000"/>
            <a:headEnd/>
            <a:tailEnd/>
          </a:ln>
        </p:spPr>
        <p:txBody>
          <a:bodyPr>
            <a:spAutoFit/>
          </a:bodyPr>
          <a:lstStyle/>
          <a:p>
            <a:r>
              <a:rPr lang="en-US" altLang="zh-CN" dirty="0"/>
              <a:t>select sno, avg(grade)</a:t>
            </a:r>
          </a:p>
          <a:p>
            <a:r>
              <a:rPr lang="en-US" altLang="zh-CN" dirty="0"/>
              <a:t>from sc</a:t>
            </a:r>
          </a:p>
          <a:p>
            <a:endParaRPr lang="en-US" altLang="zh-CN" dirty="0"/>
          </a:p>
          <a:p>
            <a:r>
              <a:rPr lang="en-US" altLang="zh-CN" dirty="0"/>
              <a:t>group by sno</a:t>
            </a:r>
          </a:p>
          <a:p>
            <a:r>
              <a:rPr lang="en-US" altLang="zh-CN" dirty="0"/>
              <a:t>order by avg(grade) desc;</a:t>
            </a:r>
          </a:p>
        </p:txBody>
      </p:sp>
      <p:sp>
        <p:nvSpPr>
          <p:cNvPr id="58372" name="Rectangle 5"/>
          <p:cNvSpPr>
            <a:spLocks noChangeArrowheads="1"/>
          </p:cNvSpPr>
          <p:nvPr/>
        </p:nvSpPr>
        <p:spPr bwMode="auto">
          <a:xfrm>
            <a:off x="250825" y="3575050"/>
            <a:ext cx="8569325" cy="830263"/>
          </a:xfrm>
          <a:prstGeom prst="rect">
            <a:avLst/>
          </a:prstGeom>
          <a:noFill/>
          <a:ln w="9525">
            <a:noFill/>
            <a:miter lim="800000"/>
            <a:headEnd/>
            <a:tailEnd/>
          </a:ln>
        </p:spPr>
        <p:txBody>
          <a:bodyPr>
            <a:spAutoFit/>
          </a:bodyPr>
          <a:lstStyle/>
          <a:p>
            <a:r>
              <a:rPr lang="zh-CN" altLang="en-US"/>
              <a:t>例</a:t>
            </a:r>
            <a:r>
              <a:rPr lang="en-US" altLang="zh-CN"/>
              <a:t>4 </a:t>
            </a:r>
            <a:r>
              <a:rPr lang="zh-CN" altLang="en-US"/>
              <a:t>查询学号以“</a:t>
            </a:r>
            <a:r>
              <a:rPr lang="en-US" altLang="zh-CN"/>
              <a:t>96”</a:t>
            </a:r>
            <a:r>
              <a:rPr lang="zh-CN" altLang="en-US"/>
              <a:t>开头的每个学生的</a:t>
            </a:r>
            <a:r>
              <a:rPr lang="zh-CN" altLang="en-US">
                <a:solidFill>
                  <a:srgbClr val="0000FF"/>
                </a:solidFill>
              </a:rPr>
              <a:t>选课门数</a:t>
            </a:r>
            <a:r>
              <a:rPr lang="zh-CN" altLang="en-US"/>
              <a:t>，并将结果按照平均成绩的降序排列。</a:t>
            </a:r>
          </a:p>
        </p:txBody>
      </p:sp>
      <p:sp>
        <p:nvSpPr>
          <p:cNvPr id="215046" name="Rectangle 6"/>
          <p:cNvSpPr>
            <a:spLocks noChangeArrowheads="1"/>
          </p:cNvSpPr>
          <p:nvPr/>
        </p:nvSpPr>
        <p:spPr bwMode="auto">
          <a:xfrm>
            <a:off x="250825" y="4511675"/>
            <a:ext cx="8496300" cy="1938338"/>
          </a:xfrm>
          <a:prstGeom prst="rect">
            <a:avLst/>
          </a:prstGeom>
          <a:noFill/>
          <a:ln w="9525">
            <a:noFill/>
            <a:miter lim="800000"/>
            <a:headEnd/>
            <a:tailEnd/>
          </a:ln>
        </p:spPr>
        <p:txBody>
          <a:bodyPr>
            <a:spAutoFit/>
          </a:bodyPr>
          <a:lstStyle/>
          <a:p>
            <a:r>
              <a:rPr lang="en-US" altLang="zh-CN" dirty="0"/>
              <a:t>select sno, </a:t>
            </a:r>
            <a:r>
              <a:rPr lang="en-US" altLang="zh-CN" dirty="0">
                <a:solidFill>
                  <a:srgbClr val="0000FF"/>
                </a:solidFill>
              </a:rPr>
              <a:t>count</a:t>
            </a:r>
            <a:r>
              <a:rPr lang="en-US" altLang="zh-CN" dirty="0"/>
              <a:t>(cno)</a:t>
            </a:r>
          </a:p>
          <a:p>
            <a:r>
              <a:rPr lang="en-US" altLang="zh-CN" dirty="0"/>
              <a:t>from sc</a:t>
            </a:r>
          </a:p>
          <a:p>
            <a:r>
              <a:rPr lang="en-US" altLang="zh-CN" dirty="0"/>
              <a:t>where sno like ’96%’</a:t>
            </a:r>
          </a:p>
          <a:p>
            <a:r>
              <a:rPr lang="en-US" altLang="zh-CN" dirty="0"/>
              <a:t>group by sno</a:t>
            </a:r>
          </a:p>
          <a:p>
            <a:r>
              <a:rPr lang="en-US" altLang="zh-CN" dirty="0"/>
              <a:t>order by </a:t>
            </a:r>
            <a:r>
              <a:rPr lang="en-US" altLang="zh-CN" dirty="0" err="1">
                <a:solidFill>
                  <a:srgbClr val="0000FF"/>
                </a:solidFill>
              </a:rPr>
              <a:t>avg</a:t>
            </a:r>
            <a:r>
              <a:rPr lang="en-US" altLang="zh-CN" dirty="0"/>
              <a:t>(grade) </a:t>
            </a:r>
            <a:r>
              <a:rPr lang="en-US" altLang="zh-CN" dirty="0" err="1"/>
              <a:t>desc</a:t>
            </a:r>
            <a:r>
              <a:rPr lang="en-US" altLang="zh-CN" dirty="0"/>
              <a:t>;</a:t>
            </a:r>
          </a:p>
        </p:txBody>
      </p:sp>
      <p:sp>
        <p:nvSpPr>
          <p:cNvPr id="6" name="灯片编号占位符 5"/>
          <p:cNvSpPr>
            <a:spLocks noGrp="1"/>
          </p:cNvSpPr>
          <p:nvPr>
            <p:ph type="sldNum" sz="quarter" idx="12"/>
          </p:nvPr>
        </p:nvSpPr>
        <p:spPr/>
        <p:txBody>
          <a:bodyPr/>
          <a:lstStyle/>
          <a:p>
            <a:pPr>
              <a:defRPr/>
            </a:pPr>
            <a:fld id="{348F361E-DB7D-4B7B-A76A-05FDDFD3A5E6}" type="slidenum">
              <a:rPr lang="en-US" altLang="zh-CN" smtClean="0"/>
              <a:pPr>
                <a:defRPr/>
              </a:pPr>
              <a:t>107</a:t>
            </a:fld>
            <a:endParaRPr lang="en-US" altLang="zh-CN"/>
          </a:p>
        </p:txBody>
      </p:sp>
      <p:sp>
        <p:nvSpPr>
          <p:cNvPr id="7" name="矩形 6"/>
          <p:cNvSpPr/>
          <p:nvPr/>
        </p:nvSpPr>
        <p:spPr>
          <a:xfrm>
            <a:off x="214282" y="2285992"/>
            <a:ext cx="3421321" cy="461665"/>
          </a:xfrm>
          <a:prstGeom prst="rect">
            <a:avLst/>
          </a:prstGeom>
        </p:spPr>
        <p:txBody>
          <a:bodyPr wrap="none">
            <a:spAutoFit/>
          </a:bodyPr>
          <a:lstStyle/>
          <a:p>
            <a:r>
              <a:rPr lang="en-US" altLang="zh-CN" dirty="0">
                <a:solidFill>
                  <a:srgbClr val="0000FF"/>
                </a:solidFill>
              </a:rPr>
              <a:t>where</a:t>
            </a:r>
            <a:r>
              <a:rPr lang="en-US" altLang="zh-CN" dirty="0"/>
              <a:t> sno like ’96%’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 calcmode="lin" valueType="num">
                                      <p:cBhvr additive="base">
                                        <p:cTn id="7" dur="500" fill="hold"/>
                                        <p:tgtEl>
                                          <p:spTgt spid="215044"/>
                                        </p:tgtEl>
                                        <p:attrNameLst>
                                          <p:attrName>ppt_x</p:attrName>
                                        </p:attrNameLst>
                                      </p:cBhvr>
                                      <p:tavLst>
                                        <p:tav tm="0">
                                          <p:val>
                                            <p:strVal val="1+#ppt_w/2"/>
                                          </p:val>
                                        </p:tav>
                                        <p:tav tm="100000">
                                          <p:val>
                                            <p:strVal val="#ppt_x"/>
                                          </p:val>
                                        </p:tav>
                                      </p:tavLst>
                                    </p:anim>
                                    <p:anim calcmode="lin" valueType="num">
                                      <p:cBhvr additive="base">
                                        <p:cTn id="8" dur="500" fill="hold"/>
                                        <p:tgtEl>
                                          <p:spTgt spid="2150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5046"/>
                                        </p:tgtEl>
                                        <p:attrNameLst>
                                          <p:attrName>style.visibility</p:attrName>
                                        </p:attrNameLst>
                                      </p:cBhvr>
                                      <p:to>
                                        <p:strVal val="visible"/>
                                      </p:to>
                                    </p:set>
                                    <p:anim calcmode="lin" valueType="num">
                                      <p:cBhvr additive="base">
                                        <p:cTn id="19" dur="500" fill="hold"/>
                                        <p:tgtEl>
                                          <p:spTgt spid="215046"/>
                                        </p:tgtEl>
                                        <p:attrNameLst>
                                          <p:attrName>ppt_x</p:attrName>
                                        </p:attrNameLst>
                                      </p:cBhvr>
                                      <p:tavLst>
                                        <p:tav tm="0">
                                          <p:val>
                                            <p:strVal val="1+#ppt_w/2"/>
                                          </p:val>
                                        </p:tav>
                                        <p:tav tm="100000">
                                          <p:val>
                                            <p:strVal val="#ppt_x"/>
                                          </p:val>
                                        </p:tav>
                                      </p:tavLst>
                                    </p:anim>
                                    <p:anim calcmode="lin" valueType="num">
                                      <p:cBhvr additive="base">
                                        <p:cTn id="20" dur="500" fill="hold"/>
                                        <p:tgtEl>
                                          <p:spTgt spid="2150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P spid="215046" grpId="0"/>
      <p:bldP spid="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a:xfrm>
            <a:off x="323850" y="771525"/>
            <a:ext cx="8569325" cy="647700"/>
          </a:xfrm>
        </p:spPr>
        <p:txBody>
          <a:bodyPr/>
          <a:lstStyle/>
          <a:p>
            <a:pPr marL="0" indent="0" eaLnBrk="1" hangingPunct="1">
              <a:buFont typeface="Wingdings" pitchFamily="2" charset="2"/>
              <a:buNone/>
            </a:pPr>
            <a:r>
              <a:rPr lang="zh-CN" altLang="en-US" sz="2400"/>
              <a:t>例</a:t>
            </a:r>
            <a:r>
              <a:rPr lang="en-US" altLang="zh-CN" sz="2400"/>
              <a:t>5 </a:t>
            </a:r>
            <a:r>
              <a:rPr lang="zh-CN" altLang="en-US" sz="2400"/>
              <a:t>查询每个学生的</a:t>
            </a:r>
            <a:r>
              <a:rPr lang="zh-CN" altLang="en-US" sz="2400">
                <a:solidFill>
                  <a:srgbClr val="0000FF"/>
                </a:solidFill>
              </a:rPr>
              <a:t>及格课程的平均成绩</a:t>
            </a:r>
            <a:r>
              <a:rPr lang="zh-CN" altLang="en-US" sz="2400"/>
              <a:t>。</a:t>
            </a:r>
          </a:p>
        </p:txBody>
      </p:sp>
      <p:sp>
        <p:nvSpPr>
          <p:cNvPr id="216068" name="Rectangle 4"/>
          <p:cNvSpPr>
            <a:spLocks noChangeArrowheads="1"/>
          </p:cNvSpPr>
          <p:nvPr/>
        </p:nvSpPr>
        <p:spPr bwMode="auto">
          <a:xfrm>
            <a:off x="395288" y="6329363"/>
            <a:ext cx="8385175" cy="457200"/>
          </a:xfrm>
          <a:prstGeom prst="rect">
            <a:avLst/>
          </a:prstGeom>
          <a:noFill/>
          <a:ln w="9525">
            <a:noFill/>
            <a:miter lim="800000"/>
            <a:headEnd/>
            <a:tailEnd/>
          </a:ln>
        </p:spPr>
        <p:txBody>
          <a:bodyPr wrap="none">
            <a:spAutoFit/>
          </a:bodyPr>
          <a:lstStyle/>
          <a:p>
            <a:pPr>
              <a:spcBef>
                <a:spcPct val="20000"/>
              </a:spcBef>
              <a:buClr>
                <a:schemeClr val="folHlink"/>
              </a:buClr>
              <a:buSzPct val="75000"/>
              <a:buFont typeface="Wingdings" pitchFamily="2" charset="2"/>
              <a:buNone/>
            </a:pPr>
            <a:r>
              <a:rPr lang="en-US" altLang="zh-CN">
                <a:solidFill>
                  <a:srgbClr val="FF0000"/>
                </a:solidFill>
              </a:rPr>
              <a:t>【</a:t>
            </a:r>
            <a:r>
              <a:rPr lang="zh-CN" altLang="en-US">
                <a:solidFill>
                  <a:srgbClr val="FF0000"/>
                </a:solidFill>
              </a:rPr>
              <a:t>问题</a:t>
            </a:r>
            <a:r>
              <a:rPr lang="en-US" altLang="zh-CN">
                <a:solidFill>
                  <a:srgbClr val="FF0000"/>
                </a:solidFill>
              </a:rPr>
              <a:t>】</a:t>
            </a:r>
            <a:r>
              <a:rPr lang="zh-CN" altLang="en-US">
                <a:solidFill>
                  <a:srgbClr val="FF0000"/>
                </a:solidFill>
              </a:rPr>
              <a:t>查询</a:t>
            </a:r>
            <a:r>
              <a:rPr lang="en-US" altLang="zh-CN">
                <a:solidFill>
                  <a:srgbClr val="FF0000"/>
                </a:solidFill>
              </a:rPr>
              <a:t>96</a:t>
            </a:r>
            <a:r>
              <a:rPr lang="zh-CN" altLang="en-US">
                <a:solidFill>
                  <a:srgbClr val="FF0000"/>
                </a:solidFill>
              </a:rPr>
              <a:t>级的至少</a:t>
            </a:r>
            <a:r>
              <a:rPr lang="en-US" altLang="zh-CN">
                <a:solidFill>
                  <a:srgbClr val="FF0000"/>
                </a:solidFill>
              </a:rPr>
              <a:t>5</a:t>
            </a:r>
            <a:r>
              <a:rPr lang="zh-CN" altLang="en-US">
                <a:solidFill>
                  <a:srgbClr val="FF0000"/>
                </a:solidFill>
              </a:rPr>
              <a:t>门课及格的每个学生的平均成绩？</a:t>
            </a:r>
          </a:p>
        </p:txBody>
      </p:sp>
      <p:sp>
        <p:nvSpPr>
          <p:cNvPr id="216069" name="Rectangle 5"/>
          <p:cNvSpPr>
            <a:spLocks noChangeArrowheads="1"/>
          </p:cNvSpPr>
          <p:nvPr/>
        </p:nvSpPr>
        <p:spPr bwMode="auto">
          <a:xfrm>
            <a:off x="323850" y="1276350"/>
            <a:ext cx="8569325" cy="1552575"/>
          </a:xfrm>
          <a:prstGeom prst="rect">
            <a:avLst/>
          </a:prstGeom>
          <a:noFill/>
          <a:ln w="9525">
            <a:noFill/>
            <a:miter lim="800000"/>
            <a:headEnd/>
            <a:tailEnd/>
          </a:ln>
        </p:spPr>
        <p:txBody>
          <a:bodyPr>
            <a:spAutoFit/>
          </a:bodyPr>
          <a:lstStyle/>
          <a:p>
            <a:r>
              <a:rPr lang="en-US" altLang="zh-CN" dirty="0"/>
              <a:t>select sno, avg(grade)</a:t>
            </a:r>
          </a:p>
          <a:p>
            <a:r>
              <a:rPr lang="en-US" altLang="zh-CN" dirty="0"/>
              <a:t>from sc</a:t>
            </a:r>
          </a:p>
          <a:p>
            <a:r>
              <a:rPr lang="en-US" altLang="zh-CN" dirty="0"/>
              <a:t>where grade&gt;=60</a:t>
            </a:r>
          </a:p>
          <a:p>
            <a:r>
              <a:rPr lang="en-US" altLang="zh-CN" dirty="0"/>
              <a:t>group by sno;</a:t>
            </a:r>
          </a:p>
        </p:txBody>
      </p:sp>
      <p:sp>
        <p:nvSpPr>
          <p:cNvPr id="59397" name="Rectangle 6"/>
          <p:cNvSpPr>
            <a:spLocks noChangeArrowheads="1"/>
          </p:cNvSpPr>
          <p:nvPr/>
        </p:nvSpPr>
        <p:spPr bwMode="auto">
          <a:xfrm>
            <a:off x="323850" y="3003550"/>
            <a:ext cx="8569325" cy="822325"/>
          </a:xfrm>
          <a:prstGeom prst="rect">
            <a:avLst/>
          </a:prstGeom>
          <a:noFill/>
          <a:ln w="9525">
            <a:noFill/>
            <a:miter lim="800000"/>
            <a:headEnd/>
            <a:tailEnd/>
          </a:ln>
        </p:spPr>
        <p:txBody>
          <a:bodyPr>
            <a:spAutoFit/>
          </a:bodyPr>
          <a:lstStyle/>
          <a:p>
            <a:r>
              <a:rPr lang="zh-CN" altLang="en-US"/>
              <a:t>例</a:t>
            </a:r>
            <a:r>
              <a:rPr lang="en-US" altLang="zh-CN"/>
              <a:t>6 </a:t>
            </a:r>
            <a:r>
              <a:rPr lang="zh-CN" altLang="en-US"/>
              <a:t>查询学号以</a:t>
            </a:r>
            <a:r>
              <a:rPr lang="zh-CN" altLang="en-US">
                <a:latin typeface="Times New Roman" pitchFamily="18" charset="0"/>
              </a:rPr>
              <a:t>’</a:t>
            </a:r>
            <a:r>
              <a:rPr lang="en-US" altLang="zh-CN"/>
              <a:t>96</a:t>
            </a:r>
            <a:r>
              <a:rPr lang="en-US" altLang="zh-CN">
                <a:latin typeface="Times New Roman" pitchFamily="18" charset="0"/>
              </a:rPr>
              <a:t>’</a:t>
            </a:r>
            <a:r>
              <a:rPr lang="zh-CN" altLang="en-US"/>
              <a:t>开头且至少选修了</a:t>
            </a:r>
            <a:r>
              <a:rPr lang="en-US" altLang="zh-CN"/>
              <a:t>5</a:t>
            </a:r>
            <a:r>
              <a:rPr lang="zh-CN" altLang="en-US"/>
              <a:t>门课的每个学生的平均成绩。</a:t>
            </a:r>
          </a:p>
        </p:txBody>
      </p:sp>
      <p:sp>
        <p:nvSpPr>
          <p:cNvPr id="216071" name="Rectangle 7"/>
          <p:cNvSpPr>
            <a:spLocks noChangeArrowheads="1"/>
          </p:cNvSpPr>
          <p:nvPr/>
        </p:nvSpPr>
        <p:spPr bwMode="auto">
          <a:xfrm>
            <a:off x="395288" y="3868738"/>
            <a:ext cx="8497887" cy="1917700"/>
          </a:xfrm>
          <a:prstGeom prst="rect">
            <a:avLst/>
          </a:prstGeom>
          <a:noFill/>
          <a:ln w="9525">
            <a:noFill/>
            <a:miter lim="800000"/>
            <a:headEnd/>
            <a:tailEnd/>
          </a:ln>
        </p:spPr>
        <p:txBody>
          <a:bodyPr>
            <a:spAutoFit/>
          </a:bodyPr>
          <a:lstStyle/>
          <a:p>
            <a:r>
              <a:rPr lang="en-US" altLang="zh-CN" dirty="0"/>
              <a:t>select sno, avg(grade)</a:t>
            </a:r>
          </a:p>
          <a:p>
            <a:r>
              <a:rPr lang="en-US" altLang="zh-CN" dirty="0"/>
              <a:t>from sc</a:t>
            </a:r>
          </a:p>
          <a:p>
            <a:r>
              <a:rPr lang="en-US" altLang="zh-CN" dirty="0"/>
              <a:t>where sno like </a:t>
            </a:r>
            <a:r>
              <a:rPr lang="en-US" altLang="zh-CN" dirty="0">
                <a:latin typeface="Times New Roman" pitchFamily="18" charset="0"/>
              </a:rPr>
              <a:t>’</a:t>
            </a:r>
            <a:r>
              <a:rPr lang="en-US" altLang="zh-CN" dirty="0"/>
              <a:t>96%</a:t>
            </a:r>
            <a:r>
              <a:rPr lang="en-US" altLang="zh-CN" dirty="0">
                <a:latin typeface="Times New Roman" pitchFamily="18" charset="0"/>
              </a:rPr>
              <a:t>’</a:t>
            </a:r>
            <a:r>
              <a:rPr lang="en-US" altLang="zh-CN" dirty="0"/>
              <a:t> </a:t>
            </a:r>
          </a:p>
          <a:p>
            <a:r>
              <a:rPr lang="en-US" altLang="zh-CN" dirty="0"/>
              <a:t>group by sno</a:t>
            </a:r>
          </a:p>
          <a:p>
            <a:r>
              <a:rPr lang="en-US" altLang="zh-CN" dirty="0">
                <a:solidFill>
                  <a:srgbClr val="0000FF"/>
                </a:solidFill>
              </a:rPr>
              <a:t>having</a:t>
            </a:r>
            <a:r>
              <a:rPr lang="en-US" altLang="zh-CN" dirty="0"/>
              <a:t> count(cno)&gt;=5;</a:t>
            </a:r>
          </a:p>
        </p:txBody>
      </p:sp>
      <p:sp>
        <p:nvSpPr>
          <p:cNvPr id="7" name="灯片编号占位符 6"/>
          <p:cNvSpPr>
            <a:spLocks noGrp="1"/>
          </p:cNvSpPr>
          <p:nvPr>
            <p:ph type="sldNum" sz="quarter" idx="12"/>
          </p:nvPr>
        </p:nvSpPr>
        <p:spPr/>
        <p:txBody>
          <a:bodyPr/>
          <a:lstStyle/>
          <a:p>
            <a:pPr>
              <a:defRPr/>
            </a:pPr>
            <a:fld id="{8E7BDB62-F46C-426D-9C66-26034D0120A0}" type="slidenum">
              <a:rPr lang="en-US" altLang="zh-CN" smtClean="0"/>
              <a:pPr>
                <a:defRPr/>
              </a:pPr>
              <a:t>108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6069"/>
                                        </p:tgtEl>
                                        <p:attrNameLst>
                                          <p:attrName>style.visibility</p:attrName>
                                        </p:attrNameLst>
                                      </p:cBhvr>
                                      <p:to>
                                        <p:strVal val="visible"/>
                                      </p:to>
                                    </p:set>
                                    <p:anim calcmode="lin" valueType="num">
                                      <p:cBhvr additive="base">
                                        <p:cTn id="7" dur="500" fill="hold"/>
                                        <p:tgtEl>
                                          <p:spTgt spid="216069"/>
                                        </p:tgtEl>
                                        <p:attrNameLst>
                                          <p:attrName>ppt_x</p:attrName>
                                        </p:attrNameLst>
                                      </p:cBhvr>
                                      <p:tavLst>
                                        <p:tav tm="0">
                                          <p:val>
                                            <p:strVal val="1+#ppt_w/2"/>
                                          </p:val>
                                        </p:tav>
                                        <p:tav tm="100000">
                                          <p:val>
                                            <p:strVal val="#ppt_x"/>
                                          </p:val>
                                        </p:tav>
                                      </p:tavLst>
                                    </p:anim>
                                    <p:anim calcmode="lin" valueType="num">
                                      <p:cBhvr additive="base">
                                        <p:cTn id="8" dur="500" fill="hold"/>
                                        <p:tgtEl>
                                          <p:spTgt spid="2160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6071"/>
                                        </p:tgtEl>
                                        <p:attrNameLst>
                                          <p:attrName>style.visibility</p:attrName>
                                        </p:attrNameLst>
                                      </p:cBhvr>
                                      <p:to>
                                        <p:strVal val="visible"/>
                                      </p:to>
                                    </p:set>
                                    <p:anim calcmode="lin" valueType="num">
                                      <p:cBhvr additive="base">
                                        <p:cTn id="13" dur="500" fill="hold"/>
                                        <p:tgtEl>
                                          <p:spTgt spid="216071"/>
                                        </p:tgtEl>
                                        <p:attrNameLst>
                                          <p:attrName>ppt_x</p:attrName>
                                        </p:attrNameLst>
                                      </p:cBhvr>
                                      <p:tavLst>
                                        <p:tav tm="0">
                                          <p:val>
                                            <p:strVal val="1+#ppt_w/2"/>
                                          </p:val>
                                        </p:tav>
                                        <p:tav tm="100000">
                                          <p:val>
                                            <p:strVal val="#ppt_x"/>
                                          </p:val>
                                        </p:tav>
                                      </p:tavLst>
                                    </p:anim>
                                    <p:anim calcmode="lin" valueType="num">
                                      <p:cBhvr additive="base">
                                        <p:cTn id="14" dur="500" fill="hold"/>
                                        <p:tgtEl>
                                          <p:spTgt spid="2160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6068"/>
                                        </p:tgtEl>
                                        <p:attrNameLst>
                                          <p:attrName>style.visibility</p:attrName>
                                        </p:attrNameLst>
                                      </p:cBhvr>
                                      <p:to>
                                        <p:strVal val="visible"/>
                                      </p:to>
                                    </p:set>
                                    <p:anim calcmode="lin" valueType="num">
                                      <p:cBhvr additive="base">
                                        <p:cTn id="19" dur="500" fill="hold"/>
                                        <p:tgtEl>
                                          <p:spTgt spid="216068"/>
                                        </p:tgtEl>
                                        <p:attrNameLst>
                                          <p:attrName>ppt_x</p:attrName>
                                        </p:attrNameLst>
                                      </p:cBhvr>
                                      <p:tavLst>
                                        <p:tav tm="0">
                                          <p:val>
                                            <p:strVal val="1+#ppt_w/2"/>
                                          </p:val>
                                        </p:tav>
                                        <p:tav tm="100000">
                                          <p:val>
                                            <p:strVal val="#ppt_x"/>
                                          </p:val>
                                        </p:tav>
                                      </p:tavLst>
                                    </p:anim>
                                    <p:anim calcmode="lin" valueType="num">
                                      <p:cBhvr additive="base">
                                        <p:cTn id="20" dur="500" fill="hold"/>
                                        <p:tgtEl>
                                          <p:spTgt spid="2160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p:bldP spid="216069" grpId="0"/>
      <p:bldP spid="21607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250825" y="735013"/>
            <a:ext cx="8642350" cy="4051309"/>
          </a:xfrm>
        </p:spPr>
        <p:txBody>
          <a:bodyPr/>
          <a:lstStyle/>
          <a:p>
            <a:pPr marL="0" indent="0" eaLnBrk="1" hangingPunct="1">
              <a:buFont typeface="Wingdings" pitchFamily="2" charset="2"/>
              <a:buNone/>
            </a:pPr>
            <a:r>
              <a:rPr lang="zh-CN" altLang="en-US" sz="2400" dirty="0">
                <a:solidFill>
                  <a:srgbClr val="FF0000"/>
                </a:solidFill>
              </a:rPr>
              <a:t>查询</a:t>
            </a:r>
            <a:r>
              <a:rPr lang="en-US" altLang="zh-CN" sz="2400" dirty="0">
                <a:solidFill>
                  <a:srgbClr val="FF0000"/>
                </a:solidFill>
              </a:rPr>
              <a:t>96</a:t>
            </a:r>
            <a:r>
              <a:rPr lang="zh-CN" altLang="en-US" sz="2400" dirty="0">
                <a:solidFill>
                  <a:srgbClr val="FF0000"/>
                </a:solidFill>
              </a:rPr>
              <a:t>级的至少</a:t>
            </a:r>
            <a:r>
              <a:rPr lang="en-US" altLang="zh-CN" sz="2400" dirty="0">
                <a:solidFill>
                  <a:srgbClr val="FF0000"/>
                </a:solidFill>
              </a:rPr>
              <a:t>5</a:t>
            </a:r>
            <a:r>
              <a:rPr lang="zh-CN" altLang="en-US" sz="2400" dirty="0">
                <a:solidFill>
                  <a:srgbClr val="FF0000"/>
                </a:solidFill>
              </a:rPr>
              <a:t>门课及格的每个学生的平均成绩</a:t>
            </a:r>
          </a:p>
          <a:p>
            <a:pPr marL="0" indent="0" eaLnBrk="1" hangingPunct="1">
              <a:buFont typeface="Wingdings" pitchFamily="2" charset="2"/>
              <a:buNone/>
            </a:pPr>
            <a:r>
              <a:rPr lang="en-US" altLang="zh-CN" sz="2400" dirty="0">
                <a:solidFill>
                  <a:srgbClr val="FF0000"/>
                </a:solidFill>
              </a:rPr>
              <a:t>select sno, avg(grade)</a:t>
            </a:r>
          </a:p>
          <a:p>
            <a:pPr marL="0" indent="0" eaLnBrk="1" hangingPunct="1">
              <a:buFont typeface="Wingdings" pitchFamily="2" charset="2"/>
              <a:buNone/>
            </a:pPr>
            <a:r>
              <a:rPr lang="en-US" altLang="zh-CN" sz="2400" dirty="0">
                <a:solidFill>
                  <a:srgbClr val="FF0000"/>
                </a:solidFill>
              </a:rPr>
              <a:t>from sc</a:t>
            </a:r>
          </a:p>
          <a:p>
            <a:pPr marL="0" indent="0" eaLnBrk="1" hangingPunct="1">
              <a:buFont typeface="Wingdings" pitchFamily="2" charset="2"/>
              <a:buNone/>
            </a:pPr>
            <a:r>
              <a:rPr lang="en-US" altLang="zh-CN" sz="2400" dirty="0">
                <a:solidFill>
                  <a:srgbClr val="FF0000"/>
                </a:solidFill>
              </a:rPr>
              <a:t>where sno like </a:t>
            </a:r>
            <a:r>
              <a:rPr lang="en-US" altLang="zh-CN" sz="2400" dirty="0">
                <a:solidFill>
                  <a:srgbClr val="FF0000"/>
                </a:solidFill>
                <a:latin typeface="Times New Roman" pitchFamily="18" charset="0"/>
              </a:rPr>
              <a:t>’</a:t>
            </a:r>
            <a:r>
              <a:rPr lang="en-US" altLang="zh-CN" sz="2400" dirty="0">
                <a:solidFill>
                  <a:srgbClr val="FF0000"/>
                </a:solidFill>
              </a:rPr>
              <a:t>96%</a:t>
            </a:r>
            <a:r>
              <a:rPr lang="en-US" altLang="zh-CN" sz="2400" dirty="0">
                <a:solidFill>
                  <a:srgbClr val="FF0000"/>
                </a:solidFill>
                <a:latin typeface="Times New Roman" pitchFamily="18" charset="0"/>
              </a:rPr>
              <a:t>’</a:t>
            </a:r>
          </a:p>
          <a:p>
            <a:pPr marL="0" indent="0" eaLnBrk="1" hangingPunct="1">
              <a:buFont typeface="Wingdings" pitchFamily="2" charset="2"/>
              <a:buNone/>
            </a:pPr>
            <a:endParaRPr lang="en-US" altLang="zh-CN" sz="2400" dirty="0">
              <a:solidFill>
                <a:srgbClr val="FF0000"/>
              </a:solidFill>
            </a:endParaRPr>
          </a:p>
          <a:p>
            <a:pPr marL="0" indent="0" eaLnBrk="1" hangingPunct="1">
              <a:buFont typeface="Wingdings" pitchFamily="2" charset="2"/>
              <a:buNone/>
            </a:pPr>
            <a:endParaRPr lang="en-US" altLang="zh-CN" sz="2400" dirty="0">
              <a:solidFill>
                <a:srgbClr val="FF0000"/>
              </a:solidFill>
            </a:endParaRPr>
          </a:p>
          <a:p>
            <a:pPr marL="0" indent="0" eaLnBrk="1" hangingPunct="1">
              <a:buFont typeface="Wingdings" pitchFamily="2" charset="2"/>
              <a:buNone/>
            </a:pPr>
            <a:endParaRPr lang="en-US" altLang="zh-CN" sz="2400" dirty="0">
              <a:solidFill>
                <a:srgbClr val="FF0000"/>
              </a:solidFill>
            </a:endParaRPr>
          </a:p>
          <a:p>
            <a:pPr marL="0" indent="0" eaLnBrk="1" hangingPunct="1">
              <a:buFont typeface="Wingdings" pitchFamily="2" charset="2"/>
              <a:buNone/>
            </a:pPr>
            <a:endParaRPr lang="en-US" altLang="zh-CN" sz="2400" dirty="0">
              <a:solidFill>
                <a:srgbClr val="FF0000"/>
              </a:solidFill>
            </a:endParaRPr>
          </a:p>
          <a:p>
            <a:pPr marL="0" indent="0" eaLnBrk="1" hangingPunct="1">
              <a:buFont typeface="Wingdings" pitchFamily="2" charset="2"/>
              <a:buNone/>
            </a:pPr>
            <a:r>
              <a:rPr lang="en-US" altLang="zh-CN" sz="2400" dirty="0">
                <a:solidFill>
                  <a:srgbClr val="FF0000"/>
                </a:solidFill>
              </a:rPr>
              <a:t>group by sno;</a:t>
            </a:r>
          </a:p>
        </p:txBody>
      </p:sp>
      <p:sp>
        <p:nvSpPr>
          <p:cNvPr id="3" name="灯片编号占位符 2"/>
          <p:cNvSpPr>
            <a:spLocks noGrp="1"/>
          </p:cNvSpPr>
          <p:nvPr>
            <p:ph type="sldNum" sz="quarter" idx="12"/>
          </p:nvPr>
        </p:nvSpPr>
        <p:spPr/>
        <p:txBody>
          <a:bodyPr/>
          <a:lstStyle/>
          <a:p>
            <a:pPr>
              <a:defRPr/>
            </a:pPr>
            <a:fld id="{3DF9D44C-6E12-4D28-BA34-BB1741219509}" type="slidenum">
              <a:rPr lang="en-US" altLang="zh-CN" smtClean="0"/>
              <a:pPr>
                <a:defRPr/>
              </a:pPr>
              <a:t>109</a:t>
            </a:fld>
            <a:endParaRPr lang="en-US" altLang="zh-CN"/>
          </a:p>
        </p:txBody>
      </p:sp>
      <p:graphicFrame>
        <p:nvGraphicFramePr>
          <p:cNvPr id="4" name="表格 3"/>
          <p:cNvGraphicFramePr>
            <a:graphicFrameLocks noGrp="1"/>
          </p:cNvGraphicFramePr>
          <p:nvPr/>
        </p:nvGraphicFramePr>
        <p:xfrm>
          <a:off x="1571604" y="4929198"/>
          <a:ext cx="6096000" cy="15544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altLang="zh-CN" sz="2800" dirty="0"/>
                        <a:t>sno</a:t>
                      </a:r>
                      <a:endParaRPr lang="zh-CN" altLang="en-US" sz="2800" dirty="0"/>
                    </a:p>
                  </a:txBody>
                  <a:tcPr/>
                </a:tc>
                <a:tc>
                  <a:txBody>
                    <a:bodyPr/>
                    <a:lstStyle/>
                    <a:p>
                      <a:r>
                        <a:rPr lang="en-US" altLang="zh-CN" sz="2800" dirty="0" err="1"/>
                        <a:t>avg</a:t>
                      </a:r>
                      <a:r>
                        <a:rPr lang="en-US" altLang="zh-CN" sz="2800" dirty="0"/>
                        <a:t>(grade)</a:t>
                      </a:r>
                      <a:endParaRPr lang="zh-CN" altLang="en-US" sz="2800" dirty="0"/>
                    </a:p>
                  </a:txBody>
                  <a:tcPr/>
                </a:tc>
                <a:extLst>
                  <a:ext uri="{0D108BD9-81ED-4DB2-BD59-A6C34878D82A}">
                    <a16:rowId xmlns:a16="http://schemas.microsoft.com/office/drawing/2014/main" val="10000"/>
                  </a:ext>
                </a:extLst>
              </a:tr>
              <a:tr h="370840">
                <a:tc>
                  <a:txBody>
                    <a:bodyPr/>
                    <a:lstStyle/>
                    <a:p>
                      <a:r>
                        <a:rPr lang="en-US" altLang="zh-CN" sz="2800" dirty="0"/>
                        <a:t>001</a:t>
                      </a:r>
                      <a:endParaRPr lang="zh-CN" altLang="en-US" sz="2800" dirty="0"/>
                    </a:p>
                  </a:txBody>
                  <a:tcPr/>
                </a:tc>
                <a:tc>
                  <a:txBody>
                    <a:bodyPr/>
                    <a:lstStyle/>
                    <a:p>
                      <a:r>
                        <a:rPr lang="en-US" altLang="zh-CN" sz="2800" dirty="0"/>
                        <a:t>70</a:t>
                      </a:r>
                      <a:endParaRPr lang="zh-CN" altLang="en-US" sz="2800" dirty="0"/>
                    </a:p>
                  </a:txBody>
                  <a:tcPr/>
                </a:tc>
                <a:extLst>
                  <a:ext uri="{0D108BD9-81ED-4DB2-BD59-A6C34878D82A}">
                    <a16:rowId xmlns:a16="http://schemas.microsoft.com/office/drawing/2014/main" val="10001"/>
                  </a:ext>
                </a:extLst>
              </a:tr>
              <a:tr h="370840">
                <a:tc>
                  <a:txBody>
                    <a:bodyPr/>
                    <a:lstStyle/>
                    <a:p>
                      <a:r>
                        <a:rPr lang="en-US" altLang="zh-CN" sz="2800" dirty="0">
                          <a:solidFill>
                            <a:srgbClr val="FF0000"/>
                          </a:solidFill>
                        </a:rPr>
                        <a:t>002</a:t>
                      </a:r>
                      <a:endParaRPr lang="zh-CN" altLang="en-US" sz="2800" dirty="0">
                        <a:solidFill>
                          <a:srgbClr val="FF0000"/>
                        </a:solidFill>
                      </a:endParaRPr>
                    </a:p>
                  </a:txBody>
                  <a:tcPr/>
                </a:tc>
                <a:tc>
                  <a:txBody>
                    <a:bodyPr/>
                    <a:lstStyle/>
                    <a:p>
                      <a:r>
                        <a:rPr lang="en-US" altLang="zh-CN" sz="2800" dirty="0">
                          <a:solidFill>
                            <a:srgbClr val="FF0000"/>
                          </a:solidFill>
                        </a:rPr>
                        <a:t>50</a:t>
                      </a:r>
                      <a:endParaRPr lang="zh-CN" altLang="en-US" sz="2800" dirty="0">
                        <a:solidFill>
                          <a:srgbClr val="FF0000"/>
                        </a:solidFill>
                      </a:endParaRPr>
                    </a:p>
                  </a:txBody>
                  <a:tcPr/>
                </a:tc>
                <a:extLst>
                  <a:ext uri="{0D108BD9-81ED-4DB2-BD59-A6C34878D82A}">
                    <a16:rowId xmlns:a16="http://schemas.microsoft.com/office/drawing/2014/main" val="10002"/>
                  </a:ext>
                </a:extLst>
              </a:tr>
            </a:tbl>
          </a:graphicData>
        </a:graphic>
      </p:graphicFrame>
      <p:sp>
        <p:nvSpPr>
          <p:cNvPr id="5" name="矩形 4"/>
          <p:cNvSpPr/>
          <p:nvPr/>
        </p:nvSpPr>
        <p:spPr>
          <a:xfrm>
            <a:off x="214282" y="2859472"/>
            <a:ext cx="8501122" cy="1569660"/>
          </a:xfrm>
          <a:prstGeom prst="rect">
            <a:avLst/>
          </a:prstGeom>
        </p:spPr>
        <p:txBody>
          <a:bodyPr wrap="square">
            <a:spAutoFit/>
          </a:bodyPr>
          <a:lstStyle/>
          <a:p>
            <a:pPr marL="0" indent="0" eaLnBrk="1" hangingPunct="1">
              <a:buFont typeface="Wingdings" pitchFamily="2" charset="2"/>
              <a:buNone/>
            </a:pPr>
            <a:r>
              <a:rPr lang="en-US" altLang="zh-CN" dirty="0">
                <a:solidFill>
                  <a:srgbClr val="0000FF"/>
                </a:solidFill>
              </a:rPr>
              <a:t>select sno from sc</a:t>
            </a:r>
          </a:p>
          <a:p>
            <a:pPr marL="0" indent="0" eaLnBrk="1" hangingPunct="1">
              <a:buFont typeface="Wingdings" pitchFamily="2" charset="2"/>
              <a:buNone/>
            </a:pPr>
            <a:r>
              <a:rPr lang="en-US" altLang="zh-CN" dirty="0">
                <a:solidFill>
                  <a:srgbClr val="0000FF"/>
                </a:solidFill>
              </a:rPr>
              <a:t>   Where grade&gt;=60 </a:t>
            </a:r>
          </a:p>
          <a:p>
            <a:pPr marL="0" indent="0" eaLnBrk="1" hangingPunct="1">
              <a:buFont typeface="Wingdings" pitchFamily="2" charset="2"/>
              <a:buNone/>
            </a:pPr>
            <a:r>
              <a:rPr lang="en-US" altLang="zh-CN" dirty="0">
                <a:solidFill>
                  <a:srgbClr val="0000FF"/>
                </a:solidFill>
              </a:rPr>
              <a:t>   group by sno </a:t>
            </a:r>
          </a:p>
          <a:p>
            <a:pPr marL="0" indent="0" eaLnBrk="1" hangingPunct="1">
              <a:buFont typeface="Wingdings" pitchFamily="2" charset="2"/>
              <a:buNone/>
            </a:pPr>
            <a:r>
              <a:rPr lang="en-US" altLang="zh-CN" dirty="0">
                <a:solidFill>
                  <a:srgbClr val="0000FF"/>
                </a:solidFill>
              </a:rPr>
              <a:t>   having count(cno)&gt;=5</a:t>
            </a:r>
            <a:endParaRPr lang="en-US" altLang="zh-CN" dirty="0">
              <a:solidFill>
                <a:srgbClr val="FF0000"/>
              </a:solidFill>
            </a:endParaRPr>
          </a:p>
        </p:txBody>
      </p:sp>
      <p:sp>
        <p:nvSpPr>
          <p:cNvPr id="6" name="矩形 5"/>
          <p:cNvSpPr/>
          <p:nvPr/>
        </p:nvSpPr>
        <p:spPr>
          <a:xfrm>
            <a:off x="214282" y="2500306"/>
            <a:ext cx="4799566" cy="1938992"/>
          </a:xfrm>
          <a:prstGeom prst="rect">
            <a:avLst/>
          </a:prstGeom>
        </p:spPr>
        <p:txBody>
          <a:bodyPr wrap="square">
            <a:spAutoFit/>
          </a:bodyPr>
          <a:lstStyle/>
          <a:p>
            <a:pPr marL="0" indent="0" eaLnBrk="1" hangingPunct="1">
              <a:buFont typeface="Wingdings" pitchFamily="2" charset="2"/>
              <a:buNone/>
            </a:pPr>
            <a:r>
              <a:rPr lang="en-US" altLang="zh-CN" dirty="0">
                <a:solidFill>
                  <a:srgbClr val="FF0000"/>
                </a:solidFill>
              </a:rPr>
              <a:t>and  sno in (</a:t>
            </a:r>
          </a:p>
          <a:p>
            <a:pPr marL="0" indent="0" eaLnBrk="1" hangingPunct="1">
              <a:buFont typeface="Wingdings" pitchFamily="2" charset="2"/>
              <a:buNone/>
            </a:pPr>
            <a:endParaRPr lang="en-US" altLang="zh-CN" dirty="0">
              <a:solidFill>
                <a:srgbClr val="FF0000"/>
              </a:solidFill>
            </a:endParaRPr>
          </a:p>
          <a:p>
            <a:pPr marL="0" indent="0" eaLnBrk="1" hangingPunct="1">
              <a:buFont typeface="Wingdings" pitchFamily="2" charset="2"/>
              <a:buNone/>
            </a:pPr>
            <a:endParaRPr lang="en-US" altLang="zh-CN" dirty="0">
              <a:solidFill>
                <a:srgbClr val="FF0000"/>
              </a:solidFill>
            </a:endParaRPr>
          </a:p>
          <a:p>
            <a:pPr marL="0" indent="0" eaLnBrk="1" hangingPunct="1">
              <a:buFont typeface="Wingdings" pitchFamily="2" charset="2"/>
              <a:buNone/>
            </a:pPr>
            <a:endParaRPr lang="en-US" altLang="zh-CN" dirty="0">
              <a:solidFill>
                <a:srgbClr val="FF0000"/>
              </a:solidFill>
            </a:endParaRPr>
          </a:p>
          <a:p>
            <a:pPr marL="0" indent="0" eaLnBrk="1" hangingPunct="1">
              <a:buFont typeface="Wingdings" pitchFamily="2" charset="2"/>
              <a:buNone/>
            </a:pPr>
            <a:r>
              <a:rPr lang="en-US" altLang="zh-CN" dirty="0">
                <a:solidFill>
                  <a:srgbClr val="FF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idx="1"/>
          </p:nvPr>
        </p:nvSpPr>
        <p:spPr>
          <a:xfrm>
            <a:off x="468313" y="809624"/>
            <a:ext cx="8110537" cy="5283671"/>
          </a:xfrm>
        </p:spPr>
        <p:txBody>
          <a:bodyPr/>
          <a:lstStyle/>
          <a:p>
            <a:pPr eaLnBrk="1" hangingPunct="1">
              <a:lnSpc>
                <a:spcPct val="90000"/>
              </a:lnSpc>
              <a:buFont typeface="Wingdings" pitchFamily="2" charset="2"/>
              <a:buNone/>
            </a:pPr>
            <a:r>
              <a:rPr lang="en-US" altLang="zh-CN" sz="2800" b="1" dirty="0">
                <a:latin typeface="宋体" pitchFamily="2" charset="-122"/>
              </a:rPr>
              <a:t>3.2  SQL</a:t>
            </a:r>
            <a:r>
              <a:rPr lang="zh-CN" altLang="en-US" sz="2800" b="1" dirty="0">
                <a:latin typeface="宋体" pitchFamily="2" charset="-122"/>
              </a:rPr>
              <a:t>概述</a:t>
            </a:r>
            <a:endParaRPr lang="en-US" altLang="zh-CN" sz="2800" b="1" dirty="0">
              <a:latin typeface="宋体" pitchFamily="2" charset="-122"/>
            </a:endParaRPr>
          </a:p>
          <a:p>
            <a:pPr eaLnBrk="1" hangingPunct="1">
              <a:lnSpc>
                <a:spcPct val="90000"/>
              </a:lnSpc>
              <a:buFont typeface="Wingdings" pitchFamily="2" charset="2"/>
              <a:buNone/>
            </a:pPr>
            <a:r>
              <a:rPr lang="en-US" altLang="zh-CN" sz="2400" dirty="0">
                <a:latin typeface="宋体" pitchFamily="2" charset="-122"/>
              </a:rPr>
              <a:t>1</a:t>
            </a:r>
            <a:r>
              <a:rPr lang="zh-CN" altLang="en-US" sz="2400" dirty="0">
                <a:latin typeface="宋体" pitchFamily="2" charset="-122"/>
              </a:rPr>
              <a:t>、特点</a:t>
            </a:r>
          </a:p>
          <a:p>
            <a:pPr eaLnBrk="1" hangingPunct="1">
              <a:lnSpc>
                <a:spcPct val="90000"/>
              </a:lnSpc>
              <a:buFont typeface="Wingdings" pitchFamily="2" charset="2"/>
              <a:buNone/>
            </a:pPr>
            <a:r>
              <a:rPr lang="zh-CN" altLang="en-US" sz="2400" b="1" dirty="0">
                <a:latin typeface="宋体" pitchFamily="2" charset="-122"/>
              </a:rPr>
              <a:t>① 一体化</a:t>
            </a:r>
          </a:p>
          <a:p>
            <a:pPr eaLnBrk="1" hangingPunct="1">
              <a:lnSpc>
                <a:spcPct val="90000"/>
              </a:lnSpc>
              <a:buFont typeface="Wingdings" pitchFamily="2" charset="2"/>
              <a:buNone/>
            </a:pPr>
            <a:r>
              <a:rPr lang="zh-CN" altLang="en-US" sz="2400" dirty="0">
                <a:latin typeface="宋体" pitchFamily="2" charset="-122"/>
              </a:rPr>
              <a:t>        </a:t>
            </a:r>
            <a:r>
              <a:rPr lang="en-US" altLang="zh-CN" sz="2400" dirty="0">
                <a:latin typeface="宋体" pitchFamily="2" charset="-122"/>
              </a:rPr>
              <a:t>DDL—— </a:t>
            </a:r>
            <a:r>
              <a:rPr lang="en-US" altLang="zh-CN" sz="2400" dirty="0">
                <a:solidFill>
                  <a:srgbClr val="FF0000"/>
                </a:solidFill>
                <a:latin typeface="宋体" pitchFamily="2" charset="-122"/>
              </a:rPr>
              <a:t>D</a:t>
            </a:r>
            <a:r>
              <a:rPr lang="en-US" altLang="zh-CN" sz="2400" dirty="0">
                <a:latin typeface="宋体" pitchFamily="2" charset="-122"/>
              </a:rPr>
              <a:t>ata   </a:t>
            </a:r>
            <a:r>
              <a:rPr lang="en-US" altLang="zh-CN" sz="2400" dirty="0">
                <a:solidFill>
                  <a:srgbClr val="FF0000"/>
                </a:solidFill>
                <a:latin typeface="宋体" pitchFamily="2" charset="-122"/>
              </a:rPr>
              <a:t>D</a:t>
            </a:r>
            <a:r>
              <a:rPr lang="en-US" altLang="zh-CN" sz="2400" dirty="0">
                <a:latin typeface="宋体" pitchFamily="2" charset="-122"/>
              </a:rPr>
              <a:t>escription   </a:t>
            </a:r>
            <a:r>
              <a:rPr lang="en-US" altLang="zh-CN" sz="2400" dirty="0">
                <a:solidFill>
                  <a:srgbClr val="FF0000"/>
                </a:solidFill>
                <a:latin typeface="宋体" pitchFamily="2" charset="-122"/>
              </a:rPr>
              <a:t>L</a:t>
            </a:r>
            <a:r>
              <a:rPr lang="en-US" altLang="zh-CN" sz="2400" dirty="0">
                <a:latin typeface="宋体" pitchFamily="2" charset="-122"/>
              </a:rPr>
              <a:t>anguage</a:t>
            </a:r>
          </a:p>
          <a:p>
            <a:pPr eaLnBrk="1" hangingPunct="1">
              <a:lnSpc>
                <a:spcPct val="90000"/>
              </a:lnSpc>
              <a:buFont typeface="Wingdings" pitchFamily="2" charset="2"/>
              <a:buNone/>
            </a:pPr>
            <a:r>
              <a:rPr lang="en-US" altLang="zh-CN" sz="2400" dirty="0">
                <a:latin typeface="宋体" pitchFamily="2" charset="-122"/>
              </a:rPr>
              <a:t>        DML—— </a:t>
            </a:r>
            <a:r>
              <a:rPr lang="en-US" altLang="zh-CN" sz="2400" dirty="0">
                <a:solidFill>
                  <a:srgbClr val="FF0000"/>
                </a:solidFill>
                <a:latin typeface="宋体" pitchFamily="2" charset="-122"/>
              </a:rPr>
              <a:t>D</a:t>
            </a:r>
            <a:r>
              <a:rPr lang="en-US" altLang="zh-CN" sz="2400" dirty="0">
                <a:latin typeface="宋体" pitchFamily="2" charset="-122"/>
              </a:rPr>
              <a:t>ata   </a:t>
            </a:r>
            <a:r>
              <a:rPr lang="en-US" altLang="zh-CN" sz="2400" dirty="0">
                <a:solidFill>
                  <a:srgbClr val="FF0000"/>
                </a:solidFill>
                <a:latin typeface="宋体" pitchFamily="2" charset="-122"/>
              </a:rPr>
              <a:t>M</a:t>
            </a:r>
            <a:r>
              <a:rPr lang="en-US" altLang="zh-CN" sz="2400" dirty="0">
                <a:latin typeface="宋体" pitchFamily="2" charset="-122"/>
              </a:rPr>
              <a:t>anipulate    </a:t>
            </a:r>
            <a:r>
              <a:rPr lang="en-US" altLang="zh-CN" sz="2400" dirty="0">
                <a:solidFill>
                  <a:srgbClr val="FF0000"/>
                </a:solidFill>
                <a:latin typeface="宋体" pitchFamily="2" charset="-122"/>
              </a:rPr>
              <a:t>L</a:t>
            </a:r>
            <a:r>
              <a:rPr lang="en-US" altLang="zh-CN" sz="2400" dirty="0">
                <a:latin typeface="宋体" pitchFamily="2" charset="-122"/>
              </a:rPr>
              <a:t>anguage</a:t>
            </a:r>
          </a:p>
          <a:p>
            <a:pPr eaLnBrk="1" hangingPunct="1">
              <a:lnSpc>
                <a:spcPct val="90000"/>
              </a:lnSpc>
              <a:buFont typeface="Wingdings" pitchFamily="2" charset="2"/>
              <a:buNone/>
            </a:pPr>
            <a:r>
              <a:rPr lang="en-US" altLang="zh-CN" sz="2400" dirty="0">
                <a:latin typeface="宋体" pitchFamily="2" charset="-122"/>
              </a:rPr>
              <a:t>        DCL—— </a:t>
            </a:r>
            <a:r>
              <a:rPr lang="en-US" altLang="zh-CN" sz="2400" dirty="0">
                <a:solidFill>
                  <a:srgbClr val="FF0000"/>
                </a:solidFill>
                <a:latin typeface="宋体" pitchFamily="2" charset="-122"/>
              </a:rPr>
              <a:t>D</a:t>
            </a:r>
            <a:r>
              <a:rPr lang="en-US" altLang="zh-CN" sz="2400" dirty="0">
                <a:latin typeface="宋体" pitchFamily="2" charset="-122"/>
              </a:rPr>
              <a:t>ata   </a:t>
            </a:r>
            <a:r>
              <a:rPr lang="en-US" altLang="zh-CN" sz="2400" dirty="0">
                <a:solidFill>
                  <a:srgbClr val="FF0000"/>
                </a:solidFill>
                <a:latin typeface="宋体" pitchFamily="2" charset="-122"/>
              </a:rPr>
              <a:t>C</a:t>
            </a:r>
            <a:r>
              <a:rPr lang="en-US" altLang="zh-CN" sz="2400" dirty="0">
                <a:latin typeface="宋体" pitchFamily="2" charset="-122"/>
              </a:rPr>
              <a:t>ontrol       </a:t>
            </a:r>
            <a:r>
              <a:rPr lang="en-US" altLang="zh-CN" sz="2400" dirty="0">
                <a:solidFill>
                  <a:srgbClr val="FF0000"/>
                </a:solidFill>
                <a:latin typeface="宋体" pitchFamily="2" charset="-122"/>
              </a:rPr>
              <a:t>L</a:t>
            </a:r>
            <a:r>
              <a:rPr lang="en-US" altLang="zh-CN" sz="2400" dirty="0">
                <a:latin typeface="宋体" pitchFamily="2" charset="-122"/>
              </a:rPr>
              <a:t>anguage</a:t>
            </a:r>
          </a:p>
          <a:p>
            <a:pPr eaLnBrk="1" hangingPunct="1">
              <a:lnSpc>
                <a:spcPct val="90000"/>
              </a:lnSpc>
              <a:buFont typeface="Wingdings" pitchFamily="2" charset="2"/>
              <a:buNone/>
            </a:pPr>
            <a:r>
              <a:rPr lang="en-US" altLang="zh-CN" sz="2400" dirty="0">
                <a:latin typeface="宋体" pitchFamily="2" charset="-122"/>
              </a:rPr>
              <a:t>    </a:t>
            </a:r>
            <a:r>
              <a:rPr lang="zh-CN" altLang="en-US" sz="2400" dirty="0">
                <a:latin typeface="宋体" pitchFamily="2" charset="-122"/>
              </a:rPr>
              <a:t>（三种功能可在系统不间断的情况下交替执行；</a:t>
            </a:r>
            <a:endParaRPr lang="en-US" altLang="zh-CN" sz="2400" dirty="0">
              <a:latin typeface="宋体" pitchFamily="2" charset="-122"/>
            </a:endParaRPr>
          </a:p>
          <a:p>
            <a:pPr eaLnBrk="1" hangingPunct="1">
              <a:lnSpc>
                <a:spcPct val="90000"/>
              </a:lnSpc>
              <a:buFont typeface="Wingdings" pitchFamily="2" charset="2"/>
              <a:buNone/>
            </a:pPr>
            <a:r>
              <a:rPr lang="en-US" altLang="zh-CN" sz="2400" dirty="0">
                <a:latin typeface="宋体" pitchFamily="2" charset="-122"/>
              </a:rPr>
              <a:t>      </a:t>
            </a:r>
            <a:r>
              <a:rPr lang="zh-CN" altLang="en-US" sz="2400" dirty="0">
                <a:latin typeface="宋体" pitchFamily="2" charset="-122"/>
              </a:rPr>
              <a:t>风格统一）</a:t>
            </a:r>
            <a:endParaRPr lang="en-US" altLang="zh-CN" sz="2400" dirty="0">
              <a:latin typeface="宋体" pitchFamily="2" charset="-122"/>
            </a:endParaRPr>
          </a:p>
          <a:p>
            <a:pPr eaLnBrk="1" hangingPunct="1">
              <a:lnSpc>
                <a:spcPct val="90000"/>
              </a:lnSpc>
              <a:buFont typeface="Wingdings" pitchFamily="2" charset="2"/>
              <a:buNone/>
            </a:pPr>
            <a:r>
              <a:rPr lang="en-US" altLang="zh-CN" sz="2400" b="1" dirty="0">
                <a:latin typeface="宋体" pitchFamily="2" charset="-122"/>
              </a:rPr>
              <a:t>② </a:t>
            </a:r>
            <a:r>
              <a:rPr lang="zh-CN" altLang="en-US" sz="2400" b="1" dirty="0">
                <a:latin typeface="宋体" pitchFamily="2" charset="-122"/>
              </a:rPr>
              <a:t>两种使用方式（交互、嵌入）</a:t>
            </a:r>
          </a:p>
        </p:txBody>
      </p:sp>
      <p:sp>
        <p:nvSpPr>
          <p:cNvPr id="3" name="灯片编号占位符 2"/>
          <p:cNvSpPr>
            <a:spLocks noGrp="1"/>
          </p:cNvSpPr>
          <p:nvPr>
            <p:ph type="sldNum" sz="quarter" idx="12"/>
          </p:nvPr>
        </p:nvSpPr>
        <p:spPr/>
        <p:txBody>
          <a:bodyPr/>
          <a:lstStyle/>
          <a:p>
            <a:pPr>
              <a:defRPr/>
            </a:pPr>
            <a:fld id="{03F97CDF-C705-49B0-A593-8F8A0D593AE8}" type="slidenum">
              <a:rPr lang="en-US" altLang="zh-CN" smtClean="0"/>
              <a:pPr>
                <a:defRPr/>
              </a:pPr>
              <a:t>11</a:t>
            </a:fld>
            <a:endParaRPr lang="en-US" altLang="zh-C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250825" y="776288"/>
            <a:ext cx="8713788" cy="576262"/>
          </a:xfrm>
        </p:spPr>
        <p:txBody>
          <a:bodyPr/>
          <a:lstStyle/>
          <a:p>
            <a:pPr eaLnBrk="1" hangingPunct="1">
              <a:buFont typeface="Wingdings" pitchFamily="2" charset="2"/>
              <a:buNone/>
            </a:pPr>
            <a:r>
              <a:rPr lang="zh-CN" altLang="en-US" sz="2400"/>
              <a:t>例</a:t>
            </a:r>
            <a:r>
              <a:rPr lang="en-US" altLang="zh-CN" sz="2400"/>
              <a:t>7 </a:t>
            </a:r>
            <a:r>
              <a:rPr lang="zh-CN" altLang="en-US" sz="2400"/>
              <a:t>查询没有不及格课程的每个学生的平均成绩</a:t>
            </a:r>
          </a:p>
        </p:txBody>
      </p:sp>
      <p:sp>
        <p:nvSpPr>
          <p:cNvPr id="219140" name="Rectangle 4"/>
          <p:cNvSpPr>
            <a:spLocks noChangeArrowheads="1"/>
          </p:cNvSpPr>
          <p:nvPr/>
        </p:nvSpPr>
        <p:spPr bwMode="auto">
          <a:xfrm>
            <a:off x="323850" y="1352550"/>
            <a:ext cx="8569325" cy="1552575"/>
          </a:xfrm>
          <a:prstGeom prst="rect">
            <a:avLst/>
          </a:prstGeom>
          <a:noFill/>
          <a:ln w="9525">
            <a:noFill/>
            <a:miter lim="800000"/>
            <a:headEnd/>
            <a:tailEnd/>
          </a:ln>
        </p:spPr>
        <p:txBody>
          <a:bodyPr>
            <a:spAutoFit/>
          </a:bodyPr>
          <a:lstStyle/>
          <a:p>
            <a:r>
              <a:rPr lang="en-US" altLang="zh-CN" dirty="0"/>
              <a:t>1)select sno, avg(grade)</a:t>
            </a:r>
          </a:p>
          <a:p>
            <a:r>
              <a:rPr lang="en-US" altLang="zh-CN" dirty="0"/>
              <a:t>   from sc</a:t>
            </a:r>
          </a:p>
          <a:p>
            <a:r>
              <a:rPr lang="en-US" altLang="zh-CN" dirty="0"/>
              <a:t>   group by sno</a:t>
            </a:r>
          </a:p>
          <a:p>
            <a:r>
              <a:rPr lang="en-US" altLang="zh-CN" dirty="0"/>
              <a:t>   having min(grade)&gt;=60;</a:t>
            </a:r>
          </a:p>
        </p:txBody>
      </p:sp>
      <p:sp>
        <p:nvSpPr>
          <p:cNvPr id="219141" name="Rectangle 5"/>
          <p:cNvSpPr>
            <a:spLocks noChangeArrowheads="1"/>
          </p:cNvSpPr>
          <p:nvPr/>
        </p:nvSpPr>
        <p:spPr bwMode="auto">
          <a:xfrm>
            <a:off x="323850" y="3297238"/>
            <a:ext cx="8569325" cy="1938992"/>
          </a:xfrm>
          <a:prstGeom prst="rect">
            <a:avLst/>
          </a:prstGeom>
          <a:noFill/>
          <a:ln w="9525">
            <a:noFill/>
            <a:miter lim="800000"/>
            <a:headEnd/>
            <a:tailEnd/>
          </a:ln>
        </p:spPr>
        <p:txBody>
          <a:bodyPr>
            <a:spAutoFit/>
          </a:bodyPr>
          <a:lstStyle/>
          <a:p>
            <a:r>
              <a:rPr lang="en-US" altLang="zh-CN" dirty="0"/>
              <a:t>2)select sno, avg(grade)</a:t>
            </a:r>
          </a:p>
          <a:p>
            <a:r>
              <a:rPr lang="en-US" altLang="zh-CN" dirty="0"/>
              <a:t>   from sc</a:t>
            </a:r>
          </a:p>
          <a:p>
            <a:endParaRPr lang="en-US" altLang="zh-CN" dirty="0"/>
          </a:p>
          <a:p>
            <a:endParaRPr lang="en-US" altLang="zh-CN" dirty="0"/>
          </a:p>
          <a:p>
            <a:r>
              <a:rPr lang="en-US" altLang="zh-CN" dirty="0"/>
              <a:t>   group by sno;</a:t>
            </a:r>
          </a:p>
        </p:txBody>
      </p:sp>
      <p:sp>
        <p:nvSpPr>
          <p:cNvPr id="5" name="灯片编号占位符 4"/>
          <p:cNvSpPr>
            <a:spLocks noGrp="1"/>
          </p:cNvSpPr>
          <p:nvPr>
            <p:ph type="sldNum" sz="quarter" idx="12"/>
          </p:nvPr>
        </p:nvSpPr>
        <p:spPr/>
        <p:txBody>
          <a:bodyPr/>
          <a:lstStyle/>
          <a:p>
            <a:pPr>
              <a:defRPr/>
            </a:pPr>
            <a:fld id="{863B5756-8098-43A8-9D30-7E0BCFB5E3D8}" type="slidenum">
              <a:rPr lang="en-US" altLang="zh-CN" smtClean="0"/>
              <a:pPr>
                <a:defRPr/>
              </a:pPr>
              <a:t>110</a:t>
            </a:fld>
            <a:endParaRPr lang="en-US" altLang="zh-CN"/>
          </a:p>
        </p:txBody>
      </p:sp>
      <p:sp>
        <p:nvSpPr>
          <p:cNvPr id="6" name="矩形 5"/>
          <p:cNvSpPr/>
          <p:nvPr/>
        </p:nvSpPr>
        <p:spPr>
          <a:xfrm>
            <a:off x="642942" y="4014621"/>
            <a:ext cx="6500826" cy="830997"/>
          </a:xfrm>
          <a:prstGeom prst="rect">
            <a:avLst/>
          </a:prstGeom>
        </p:spPr>
        <p:txBody>
          <a:bodyPr wrap="square">
            <a:spAutoFit/>
          </a:bodyPr>
          <a:lstStyle/>
          <a:p>
            <a:r>
              <a:rPr lang="en-US" altLang="zh-CN" dirty="0">
                <a:solidFill>
                  <a:srgbClr val="0000FF"/>
                </a:solidFill>
              </a:rPr>
              <a:t>where sno not in (</a:t>
            </a:r>
          </a:p>
          <a:p>
            <a:r>
              <a:rPr lang="en-US" altLang="zh-CN" dirty="0">
                <a:solidFill>
                  <a:srgbClr val="0000FF"/>
                </a:solidFill>
              </a:rPr>
              <a:t>      select sno from sc where grade&lt;60)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9140"/>
                                        </p:tgtEl>
                                        <p:attrNameLst>
                                          <p:attrName>style.visibility</p:attrName>
                                        </p:attrNameLst>
                                      </p:cBhvr>
                                      <p:to>
                                        <p:strVal val="visible"/>
                                      </p:to>
                                    </p:set>
                                    <p:anim calcmode="lin" valueType="num">
                                      <p:cBhvr additive="base">
                                        <p:cTn id="7" dur="500" fill="hold"/>
                                        <p:tgtEl>
                                          <p:spTgt spid="219140"/>
                                        </p:tgtEl>
                                        <p:attrNameLst>
                                          <p:attrName>ppt_x</p:attrName>
                                        </p:attrNameLst>
                                      </p:cBhvr>
                                      <p:tavLst>
                                        <p:tav tm="0">
                                          <p:val>
                                            <p:strVal val="#ppt_x"/>
                                          </p:val>
                                        </p:tav>
                                        <p:tav tm="100000">
                                          <p:val>
                                            <p:strVal val="#ppt_x"/>
                                          </p:val>
                                        </p:tav>
                                      </p:tavLst>
                                    </p:anim>
                                    <p:anim calcmode="lin" valueType="num">
                                      <p:cBhvr additive="base">
                                        <p:cTn id="8" dur="500" fill="hold"/>
                                        <p:tgtEl>
                                          <p:spTgt spid="2191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9141"/>
                                        </p:tgtEl>
                                        <p:attrNameLst>
                                          <p:attrName>style.visibility</p:attrName>
                                        </p:attrNameLst>
                                      </p:cBhvr>
                                      <p:to>
                                        <p:strVal val="visible"/>
                                      </p:to>
                                    </p:set>
                                    <p:anim calcmode="lin" valueType="num">
                                      <p:cBhvr additive="base">
                                        <p:cTn id="13" dur="500" fill="hold"/>
                                        <p:tgtEl>
                                          <p:spTgt spid="219141"/>
                                        </p:tgtEl>
                                        <p:attrNameLst>
                                          <p:attrName>ppt_x</p:attrName>
                                        </p:attrNameLst>
                                      </p:cBhvr>
                                      <p:tavLst>
                                        <p:tav tm="0">
                                          <p:val>
                                            <p:strVal val="#ppt_x"/>
                                          </p:val>
                                        </p:tav>
                                        <p:tav tm="100000">
                                          <p:val>
                                            <p:strVal val="#ppt_x"/>
                                          </p:val>
                                        </p:tav>
                                      </p:tavLst>
                                    </p:anim>
                                    <p:anim calcmode="lin" valueType="num">
                                      <p:cBhvr additive="base">
                                        <p:cTn id="14" dur="500" fill="hold"/>
                                        <p:tgtEl>
                                          <p:spTgt spid="2191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p:bldP spid="219141" grpId="0"/>
      <p:bldP spid="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7660" y="208007"/>
            <a:ext cx="8679338" cy="704866"/>
          </a:xfrm>
        </p:spPr>
        <p:txBody>
          <a:bodyPr/>
          <a:lstStyle/>
          <a:p>
            <a:r>
              <a:rPr lang="en-US" altLang="zh-CN" sz="4000" dirty="0"/>
              <a:t>Where</a:t>
            </a:r>
            <a:r>
              <a:rPr lang="zh-CN" altLang="en-US" sz="4000" dirty="0"/>
              <a:t>、</a:t>
            </a:r>
            <a:r>
              <a:rPr lang="en-US" altLang="zh-CN" sz="4000" dirty="0"/>
              <a:t>having</a:t>
            </a:r>
            <a:r>
              <a:rPr lang="zh-CN" altLang="en-US" sz="4000" dirty="0"/>
              <a:t>两种方法的区别？</a:t>
            </a:r>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111</a:t>
            </a:fld>
            <a:endParaRPr lang="en-US" altLang="zh-CN"/>
          </a:p>
        </p:txBody>
      </p:sp>
      <p:pic>
        <p:nvPicPr>
          <p:cNvPr id="9218" name="Picture 2" descr="https://img1.baidu.com/it/u=3896568126,3186740721&amp;fm=253&amp;fmt=auto&amp;app=120&amp;f=JPEG?w=614&amp;h=500">
            <a:extLst>
              <a:ext uri="{FF2B5EF4-FFF2-40B4-BE49-F238E27FC236}">
                <a16:creationId xmlns:a16="http://schemas.microsoft.com/office/drawing/2014/main" id="{54999966-B829-4A53-9E56-E3DC23237F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862" y="2527893"/>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42ACB03B-E29F-4AB4-A74C-F67D535798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660" y="4030526"/>
            <a:ext cx="1584176" cy="1188132"/>
          </a:xfrm>
          <a:prstGeom prst="rect">
            <a:avLst/>
          </a:prstGeom>
        </p:spPr>
      </p:pic>
      <p:pic>
        <p:nvPicPr>
          <p:cNvPr id="8" name="图片 7">
            <a:extLst>
              <a:ext uri="{FF2B5EF4-FFF2-40B4-BE49-F238E27FC236}">
                <a16:creationId xmlns:a16="http://schemas.microsoft.com/office/drawing/2014/main" id="{C170E84A-A350-4B77-809A-DE355F13617E}"/>
              </a:ext>
            </a:extLst>
          </p:cNvPr>
          <p:cNvPicPr>
            <a:picLocks noChangeAspect="1"/>
          </p:cNvPicPr>
          <p:nvPr/>
        </p:nvPicPr>
        <p:blipFill>
          <a:blip r:embed="rId4"/>
          <a:stretch>
            <a:fillRect/>
          </a:stretch>
        </p:blipFill>
        <p:spPr>
          <a:xfrm>
            <a:off x="993688" y="5333401"/>
            <a:ext cx="1391816" cy="1202616"/>
          </a:xfrm>
          <a:prstGeom prst="rect">
            <a:avLst/>
          </a:prstGeom>
        </p:spPr>
      </p:pic>
      <p:pic>
        <p:nvPicPr>
          <p:cNvPr id="9" name="图片 8">
            <a:extLst>
              <a:ext uri="{FF2B5EF4-FFF2-40B4-BE49-F238E27FC236}">
                <a16:creationId xmlns:a16="http://schemas.microsoft.com/office/drawing/2014/main" id="{D4E99D91-8EF7-4BF3-871A-8EFD33C44062}"/>
              </a:ext>
            </a:extLst>
          </p:cNvPr>
          <p:cNvPicPr>
            <a:picLocks noChangeAspect="1"/>
          </p:cNvPicPr>
          <p:nvPr/>
        </p:nvPicPr>
        <p:blipFill>
          <a:blip r:embed="rId5"/>
          <a:stretch>
            <a:fillRect/>
          </a:stretch>
        </p:blipFill>
        <p:spPr>
          <a:xfrm>
            <a:off x="1386791" y="1162263"/>
            <a:ext cx="1493566" cy="1082948"/>
          </a:xfrm>
          <a:prstGeom prst="rect">
            <a:avLst/>
          </a:prstGeom>
        </p:spPr>
      </p:pic>
      <p:pic>
        <p:nvPicPr>
          <p:cNvPr id="11" name="图片 10">
            <a:extLst>
              <a:ext uri="{FF2B5EF4-FFF2-40B4-BE49-F238E27FC236}">
                <a16:creationId xmlns:a16="http://schemas.microsoft.com/office/drawing/2014/main" id="{BF0CF7FD-103A-4831-9F38-9D2975CD3F23}"/>
              </a:ext>
            </a:extLst>
          </p:cNvPr>
          <p:cNvPicPr>
            <a:picLocks noChangeAspect="1"/>
          </p:cNvPicPr>
          <p:nvPr/>
        </p:nvPicPr>
        <p:blipFill>
          <a:blip r:embed="rId6"/>
          <a:stretch>
            <a:fillRect/>
          </a:stretch>
        </p:blipFill>
        <p:spPr>
          <a:xfrm>
            <a:off x="4952640" y="3140968"/>
            <a:ext cx="1181871" cy="889558"/>
          </a:xfrm>
          <a:prstGeom prst="rect">
            <a:avLst/>
          </a:prstGeom>
        </p:spPr>
      </p:pic>
      <p:pic>
        <p:nvPicPr>
          <p:cNvPr id="12" name="图片 11">
            <a:extLst>
              <a:ext uri="{FF2B5EF4-FFF2-40B4-BE49-F238E27FC236}">
                <a16:creationId xmlns:a16="http://schemas.microsoft.com/office/drawing/2014/main" id="{423F1F10-1B90-4C7C-A04F-152BCF862BBB}"/>
              </a:ext>
            </a:extLst>
          </p:cNvPr>
          <p:cNvPicPr>
            <a:picLocks noChangeAspect="1"/>
          </p:cNvPicPr>
          <p:nvPr/>
        </p:nvPicPr>
        <p:blipFill>
          <a:blip r:embed="rId7"/>
          <a:stretch>
            <a:fillRect/>
          </a:stretch>
        </p:blipFill>
        <p:spPr>
          <a:xfrm>
            <a:off x="1895491" y="4388016"/>
            <a:ext cx="1391816" cy="1144586"/>
          </a:xfrm>
          <a:prstGeom prst="rect">
            <a:avLst/>
          </a:prstGeom>
        </p:spPr>
      </p:pic>
      <p:pic>
        <p:nvPicPr>
          <p:cNvPr id="13" name="图片 12">
            <a:extLst>
              <a:ext uri="{FF2B5EF4-FFF2-40B4-BE49-F238E27FC236}">
                <a16:creationId xmlns:a16="http://schemas.microsoft.com/office/drawing/2014/main" id="{8435EB32-043D-43BB-9FE8-6E305AF6D91B}"/>
              </a:ext>
            </a:extLst>
          </p:cNvPr>
          <p:cNvPicPr>
            <a:picLocks noChangeAspect="1"/>
          </p:cNvPicPr>
          <p:nvPr/>
        </p:nvPicPr>
        <p:blipFill>
          <a:blip r:embed="rId8"/>
          <a:stretch>
            <a:fillRect/>
          </a:stretch>
        </p:blipFill>
        <p:spPr>
          <a:xfrm>
            <a:off x="4560600" y="5045081"/>
            <a:ext cx="1019176" cy="935024"/>
          </a:xfrm>
          <a:prstGeom prst="rect">
            <a:avLst/>
          </a:prstGeom>
        </p:spPr>
      </p:pic>
      <p:pic>
        <p:nvPicPr>
          <p:cNvPr id="16" name="Picture 2" descr="https://img1.baidu.com/it/u=3896568126,3186740721&amp;fm=253&amp;fmt=auto&amp;app=120&amp;f=JPEG?w=614&amp;h=500">
            <a:extLst>
              <a:ext uri="{FF2B5EF4-FFF2-40B4-BE49-F238E27FC236}">
                <a16:creationId xmlns:a16="http://schemas.microsoft.com/office/drawing/2014/main" id="{6D3FD862-F68E-4993-B85E-03003ED69C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1579" y="4680870"/>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a:extLst>
              <a:ext uri="{FF2B5EF4-FFF2-40B4-BE49-F238E27FC236}">
                <a16:creationId xmlns:a16="http://schemas.microsoft.com/office/drawing/2014/main" id="{5A29464D-4E78-449B-97F5-2C5608EFBD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042046"/>
            <a:ext cx="1584176" cy="1188132"/>
          </a:xfrm>
          <a:prstGeom prst="rect">
            <a:avLst/>
          </a:prstGeom>
        </p:spPr>
      </p:pic>
      <p:pic>
        <p:nvPicPr>
          <p:cNvPr id="18" name="图片 17">
            <a:extLst>
              <a:ext uri="{FF2B5EF4-FFF2-40B4-BE49-F238E27FC236}">
                <a16:creationId xmlns:a16="http://schemas.microsoft.com/office/drawing/2014/main" id="{B7198615-3A8F-4D6C-B862-ADC890FCC8A6}"/>
              </a:ext>
            </a:extLst>
          </p:cNvPr>
          <p:cNvPicPr>
            <a:picLocks noChangeAspect="1"/>
          </p:cNvPicPr>
          <p:nvPr/>
        </p:nvPicPr>
        <p:blipFill>
          <a:blip r:embed="rId4"/>
          <a:stretch>
            <a:fillRect/>
          </a:stretch>
        </p:blipFill>
        <p:spPr>
          <a:xfrm>
            <a:off x="3042300" y="4075992"/>
            <a:ext cx="1391816" cy="1202616"/>
          </a:xfrm>
          <a:prstGeom prst="rect">
            <a:avLst/>
          </a:prstGeom>
        </p:spPr>
      </p:pic>
      <p:pic>
        <p:nvPicPr>
          <p:cNvPr id="19" name="图片 18">
            <a:extLst>
              <a:ext uri="{FF2B5EF4-FFF2-40B4-BE49-F238E27FC236}">
                <a16:creationId xmlns:a16="http://schemas.microsoft.com/office/drawing/2014/main" id="{CAD70318-0358-411C-83E6-8BED813FD18C}"/>
              </a:ext>
            </a:extLst>
          </p:cNvPr>
          <p:cNvPicPr>
            <a:picLocks noChangeAspect="1"/>
          </p:cNvPicPr>
          <p:nvPr/>
        </p:nvPicPr>
        <p:blipFill>
          <a:blip r:embed="rId5"/>
          <a:stretch>
            <a:fillRect/>
          </a:stretch>
        </p:blipFill>
        <p:spPr>
          <a:xfrm>
            <a:off x="4075733" y="2770622"/>
            <a:ext cx="1493566" cy="1082948"/>
          </a:xfrm>
          <a:prstGeom prst="rect">
            <a:avLst/>
          </a:prstGeom>
        </p:spPr>
      </p:pic>
      <p:pic>
        <p:nvPicPr>
          <p:cNvPr id="20" name="图片 19">
            <a:extLst>
              <a:ext uri="{FF2B5EF4-FFF2-40B4-BE49-F238E27FC236}">
                <a16:creationId xmlns:a16="http://schemas.microsoft.com/office/drawing/2014/main" id="{3F820B8D-F9D2-46D3-BFAB-B53E8D4C714A}"/>
              </a:ext>
            </a:extLst>
          </p:cNvPr>
          <p:cNvPicPr>
            <a:picLocks noChangeAspect="1"/>
          </p:cNvPicPr>
          <p:nvPr/>
        </p:nvPicPr>
        <p:blipFill>
          <a:blip r:embed="rId6"/>
          <a:stretch>
            <a:fillRect/>
          </a:stretch>
        </p:blipFill>
        <p:spPr>
          <a:xfrm>
            <a:off x="6759700" y="2462391"/>
            <a:ext cx="1181871" cy="889558"/>
          </a:xfrm>
          <a:prstGeom prst="rect">
            <a:avLst/>
          </a:prstGeom>
        </p:spPr>
      </p:pic>
      <p:pic>
        <p:nvPicPr>
          <p:cNvPr id="21" name="图片 20">
            <a:extLst>
              <a:ext uri="{FF2B5EF4-FFF2-40B4-BE49-F238E27FC236}">
                <a16:creationId xmlns:a16="http://schemas.microsoft.com/office/drawing/2014/main" id="{74336CA7-9C11-4453-8119-74A1854C0780}"/>
              </a:ext>
            </a:extLst>
          </p:cNvPr>
          <p:cNvPicPr>
            <a:picLocks noChangeAspect="1"/>
          </p:cNvPicPr>
          <p:nvPr/>
        </p:nvPicPr>
        <p:blipFill>
          <a:blip r:embed="rId7"/>
          <a:stretch>
            <a:fillRect/>
          </a:stretch>
        </p:blipFill>
        <p:spPr>
          <a:xfrm>
            <a:off x="5569299" y="1127279"/>
            <a:ext cx="1391816" cy="1144586"/>
          </a:xfrm>
          <a:prstGeom prst="rect">
            <a:avLst/>
          </a:prstGeom>
        </p:spPr>
      </p:pic>
      <p:pic>
        <p:nvPicPr>
          <p:cNvPr id="22" name="图片 21">
            <a:extLst>
              <a:ext uri="{FF2B5EF4-FFF2-40B4-BE49-F238E27FC236}">
                <a16:creationId xmlns:a16="http://schemas.microsoft.com/office/drawing/2014/main" id="{A27954AC-DBB7-4058-8DA3-833C5183EF2D}"/>
              </a:ext>
            </a:extLst>
          </p:cNvPr>
          <p:cNvPicPr>
            <a:picLocks noChangeAspect="1"/>
          </p:cNvPicPr>
          <p:nvPr/>
        </p:nvPicPr>
        <p:blipFill>
          <a:blip r:embed="rId8"/>
          <a:stretch>
            <a:fillRect/>
          </a:stretch>
        </p:blipFill>
        <p:spPr>
          <a:xfrm>
            <a:off x="2491345" y="2923348"/>
            <a:ext cx="1019176" cy="935024"/>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428604"/>
            <a:ext cx="8229600" cy="704866"/>
          </a:xfrm>
        </p:spPr>
        <p:txBody>
          <a:bodyPr/>
          <a:lstStyle/>
          <a:p>
            <a:r>
              <a:rPr lang="en-US" altLang="zh-CN" sz="4000" dirty="0">
                <a:solidFill>
                  <a:srgbClr val="04617B"/>
                </a:solidFill>
              </a:rPr>
              <a:t>having</a:t>
            </a:r>
            <a:endParaRPr lang="zh-CN" altLang="en-US"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112</a:t>
            </a:fld>
            <a:endParaRPr lang="en-US" altLang="zh-CN"/>
          </a:p>
        </p:txBody>
      </p:sp>
      <p:pic>
        <p:nvPicPr>
          <p:cNvPr id="9218" name="Picture 2" descr="https://img1.baidu.com/it/u=3896568126,3186740721&amp;fm=253&amp;fmt=auto&amp;app=120&amp;f=JPEG?w=614&amp;h=500">
            <a:extLst>
              <a:ext uri="{FF2B5EF4-FFF2-40B4-BE49-F238E27FC236}">
                <a16:creationId xmlns:a16="http://schemas.microsoft.com/office/drawing/2014/main" id="{54999966-B829-4A53-9E56-E3DC23237F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6817" y="1413052"/>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42ACB03B-E29F-4AB4-A74C-F67D535798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2204" y="2672916"/>
            <a:ext cx="1584176" cy="1188132"/>
          </a:xfrm>
          <a:prstGeom prst="rect">
            <a:avLst/>
          </a:prstGeom>
        </p:spPr>
      </p:pic>
      <p:pic>
        <p:nvPicPr>
          <p:cNvPr id="8" name="图片 7">
            <a:extLst>
              <a:ext uri="{FF2B5EF4-FFF2-40B4-BE49-F238E27FC236}">
                <a16:creationId xmlns:a16="http://schemas.microsoft.com/office/drawing/2014/main" id="{C170E84A-A350-4B77-809A-DE355F13617E}"/>
              </a:ext>
            </a:extLst>
          </p:cNvPr>
          <p:cNvPicPr>
            <a:picLocks noChangeAspect="1"/>
          </p:cNvPicPr>
          <p:nvPr/>
        </p:nvPicPr>
        <p:blipFill>
          <a:blip r:embed="rId4"/>
          <a:stretch>
            <a:fillRect/>
          </a:stretch>
        </p:blipFill>
        <p:spPr>
          <a:xfrm>
            <a:off x="7068616" y="1227860"/>
            <a:ext cx="1391816" cy="1202616"/>
          </a:xfrm>
          <a:prstGeom prst="rect">
            <a:avLst/>
          </a:prstGeom>
        </p:spPr>
      </p:pic>
      <p:pic>
        <p:nvPicPr>
          <p:cNvPr id="9" name="图片 8">
            <a:extLst>
              <a:ext uri="{FF2B5EF4-FFF2-40B4-BE49-F238E27FC236}">
                <a16:creationId xmlns:a16="http://schemas.microsoft.com/office/drawing/2014/main" id="{D4E99D91-8EF7-4BF3-871A-8EFD33C44062}"/>
              </a:ext>
            </a:extLst>
          </p:cNvPr>
          <p:cNvPicPr>
            <a:picLocks noChangeAspect="1"/>
          </p:cNvPicPr>
          <p:nvPr/>
        </p:nvPicPr>
        <p:blipFill>
          <a:blip r:embed="rId5"/>
          <a:stretch>
            <a:fillRect/>
          </a:stretch>
        </p:blipFill>
        <p:spPr>
          <a:xfrm>
            <a:off x="997779" y="1343215"/>
            <a:ext cx="1493566" cy="1082948"/>
          </a:xfrm>
          <a:prstGeom prst="rect">
            <a:avLst/>
          </a:prstGeom>
        </p:spPr>
      </p:pic>
      <p:pic>
        <p:nvPicPr>
          <p:cNvPr id="11" name="图片 10">
            <a:extLst>
              <a:ext uri="{FF2B5EF4-FFF2-40B4-BE49-F238E27FC236}">
                <a16:creationId xmlns:a16="http://schemas.microsoft.com/office/drawing/2014/main" id="{BF0CF7FD-103A-4831-9F38-9D2975CD3F23}"/>
              </a:ext>
            </a:extLst>
          </p:cNvPr>
          <p:cNvPicPr>
            <a:picLocks noChangeAspect="1"/>
          </p:cNvPicPr>
          <p:nvPr/>
        </p:nvPicPr>
        <p:blipFill>
          <a:blip r:embed="rId6"/>
          <a:stretch>
            <a:fillRect/>
          </a:stretch>
        </p:blipFill>
        <p:spPr>
          <a:xfrm>
            <a:off x="5123791" y="4724559"/>
            <a:ext cx="1084523" cy="816287"/>
          </a:xfrm>
          <a:prstGeom prst="rect">
            <a:avLst/>
          </a:prstGeom>
        </p:spPr>
      </p:pic>
      <p:pic>
        <p:nvPicPr>
          <p:cNvPr id="12" name="图片 11">
            <a:extLst>
              <a:ext uri="{FF2B5EF4-FFF2-40B4-BE49-F238E27FC236}">
                <a16:creationId xmlns:a16="http://schemas.microsoft.com/office/drawing/2014/main" id="{423F1F10-1B90-4C7C-A04F-152BCF862BBB}"/>
              </a:ext>
            </a:extLst>
          </p:cNvPr>
          <p:cNvPicPr>
            <a:picLocks noChangeAspect="1"/>
          </p:cNvPicPr>
          <p:nvPr/>
        </p:nvPicPr>
        <p:blipFill>
          <a:blip r:embed="rId7"/>
          <a:stretch>
            <a:fillRect/>
          </a:stretch>
        </p:blipFill>
        <p:spPr>
          <a:xfrm>
            <a:off x="687328" y="4489548"/>
            <a:ext cx="1292384" cy="1062816"/>
          </a:xfrm>
          <a:prstGeom prst="rect">
            <a:avLst/>
          </a:prstGeom>
        </p:spPr>
      </p:pic>
      <p:pic>
        <p:nvPicPr>
          <p:cNvPr id="13" name="图片 12">
            <a:extLst>
              <a:ext uri="{FF2B5EF4-FFF2-40B4-BE49-F238E27FC236}">
                <a16:creationId xmlns:a16="http://schemas.microsoft.com/office/drawing/2014/main" id="{8435EB32-043D-43BB-9FE8-6E305AF6D91B}"/>
              </a:ext>
            </a:extLst>
          </p:cNvPr>
          <p:cNvPicPr>
            <a:picLocks noChangeAspect="1"/>
          </p:cNvPicPr>
          <p:nvPr/>
        </p:nvPicPr>
        <p:blipFill>
          <a:blip r:embed="rId8"/>
          <a:stretch>
            <a:fillRect/>
          </a:stretch>
        </p:blipFill>
        <p:spPr>
          <a:xfrm>
            <a:off x="3172158" y="4724560"/>
            <a:ext cx="967794" cy="887885"/>
          </a:xfrm>
          <a:prstGeom prst="rect">
            <a:avLst/>
          </a:prstGeom>
        </p:spPr>
      </p:pic>
      <p:pic>
        <p:nvPicPr>
          <p:cNvPr id="16" name="Picture 2" descr="https://img1.baidu.com/it/u=3896568126,3186740721&amp;fm=253&amp;fmt=auto&amp;app=120&amp;f=JPEG?w=614&amp;h=500">
            <a:extLst>
              <a:ext uri="{FF2B5EF4-FFF2-40B4-BE49-F238E27FC236}">
                <a16:creationId xmlns:a16="http://schemas.microsoft.com/office/drawing/2014/main" id="{6D3FD862-F68E-4993-B85E-03003ED69C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8721" y="2739261"/>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a:extLst>
              <a:ext uri="{FF2B5EF4-FFF2-40B4-BE49-F238E27FC236}">
                <a16:creationId xmlns:a16="http://schemas.microsoft.com/office/drawing/2014/main" id="{5A29464D-4E78-449B-97F5-2C5608EFBD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040" y="1375749"/>
            <a:ext cx="1584176" cy="1188132"/>
          </a:xfrm>
          <a:prstGeom prst="rect">
            <a:avLst/>
          </a:prstGeom>
        </p:spPr>
      </p:pic>
      <p:pic>
        <p:nvPicPr>
          <p:cNvPr id="18" name="图片 17">
            <a:extLst>
              <a:ext uri="{FF2B5EF4-FFF2-40B4-BE49-F238E27FC236}">
                <a16:creationId xmlns:a16="http://schemas.microsoft.com/office/drawing/2014/main" id="{B7198615-3A8F-4D6C-B862-ADC890FCC8A6}"/>
              </a:ext>
            </a:extLst>
          </p:cNvPr>
          <p:cNvPicPr>
            <a:picLocks noChangeAspect="1"/>
          </p:cNvPicPr>
          <p:nvPr/>
        </p:nvPicPr>
        <p:blipFill>
          <a:blip r:embed="rId4"/>
          <a:stretch>
            <a:fillRect/>
          </a:stretch>
        </p:blipFill>
        <p:spPr>
          <a:xfrm>
            <a:off x="7068616" y="2619592"/>
            <a:ext cx="1391816" cy="1202616"/>
          </a:xfrm>
          <a:prstGeom prst="rect">
            <a:avLst/>
          </a:prstGeom>
        </p:spPr>
      </p:pic>
      <p:pic>
        <p:nvPicPr>
          <p:cNvPr id="19" name="图片 18">
            <a:extLst>
              <a:ext uri="{FF2B5EF4-FFF2-40B4-BE49-F238E27FC236}">
                <a16:creationId xmlns:a16="http://schemas.microsoft.com/office/drawing/2014/main" id="{CAD70318-0358-411C-83E6-8BED813FD18C}"/>
              </a:ext>
            </a:extLst>
          </p:cNvPr>
          <p:cNvPicPr>
            <a:picLocks noChangeAspect="1"/>
          </p:cNvPicPr>
          <p:nvPr/>
        </p:nvPicPr>
        <p:blipFill>
          <a:blip r:embed="rId5"/>
          <a:stretch>
            <a:fillRect/>
          </a:stretch>
        </p:blipFill>
        <p:spPr>
          <a:xfrm>
            <a:off x="973975" y="2765538"/>
            <a:ext cx="1493566" cy="1082948"/>
          </a:xfrm>
          <a:prstGeom prst="rect">
            <a:avLst/>
          </a:prstGeom>
        </p:spPr>
      </p:pic>
      <p:pic>
        <p:nvPicPr>
          <p:cNvPr id="20" name="图片 19">
            <a:extLst>
              <a:ext uri="{FF2B5EF4-FFF2-40B4-BE49-F238E27FC236}">
                <a16:creationId xmlns:a16="http://schemas.microsoft.com/office/drawing/2014/main" id="{3F820B8D-F9D2-46D3-BFAB-B53E8D4C714A}"/>
              </a:ext>
            </a:extLst>
          </p:cNvPr>
          <p:cNvPicPr>
            <a:picLocks noChangeAspect="1"/>
          </p:cNvPicPr>
          <p:nvPr/>
        </p:nvPicPr>
        <p:blipFill>
          <a:blip r:embed="rId6"/>
          <a:stretch>
            <a:fillRect/>
          </a:stretch>
        </p:blipFill>
        <p:spPr>
          <a:xfrm>
            <a:off x="5123790" y="5821629"/>
            <a:ext cx="1084524" cy="816288"/>
          </a:xfrm>
          <a:prstGeom prst="rect">
            <a:avLst/>
          </a:prstGeom>
        </p:spPr>
      </p:pic>
      <p:pic>
        <p:nvPicPr>
          <p:cNvPr id="21" name="图片 20">
            <a:extLst>
              <a:ext uri="{FF2B5EF4-FFF2-40B4-BE49-F238E27FC236}">
                <a16:creationId xmlns:a16="http://schemas.microsoft.com/office/drawing/2014/main" id="{74336CA7-9C11-4453-8119-74A1854C0780}"/>
              </a:ext>
            </a:extLst>
          </p:cNvPr>
          <p:cNvPicPr>
            <a:picLocks noChangeAspect="1"/>
          </p:cNvPicPr>
          <p:nvPr/>
        </p:nvPicPr>
        <p:blipFill>
          <a:blip r:embed="rId7"/>
          <a:stretch>
            <a:fillRect/>
          </a:stretch>
        </p:blipFill>
        <p:spPr>
          <a:xfrm>
            <a:off x="687328" y="5748357"/>
            <a:ext cx="1264402" cy="1039805"/>
          </a:xfrm>
          <a:prstGeom prst="rect">
            <a:avLst/>
          </a:prstGeom>
        </p:spPr>
      </p:pic>
      <p:pic>
        <p:nvPicPr>
          <p:cNvPr id="22" name="图片 21">
            <a:extLst>
              <a:ext uri="{FF2B5EF4-FFF2-40B4-BE49-F238E27FC236}">
                <a16:creationId xmlns:a16="http://schemas.microsoft.com/office/drawing/2014/main" id="{A27954AC-DBB7-4058-8DA3-833C5183EF2D}"/>
              </a:ext>
            </a:extLst>
          </p:cNvPr>
          <p:cNvPicPr>
            <a:picLocks noChangeAspect="1"/>
          </p:cNvPicPr>
          <p:nvPr/>
        </p:nvPicPr>
        <p:blipFill>
          <a:blip r:embed="rId8"/>
          <a:stretch>
            <a:fillRect/>
          </a:stretch>
        </p:blipFill>
        <p:spPr>
          <a:xfrm>
            <a:off x="3172158" y="5841402"/>
            <a:ext cx="917757" cy="841979"/>
          </a:xfrm>
          <a:prstGeom prst="rect">
            <a:avLst/>
          </a:prstGeom>
        </p:spPr>
      </p:pic>
      <p:sp>
        <p:nvSpPr>
          <p:cNvPr id="23" name="内容占位符 2">
            <a:extLst>
              <a:ext uri="{FF2B5EF4-FFF2-40B4-BE49-F238E27FC236}">
                <a16:creationId xmlns:a16="http://schemas.microsoft.com/office/drawing/2014/main" id="{8D1D8393-AD80-4418-BFCA-DA988F956C66}"/>
              </a:ext>
            </a:extLst>
          </p:cNvPr>
          <p:cNvSpPr>
            <a:spLocks noGrp="1"/>
          </p:cNvSpPr>
          <p:nvPr>
            <p:ph idx="1"/>
          </p:nvPr>
        </p:nvSpPr>
        <p:spPr>
          <a:xfrm>
            <a:off x="214282" y="1214423"/>
            <a:ext cx="1172509" cy="424920"/>
          </a:xfrm>
        </p:spPr>
        <p:txBody>
          <a:bodyPr/>
          <a:lstStyle/>
          <a:p>
            <a:pPr marL="0" indent="0">
              <a:buNone/>
            </a:pPr>
            <a:r>
              <a:rPr lang="en-US" altLang="zh-CN" dirty="0"/>
              <a:t>1</a:t>
            </a:r>
            <a:r>
              <a:rPr lang="zh-CN" altLang="en-US" dirty="0"/>
              <a:t>）</a:t>
            </a:r>
          </a:p>
        </p:txBody>
      </p:sp>
      <p:grpSp>
        <p:nvGrpSpPr>
          <p:cNvPr id="15" name="组合 14">
            <a:extLst>
              <a:ext uri="{FF2B5EF4-FFF2-40B4-BE49-F238E27FC236}">
                <a16:creationId xmlns:a16="http://schemas.microsoft.com/office/drawing/2014/main" id="{ED429299-D414-4BDA-A1B5-285D97040310}"/>
              </a:ext>
            </a:extLst>
          </p:cNvPr>
          <p:cNvGrpSpPr/>
          <p:nvPr/>
        </p:nvGrpSpPr>
        <p:grpSpPr>
          <a:xfrm>
            <a:off x="673131" y="1214423"/>
            <a:ext cx="1880172" cy="3102142"/>
            <a:chOff x="673131" y="1214423"/>
            <a:chExt cx="2019038" cy="3102142"/>
          </a:xfrm>
        </p:grpSpPr>
        <p:sp>
          <p:nvSpPr>
            <p:cNvPr id="5" name="矩形: 圆角 4">
              <a:extLst>
                <a:ext uri="{FF2B5EF4-FFF2-40B4-BE49-F238E27FC236}">
                  <a16:creationId xmlns:a16="http://schemas.microsoft.com/office/drawing/2014/main" id="{63D7387A-23EE-4232-9E99-B0224DD30A2C}"/>
                </a:ext>
              </a:extLst>
            </p:cNvPr>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CA42AF83-76E9-4C41-B6EC-AA800BF2C580}"/>
                </a:ext>
              </a:extLst>
            </p:cNvPr>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BD7E296A-1DFA-45F3-AD32-878B217C124D}"/>
              </a:ext>
            </a:extLst>
          </p:cNvPr>
          <p:cNvGrpSpPr/>
          <p:nvPr/>
        </p:nvGrpSpPr>
        <p:grpSpPr>
          <a:xfrm>
            <a:off x="2815993" y="1214423"/>
            <a:ext cx="1855330" cy="3102142"/>
            <a:chOff x="673131" y="1214423"/>
            <a:chExt cx="2019038" cy="3102142"/>
          </a:xfrm>
        </p:grpSpPr>
        <p:sp>
          <p:nvSpPr>
            <p:cNvPr id="26" name="矩形: 圆角 25">
              <a:extLst>
                <a:ext uri="{FF2B5EF4-FFF2-40B4-BE49-F238E27FC236}">
                  <a16:creationId xmlns:a16="http://schemas.microsoft.com/office/drawing/2014/main" id="{1BEA43BF-E78F-43B7-9DF7-11F137A1D221}"/>
                </a:ext>
              </a:extLst>
            </p:cNvPr>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2980FB36-3C6C-4125-ACEC-6A4F00C92362}"/>
                </a:ext>
              </a:extLst>
            </p:cNvPr>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66B594A1-6C81-4A44-9509-D32F1E2CBFA6}"/>
              </a:ext>
            </a:extLst>
          </p:cNvPr>
          <p:cNvGrpSpPr/>
          <p:nvPr/>
        </p:nvGrpSpPr>
        <p:grpSpPr>
          <a:xfrm>
            <a:off x="4817517" y="1223575"/>
            <a:ext cx="1855330" cy="3102142"/>
            <a:chOff x="673131" y="1214423"/>
            <a:chExt cx="2019038" cy="3102142"/>
          </a:xfrm>
        </p:grpSpPr>
        <p:sp>
          <p:nvSpPr>
            <p:cNvPr id="29" name="矩形: 圆角 28">
              <a:extLst>
                <a:ext uri="{FF2B5EF4-FFF2-40B4-BE49-F238E27FC236}">
                  <a16:creationId xmlns:a16="http://schemas.microsoft.com/office/drawing/2014/main" id="{F96099BA-E7C8-42B4-9B84-137ADD13B595}"/>
                </a:ext>
              </a:extLst>
            </p:cNvPr>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A250AC15-0B32-4A07-8827-97DC3F3861AE}"/>
                </a:ext>
              </a:extLst>
            </p:cNvPr>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D8585284-396B-491D-A4B5-2189F56FDC4D}"/>
              </a:ext>
            </a:extLst>
          </p:cNvPr>
          <p:cNvGrpSpPr/>
          <p:nvPr/>
        </p:nvGrpSpPr>
        <p:grpSpPr>
          <a:xfrm>
            <a:off x="6867534" y="1228443"/>
            <a:ext cx="1855330" cy="3102142"/>
            <a:chOff x="673131" y="1214423"/>
            <a:chExt cx="2019038" cy="3102142"/>
          </a:xfrm>
        </p:grpSpPr>
        <p:sp>
          <p:nvSpPr>
            <p:cNvPr id="32" name="矩形: 圆角 31">
              <a:extLst>
                <a:ext uri="{FF2B5EF4-FFF2-40B4-BE49-F238E27FC236}">
                  <a16:creationId xmlns:a16="http://schemas.microsoft.com/office/drawing/2014/main" id="{14DDE91E-F44D-4A0C-BDAA-FA505E63E484}"/>
                </a:ext>
              </a:extLst>
            </p:cNvPr>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3B9A8409-1B61-43FB-8247-DFCB4615F428}"/>
                </a:ext>
              </a:extLst>
            </p:cNvPr>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4FD21DAE-97F1-4D73-9E7A-BF5F67D8D53D}"/>
              </a:ext>
            </a:extLst>
          </p:cNvPr>
          <p:cNvGrpSpPr/>
          <p:nvPr/>
        </p:nvGrpSpPr>
        <p:grpSpPr>
          <a:xfrm>
            <a:off x="539552" y="4489548"/>
            <a:ext cx="1880172" cy="2368452"/>
            <a:chOff x="539552" y="4489548"/>
            <a:chExt cx="1880172" cy="2368452"/>
          </a:xfrm>
        </p:grpSpPr>
        <p:sp>
          <p:nvSpPr>
            <p:cNvPr id="24" name="矩形: 圆角 23">
              <a:extLst>
                <a:ext uri="{FF2B5EF4-FFF2-40B4-BE49-F238E27FC236}">
                  <a16:creationId xmlns:a16="http://schemas.microsoft.com/office/drawing/2014/main" id="{62E75AA2-5B1A-45A7-ADD4-B3B25C453602}"/>
                </a:ext>
              </a:extLst>
            </p:cNvPr>
            <p:cNvSpPr/>
            <p:nvPr/>
          </p:nvSpPr>
          <p:spPr>
            <a:xfrm>
              <a:off x="539552" y="4489548"/>
              <a:ext cx="1880172" cy="236845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a:extLst>
                <a:ext uri="{FF2B5EF4-FFF2-40B4-BE49-F238E27FC236}">
                  <a16:creationId xmlns:a16="http://schemas.microsoft.com/office/drawing/2014/main" id="{C3B9B05A-ACC3-4DED-9F7D-EFDECAF7A30C}"/>
                </a:ext>
              </a:extLst>
            </p:cNvPr>
            <p:cNvGrpSpPr/>
            <p:nvPr/>
          </p:nvGrpSpPr>
          <p:grpSpPr>
            <a:xfrm>
              <a:off x="1938528" y="6172200"/>
              <a:ext cx="365760" cy="521208"/>
              <a:chOff x="1938528" y="6172200"/>
              <a:chExt cx="365760" cy="521208"/>
            </a:xfrm>
          </p:grpSpPr>
          <p:sp>
            <p:nvSpPr>
              <p:cNvPr id="34" name="任意多边形: 形状 33">
                <a:extLst>
                  <a:ext uri="{FF2B5EF4-FFF2-40B4-BE49-F238E27FC236}">
                    <a16:creationId xmlns:a16="http://schemas.microsoft.com/office/drawing/2014/main" id="{AF4E2438-8EBC-4B21-9CB6-00CF99F77E50}"/>
                  </a:ext>
                </a:extLst>
              </p:cNvPr>
              <p:cNvSpPr/>
              <p:nvPr/>
            </p:nvSpPr>
            <p:spPr>
              <a:xfrm>
                <a:off x="1938528" y="6172200"/>
                <a:ext cx="292608" cy="484632"/>
              </a:xfrm>
              <a:custGeom>
                <a:avLst/>
                <a:gdLst>
                  <a:gd name="connsiteX0" fmla="*/ 292608 w 292608"/>
                  <a:gd name="connsiteY0" fmla="*/ 0 h 484632"/>
                  <a:gd name="connsiteX1" fmla="*/ 283464 w 292608"/>
                  <a:gd name="connsiteY1" fmla="*/ 82296 h 484632"/>
                  <a:gd name="connsiteX2" fmla="*/ 265176 w 292608"/>
                  <a:gd name="connsiteY2" fmla="*/ 109728 h 484632"/>
                  <a:gd name="connsiteX3" fmla="*/ 256032 w 292608"/>
                  <a:gd name="connsiteY3" fmla="*/ 137160 h 484632"/>
                  <a:gd name="connsiteX4" fmla="*/ 219456 w 292608"/>
                  <a:gd name="connsiteY4" fmla="*/ 201168 h 484632"/>
                  <a:gd name="connsiteX5" fmla="*/ 182880 w 292608"/>
                  <a:gd name="connsiteY5" fmla="*/ 265176 h 484632"/>
                  <a:gd name="connsiteX6" fmla="*/ 137160 w 292608"/>
                  <a:gd name="connsiteY6" fmla="*/ 347472 h 484632"/>
                  <a:gd name="connsiteX7" fmla="*/ 118872 w 292608"/>
                  <a:gd name="connsiteY7" fmla="*/ 374904 h 484632"/>
                  <a:gd name="connsiteX8" fmla="*/ 82296 w 292608"/>
                  <a:gd name="connsiteY8" fmla="*/ 429768 h 484632"/>
                  <a:gd name="connsiteX9" fmla="*/ 27432 w 292608"/>
                  <a:gd name="connsiteY9" fmla="*/ 466344 h 484632"/>
                  <a:gd name="connsiteX10" fmla="*/ 0 w 292608"/>
                  <a:gd name="connsiteY10" fmla="*/ 484632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608" h="484632">
                    <a:moveTo>
                      <a:pt x="292608" y="0"/>
                    </a:moveTo>
                    <a:cubicBezTo>
                      <a:pt x="289560" y="27432"/>
                      <a:pt x="290158" y="55519"/>
                      <a:pt x="283464" y="82296"/>
                    </a:cubicBezTo>
                    <a:cubicBezTo>
                      <a:pt x="280799" y="92958"/>
                      <a:pt x="270091" y="99898"/>
                      <a:pt x="265176" y="109728"/>
                    </a:cubicBezTo>
                    <a:cubicBezTo>
                      <a:pt x="260865" y="118349"/>
                      <a:pt x="259829" y="128301"/>
                      <a:pt x="256032" y="137160"/>
                    </a:cubicBezTo>
                    <a:cubicBezTo>
                      <a:pt x="207939" y="249377"/>
                      <a:pt x="265372" y="109336"/>
                      <a:pt x="219456" y="201168"/>
                    </a:cubicBezTo>
                    <a:cubicBezTo>
                      <a:pt x="184548" y="270985"/>
                      <a:pt x="249212" y="176733"/>
                      <a:pt x="182880" y="265176"/>
                    </a:cubicBezTo>
                    <a:cubicBezTo>
                      <a:pt x="166785" y="313460"/>
                      <a:pt x="179083" y="284588"/>
                      <a:pt x="137160" y="347472"/>
                    </a:cubicBezTo>
                    <a:cubicBezTo>
                      <a:pt x="131064" y="356616"/>
                      <a:pt x="122347" y="364478"/>
                      <a:pt x="118872" y="374904"/>
                    </a:cubicBezTo>
                    <a:cubicBezTo>
                      <a:pt x="108191" y="406946"/>
                      <a:pt x="113119" y="405795"/>
                      <a:pt x="82296" y="429768"/>
                    </a:cubicBezTo>
                    <a:cubicBezTo>
                      <a:pt x="64946" y="443262"/>
                      <a:pt x="45720" y="454152"/>
                      <a:pt x="27432" y="466344"/>
                    </a:cubicBezTo>
                    <a:lnTo>
                      <a:pt x="0" y="484632"/>
                    </a:ln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605B72E8-5F09-47F1-8BCC-3D1752381996}"/>
                  </a:ext>
                </a:extLst>
              </p:cNvPr>
              <p:cNvSpPr/>
              <p:nvPr/>
            </p:nvSpPr>
            <p:spPr>
              <a:xfrm>
                <a:off x="1938528" y="6254496"/>
                <a:ext cx="365760" cy="438912"/>
              </a:xfrm>
              <a:custGeom>
                <a:avLst/>
                <a:gdLst>
                  <a:gd name="connsiteX0" fmla="*/ 0 w 365760"/>
                  <a:gd name="connsiteY0" fmla="*/ 0 h 438912"/>
                  <a:gd name="connsiteX1" fmla="*/ 45720 w 365760"/>
                  <a:gd name="connsiteY1" fmla="*/ 45720 h 438912"/>
                  <a:gd name="connsiteX2" fmla="*/ 82296 w 365760"/>
                  <a:gd name="connsiteY2" fmla="*/ 100584 h 438912"/>
                  <a:gd name="connsiteX3" fmla="*/ 100584 w 365760"/>
                  <a:gd name="connsiteY3" fmla="*/ 128016 h 438912"/>
                  <a:gd name="connsiteX4" fmla="*/ 128016 w 365760"/>
                  <a:gd name="connsiteY4" fmla="*/ 146304 h 438912"/>
                  <a:gd name="connsiteX5" fmla="*/ 146304 w 365760"/>
                  <a:gd name="connsiteY5" fmla="*/ 182880 h 438912"/>
                  <a:gd name="connsiteX6" fmla="*/ 155448 w 365760"/>
                  <a:gd name="connsiteY6" fmla="*/ 210312 h 438912"/>
                  <a:gd name="connsiteX7" fmla="*/ 210312 w 365760"/>
                  <a:gd name="connsiteY7" fmla="*/ 256032 h 438912"/>
                  <a:gd name="connsiteX8" fmla="*/ 256032 w 365760"/>
                  <a:gd name="connsiteY8" fmla="*/ 301752 h 438912"/>
                  <a:gd name="connsiteX9" fmla="*/ 301752 w 365760"/>
                  <a:gd name="connsiteY9" fmla="*/ 356616 h 438912"/>
                  <a:gd name="connsiteX10" fmla="*/ 329184 w 365760"/>
                  <a:gd name="connsiteY10" fmla="*/ 384048 h 438912"/>
                  <a:gd name="connsiteX11" fmla="*/ 365760 w 365760"/>
                  <a:gd name="connsiteY11" fmla="*/ 438912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5760" h="438912">
                    <a:moveTo>
                      <a:pt x="0" y="0"/>
                    </a:moveTo>
                    <a:cubicBezTo>
                      <a:pt x="15240" y="15240"/>
                      <a:pt x="32072" y="29039"/>
                      <a:pt x="45720" y="45720"/>
                    </a:cubicBezTo>
                    <a:cubicBezTo>
                      <a:pt x="59638" y="62731"/>
                      <a:pt x="70104" y="82296"/>
                      <a:pt x="82296" y="100584"/>
                    </a:cubicBezTo>
                    <a:cubicBezTo>
                      <a:pt x="88392" y="109728"/>
                      <a:pt x="91440" y="121920"/>
                      <a:pt x="100584" y="128016"/>
                    </a:cubicBezTo>
                    <a:lnTo>
                      <a:pt x="128016" y="146304"/>
                    </a:lnTo>
                    <a:cubicBezTo>
                      <a:pt x="134112" y="158496"/>
                      <a:pt x="140934" y="170351"/>
                      <a:pt x="146304" y="182880"/>
                    </a:cubicBezTo>
                    <a:cubicBezTo>
                      <a:pt x="150101" y="191739"/>
                      <a:pt x="150101" y="202292"/>
                      <a:pt x="155448" y="210312"/>
                    </a:cubicBezTo>
                    <a:cubicBezTo>
                      <a:pt x="169529" y="231434"/>
                      <a:pt x="190070" y="242538"/>
                      <a:pt x="210312" y="256032"/>
                    </a:cubicBezTo>
                    <a:cubicBezTo>
                      <a:pt x="247181" y="329770"/>
                      <a:pt x="205578" y="268116"/>
                      <a:pt x="256032" y="301752"/>
                    </a:cubicBezTo>
                    <a:cubicBezTo>
                      <a:pt x="286086" y="321788"/>
                      <a:pt x="280667" y="331314"/>
                      <a:pt x="301752" y="356616"/>
                    </a:cubicBezTo>
                    <a:cubicBezTo>
                      <a:pt x="310031" y="366550"/>
                      <a:pt x="320768" y="374230"/>
                      <a:pt x="329184" y="384048"/>
                    </a:cubicBezTo>
                    <a:cubicBezTo>
                      <a:pt x="354401" y="413468"/>
                      <a:pt x="352620" y="412632"/>
                      <a:pt x="365760" y="438912"/>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9" name="组合 38">
            <a:extLst>
              <a:ext uri="{FF2B5EF4-FFF2-40B4-BE49-F238E27FC236}">
                <a16:creationId xmlns:a16="http://schemas.microsoft.com/office/drawing/2014/main" id="{E3011403-7678-444F-9508-E0722E856264}"/>
              </a:ext>
            </a:extLst>
          </p:cNvPr>
          <p:cNvGrpSpPr/>
          <p:nvPr/>
        </p:nvGrpSpPr>
        <p:grpSpPr>
          <a:xfrm>
            <a:off x="2763564" y="4450546"/>
            <a:ext cx="1880172" cy="2368452"/>
            <a:chOff x="539552" y="4489548"/>
            <a:chExt cx="1880172" cy="2368452"/>
          </a:xfrm>
        </p:grpSpPr>
        <p:sp>
          <p:nvSpPr>
            <p:cNvPr id="40" name="矩形: 圆角 39">
              <a:extLst>
                <a:ext uri="{FF2B5EF4-FFF2-40B4-BE49-F238E27FC236}">
                  <a16:creationId xmlns:a16="http://schemas.microsoft.com/office/drawing/2014/main" id="{9CAB47F2-3D6F-443F-A12D-121346200357}"/>
                </a:ext>
              </a:extLst>
            </p:cNvPr>
            <p:cNvSpPr/>
            <p:nvPr/>
          </p:nvSpPr>
          <p:spPr>
            <a:xfrm>
              <a:off x="539552" y="4489548"/>
              <a:ext cx="1880172" cy="236845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DCD7CD9E-EAD2-4A4B-9A53-D534D7454A5C}"/>
                </a:ext>
              </a:extLst>
            </p:cNvPr>
            <p:cNvGrpSpPr/>
            <p:nvPr/>
          </p:nvGrpSpPr>
          <p:grpSpPr>
            <a:xfrm>
              <a:off x="1938528" y="6172200"/>
              <a:ext cx="365760" cy="521208"/>
              <a:chOff x="1938528" y="6172200"/>
              <a:chExt cx="365760" cy="521208"/>
            </a:xfrm>
          </p:grpSpPr>
          <p:sp>
            <p:nvSpPr>
              <p:cNvPr id="42" name="任意多边形: 形状 41">
                <a:extLst>
                  <a:ext uri="{FF2B5EF4-FFF2-40B4-BE49-F238E27FC236}">
                    <a16:creationId xmlns:a16="http://schemas.microsoft.com/office/drawing/2014/main" id="{864A88AB-53CB-417F-92CD-0EC70BCBB983}"/>
                  </a:ext>
                </a:extLst>
              </p:cNvPr>
              <p:cNvSpPr/>
              <p:nvPr/>
            </p:nvSpPr>
            <p:spPr>
              <a:xfrm>
                <a:off x="1938528" y="6172200"/>
                <a:ext cx="292608" cy="484632"/>
              </a:xfrm>
              <a:custGeom>
                <a:avLst/>
                <a:gdLst>
                  <a:gd name="connsiteX0" fmla="*/ 292608 w 292608"/>
                  <a:gd name="connsiteY0" fmla="*/ 0 h 484632"/>
                  <a:gd name="connsiteX1" fmla="*/ 283464 w 292608"/>
                  <a:gd name="connsiteY1" fmla="*/ 82296 h 484632"/>
                  <a:gd name="connsiteX2" fmla="*/ 265176 w 292608"/>
                  <a:gd name="connsiteY2" fmla="*/ 109728 h 484632"/>
                  <a:gd name="connsiteX3" fmla="*/ 256032 w 292608"/>
                  <a:gd name="connsiteY3" fmla="*/ 137160 h 484632"/>
                  <a:gd name="connsiteX4" fmla="*/ 219456 w 292608"/>
                  <a:gd name="connsiteY4" fmla="*/ 201168 h 484632"/>
                  <a:gd name="connsiteX5" fmla="*/ 182880 w 292608"/>
                  <a:gd name="connsiteY5" fmla="*/ 265176 h 484632"/>
                  <a:gd name="connsiteX6" fmla="*/ 137160 w 292608"/>
                  <a:gd name="connsiteY6" fmla="*/ 347472 h 484632"/>
                  <a:gd name="connsiteX7" fmla="*/ 118872 w 292608"/>
                  <a:gd name="connsiteY7" fmla="*/ 374904 h 484632"/>
                  <a:gd name="connsiteX8" fmla="*/ 82296 w 292608"/>
                  <a:gd name="connsiteY8" fmla="*/ 429768 h 484632"/>
                  <a:gd name="connsiteX9" fmla="*/ 27432 w 292608"/>
                  <a:gd name="connsiteY9" fmla="*/ 466344 h 484632"/>
                  <a:gd name="connsiteX10" fmla="*/ 0 w 292608"/>
                  <a:gd name="connsiteY10" fmla="*/ 484632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608" h="484632">
                    <a:moveTo>
                      <a:pt x="292608" y="0"/>
                    </a:moveTo>
                    <a:cubicBezTo>
                      <a:pt x="289560" y="27432"/>
                      <a:pt x="290158" y="55519"/>
                      <a:pt x="283464" y="82296"/>
                    </a:cubicBezTo>
                    <a:cubicBezTo>
                      <a:pt x="280799" y="92958"/>
                      <a:pt x="270091" y="99898"/>
                      <a:pt x="265176" y="109728"/>
                    </a:cubicBezTo>
                    <a:cubicBezTo>
                      <a:pt x="260865" y="118349"/>
                      <a:pt x="259829" y="128301"/>
                      <a:pt x="256032" y="137160"/>
                    </a:cubicBezTo>
                    <a:cubicBezTo>
                      <a:pt x="207939" y="249377"/>
                      <a:pt x="265372" y="109336"/>
                      <a:pt x="219456" y="201168"/>
                    </a:cubicBezTo>
                    <a:cubicBezTo>
                      <a:pt x="184548" y="270985"/>
                      <a:pt x="249212" y="176733"/>
                      <a:pt x="182880" y="265176"/>
                    </a:cubicBezTo>
                    <a:cubicBezTo>
                      <a:pt x="166785" y="313460"/>
                      <a:pt x="179083" y="284588"/>
                      <a:pt x="137160" y="347472"/>
                    </a:cubicBezTo>
                    <a:cubicBezTo>
                      <a:pt x="131064" y="356616"/>
                      <a:pt x="122347" y="364478"/>
                      <a:pt x="118872" y="374904"/>
                    </a:cubicBezTo>
                    <a:cubicBezTo>
                      <a:pt x="108191" y="406946"/>
                      <a:pt x="113119" y="405795"/>
                      <a:pt x="82296" y="429768"/>
                    </a:cubicBezTo>
                    <a:cubicBezTo>
                      <a:pt x="64946" y="443262"/>
                      <a:pt x="45720" y="454152"/>
                      <a:pt x="27432" y="466344"/>
                    </a:cubicBezTo>
                    <a:lnTo>
                      <a:pt x="0" y="484632"/>
                    </a:ln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86E94880-12AE-43CB-A81E-091852223F7C}"/>
                  </a:ext>
                </a:extLst>
              </p:cNvPr>
              <p:cNvSpPr/>
              <p:nvPr/>
            </p:nvSpPr>
            <p:spPr>
              <a:xfrm>
                <a:off x="1938528" y="6254496"/>
                <a:ext cx="365760" cy="438912"/>
              </a:xfrm>
              <a:custGeom>
                <a:avLst/>
                <a:gdLst>
                  <a:gd name="connsiteX0" fmla="*/ 0 w 365760"/>
                  <a:gd name="connsiteY0" fmla="*/ 0 h 438912"/>
                  <a:gd name="connsiteX1" fmla="*/ 45720 w 365760"/>
                  <a:gd name="connsiteY1" fmla="*/ 45720 h 438912"/>
                  <a:gd name="connsiteX2" fmla="*/ 82296 w 365760"/>
                  <a:gd name="connsiteY2" fmla="*/ 100584 h 438912"/>
                  <a:gd name="connsiteX3" fmla="*/ 100584 w 365760"/>
                  <a:gd name="connsiteY3" fmla="*/ 128016 h 438912"/>
                  <a:gd name="connsiteX4" fmla="*/ 128016 w 365760"/>
                  <a:gd name="connsiteY4" fmla="*/ 146304 h 438912"/>
                  <a:gd name="connsiteX5" fmla="*/ 146304 w 365760"/>
                  <a:gd name="connsiteY5" fmla="*/ 182880 h 438912"/>
                  <a:gd name="connsiteX6" fmla="*/ 155448 w 365760"/>
                  <a:gd name="connsiteY6" fmla="*/ 210312 h 438912"/>
                  <a:gd name="connsiteX7" fmla="*/ 210312 w 365760"/>
                  <a:gd name="connsiteY7" fmla="*/ 256032 h 438912"/>
                  <a:gd name="connsiteX8" fmla="*/ 256032 w 365760"/>
                  <a:gd name="connsiteY8" fmla="*/ 301752 h 438912"/>
                  <a:gd name="connsiteX9" fmla="*/ 301752 w 365760"/>
                  <a:gd name="connsiteY9" fmla="*/ 356616 h 438912"/>
                  <a:gd name="connsiteX10" fmla="*/ 329184 w 365760"/>
                  <a:gd name="connsiteY10" fmla="*/ 384048 h 438912"/>
                  <a:gd name="connsiteX11" fmla="*/ 365760 w 365760"/>
                  <a:gd name="connsiteY11" fmla="*/ 438912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5760" h="438912">
                    <a:moveTo>
                      <a:pt x="0" y="0"/>
                    </a:moveTo>
                    <a:cubicBezTo>
                      <a:pt x="15240" y="15240"/>
                      <a:pt x="32072" y="29039"/>
                      <a:pt x="45720" y="45720"/>
                    </a:cubicBezTo>
                    <a:cubicBezTo>
                      <a:pt x="59638" y="62731"/>
                      <a:pt x="70104" y="82296"/>
                      <a:pt x="82296" y="100584"/>
                    </a:cubicBezTo>
                    <a:cubicBezTo>
                      <a:pt x="88392" y="109728"/>
                      <a:pt x="91440" y="121920"/>
                      <a:pt x="100584" y="128016"/>
                    </a:cubicBezTo>
                    <a:lnTo>
                      <a:pt x="128016" y="146304"/>
                    </a:lnTo>
                    <a:cubicBezTo>
                      <a:pt x="134112" y="158496"/>
                      <a:pt x="140934" y="170351"/>
                      <a:pt x="146304" y="182880"/>
                    </a:cubicBezTo>
                    <a:cubicBezTo>
                      <a:pt x="150101" y="191739"/>
                      <a:pt x="150101" y="202292"/>
                      <a:pt x="155448" y="210312"/>
                    </a:cubicBezTo>
                    <a:cubicBezTo>
                      <a:pt x="169529" y="231434"/>
                      <a:pt x="190070" y="242538"/>
                      <a:pt x="210312" y="256032"/>
                    </a:cubicBezTo>
                    <a:cubicBezTo>
                      <a:pt x="247181" y="329770"/>
                      <a:pt x="205578" y="268116"/>
                      <a:pt x="256032" y="301752"/>
                    </a:cubicBezTo>
                    <a:cubicBezTo>
                      <a:pt x="286086" y="321788"/>
                      <a:pt x="280667" y="331314"/>
                      <a:pt x="301752" y="356616"/>
                    </a:cubicBezTo>
                    <a:cubicBezTo>
                      <a:pt x="310031" y="366550"/>
                      <a:pt x="320768" y="374230"/>
                      <a:pt x="329184" y="384048"/>
                    </a:cubicBezTo>
                    <a:cubicBezTo>
                      <a:pt x="354401" y="413468"/>
                      <a:pt x="352620" y="412632"/>
                      <a:pt x="365760" y="438912"/>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4" name="组合 43">
            <a:extLst>
              <a:ext uri="{FF2B5EF4-FFF2-40B4-BE49-F238E27FC236}">
                <a16:creationId xmlns:a16="http://schemas.microsoft.com/office/drawing/2014/main" id="{4B386B5D-BB32-43D7-B997-F17271083072}"/>
              </a:ext>
            </a:extLst>
          </p:cNvPr>
          <p:cNvGrpSpPr/>
          <p:nvPr/>
        </p:nvGrpSpPr>
        <p:grpSpPr>
          <a:xfrm>
            <a:off x="4817517" y="4462521"/>
            <a:ext cx="1880172" cy="2368452"/>
            <a:chOff x="539552" y="4489548"/>
            <a:chExt cx="1880172" cy="2368452"/>
          </a:xfrm>
        </p:grpSpPr>
        <p:sp>
          <p:nvSpPr>
            <p:cNvPr id="45" name="矩形: 圆角 44">
              <a:extLst>
                <a:ext uri="{FF2B5EF4-FFF2-40B4-BE49-F238E27FC236}">
                  <a16:creationId xmlns:a16="http://schemas.microsoft.com/office/drawing/2014/main" id="{B967F2F2-7626-4B5B-8A54-56886A7A1420}"/>
                </a:ext>
              </a:extLst>
            </p:cNvPr>
            <p:cNvSpPr/>
            <p:nvPr/>
          </p:nvSpPr>
          <p:spPr>
            <a:xfrm>
              <a:off x="539552" y="4489548"/>
              <a:ext cx="1880172" cy="236845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314C5AC-D685-4911-8DC9-4C5FC2A8DF25}"/>
                </a:ext>
              </a:extLst>
            </p:cNvPr>
            <p:cNvGrpSpPr/>
            <p:nvPr/>
          </p:nvGrpSpPr>
          <p:grpSpPr>
            <a:xfrm>
              <a:off x="1938528" y="6172200"/>
              <a:ext cx="365760" cy="521208"/>
              <a:chOff x="1938528" y="6172200"/>
              <a:chExt cx="365760" cy="521208"/>
            </a:xfrm>
          </p:grpSpPr>
          <p:sp>
            <p:nvSpPr>
              <p:cNvPr id="47" name="任意多边形: 形状 46">
                <a:extLst>
                  <a:ext uri="{FF2B5EF4-FFF2-40B4-BE49-F238E27FC236}">
                    <a16:creationId xmlns:a16="http://schemas.microsoft.com/office/drawing/2014/main" id="{17510455-3D83-48B1-BF2E-3B140AF27945}"/>
                  </a:ext>
                </a:extLst>
              </p:cNvPr>
              <p:cNvSpPr/>
              <p:nvPr/>
            </p:nvSpPr>
            <p:spPr>
              <a:xfrm>
                <a:off x="1938528" y="6172200"/>
                <a:ext cx="292608" cy="484632"/>
              </a:xfrm>
              <a:custGeom>
                <a:avLst/>
                <a:gdLst>
                  <a:gd name="connsiteX0" fmla="*/ 292608 w 292608"/>
                  <a:gd name="connsiteY0" fmla="*/ 0 h 484632"/>
                  <a:gd name="connsiteX1" fmla="*/ 283464 w 292608"/>
                  <a:gd name="connsiteY1" fmla="*/ 82296 h 484632"/>
                  <a:gd name="connsiteX2" fmla="*/ 265176 w 292608"/>
                  <a:gd name="connsiteY2" fmla="*/ 109728 h 484632"/>
                  <a:gd name="connsiteX3" fmla="*/ 256032 w 292608"/>
                  <a:gd name="connsiteY3" fmla="*/ 137160 h 484632"/>
                  <a:gd name="connsiteX4" fmla="*/ 219456 w 292608"/>
                  <a:gd name="connsiteY4" fmla="*/ 201168 h 484632"/>
                  <a:gd name="connsiteX5" fmla="*/ 182880 w 292608"/>
                  <a:gd name="connsiteY5" fmla="*/ 265176 h 484632"/>
                  <a:gd name="connsiteX6" fmla="*/ 137160 w 292608"/>
                  <a:gd name="connsiteY6" fmla="*/ 347472 h 484632"/>
                  <a:gd name="connsiteX7" fmla="*/ 118872 w 292608"/>
                  <a:gd name="connsiteY7" fmla="*/ 374904 h 484632"/>
                  <a:gd name="connsiteX8" fmla="*/ 82296 w 292608"/>
                  <a:gd name="connsiteY8" fmla="*/ 429768 h 484632"/>
                  <a:gd name="connsiteX9" fmla="*/ 27432 w 292608"/>
                  <a:gd name="connsiteY9" fmla="*/ 466344 h 484632"/>
                  <a:gd name="connsiteX10" fmla="*/ 0 w 292608"/>
                  <a:gd name="connsiteY10" fmla="*/ 484632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608" h="484632">
                    <a:moveTo>
                      <a:pt x="292608" y="0"/>
                    </a:moveTo>
                    <a:cubicBezTo>
                      <a:pt x="289560" y="27432"/>
                      <a:pt x="290158" y="55519"/>
                      <a:pt x="283464" y="82296"/>
                    </a:cubicBezTo>
                    <a:cubicBezTo>
                      <a:pt x="280799" y="92958"/>
                      <a:pt x="270091" y="99898"/>
                      <a:pt x="265176" y="109728"/>
                    </a:cubicBezTo>
                    <a:cubicBezTo>
                      <a:pt x="260865" y="118349"/>
                      <a:pt x="259829" y="128301"/>
                      <a:pt x="256032" y="137160"/>
                    </a:cubicBezTo>
                    <a:cubicBezTo>
                      <a:pt x="207939" y="249377"/>
                      <a:pt x="265372" y="109336"/>
                      <a:pt x="219456" y="201168"/>
                    </a:cubicBezTo>
                    <a:cubicBezTo>
                      <a:pt x="184548" y="270985"/>
                      <a:pt x="249212" y="176733"/>
                      <a:pt x="182880" y="265176"/>
                    </a:cubicBezTo>
                    <a:cubicBezTo>
                      <a:pt x="166785" y="313460"/>
                      <a:pt x="179083" y="284588"/>
                      <a:pt x="137160" y="347472"/>
                    </a:cubicBezTo>
                    <a:cubicBezTo>
                      <a:pt x="131064" y="356616"/>
                      <a:pt x="122347" y="364478"/>
                      <a:pt x="118872" y="374904"/>
                    </a:cubicBezTo>
                    <a:cubicBezTo>
                      <a:pt x="108191" y="406946"/>
                      <a:pt x="113119" y="405795"/>
                      <a:pt x="82296" y="429768"/>
                    </a:cubicBezTo>
                    <a:cubicBezTo>
                      <a:pt x="64946" y="443262"/>
                      <a:pt x="45720" y="454152"/>
                      <a:pt x="27432" y="466344"/>
                    </a:cubicBezTo>
                    <a:lnTo>
                      <a:pt x="0" y="484632"/>
                    </a:ln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形状 47">
                <a:extLst>
                  <a:ext uri="{FF2B5EF4-FFF2-40B4-BE49-F238E27FC236}">
                    <a16:creationId xmlns:a16="http://schemas.microsoft.com/office/drawing/2014/main" id="{42F52DFF-8F7A-4922-8D48-3F5B8DC69093}"/>
                  </a:ext>
                </a:extLst>
              </p:cNvPr>
              <p:cNvSpPr/>
              <p:nvPr/>
            </p:nvSpPr>
            <p:spPr>
              <a:xfrm>
                <a:off x="1938528" y="6254496"/>
                <a:ext cx="365760" cy="438912"/>
              </a:xfrm>
              <a:custGeom>
                <a:avLst/>
                <a:gdLst>
                  <a:gd name="connsiteX0" fmla="*/ 0 w 365760"/>
                  <a:gd name="connsiteY0" fmla="*/ 0 h 438912"/>
                  <a:gd name="connsiteX1" fmla="*/ 45720 w 365760"/>
                  <a:gd name="connsiteY1" fmla="*/ 45720 h 438912"/>
                  <a:gd name="connsiteX2" fmla="*/ 82296 w 365760"/>
                  <a:gd name="connsiteY2" fmla="*/ 100584 h 438912"/>
                  <a:gd name="connsiteX3" fmla="*/ 100584 w 365760"/>
                  <a:gd name="connsiteY3" fmla="*/ 128016 h 438912"/>
                  <a:gd name="connsiteX4" fmla="*/ 128016 w 365760"/>
                  <a:gd name="connsiteY4" fmla="*/ 146304 h 438912"/>
                  <a:gd name="connsiteX5" fmla="*/ 146304 w 365760"/>
                  <a:gd name="connsiteY5" fmla="*/ 182880 h 438912"/>
                  <a:gd name="connsiteX6" fmla="*/ 155448 w 365760"/>
                  <a:gd name="connsiteY6" fmla="*/ 210312 h 438912"/>
                  <a:gd name="connsiteX7" fmla="*/ 210312 w 365760"/>
                  <a:gd name="connsiteY7" fmla="*/ 256032 h 438912"/>
                  <a:gd name="connsiteX8" fmla="*/ 256032 w 365760"/>
                  <a:gd name="connsiteY8" fmla="*/ 301752 h 438912"/>
                  <a:gd name="connsiteX9" fmla="*/ 301752 w 365760"/>
                  <a:gd name="connsiteY9" fmla="*/ 356616 h 438912"/>
                  <a:gd name="connsiteX10" fmla="*/ 329184 w 365760"/>
                  <a:gd name="connsiteY10" fmla="*/ 384048 h 438912"/>
                  <a:gd name="connsiteX11" fmla="*/ 365760 w 365760"/>
                  <a:gd name="connsiteY11" fmla="*/ 438912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5760" h="438912">
                    <a:moveTo>
                      <a:pt x="0" y="0"/>
                    </a:moveTo>
                    <a:cubicBezTo>
                      <a:pt x="15240" y="15240"/>
                      <a:pt x="32072" y="29039"/>
                      <a:pt x="45720" y="45720"/>
                    </a:cubicBezTo>
                    <a:cubicBezTo>
                      <a:pt x="59638" y="62731"/>
                      <a:pt x="70104" y="82296"/>
                      <a:pt x="82296" y="100584"/>
                    </a:cubicBezTo>
                    <a:cubicBezTo>
                      <a:pt x="88392" y="109728"/>
                      <a:pt x="91440" y="121920"/>
                      <a:pt x="100584" y="128016"/>
                    </a:cubicBezTo>
                    <a:lnTo>
                      <a:pt x="128016" y="146304"/>
                    </a:lnTo>
                    <a:cubicBezTo>
                      <a:pt x="134112" y="158496"/>
                      <a:pt x="140934" y="170351"/>
                      <a:pt x="146304" y="182880"/>
                    </a:cubicBezTo>
                    <a:cubicBezTo>
                      <a:pt x="150101" y="191739"/>
                      <a:pt x="150101" y="202292"/>
                      <a:pt x="155448" y="210312"/>
                    </a:cubicBezTo>
                    <a:cubicBezTo>
                      <a:pt x="169529" y="231434"/>
                      <a:pt x="190070" y="242538"/>
                      <a:pt x="210312" y="256032"/>
                    </a:cubicBezTo>
                    <a:cubicBezTo>
                      <a:pt x="247181" y="329770"/>
                      <a:pt x="205578" y="268116"/>
                      <a:pt x="256032" y="301752"/>
                    </a:cubicBezTo>
                    <a:cubicBezTo>
                      <a:pt x="286086" y="321788"/>
                      <a:pt x="280667" y="331314"/>
                      <a:pt x="301752" y="356616"/>
                    </a:cubicBezTo>
                    <a:cubicBezTo>
                      <a:pt x="310031" y="366550"/>
                      <a:pt x="320768" y="374230"/>
                      <a:pt x="329184" y="384048"/>
                    </a:cubicBezTo>
                    <a:cubicBezTo>
                      <a:pt x="354401" y="413468"/>
                      <a:pt x="352620" y="412632"/>
                      <a:pt x="365760" y="438912"/>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8383680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428604"/>
            <a:ext cx="8229600" cy="704866"/>
          </a:xfrm>
        </p:spPr>
        <p:txBody>
          <a:bodyPr/>
          <a:lstStyle/>
          <a:p>
            <a:r>
              <a:rPr lang="en-US" altLang="zh-CN" sz="4000" dirty="0">
                <a:solidFill>
                  <a:srgbClr val="04617B"/>
                </a:solidFill>
              </a:rPr>
              <a:t>Where</a:t>
            </a:r>
            <a:endParaRPr lang="zh-CN" altLang="en-US"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113</a:t>
            </a:fld>
            <a:endParaRPr lang="en-US" altLang="zh-CN"/>
          </a:p>
        </p:txBody>
      </p:sp>
      <p:pic>
        <p:nvPicPr>
          <p:cNvPr id="9218" name="Picture 2" descr="https://img1.baidu.com/it/u=3896568126,3186740721&amp;fm=253&amp;fmt=auto&amp;app=120&amp;f=JPEG?w=614&amp;h=500">
            <a:extLst>
              <a:ext uri="{FF2B5EF4-FFF2-40B4-BE49-F238E27FC236}">
                <a16:creationId xmlns:a16="http://schemas.microsoft.com/office/drawing/2014/main" id="{54999966-B829-4A53-9E56-E3DC23237F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6817" y="1413052"/>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42ACB03B-E29F-4AB4-A74C-F67D535798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2204" y="2672916"/>
            <a:ext cx="1584176" cy="1188132"/>
          </a:xfrm>
          <a:prstGeom prst="rect">
            <a:avLst/>
          </a:prstGeom>
        </p:spPr>
      </p:pic>
      <p:pic>
        <p:nvPicPr>
          <p:cNvPr id="8" name="图片 7">
            <a:extLst>
              <a:ext uri="{FF2B5EF4-FFF2-40B4-BE49-F238E27FC236}">
                <a16:creationId xmlns:a16="http://schemas.microsoft.com/office/drawing/2014/main" id="{C170E84A-A350-4B77-809A-DE355F13617E}"/>
              </a:ext>
            </a:extLst>
          </p:cNvPr>
          <p:cNvPicPr>
            <a:picLocks noChangeAspect="1"/>
          </p:cNvPicPr>
          <p:nvPr/>
        </p:nvPicPr>
        <p:blipFill>
          <a:blip r:embed="rId4"/>
          <a:stretch>
            <a:fillRect/>
          </a:stretch>
        </p:blipFill>
        <p:spPr>
          <a:xfrm>
            <a:off x="7068616" y="1227860"/>
            <a:ext cx="1391816" cy="1202616"/>
          </a:xfrm>
          <a:prstGeom prst="rect">
            <a:avLst/>
          </a:prstGeom>
        </p:spPr>
      </p:pic>
      <p:pic>
        <p:nvPicPr>
          <p:cNvPr id="9" name="图片 8">
            <a:extLst>
              <a:ext uri="{FF2B5EF4-FFF2-40B4-BE49-F238E27FC236}">
                <a16:creationId xmlns:a16="http://schemas.microsoft.com/office/drawing/2014/main" id="{D4E99D91-8EF7-4BF3-871A-8EFD33C44062}"/>
              </a:ext>
            </a:extLst>
          </p:cNvPr>
          <p:cNvPicPr>
            <a:picLocks noChangeAspect="1"/>
          </p:cNvPicPr>
          <p:nvPr/>
        </p:nvPicPr>
        <p:blipFill>
          <a:blip r:embed="rId5"/>
          <a:stretch>
            <a:fillRect/>
          </a:stretch>
        </p:blipFill>
        <p:spPr>
          <a:xfrm>
            <a:off x="997779" y="1343215"/>
            <a:ext cx="1493566" cy="1082948"/>
          </a:xfrm>
          <a:prstGeom prst="rect">
            <a:avLst/>
          </a:prstGeom>
        </p:spPr>
      </p:pic>
      <p:pic>
        <p:nvPicPr>
          <p:cNvPr id="11" name="图片 10">
            <a:extLst>
              <a:ext uri="{FF2B5EF4-FFF2-40B4-BE49-F238E27FC236}">
                <a16:creationId xmlns:a16="http://schemas.microsoft.com/office/drawing/2014/main" id="{BF0CF7FD-103A-4831-9F38-9D2975CD3F23}"/>
              </a:ext>
            </a:extLst>
          </p:cNvPr>
          <p:cNvPicPr>
            <a:picLocks noChangeAspect="1"/>
          </p:cNvPicPr>
          <p:nvPr/>
        </p:nvPicPr>
        <p:blipFill>
          <a:blip r:embed="rId6"/>
          <a:stretch>
            <a:fillRect/>
          </a:stretch>
        </p:blipFill>
        <p:spPr>
          <a:xfrm>
            <a:off x="4918091" y="5366914"/>
            <a:ext cx="1084523" cy="816287"/>
          </a:xfrm>
          <a:prstGeom prst="rect">
            <a:avLst/>
          </a:prstGeom>
        </p:spPr>
      </p:pic>
      <p:pic>
        <p:nvPicPr>
          <p:cNvPr id="12" name="图片 11">
            <a:extLst>
              <a:ext uri="{FF2B5EF4-FFF2-40B4-BE49-F238E27FC236}">
                <a16:creationId xmlns:a16="http://schemas.microsoft.com/office/drawing/2014/main" id="{423F1F10-1B90-4C7C-A04F-152BCF862BBB}"/>
              </a:ext>
            </a:extLst>
          </p:cNvPr>
          <p:cNvPicPr>
            <a:picLocks noChangeAspect="1"/>
          </p:cNvPicPr>
          <p:nvPr/>
        </p:nvPicPr>
        <p:blipFill>
          <a:blip r:embed="rId7"/>
          <a:stretch>
            <a:fillRect/>
          </a:stretch>
        </p:blipFill>
        <p:spPr>
          <a:xfrm>
            <a:off x="687328" y="4489548"/>
            <a:ext cx="1292384" cy="1062816"/>
          </a:xfrm>
          <a:prstGeom prst="rect">
            <a:avLst/>
          </a:prstGeom>
        </p:spPr>
      </p:pic>
      <p:pic>
        <p:nvPicPr>
          <p:cNvPr id="13" name="图片 12">
            <a:extLst>
              <a:ext uri="{FF2B5EF4-FFF2-40B4-BE49-F238E27FC236}">
                <a16:creationId xmlns:a16="http://schemas.microsoft.com/office/drawing/2014/main" id="{8435EB32-043D-43BB-9FE8-6E305AF6D91B}"/>
              </a:ext>
            </a:extLst>
          </p:cNvPr>
          <p:cNvPicPr>
            <a:picLocks noChangeAspect="1"/>
          </p:cNvPicPr>
          <p:nvPr/>
        </p:nvPicPr>
        <p:blipFill>
          <a:blip r:embed="rId8"/>
          <a:stretch>
            <a:fillRect/>
          </a:stretch>
        </p:blipFill>
        <p:spPr>
          <a:xfrm>
            <a:off x="2328907" y="4820381"/>
            <a:ext cx="967794" cy="887885"/>
          </a:xfrm>
          <a:prstGeom prst="rect">
            <a:avLst/>
          </a:prstGeom>
        </p:spPr>
      </p:pic>
      <p:pic>
        <p:nvPicPr>
          <p:cNvPr id="16" name="Picture 2" descr="https://img1.baidu.com/it/u=3896568126,3186740721&amp;fm=253&amp;fmt=auto&amp;app=120&amp;f=JPEG?w=614&amp;h=500">
            <a:extLst>
              <a:ext uri="{FF2B5EF4-FFF2-40B4-BE49-F238E27FC236}">
                <a16:creationId xmlns:a16="http://schemas.microsoft.com/office/drawing/2014/main" id="{6D3FD862-F68E-4993-B85E-03003ED69C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8721" y="2739261"/>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a:extLst>
              <a:ext uri="{FF2B5EF4-FFF2-40B4-BE49-F238E27FC236}">
                <a16:creationId xmlns:a16="http://schemas.microsoft.com/office/drawing/2014/main" id="{5A29464D-4E78-449B-97F5-2C5608EFBD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040" y="1375749"/>
            <a:ext cx="1584176" cy="1188132"/>
          </a:xfrm>
          <a:prstGeom prst="rect">
            <a:avLst/>
          </a:prstGeom>
        </p:spPr>
      </p:pic>
      <p:pic>
        <p:nvPicPr>
          <p:cNvPr id="18" name="图片 17">
            <a:extLst>
              <a:ext uri="{FF2B5EF4-FFF2-40B4-BE49-F238E27FC236}">
                <a16:creationId xmlns:a16="http://schemas.microsoft.com/office/drawing/2014/main" id="{B7198615-3A8F-4D6C-B862-ADC890FCC8A6}"/>
              </a:ext>
            </a:extLst>
          </p:cNvPr>
          <p:cNvPicPr>
            <a:picLocks noChangeAspect="1"/>
          </p:cNvPicPr>
          <p:nvPr/>
        </p:nvPicPr>
        <p:blipFill>
          <a:blip r:embed="rId4"/>
          <a:stretch>
            <a:fillRect/>
          </a:stretch>
        </p:blipFill>
        <p:spPr>
          <a:xfrm>
            <a:off x="7068616" y="2619592"/>
            <a:ext cx="1391816" cy="1202616"/>
          </a:xfrm>
          <a:prstGeom prst="rect">
            <a:avLst/>
          </a:prstGeom>
        </p:spPr>
      </p:pic>
      <p:pic>
        <p:nvPicPr>
          <p:cNvPr id="19" name="图片 18">
            <a:extLst>
              <a:ext uri="{FF2B5EF4-FFF2-40B4-BE49-F238E27FC236}">
                <a16:creationId xmlns:a16="http://schemas.microsoft.com/office/drawing/2014/main" id="{CAD70318-0358-411C-83E6-8BED813FD18C}"/>
              </a:ext>
            </a:extLst>
          </p:cNvPr>
          <p:cNvPicPr>
            <a:picLocks noChangeAspect="1"/>
          </p:cNvPicPr>
          <p:nvPr/>
        </p:nvPicPr>
        <p:blipFill>
          <a:blip r:embed="rId5"/>
          <a:stretch>
            <a:fillRect/>
          </a:stretch>
        </p:blipFill>
        <p:spPr>
          <a:xfrm>
            <a:off x="973975" y="2765538"/>
            <a:ext cx="1493566" cy="1082948"/>
          </a:xfrm>
          <a:prstGeom prst="rect">
            <a:avLst/>
          </a:prstGeom>
        </p:spPr>
      </p:pic>
      <p:pic>
        <p:nvPicPr>
          <p:cNvPr id="20" name="图片 19">
            <a:extLst>
              <a:ext uri="{FF2B5EF4-FFF2-40B4-BE49-F238E27FC236}">
                <a16:creationId xmlns:a16="http://schemas.microsoft.com/office/drawing/2014/main" id="{3F820B8D-F9D2-46D3-BFAB-B53E8D4C714A}"/>
              </a:ext>
            </a:extLst>
          </p:cNvPr>
          <p:cNvPicPr>
            <a:picLocks noChangeAspect="1"/>
          </p:cNvPicPr>
          <p:nvPr/>
        </p:nvPicPr>
        <p:blipFill>
          <a:blip r:embed="rId6"/>
          <a:stretch>
            <a:fillRect/>
          </a:stretch>
        </p:blipFill>
        <p:spPr>
          <a:xfrm>
            <a:off x="6710675" y="5340213"/>
            <a:ext cx="1084524" cy="816288"/>
          </a:xfrm>
          <a:prstGeom prst="rect">
            <a:avLst/>
          </a:prstGeom>
        </p:spPr>
      </p:pic>
      <p:pic>
        <p:nvPicPr>
          <p:cNvPr id="21" name="图片 20">
            <a:extLst>
              <a:ext uri="{FF2B5EF4-FFF2-40B4-BE49-F238E27FC236}">
                <a16:creationId xmlns:a16="http://schemas.microsoft.com/office/drawing/2014/main" id="{74336CA7-9C11-4453-8119-74A1854C0780}"/>
              </a:ext>
            </a:extLst>
          </p:cNvPr>
          <p:cNvPicPr>
            <a:picLocks noChangeAspect="1"/>
          </p:cNvPicPr>
          <p:nvPr/>
        </p:nvPicPr>
        <p:blipFill>
          <a:blip r:embed="rId7"/>
          <a:stretch>
            <a:fillRect/>
          </a:stretch>
        </p:blipFill>
        <p:spPr>
          <a:xfrm>
            <a:off x="3281591" y="5536324"/>
            <a:ext cx="1264402" cy="1039805"/>
          </a:xfrm>
          <a:prstGeom prst="rect">
            <a:avLst/>
          </a:prstGeom>
        </p:spPr>
      </p:pic>
      <p:pic>
        <p:nvPicPr>
          <p:cNvPr id="22" name="图片 21">
            <a:extLst>
              <a:ext uri="{FF2B5EF4-FFF2-40B4-BE49-F238E27FC236}">
                <a16:creationId xmlns:a16="http://schemas.microsoft.com/office/drawing/2014/main" id="{A27954AC-DBB7-4058-8DA3-833C5183EF2D}"/>
              </a:ext>
            </a:extLst>
          </p:cNvPr>
          <p:cNvPicPr>
            <a:picLocks noChangeAspect="1"/>
          </p:cNvPicPr>
          <p:nvPr/>
        </p:nvPicPr>
        <p:blipFill>
          <a:blip r:embed="rId8"/>
          <a:stretch>
            <a:fillRect/>
          </a:stretch>
        </p:blipFill>
        <p:spPr>
          <a:xfrm>
            <a:off x="6408655" y="4694345"/>
            <a:ext cx="917757" cy="841979"/>
          </a:xfrm>
          <a:prstGeom prst="rect">
            <a:avLst/>
          </a:prstGeom>
        </p:spPr>
      </p:pic>
      <p:sp>
        <p:nvSpPr>
          <p:cNvPr id="23" name="内容占位符 2">
            <a:extLst>
              <a:ext uri="{FF2B5EF4-FFF2-40B4-BE49-F238E27FC236}">
                <a16:creationId xmlns:a16="http://schemas.microsoft.com/office/drawing/2014/main" id="{8D1D8393-AD80-4418-BFCA-DA988F956C66}"/>
              </a:ext>
            </a:extLst>
          </p:cNvPr>
          <p:cNvSpPr>
            <a:spLocks noGrp="1"/>
          </p:cNvSpPr>
          <p:nvPr>
            <p:ph idx="1"/>
          </p:nvPr>
        </p:nvSpPr>
        <p:spPr>
          <a:xfrm>
            <a:off x="214282" y="1214423"/>
            <a:ext cx="1172509" cy="424920"/>
          </a:xfrm>
        </p:spPr>
        <p:txBody>
          <a:bodyPr/>
          <a:lstStyle/>
          <a:p>
            <a:pPr marL="0" indent="0">
              <a:buNone/>
            </a:pPr>
            <a:r>
              <a:rPr lang="en-US" altLang="zh-CN" dirty="0"/>
              <a:t>2</a:t>
            </a:r>
            <a:r>
              <a:rPr lang="zh-CN" altLang="en-US" dirty="0"/>
              <a:t>）</a:t>
            </a:r>
          </a:p>
        </p:txBody>
      </p:sp>
      <p:grpSp>
        <p:nvGrpSpPr>
          <p:cNvPr id="15" name="组合 14">
            <a:extLst>
              <a:ext uri="{FF2B5EF4-FFF2-40B4-BE49-F238E27FC236}">
                <a16:creationId xmlns:a16="http://schemas.microsoft.com/office/drawing/2014/main" id="{ED429299-D414-4BDA-A1B5-285D97040310}"/>
              </a:ext>
            </a:extLst>
          </p:cNvPr>
          <p:cNvGrpSpPr/>
          <p:nvPr/>
        </p:nvGrpSpPr>
        <p:grpSpPr>
          <a:xfrm>
            <a:off x="673131" y="1214423"/>
            <a:ext cx="1880172" cy="3102142"/>
            <a:chOff x="673131" y="1214423"/>
            <a:chExt cx="2019038" cy="3102142"/>
          </a:xfrm>
        </p:grpSpPr>
        <p:sp>
          <p:nvSpPr>
            <p:cNvPr id="5" name="矩形: 圆角 4">
              <a:extLst>
                <a:ext uri="{FF2B5EF4-FFF2-40B4-BE49-F238E27FC236}">
                  <a16:creationId xmlns:a16="http://schemas.microsoft.com/office/drawing/2014/main" id="{63D7387A-23EE-4232-9E99-B0224DD30A2C}"/>
                </a:ext>
              </a:extLst>
            </p:cNvPr>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CA42AF83-76E9-4C41-B6EC-AA800BF2C580}"/>
                </a:ext>
              </a:extLst>
            </p:cNvPr>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BD7E296A-1DFA-45F3-AD32-878B217C124D}"/>
              </a:ext>
            </a:extLst>
          </p:cNvPr>
          <p:cNvGrpSpPr/>
          <p:nvPr/>
        </p:nvGrpSpPr>
        <p:grpSpPr>
          <a:xfrm>
            <a:off x="2815993" y="1214423"/>
            <a:ext cx="1855330" cy="3102142"/>
            <a:chOff x="673131" y="1214423"/>
            <a:chExt cx="2019038" cy="3102142"/>
          </a:xfrm>
        </p:grpSpPr>
        <p:sp>
          <p:nvSpPr>
            <p:cNvPr id="26" name="矩形: 圆角 25">
              <a:extLst>
                <a:ext uri="{FF2B5EF4-FFF2-40B4-BE49-F238E27FC236}">
                  <a16:creationId xmlns:a16="http://schemas.microsoft.com/office/drawing/2014/main" id="{1BEA43BF-E78F-43B7-9DF7-11F137A1D221}"/>
                </a:ext>
              </a:extLst>
            </p:cNvPr>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2980FB36-3C6C-4125-ACEC-6A4F00C92362}"/>
                </a:ext>
              </a:extLst>
            </p:cNvPr>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66B594A1-6C81-4A44-9509-D32F1E2CBFA6}"/>
              </a:ext>
            </a:extLst>
          </p:cNvPr>
          <p:cNvGrpSpPr/>
          <p:nvPr/>
        </p:nvGrpSpPr>
        <p:grpSpPr>
          <a:xfrm>
            <a:off x="4817517" y="1223575"/>
            <a:ext cx="1855330" cy="3102142"/>
            <a:chOff x="673131" y="1214423"/>
            <a:chExt cx="2019038" cy="3102142"/>
          </a:xfrm>
        </p:grpSpPr>
        <p:sp>
          <p:nvSpPr>
            <p:cNvPr id="29" name="矩形: 圆角 28">
              <a:extLst>
                <a:ext uri="{FF2B5EF4-FFF2-40B4-BE49-F238E27FC236}">
                  <a16:creationId xmlns:a16="http://schemas.microsoft.com/office/drawing/2014/main" id="{F96099BA-E7C8-42B4-9B84-137ADD13B595}"/>
                </a:ext>
              </a:extLst>
            </p:cNvPr>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A250AC15-0B32-4A07-8827-97DC3F3861AE}"/>
                </a:ext>
              </a:extLst>
            </p:cNvPr>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D8585284-396B-491D-A4B5-2189F56FDC4D}"/>
              </a:ext>
            </a:extLst>
          </p:cNvPr>
          <p:cNvGrpSpPr/>
          <p:nvPr/>
        </p:nvGrpSpPr>
        <p:grpSpPr>
          <a:xfrm>
            <a:off x="6867534" y="1228443"/>
            <a:ext cx="1855330" cy="3102142"/>
            <a:chOff x="673131" y="1214423"/>
            <a:chExt cx="2019038" cy="3102142"/>
          </a:xfrm>
        </p:grpSpPr>
        <p:sp>
          <p:nvSpPr>
            <p:cNvPr id="32" name="矩形: 圆角 31">
              <a:extLst>
                <a:ext uri="{FF2B5EF4-FFF2-40B4-BE49-F238E27FC236}">
                  <a16:creationId xmlns:a16="http://schemas.microsoft.com/office/drawing/2014/main" id="{14DDE91E-F44D-4A0C-BDAA-FA505E63E484}"/>
                </a:ext>
              </a:extLst>
            </p:cNvPr>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3B9A8409-1B61-43FB-8247-DFCB4615F428}"/>
                </a:ext>
              </a:extLst>
            </p:cNvPr>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912859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323850" y="658813"/>
            <a:ext cx="8569325" cy="1296987"/>
          </a:xfrm>
        </p:spPr>
        <p:txBody>
          <a:bodyPr/>
          <a:lstStyle/>
          <a:p>
            <a:pPr marL="0" indent="0" eaLnBrk="1" hangingPunct="1">
              <a:lnSpc>
                <a:spcPct val="150000"/>
              </a:lnSpc>
              <a:buFont typeface="Wingdings" pitchFamily="2" charset="2"/>
              <a:buNone/>
            </a:pPr>
            <a:r>
              <a:rPr lang="zh-CN" altLang="en-US" sz="2400" dirty="0"/>
              <a:t>例</a:t>
            </a:r>
            <a:r>
              <a:rPr lang="en-US" altLang="zh-CN" sz="2400" dirty="0"/>
              <a:t>8 </a:t>
            </a:r>
            <a:r>
              <a:rPr lang="zh-CN" altLang="en-US" sz="2400" dirty="0"/>
              <a:t>查学号以</a:t>
            </a:r>
            <a:r>
              <a:rPr lang="zh-CN" altLang="en-US" sz="2400" dirty="0">
                <a:latin typeface="Times New Roman" pitchFamily="18" charset="0"/>
              </a:rPr>
              <a:t>’</a:t>
            </a:r>
            <a:r>
              <a:rPr lang="en-US" altLang="zh-CN" sz="2400" dirty="0"/>
              <a:t>96</a:t>
            </a:r>
            <a:r>
              <a:rPr lang="en-US" altLang="zh-CN" sz="2400" dirty="0">
                <a:latin typeface="Times New Roman" pitchFamily="18" charset="0"/>
              </a:rPr>
              <a:t>’</a:t>
            </a:r>
            <a:r>
              <a:rPr lang="zh-CN" altLang="en-US" sz="2400" dirty="0"/>
              <a:t>开头、选修了</a:t>
            </a:r>
            <a:r>
              <a:rPr lang="en-US" altLang="zh-CN" sz="2400" dirty="0"/>
              <a:t>2</a:t>
            </a:r>
            <a:r>
              <a:rPr lang="zh-CN" altLang="en-US" sz="2400" dirty="0"/>
              <a:t>号课程且选修了</a:t>
            </a:r>
            <a:r>
              <a:rPr lang="en-US" altLang="zh-CN" sz="2400" dirty="0"/>
              <a:t>5</a:t>
            </a:r>
            <a:r>
              <a:rPr lang="zh-CN" altLang="en-US" sz="2400" dirty="0"/>
              <a:t>门以上课程的学生学号</a:t>
            </a:r>
          </a:p>
        </p:txBody>
      </p:sp>
      <p:sp>
        <p:nvSpPr>
          <p:cNvPr id="207876" name="Rectangle 4"/>
          <p:cNvSpPr>
            <a:spLocks noChangeArrowheads="1"/>
          </p:cNvSpPr>
          <p:nvPr/>
        </p:nvSpPr>
        <p:spPr bwMode="auto">
          <a:xfrm>
            <a:off x="395288" y="2027238"/>
            <a:ext cx="8497887" cy="822325"/>
          </a:xfrm>
          <a:prstGeom prst="rect">
            <a:avLst/>
          </a:prstGeom>
          <a:noFill/>
          <a:ln w="9525">
            <a:noFill/>
            <a:miter lim="800000"/>
            <a:headEnd/>
            <a:tailEnd/>
          </a:ln>
        </p:spPr>
        <p:txBody>
          <a:bodyPr>
            <a:spAutoFit/>
          </a:bodyPr>
          <a:lstStyle/>
          <a:p>
            <a:r>
              <a:rPr lang="en-US" altLang="zh-CN" dirty="0"/>
              <a:t>select sno</a:t>
            </a:r>
          </a:p>
          <a:p>
            <a:r>
              <a:rPr lang="en-US" altLang="zh-CN" dirty="0"/>
              <a:t>from sc</a:t>
            </a:r>
          </a:p>
        </p:txBody>
      </p:sp>
      <p:sp>
        <p:nvSpPr>
          <p:cNvPr id="207877" name="Rectangle 5"/>
          <p:cNvSpPr>
            <a:spLocks noChangeArrowheads="1"/>
          </p:cNvSpPr>
          <p:nvPr/>
        </p:nvSpPr>
        <p:spPr bwMode="auto">
          <a:xfrm>
            <a:off x="395288" y="2890838"/>
            <a:ext cx="8135937" cy="822325"/>
          </a:xfrm>
          <a:prstGeom prst="rect">
            <a:avLst/>
          </a:prstGeom>
          <a:noFill/>
          <a:ln w="9525">
            <a:noFill/>
            <a:miter lim="800000"/>
            <a:headEnd/>
            <a:tailEnd/>
          </a:ln>
        </p:spPr>
        <p:txBody>
          <a:bodyPr>
            <a:spAutoFit/>
          </a:bodyPr>
          <a:lstStyle/>
          <a:p>
            <a:r>
              <a:rPr lang="en-US" altLang="zh-CN" dirty="0"/>
              <a:t>where sno in (</a:t>
            </a:r>
            <a:r>
              <a:rPr lang="en-US" altLang="zh-CN" dirty="0">
                <a:solidFill>
                  <a:srgbClr val="0000FF"/>
                </a:solidFill>
              </a:rPr>
              <a:t>select sno from sc where cno=2</a:t>
            </a:r>
            <a:r>
              <a:rPr lang="en-US" altLang="zh-CN" dirty="0"/>
              <a:t>)</a:t>
            </a:r>
          </a:p>
          <a:p>
            <a:r>
              <a:rPr lang="en-US" altLang="zh-CN" dirty="0"/>
              <a:t>and sno like </a:t>
            </a:r>
            <a:r>
              <a:rPr lang="en-US" altLang="zh-CN" dirty="0">
                <a:latin typeface="Times New Roman" pitchFamily="18" charset="0"/>
              </a:rPr>
              <a:t>’</a:t>
            </a:r>
            <a:r>
              <a:rPr lang="en-US" altLang="zh-CN" dirty="0"/>
              <a:t>96%</a:t>
            </a:r>
            <a:r>
              <a:rPr lang="en-US" altLang="zh-CN" dirty="0">
                <a:latin typeface="Times New Roman" pitchFamily="18" charset="0"/>
              </a:rPr>
              <a:t>’</a:t>
            </a:r>
            <a:endParaRPr lang="en-US" altLang="zh-CN" dirty="0"/>
          </a:p>
        </p:txBody>
      </p:sp>
      <p:sp>
        <p:nvSpPr>
          <p:cNvPr id="207878" name="Rectangle 6"/>
          <p:cNvSpPr>
            <a:spLocks noChangeArrowheads="1"/>
          </p:cNvSpPr>
          <p:nvPr/>
        </p:nvSpPr>
        <p:spPr bwMode="auto">
          <a:xfrm>
            <a:off x="382588" y="3611563"/>
            <a:ext cx="7934325" cy="457200"/>
          </a:xfrm>
          <a:prstGeom prst="rect">
            <a:avLst/>
          </a:prstGeom>
          <a:noFill/>
          <a:ln w="9525">
            <a:noFill/>
            <a:miter lim="800000"/>
            <a:headEnd/>
            <a:tailEnd/>
          </a:ln>
        </p:spPr>
        <p:txBody>
          <a:bodyPr>
            <a:spAutoFit/>
          </a:bodyPr>
          <a:lstStyle/>
          <a:p>
            <a:r>
              <a:rPr lang="en-US" altLang="zh-CN" dirty="0"/>
              <a:t>group by sno</a:t>
            </a:r>
          </a:p>
        </p:txBody>
      </p:sp>
      <p:sp>
        <p:nvSpPr>
          <p:cNvPr id="207879" name="Rectangle 7"/>
          <p:cNvSpPr>
            <a:spLocks noChangeArrowheads="1"/>
          </p:cNvSpPr>
          <p:nvPr/>
        </p:nvSpPr>
        <p:spPr bwMode="auto">
          <a:xfrm>
            <a:off x="395288" y="4114800"/>
            <a:ext cx="8208962" cy="457200"/>
          </a:xfrm>
          <a:prstGeom prst="rect">
            <a:avLst/>
          </a:prstGeom>
          <a:noFill/>
          <a:ln w="9525">
            <a:noFill/>
            <a:miter lim="800000"/>
            <a:headEnd/>
            <a:tailEnd/>
          </a:ln>
        </p:spPr>
        <p:txBody>
          <a:bodyPr>
            <a:spAutoFit/>
          </a:bodyPr>
          <a:lstStyle/>
          <a:p>
            <a:r>
              <a:rPr lang="en-US" altLang="zh-CN" dirty="0"/>
              <a:t>having count (*)&gt;5; </a:t>
            </a:r>
          </a:p>
        </p:txBody>
      </p:sp>
      <p:sp>
        <p:nvSpPr>
          <p:cNvPr id="7" name="灯片编号占位符 6"/>
          <p:cNvSpPr>
            <a:spLocks noGrp="1"/>
          </p:cNvSpPr>
          <p:nvPr>
            <p:ph type="sldNum" sz="quarter" idx="12"/>
          </p:nvPr>
        </p:nvSpPr>
        <p:spPr/>
        <p:txBody>
          <a:bodyPr/>
          <a:lstStyle/>
          <a:p>
            <a:pPr>
              <a:defRPr/>
            </a:pPr>
            <a:fld id="{E6339068-3482-479F-995A-F2EB69C4793F}" type="slidenum">
              <a:rPr lang="en-US" altLang="zh-CN" smtClean="0"/>
              <a:pPr>
                <a:defRPr/>
              </a:pPr>
              <a:t>114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 calcmode="lin" valueType="num">
                                      <p:cBhvr additive="base">
                                        <p:cTn id="7" dur="500" fill="hold"/>
                                        <p:tgtEl>
                                          <p:spTgt spid="207876"/>
                                        </p:tgtEl>
                                        <p:attrNameLst>
                                          <p:attrName>ppt_x</p:attrName>
                                        </p:attrNameLst>
                                      </p:cBhvr>
                                      <p:tavLst>
                                        <p:tav tm="0">
                                          <p:val>
                                            <p:strVal val="#ppt_x"/>
                                          </p:val>
                                        </p:tav>
                                        <p:tav tm="100000">
                                          <p:val>
                                            <p:strVal val="#ppt_x"/>
                                          </p:val>
                                        </p:tav>
                                      </p:tavLst>
                                    </p:anim>
                                    <p:anim calcmode="lin" valueType="num">
                                      <p:cBhvr additive="base">
                                        <p:cTn id="8" dur="500" fill="hold"/>
                                        <p:tgtEl>
                                          <p:spTgt spid="2078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7877"/>
                                        </p:tgtEl>
                                        <p:attrNameLst>
                                          <p:attrName>style.visibility</p:attrName>
                                        </p:attrNameLst>
                                      </p:cBhvr>
                                      <p:to>
                                        <p:strVal val="visible"/>
                                      </p:to>
                                    </p:set>
                                    <p:anim calcmode="lin" valueType="num">
                                      <p:cBhvr additive="base">
                                        <p:cTn id="13" dur="500" fill="hold"/>
                                        <p:tgtEl>
                                          <p:spTgt spid="207877"/>
                                        </p:tgtEl>
                                        <p:attrNameLst>
                                          <p:attrName>ppt_x</p:attrName>
                                        </p:attrNameLst>
                                      </p:cBhvr>
                                      <p:tavLst>
                                        <p:tav tm="0">
                                          <p:val>
                                            <p:strVal val="#ppt_x"/>
                                          </p:val>
                                        </p:tav>
                                        <p:tav tm="100000">
                                          <p:val>
                                            <p:strVal val="#ppt_x"/>
                                          </p:val>
                                        </p:tav>
                                      </p:tavLst>
                                    </p:anim>
                                    <p:anim calcmode="lin" valueType="num">
                                      <p:cBhvr additive="base">
                                        <p:cTn id="14" dur="500" fill="hold"/>
                                        <p:tgtEl>
                                          <p:spTgt spid="2078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7878"/>
                                        </p:tgtEl>
                                        <p:attrNameLst>
                                          <p:attrName>style.visibility</p:attrName>
                                        </p:attrNameLst>
                                      </p:cBhvr>
                                      <p:to>
                                        <p:strVal val="visible"/>
                                      </p:to>
                                    </p:set>
                                    <p:anim calcmode="lin" valueType="num">
                                      <p:cBhvr additive="base">
                                        <p:cTn id="19" dur="500" fill="hold"/>
                                        <p:tgtEl>
                                          <p:spTgt spid="207878"/>
                                        </p:tgtEl>
                                        <p:attrNameLst>
                                          <p:attrName>ppt_x</p:attrName>
                                        </p:attrNameLst>
                                      </p:cBhvr>
                                      <p:tavLst>
                                        <p:tav tm="0">
                                          <p:val>
                                            <p:strVal val="#ppt_x"/>
                                          </p:val>
                                        </p:tav>
                                        <p:tav tm="100000">
                                          <p:val>
                                            <p:strVal val="#ppt_x"/>
                                          </p:val>
                                        </p:tav>
                                      </p:tavLst>
                                    </p:anim>
                                    <p:anim calcmode="lin" valueType="num">
                                      <p:cBhvr additive="base">
                                        <p:cTn id="20" dur="500" fill="hold"/>
                                        <p:tgtEl>
                                          <p:spTgt spid="2078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7879"/>
                                        </p:tgtEl>
                                        <p:attrNameLst>
                                          <p:attrName>style.visibility</p:attrName>
                                        </p:attrNameLst>
                                      </p:cBhvr>
                                      <p:to>
                                        <p:strVal val="visible"/>
                                      </p:to>
                                    </p:set>
                                    <p:anim calcmode="lin" valueType="num">
                                      <p:cBhvr additive="base">
                                        <p:cTn id="25" dur="500" fill="hold"/>
                                        <p:tgtEl>
                                          <p:spTgt spid="207879"/>
                                        </p:tgtEl>
                                        <p:attrNameLst>
                                          <p:attrName>ppt_x</p:attrName>
                                        </p:attrNameLst>
                                      </p:cBhvr>
                                      <p:tavLst>
                                        <p:tav tm="0">
                                          <p:val>
                                            <p:strVal val="#ppt_x"/>
                                          </p:val>
                                        </p:tav>
                                        <p:tav tm="100000">
                                          <p:val>
                                            <p:strVal val="#ppt_x"/>
                                          </p:val>
                                        </p:tav>
                                      </p:tavLst>
                                    </p:anim>
                                    <p:anim calcmode="lin" valueType="num">
                                      <p:cBhvr additive="base">
                                        <p:cTn id="26" dur="500" fill="hold"/>
                                        <p:tgtEl>
                                          <p:spTgt spid="2078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p:bldP spid="207877" grpId="0"/>
      <p:bldP spid="207878" grpId="0"/>
      <p:bldP spid="207879"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395288" y="696913"/>
            <a:ext cx="8569325" cy="574675"/>
          </a:xfrm>
        </p:spPr>
        <p:txBody>
          <a:bodyPr/>
          <a:lstStyle/>
          <a:p>
            <a:pPr eaLnBrk="1" hangingPunct="1">
              <a:buFont typeface="Wingdings" pitchFamily="2" charset="2"/>
              <a:buNone/>
            </a:pPr>
            <a:r>
              <a:rPr lang="zh-CN" altLang="en-US" sz="2400" dirty="0"/>
              <a:t>例</a:t>
            </a:r>
            <a:r>
              <a:rPr lang="en-US" altLang="zh-CN" sz="2400" dirty="0"/>
              <a:t>9 </a:t>
            </a:r>
            <a:r>
              <a:rPr lang="zh-CN" altLang="en-US" sz="2400" dirty="0"/>
              <a:t>查询</a:t>
            </a:r>
            <a:r>
              <a:rPr lang="en-US" altLang="zh-CN" sz="2400" dirty="0">
                <a:solidFill>
                  <a:srgbClr val="0000FF"/>
                </a:solidFill>
              </a:rPr>
              <a:t>1</a:t>
            </a:r>
            <a:r>
              <a:rPr lang="zh-CN" altLang="en-US" sz="2400" dirty="0">
                <a:solidFill>
                  <a:srgbClr val="0000FF"/>
                </a:solidFill>
              </a:rPr>
              <a:t>号院系</a:t>
            </a:r>
            <a:r>
              <a:rPr lang="zh-CN" altLang="en-US" sz="2400" dirty="0"/>
              <a:t>的每个学生的平均成绩</a:t>
            </a:r>
          </a:p>
        </p:txBody>
      </p:sp>
      <p:sp>
        <p:nvSpPr>
          <p:cNvPr id="63491" name="Rectangle 4"/>
          <p:cNvSpPr>
            <a:spLocks noChangeArrowheads="1"/>
          </p:cNvSpPr>
          <p:nvPr/>
        </p:nvSpPr>
        <p:spPr bwMode="auto">
          <a:xfrm>
            <a:off x="395288" y="1344613"/>
            <a:ext cx="8497887" cy="1938992"/>
          </a:xfrm>
          <a:prstGeom prst="rect">
            <a:avLst/>
          </a:prstGeom>
          <a:noFill/>
          <a:ln w="9525">
            <a:noFill/>
            <a:miter lim="800000"/>
            <a:headEnd/>
            <a:tailEnd/>
          </a:ln>
        </p:spPr>
        <p:txBody>
          <a:bodyPr>
            <a:spAutoFit/>
          </a:bodyPr>
          <a:lstStyle/>
          <a:p>
            <a:r>
              <a:rPr lang="en-US" altLang="zh-CN" dirty="0"/>
              <a:t>select </a:t>
            </a:r>
            <a:r>
              <a:rPr lang="en-US" altLang="zh-CN" dirty="0" err="1"/>
              <a:t>sc.sno</a:t>
            </a:r>
            <a:r>
              <a:rPr lang="en-US" altLang="zh-CN" dirty="0"/>
              <a:t>, avg(grade)</a:t>
            </a:r>
          </a:p>
          <a:p>
            <a:r>
              <a:rPr lang="en-US" altLang="zh-CN" dirty="0">
                <a:solidFill>
                  <a:srgbClr val="0000FF"/>
                </a:solidFill>
              </a:rPr>
              <a:t>from sc, student</a:t>
            </a:r>
          </a:p>
          <a:p>
            <a:r>
              <a:rPr lang="en-US" altLang="zh-CN" dirty="0"/>
              <a:t>where </a:t>
            </a:r>
            <a:r>
              <a:rPr lang="en-US" altLang="zh-CN" dirty="0" err="1">
                <a:solidFill>
                  <a:srgbClr val="0000FF"/>
                </a:solidFill>
              </a:rPr>
              <a:t>sc.sno</a:t>
            </a:r>
            <a:r>
              <a:rPr lang="en-US" altLang="zh-CN" dirty="0">
                <a:solidFill>
                  <a:srgbClr val="0000FF"/>
                </a:solidFill>
              </a:rPr>
              <a:t>=student.sno</a:t>
            </a:r>
          </a:p>
          <a:p>
            <a:r>
              <a:rPr lang="en-US" altLang="zh-CN" dirty="0"/>
              <a:t>and </a:t>
            </a:r>
            <a:r>
              <a:rPr lang="en-US" altLang="zh-CN" dirty="0" err="1"/>
              <a:t>student.sdept</a:t>
            </a:r>
            <a:r>
              <a:rPr lang="en-US" altLang="zh-CN" dirty="0"/>
              <a:t>=1</a:t>
            </a:r>
          </a:p>
          <a:p>
            <a:r>
              <a:rPr lang="en-US" altLang="zh-CN" dirty="0"/>
              <a:t>group by </a:t>
            </a:r>
            <a:r>
              <a:rPr lang="en-US" altLang="zh-CN" dirty="0" err="1"/>
              <a:t>sc.sno</a:t>
            </a:r>
            <a:r>
              <a:rPr lang="en-US" altLang="zh-CN" dirty="0"/>
              <a:t>;</a:t>
            </a:r>
          </a:p>
        </p:txBody>
      </p:sp>
      <p:sp>
        <p:nvSpPr>
          <p:cNvPr id="4" name="灯片编号占位符 3"/>
          <p:cNvSpPr>
            <a:spLocks noGrp="1"/>
          </p:cNvSpPr>
          <p:nvPr>
            <p:ph type="sldNum" sz="quarter" idx="12"/>
          </p:nvPr>
        </p:nvSpPr>
        <p:spPr/>
        <p:txBody>
          <a:bodyPr/>
          <a:lstStyle/>
          <a:p>
            <a:pPr>
              <a:defRPr/>
            </a:pPr>
            <a:fld id="{7BE346A8-F3BB-4776-AAF1-9442C4B11204}" type="slidenum">
              <a:rPr lang="en-US" altLang="zh-CN" smtClean="0"/>
              <a:pPr>
                <a:defRPr/>
              </a:pPr>
              <a:t>115</a:t>
            </a:fld>
            <a:endParaRPr lang="en-US" altLang="zh-CN"/>
          </a:p>
        </p:txBody>
      </p:sp>
      <p:sp>
        <p:nvSpPr>
          <p:cNvPr id="6" name="矩形 5"/>
          <p:cNvSpPr/>
          <p:nvPr/>
        </p:nvSpPr>
        <p:spPr>
          <a:xfrm>
            <a:off x="500034" y="3246075"/>
            <a:ext cx="7572428" cy="830997"/>
          </a:xfrm>
          <a:prstGeom prst="rect">
            <a:avLst/>
          </a:prstGeom>
        </p:spPr>
        <p:txBody>
          <a:bodyPr wrap="square">
            <a:spAutoFit/>
          </a:bodyPr>
          <a:lstStyle/>
          <a:p>
            <a:r>
              <a:rPr lang="en-US" altLang="zh-CN" dirty="0">
                <a:solidFill>
                  <a:srgbClr val="0000FF"/>
                </a:solidFill>
              </a:rPr>
              <a:t>【</a:t>
            </a:r>
            <a:r>
              <a:rPr lang="zh-CN" altLang="en-US" dirty="0">
                <a:solidFill>
                  <a:srgbClr val="0000FF"/>
                </a:solidFill>
              </a:rPr>
              <a:t>注</a:t>
            </a:r>
            <a:r>
              <a:rPr lang="en-US" altLang="zh-CN" dirty="0">
                <a:solidFill>
                  <a:srgbClr val="0000FF"/>
                </a:solidFill>
              </a:rPr>
              <a:t>】</a:t>
            </a:r>
            <a:r>
              <a:rPr lang="zh-CN" altLang="en-US" dirty="0">
                <a:solidFill>
                  <a:srgbClr val="0000FF"/>
                </a:solidFill>
              </a:rPr>
              <a:t>学习、掌握分组查询的灵活、严谨应用。</a:t>
            </a:r>
          </a:p>
          <a:p>
            <a:r>
              <a:rPr lang="zh-CN" altLang="en-US" dirty="0">
                <a:solidFill>
                  <a:srgbClr val="0000FF"/>
                </a:solidFill>
              </a:rPr>
              <a:t>         属性空值的情况</a:t>
            </a:r>
            <a:r>
              <a:rPr lang="en-US" altLang="zh-CN" dirty="0">
                <a:solidFill>
                  <a:srgbClr val="0000FF"/>
                </a:solidFill>
              </a:rPr>
              <a:t>?    </a:t>
            </a:r>
            <a:endParaRPr lang="zh-CN" altLang="en-US" dirty="0">
              <a:solidFill>
                <a:srgbClr val="0000FF"/>
              </a:solidFill>
            </a:endParaRPr>
          </a:p>
        </p:txBody>
      </p:sp>
      <p:grpSp>
        <p:nvGrpSpPr>
          <p:cNvPr id="15" name="组合 14"/>
          <p:cNvGrpSpPr/>
          <p:nvPr/>
        </p:nvGrpSpPr>
        <p:grpSpPr>
          <a:xfrm>
            <a:off x="395288" y="4293096"/>
            <a:ext cx="2664544" cy="2376264"/>
            <a:chOff x="571472" y="4143380"/>
            <a:chExt cx="2000264" cy="1414466"/>
          </a:xfrm>
        </p:grpSpPr>
        <p:sp>
          <p:nvSpPr>
            <p:cNvPr id="10" name="六角星 9"/>
            <p:cNvSpPr/>
            <p:nvPr/>
          </p:nvSpPr>
          <p:spPr>
            <a:xfrm>
              <a:off x="571472" y="4357694"/>
              <a:ext cx="2000264" cy="1200152"/>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在</a:t>
              </a:r>
              <a:r>
                <a:rPr lang="en-US" altLang="zh-CN" dirty="0"/>
                <a:t>group by</a:t>
              </a:r>
              <a:r>
                <a:rPr lang="zh-CN" altLang="en-US" dirty="0"/>
                <a:t>子句中出现</a:t>
              </a:r>
              <a:endParaRPr lang="en-US" altLang="zh-CN" dirty="0"/>
            </a:p>
          </p:txBody>
        </p:sp>
        <p:sp>
          <p:nvSpPr>
            <p:cNvPr id="13" name="矩形 12"/>
            <p:cNvSpPr/>
            <p:nvPr/>
          </p:nvSpPr>
          <p:spPr>
            <a:xfrm>
              <a:off x="1928794" y="4143380"/>
              <a:ext cx="436338" cy="461665"/>
            </a:xfrm>
            <a:prstGeom prst="rect">
              <a:avLst/>
            </a:prstGeom>
          </p:spPr>
          <p:txBody>
            <a:bodyPr wrap="none">
              <a:spAutoFit/>
            </a:bodyPr>
            <a:lstStyle/>
            <a:p>
              <a:r>
                <a:rPr lang="zh-CN" altLang="en-US" dirty="0">
                  <a:solidFill>
                    <a:srgbClr val="FF0000"/>
                  </a:solidFill>
                </a:rPr>
                <a:t>√</a:t>
              </a:r>
            </a:p>
          </p:txBody>
        </p:sp>
      </p:grpSp>
      <p:sp>
        <p:nvSpPr>
          <p:cNvPr id="12" name="横卷形 11"/>
          <p:cNvSpPr/>
          <p:nvPr/>
        </p:nvSpPr>
        <p:spPr>
          <a:xfrm>
            <a:off x="3500429" y="4878268"/>
            <a:ext cx="1821767"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不在分组子句中</a:t>
            </a:r>
          </a:p>
        </p:txBody>
      </p:sp>
      <p:sp>
        <p:nvSpPr>
          <p:cNvPr id="2" name="圆角矩形标注 1"/>
          <p:cNvSpPr/>
          <p:nvPr/>
        </p:nvSpPr>
        <p:spPr>
          <a:xfrm>
            <a:off x="4864996" y="3653723"/>
            <a:ext cx="914400" cy="612648"/>
          </a:xfrm>
          <a:prstGeom prst="wedgeRoundRectCallout">
            <a:avLst>
              <a:gd name="adj1" fmla="val -159897"/>
              <a:gd name="adj2" fmla="val -1679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跳过</a:t>
            </a:r>
          </a:p>
        </p:txBody>
      </p:sp>
      <p:grpSp>
        <p:nvGrpSpPr>
          <p:cNvPr id="26" name="组合 25"/>
          <p:cNvGrpSpPr/>
          <p:nvPr/>
        </p:nvGrpSpPr>
        <p:grpSpPr>
          <a:xfrm>
            <a:off x="5508104" y="3729215"/>
            <a:ext cx="3045903" cy="1665689"/>
            <a:chOff x="5508104" y="3729215"/>
            <a:chExt cx="3045903" cy="1665689"/>
          </a:xfrm>
        </p:grpSpPr>
        <p:sp>
          <p:nvSpPr>
            <p:cNvPr id="14" name="矩形 13"/>
            <p:cNvSpPr/>
            <p:nvPr/>
          </p:nvSpPr>
          <p:spPr>
            <a:xfrm>
              <a:off x="7413619" y="3729215"/>
              <a:ext cx="695456" cy="461665"/>
            </a:xfrm>
            <a:prstGeom prst="rect">
              <a:avLst/>
            </a:prstGeom>
          </p:spPr>
          <p:txBody>
            <a:bodyPr wrap="none">
              <a:spAutoFit/>
            </a:bodyPr>
            <a:lstStyle/>
            <a:p>
              <a:r>
                <a:rPr lang="zh-CN" altLang="en-US" dirty="0">
                  <a:solidFill>
                    <a:srgbClr val="FF0000"/>
                  </a:solidFill>
                </a:rPr>
                <a:t>√</a:t>
              </a:r>
            </a:p>
          </p:txBody>
        </p:sp>
        <p:sp>
          <p:nvSpPr>
            <p:cNvPr id="21" name="横卷形 20"/>
            <p:cNvSpPr/>
            <p:nvPr/>
          </p:nvSpPr>
          <p:spPr>
            <a:xfrm>
              <a:off x="6732240" y="4060296"/>
              <a:ext cx="1821767"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作为集函数参数</a:t>
              </a:r>
            </a:p>
          </p:txBody>
        </p:sp>
        <p:cxnSp>
          <p:nvCxnSpPr>
            <p:cNvPr id="7" name="直接箭头连接符 6"/>
            <p:cNvCxnSpPr/>
            <p:nvPr/>
          </p:nvCxnSpPr>
          <p:spPr>
            <a:xfrm flipV="1">
              <a:off x="5508104" y="4680888"/>
              <a:ext cx="1181172" cy="714016"/>
            </a:xfrm>
            <a:prstGeom prst="straightConnector1">
              <a:avLst/>
            </a:prstGeom>
            <a:ln w="7620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5508104" y="5379608"/>
            <a:ext cx="3002939" cy="1324012"/>
            <a:chOff x="5508104" y="5379608"/>
            <a:chExt cx="3002939" cy="1324012"/>
          </a:xfrm>
        </p:grpSpPr>
        <p:sp>
          <p:nvSpPr>
            <p:cNvPr id="20" name="矩形 19"/>
            <p:cNvSpPr/>
            <p:nvPr/>
          </p:nvSpPr>
          <p:spPr>
            <a:xfrm>
              <a:off x="7353939" y="5379608"/>
              <a:ext cx="492443" cy="461665"/>
            </a:xfrm>
            <a:prstGeom prst="rect">
              <a:avLst/>
            </a:prstGeom>
          </p:spPr>
          <p:txBody>
            <a:bodyPr wrap="none">
              <a:spAutoFit/>
            </a:bodyPr>
            <a:lstStyle/>
            <a:p>
              <a:r>
                <a:rPr lang="en-US" altLang="zh-CN" b="1" dirty="0">
                  <a:solidFill>
                    <a:srgbClr val="FF0000"/>
                  </a:solidFill>
                </a:rPr>
                <a:t>×</a:t>
              </a:r>
              <a:endParaRPr lang="zh-CN" altLang="en-US" b="1" dirty="0">
                <a:solidFill>
                  <a:srgbClr val="FF0000"/>
                </a:solidFill>
              </a:endParaRPr>
            </a:p>
          </p:txBody>
        </p:sp>
        <p:sp>
          <p:nvSpPr>
            <p:cNvPr id="22" name="横卷形 21"/>
            <p:cNvSpPr/>
            <p:nvPr/>
          </p:nvSpPr>
          <p:spPr>
            <a:xfrm>
              <a:off x="6689276" y="5670348"/>
              <a:ext cx="1821767"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未作为集函数参数</a:t>
              </a:r>
            </a:p>
          </p:txBody>
        </p:sp>
        <p:cxnSp>
          <p:nvCxnSpPr>
            <p:cNvPr id="23" name="直接箭头连接符 22"/>
            <p:cNvCxnSpPr/>
            <p:nvPr/>
          </p:nvCxnSpPr>
          <p:spPr>
            <a:xfrm>
              <a:off x="5508104" y="5379608"/>
              <a:ext cx="1080120" cy="807376"/>
            </a:xfrm>
            <a:prstGeom prst="straightConnector1">
              <a:avLst/>
            </a:prstGeom>
            <a:ln w="7620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8" name="矩形 27"/>
          <p:cNvSpPr/>
          <p:nvPr/>
        </p:nvSpPr>
        <p:spPr>
          <a:xfrm>
            <a:off x="587383" y="3933056"/>
            <a:ext cx="3231975" cy="461665"/>
          </a:xfrm>
          <a:prstGeom prst="rect">
            <a:avLst/>
          </a:prstGeom>
        </p:spPr>
        <p:txBody>
          <a:bodyPr wrap="none">
            <a:spAutoFit/>
          </a:bodyPr>
          <a:lstStyle/>
          <a:p>
            <a:r>
              <a:rPr lang="en-US" altLang="zh-CN" dirty="0">
                <a:solidFill>
                  <a:srgbClr val="0000FF"/>
                </a:solidFill>
              </a:rPr>
              <a:t>select</a:t>
            </a:r>
            <a:r>
              <a:rPr lang="zh-CN" altLang="en-US" dirty="0">
                <a:solidFill>
                  <a:srgbClr val="0000FF"/>
                </a:solidFill>
              </a:rPr>
              <a:t>子句里的属性？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ppt_x"/>
                                          </p:val>
                                        </p:tav>
                                        <p:tav tm="100000">
                                          <p:val>
                                            <p:strVal val="#ppt_x"/>
                                          </p:val>
                                        </p:tav>
                                      </p:tavLst>
                                    </p:anim>
                                    <p:anim calcmode="lin" valueType="num">
                                      <p:cBhvr additive="base">
                                        <p:cTn id="3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P spid="2" grpId="0" animBg="1"/>
      <p:bldP spid="28"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395288" y="696913"/>
            <a:ext cx="8569325" cy="574675"/>
          </a:xfrm>
        </p:spPr>
        <p:txBody>
          <a:bodyPr/>
          <a:lstStyle/>
          <a:p>
            <a:pPr eaLnBrk="1" hangingPunct="1">
              <a:buFont typeface="Wingdings" pitchFamily="2" charset="2"/>
              <a:buNone/>
            </a:pPr>
            <a:r>
              <a:rPr lang="zh-CN" altLang="en-US" sz="2400" dirty="0"/>
              <a:t>例</a:t>
            </a:r>
            <a:r>
              <a:rPr lang="en-US" altLang="zh-CN" sz="2400" dirty="0"/>
              <a:t>10 </a:t>
            </a:r>
            <a:r>
              <a:rPr lang="zh-CN" altLang="en-US" sz="2400" dirty="0"/>
              <a:t>查询</a:t>
            </a:r>
            <a:r>
              <a:rPr lang="en-US" altLang="zh-CN" sz="2400" dirty="0"/>
              <a:t>1</a:t>
            </a:r>
            <a:r>
              <a:rPr lang="zh-CN" altLang="en-US" sz="2400" dirty="0"/>
              <a:t>号院系的每个学生的学号、姓名和平均成绩</a:t>
            </a:r>
          </a:p>
        </p:txBody>
      </p:sp>
      <p:sp>
        <p:nvSpPr>
          <p:cNvPr id="63491" name="Rectangle 4"/>
          <p:cNvSpPr>
            <a:spLocks noChangeArrowheads="1"/>
          </p:cNvSpPr>
          <p:nvPr/>
        </p:nvSpPr>
        <p:spPr bwMode="auto">
          <a:xfrm>
            <a:off x="395288" y="1344613"/>
            <a:ext cx="8497887" cy="1938992"/>
          </a:xfrm>
          <a:prstGeom prst="rect">
            <a:avLst/>
          </a:prstGeom>
          <a:noFill/>
          <a:ln w="9525">
            <a:noFill/>
            <a:miter lim="800000"/>
            <a:headEnd/>
            <a:tailEnd/>
          </a:ln>
        </p:spPr>
        <p:txBody>
          <a:bodyPr>
            <a:spAutoFit/>
          </a:bodyPr>
          <a:lstStyle/>
          <a:p>
            <a:r>
              <a:rPr lang="en-US" altLang="zh-CN" dirty="0"/>
              <a:t>select </a:t>
            </a:r>
            <a:r>
              <a:rPr lang="en-US" altLang="zh-CN" dirty="0" err="1"/>
              <a:t>sc.sno</a:t>
            </a:r>
            <a:r>
              <a:rPr lang="en-US" altLang="zh-CN" dirty="0"/>
              <a:t>, </a:t>
            </a:r>
            <a:r>
              <a:rPr lang="en-US" altLang="zh-CN" dirty="0" err="1">
                <a:solidFill>
                  <a:srgbClr val="0000FF"/>
                </a:solidFill>
              </a:rPr>
              <a:t>student.sname</a:t>
            </a:r>
            <a:r>
              <a:rPr lang="en-US" altLang="zh-CN" dirty="0"/>
              <a:t>, avg(grade)</a:t>
            </a:r>
          </a:p>
          <a:p>
            <a:r>
              <a:rPr lang="en-US" altLang="zh-CN" dirty="0"/>
              <a:t>from sc, student</a:t>
            </a:r>
          </a:p>
          <a:p>
            <a:r>
              <a:rPr lang="en-US" altLang="zh-CN" dirty="0"/>
              <a:t>where </a:t>
            </a:r>
            <a:r>
              <a:rPr lang="en-US" altLang="zh-CN" dirty="0" err="1"/>
              <a:t>sc.sno</a:t>
            </a:r>
            <a:r>
              <a:rPr lang="en-US" altLang="zh-CN" dirty="0"/>
              <a:t>=student.sno</a:t>
            </a:r>
          </a:p>
          <a:p>
            <a:r>
              <a:rPr lang="en-US" altLang="zh-CN" dirty="0"/>
              <a:t>and </a:t>
            </a:r>
            <a:r>
              <a:rPr lang="en-US" altLang="zh-CN" dirty="0" err="1"/>
              <a:t>student.sdept</a:t>
            </a:r>
            <a:r>
              <a:rPr lang="en-US" altLang="zh-CN" dirty="0"/>
              <a:t>=1</a:t>
            </a:r>
          </a:p>
          <a:p>
            <a:r>
              <a:rPr lang="en-US" altLang="zh-CN" dirty="0"/>
              <a:t>group by </a:t>
            </a:r>
            <a:r>
              <a:rPr lang="en-US" altLang="zh-CN" dirty="0" err="1"/>
              <a:t>sc.sno</a:t>
            </a:r>
            <a:r>
              <a:rPr lang="en-US" altLang="zh-CN" dirty="0"/>
              <a:t>, </a:t>
            </a:r>
            <a:r>
              <a:rPr lang="en-US" altLang="zh-CN" dirty="0" err="1">
                <a:solidFill>
                  <a:srgbClr val="0000FF"/>
                </a:solidFill>
              </a:rPr>
              <a:t>student.sname</a:t>
            </a:r>
            <a:r>
              <a:rPr lang="en-US" altLang="zh-CN" dirty="0"/>
              <a:t>;</a:t>
            </a:r>
          </a:p>
        </p:txBody>
      </p:sp>
      <p:sp>
        <p:nvSpPr>
          <p:cNvPr id="4" name="灯片编号占位符 3"/>
          <p:cNvSpPr>
            <a:spLocks noGrp="1"/>
          </p:cNvSpPr>
          <p:nvPr>
            <p:ph type="sldNum" sz="quarter" idx="12"/>
          </p:nvPr>
        </p:nvSpPr>
        <p:spPr/>
        <p:txBody>
          <a:bodyPr/>
          <a:lstStyle/>
          <a:p>
            <a:pPr>
              <a:defRPr/>
            </a:pPr>
            <a:fld id="{7BE346A8-F3BB-4776-AAF1-9442C4B11204}" type="slidenum">
              <a:rPr lang="en-US" altLang="zh-CN" smtClean="0"/>
              <a:pPr>
                <a:defRPr/>
              </a:pPr>
              <a:t>116</a:t>
            </a:fld>
            <a:endParaRPr lang="en-US" altLang="zh-CN"/>
          </a:p>
        </p:txBody>
      </p:sp>
    </p:spTree>
    <p:extLst>
      <p:ext uri="{BB962C8B-B14F-4D97-AF65-F5344CB8AC3E}">
        <p14:creationId xmlns:p14="http://schemas.microsoft.com/office/powerpoint/2010/main" val="10398826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50825" y="44450"/>
            <a:ext cx="8162925" cy="519113"/>
          </a:xfrm>
        </p:spPr>
        <p:txBody>
          <a:bodyPr/>
          <a:lstStyle/>
          <a:p>
            <a:pPr eaLnBrk="1" hangingPunct="1"/>
            <a:r>
              <a:rPr lang="en-US" altLang="zh-CN" sz="2800" b="1" dirty="0">
                <a:solidFill>
                  <a:schemeClr val="tx1"/>
                </a:solidFill>
              </a:rPr>
              <a:t>3.4.2 </a:t>
            </a:r>
            <a:r>
              <a:rPr lang="zh-CN" altLang="en-US" sz="2800" b="1" dirty="0">
                <a:solidFill>
                  <a:schemeClr val="tx1"/>
                </a:solidFill>
              </a:rPr>
              <a:t>连接查询</a:t>
            </a:r>
          </a:p>
        </p:txBody>
      </p:sp>
      <p:sp>
        <p:nvSpPr>
          <p:cNvPr id="66563" name="Rectangle 3"/>
          <p:cNvSpPr>
            <a:spLocks noGrp="1" noChangeArrowheads="1"/>
          </p:cNvSpPr>
          <p:nvPr>
            <p:ph idx="1"/>
          </p:nvPr>
        </p:nvSpPr>
        <p:spPr>
          <a:xfrm>
            <a:off x="250825" y="620713"/>
            <a:ext cx="8642350" cy="3671887"/>
          </a:xfrm>
        </p:spPr>
        <p:txBody>
          <a:bodyPr/>
          <a:lstStyle/>
          <a:p>
            <a:pPr eaLnBrk="1" hangingPunct="1">
              <a:lnSpc>
                <a:spcPct val="90000"/>
              </a:lnSpc>
              <a:buFont typeface="Wingdings" pitchFamily="2" charset="2"/>
              <a:buNone/>
            </a:pPr>
            <a:r>
              <a:rPr lang="en-US" altLang="zh-CN" sz="2400" dirty="0">
                <a:latin typeface="Times New Roman" pitchFamily="18" charset="0"/>
              </a:rPr>
              <a:t>·</a:t>
            </a:r>
            <a:r>
              <a:rPr lang="zh-CN" altLang="en-US" sz="2400" dirty="0"/>
              <a:t>什么是连接查询：一个查询涉及两个以上表</a:t>
            </a:r>
          </a:p>
          <a:p>
            <a:pPr eaLnBrk="1" hangingPunct="1">
              <a:lnSpc>
                <a:spcPct val="90000"/>
              </a:lnSpc>
              <a:buFont typeface="Wingdings" pitchFamily="2" charset="2"/>
              <a:buNone/>
            </a:pPr>
            <a:r>
              <a:rPr lang="en-US" altLang="zh-CN" sz="2400" dirty="0">
                <a:latin typeface="Times New Roman" pitchFamily="18" charset="0"/>
              </a:rPr>
              <a:t>·</a:t>
            </a:r>
            <a:r>
              <a:rPr lang="zh-CN" altLang="en-US" sz="2400" dirty="0"/>
              <a:t>为什么？一个表中信息不足</a:t>
            </a:r>
          </a:p>
          <a:p>
            <a:pPr eaLnBrk="1" hangingPunct="1">
              <a:lnSpc>
                <a:spcPct val="90000"/>
              </a:lnSpc>
              <a:buFont typeface="Wingdings" pitchFamily="2" charset="2"/>
              <a:buNone/>
            </a:pPr>
            <a:r>
              <a:rPr lang="en-US" altLang="zh-CN" sz="2400" dirty="0">
                <a:latin typeface="Times New Roman" pitchFamily="18" charset="0"/>
              </a:rPr>
              <a:t>·</a:t>
            </a:r>
            <a:r>
              <a:rPr lang="zh-CN" altLang="en-US" sz="2400" dirty="0"/>
              <a:t>条件：连接相关联的属性</a:t>
            </a:r>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r>
              <a:rPr lang="en-US" altLang="zh-CN" sz="2400" dirty="0"/>
              <a:t>1</a:t>
            </a:r>
            <a:r>
              <a:rPr lang="zh-CN" altLang="en-US" sz="2400" dirty="0"/>
              <a:t>、等值连接</a:t>
            </a:r>
          </a:p>
          <a:p>
            <a:pPr eaLnBrk="1" hangingPunct="1">
              <a:lnSpc>
                <a:spcPct val="90000"/>
              </a:lnSpc>
              <a:buFont typeface="Wingdings" pitchFamily="2" charset="2"/>
              <a:buNone/>
            </a:pPr>
            <a:r>
              <a:rPr lang="zh-CN" altLang="en-US" sz="2400" dirty="0"/>
              <a:t>例① 查成绩不及格的学生单位及姓名</a:t>
            </a:r>
          </a:p>
          <a:p>
            <a:pPr eaLnBrk="1" hangingPunct="1">
              <a:lnSpc>
                <a:spcPct val="90000"/>
              </a:lnSpc>
              <a:buFont typeface="Wingdings" pitchFamily="2" charset="2"/>
              <a:buNone/>
            </a:pPr>
            <a:r>
              <a:rPr lang="en-US" altLang="zh-CN" sz="2400" dirty="0"/>
              <a:t>select sdept, sname</a:t>
            </a:r>
          </a:p>
          <a:p>
            <a:pPr eaLnBrk="1" hangingPunct="1">
              <a:lnSpc>
                <a:spcPct val="90000"/>
              </a:lnSpc>
              <a:buFont typeface="Wingdings" pitchFamily="2" charset="2"/>
              <a:buNone/>
            </a:pPr>
            <a:r>
              <a:rPr lang="en-US" altLang="zh-CN" sz="2400" dirty="0"/>
              <a:t>from student, sc</a:t>
            </a:r>
          </a:p>
          <a:p>
            <a:pPr eaLnBrk="1" hangingPunct="1">
              <a:lnSpc>
                <a:spcPct val="90000"/>
              </a:lnSpc>
              <a:buFont typeface="Wingdings" pitchFamily="2" charset="2"/>
              <a:buNone/>
            </a:pPr>
            <a:r>
              <a:rPr lang="en-US" altLang="zh-CN" sz="2400" dirty="0"/>
              <a:t>where </a:t>
            </a:r>
            <a:r>
              <a:rPr lang="en-US" altLang="zh-CN" sz="2400" dirty="0">
                <a:solidFill>
                  <a:srgbClr val="0000FF"/>
                </a:solidFill>
              </a:rPr>
              <a:t>student. sno = </a:t>
            </a:r>
            <a:r>
              <a:rPr lang="en-US" altLang="zh-CN" sz="2400" dirty="0" err="1">
                <a:solidFill>
                  <a:srgbClr val="0000FF"/>
                </a:solidFill>
              </a:rPr>
              <a:t>sc.sno</a:t>
            </a:r>
            <a:r>
              <a:rPr lang="en-US" altLang="zh-CN" sz="2400" dirty="0"/>
              <a:t> and grade &lt; 60;</a:t>
            </a:r>
          </a:p>
        </p:txBody>
      </p:sp>
      <p:sp>
        <p:nvSpPr>
          <p:cNvPr id="156677" name="Text Box 5"/>
          <p:cNvSpPr txBox="1">
            <a:spLocks noChangeArrowheads="1"/>
          </p:cNvSpPr>
          <p:nvPr/>
        </p:nvSpPr>
        <p:spPr bwMode="auto">
          <a:xfrm>
            <a:off x="179388" y="4724400"/>
            <a:ext cx="8516937" cy="1187450"/>
          </a:xfrm>
          <a:prstGeom prst="rect">
            <a:avLst/>
          </a:prstGeom>
          <a:noFill/>
          <a:ln w="9525">
            <a:noFill/>
            <a:miter lim="800000"/>
            <a:headEnd/>
            <a:tailEnd/>
          </a:ln>
        </p:spPr>
        <p:txBody>
          <a:bodyPr>
            <a:spAutoFit/>
          </a:bodyPr>
          <a:lstStyle/>
          <a:p>
            <a:r>
              <a:rPr lang="en-US" altLang="zh-CN" dirty="0"/>
              <a:t>  select </a:t>
            </a:r>
            <a:r>
              <a:rPr lang="en-US" altLang="zh-CN" dirty="0">
                <a:solidFill>
                  <a:srgbClr val="FF0000"/>
                </a:solidFill>
              </a:rPr>
              <a:t>student</a:t>
            </a:r>
            <a:r>
              <a:rPr lang="en-US" altLang="zh-CN" dirty="0"/>
              <a:t>.sno, sname, sdept</a:t>
            </a:r>
          </a:p>
          <a:p>
            <a:r>
              <a:rPr lang="en-US" altLang="zh-CN" dirty="0"/>
              <a:t>  from student, sc</a:t>
            </a:r>
          </a:p>
          <a:p>
            <a:r>
              <a:rPr lang="en-US" altLang="zh-CN" dirty="0"/>
              <a:t>  where </a:t>
            </a:r>
            <a:r>
              <a:rPr lang="en-US" altLang="zh-CN" dirty="0">
                <a:solidFill>
                  <a:srgbClr val="0000FF"/>
                </a:solidFill>
              </a:rPr>
              <a:t>student. sno = </a:t>
            </a:r>
            <a:r>
              <a:rPr lang="en-US" altLang="zh-CN" dirty="0" err="1">
                <a:solidFill>
                  <a:srgbClr val="0000FF"/>
                </a:solidFill>
              </a:rPr>
              <a:t>sc.sno</a:t>
            </a:r>
            <a:r>
              <a:rPr lang="en-US" altLang="zh-CN" dirty="0"/>
              <a:t> and grade &lt; 60;</a:t>
            </a:r>
          </a:p>
        </p:txBody>
      </p:sp>
      <p:sp>
        <p:nvSpPr>
          <p:cNvPr id="156678" name="Rectangle 6"/>
          <p:cNvSpPr>
            <a:spLocks noChangeArrowheads="1"/>
          </p:cNvSpPr>
          <p:nvPr/>
        </p:nvSpPr>
        <p:spPr bwMode="auto">
          <a:xfrm>
            <a:off x="179388" y="5949950"/>
            <a:ext cx="8640762" cy="457200"/>
          </a:xfrm>
          <a:prstGeom prst="rect">
            <a:avLst/>
          </a:prstGeom>
          <a:noFill/>
          <a:ln w="9525">
            <a:noFill/>
            <a:miter lim="800000"/>
            <a:headEnd/>
            <a:tailEnd/>
          </a:ln>
        </p:spPr>
        <p:txBody>
          <a:bodyPr>
            <a:spAutoFit/>
          </a:bodyPr>
          <a:lstStyle/>
          <a:p>
            <a:r>
              <a:rPr lang="en-US" altLang="zh-CN"/>
              <a:t>2</a:t>
            </a:r>
            <a:r>
              <a:rPr lang="zh-CN" altLang="en-US"/>
              <a:t>、自然连接（相同属性，明确写出</a:t>
            </a:r>
            <a:r>
              <a:rPr lang="en-US" altLang="zh-CN"/>
              <a:t>select</a:t>
            </a:r>
            <a:r>
              <a:rPr lang="zh-CN" altLang="en-US"/>
              <a:t>项的来源）</a:t>
            </a:r>
          </a:p>
        </p:txBody>
      </p:sp>
      <p:sp>
        <p:nvSpPr>
          <p:cNvPr id="156679" name="Rectangle 7"/>
          <p:cNvSpPr>
            <a:spLocks noChangeArrowheads="1"/>
          </p:cNvSpPr>
          <p:nvPr/>
        </p:nvSpPr>
        <p:spPr bwMode="auto">
          <a:xfrm>
            <a:off x="250825" y="4292600"/>
            <a:ext cx="8569325" cy="420688"/>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75000"/>
              <a:buFont typeface="Wingdings" pitchFamily="2" charset="2"/>
              <a:buNone/>
            </a:pPr>
            <a:r>
              <a:rPr lang="zh-CN" altLang="en-US" dirty="0"/>
              <a:t>问题：若要查询成绩不及格的学生</a:t>
            </a:r>
            <a:r>
              <a:rPr lang="zh-CN" altLang="en-US" dirty="0">
                <a:solidFill>
                  <a:srgbClr val="FF0000"/>
                </a:solidFill>
              </a:rPr>
              <a:t>学号</a:t>
            </a:r>
            <a:r>
              <a:rPr lang="zh-CN" altLang="en-US" dirty="0"/>
              <a:t>、姓名及单位呢？</a:t>
            </a:r>
          </a:p>
        </p:txBody>
      </p:sp>
      <p:sp>
        <p:nvSpPr>
          <p:cNvPr id="7" name="灯片编号占位符 6"/>
          <p:cNvSpPr>
            <a:spLocks noGrp="1"/>
          </p:cNvSpPr>
          <p:nvPr>
            <p:ph type="sldNum" sz="quarter" idx="12"/>
          </p:nvPr>
        </p:nvSpPr>
        <p:spPr/>
        <p:txBody>
          <a:bodyPr/>
          <a:lstStyle/>
          <a:p>
            <a:pPr>
              <a:defRPr/>
            </a:pPr>
            <a:fld id="{2A937EDD-B32C-4B03-A223-33EBF4A3161B}" type="slidenum">
              <a:rPr lang="en-US" altLang="zh-CN" smtClean="0"/>
              <a:pPr>
                <a:defRPr/>
              </a:pPr>
              <a:t>117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6679"/>
                                        </p:tgtEl>
                                        <p:attrNameLst>
                                          <p:attrName>style.visibility</p:attrName>
                                        </p:attrNameLst>
                                      </p:cBhvr>
                                      <p:to>
                                        <p:strVal val="visible"/>
                                      </p:to>
                                    </p:set>
                                    <p:anim calcmode="lin" valueType="num">
                                      <p:cBhvr additive="base">
                                        <p:cTn id="7" dur="500" fill="hold"/>
                                        <p:tgtEl>
                                          <p:spTgt spid="156679"/>
                                        </p:tgtEl>
                                        <p:attrNameLst>
                                          <p:attrName>ppt_x</p:attrName>
                                        </p:attrNameLst>
                                      </p:cBhvr>
                                      <p:tavLst>
                                        <p:tav tm="0">
                                          <p:val>
                                            <p:strVal val="1+#ppt_w/2"/>
                                          </p:val>
                                        </p:tav>
                                        <p:tav tm="100000">
                                          <p:val>
                                            <p:strVal val="#ppt_x"/>
                                          </p:val>
                                        </p:tav>
                                      </p:tavLst>
                                    </p:anim>
                                    <p:anim calcmode="lin" valueType="num">
                                      <p:cBhvr additive="base">
                                        <p:cTn id="8" dur="500" fill="hold"/>
                                        <p:tgtEl>
                                          <p:spTgt spid="1566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6677"/>
                                        </p:tgtEl>
                                        <p:attrNameLst>
                                          <p:attrName>style.visibility</p:attrName>
                                        </p:attrNameLst>
                                      </p:cBhvr>
                                      <p:to>
                                        <p:strVal val="visible"/>
                                      </p:to>
                                    </p:set>
                                    <p:anim calcmode="lin" valueType="num">
                                      <p:cBhvr additive="base">
                                        <p:cTn id="13" dur="500" fill="hold"/>
                                        <p:tgtEl>
                                          <p:spTgt spid="156677"/>
                                        </p:tgtEl>
                                        <p:attrNameLst>
                                          <p:attrName>ppt_x</p:attrName>
                                        </p:attrNameLst>
                                      </p:cBhvr>
                                      <p:tavLst>
                                        <p:tav tm="0">
                                          <p:val>
                                            <p:strVal val="#ppt_x"/>
                                          </p:val>
                                        </p:tav>
                                        <p:tav tm="100000">
                                          <p:val>
                                            <p:strVal val="#ppt_x"/>
                                          </p:val>
                                        </p:tav>
                                      </p:tavLst>
                                    </p:anim>
                                    <p:anim calcmode="lin" valueType="num">
                                      <p:cBhvr additive="base">
                                        <p:cTn id="14" dur="500" fill="hold"/>
                                        <p:tgtEl>
                                          <p:spTgt spid="1566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6678"/>
                                        </p:tgtEl>
                                        <p:attrNameLst>
                                          <p:attrName>style.visibility</p:attrName>
                                        </p:attrNameLst>
                                      </p:cBhvr>
                                      <p:to>
                                        <p:strVal val="visible"/>
                                      </p:to>
                                    </p:set>
                                    <p:anim calcmode="lin" valueType="num">
                                      <p:cBhvr additive="base">
                                        <p:cTn id="19" dur="500" fill="hold"/>
                                        <p:tgtEl>
                                          <p:spTgt spid="156678"/>
                                        </p:tgtEl>
                                        <p:attrNameLst>
                                          <p:attrName>ppt_x</p:attrName>
                                        </p:attrNameLst>
                                      </p:cBhvr>
                                      <p:tavLst>
                                        <p:tav tm="0">
                                          <p:val>
                                            <p:strVal val="#ppt_x"/>
                                          </p:val>
                                        </p:tav>
                                        <p:tav tm="100000">
                                          <p:val>
                                            <p:strVal val="#ppt_x"/>
                                          </p:val>
                                        </p:tav>
                                      </p:tavLst>
                                    </p:anim>
                                    <p:anim calcmode="lin" valueType="num">
                                      <p:cBhvr additive="base">
                                        <p:cTn id="20" dur="500" fill="hold"/>
                                        <p:tgtEl>
                                          <p:spTgt spid="1566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p:bldP spid="156678" grpId="0"/>
      <p:bldP spid="156679"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250825" y="615950"/>
            <a:ext cx="8713788" cy="4598988"/>
          </a:xfrm>
        </p:spPr>
        <p:txBody>
          <a:bodyPr/>
          <a:lstStyle/>
          <a:p>
            <a:pPr eaLnBrk="1" hangingPunct="1">
              <a:lnSpc>
                <a:spcPct val="150000"/>
              </a:lnSpc>
              <a:buFont typeface="Wingdings" pitchFamily="2" charset="2"/>
              <a:buNone/>
            </a:pPr>
            <a:r>
              <a:rPr lang="en-US" altLang="zh-CN" sz="2400" dirty="0"/>
              <a:t>3</a:t>
            </a:r>
            <a:r>
              <a:rPr lang="zh-CN" altLang="en-US" sz="2400" dirty="0"/>
              <a:t>、自身连接（自己与自己连接，看成两个表）</a:t>
            </a:r>
          </a:p>
          <a:p>
            <a:pPr eaLnBrk="1" hangingPunct="1">
              <a:lnSpc>
                <a:spcPct val="150000"/>
              </a:lnSpc>
              <a:buFont typeface="Wingdings" pitchFamily="2" charset="2"/>
              <a:buNone/>
            </a:pPr>
            <a:r>
              <a:rPr lang="zh-CN" altLang="en-US" sz="2400" dirty="0"/>
              <a:t>例：查每一门的间接先修课（即先修课的先修课）</a:t>
            </a:r>
          </a:p>
          <a:p>
            <a:pPr eaLnBrk="1" hangingPunct="1">
              <a:buFont typeface="Wingdings" pitchFamily="2" charset="2"/>
              <a:buNone/>
            </a:pPr>
            <a:r>
              <a:rPr lang="zh-CN" altLang="en-US" sz="2400" dirty="0"/>
              <a:t>课程表：</a:t>
            </a:r>
            <a:r>
              <a:rPr lang="en-US" altLang="zh-CN" sz="2400" dirty="0"/>
              <a:t>course (cno, cname, cpno, ccredit</a:t>
            </a:r>
            <a:r>
              <a:rPr lang="zh-CN" altLang="en-US" sz="2400" dirty="0"/>
              <a:t>，</a:t>
            </a:r>
            <a:r>
              <a:rPr lang="en-US" altLang="zh-CN" sz="2400" dirty="0"/>
              <a:t>cdept)</a:t>
            </a:r>
          </a:p>
          <a:p>
            <a:pPr eaLnBrk="1" hangingPunct="1">
              <a:lnSpc>
                <a:spcPct val="150000"/>
              </a:lnSpc>
              <a:buFont typeface="Wingdings" pitchFamily="2" charset="2"/>
              <a:buNone/>
            </a:pPr>
            <a:r>
              <a:rPr lang="en-US" altLang="zh-CN" sz="2400" dirty="0"/>
              <a:t>select </a:t>
            </a:r>
            <a:r>
              <a:rPr lang="en-US" altLang="zh-CN" sz="2400" dirty="0">
                <a:solidFill>
                  <a:srgbClr val="0000FF"/>
                </a:solidFill>
              </a:rPr>
              <a:t>first</a:t>
            </a:r>
            <a:r>
              <a:rPr lang="en-US" altLang="zh-CN" sz="2400" dirty="0"/>
              <a:t>.cno, </a:t>
            </a:r>
            <a:r>
              <a:rPr lang="en-US" altLang="zh-CN" sz="2400" dirty="0">
                <a:solidFill>
                  <a:srgbClr val="FF0000"/>
                </a:solidFill>
              </a:rPr>
              <a:t>second</a:t>
            </a:r>
            <a:r>
              <a:rPr lang="en-US" altLang="zh-CN" sz="2400" dirty="0"/>
              <a:t>.pcno</a:t>
            </a:r>
          </a:p>
          <a:p>
            <a:pPr eaLnBrk="1" hangingPunct="1">
              <a:lnSpc>
                <a:spcPct val="150000"/>
              </a:lnSpc>
              <a:buFont typeface="Wingdings" pitchFamily="2" charset="2"/>
              <a:buNone/>
            </a:pPr>
            <a:r>
              <a:rPr lang="en-US" altLang="zh-CN" sz="2400" dirty="0"/>
              <a:t>from course  </a:t>
            </a:r>
            <a:r>
              <a:rPr lang="en-US" altLang="zh-CN" sz="2400" dirty="0">
                <a:solidFill>
                  <a:srgbClr val="0000FF"/>
                </a:solidFill>
              </a:rPr>
              <a:t>first</a:t>
            </a:r>
            <a:r>
              <a:rPr lang="en-US" altLang="zh-CN" sz="2400" dirty="0"/>
              <a:t>, course </a:t>
            </a:r>
            <a:r>
              <a:rPr lang="en-US" altLang="zh-CN" sz="2400" dirty="0">
                <a:solidFill>
                  <a:srgbClr val="FF0000"/>
                </a:solidFill>
              </a:rPr>
              <a:t>second</a:t>
            </a:r>
          </a:p>
          <a:p>
            <a:pPr eaLnBrk="1" hangingPunct="1">
              <a:lnSpc>
                <a:spcPct val="150000"/>
              </a:lnSpc>
              <a:buFont typeface="Wingdings" pitchFamily="2" charset="2"/>
              <a:buNone/>
            </a:pPr>
            <a:r>
              <a:rPr lang="en-US" altLang="zh-CN" sz="2400" dirty="0"/>
              <a:t>where </a:t>
            </a:r>
            <a:r>
              <a:rPr lang="en-US" altLang="zh-CN" sz="2400" dirty="0" err="1">
                <a:solidFill>
                  <a:srgbClr val="0000FF"/>
                </a:solidFill>
              </a:rPr>
              <a:t>first</a:t>
            </a:r>
            <a:r>
              <a:rPr lang="en-US" altLang="zh-CN" sz="2400" dirty="0" err="1"/>
              <a:t>.pcno</a:t>
            </a:r>
            <a:r>
              <a:rPr lang="en-US" altLang="zh-CN" sz="2400" dirty="0"/>
              <a:t> = </a:t>
            </a:r>
            <a:r>
              <a:rPr lang="en-US" altLang="zh-CN" sz="2400" dirty="0">
                <a:solidFill>
                  <a:srgbClr val="FF0000"/>
                </a:solidFill>
              </a:rPr>
              <a:t>second</a:t>
            </a:r>
            <a:r>
              <a:rPr lang="en-US" altLang="zh-CN" sz="2400" dirty="0"/>
              <a:t>. cno</a:t>
            </a:r>
          </a:p>
          <a:p>
            <a:pPr eaLnBrk="1" hangingPunct="1">
              <a:lnSpc>
                <a:spcPct val="150000"/>
              </a:lnSpc>
              <a:buFont typeface="Wingdings" pitchFamily="2" charset="2"/>
              <a:buNone/>
            </a:pPr>
            <a:r>
              <a:rPr lang="zh-CN" altLang="en-US" sz="2400" dirty="0"/>
              <a:t>将</a:t>
            </a:r>
            <a:r>
              <a:rPr lang="en-US" altLang="zh-CN" sz="2400" dirty="0"/>
              <a:t>course</a:t>
            </a:r>
            <a:r>
              <a:rPr lang="zh-CN" altLang="en-US" sz="2400" dirty="0"/>
              <a:t>分别看成</a:t>
            </a:r>
            <a:r>
              <a:rPr lang="en-US" altLang="zh-CN" sz="2400" dirty="0"/>
              <a:t>first</a:t>
            </a:r>
            <a:r>
              <a:rPr lang="zh-CN" altLang="en-US" sz="2400" dirty="0"/>
              <a:t>和</a:t>
            </a:r>
            <a:r>
              <a:rPr lang="en-US" altLang="zh-CN" sz="2400" dirty="0"/>
              <a:t>second</a:t>
            </a:r>
            <a:r>
              <a:rPr lang="zh-CN" altLang="en-US" sz="2400" dirty="0"/>
              <a:t>两个表</a:t>
            </a:r>
          </a:p>
        </p:txBody>
      </p:sp>
      <p:sp>
        <p:nvSpPr>
          <p:cNvPr id="3" name="灯片编号占位符 2"/>
          <p:cNvSpPr>
            <a:spLocks noGrp="1"/>
          </p:cNvSpPr>
          <p:nvPr>
            <p:ph type="sldNum" sz="quarter" idx="12"/>
          </p:nvPr>
        </p:nvSpPr>
        <p:spPr/>
        <p:txBody>
          <a:bodyPr/>
          <a:lstStyle/>
          <a:p>
            <a:pPr>
              <a:defRPr/>
            </a:pPr>
            <a:fld id="{0C3B2A69-9FAA-49A7-9691-D415EC745E8B}" type="slidenum">
              <a:rPr lang="en-US" altLang="zh-CN" smtClean="0"/>
              <a:pPr>
                <a:defRPr/>
              </a:pPr>
              <a:t>118</a:t>
            </a:fld>
            <a:endParaRPr lang="en-US" altLang="zh-CN"/>
          </a:p>
        </p:txBody>
      </p:sp>
      <p:sp>
        <p:nvSpPr>
          <p:cNvPr id="2" name="对话气泡: 圆角矩形 1">
            <a:extLst>
              <a:ext uri="{FF2B5EF4-FFF2-40B4-BE49-F238E27FC236}">
                <a16:creationId xmlns:a16="http://schemas.microsoft.com/office/drawing/2014/main" id="{5F51C1F7-C2EB-43DF-89B0-0166F7B669E7}"/>
              </a:ext>
            </a:extLst>
          </p:cNvPr>
          <p:cNvSpPr/>
          <p:nvPr/>
        </p:nvSpPr>
        <p:spPr>
          <a:xfrm>
            <a:off x="6218535" y="2708920"/>
            <a:ext cx="2674640" cy="2232248"/>
          </a:xfrm>
          <a:prstGeom prst="wedgeRoundRectCallout">
            <a:avLst>
              <a:gd name="adj1" fmla="val -62522"/>
              <a:gd name="adj2" fmla="val -1612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在</a:t>
            </a:r>
            <a:r>
              <a:rPr lang="en-US" altLang="zh-CN" dirty="0"/>
              <a:t>DBMS</a:t>
            </a:r>
            <a:r>
              <a:rPr lang="zh-CN" altLang="en-US" dirty="0"/>
              <a:t>的查询处理过程中，取了两次别名的表对应两份不同的中间数据，占据不同的缓存资源</a:t>
            </a:r>
          </a:p>
        </p:txBody>
      </p:sp>
      <p:pic>
        <p:nvPicPr>
          <p:cNvPr id="5" name="图片 4">
            <a:extLst>
              <a:ext uri="{FF2B5EF4-FFF2-40B4-BE49-F238E27FC236}">
                <a16:creationId xmlns:a16="http://schemas.microsoft.com/office/drawing/2014/main" id="{E266976E-F96E-44C7-A482-EDE6FB2C7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4398860"/>
            <a:ext cx="6257817" cy="2126483"/>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7"/>
          <p:cNvSpPr>
            <a:spLocks noGrp="1" noChangeArrowheads="1"/>
          </p:cNvSpPr>
          <p:nvPr>
            <p:ph idx="1"/>
          </p:nvPr>
        </p:nvSpPr>
        <p:spPr>
          <a:xfrm>
            <a:off x="250825" y="688975"/>
            <a:ext cx="8642350" cy="4597400"/>
          </a:xfrm>
        </p:spPr>
        <p:txBody>
          <a:bodyPr/>
          <a:lstStyle/>
          <a:p>
            <a:pPr eaLnBrk="1" hangingPunct="1">
              <a:lnSpc>
                <a:spcPct val="150000"/>
              </a:lnSpc>
              <a:buFont typeface="Wingdings" pitchFamily="2" charset="2"/>
              <a:buNone/>
            </a:pPr>
            <a:r>
              <a:rPr lang="en-US" altLang="zh-CN" sz="2400" dirty="0"/>
              <a:t>4</a:t>
            </a:r>
            <a:r>
              <a:rPr lang="zh-CN" altLang="en-US" sz="2400" dirty="0"/>
              <a:t>、多表连接</a:t>
            </a:r>
          </a:p>
          <a:p>
            <a:pPr eaLnBrk="1" hangingPunct="1">
              <a:lnSpc>
                <a:spcPct val="150000"/>
              </a:lnSpc>
              <a:buFont typeface="Wingdings" pitchFamily="2" charset="2"/>
              <a:buNone/>
            </a:pPr>
            <a:r>
              <a:rPr lang="zh-CN" altLang="en-US" sz="2400" dirty="0"/>
              <a:t>查成绩不及格的学生号、姓名及课程名</a:t>
            </a:r>
          </a:p>
          <a:p>
            <a:pPr eaLnBrk="1" hangingPunct="1">
              <a:lnSpc>
                <a:spcPct val="150000"/>
              </a:lnSpc>
              <a:buFont typeface="Wingdings" pitchFamily="2" charset="2"/>
              <a:buNone/>
            </a:pPr>
            <a:r>
              <a:rPr lang="en-US" altLang="zh-CN" sz="2400" dirty="0"/>
              <a:t>select </a:t>
            </a:r>
            <a:r>
              <a:rPr lang="en-US" altLang="zh-CN" sz="2400" dirty="0" err="1"/>
              <a:t>sc.sno</a:t>
            </a:r>
            <a:r>
              <a:rPr lang="en-US" altLang="zh-CN" sz="2400" dirty="0"/>
              <a:t>, sname, cname</a:t>
            </a:r>
          </a:p>
          <a:p>
            <a:pPr eaLnBrk="1" hangingPunct="1">
              <a:lnSpc>
                <a:spcPct val="150000"/>
              </a:lnSpc>
              <a:buFont typeface="Wingdings" pitchFamily="2" charset="2"/>
              <a:buNone/>
            </a:pPr>
            <a:r>
              <a:rPr lang="en-US" altLang="zh-CN" sz="2400" dirty="0"/>
              <a:t>from student, course, sc</a:t>
            </a:r>
          </a:p>
          <a:p>
            <a:pPr eaLnBrk="1" hangingPunct="1">
              <a:lnSpc>
                <a:spcPct val="150000"/>
              </a:lnSpc>
              <a:buFont typeface="Wingdings" pitchFamily="2" charset="2"/>
              <a:buNone/>
            </a:pPr>
            <a:r>
              <a:rPr lang="en-US" altLang="zh-CN" sz="2400" dirty="0"/>
              <a:t>where student. sno = sc. sno. </a:t>
            </a:r>
          </a:p>
          <a:p>
            <a:pPr eaLnBrk="1" hangingPunct="1">
              <a:lnSpc>
                <a:spcPct val="150000"/>
              </a:lnSpc>
              <a:buFont typeface="Wingdings" pitchFamily="2" charset="2"/>
              <a:buNone/>
            </a:pPr>
            <a:r>
              <a:rPr lang="en-US" altLang="zh-CN" sz="2400" dirty="0"/>
              <a:t>and course. cno = sc. cno </a:t>
            </a:r>
          </a:p>
          <a:p>
            <a:pPr eaLnBrk="1" hangingPunct="1">
              <a:lnSpc>
                <a:spcPct val="150000"/>
              </a:lnSpc>
              <a:buFont typeface="Wingdings" pitchFamily="2" charset="2"/>
              <a:buNone/>
            </a:pPr>
            <a:r>
              <a:rPr lang="en-US" altLang="zh-CN" sz="2400" dirty="0"/>
              <a:t>and grade &lt;60; </a:t>
            </a:r>
          </a:p>
        </p:txBody>
      </p:sp>
      <p:sp>
        <p:nvSpPr>
          <p:cNvPr id="3" name="灯片编号占位符 2"/>
          <p:cNvSpPr>
            <a:spLocks noGrp="1"/>
          </p:cNvSpPr>
          <p:nvPr>
            <p:ph type="sldNum" sz="quarter" idx="12"/>
          </p:nvPr>
        </p:nvSpPr>
        <p:spPr/>
        <p:txBody>
          <a:bodyPr/>
          <a:lstStyle/>
          <a:p>
            <a:pPr>
              <a:defRPr/>
            </a:pPr>
            <a:fld id="{704FC547-1628-4DD4-977A-178EFE562E44}" type="slidenum">
              <a:rPr lang="en-US" altLang="zh-CN" smtClean="0"/>
              <a:pPr>
                <a:defRPr/>
              </a:pPr>
              <a:t>119</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027"/>
          <p:cNvGraphicFramePr>
            <a:graphicFrameLocks noChangeAspect="1"/>
          </p:cNvGraphicFramePr>
          <p:nvPr/>
        </p:nvGraphicFramePr>
        <p:xfrm>
          <a:off x="457200" y="304800"/>
          <a:ext cx="8305800" cy="5672138"/>
        </p:xfrm>
        <a:graphic>
          <a:graphicData uri="http://schemas.openxmlformats.org/presentationml/2006/ole">
            <mc:AlternateContent xmlns:mc="http://schemas.openxmlformats.org/markup-compatibility/2006">
              <mc:Choice xmlns:v="urn:schemas-microsoft-com:vml" Requires="v">
                <p:oleObj spid="_x0000_s1358" name="位图图像" r:id="rId3" imgW="5772956" imgH="3943901" progId="PBrush">
                  <p:embed/>
                </p:oleObj>
              </mc:Choice>
              <mc:Fallback>
                <p:oleObj name="位图图像" r:id="rId3" imgW="5772956" imgH="3943901" progId="PBrush">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04800"/>
                        <a:ext cx="8305800" cy="567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D4D9E4E8-1D92-4BDF-906E-A938A90719B1}" type="slidenum">
              <a:rPr lang="en-US" altLang="zh-CN" smtClean="0"/>
              <a:pPr>
                <a:defRPr/>
              </a:pPr>
              <a:t>12</a:t>
            </a:fld>
            <a:endParaRPr lang="en-US" altLang="zh-CN"/>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120</a:t>
            </a:fld>
            <a:endParaRPr lang="en-US" altLang="zh-CN"/>
          </a:p>
        </p:txBody>
      </p:sp>
      <p:sp>
        <p:nvSpPr>
          <p:cNvPr id="5" name="Rectangle 3"/>
          <p:cNvSpPr txBox="1">
            <a:spLocks noChangeArrowheads="1"/>
          </p:cNvSpPr>
          <p:nvPr/>
        </p:nvSpPr>
        <p:spPr>
          <a:xfrm>
            <a:off x="250825" y="763588"/>
            <a:ext cx="8713788" cy="1808156"/>
          </a:xfrm>
          <a:prstGeom prst="rect">
            <a:avLst/>
          </a:prstGeom>
        </p:spPr>
        <p:txBody>
          <a:bodyPr/>
          <a:lstStyle/>
          <a:p>
            <a:pPr marL="0" marR="0" lvl="0" indent="0" algn="l" defTabSz="914400" rtl="0" eaLnBrk="1" fontAlgn="base" latinLnBrk="0" hangingPunct="1">
              <a:lnSpc>
                <a:spcPct val="80000"/>
              </a:lnSpc>
              <a:spcBef>
                <a:spcPct val="20000"/>
              </a:spcBef>
              <a:spcAft>
                <a:spcPct val="0"/>
              </a:spcAft>
              <a:buClr>
                <a:srgbClr val="0BD0D9"/>
              </a:buClr>
              <a:buSzPct val="95000"/>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注：别名的使用</a:t>
            </a: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Times New Roman" pitchFamily="18" charset="0"/>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表名 别名 </a:t>
            </a:r>
            <a:r>
              <a:rPr kumimoji="0" lang="zh-CN" altLang="en-US" sz="2400" b="0" i="0" u="none" strike="noStrike" kern="1200" cap="none" spc="0" normalizeH="0" baseline="0" noProof="0" dirty="0">
                <a:ln>
                  <a:noFill/>
                </a:ln>
                <a:solidFill>
                  <a:schemeClr val="tx1"/>
                </a:solidFill>
                <a:effectLst/>
                <a:uLnTx/>
                <a:uFillTx/>
                <a:latin typeface="Times New Roman" pitchFamily="18" charset="0"/>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，例如</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dep depstu</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itchFamily="2" charset="2"/>
              <a:buNone/>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查询选修</a:t>
            </a:r>
            <a:r>
              <a:rPr kumimoji="0" lang="zh-CN" altLang="en-US" sz="2400" b="0" i="0" u="none" strike="noStrike" kern="1200" cap="none" spc="0" normalizeH="0" baseline="0" noProof="0" dirty="0">
                <a:ln>
                  <a:noFill/>
                </a:ln>
                <a:solidFill>
                  <a:srgbClr val="FF0000"/>
                </a:solidFill>
                <a:effectLst/>
                <a:uLnTx/>
                <a:uFillTx/>
                <a:latin typeface="+mn-lt"/>
                <a:ea typeface="+mn-ea"/>
                <a:cs typeface="+mn-cs"/>
              </a:rPr>
              <a:t>计算机系开设</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的</a:t>
            </a:r>
            <a:r>
              <a:rPr kumimoji="0" lang="en-US" altLang="zh-CN" sz="2400" b="0" i="0" u="none" strike="noStrike" kern="1200" cap="none" spc="0" normalizeH="0" baseline="0" noProof="0" dirty="0">
                <a:ln>
                  <a:noFill/>
                </a:ln>
                <a:solidFill>
                  <a:schemeClr val="accent4">
                    <a:lumMod val="75000"/>
                  </a:schemeClr>
                </a:solidFill>
                <a:effectLst/>
                <a:uLnTx/>
                <a:uFillTx/>
                <a:latin typeface="微软雅黑" panose="020B0503020204020204" pitchFamily="34" charset="-122"/>
                <a:ea typeface="微软雅黑" panose="020B0503020204020204" pitchFamily="34" charset="-122"/>
              </a:rPr>
              <a:t>1</a:t>
            </a:r>
            <a:r>
              <a:rPr kumimoji="0" lang="zh-CN" altLang="en-US" sz="2400" b="0" i="0" u="none" strike="noStrike" kern="1200" cap="none" spc="0" normalizeH="0" baseline="0" noProof="0" dirty="0">
                <a:ln>
                  <a:noFill/>
                </a:ln>
                <a:solidFill>
                  <a:schemeClr val="accent4">
                    <a:lumMod val="75000"/>
                  </a:schemeClr>
                </a:solidFill>
                <a:effectLst/>
                <a:uLnTx/>
                <a:uFillTx/>
                <a:latin typeface="+mn-lt"/>
                <a:ea typeface="+mn-ea"/>
                <a:cs typeface="+mn-cs"/>
              </a:rPr>
              <a:t>号课程</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的学生的学号、姓名、</a:t>
            </a:r>
            <a:r>
              <a:rPr kumimoji="0" lang="zh-CN" altLang="en-US" sz="2400" b="0" i="0" u="none" strike="noStrike" kern="1200" cap="none" spc="0" normalizeH="0" baseline="0" noProof="0" dirty="0">
                <a:ln>
                  <a:noFill/>
                </a:ln>
                <a:solidFill>
                  <a:srgbClr val="0000FF"/>
                </a:solidFill>
                <a:effectLst/>
                <a:uLnTx/>
                <a:uFillTx/>
                <a:latin typeface="+mn-lt"/>
                <a:ea typeface="+mn-ea"/>
                <a:cs typeface="+mn-cs"/>
              </a:rPr>
              <a:t>学生所在院系名称</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p>
        </p:txBody>
      </p:sp>
      <p:sp>
        <p:nvSpPr>
          <p:cNvPr id="6" name="Rectangle 4"/>
          <p:cNvSpPr>
            <a:spLocks noChangeArrowheads="1"/>
          </p:cNvSpPr>
          <p:nvPr/>
        </p:nvSpPr>
        <p:spPr bwMode="auto">
          <a:xfrm>
            <a:off x="250825" y="2643182"/>
            <a:ext cx="8640763" cy="1569660"/>
          </a:xfrm>
          <a:prstGeom prst="rect">
            <a:avLst/>
          </a:prstGeom>
          <a:noFill/>
          <a:ln w="9525">
            <a:noFill/>
            <a:miter lim="800000"/>
            <a:headEnd/>
            <a:tailEnd/>
          </a:ln>
        </p:spPr>
        <p:txBody>
          <a:bodyPr>
            <a:spAutoFit/>
          </a:bodyPr>
          <a:lstStyle/>
          <a:p>
            <a:r>
              <a:rPr lang="en-US" altLang="zh-CN" dirty="0"/>
              <a:t>select   </a:t>
            </a:r>
            <a:r>
              <a:rPr lang="en-US" altLang="zh-CN" dirty="0" err="1"/>
              <a:t>stu.sno</a:t>
            </a:r>
            <a:r>
              <a:rPr lang="en-US" altLang="zh-CN" dirty="0"/>
              <a:t> as </a:t>
            </a:r>
            <a:r>
              <a:rPr lang="en-US" altLang="zh-CN" dirty="0" err="1"/>
              <a:t>xuehao</a:t>
            </a:r>
            <a:r>
              <a:rPr lang="en-US" altLang="zh-CN" dirty="0"/>
              <a:t>,</a:t>
            </a:r>
          </a:p>
          <a:p>
            <a:r>
              <a:rPr lang="en-US" altLang="zh-CN" dirty="0"/>
              <a:t>	sname as </a:t>
            </a:r>
            <a:r>
              <a:rPr lang="en-US" altLang="zh-CN" dirty="0" err="1"/>
              <a:t>xingming</a:t>
            </a:r>
            <a:r>
              <a:rPr lang="en-US" altLang="zh-CN" dirty="0"/>
              <a:t>,</a:t>
            </a:r>
          </a:p>
          <a:p>
            <a:r>
              <a:rPr lang="en-US" altLang="zh-CN" dirty="0"/>
              <a:t>	</a:t>
            </a:r>
            <a:r>
              <a:rPr lang="en-US" altLang="zh-CN" dirty="0" err="1">
                <a:solidFill>
                  <a:srgbClr val="0000FF"/>
                </a:solidFill>
              </a:rPr>
              <a:t>deps.depname</a:t>
            </a:r>
            <a:r>
              <a:rPr lang="en-US" altLang="zh-CN" dirty="0"/>
              <a:t> as </a:t>
            </a:r>
            <a:r>
              <a:rPr lang="en-US" altLang="zh-CN" dirty="0" err="1"/>
              <a:t>xuesheng_yuanxi</a:t>
            </a:r>
            <a:endParaRPr lang="en-US" altLang="zh-CN" dirty="0"/>
          </a:p>
          <a:p>
            <a:r>
              <a:rPr lang="en-US" altLang="zh-CN" dirty="0"/>
              <a:t>from  </a:t>
            </a:r>
            <a:r>
              <a:rPr lang="en-US" altLang="zh-CN" dirty="0" err="1"/>
              <a:t>stu</a:t>
            </a:r>
            <a:r>
              <a:rPr lang="en-US" altLang="zh-CN" dirty="0"/>
              <a:t>,  course,  </a:t>
            </a:r>
            <a:r>
              <a:rPr lang="en-US" altLang="zh-CN" dirty="0">
                <a:solidFill>
                  <a:srgbClr val="0000FF"/>
                </a:solidFill>
              </a:rPr>
              <a:t>dep deps</a:t>
            </a:r>
            <a:r>
              <a:rPr lang="en-US" altLang="zh-CN" dirty="0"/>
              <a:t>,  </a:t>
            </a:r>
            <a:r>
              <a:rPr lang="en-US" altLang="zh-CN" dirty="0">
                <a:solidFill>
                  <a:srgbClr val="FF0000"/>
                </a:solidFill>
              </a:rPr>
              <a:t>dep  </a:t>
            </a:r>
            <a:r>
              <a:rPr lang="en-US" altLang="zh-CN" dirty="0" err="1">
                <a:solidFill>
                  <a:srgbClr val="FF0000"/>
                </a:solidFill>
              </a:rPr>
              <a:t>depc</a:t>
            </a:r>
            <a:r>
              <a:rPr lang="en-US" altLang="zh-CN" dirty="0">
                <a:solidFill>
                  <a:srgbClr val="FF0000"/>
                </a:solidFill>
              </a:rPr>
              <a:t>, </a:t>
            </a:r>
            <a:r>
              <a:rPr lang="en-US" altLang="zh-CN" dirty="0"/>
              <a:t>sc</a:t>
            </a:r>
          </a:p>
        </p:txBody>
      </p:sp>
      <p:sp>
        <p:nvSpPr>
          <p:cNvPr id="7" name="Rectangle 5"/>
          <p:cNvSpPr>
            <a:spLocks noChangeArrowheads="1"/>
          </p:cNvSpPr>
          <p:nvPr/>
        </p:nvSpPr>
        <p:spPr bwMode="auto">
          <a:xfrm>
            <a:off x="177800" y="4082045"/>
            <a:ext cx="8677275" cy="1569660"/>
          </a:xfrm>
          <a:prstGeom prst="rect">
            <a:avLst/>
          </a:prstGeom>
          <a:noFill/>
          <a:ln w="9525">
            <a:noFill/>
            <a:miter lim="800000"/>
            <a:headEnd/>
            <a:tailEnd/>
          </a:ln>
        </p:spPr>
        <p:txBody>
          <a:bodyPr>
            <a:spAutoFit/>
          </a:bodyPr>
          <a:lstStyle/>
          <a:p>
            <a:r>
              <a:rPr lang="en-US" altLang="zh-CN" dirty="0"/>
              <a:t>where </a:t>
            </a:r>
            <a:r>
              <a:rPr lang="en-US" altLang="zh-CN" dirty="0" err="1"/>
              <a:t>stu.sno</a:t>
            </a:r>
            <a:r>
              <a:rPr lang="en-US" altLang="zh-CN" dirty="0"/>
              <a:t>=</a:t>
            </a:r>
            <a:r>
              <a:rPr lang="en-US" altLang="zh-CN" dirty="0" err="1"/>
              <a:t>sc.sno</a:t>
            </a:r>
            <a:endParaRPr lang="en-US" altLang="zh-CN" dirty="0"/>
          </a:p>
          <a:p>
            <a:r>
              <a:rPr lang="en-US" altLang="zh-CN" dirty="0"/>
              <a:t>and</a:t>
            </a:r>
            <a:r>
              <a:rPr lang="en-US" altLang="zh-CN" dirty="0">
                <a:solidFill>
                  <a:schemeClr val="accent4">
                    <a:lumMod val="75000"/>
                  </a:schemeClr>
                </a:solidFill>
              </a:rPr>
              <a:t> </a:t>
            </a:r>
            <a:r>
              <a:rPr lang="en-US" altLang="zh-CN" dirty="0" err="1"/>
              <a:t>sc.cno</a:t>
            </a:r>
            <a:r>
              <a:rPr lang="en-US" altLang="zh-CN" dirty="0"/>
              <a:t>=</a:t>
            </a:r>
            <a:r>
              <a:rPr lang="en-US" altLang="zh-CN" dirty="0" err="1"/>
              <a:t>course.cno</a:t>
            </a:r>
            <a:endParaRPr lang="en-US" altLang="zh-CN" dirty="0">
              <a:solidFill>
                <a:schemeClr val="accent4">
                  <a:lumMod val="75000"/>
                </a:schemeClr>
              </a:solidFill>
            </a:endParaRPr>
          </a:p>
          <a:p>
            <a:r>
              <a:rPr lang="en-US" altLang="zh-CN" dirty="0"/>
              <a:t>and </a:t>
            </a:r>
            <a:r>
              <a:rPr lang="en-US" altLang="zh-CN" dirty="0" err="1">
                <a:solidFill>
                  <a:srgbClr val="FF0000"/>
                </a:solidFill>
              </a:rPr>
              <a:t>course.depno</a:t>
            </a:r>
            <a:r>
              <a:rPr lang="en-US" altLang="zh-CN" dirty="0">
                <a:solidFill>
                  <a:srgbClr val="FF0000"/>
                </a:solidFill>
              </a:rPr>
              <a:t>=</a:t>
            </a:r>
            <a:r>
              <a:rPr lang="en-US" altLang="zh-CN" dirty="0" err="1">
                <a:solidFill>
                  <a:srgbClr val="FF0000"/>
                </a:solidFill>
              </a:rPr>
              <a:t>depc.depno</a:t>
            </a:r>
            <a:endParaRPr lang="en-US" altLang="zh-CN" dirty="0">
              <a:solidFill>
                <a:srgbClr val="FF0000"/>
              </a:solidFill>
            </a:endParaRPr>
          </a:p>
          <a:p>
            <a:r>
              <a:rPr lang="en-US" altLang="zh-CN" dirty="0"/>
              <a:t>and </a:t>
            </a:r>
            <a:r>
              <a:rPr lang="en-US" altLang="zh-CN" dirty="0" err="1">
                <a:solidFill>
                  <a:srgbClr val="0000FF"/>
                </a:solidFill>
              </a:rPr>
              <a:t>stu.sdeptno</a:t>
            </a:r>
            <a:r>
              <a:rPr lang="en-US" altLang="zh-CN" dirty="0">
                <a:solidFill>
                  <a:srgbClr val="0000FF"/>
                </a:solidFill>
              </a:rPr>
              <a:t>=</a:t>
            </a:r>
            <a:r>
              <a:rPr lang="en-US" altLang="zh-CN" dirty="0" err="1">
                <a:solidFill>
                  <a:srgbClr val="0000FF"/>
                </a:solidFill>
              </a:rPr>
              <a:t>deps.depno</a:t>
            </a:r>
            <a:endParaRPr lang="en-US" altLang="zh-CN" dirty="0">
              <a:solidFill>
                <a:srgbClr val="0000FF"/>
              </a:solidFill>
            </a:endParaRPr>
          </a:p>
        </p:txBody>
      </p:sp>
      <p:sp>
        <p:nvSpPr>
          <p:cNvPr id="8" name="Rectangle 6"/>
          <p:cNvSpPr>
            <a:spLocks noChangeArrowheads="1"/>
          </p:cNvSpPr>
          <p:nvPr/>
        </p:nvSpPr>
        <p:spPr bwMode="auto">
          <a:xfrm>
            <a:off x="177800" y="5957861"/>
            <a:ext cx="8642350" cy="461665"/>
          </a:xfrm>
          <a:prstGeom prst="rect">
            <a:avLst/>
          </a:prstGeom>
          <a:noFill/>
          <a:ln w="9525">
            <a:noFill/>
            <a:miter lim="800000"/>
            <a:headEnd/>
            <a:tailEnd/>
          </a:ln>
        </p:spPr>
        <p:txBody>
          <a:bodyPr>
            <a:spAutoFit/>
          </a:bodyPr>
          <a:lstStyle/>
          <a:p>
            <a:r>
              <a:rPr lang="en-US" altLang="zh-CN" dirty="0"/>
              <a:t>And </a:t>
            </a:r>
            <a:r>
              <a:rPr lang="en-US" altLang="zh-CN" dirty="0" err="1">
                <a:solidFill>
                  <a:schemeClr val="accent4">
                    <a:lumMod val="75000"/>
                  </a:schemeClr>
                </a:solidFill>
              </a:rPr>
              <a:t>sc.cno</a:t>
            </a:r>
            <a:r>
              <a:rPr lang="en-US" altLang="zh-CN" dirty="0">
                <a:solidFill>
                  <a:schemeClr val="accent4">
                    <a:lumMod val="75000"/>
                  </a:schemeClr>
                </a:solidFill>
              </a:rPr>
              <a:t>=1 </a:t>
            </a:r>
            <a:endParaRPr lang="zh-CN" altLang="en-US" dirty="0">
              <a:solidFill>
                <a:schemeClr val="accent4">
                  <a:lumMod val="75000"/>
                </a:schemeClr>
              </a:solidFill>
            </a:endParaRPr>
          </a:p>
        </p:txBody>
      </p:sp>
      <p:sp>
        <p:nvSpPr>
          <p:cNvPr id="10" name="AutoShape 4"/>
          <p:cNvSpPr>
            <a:spLocks noChangeArrowheads="1"/>
          </p:cNvSpPr>
          <p:nvPr/>
        </p:nvSpPr>
        <p:spPr bwMode="auto">
          <a:xfrm>
            <a:off x="7164288" y="4204666"/>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1" name="AutoShape 4"/>
          <p:cNvSpPr>
            <a:spLocks noChangeArrowheads="1"/>
          </p:cNvSpPr>
          <p:nvPr/>
        </p:nvSpPr>
        <p:spPr bwMode="auto">
          <a:xfrm>
            <a:off x="7164288" y="48704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2" name="AutoShape 4"/>
          <p:cNvSpPr>
            <a:spLocks noChangeArrowheads="1"/>
          </p:cNvSpPr>
          <p:nvPr/>
        </p:nvSpPr>
        <p:spPr bwMode="auto">
          <a:xfrm>
            <a:off x="7164288" y="451038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3" name="AutoShape 4"/>
          <p:cNvSpPr>
            <a:spLocks noChangeArrowheads="1"/>
          </p:cNvSpPr>
          <p:nvPr/>
        </p:nvSpPr>
        <p:spPr bwMode="auto">
          <a:xfrm>
            <a:off x="7164288" y="5157192"/>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2" name="矩形 1"/>
          <p:cNvSpPr/>
          <p:nvPr/>
        </p:nvSpPr>
        <p:spPr>
          <a:xfrm>
            <a:off x="177800" y="5559623"/>
            <a:ext cx="5234125" cy="461665"/>
          </a:xfrm>
          <a:prstGeom prst="rect">
            <a:avLst/>
          </a:prstGeom>
        </p:spPr>
        <p:txBody>
          <a:bodyPr wrap="none">
            <a:spAutoFit/>
          </a:bodyPr>
          <a:lstStyle/>
          <a:p>
            <a:r>
              <a:rPr lang="en-US" altLang="zh-CN" dirty="0"/>
              <a:t>and </a:t>
            </a:r>
            <a:r>
              <a:rPr lang="en-US" altLang="zh-CN" dirty="0" err="1">
                <a:solidFill>
                  <a:srgbClr val="FF0000"/>
                </a:solidFill>
              </a:rPr>
              <a:t>depc.depname</a:t>
            </a:r>
            <a:r>
              <a:rPr lang="en-US" altLang="zh-CN" dirty="0">
                <a:solidFill>
                  <a:srgbClr val="FF0000"/>
                </a:solidFill>
              </a:rPr>
              <a:t>=</a:t>
            </a:r>
            <a:r>
              <a:rPr lang="zh-CN" altLang="en-US" dirty="0">
                <a:solidFill>
                  <a:srgbClr val="FF0000"/>
                </a:solidFill>
              </a:rPr>
              <a:t>“计算机系</a:t>
            </a:r>
            <a:r>
              <a:rPr lang="zh-CN" altLang="en-US" dirty="0">
                <a:solidFill>
                  <a:srgbClr val="FF0000"/>
                </a:solidFill>
                <a:latin typeface="Times New Roman" pitchFamily="18" charset="0"/>
              </a:rPr>
              <a: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animBg="1"/>
      <p:bldP spid="11" grpId="0" animBg="1"/>
      <p:bldP spid="12" grpId="0" animBg="1"/>
      <p:bldP spid="13" grpId="0" animBg="1"/>
      <p:bldP spid="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title"/>
          </p:nvPr>
        </p:nvSpPr>
        <p:spPr>
          <a:xfrm>
            <a:off x="225425" y="548680"/>
            <a:ext cx="8162925" cy="457200"/>
          </a:xfrm>
        </p:spPr>
        <p:txBody>
          <a:bodyPr/>
          <a:lstStyle/>
          <a:p>
            <a:pPr eaLnBrk="1" hangingPunct="1"/>
            <a:r>
              <a:rPr lang="en-US" altLang="zh-CN" sz="2400" dirty="0">
                <a:solidFill>
                  <a:schemeClr val="tx1"/>
                </a:solidFill>
              </a:rPr>
              <a:t>5</a:t>
            </a:r>
            <a:r>
              <a:rPr lang="zh-CN" altLang="en-US" sz="2400" dirty="0">
                <a:solidFill>
                  <a:schemeClr val="tx1"/>
                </a:solidFill>
              </a:rPr>
              <a:t>、外连接</a:t>
            </a:r>
          </a:p>
        </p:txBody>
      </p:sp>
      <p:sp>
        <p:nvSpPr>
          <p:cNvPr id="69635" name="Rectangle 4"/>
          <p:cNvSpPr>
            <a:spLocks noGrp="1" noChangeArrowheads="1"/>
          </p:cNvSpPr>
          <p:nvPr>
            <p:ph idx="1"/>
          </p:nvPr>
        </p:nvSpPr>
        <p:spPr>
          <a:xfrm>
            <a:off x="225425" y="1157763"/>
            <a:ext cx="8642350" cy="5563711"/>
          </a:xfrm>
        </p:spPr>
        <p:txBody>
          <a:bodyPr/>
          <a:lstStyle/>
          <a:p>
            <a:pPr marL="0" indent="0" eaLnBrk="1" hangingPunct="1">
              <a:lnSpc>
                <a:spcPct val="80000"/>
              </a:lnSpc>
              <a:buFont typeface="Wingdings" pitchFamily="2" charset="2"/>
              <a:buNone/>
            </a:pPr>
            <a:r>
              <a:rPr lang="zh-CN" altLang="en-US" sz="2400" dirty="0"/>
              <a:t>课本第</a:t>
            </a:r>
            <a:r>
              <a:rPr lang="en-US" altLang="zh-CN" sz="2400" dirty="0"/>
              <a:t>102</a:t>
            </a:r>
            <a:r>
              <a:rPr lang="zh-CN" altLang="en-US" sz="2400" dirty="0"/>
              <a:t>页例</a:t>
            </a:r>
            <a:r>
              <a:rPr lang="en-US" altLang="zh-CN" sz="2400" dirty="0"/>
              <a:t>3.53</a:t>
            </a:r>
            <a:r>
              <a:rPr lang="zh-CN" altLang="en-US" sz="2400" dirty="0"/>
              <a:t>，查询所有学生的基本信息以及选课信息，如果没有选课，则只列出基本信息。</a:t>
            </a:r>
            <a:endParaRPr lang="en-US" altLang="zh-CN" sz="2400" dirty="0"/>
          </a:p>
          <a:p>
            <a:pPr marL="0" indent="0" eaLnBrk="1" hangingPunct="1">
              <a:lnSpc>
                <a:spcPct val="80000"/>
              </a:lnSpc>
              <a:buFont typeface="Wingdings" pitchFamily="2" charset="2"/>
              <a:buNone/>
            </a:pPr>
            <a:endParaRPr lang="en-US" altLang="zh-CN" sz="2400" dirty="0"/>
          </a:p>
          <a:p>
            <a:pPr eaLnBrk="1" hangingPunct="1">
              <a:lnSpc>
                <a:spcPct val="120000"/>
              </a:lnSpc>
              <a:buFont typeface="Wingdings" pitchFamily="2" charset="2"/>
              <a:buNone/>
            </a:pPr>
            <a:r>
              <a:rPr lang="en-US" altLang="zh-CN" sz="2400" dirty="0"/>
              <a:t>Sql server</a:t>
            </a:r>
            <a:r>
              <a:rPr lang="zh-CN" altLang="en-US" sz="2400" dirty="0"/>
              <a:t>写法：</a:t>
            </a:r>
          </a:p>
          <a:p>
            <a:pPr eaLnBrk="1" hangingPunct="1">
              <a:lnSpc>
                <a:spcPct val="120000"/>
              </a:lnSpc>
              <a:buFont typeface="Wingdings" pitchFamily="2" charset="2"/>
              <a:buNone/>
            </a:pPr>
            <a:r>
              <a:rPr lang="en-US" altLang="zh-CN" sz="2400" dirty="0"/>
              <a:t>select </a:t>
            </a:r>
            <a:r>
              <a:rPr lang="en-US" altLang="zh-CN" sz="2400" dirty="0" err="1"/>
              <a:t>student.sno,sname,ssex,sage,sdept,cno,grade</a:t>
            </a:r>
            <a:endParaRPr lang="en-US" altLang="zh-CN" sz="2400" dirty="0"/>
          </a:p>
          <a:p>
            <a:pPr eaLnBrk="1" hangingPunct="1">
              <a:lnSpc>
                <a:spcPct val="120000"/>
              </a:lnSpc>
              <a:buFont typeface="Wingdings" pitchFamily="2" charset="2"/>
              <a:buNone/>
            </a:pPr>
            <a:r>
              <a:rPr lang="en-US" altLang="zh-CN" sz="2400" dirty="0"/>
              <a:t>from </a:t>
            </a:r>
            <a:r>
              <a:rPr lang="en-US" altLang="zh-CN" sz="2400" dirty="0">
                <a:solidFill>
                  <a:srgbClr val="FF0000"/>
                </a:solidFill>
              </a:rPr>
              <a:t>student left outer join sc </a:t>
            </a:r>
          </a:p>
          <a:p>
            <a:pPr eaLnBrk="1" hangingPunct="1">
              <a:lnSpc>
                <a:spcPct val="120000"/>
              </a:lnSpc>
              <a:buFont typeface="Wingdings" pitchFamily="2" charset="2"/>
              <a:buNone/>
            </a:pPr>
            <a:r>
              <a:rPr lang="en-US" altLang="zh-CN" sz="2400" dirty="0">
                <a:solidFill>
                  <a:srgbClr val="FF0000"/>
                </a:solidFill>
              </a:rPr>
              <a:t>on </a:t>
            </a:r>
            <a:r>
              <a:rPr lang="en-US" altLang="zh-CN" sz="2400" dirty="0"/>
              <a:t>student.sno = </a:t>
            </a:r>
            <a:r>
              <a:rPr lang="en-US" altLang="zh-CN" sz="2400" dirty="0" err="1"/>
              <a:t>sc.sno</a:t>
            </a:r>
            <a:endParaRPr lang="en-US" altLang="zh-CN" sz="2400" dirty="0"/>
          </a:p>
          <a:p>
            <a:pPr eaLnBrk="1" hangingPunct="1">
              <a:lnSpc>
                <a:spcPct val="120000"/>
              </a:lnSpc>
              <a:buFont typeface="Wingdings" pitchFamily="2" charset="2"/>
              <a:buNone/>
            </a:pPr>
            <a:endParaRPr lang="en-US" altLang="zh-CN" sz="2400" dirty="0"/>
          </a:p>
          <a:p>
            <a:pPr marL="0" indent="0" eaLnBrk="1" hangingPunct="1">
              <a:lnSpc>
                <a:spcPct val="80000"/>
              </a:lnSpc>
              <a:buFont typeface="Wingdings" pitchFamily="2" charset="2"/>
              <a:buNone/>
            </a:pPr>
            <a:r>
              <a:rPr lang="zh-CN" altLang="en-US" sz="2400" dirty="0"/>
              <a:t>某些参考书上的写法：</a:t>
            </a:r>
          </a:p>
          <a:p>
            <a:pPr eaLnBrk="1" hangingPunct="1">
              <a:lnSpc>
                <a:spcPct val="120000"/>
              </a:lnSpc>
              <a:buFont typeface="Wingdings" pitchFamily="2" charset="2"/>
              <a:buNone/>
            </a:pPr>
            <a:r>
              <a:rPr lang="en-US" altLang="zh-CN" sz="2400" dirty="0"/>
              <a:t>select </a:t>
            </a:r>
            <a:r>
              <a:rPr lang="en-US" altLang="zh-CN" sz="2400" dirty="0" err="1"/>
              <a:t>student.sno,sname,ssex,sage,sdept,cno,grade</a:t>
            </a:r>
            <a:endParaRPr lang="en-US" altLang="zh-CN" sz="2400" dirty="0"/>
          </a:p>
          <a:p>
            <a:pPr eaLnBrk="1" hangingPunct="1">
              <a:lnSpc>
                <a:spcPct val="120000"/>
              </a:lnSpc>
              <a:buFont typeface="Wingdings" pitchFamily="2" charset="2"/>
              <a:buNone/>
            </a:pPr>
            <a:r>
              <a:rPr lang="en-US" altLang="zh-CN" sz="2400" dirty="0"/>
              <a:t>from student, sc</a:t>
            </a:r>
          </a:p>
          <a:p>
            <a:pPr eaLnBrk="1" hangingPunct="1">
              <a:lnSpc>
                <a:spcPct val="120000"/>
              </a:lnSpc>
              <a:buFont typeface="Wingdings" pitchFamily="2" charset="2"/>
              <a:buNone/>
            </a:pPr>
            <a:r>
              <a:rPr lang="en-US" altLang="zh-CN" sz="2400" dirty="0"/>
              <a:t>where student.sno = </a:t>
            </a:r>
            <a:r>
              <a:rPr lang="en-US" altLang="zh-CN" sz="2400" dirty="0" err="1"/>
              <a:t>sc.sno</a:t>
            </a:r>
            <a:r>
              <a:rPr lang="en-US" altLang="zh-CN" sz="2400" dirty="0">
                <a:solidFill>
                  <a:srgbClr val="FF0000"/>
                </a:solidFill>
              </a:rPr>
              <a:t>(*)</a:t>
            </a:r>
          </a:p>
        </p:txBody>
      </p:sp>
      <p:sp>
        <p:nvSpPr>
          <p:cNvPr id="4" name="灯片编号占位符 3"/>
          <p:cNvSpPr>
            <a:spLocks noGrp="1"/>
          </p:cNvSpPr>
          <p:nvPr>
            <p:ph type="sldNum" sz="quarter" idx="12"/>
          </p:nvPr>
        </p:nvSpPr>
        <p:spPr/>
        <p:txBody>
          <a:bodyPr/>
          <a:lstStyle/>
          <a:p>
            <a:pPr>
              <a:defRPr/>
            </a:pPr>
            <a:fld id="{30097310-9D6C-412D-8C98-8A556B2CE62B}" type="slidenum">
              <a:rPr lang="en-US" altLang="zh-CN" smtClean="0"/>
              <a:pPr>
                <a:defRPr/>
              </a:pPr>
              <a:t>121</a:t>
            </a:fld>
            <a:endParaRPr lang="en-US" altLang="zh-C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26"/>
          <p:cNvSpPr>
            <a:spLocks noGrp="1" noChangeArrowheads="1"/>
          </p:cNvSpPr>
          <p:nvPr>
            <p:ph type="title"/>
          </p:nvPr>
        </p:nvSpPr>
        <p:spPr>
          <a:xfrm>
            <a:off x="250825" y="620713"/>
            <a:ext cx="8162925" cy="1187450"/>
          </a:xfrm>
        </p:spPr>
        <p:txBody>
          <a:bodyPr/>
          <a:lstStyle/>
          <a:p>
            <a:pPr eaLnBrk="1" hangingPunct="1"/>
            <a:r>
              <a:rPr lang="zh-CN" altLang="en-US" sz="2400" dirty="0">
                <a:solidFill>
                  <a:schemeClr val="tx1"/>
                </a:solidFill>
              </a:rPr>
              <a:t>实例：查询某种商品的顾客反馈意见</a:t>
            </a:r>
            <a:r>
              <a:rPr lang="en-US" altLang="zh-CN" sz="2400" dirty="0">
                <a:solidFill>
                  <a:schemeClr val="tx1"/>
                </a:solidFill>
              </a:rPr>
              <a:t>【</a:t>
            </a:r>
            <a:r>
              <a:rPr lang="zh-CN" altLang="en-US" sz="2400" dirty="0">
                <a:solidFill>
                  <a:schemeClr val="tx1"/>
                </a:solidFill>
              </a:rPr>
              <a:t>顾客意见表（顾客、商品号、对该种商品的意见）、商品表（商品号、商品名称） </a:t>
            </a:r>
            <a:r>
              <a:rPr lang="en-US" altLang="zh-CN" sz="2400" dirty="0">
                <a:solidFill>
                  <a:schemeClr val="tx1"/>
                </a:solidFill>
              </a:rPr>
              <a:t>】</a:t>
            </a:r>
          </a:p>
        </p:txBody>
      </p:sp>
      <p:sp>
        <p:nvSpPr>
          <p:cNvPr id="7172" name="Rectangle 1027"/>
          <p:cNvSpPr>
            <a:spLocks noGrp="1" noChangeArrowheads="1"/>
          </p:cNvSpPr>
          <p:nvPr>
            <p:ph type="body" sz="half" idx="1"/>
          </p:nvPr>
        </p:nvSpPr>
        <p:spPr>
          <a:xfrm>
            <a:off x="1258937" y="1556643"/>
            <a:ext cx="7705551" cy="1584325"/>
          </a:xfrm>
        </p:spPr>
        <p:txBody>
          <a:bodyPr/>
          <a:lstStyle/>
          <a:p>
            <a:pPr eaLnBrk="1" hangingPunct="1">
              <a:buFont typeface="Wingdings" pitchFamily="2" charset="2"/>
              <a:buNone/>
            </a:pPr>
            <a:r>
              <a:rPr lang="en-US" altLang="zh-CN" sz="2400" dirty="0"/>
              <a:t>select </a:t>
            </a:r>
            <a:r>
              <a:rPr lang="zh-CN" altLang="en-US" sz="2400" dirty="0"/>
              <a:t>商品表</a:t>
            </a:r>
            <a:r>
              <a:rPr lang="en-US" altLang="zh-CN" sz="2400" dirty="0"/>
              <a:t>.</a:t>
            </a:r>
            <a:r>
              <a:rPr lang="zh-CN" altLang="en-US" sz="2400" dirty="0"/>
              <a:t>商品号</a:t>
            </a:r>
            <a:r>
              <a:rPr lang="en-US" altLang="zh-CN" sz="2400" dirty="0"/>
              <a:t>,</a:t>
            </a:r>
            <a:r>
              <a:rPr lang="zh-CN" altLang="en-US" sz="2400" dirty="0"/>
              <a:t>商品名称</a:t>
            </a:r>
            <a:r>
              <a:rPr lang="en-US" altLang="zh-CN" sz="2400" dirty="0"/>
              <a:t>,</a:t>
            </a:r>
            <a:r>
              <a:rPr lang="zh-CN" altLang="en-US" sz="2400" dirty="0"/>
              <a:t>顾客</a:t>
            </a:r>
            <a:r>
              <a:rPr lang="en-US" altLang="zh-CN" sz="2400" dirty="0"/>
              <a:t>,</a:t>
            </a:r>
            <a:r>
              <a:rPr lang="zh-CN" altLang="en-US" sz="2400" dirty="0"/>
              <a:t>对该种商品的意见</a:t>
            </a:r>
          </a:p>
          <a:p>
            <a:pPr eaLnBrk="1" hangingPunct="1">
              <a:buFont typeface="Wingdings" pitchFamily="2" charset="2"/>
              <a:buNone/>
            </a:pPr>
            <a:r>
              <a:rPr lang="en-US" altLang="zh-CN" sz="2400" dirty="0"/>
              <a:t>from </a:t>
            </a:r>
            <a:r>
              <a:rPr lang="zh-CN" altLang="en-US" sz="2400" dirty="0"/>
              <a:t>商品表 </a:t>
            </a:r>
            <a:r>
              <a:rPr lang="en-US" altLang="zh-CN" sz="2400" dirty="0"/>
              <a:t>left outer join </a:t>
            </a:r>
            <a:r>
              <a:rPr lang="zh-CN" altLang="en-US" sz="2400" dirty="0"/>
              <a:t>顾客意见表</a:t>
            </a:r>
          </a:p>
          <a:p>
            <a:pPr eaLnBrk="1" hangingPunct="1">
              <a:buFont typeface="Wingdings" pitchFamily="2" charset="2"/>
              <a:buNone/>
            </a:pPr>
            <a:r>
              <a:rPr lang="en-US" altLang="zh-CN" sz="2400" dirty="0"/>
              <a:t>on </a:t>
            </a:r>
            <a:r>
              <a:rPr lang="zh-CN" altLang="en-US" sz="2400" dirty="0"/>
              <a:t>商品表</a:t>
            </a:r>
            <a:r>
              <a:rPr lang="en-US" altLang="zh-CN" sz="2400" dirty="0"/>
              <a:t>.</a:t>
            </a:r>
            <a:r>
              <a:rPr lang="zh-CN" altLang="en-US" sz="2400" dirty="0"/>
              <a:t>商品号 ＝ 顾客意见表</a:t>
            </a:r>
            <a:r>
              <a:rPr lang="en-US" altLang="zh-CN" sz="2400" dirty="0"/>
              <a:t>.</a:t>
            </a:r>
            <a:r>
              <a:rPr lang="zh-CN" altLang="en-US" sz="2400" dirty="0"/>
              <a:t>商品号</a:t>
            </a:r>
          </a:p>
        </p:txBody>
      </p:sp>
      <p:graphicFrame>
        <p:nvGraphicFramePr>
          <p:cNvPr id="165892" name="Object 1028"/>
          <p:cNvGraphicFramePr>
            <a:graphicFrameLocks noGrp="1" noChangeAspect="1"/>
          </p:cNvGraphicFramePr>
          <p:nvPr>
            <p:ph sz="half" idx="2"/>
            <p:extLst>
              <p:ext uri="{D42A27DB-BD31-4B8C-83A1-F6EECF244321}">
                <p14:modId xmlns:p14="http://schemas.microsoft.com/office/powerpoint/2010/main" val="1682680522"/>
              </p:ext>
            </p:extLst>
          </p:nvPr>
        </p:nvGraphicFramePr>
        <p:xfrm>
          <a:off x="2268538" y="2925763"/>
          <a:ext cx="2917825" cy="2124075"/>
        </p:xfrm>
        <a:graphic>
          <a:graphicData uri="http://schemas.openxmlformats.org/presentationml/2006/ole">
            <mc:AlternateContent xmlns:mc="http://schemas.openxmlformats.org/markup-compatibility/2006">
              <mc:Choice xmlns:v="urn:schemas-microsoft-com:vml" Requires="v">
                <p:oleObj spid="_x0000_s8144" name="Document" r:id="rId3" imgW="4962331" imgH="3612480" progId="Word.Document.8">
                  <p:embed/>
                </p:oleObj>
              </mc:Choice>
              <mc:Fallback>
                <p:oleObj name="Document" r:id="rId3" imgW="4962331" imgH="3612480" progId="Word.Document.8">
                  <p:embed/>
                  <p:pic>
                    <p:nvPicPr>
                      <p:cNvPr id="0" name="Picture 4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925763"/>
                        <a:ext cx="2917825" cy="212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pPr>
              <a:defRPr/>
            </a:pPr>
            <a:fld id="{D9F25D12-E427-4075-92AA-F08A49758A71}" type="slidenum">
              <a:rPr lang="en-US" altLang="zh-CN" smtClean="0"/>
              <a:pPr>
                <a:defRPr/>
              </a:pPr>
              <a:t>122</a:t>
            </a:fld>
            <a:endParaRPr lang="en-US" altLang="zh-CN"/>
          </a:p>
        </p:txBody>
      </p:sp>
      <p:graphicFrame>
        <p:nvGraphicFramePr>
          <p:cNvPr id="2" name="对象 1"/>
          <p:cNvGraphicFramePr>
            <a:graphicFrameLocks noGrp="1" noChangeAspect="1"/>
          </p:cNvGraphicFramePr>
          <p:nvPr>
            <p:extLst>
              <p:ext uri="{D42A27DB-BD31-4B8C-83A1-F6EECF244321}">
                <p14:modId xmlns:p14="http://schemas.microsoft.com/office/powerpoint/2010/main" val="2485650332"/>
              </p:ext>
            </p:extLst>
          </p:nvPr>
        </p:nvGraphicFramePr>
        <p:xfrm>
          <a:off x="95250" y="2922588"/>
          <a:ext cx="2322513" cy="2227262"/>
        </p:xfrm>
        <a:graphic>
          <a:graphicData uri="http://schemas.openxmlformats.org/presentationml/2006/ole">
            <mc:AlternateContent xmlns:mc="http://schemas.openxmlformats.org/markup-compatibility/2006">
              <mc:Choice xmlns:v="urn:schemas-microsoft-com:vml" Requires="v">
                <p:oleObj spid="_x0000_s8145" name="Document" r:id="rId5" imgW="3835051" imgH="3673575" progId="Word.Document.8">
                  <p:embed/>
                </p:oleObj>
              </mc:Choice>
              <mc:Fallback>
                <p:oleObj name="Document" r:id="rId5" imgW="3835051" imgH="3673575" progId="Word.Document.8">
                  <p:embed/>
                  <p:pic>
                    <p:nvPicPr>
                      <p:cNvPr id="0" name="Picture 44"/>
                      <p:cNvPicPr>
                        <a:picLocks noGrp="1" noChangeAspect="1" noChangeArrowheads="1"/>
                      </p:cNvPicPr>
                      <p:nvPr/>
                    </p:nvPicPr>
                    <p:blipFill>
                      <a:blip r:embed="rId6"/>
                      <a:srcRect/>
                      <a:stretch>
                        <a:fillRect/>
                      </a:stretch>
                    </p:blipFill>
                    <p:spPr bwMode="auto">
                      <a:xfrm>
                        <a:off x="95250" y="2922588"/>
                        <a:ext cx="2322513" cy="2227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Grp="1" noChangeAspect="1"/>
          </p:cNvGraphicFramePr>
          <p:nvPr>
            <p:extLst>
              <p:ext uri="{D42A27DB-BD31-4B8C-83A1-F6EECF244321}">
                <p14:modId xmlns:p14="http://schemas.microsoft.com/office/powerpoint/2010/main" val="1941297343"/>
              </p:ext>
            </p:extLst>
          </p:nvPr>
        </p:nvGraphicFramePr>
        <p:xfrm>
          <a:off x="5070475" y="2925763"/>
          <a:ext cx="4267200" cy="2581275"/>
        </p:xfrm>
        <a:graphic>
          <a:graphicData uri="http://schemas.openxmlformats.org/presentationml/2006/ole">
            <mc:AlternateContent xmlns:mc="http://schemas.openxmlformats.org/markup-compatibility/2006">
              <mc:Choice xmlns:v="urn:schemas-microsoft-com:vml" Requires="v">
                <p:oleObj spid="_x0000_s8146" name="Document" r:id="rId7" imgW="6919615" imgH="4171014" progId="Word.Document.8">
                  <p:embed/>
                </p:oleObj>
              </mc:Choice>
              <mc:Fallback>
                <p:oleObj name="Document" r:id="rId7" imgW="6919615" imgH="4171014" progId="Word.Document.8">
                  <p:embed/>
                  <p:pic>
                    <p:nvPicPr>
                      <p:cNvPr id="0" name="Picture 4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0475" y="2925763"/>
                        <a:ext cx="4267200" cy="258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爆炸形 2 3"/>
          <p:cNvSpPr/>
          <p:nvPr/>
        </p:nvSpPr>
        <p:spPr>
          <a:xfrm>
            <a:off x="92075" y="5291832"/>
            <a:ext cx="8944421" cy="1249363"/>
          </a:xfrm>
          <a:prstGeom prst="irregularSeal2">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sz="2800" dirty="0">
                <a:latin typeface="微软雅黑" panose="020B0503020204020204" pitchFamily="34" charset="-122"/>
                <a:ea typeface="微软雅黑" panose="020B0503020204020204" pitchFamily="34" charset="-122"/>
              </a:rPr>
              <a:t>No news is      </a:t>
            </a:r>
          </a:p>
          <a:p>
            <a:r>
              <a:rPr lang="en-US" altLang="zh-CN" sz="2800" dirty="0">
                <a:latin typeface="微软雅黑" panose="020B0503020204020204" pitchFamily="34" charset="-122"/>
                <a:ea typeface="微软雅黑" panose="020B0503020204020204" pitchFamily="34" charset="-122"/>
              </a:rPr>
              <a:t>            good news!</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58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title"/>
          </p:nvPr>
        </p:nvSpPr>
        <p:spPr>
          <a:xfrm>
            <a:off x="296863" y="688975"/>
            <a:ext cx="8162925" cy="457200"/>
          </a:xfrm>
        </p:spPr>
        <p:txBody>
          <a:bodyPr/>
          <a:lstStyle/>
          <a:p>
            <a:pPr eaLnBrk="1" hangingPunct="1"/>
            <a:r>
              <a:rPr lang="en-US" altLang="zh-CN" sz="2800" b="1" dirty="0">
                <a:solidFill>
                  <a:schemeClr val="tx1"/>
                </a:solidFill>
              </a:rPr>
              <a:t>3.4.3 </a:t>
            </a:r>
            <a:r>
              <a:rPr lang="zh-CN" altLang="en-US" sz="2800" b="1" dirty="0">
                <a:solidFill>
                  <a:schemeClr val="tx1"/>
                </a:solidFill>
              </a:rPr>
              <a:t>嵌套查询</a:t>
            </a:r>
          </a:p>
        </p:txBody>
      </p:sp>
      <p:sp>
        <p:nvSpPr>
          <p:cNvPr id="70659" name="Rectangle 4"/>
          <p:cNvSpPr>
            <a:spLocks noGrp="1" noChangeArrowheads="1"/>
          </p:cNvSpPr>
          <p:nvPr>
            <p:ph idx="1"/>
          </p:nvPr>
        </p:nvSpPr>
        <p:spPr>
          <a:xfrm>
            <a:off x="323850" y="1265238"/>
            <a:ext cx="8569325" cy="4306887"/>
          </a:xfrm>
        </p:spPr>
        <p:txBody>
          <a:bodyPr/>
          <a:lstStyle/>
          <a:p>
            <a:pPr eaLnBrk="1" hangingPunct="1">
              <a:lnSpc>
                <a:spcPct val="120000"/>
              </a:lnSpc>
              <a:buFont typeface="Wingdings" pitchFamily="2" charset="2"/>
              <a:buNone/>
            </a:pPr>
            <a:r>
              <a:rPr lang="zh-CN" altLang="en-US" sz="2400" dirty="0"/>
              <a:t>什么是嵌套</a:t>
            </a:r>
            <a:r>
              <a:rPr lang="en-US" altLang="zh-CN" sz="2400" dirty="0"/>
              <a:t>? </a:t>
            </a:r>
            <a:r>
              <a:rPr lang="zh-CN" altLang="en-US" sz="2400" dirty="0"/>
              <a:t>一个</a:t>
            </a:r>
            <a:r>
              <a:rPr lang="en-US" altLang="zh-CN" sz="2400" dirty="0"/>
              <a:t>select</a:t>
            </a:r>
            <a:r>
              <a:rPr lang="zh-CN" altLang="en-US" sz="2400" dirty="0"/>
              <a:t>嵌套在另一个</a:t>
            </a:r>
            <a:r>
              <a:rPr lang="en-US" altLang="zh-CN" sz="2400" dirty="0"/>
              <a:t>select</a:t>
            </a:r>
            <a:r>
              <a:rPr lang="zh-CN" altLang="en-US" sz="2400" dirty="0"/>
              <a:t>条件中查询。</a:t>
            </a:r>
          </a:p>
          <a:p>
            <a:pPr eaLnBrk="1" hangingPunct="1">
              <a:lnSpc>
                <a:spcPct val="120000"/>
              </a:lnSpc>
              <a:buFont typeface="Wingdings" pitchFamily="2" charset="2"/>
              <a:buNone/>
            </a:pPr>
            <a:r>
              <a:rPr lang="en-US" altLang="zh-CN" sz="2400" dirty="0"/>
              <a:t>select sname</a:t>
            </a:r>
          </a:p>
          <a:p>
            <a:pPr eaLnBrk="1" hangingPunct="1">
              <a:lnSpc>
                <a:spcPct val="120000"/>
              </a:lnSpc>
              <a:buFont typeface="Wingdings" pitchFamily="2" charset="2"/>
              <a:buNone/>
            </a:pPr>
            <a:r>
              <a:rPr lang="en-US" altLang="zh-CN" sz="2400" dirty="0"/>
              <a:t>from student</a:t>
            </a:r>
          </a:p>
          <a:p>
            <a:pPr eaLnBrk="1" hangingPunct="1">
              <a:lnSpc>
                <a:spcPct val="120000"/>
              </a:lnSpc>
              <a:buFont typeface="Wingdings" pitchFamily="2" charset="2"/>
              <a:buNone/>
            </a:pPr>
            <a:r>
              <a:rPr lang="en-US" altLang="zh-CN" sz="2400" dirty="0"/>
              <a:t>where sno in</a:t>
            </a:r>
          </a:p>
          <a:p>
            <a:pPr eaLnBrk="1" hangingPunct="1">
              <a:lnSpc>
                <a:spcPct val="120000"/>
              </a:lnSpc>
              <a:buFont typeface="Wingdings" pitchFamily="2" charset="2"/>
              <a:buNone/>
            </a:pPr>
            <a:r>
              <a:rPr lang="en-US" altLang="zh-CN" sz="2400" dirty="0"/>
              <a:t>	( </a:t>
            </a:r>
            <a:r>
              <a:rPr lang="en-US" altLang="zh-CN" sz="2400" dirty="0">
                <a:solidFill>
                  <a:srgbClr val="0000FF"/>
                </a:solidFill>
              </a:rPr>
              <a:t>select sno </a:t>
            </a:r>
          </a:p>
          <a:p>
            <a:pPr eaLnBrk="1" hangingPunct="1">
              <a:lnSpc>
                <a:spcPct val="120000"/>
              </a:lnSpc>
              <a:buFont typeface="Wingdings" pitchFamily="2" charset="2"/>
              <a:buNone/>
            </a:pPr>
            <a:r>
              <a:rPr lang="en-US" altLang="zh-CN" sz="2400" dirty="0">
                <a:solidFill>
                  <a:srgbClr val="0000FF"/>
                </a:solidFill>
              </a:rPr>
              <a:t>	  from sc</a:t>
            </a:r>
          </a:p>
          <a:p>
            <a:pPr eaLnBrk="1" hangingPunct="1">
              <a:lnSpc>
                <a:spcPct val="120000"/>
              </a:lnSpc>
              <a:buFont typeface="Wingdings" pitchFamily="2" charset="2"/>
              <a:buNone/>
            </a:pPr>
            <a:r>
              <a:rPr lang="en-US" altLang="zh-CN" sz="2400" dirty="0">
                <a:solidFill>
                  <a:srgbClr val="0000FF"/>
                </a:solidFill>
              </a:rPr>
              <a:t>	  where cno = </a:t>
            </a:r>
            <a:r>
              <a:rPr lang="en-US" altLang="zh-CN" sz="2400" dirty="0">
                <a:solidFill>
                  <a:srgbClr val="0000FF"/>
                </a:solidFill>
                <a:latin typeface="Times New Roman" pitchFamily="18" charset="0"/>
              </a:rPr>
              <a:t>’</a:t>
            </a:r>
            <a:r>
              <a:rPr lang="en-US" altLang="zh-CN" sz="2400" dirty="0">
                <a:solidFill>
                  <a:srgbClr val="0000FF"/>
                </a:solidFill>
              </a:rPr>
              <a:t>02</a:t>
            </a:r>
            <a:r>
              <a:rPr lang="en-US" altLang="zh-CN" sz="2400" dirty="0">
                <a:solidFill>
                  <a:srgbClr val="0000FF"/>
                </a:solidFill>
                <a:latin typeface="Times New Roman" pitchFamily="18" charset="0"/>
              </a:rPr>
              <a:t>’</a:t>
            </a:r>
            <a:endParaRPr lang="en-US" altLang="zh-CN" sz="2400" dirty="0">
              <a:solidFill>
                <a:srgbClr val="0000FF"/>
              </a:solidFill>
            </a:endParaRPr>
          </a:p>
          <a:p>
            <a:pPr eaLnBrk="1" hangingPunct="1">
              <a:lnSpc>
                <a:spcPct val="120000"/>
              </a:lnSpc>
              <a:buFont typeface="Wingdings" pitchFamily="2" charset="2"/>
              <a:buNone/>
            </a:pPr>
            <a:r>
              <a:rPr lang="en-US" altLang="zh-CN" sz="2400" dirty="0"/>
              <a:t>   )</a:t>
            </a:r>
          </a:p>
        </p:txBody>
      </p:sp>
      <p:sp>
        <p:nvSpPr>
          <p:cNvPr id="4" name="灯片编号占位符 3"/>
          <p:cNvSpPr>
            <a:spLocks noGrp="1"/>
          </p:cNvSpPr>
          <p:nvPr>
            <p:ph type="sldNum" sz="quarter" idx="12"/>
          </p:nvPr>
        </p:nvSpPr>
        <p:spPr/>
        <p:txBody>
          <a:bodyPr/>
          <a:lstStyle/>
          <a:p>
            <a:pPr>
              <a:defRPr/>
            </a:pPr>
            <a:fld id="{99B18D8D-0C1D-4CCA-B947-2B5FFC83C06F}" type="slidenum">
              <a:rPr lang="en-US" altLang="zh-CN" smtClean="0"/>
              <a:pPr>
                <a:defRPr/>
              </a:pPr>
              <a:t>123</a:t>
            </a:fld>
            <a:endParaRPr lang="en-US" altLang="zh-C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idx="1"/>
          </p:nvPr>
        </p:nvSpPr>
        <p:spPr>
          <a:xfrm>
            <a:off x="323850" y="688975"/>
            <a:ext cx="8569325" cy="5740400"/>
          </a:xfrm>
        </p:spPr>
        <p:txBody>
          <a:bodyPr/>
          <a:lstStyle/>
          <a:p>
            <a:pPr eaLnBrk="1" hangingPunct="1">
              <a:buFont typeface="Wingdings" pitchFamily="2" charset="2"/>
              <a:buNone/>
            </a:pPr>
            <a:r>
              <a:rPr lang="zh-CN" altLang="en-US" sz="2400" dirty="0"/>
              <a:t>为什么嵌套？一般是一个关系中找不到条件对应的属性。</a:t>
            </a:r>
          </a:p>
          <a:p>
            <a:pPr eaLnBrk="1" hangingPunct="1">
              <a:buFont typeface="Wingdings" pitchFamily="2" charset="2"/>
              <a:buNone/>
            </a:pPr>
            <a:r>
              <a:rPr lang="zh-CN" altLang="en-US" sz="2400" dirty="0"/>
              <a:t>属性：公共属性。</a:t>
            </a:r>
          </a:p>
          <a:p>
            <a:pPr eaLnBrk="1" hangingPunct="1">
              <a:buFont typeface="Wingdings" pitchFamily="2" charset="2"/>
              <a:buNone/>
            </a:pPr>
            <a:r>
              <a:rPr lang="zh-CN" altLang="en-US" sz="2400" dirty="0"/>
              <a:t>执行：先里后外（不相关嵌套查询）</a:t>
            </a:r>
          </a:p>
          <a:p>
            <a:pPr eaLnBrk="1" hangingPunct="1">
              <a:buFont typeface="Wingdings" pitchFamily="2" charset="2"/>
              <a:buNone/>
            </a:pPr>
            <a:r>
              <a:rPr lang="zh-CN" altLang="en-US" sz="2400" dirty="0"/>
              <a:t>特征：逐步分解，层次分明，易理解，易书写，结构化。</a:t>
            </a:r>
          </a:p>
          <a:p>
            <a:pPr eaLnBrk="1" hangingPunct="1">
              <a:buFont typeface="Wingdings" pitchFamily="2" charset="2"/>
              <a:buNone/>
            </a:pPr>
            <a:endParaRPr lang="zh-CN" altLang="en-US" sz="2400" dirty="0"/>
          </a:p>
          <a:p>
            <a:pPr eaLnBrk="1" hangingPunct="1">
              <a:buFont typeface="Wingdings" pitchFamily="2" charset="2"/>
              <a:buNone/>
            </a:pPr>
            <a:r>
              <a:rPr lang="en-US" altLang="zh-CN" sz="2400" dirty="0"/>
              <a:t>1</a:t>
            </a:r>
            <a:r>
              <a:rPr lang="zh-CN" altLang="en-US" sz="2400" dirty="0"/>
              <a:t>、简单嵌套查询。</a:t>
            </a:r>
          </a:p>
          <a:p>
            <a:pPr eaLnBrk="1" hangingPunct="1">
              <a:buFont typeface="Wingdings" pitchFamily="2" charset="2"/>
              <a:buNone/>
            </a:pPr>
            <a:r>
              <a:rPr lang="zh-CN" altLang="en-US" sz="2400" dirty="0"/>
              <a:t>例：成绩不及格的学生姓名</a:t>
            </a:r>
          </a:p>
          <a:p>
            <a:pPr eaLnBrk="1" hangingPunct="1">
              <a:lnSpc>
                <a:spcPct val="150000"/>
              </a:lnSpc>
              <a:buFont typeface="Wingdings" pitchFamily="2" charset="2"/>
              <a:buNone/>
            </a:pPr>
            <a:r>
              <a:rPr lang="zh-CN" altLang="en-US" sz="2400" dirty="0"/>
              <a:t>    </a:t>
            </a:r>
            <a:r>
              <a:rPr lang="en-US" altLang="zh-CN" sz="2400" dirty="0"/>
              <a:t>select sno, sname </a:t>
            </a:r>
          </a:p>
          <a:p>
            <a:pPr eaLnBrk="1" hangingPunct="1">
              <a:lnSpc>
                <a:spcPct val="150000"/>
              </a:lnSpc>
              <a:buFont typeface="Wingdings" pitchFamily="2" charset="2"/>
              <a:buNone/>
            </a:pPr>
            <a:r>
              <a:rPr lang="en-US" altLang="zh-CN" sz="2400" dirty="0"/>
              <a:t>    from student</a:t>
            </a:r>
          </a:p>
          <a:p>
            <a:pPr eaLnBrk="1" hangingPunct="1">
              <a:lnSpc>
                <a:spcPct val="150000"/>
              </a:lnSpc>
              <a:buFont typeface="Wingdings" pitchFamily="2" charset="2"/>
              <a:buNone/>
            </a:pPr>
            <a:r>
              <a:rPr lang="en-US" altLang="zh-CN" sz="2400" dirty="0"/>
              <a:t>    where sno in ( </a:t>
            </a:r>
            <a:r>
              <a:rPr lang="en-US" altLang="zh-CN" sz="2400" dirty="0">
                <a:solidFill>
                  <a:srgbClr val="0000FF"/>
                </a:solidFill>
              </a:rPr>
              <a:t>select sno</a:t>
            </a:r>
          </a:p>
          <a:p>
            <a:pPr eaLnBrk="1" hangingPunct="1">
              <a:lnSpc>
                <a:spcPct val="150000"/>
              </a:lnSpc>
              <a:buFont typeface="Wingdings" pitchFamily="2" charset="2"/>
              <a:buNone/>
            </a:pPr>
            <a:r>
              <a:rPr lang="en-US" altLang="zh-CN" sz="2400" dirty="0">
                <a:solidFill>
                  <a:srgbClr val="0000FF"/>
                </a:solidFill>
              </a:rPr>
              <a:t>                         from sc where grade &lt;60</a:t>
            </a:r>
            <a:r>
              <a:rPr lang="en-US" altLang="zh-CN" sz="2400" dirty="0"/>
              <a:t>); </a:t>
            </a:r>
          </a:p>
        </p:txBody>
      </p:sp>
      <p:sp>
        <p:nvSpPr>
          <p:cNvPr id="3" name="灯片编号占位符 2"/>
          <p:cNvSpPr>
            <a:spLocks noGrp="1"/>
          </p:cNvSpPr>
          <p:nvPr>
            <p:ph type="sldNum" sz="quarter" idx="12"/>
          </p:nvPr>
        </p:nvSpPr>
        <p:spPr/>
        <p:txBody>
          <a:bodyPr/>
          <a:lstStyle/>
          <a:p>
            <a:pPr>
              <a:defRPr/>
            </a:pPr>
            <a:fld id="{704BFD60-F95F-4946-8A65-5268F1102824}" type="slidenum">
              <a:rPr lang="en-US" altLang="zh-CN" smtClean="0"/>
              <a:pPr>
                <a:defRPr/>
              </a:pPr>
              <a:t>124</a:t>
            </a:fld>
            <a:endParaRPr lang="en-US" altLang="zh-CN"/>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title"/>
          </p:nvPr>
        </p:nvSpPr>
        <p:spPr>
          <a:xfrm>
            <a:off x="323850" y="617538"/>
            <a:ext cx="8162925" cy="457200"/>
          </a:xfrm>
        </p:spPr>
        <p:txBody>
          <a:bodyPr/>
          <a:lstStyle/>
          <a:p>
            <a:pPr eaLnBrk="1" hangingPunct="1"/>
            <a:r>
              <a:rPr lang="en-US" altLang="zh-CN" sz="2400">
                <a:solidFill>
                  <a:schemeClr val="tx1"/>
                </a:solidFill>
              </a:rPr>
              <a:t>2</a:t>
            </a:r>
            <a:r>
              <a:rPr lang="zh-CN" altLang="en-US" sz="2400">
                <a:solidFill>
                  <a:schemeClr val="tx1"/>
                </a:solidFill>
              </a:rPr>
              <a:t>、多层嵌套查询</a:t>
            </a:r>
          </a:p>
        </p:txBody>
      </p:sp>
      <p:sp>
        <p:nvSpPr>
          <p:cNvPr id="72707" name="Rectangle 4"/>
          <p:cNvSpPr>
            <a:spLocks noGrp="1" noChangeArrowheads="1"/>
          </p:cNvSpPr>
          <p:nvPr>
            <p:ph idx="1"/>
          </p:nvPr>
        </p:nvSpPr>
        <p:spPr>
          <a:xfrm>
            <a:off x="323850" y="1193800"/>
            <a:ext cx="8110538" cy="4806950"/>
          </a:xfrm>
        </p:spPr>
        <p:txBody>
          <a:bodyPr/>
          <a:lstStyle/>
          <a:p>
            <a:pPr eaLnBrk="1" hangingPunct="1">
              <a:lnSpc>
                <a:spcPct val="120000"/>
              </a:lnSpc>
              <a:buFont typeface="Wingdings" pitchFamily="2" charset="2"/>
              <a:buNone/>
            </a:pPr>
            <a:r>
              <a:rPr lang="zh-CN" altLang="en-US" sz="2000" dirty="0"/>
              <a:t>例：查选修“</a:t>
            </a:r>
            <a:r>
              <a:rPr lang="en-US" altLang="zh-CN" sz="2000" dirty="0"/>
              <a:t>DBS</a:t>
            </a:r>
            <a:r>
              <a:rPr lang="zh-CN" altLang="en-US" sz="2000" dirty="0"/>
              <a:t>”课程学生的学号及姓名</a:t>
            </a:r>
          </a:p>
          <a:p>
            <a:pPr eaLnBrk="1" hangingPunct="1">
              <a:lnSpc>
                <a:spcPct val="120000"/>
              </a:lnSpc>
              <a:buFont typeface="Wingdings" pitchFamily="2" charset="2"/>
              <a:buNone/>
            </a:pPr>
            <a:r>
              <a:rPr lang="en-US" altLang="zh-CN" sz="2400" dirty="0"/>
              <a:t>select sno, sname from student where sno in</a:t>
            </a:r>
          </a:p>
          <a:p>
            <a:pPr eaLnBrk="1" hangingPunct="1">
              <a:lnSpc>
                <a:spcPct val="120000"/>
              </a:lnSpc>
              <a:buFont typeface="Wingdings" pitchFamily="2" charset="2"/>
              <a:buNone/>
            </a:pPr>
            <a:r>
              <a:rPr lang="en-US" altLang="zh-CN" sz="2400" dirty="0"/>
              <a:t>    (</a:t>
            </a:r>
            <a:r>
              <a:rPr lang="en-US" altLang="zh-CN" sz="2400" dirty="0">
                <a:solidFill>
                  <a:srgbClr val="0000FF"/>
                </a:solidFill>
              </a:rPr>
              <a:t>select sno</a:t>
            </a:r>
          </a:p>
          <a:p>
            <a:pPr eaLnBrk="1" hangingPunct="1">
              <a:lnSpc>
                <a:spcPct val="120000"/>
              </a:lnSpc>
              <a:buFont typeface="Wingdings" pitchFamily="2" charset="2"/>
              <a:buNone/>
            </a:pPr>
            <a:r>
              <a:rPr lang="en-US" altLang="zh-CN" sz="2400" dirty="0">
                <a:solidFill>
                  <a:srgbClr val="0000FF"/>
                </a:solidFill>
              </a:rPr>
              <a:t>     from sc</a:t>
            </a:r>
          </a:p>
          <a:p>
            <a:pPr eaLnBrk="1" hangingPunct="1">
              <a:lnSpc>
                <a:spcPct val="120000"/>
              </a:lnSpc>
              <a:buFont typeface="Wingdings" pitchFamily="2" charset="2"/>
              <a:buNone/>
            </a:pPr>
            <a:r>
              <a:rPr lang="en-US" altLang="zh-CN" sz="2400" dirty="0">
                <a:solidFill>
                  <a:srgbClr val="0000FF"/>
                </a:solidFill>
              </a:rPr>
              <a:t>     where cno in</a:t>
            </a:r>
            <a:r>
              <a:rPr lang="en-US" altLang="zh-CN" sz="2400" dirty="0"/>
              <a:t> </a:t>
            </a:r>
          </a:p>
          <a:p>
            <a:pPr eaLnBrk="1" hangingPunct="1">
              <a:lnSpc>
                <a:spcPct val="120000"/>
              </a:lnSpc>
              <a:buFont typeface="Wingdings" pitchFamily="2" charset="2"/>
              <a:buNone/>
            </a:pPr>
            <a:r>
              <a:rPr lang="en-US" altLang="zh-CN" sz="2400" dirty="0"/>
              <a:t>          (</a:t>
            </a:r>
            <a:r>
              <a:rPr lang="en-US" altLang="zh-CN" sz="2400" dirty="0">
                <a:solidFill>
                  <a:srgbClr val="00B050"/>
                </a:solidFill>
              </a:rPr>
              <a:t>select cno</a:t>
            </a:r>
          </a:p>
          <a:p>
            <a:pPr eaLnBrk="1" hangingPunct="1">
              <a:lnSpc>
                <a:spcPct val="120000"/>
              </a:lnSpc>
              <a:buFont typeface="Wingdings" pitchFamily="2" charset="2"/>
              <a:buNone/>
            </a:pPr>
            <a:r>
              <a:rPr lang="en-US" altLang="zh-CN" sz="2400" dirty="0">
                <a:solidFill>
                  <a:srgbClr val="00B050"/>
                </a:solidFill>
              </a:rPr>
              <a:t>           from course </a:t>
            </a:r>
          </a:p>
          <a:p>
            <a:pPr eaLnBrk="1" hangingPunct="1">
              <a:lnSpc>
                <a:spcPct val="120000"/>
              </a:lnSpc>
              <a:buFont typeface="Wingdings" pitchFamily="2" charset="2"/>
              <a:buNone/>
            </a:pPr>
            <a:r>
              <a:rPr lang="en-US" altLang="zh-CN" sz="2400" dirty="0">
                <a:solidFill>
                  <a:srgbClr val="00B050"/>
                </a:solidFill>
              </a:rPr>
              <a:t>           where cname=</a:t>
            </a:r>
            <a:r>
              <a:rPr lang="en-US" altLang="zh-CN" sz="2400" dirty="0">
                <a:solidFill>
                  <a:srgbClr val="00B050"/>
                </a:solidFill>
                <a:latin typeface="Times New Roman" pitchFamily="18" charset="0"/>
              </a:rPr>
              <a:t>’</a:t>
            </a:r>
            <a:r>
              <a:rPr lang="en-US" altLang="zh-CN" sz="2400" dirty="0">
                <a:solidFill>
                  <a:srgbClr val="00B050"/>
                </a:solidFill>
              </a:rPr>
              <a:t>DBS</a:t>
            </a:r>
            <a:r>
              <a:rPr lang="en-US" altLang="zh-CN" sz="2400" dirty="0">
                <a:solidFill>
                  <a:srgbClr val="00B050"/>
                </a:solidFill>
                <a:latin typeface="Times New Roman" pitchFamily="18" charset="0"/>
              </a:rPr>
              <a:t>’</a:t>
            </a:r>
            <a:r>
              <a:rPr lang="en-US" altLang="zh-CN" sz="2400" dirty="0"/>
              <a:t>)</a:t>
            </a:r>
          </a:p>
          <a:p>
            <a:pPr eaLnBrk="1" hangingPunct="1">
              <a:lnSpc>
                <a:spcPct val="120000"/>
              </a:lnSpc>
              <a:buFont typeface="Wingdings" pitchFamily="2" charset="2"/>
              <a:buNone/>
            </a:pPr>
            <a:r>
              <a:rPr lang="en-US" altLang="zh-CN" sz="2400" dirty="0"/>
              <a:t>     )</a:t>
            </a:r>
            <a:r>
              <a:rPr lang="zh-CN" altLang="en-US" sz="2400" dirty="0"/>
              <a:t>；</a:t>
            </a:r>
          </a:p>
        </p:txBody>
      </p:sp>
      <p:sp>
        <p:nvSpPr>
          <p:cNvPr id="4" name="灯片编号占位符 3"/>
          <p:cNvSpPr>
            <a:spLocks noGrp="1"/>
          </p:cNvSpPr>
          <p:nvPr>
            <p:ph type="sldNum" sz="quarter" idx="12"/>
          </p:nvPr>
        </p:nvSpPr>
        <p:spPr/>
        <p:txBody>
          <a:bodyPr/>
          <a:lstStyle/>
          <a:p>
            <a:pPr>
              <a:defRPr/>
            </a:pPr>
            <a:fld id="{9FB05527-DFCF-4AEE-90C9-70B898D0B8E4}" type="slidenum">
              <a:rPr lang="en-US" altLang="zh-CN" smtClean="0"/>
              <a:pPr>
                <a:defRPr/>
              </a:pPr>
              <a:t>125</a:t>
            </a:fld>
            <a:endParaRPr lang="en-US" altLang="zh-CN"/>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title"/>
          </p:nvPr>
        </p:nvSpPr>
        <p:spPr>
          <a:xfrm>
            <a:off x="323850" y="661988"/>
            <a:ext cx="8162925" cy="457200"/>
          </a:xfrm>
        </p:spPr>
        <p:txBody>
          <a:bodyPr/>
          <a:lstStyle/>
          <a:p>
            <a:pPr eaLnBrk="1" hangingPunct="1"/>
            <a:r>
              <a:rPr lang="en-US" altLang="zh-CN" sz="2400">
                <a:solidFill>
                  <a:schemeClr val="tx1"/>
                </a:solidFill>
              </a:rPr>
              <a:t>3</a:t>
            </a:r>
            <a:r>
              <a:rPr lang="zh-CN" altLang="en-US" sz="2400">
                <a:solidFill>
                  <a:schemeClr val="tx1"/>
                </a:solidFill>
              </a:rPr>
              <a:t>、同表嵌查询</a:t>
            </a:r>
          </a:p>
        </p:txBody>
      </p:sp>
      <p:sp>
        <p:nvSpPr>
          <p:cNvPr id="73731" name="Rectangle 4"/>
          <p:cNvSpPr>
            <a:spLocks noGrp="1" noChangeArrowheads="1"/>
          </p:cNvSpPr>
          <p:nvPr>
            <p:ph idx="1"/>
          </p:nvPr>
        </p:nvSpPr>
        <p:spPr>
          <a:xfrm>
            <a:off x="323850" y="1166813"/>
            <a:ext cx="8110538" cy="4191000"/>
          </a:xfrm>
        </p:spPr>
        <p:txBody>
          <a:bodyPr/>
          <a:lstStyle/>
          <a:p>
            <a:pPr eaLnBrk="1" hangingPunct="1">
              <a:lnSpc>
                <a:spcPct val="120000"/>
              </a:lnSpc>
              <a:buFont typeface="Wingdings" pitchFamily="2" charset="2"/>
              <a:buNone/>
            </a:pPr>
            <a:r>
              <a:rPr lang="zh-CN" altLang="en-US" sz="2400" dirty="0"/>
              <a:t>例：查与</a:t>
            </a:r>
            <a:r>
              <a:rPr lang="zh-CN" altLang="en-US" sz="2400" dirty="0">
                <a:latin typeface="Times New Roman" pitchFamily="18" charset="0"/>
              </a:rPr>
              <a:t>“</a:t>
            </a:r>
            <a:r>
              <a:rPr lang="zh-CN" altLang="en-US" sz="2400" dirty="0"/>
              <a:t>马超</a:t>
            </a:r>
            <a:r>
              <a:rPr lang="zh-CN" altLang="en-US" sz="2400" dirty="0">
                <a:latin typeface="Times New Roman" pitchFamily="18" charset="0"/>
              </a:rPr>
              <a:t>”</a:t>
            </a:r>
            <a:r>
              <a:rPr lang="zh-CN" altLang="en-US" sz="2400" dirty="0"/>
              <a:t>同在一个系的学生的单位及学号，姓名，</a:t>
            </a:r>
          </a:p>
          <a:p>
            <a:pPr eaLnBrk="1" hangingPunct="1">
              <a:lnSpc>
                <a:spcPct val="120000"/>
              </a:lnSpc>
              <a:buFont typeface="Wingdings" pitchFamily="2" charset="2"/>
              <a:buNone/>
            </a:pPr>
            <a:r>
              <a:rPr lang="en-US" altLang="zh-CN" sz="2400" dirty="0"/>
              <a:t>select sdept, sno, sname </a:t>
            </a:r>
          </a:p>
          <a:p>
            <a:pPr eaLnBrk="1" hangingPunct="1">
              <a:lnSpc>
                <a:spcPct val="120000"/>
              </a:lnSpc>
              <a:buFont typeface="Wingdings" pitchFamily="2" charset="2"/>
              <a:buNone/>
            </a:pPr>
            <a:r>
              <a:rPr lang="en-US" altLang="zh-CN" sz="2400" dirty="0"/>
              <a:t>from student </a:t>
            </a:r>
          </a:p>
          <a:p>
            <a:pPr eaLnBrk="1" hangingPunct="1">
              <a:lnSpc>
                <a:spcPct val="120000"/>
              </a:lnSpc>
              <a:buFont typeface="Wingdings" pitchFamily="2" charset="2"/>
              <a:buNone/>
            </a:pPr>
            <a:r>
              <a:rPr lang="en-US" altLang="zh-CN" sz="2400" dirty="0"/>
              <a:t>where sdept in</a:t>
            </a:r>
          </a:p>
          <a:p>
            <a:pPr eaLnBrk="1" hangingPunct="1">
              <a:lnSpc>
                <a:spcPct val="120000"/>
              </a:lnSpc>
              <a:buFont typeface="Wingdings" pitchFamily="2" charset="2"/>
              <a:buNone/>
            </a:pPr>
            <a:r>
              <a:rPr lang="en-US" altLang="zh-CN" sz="2400" dirty="0"/>
              <a:t>(</a:t>
            </a:r>
            <a:r>
              <a:rPr lang="en-US" altLang="zh-CN" sz="2400" dirty="0">
                <a:solidFill>
                  <a:srgbClr val="0000FF"/>
                </a:solidFill>
              </a:rPr>
              <a:t>select sdept</a:t>
            </a:r>
          </a:p>
          <a:p>
            <a:pPr eaLnBrk="1" hangingPunct="1">
              <a:lnSpc>
                <a:spcPct val="120000"/>
              </a:lnSpc>
              <a:buFont typeface="Wingdings" pitchFamily="2" charset="2"/>
              <a:buNone/>
            </a:pPr>
            <a:r>
              <a:rPr lang="en-US" altLang="zh-CN" sz="2400" dirty="0">
                <a:solidFill>
                  <a:srgbClr val="0000FF"/>
                </a:solidFill>
              </a:rPr>
              <a:t>from student</a:t>
            </a:r>
          </a:p>
          <a:p>
            <a:pPr eaLnBrk="1" hangingPunct="1">
              <a:lnSpc>
                <a:spcPct val="120000"/>
              </a:lnSpc>
              <a:buFont typeface="Wingdings" pitchFamily="2" charset="2"/>
              <a:buNone/>
            </a:pPr>
            <a:r>
              <a:rPr lang="en-US" altLang="zh-CN" sz="2400" dirty="0">
                <a:solidFill>
                  <a:srgbClr val="0000FF"/>
                </a:solidFill>
              </a:rPr>
              <a:t>where sname=</a:t>
            </a:r>
            <a:r>
              <a:rPr lang="en-US" altLang="zh-CN" sz="2400" dirty="0"/>
              <a:t>‘ </a:t>
            </a:r>
            <a:r>
              <a:rPr lang="zh-CN" altLang="en-US" sz="2400" dirty="0">
                <a:solidFill>
                  <a:srgbClr val="0000FF"/>
                </a:solidFill>
              </a:rPr>
              <a:t>马超</a:t>
            </a:r>
            <a:r>
              <a:rPr lang="en-US" altLang="zh-CN" sz="2400" dirty="0"/>
              <a:t>’) </a:t>
            </a:r>
          </a:p>
          <a:p>
            <a:pPr eaLnBrk="1" hangingPunct="1">
              <a:lnSpc>
                <a:spcPct val="120000"/>
              </a:lnSpc>
              <a:buFont typeface="Wingdings" pitchFamily="2" charset="2"/>
              <a:buNone/>
            </a:pPr>
            <a:r>
              <a:rPr lang="en-US" altLang="zh-CN" sz="2400" dirty="0"/>
              <a:t>and sname!=‘</a:t>
            </a:r>
            <a:r>
              <a:rPr lang="zh-CN" altLang="en-US" sz="2400" dirty="0"/>
              <a:t>马超</a:t>
            </a:r>
            <a:r>
              <a:rPr lang="en-US" altLang="zh-CN" sz="2400" dirty="0"/>
              <a:t>’</a:t>
            </a:r>
          </a:p>
        </p:txBody>
      </p:sp>
      <p:sp>
        <p:nvSpPr>
          <p:cNvPr id="4" name="灯片编号占位符 3"/>
          <p:cNvSpPr>
            <a:spLocks noGrp="1"/>
          </p:cNvSpPr>
          <p:nvPr>
            <p:ph type="sldNum" sz="quarter" idx="12"/>
          </p:nvPr>
        </p:nvSpPr>
        <p:spPr/>
        <p:txBody>
          <a:bodyPr/>
          <a:lstStyle/>
          <a:p>
            <a:pPr>
              <a:defRPr/>
            </a:pPr>
            <a:fld id="{D508924D-6F77-4C4F-B242-5104F7D440B1}" type="slidenum">
              <a:rPr lang="en-US" altLang="zh-CN" smtClean="0"/>
              <a:pPr>
                <a:defRPr/>
              </a:pPr>
              <a:t>126</a:t>
            </a:fld>
            <a:endParaRPr lang="en-US" altLang="zh-CN"/>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title"/>
          </p:nvPr>
        </p:nvSpPr>
        <p:spPr>
          <a:xfrm>
            <a:off x="250825" y="188913"/>
            <a:ext cx="8162925" cy="457200"/>
          </a:xfrm>
        </p:spPr>
        <p:txBody>
          <a:bodyPr/>
          <a:lstStyle/>
          <a:p>
            <a:pPr eaLnBrk="1" hangingPunct="1"/>
            <a:r>
              <a:rPr lang="en-US" altLang="zh-CN" sz="2400">
                <a:solidFill>
                  <a:schemeClr val="tx1"/>
                </a:solidFill>
              </a:rPr>
              <a:t>4</a:t>
            </a:r>
            <a:r>
              <a:rPr lang="zh-CN" altLang="en-US" sz="2400">
                <a:solidFill>
                  <a:schemeClr val="tx1"/>
                </a:solidFill>
              </a:rPr>
              <a:t>、相关嵌套查询</a:t>
            </a:r>
          </a:p>
        </p:txBody>
      </p:sp>
      <p:sp>
        <p:nvSpPr>
          <p:cNvPr id="74755" name="Rectangle 1027"/>
          <p:cNvSpPr>
            <a:spLocks noGrp="1" noChangeArrowheads="1"/>
          </p:cNvSpPr>
          <p:nvPr>
            <p:ph idx="1"/>
          </p:nvPr>
        </p:nvSpPr>
        <p:spPr>
          <a:xfrm>
            <a:off x="250825" y="765175"/>
            <a:ext cx="8713788" cy="5832475"/>
          </a:xfrm>
        </p:spPr>
        <p:txBody>
          <a:bodyPr/>
          <a:lstStyle/>
          <a:p>
            <a:pPr marL="804863" indent="-804863" eaLnBrk="1" hangingPunct="1">
              <a:lnSpc>
                <a:spcPct val="80000"/>
              </a:lnSpc>
              <a:buFont typeface="Wingdings" pitchFamily="2" charset="2"/>
              <a:buNone/>
            </a:pPr>
            <a:r>
              <a:rPr lang="zh-CN" altLang="en-US" sz="2400" dirty="0"/>
              <a:t>例：查选修了</a:t>
            </a:r>
            <a:r>
              <a:rPr lang="zh-CN" altLang="en-US" sz="2400" dirty="0">
                <a:latin typeface="Times New Roman" pitchFamily="18" charset="0"/>
              </a:rPr>
              <a:t>‘</a:t>
            </a:r>
            <a:r>
              <a:rPr lang="en-US" altLang="zh-CN" sz="2400" dirty="0"/>
              <a:t>01</a:t>
            </a:r>
            <a:r>
              <a:rPr lang="en-US" altLang="zh-CN" sz="2400" dirty="0">
                <a:latin typeface="Times New Roman" pitchFamily="18" charset="0"/>
              </a:rPr>
              <a:t>’</a:t>
            </a:r>
            <a:r>
              <a:rPr lang="zh-CN" altLang="en-US" sz="2400" dirty="0"/>
              <a:t>号课程的学生姓名。</a:t>
            </a:r>
          </a:p>
          <a:p>
            <a:pPr marL="804863" indent="-804863" eaLnBrk="1" hangingPunct="1">
              <a:lnSpc>
                <a:spcPct val="80000"/>
              </a:lnSpc>
              <a:buFont typeface="Wingdings" pitchFamily="2" charset="2"/>
              <a:buNone/>
            </a:pPr>
            <a:r>
              <a:rPr lang="en-US" altLang="zh-CN" sz="2400" dirty="0"/>
              <a:t>select sname</a:t>
            </a:r>
          </a:p>
          <a:p>
            <a:pPr marL="804863" indent="-804863" eaLnBrk="1" hangingPunct="1">
              <a:lnSpc>
                <a:spcPct val="80000"/>
              </a:lnSpc>
              <a:buFont typeface="Wingdings" pitchFamily="2" charset="2"/>
              <a:buNone/>
            </a:pPr>
            <a:r>
              <a:rPr lang="en-US" altLang="zh-CN" sz="2400" dirty="0"/>
              <a:t>from </a:t>
            </a:r>
            <a:r>
              <a:rPr lang="en-US" altLang="zh-CN" sz="2400" dirty="0">
                <a:solidFill>
                  <a:srgbClr val="FF0000"/>
                </a:solidFill>
              </a:rPr>
              <a:t>student</a:t>
            </a:r>
            <a:r>
              <a:rPr lang="en-US" altLang="zh-CN" sz="2400" dirty="0"/>
              <a:t> where </a:t>
            </a:r>
            <a:r>
              <a:rPr lang="en-US" altLang="zh-CN" sz="2400" dirty="0">
                <a:latin typeface="Times New Roman" pitchFamily="18" charset="0"/>
              </a:rPr>
              <a:t>‘</a:t>
            </a:r>
            <a:r>
              <a:rPr lang="en-US" altLang="zh-CN" sz="2400" dirty="0"/>
              <a:t>01</a:t>
            </a:r>
            <a:r>
              <a:rPr lang="en-US" altLang="zh-CN" sz="2400" dirty="0">
                <a:latin typeface="Times New Roman" pitchFamily="18" charset="0"/>
              </a:rPr>
              <a:t>’</a:t>
            </a:r>
            <a:r>
              <a:rPr lang="en-US" altLang="zh-CN" sz="2400" dirty="0"/>
              <a:t>in (</a:t>
            </a:r>
          </a:p>
          <a:p>
            <a:pPr marL="804863" indent="-804863" eaLnBrk="1" hangingPunct="1">
              <a:lnSpc>
                <a:spcPct val="80000"/>
              </a:lnSpc>
              <a:buFont typeface="Wingdings" pitchFamily="2" charset="2"/>
              <a:buNone/>
            </a:pPr>
            <a:r>
              <a:rPr lang="en-US" altLang="zh-CN" sz="2400" dirty="0">
                <a:solidFill>
                  <a:srgbClr val="0000FF"/>
                </a:solidFill>
              </a:rPr>
              <a:t>select cno </a:t>
            </a:r>
          </a:p>
          <a:p>
            <a:pPr marL="804863" indent="-804863" eaLnBrk="1" hangingPunct="1">
              <a:lnSpc>
                <a:spcPct val="80000"/>
              </a:lnSpc>
              <a:buFont typeface="Wingdings" pitchFamily="2" charset="2"/>
              <a:buNone/>
            </a:pPr>
            <a:r>
              <a:rPr lang="en-US" altLang="zh-CN" sz="2400" dirty="0">
                <a:solidFill>
                  <a:srgbClr val="0000FF"/>
                </a:solidFill>
              </a:rPr>
              <a:t>from sc</a:t>
            </a:r>
          </a:p>
          <a:p>
            <a:pPr marL="804863" indent="-804863" eaLnBrk="1" hangingPunct="1">
              <a:lnSpc>
                <a:spcPct val="80000"/>
              </a:lnSpc>
              <a:buFont typeface="Wingdings" pitchFamily="2" charset="2"/>
              <a:buNone/>
            </a:pPr>
            <a:r>
              <a:rPr lang="en-US" altLang="zh-CN" sz="2400" dirty="0">
                <a:solidFill>
                  <a:srgbClr val="0000FF"/>
                </a:solidFill>
              </a:rPr>
              <a:t>where sno=</a:t>
            </a:r>
            <a:r>
              <a:rPr lang="en-US" altLang="zh-CN" sz="2400" dirty="0">
                <a:solidFill>
                  <a:srgbClr val="FF0000"/>
                </a:solidFill>
              </a:rPr>
              <a:t>student</a:t>
            </a:r>
            <a:r>
              <a:rPr lang="en-US" altLang="zh-CN" sz="2400" dirty="0">
                <a:solidFill>
                  <a:srgbClr val="0000FF"/>
                </a:solidFill>
              </a:rPr>
              <a:t>.sno</a:t>
            </a:r>
            <a:r>
              <a:rPr lang="en-US" altLang="zh-CN" sz="2400" dirty="0"/>
              <a:t>);</a:t>
            </a:r>
          </a:p>
          <a:p>
            <a:pPr marL="804863" indent="-804863" eaLnBrk="1" hangingPunct="1">
              <a:lnSpc>
                <a:spcPct val="80000"/>
              </a:lnSpc>
              <a:buFont typeface="Wingdings" pitchFamily="2" charset="2"/>
              <a:buNone/>
            </a:pPr>
            <a:r>
              <a:rPr lang="zh-CN" altLang="en-US" sz="2400" dirty="0"/>
              <a:t>工作过程；</a:t>
            </a:r>
          </a:p>
          <a:p>
            <a:pPr marL="804863" indent="-804863" eaLnBrk="1" hangingPunct="1">
              <a:lnSpc>
                <a:spcPct val="80000"/>
              </a:lnSpc>
              <a:buFont typeface="Wingdings" pitchFamily="2" charset="2"/>
              <a:buNone/>
            </a:pPr>
            <a:r>
              <a:rPr lang="zh-CN" altLang="en-US" sz="2400" dirty="0"/>
              <a:t>（</a:t>
            </a:r>
            <a:r>
              <a:rPr lang="en-US" altLang="zh-CN" sz="2400" dirty="0"/>
              <a:t>1</a:t>
            </a:r>
            <a:r>
              <a:rPr lang="zh-CN" altLang="en-US" sz="2400" dirty="0"/>
              <a:t>）外层</a:t>
            </a:r>
            <a:r>
              <a:rPr lang="en-US" altLang="zh-CN" sz="2400" dirty="0"/>
              <a:t>student </a:t>
            </a:r>
            <a:r>
              <a:rPr lang="zh-CN" altLang="en-US" sz="2400" dirty="0"/>
              <a:t>找到第一个元组，取出</a:t>
            </a:r>
            <a:r>
              <a:rPr lang="en-US" altLang="zh-CN" sz="2400" dirty="0"/>
              <a:t>sno</a:t>
            </a:r>
            <a:r>
              <a:rPr lang="zh-CN" altLang="en-US" sz="2400" dirty="0"/>
              <a:t>；</a:t>
            </a:r>
          </a:p>
          <a:p>
            <a:pPr marL="804863" indent="-804863" eaLnBrk="1" hangingPunct="1">
              <a:lnSpc>
                <a:spcPct val="80000"/>
              </a:lnSpc>
              <a:buFont typeface="Wingdings" pitchFamily="2" charset="2"/>
              <a:buNone/>
            </a:pPr>
            <a:r>
              <a:rPr lang="zh-CN" altLang="en-US" sz="2400" dirty="0"/>
              <a:t>（</a:t>
            </a:r>
            <a:r>
              <a:rPr lang="en-US" altLang="zh-CN" sz="2400" dirty="0"/>
              <a:t>2</a:t>
            </a:r>
            <a:r>
              <a:rPr lang="zh-CN" altLang="en-US" sz="2400" dirty="0"/>
              <a:t>）在里层</a:t>
            </a:r>
            <a:r>
              <a:rPr lang="en-US" altLang="zh-CN" sz="2400" dirty="0"/>
              <a:t>SC</a:t>
            </a:r>
            <a:r>
              <a:rPr lang="zh-CN" altLang="en-US" sz="2400" dirty="0"/>
              <a:t>中找</a:t>
            </a:r>
            <a:r>
              <a:rPr lang="en-US" altLang="zh-CN" sz="2400" dirty="0"/>
              <a:t>SNO</a:t>
            </a:r>
            <a:r>
              <a:rPr lang="zh-CN" altLang="en-US" sz="2400" dirty="0"/>
              <a:t>选修课的集合（多门课程，</a:t>
            </a:r>
            <a:r>
              <a:rPr lang="en-US" altLang="zh-CN" sz="2400" dirty="0"/>
              <a:t>01</a:t>
            </a:r>
            <a:r>
              <a:rPr lang="zh-CN" altLang="en-US" sz="2400" dirty="0"/>
              <a:t>，</a:t>
            </a:r>
            <a:r>
              <a:rPr lang="en-US" altLang="zh-CN" sz="2400" dirty="0"/>
              <a:t>02</a:t>
            </a:r>
            <a:r>
              <a:rPr lang="en-US" altLang="zh-CN" sz="2400" dirty="0">
                <a:latin typeface="Times New Roman" pitchFamily="18" charset="0"/>
              </a:rPr>
              <a:t>……</a:t>
            </a:r>
            <a:r>
              <a:rPr lang="zh-CN" altLang="en-US" sz="2400" dirty="0"/>
              <a:t>）；</a:t>
            </a:r>
          </a:p>
          <a:p>
            <a:pPr marL="804863" indent="-804863" eaLnBrk="1" hangingPunct="1">
              <a:lnSpc>
                <a:spcPct val="80000"/>
              </a:lnSpc>
              <a:buFont typeface="Wingdings" pitchFamily="2" charset="2"/>
              <a:buNone/>
            </a:pPr>
            <a:r>
              <a:rPr lang="zh-CN" altLang="en-US" sz="2400" dirty="0"/>
              <a:t>（</a:t>
            </a:r>
            <a:r>
              <a:rPr lang="en-US" altLang="zh-CN" sz="2400" dirty="0"/>
              <a:t>3</a:t>
            </a:r>
            <a:r>
              <a:rPr lang="zh-CN" altLang="en-US" sz="2400" dirty="0"/>
              <a:t>）</a:t>
            </a:r>
            <a:r>
              <a:rPr lang="zh-CN" altLang="en-US" sz="2400" dirty="0">
                <a:latin typeface="Times New Roman" pitchFamily="18" charset="0"/>
              </a:rPr>
              <a:t>‘</a:t>
            </a:r>
            <a:r>
              <a:rPr lang="en-US" altLang="zh-CN" sz="2400" dirty="0"/>
              <a:t>01</a:t>
            </a:r>
            <a:r>
              <a:rPr lang="en-US" altLang="zh-CN" sz="2400" dirty="0">
                <a:latin typeface="Times New Roman" pitchFamily="18" charset="0"/>
              </a:rPr>
              <a:t>’</a:t>
            </a:r>
            <a:r>
              <a:rPr lang="zh-CN" altLang="en-US" sz="2400" dirty="0"/>
              <a:t>在该集合中，则取出</a:t>
            </a:r>
            <a:r>
              <a:rPr lang="en-US" altLang="zh-CN" sz="2400" dirty="0"/>
              <a:t>sname</a:t>
            </a:r>
            <a:r>
              <a:rPr lang="zh-CN" altLang="en-US" sz="2400" dirty="0"/>
              <a:t>；</a:t>
            </a:r>
          </a:p>
          <a:p>
            <a:pPr marL="804863" indent="-804863" eaLnBrk="1" hangingPunct="1">
              <a:lnSpc>
                <a:spcPct val="80000"/>
              </a:lnSpc>
              <a:buFont typeface="Wingdings" pitchFamily="2" charset="2"/>
              <a:buNone/>
            </a:pPr>
            <a:r>
              <a:rPr lang="zh-CN" altLang="en-US" sz="2400" dirty="0"/>
              <a:t>（</a:t>
            </a:r>
            <a:r>
              <a:rPr lang="en-US" altLang="zh-CN" sz="2400" dirty="0"/>
              <a:t>4</a:t>
            </a:r>
            <a:r>
              <a:rPr lang="zh-CN" altLang="en-US" sz="2400" dirty="0"/>
              <a:t>）再取外层第二个元组。</a:t>
            </a:r>
          </a:p>
          <a:p>
            <a:pPr marL="804863" indent="-804863" eaLnBrk="1" hangingPunct="1">
              <a:lnSpc>
                <a:spcPct val="80000"/>
              </a:lnSpc>
              <a:buFont typeface="Wingdings" pitchFamily="2" charset="2"/>
              <a:buNone/>
            </a:pPr>
            <a:r>
              <a:rPr lang="zh-CN" altLang="en-US" sz="2400" dirty="0"/>
              <a:t>          。</a:t>
            </a:r>
          </a:p>
          <a:p>
            <a:pPr marL="804863" indent="-804863" eaLnBrk="1" hangingPunct="1">
              <a:lnSpc>
                <a:spcPct val="80000"/>
              </a:lnSpc>
              <a:buFont typeface="Wingdings" pitchFamily="2" charset="2"/>
              <a:buNone/>
            </a:pPr>
            <a:r>
              <a:rPr lang="zh-CN" altLang="en-US" sz="2400" dirty="0"/>
              <a:t>          。</a:t>
            </a:r>
          </a:p>
          <a:p>
            <a:pPr marL="804863" indent="-804863" eaLnBrk="1" hangingPunct="1">
              <a:lnSpc>
                <a:spcPct val="80000"/>
              </a:lnSpc>
              <a:buFont typeface="Wingdings" pitchFamily="2" charset="2"/>
              <a:buNone/>
            </a:pPr>
            <a:r>
              <a:rPr lang="zh-CN" altLang="en-US" sz="2400" dirty="0"/>
              <a:t>          。 </a:t>
            </a:r>
          </a:p>
        </p:txBody>
      </p:sp>
      <p:sp>
        <p:nvSpPr>
          <p:cNvPr id="74756" name="AutoShape 1028"/>
          <p:cNvSpPr>
            <a:spLocks noChangeArrowheads="1"/>
          </p:cNvSpPr>
          <p:nvPr/>
        </p:nvSpPr>
        <p:spPr bwMode="auto">
          <a:xfrm>
            <a:off x="8388350" y="25654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75109" name="Text Box 1029"/>
          <p:cNvSpPr txBox="1">
            <a:spLocks noChangeArrowheads="1"/>
          </p:cNvSpPr>
          <p:nvPr/>
        </p:nvSpPr>
        <p:spPr bwMode="auto">
          <a:xfrm>
            <a:off x="395288" y="6165850"/>
            <a:ext cx="5416868" cy="461665"/>
          </a:xfrm>
          <a:prstGeom prst="rect">
            <a:avLst/>
          </a:prstGeom>
          <a:noFill/>
          <a:ln w="9525">
            <a:noFill/>
            <a:miter lim="800000"/>
            <a:headEnd/>
            <a:tailEnd/>
          </a:ln>
        </p:spPr>
        <p:txBody>
          <a:bodyPr wrap="none">
            <a:spAutoFit/>
          </a:bodyPr>
          <a:lstStyle/>
          <a:p>
            <a:r>
              <a:rPr lang="zh-CN" altLang="en-US" dirty="0">
                <a:solidFill>
                  <a:srgbClr val="FF0000"/>
                </a:solidFill>
              </a:rPr>
              <a:t>注：与之相对应的</a:t>
            </a:r>
            <a:r>
              <a:rPr lang="en-US" altLang="zh-CN" dirty="0">
                <a:solidFill>
                  <a:srgbClr val="FF0000"/>
                </a:solidFill>
              </a:rPr>
              <a:t>——</a:t>
            </a:r>
            <a:r>
              <a:rPr lang="zh-CN" altLang="en-US" dirty="0">
                <a:solidFill>
                  <a:srgbClr val="FF0000"/>
                </a:solidFill>
              </a:rPr>
              <a:t>不相关嵌套查询</a:t>
            </a:r>
          </a:p>
        </p:txBody>
      </p:sp>
      <p:sp>
        <p:nvSpPr>
          <p:cNvPr id="6" name="灯片编号占位符 5"/>
          <p:cNvSpPr>
            <a:spLocks noGrp="1"/>
          </p:cNvSpPr>
          <p:nvPr>
            <p:ph type="sldNum" sz="quarter" idx="12"/>
          </p:nvPr>
        </p:nvSpPr>
        <p:spPr/>
        <p:txBody>
          <a:bodyPr/>
          <a:lstStyle/>
          <a:p>
            <a:pPr>
              <a:defRPr/>
            </a:pPr>
            <a:fld id="{C2B67831-FE98-49B3-B079-AD62AADA0D00}" type="slidenum">
              <a:rPr lang="en-US" altLang="zh-CN" smtClean="0"/>
              <a:pPr>
                <a:defRPr/>
              </a:pPr>
              <a:t>127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5109"/>
                                        </p:tgtEl>
                                        <p:attrNameLst>
                                          <p:attrName>style.visibility</p:attrName>
                                        </p:attrNameLst>
                                      </p:cBhvr>
                                      <p:to>
                                        <p:strVal val="visible"/>
                                      </p:to>
                                    </p:set>
                                    <p:anim calcmode="lin" valueType="num">
                                      <p:cBhvr additive="base">
                                        <p:cTn id="7" dur="500" fill="hold"/>
                                        <p:tgtEl>
                                          <p:spTgt spid="175109"/>
                                        </p:tgtEl>
                                        <p:attrNameLst>
                                          <p:attrName>ppt_x</p:attrName>
                                        </p:attrNameLst>
                                      </p:cBhvr>
                                      <p:tavLst>
                                        <p:tav tm="0">
                                          <p:val>
                                            <p:strVal val="1+#ppt_w/2"/>
                                          </p:val>
                                        </p:tav>
                                        <p:tav tm="100000">
                                          <p:val>
                                            <p:strVal val="#ppt_x"/>
                                          </p:val>
                                        </p:tav>
                                      </p:tavLst>
                                    </p:anim>
                                    <p:anim calcmode="lin" valueType="num">
                                      <p:cBhvr additive="base">
                                        <p:cTn id="8" dur="500" fill="hold"/>
                                        <p:tgtEl>
                                          <p:spTgt spid="175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9"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title"/>
          </p:nvPr>
        </p:nvSpPr>
        <p:spPr>
          <a:xfrm>
            <a:off x="250825" y="733425"/>
            <a:ext cx="8162925" cy="457200"/>
          </a:xfrm>
        </p:spPr>
        <p:txBody>
          <a:bodyPr/>
          <a:lstStyle/>
          <a:p>
            <a:pPr eaLnBrk="1" hangingPunct="1"/>
            <a:r>
              <a:rPr lang="en-US" altLang="zh-CN" sz="2400">
                <a:solidFill>
                  <a:schemeClr val="tx1"/>
                </a:solidFill>
              </a:rPr>
              <a:t>5</a:t>
            </a:r>
            <a:r>
              <a:rPr lang="zh-CN" altLang="en-US" sz="2400">
                <a:solidFill>
                  <a:schemeClr val="tx1"/>
                </a:solidFill>
              </a:rPr>
              <a:t>、比较嵌套查询</a:t>
            </a:r>
          </a:p>
        </p:txBody>
      </p:sp>
      <p:sp>
        <p:nvSpPr>
          <p:cNvPr id="75779" name="Rectangle 4"/>
          <p:cNvSpPr>
            <a:spLocks noGrp="1" noChangeArrowheads="1"/>
          </p:cNvSpPr>
          <p:nvPr>
            <p:ph idx="1"/>
          </p:nvPr>
        </p:nvSpPr>
        <p:spPr>
          <a:xfrm>
            <a:off x="250825" y="1309688"/>
            <a:ext cx="8110538" cy="4191000"/>
          </a:xfrm>
        </p:spPr>
        <p:txBody>
          <a:bodyPr/>
          <a:lstStyle/>
          <a:p>
            <a:pPr eaLnBrk="1" hangingPunct="1">
              <a:buFont typeface="Wingdings" pitchFamily="2" charset="2"/>
              <a:buNone/>
            </a:pPr>
            <a:r>
              <a:rPr lang="zh-CN" altLang="en-US" sz="2400" dirty="0"/>
              <a:t>（当查询结果列值唯一时，可用比较，而不用</a:t>
            </a:r>
            <a:r>
              <a:rPr lang="en-US" altLang="zh-CN" sz="2400" dirty="0"/>
              <a:t>in</a:t>
            </a:r>
            <a:r>
              <a:rPr lang="zh-CN" altLang="en-US" sz="2400" dirty="0"/>
              <a:t>）</a:t>
            </a:r>
          </a:p>
          <a:p>
            <a:pPr eaLnBrk="1" hangingPunct="1">
              <a:buFont typeface="Wingdings" pitchFamily="2" charset="2"/>
              <a:buNone/>
            </a:pPr>
            <a:r>
              <a:rPr lang="en-US" altLang="zh-CN" sz="2400" dirty="0"/>
              <a:t>select sno, sname, sdept</a:t>
            </a:r>
          </a:p>
          <a:p>
            <a:pPr eaLnBrk="1" hangingPunct="1">
              <a:buFont typeface="Wingdings" pitchFamily="2" charset="2"/>
              <a:buNone/>
            </a:pPr>
            <a:r>
              <a:rPr lang="en-US" altLang="zh-CN" sz="2400" dirty="0"/>
              <a:t>from student</a:t>
            </a:r>
          </a:p>
          <a:p>
            <a:pPr eaLnBrk="1" hangingPunct="1">
              <a:buFont typeface="Wingdings" pitchFamily="2" charset="2"/>
              <a:buNone/>
            </a:pPr>
            <a:r>
              <a:rPr lang="en-US" altLang="zh-CN" sz="2400" dirty="0"/>
              <a:t>where sdept = </a:t>
            </a:r>
          </a:p>
          <a:p>
            <a:pPr eaLnBrk="1" hangingPunct="1">
              <a:buFont typeface="Wingdings" pitchFamily="2" charset="2"/>
              <a:buNone/>
            </a:pPr>
            <a:r>
              <a:rPr lang="en-US" altLang="zh-CN" sz="2400" dirty="0"/>
              <a:t>	(</a:t>
            </a:r>
            <a:r>
              <a:rPr lang="en-US" altLang="zh-CN" sz="2400" dirty="0">
                <a:solidFill>
                  <a:srgbClr val="0000FF"/>
                </a:solidFill>
              </a:rPr>
              <a:t>select  sdept</a:t>
            </a:r>
          </a:p>
          <a:p>
            <a:pPr eaLnBrk="1" hangingPunct="1">
              <a:buFont typeface="Wingdings" pitchFamily="2" charset="2"/>
              <a:buNone/>
            </a:pPr>
            <a:r>
              <a:rPr lang="en-US" altLang="zh-CN" sz="2400" dirty="0">
                <a:solidFill>
                  <a:srgbClr val="0000FF"/>
                </a:solidFill>
              </a:rPr>
              <a:t>	 from    student</a:t>
            </a:r>
          </a:p>
          <a:p>
            <a:pPr eaLnBrk="1" hangingPunct="1">
              <a:buFont typeface="Wingdings" pitchFamily="2" charset="2"/>
              <a:buNone/>
            </a:pPr>
            <a:r>
              <a:rPr lang="en-US" altLang="zh-CN" sz="2400" dirty="0">
                <a:solidFill>
                  <a:srgbClr val="0000FF"/>
                </a:solidFill>
              </a:rPr>
              <a:t>	 where sname = </a:t>
            </a:r>
            <a:r>
              <a:rPr lang="en-US" altLang="zh-CN" sz="2400" dirty="0">
                <a:solidFill>
                  <a:srgbClr val="0000FF"/>
                </a:solidFill>
                <a:latin typeface="Times New Roman" pitchFamily="18" charset="0"/>
              </a:rPr>
              <a:t>‘</a:t>
            </a:r>
            <a:r>
              <a:rPr lang="zh-CN" altLang="en-US" sz="2400" dirty="0">
                <a:solidFill>
                  <a:srgbClr val="0000FF"/>
                </a:solidFill>
              </a:rPr>
              <a:t>马超</a:t>
            </a:r>
            <a:r>
              <a:rPr lang="zh-CN" altLang="en-US" sz="2400" dirty="0">
                <a:solidFill>
                  <a:srgbClr val="0000FF"/>
                </a:solidFill>
                <a:latin typeface="Times New Roman" pitchFamily="18" charset="0"/>
              </a:rPr>
              <a:t>’</a:t>
            </a:r>
            <a:r>
              <a:rPr lang="en-US" altLang="zh-CN" sz="2400" dirty="0"/>
              <a:t>)</a:t>
            </a:r>
          </a:p>
          <a:p>
            <a:pPr eaLnBrk="1" hangingPunct="1">
              <a:buFont typeface="Wingdings" pitchFamily="2" charset="2"/>
              <a:buNone/>
            </a:pPr>
            <a:r>
              <a:rPr lang="en-US" altLang="zh-CN" sz="2400" dirty="0"/>
              <a:t>and sname&lt;&gt; </a:t>
            </a:r>
            <a:r>
              <a:rPr lang="en-US" altLang="zh-CN" sz="2400" dirty="0">
                <a:latin typeface="Times New Roman" pitchFamily="18" charset="0"/>
              </a:rPr>
              <a:t>‘</a:t>
            </a:r>
            <a:r>
              <a:rPr lang="zh-CN" altLang="en-US" sz="2400" dirty="0"/>
              <a:t>马超</a:t>
            </a:r>
            <a:r>
              <a:rPr lang="zh-CN" altLang="en-US" sz="2400" dirty="0">
                <a:latin typeface="Times New Roman" pitchFamily="18" charset="0"/>
              </a:rPr>
              <a:t>’</a:t>
            </a:r>
            <a:r>
              <a:rPr lang="en-US" altLang="zh-CN" sz="2400" dirty="0"/>
              <a:t>;</a:t>
            </a:r>
          </a:p>
        </p:txBody>
      </p:sp>
      <p:sp>
        <p:nvSpPr>
          <p:cNvPr id="75780" name="AutoShape 5"/>
          <p:cNvSpPr>
            <a:spLocks noChangeArrowheads="1"/>
          </p:cNvSpPr>
          <p:nvPr/>
        </p:nvSpPr>
        <p:spPr bwMode="auto">
          <a:xfrm>
            <a:off x="8388350" y="30384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608149F7-67DE-4F56-9DDC-90FB06CBB481}" type="slidenum">
              <a:rPr lang="en-US" altLang="zh-CN" smtClean="0"/>
              <a:pPr>
                <a:defRPr/>
              </a:pPr>
              <a:t>128</a:t>
            </a:fld>
            <a:endParaRPr lang="en-US" altLang="zh-CN"/>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title"/>
          </p:nvPr>
        </p:nvSpPr>
        <p:spPr>
          <a:xfrm>
            <a:off x="179388" y="0"/>
            <a:ext cx="8162925" cy="457200"/>
          </a:xfrm>
        </p:spPr>
        <p:txBody>
          <a:bodyPr/>
          <a:lstStyle/>
          <a:p>
            <a:pPr eaLnBrk="1" hangingPunct="1"/>
            <a:r>
              <a:rPr lang="en-US" altLang="zh-CN" sz="2400">
                <a:solidFill>
                  <a:schemeClr val="tx1"/>
                </a:solidFill>
              </a:rPr>
              <a:t>6</a:t>
            </a:r>
            <a:r>
              <a:rPr lang="zh-CN" altLang="en-US" sz="2400">
                <a:solidFill>
                  <a:schemeClr val="tx1"/>
                </a:solidFill>
              </a:rPr>
              <a:t>、</a:t>
            </a:r>
            <a:r>
              <a:rPr lang="en-US" altLang="zh-CN" sz="2400">
                <a:solidFill>
                  <a:schemeClr val="tx1"/>
                </a:solidFill>
              </a:rPr>
              <a:t>any </a:t>
            </a:r>
            <a:r>
              <a:rPr lang="zh-CN" altLang="en-US" sz="2400">
                <a:solidFill>
                  <a:schemeClr val="tx1"/>
                </a:solidFill>
              </a:rPr>
              <a:t>嵌套查询</a:t>
            </a:r>
          </a:p>
        </p:txBody>
      </p:sp>
      <p:sp>
        <p:nvSpPr>
          <p:cNvPr id="76803" name="Rectangle 4"/>
          <p:cNvSpPr>
            <a:spLocks noGrp="1" noChangeArrowheads="1"/>
          </p:cNvSpPr>
          <p:nvPr>
            <p:ph idx="1"/>
          </p:nvPr>
        </p:nvSpPr>
        <p:spPr>
          <a:xfrm>
            <a:off x="107504" y="476250"/>
            <a:ext cx="9036495" cy="6192838"/>
          </a:xfrm>
        </p:spPr>
        <p:txBody>
          <a:bodyPr/>
          <a:lstStyle/>
          <a:p>
            <a:pPr eaLnBrk="1" hangingPunct="1">
              <a:lnSpc>
                <a:spcPct val="120000"/>
              </a:lnSpc>
              <a:buFont typeface="Wingdings" pitchFamily="2" charset="2"/>
              <a:buNone/>
            </a:pPr>
            <a:r>
              <a:rPr lang="en-US" altLang="zh-CN" sz="2400" dirty="0"/>
              <a:t>&gt;any</a:t>
            </a:r>
            <a:r>
              <a:rPr lang="zh-CN" altLang="en-US" sz="2400" dirty="0"/>
              <a:t>，大于子查询结果中的</a:t>
            </a:r>
            <a:r>
              <a:rPr lang="zh-CN" altLang="en-US" sz="2400" b="1" dirty="0">
                <a:solidFill>
                  <a:srgbClr val="FF0000"/>
                </a:solidFill>
              </a:rPr>
              <a:t>某个</a:t>
            </a:r>
            <a:r>
              <a:rPr lang="zh-CN" altLang="en-US" sz="2400" dirty="0"/>
              <a:t>值</a:t>
            </a:r>
          </a:p>
          <a:p>
            <a:pPr eaLnBrk="1" hangingPunct="1">
              <a:lnSpc>
                <a:spcPct val="120000"/>
              </a:lnSpc>
              <a:buFont typeface="Wingdings" pitchFamily="2" charset="2"/>
              <a:buNone/>
            </a:pPr>
            <a:r>
              <a:rPr lang="en-US" altLang="zh-CN" sz="2400" dirty="0"/>
              <a:t>&lt;any</a:t>
            </a:r>
            <a:r>
              <a:rPr lang="zh-CN" altLang="en-US" sz="2400" dirty="0"/>
              <a:t>，小于子查询结果中的某个值。</a:t>
            </a:r>
          </a:p>
          <a:p>
            <a:pPr eaLnBrk="1" hangingPunct="1">
              <a:lnSpc>
                <a:spcPct val="120000"/>
              </a:lnSpc>
              <a:buFont typeface="Wingdings" pitchFamily="2" charset="2"/>
              <a:buNone/>
            </a:pPr>
            <a:r>
              <a:rPr lang="en-US" altLang="zh-CN" sz="2400" dirty="0"/>
              <a:t>&gt;=any</a:t>
            </a:r>
            <a:r>
              <a:rPr lang="zh-CN" altLang="en-US" sz="2400" dirty="0"/>
              <a:t>，大于等于子查询结果中的某个值。。。。。</a:t>
            </a:r>
          </a:p>
          <a:p>
            <a:pPr eaLnBrk="1" hangingPunct="1">
              <a:lnSpc>
                <a:spcPct val="120000"/>
              </a:lnSpc>
              <a:buFont typeface="Wingdings" pitchFamily="2" charset="2"/>
              <a:buNone/>
            </a:pPr>
            <a:endParaRPr lang="zh-CN" altLang="en-US" sz="2400" dirty="0"/>
          </a:p>
          <a:p>
            <a:pPr eaLnBrk="1" hangingPunct="1">
              <a:lnSpc>
                <a:spcPct val="120000"/>
              </a:lnSpc>
              <a:buFont typeface="Wingdings" pitchFamily="2" charset="2"/>
              <a:buNone/>
            </a:pPr>
            <a:r>
              <a:rPr lang="zh-CN" altLang="en-US" sz="2200" dirty="0"/>
              <a:t>例：查询其它系比</a:t>
            </a:r>
            <a:r>
              <a:rPr lang="zh-CN" altLang="en-US" sz="2200" dirty="0">
                <a:solidFill>
                  <a:srgbClr val="FF0000"/>
                </a:solidFill>
              </a:rPr>
              <a:t>计算机系某一学生</a:t>
            </a:r>
            <a:r>
              <a:rPr lang="zh-CN" altLang="en-US" sz="2200" dirty="0"/>
              <a:t>年龄小的学生名单及其对应年龄</a:t>
            </a:r>
          </a:p>
          <a:p>
            <a:pPr eaLnBrk="1" hangingPunct="1">
              <a:lnSpc>
                <a:spcPct val="120000"/>
              </a:lnSpc>
              <a:buFont typeface="Wingdings" pitchFamily="2" charset="2"/>
              <a:buNone/>
            </a:pPr>
            <a:r>
              <a:rPr lang="en-US" altLang="zh-CN" sz="2400" dirty="0"/>
              <a:t>select sname, sage</a:t>
            </a:r>
          </a:p>
          <a:p>
            <a:pPr eaLnBrk="1" hangingPunct="1">
              <a:lnSpc>
                <a:spcPct val="120000"/>
              </a:lnSpc>
              <a:buFont typeface="Wingdings" pitchFamily="2" charset="2"/>
              <a:buNone/>
            </a:pPr>
            <a:r>
              <a:rPr lang="en-US" altLang="zh-CN" sz="2400" dirty="0"/>
              <a:t>from student </a:t>
            </a:r>
          </a:p>
          <a:p>
            <a:pPr eaLnBrk="1" hangingPunct="1">
              <a:lnSpc>
                <a:spcPct val="120000"/>
              </a:lnSpc>
              <a:buFont typeface="Wingdings" pitchFamily="2" charset="2"/>
              <a:buNone/>
            </a:pPr>
            <a:r>
              <a:rPr lang="en-US" altLang="zh-CN" sz="2400" dirty="0"/>
              <a:t>where sage &lt;any(</a:t>
            </a:r>
          </a:p>
          <a:p>
            <a:pPr eaLnBrk="1" hangingPunct="1">
              <a:lnSpc>
                <a:spcPct val="120000"/>
              </a:lnSpc>
              <a:buFont typeface="Wingdings" pitchFamily="2" charset="2"/>
              <a:buNone/>
            </a:pPr>
            <a:r>
              <a:rPr lang="en-US" altLang="zh-CN" sz="2400" dirty="0">
                <a:solidFill>
                  <a:srgbClr val="0000FF"/>
                </a:solidFill>
              </a:rPr>
              <a:t>   select sage </a:t>
            </a:r>
          </a:p>
          <a:p>
            <a:pPr eaLnBrk="1" hangingPunct="1">
              <a:lnSpc>
                <a:spcPct val="120000"/>
              </a:lnSpc>
              <a:buFont typeface="Wingdings" pitchFamily="2" charset="2"/>
              <a:buNone/>
            </a:pPr>
            <a:r>
              <a:rPr lang="en-US" altLang="zh-CN" sz="2400" dirty="0">
                <a:solidFill>
                  <a:srgbClr val="0000FF"/>
                </a:solidFill>
              </a:rPr>
              <a:t>   from student </a:t>
            </a:r>
          </a:p>
          <a:p>
            <a:pPr eaLnBrk="1" hangingPunct="1">
              <a:lnSpc>
                <a:spcPct val="120000"/>
              </a:lnSpc>
              <a:buFont typeface="Wingdings" pitchFamily="2" charset="2"/>
              <a:buNone/>
            </a:pPr>
            <a:r>
              <a:rPr lang="en-US" altLang="zh-CN" sz="2400" dirty="0">
                <a:solidFill>
                  <a:srgbClr val="0000FF"/>
                </a:solidFill>
              </a:rPr>
              <a:t>   where sdept =</a:t>
            </a:r>
            <a:r>
              <a:rPr lang="en-US" altLang="zh-CN" sz="2400" dirty="0">
                <a:solidFill>
                  <a:srgbClr val="0000FF"/>
                </a:solidFill>
                <a:latin typeface="Times New Roman" pitchFamily="18" charset="0"/>
              </a:rPr>
              <a:t>‘</a:t>
            </a:r>
            <a:r>
              <a:rPr lang="zh-CN" altLang="en-US" sz="2400" dirty="0">
                <a:solidFill>
                  <a:srgbClr val="0000FF"/>
                </a:solidFill>
              </a:rPr>
              <a:t>计算机</a:t>
            </a:r>
            <a:r>
              <a:rPr lang="zh-CN" altLang="en-US" sz="2400" dirty="0">
                <a:solidFill>
                  <a:srgbClr val="0000FF"/>
                </a:solidFill>
                <a:latin typeface="Times New Roman" pitchFamily="18" charset="0"/>
              </a:rPr>
              <a:t>’</a:t>
            </a:r>
            <a:r>
              <a:rPr lang="en-US" altLang="zh-CN" sz="2400" dirty="0"/>
              <a:t>) </a:t>
            </a:r>
          </a:p>
          <a:p>
            <a:pPr eaLnBrk="1" hangingPunct="1">
              <a:lnSpc>
                <a:spcPct val="120000"/>
              </a:lnSpc>
              <a:buFont typeface="Wingdings" pitchFamily="2" charset="2"/>
              <a:buNone/>
            </a:pPr>
            <a:r>
              <a:rPr lang="en-US" altLang="zh-CN" sz="2400" dirty="0"/>
              <a:t>and sdept&lt;  &gt; </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r>
              <a:rPr lang="en-US" altLang="zh-CN" sz="2400" dirty="0"/>
              <a:t>;</a:t>
            </a:r>
          </a:p>
        </p:txBody>
      </p:sp>
      <p:sp>
        <p:nvSpPr>
          <p:cNvPr id="4" name="灯片编号占位符 3"/>
          <p:cNvSpPr>
            <a:spLocks noGrp="1"/>
          </p:cNvSpPr>
          <p:nvPr>
            <p:ph type="sldNum" sz="quarter" idx="12"/>
          </p:nvPr>
        </p:nvSpPr>
        <p:spPr/>
        <p:txBody>
          <a:bodyPr/>
          <a:lstStyle/>
          <a:p>
            <a:pPr>
              <a:defRPr/>
            </a:pPr>
            <a:fld id="{FFC1FE94-42BC-4C8F-8F5C-767A224238D0}" type="slidenum">
              <a:rPr lang="en-US" altLang="zh-CN" smtClean="0"/>
              <a:pPr>
                <a:defRPr/>
              </a:pPr>
              <a:t>129</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3074"/>
          <p:cNvGraphicFramePr>
            <a:graphicFrameLocks noChangeAspect="1"/>
          </p:cNvGraphicFramePr>
          <p:nvPr/>
        </p:nvGraphicFramePr>
        <p:xfrm>
          <a:off x="457200" y="381000"/>
          <a:ext cx="8229600" cy="3690938"/>
        </p:xfrm>
        <a:graphic>
          <a:graphicData uri="http://schemas.openxmlformats.org/presentationml/2006/ole">
            <mc:AlternateContent xmlns:mc="http://schemas.openxmlformats.org/markup-compatibility/2006">
              <mc:Choice xmlns:v="urn:schemas-microsoft-com:vml" Requires="v">
                <p:oleObj spid="_x0000_s2382" name="位图图像" r:id="rId3" imgW="3610479" imgH="1619476" progId="PBrush">
                  <p:embed/>
                </p:oleObj>
              </mc:Choice>
              <mc:Fallback>
                <p:oleObj name="位图图像" r:id="rId3" imgW="3610479" imgH="1619476" progId="PBrush">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1000"/>
                        <a:ext cx="8229600" cy="369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FC37CD1E-34E2-4CFF-BB70-DEEF91980A5C}" type="slidenum">
              <a:rPr lang="en-US" altLang="zh-CN" smtClean="0"/>
              <a:pPr>
                <a:defRPr/>
              </a:pPr>
              <a:t>13</a:t>
            </a:fld>
            <a:endParaRPr lang="en-US" altLang="zh-C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title"/>
          </p:nvPr>
        </p:nvSpPr>
        <p:spPr>
          <a:xfrm>
            <a:off x="225425" y="44450"/>
            <a:ext cx="8162925" cy="457200"/>
          </a:xfrm>
        </p:spPr>
        <p:txBody>
          <a:bodyPr/>
          <a:lstStyle/>
          <a:p>
            <a:pPr eaLnBrk="1" hangingPunct="1"/>
            <a:r>
              <a:rPr lang="en-US" altLang="zh-CN" sz="2400">
                <a:solidFill>
                  <a:schemeClr val="tx1"/>
                </a:solidFill>
              </a:rPr>
              <a:t>7</a:t>
            </a:r>
            <a:r>
              <a:rPr lang="zh-CN" altLang="en-US" sz="2400">
                <a:solidFill>
                  <a:schemeClr val="tx1"/>
                </a:solidFill>
              </a:rPr>
              <a:t>、</a:t>
            </a:r>
            <a:r>
              <a:rPr lang="en-US" altLang="zh-CN" sz="2400">
                <a:solidFill>
                  <a:schemeClr val="tx1"/>
                </a:solidFill>
              </a:rPr>
              <a:t>all </a:t>
            </a:r>
            <a:r>
              <a:rPr lang="zh-CN" altLang="en-US" sz="2400">
                <a:solidFill>
                  <a:schemeClr val="tx1"/>
                </a:solidFill>
              </a:rPr>
              <a:t>嵌套查询</a:t>
            </a:r>
          </a:p>
        </p:txBody>
      </p:sp>
      <p:sp>
        <p:nvSpPr>
          <p:cNvPr id="77827" name="Rectangle 4"/>
          <p:cNvSpPr>
            <a:spLocks noGrp="1" noChangeArrowheads="1"/>
          </p:cNvSpPr>
          <p:nvPr>
            <p:ph idx="1"/>
          </p:nvPr>
        </p:nvSpPr>
        <p:spPr>
          <a:xfrm>
            <a:off x="179388" y="476250"/>
            <a:ext cx="8785225" cy="6192838"/>
          </a:xfrm>
        </p:spPr>
        <p:txBody>
          <a:bodyPr/>
          <a:lstStyle/>
          <a:p>
            <a:pPr eaLnBrk="1" hangingPunct="1">
              <a:lnSpc>
                <a:spcPct val="120000"/>
              </a:lnSpc>
              <a:buFont typeface="Wingdings" pitchFamily="2" charset="2"/>
              <a:buNone/>
            </a:pPr>
            <a:r>
              <a:rPr lang="en-US" altLang="zh-CN" sz="2000" dirty="0"/>
              <a:t>&gt;all</a:t>
            </a:r>
            <a:r>
              <a:rPr lang="zh-CN" altLang="en-US" sz="2000" dirty="0"/>
              <a:t>大于子查询结果中的</a:t>
            </a:r>
            <a:r>
              <a:rPr lang="zh-CN" altLang="en-US" sz="2000" b="1" dirty="0">
                <a:solidFill>
                  <a:srgbClr val="FF0000"/>
                </a:solidFill>
              </a:rPr>
              <a:t>所有</a:t>
            </a:r>
            <a:r>
              <a:rPr lang="zh-CN" altLang="en-US" sz="2000" dirty="0"/>
              <a:t>值</a:t>
            </a:r>
          </a:p>
          <a:p>
            <a:pPr eaLnBrk="1" hangingPunct="1">
              <a:lnSpc>
                <a:spcPct val="120000"/>
              </a:lnSpc>
              <a:buFont typeface="Wingdings" pitchFamily="2" charset="2"/>
              <a:buNone/>
            </a:pPr>
            <a:r>
              <a:rPr lang="en-US" altLang="zh-CN" sz="2000" dirty="0"/>
              <a:t>&lt;all</a:t>
            </a:r>
            <a:r>
              <a:rPr lang="zh-CN" altLang="en-US" sz="2000" dirty="0"/>
              <a:t>小于子查询结果中的所有值。 </a:t>
            </a:r>
          </a:p>
          <a:p>
            <a:pPr eaLnBrk="1" hangingPunct="1">
              <a:lnSpc>
                <a:spcPct val="120000"/>
              </a:lnSpc>
              <a:buFont typeface="Wingdings" pitchFamily="2" charset="2"/>
              <a:buNone/>
            </a:pPr>
            <a:r>
              <a:rPr lang="zh-CN" altLang="en-US" sz="2000" dirty="0"/>
              <a:t>    。。。</a:t>
            </a:r>
          </a:p>
          <a:p>
            <a:pPr eaLnBrk="1" hangingPunct="1">
              <a:lnSpc>
                <a:spcPct val="120000"/>
              </a:lnSpc>
              <a:buFont typeface="Wingdings" pitchFamily="2" charset="2"/>
              <a:buNone/>
            </a:pPr>
            <a:r>
              <a:rPr lang="zh-CN" altLang="en-US" sz="2200" dirty="0"/>
              <a:t>例：查询其它系中比</a:t>
            </a:r>
            <a:r>
              <a:rPr lang="zh-CN" altLang="en-US" sz="2200" dirty="0">
                <a:solidFill>
                  <a:srgbClr val="FF0000"/>
                </a:solidFill>
              </a:rPr>
              <a:t>计算机系所有学生</a:t>
            </a:r>
            <a:r>
              <a:rPr lang="zh-CN" altLang="en-US" sz="2200" dirty="0"/>
              <a:t>年龄都小的学生名单及其对应年龄，并且将结果按照年龄的降序排列。</a:t>
            </a:r>
          </a:p>
          <a:p>
            <a:pPr eaLnBrk="1" hangingPunct="1">
              <a:lnSpc>
                <a:spcPct val="120000"/>
              </a:lnSpc>
              <a:buFont typeface="Wingdings" pitchFamily="2" charset="2"/>
              <a:buNone/>
            </a:pPr>
            <a:r>
              <a:rPr lang="en-US" altLang="zh-CN" sz="2000" dirty="0"/>
              <a:t>select sname, sage</a:t>
            </a:r>
          </a:p>
          <a:p>
            <a:pPr eaLnBrk="1" hangingPunct="1">
              <a:lnSpc>
                <a:spcPct val="120000"/>
              </a:lnSpc>
              <a:buFont typeface="Wingdings" pitchFamily="2" charset="2"/>
              <a:buNone/>
            </a:pPr>
            <a:r>
              <a:rPr lang="en-US" altLang="zh-CN" sz="2000" dirty="0"/>
              <a:t>from student </a:t>
            </a:r>
          </a:p>
          <a:p>
            <a:pPr eaLnBrk="1" hangingPunct="1">
              <a:lnSpc>
                <a:spcPct val="120000"/>
              </a:lnSpc>
              <a:buFont typeface="Wingdings" pitchFamily="2" charset="2"/>
              <a:buNone/>
            </a:pPr>
            <a:r>
              <a:rPr lang="en-US" altLang="zh-CN" sz="2000" dirty="0"/>
              <a:t>where sage&lt;all (</a:t>
            </a:r>
          </a:p>
          <a:p>
            <a:pPr eaLnBrk="1" hangingPunct="1">
              <a:lnSpc>
                <a:spcPct val="120000"/>
              </a:lnSpc>
              <a:buFont typeface="Wingdings" pitchFamily="2" charset="2"/>
              <a:buNone/>
            </a:pPr>
            <a:r>
              <a:rPr lang="en-US" altLang="zh-CN" sz="2000" dirty="0">
                <a:solidFill>
                  <a:srgbClr val="0000FF"/>
                </a:solidFill>
              </a:rPr>
              <a:t>   select sage </a:t>
            </a:r>
          </a:p>
          <a:p>
            <a:pPr eaLnBrk="1" hangingPunct="1">
              <a:lnSpc>
                <a:spcPct val="120000"/>
              </a:lnSpc>
              <a:buFont typeface="Wingdings" pitchFamily="2" charset="2"/>
              <a:buNone/>
            </a:pPr>
            <a:r>
              <a:rPr lang="en-US" altLang="zh-CN" sz="2000" dirty="0">
                <a:solidFill>
                  <a:srgbClr val="0000FF"/>
                </a:solidFill>
              </a:rPr>
              <a:t>   from student </a:t>
            </a:r>
          </a:p>
          <a:p>
            <a:pPr eaLnBrk="1" hangingPunct="1">
              <a:lnSpc>
                <a:spcPct val="120000"/>
              </a:lnSpc>
              <a:buFont typeface="Wingdings" pitchFamily="2" charset="2"/>
              <a:buNone/>
            </a:pPr>
            <a:r>
              <a:rPr lang="en-US" altLang="zh-CN" sz="2000" dirty="0">
                <a:solidFill>
                  <a:srgbClr val="0000FF"/>
                </a:solidFill>
              </a:rPr>
              <a:t>   where sdept=</a:t>
            </a:r>
            <a:r>
              <a:rPr lang="en-US" altLang="zh-CN" sz="2000" dirty="0">
                <a:solidFill>
                  <a:srgbClr val="0000FF"/>
                </a:solidFill>
                <a:latin typeface="Times New Roman" pitchFamily="18" charset="0"/>
              </a:rPr>
              <a:t>‘</a:t>
            </a:r>
            <a:r>
              <a:rPr lang="zh-CN" altLang="en-US" sz="2000" dirty="0">
                <a:solidFill>
                  <a:srgbClr val="0000FF"/>
                </a:solidFill>
              </a:rPr>
              <a:t>计算机</a:t>
            </a:r>
            <a:r>
              <a:rPr lang="zh-CN" altLang="en-US" sz="2000" dirty="0">
                <a:solidFill>
                  <a:srgbClr val="0000FF"/>
                </a:solidFill>
                <a:latin typeface="Times New Roman" pitchFamily="18" charset="0"/>
              </a:rPr>
              <a:t>’</a:t>
            </a:r>
            <a:r>
              <a:rPr lang="en-US" altLang="zh-CN" sz="2000" dirty="0"/>
              <a:t>)</a:t>
            </a:r>
          </a:p>
          <a:p>
            <a:pPr eaLnBrk="1" hangingPunct="1">
              <a:lnSpc>
                <a:spcPct val="120000"/>
              </a:lnSpc>
              <a:buFont typeface="Wingdings" pitchFamily="2" charset="2"/>
              <a:buNone/>
            </a:pPr>
            <a:r>
              <a:rPr lang="en-US" altLang="zh-CN" sz="2000" dirty="0"/>
              <a:t>and sdept&lt; &gt;</a:t>
            </a:r>
            <a:r>
              <a:rPr lang="en-US" altLang="zh-CN" sz="2000" dirty="0">
                <a:latin typeface="Times New Roman" pitchFamily="18" charset="0"/>
              </a:rPr>
              <a:t>‘</a:t>
            </a:r>
            <a:r>
              <a:rPr lang="zh-CN" altLang="en-US" sz="2000" dirty="0"/>
              <a:t>计算机</a:t>
            </a:r>
            <a:r>
              <a:rPr lang="zh-CN" altLang="en-US" sz="2000" dirty="0">
                <a:latin typeface="Times New Roman" pitchFamily="18" charset="0"/>
              </a:rPr>
              <a:t>’</a:t>
            </a:r>
            <a:endParaRPr lang="zh-CN" altLang="en-US" sz="2000" dirty="0"/>
          </a:p>
          <a:p>
            <a:pPr eaLnBrk="1" hangingPunct="1">
              <a:lnSpc>
                <a:spcPct val="120000"/>
              </a:lnSpc>
              <a:buFont typeface="Wingdings" pitchFamily="2" charset="2"/>
              <a:buNone/>
            </a:pPr>
            <a:r>
              <a:rPr lang="en-US" altLang="zh-CN" sz="2000" dirty="0"/>
              <a:t>order by sage </a:t>
            </a:r>
            <a:r>
              <a:rPr lang="en-US" altLang="zh-CN" sz="2000" dirty="0" err="1"/>
              <a:t>desc</a:t>
            </a:r>
            <a:r>
              <a:rPr lang="en-US" altLang="zh-CN" sz="2000" dirty="0"/>
              <a:t> </a:t>
            </a:r>
            <a:r>
              <a:rPr lang="zh-CN" altLang="en-US" sz="2000" dirty="0"/>
              <a:t>； </a:t>
            </a:r>
          </a:p>
        </p:txBody>
      </p:sp>
      <p:sp>
        <p:nvSpPr>
          <p:cNvPr id="4" name="灯片编号占位符 3"/>
          <p:cNvSpPr>
            <a:spLocks noGrp="1"/>
          </p:cNvSpPr>
          <p:nvPr>
            <p:ph type="sldNum" sz="quarter" idx="12"/>
          </p:nvPr>
        </p:nvSpPr>
        <p:spPr/>
        <p:txBody>
          <a:bodyPr/>
          <a:lstStyle/>
          <a:p>
            <a:pPr>
              <a:defRPr/>
            </a:pPr>
            <a:fld id="{CA58B0B2-95B4-4875-B551-5BC0AC9C8246}" type="slidenum">
              <a:rPr lang="en-US" altLang="zh-CN" smtClean="0"/>
              <a:pPr>
                <a:defRPr/>
              </a:pPr>
              <a:t>130</a:t>
            </a:fld>
            <a:endParaRPr lang="en-US" altLang="zh-CN"/>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79388" y="0"/>
            <a:ext cx="8162925" cy="457200"/>
          </a:xfrm>
        </p:spPr>
        <p:txBody>
          <a:bodyPr/>
          <a:lstStyle/>
          <a:p>
            <a:pPr eaLnBrk="1" hangingPunct="1"/>
            <a:r>
              <a:rPr lang="en-US" altLang="zh-CN" sz="2400" dirty="0">
                <a:solidFill>
                  <a:schemeClr val="tx1"/>
                </a:solidFill>
              </a:rPr>
              <a:t>8</a:t>
            </a:r>
            <a:r>
              <a:rPr lang="zh-CN" altLang="en-US" sz="2400" dirty="0">
                <a:solidFill>
                  <a:schemeClr val="tx1"/>
                </a:solidFill>
              </a:rPr>
              <a:t>、存在量词查询（</a:t>
            </a:r>
            <a:r>
              <a:rPr lang="en-US" altLang="zh-CN" sz="2400" dirty="0">
                <a:solidFill>
                  <a:schemeClr val="tx1"/>
                </a:solidFill>
              </a:rPr>
              <a:t>exists</a:t>
            </a:r>
            <a:r>
              <a:rPr lang="zh-CN" altLang="en-US" sz="2400" dirty="0">
                <a:solidFill>
                  <a:schemeClr val="tx1"/>
                </a:solidFill>
              </a:rPr>
              <a:t>）（一种特殊的相关查询）</a:t>
            </a:r>
          </a:p>
        </p:txBody>
      </p:sp>
      <p:sp>
        <p:nvSpPr>
          <p:cNvPr id="78851" name="Rectangle 3"/>
          <p:cNvSpPr>
            <a:spLocks noGrp="1" noChangeArrowheads="1"/>
          </p:cNvSpPr>
          <p:nvPr>
            <p:ph idx="1"/>
          </p:nvPr>
        </p:nvSpPr>
        <p:spPr>
          <a:xfrm>
            <a:off x="250825" y="476250"/>
            <a:ext cx="8713788" cy="6192838"/>
          </a:xfrm>
        </p:spPr>
        <p:txBody>
          <a:bodyPr/>
          <a:lstStyle/>
          <a:p>
            <a:pPr eaLnBrk="1" hangingPunct="1">
              <a:lnSpc>
                <a:spcPct val="90000"/>
              </a:lnSpc>
              <a:buFont typeface="Wingdings" pitchFamily="2" charset="2"/>
              <a:buNone/>
            </a:pPr>
            <a:r>
              <a:rPr lang="zh-CN" altLang="en-US" sz="2400" dirty="0"/>
              <a:t>例</a:t>
            </a:r>
            <a:r>
              <a:rPr lang="en-US" altLang="zh-CN" sz="2400" dirty="0"/>
              <a:t>1</a:t>
            </a:r>
            <a:r>
              <a:rPr lang="zh-CN" altLang="en-US" sz="2400" dirty="0"/>
              <a:t>：查选修</a:t>
            </a:r>
            <a:r>
              <a:rPr lang="zh-CN" altLang="en-US" sz="2400" dirty="0">
                <a:latin typeface="Times New Roman" pitchFamily="18" charset="0"/>
              </a:rPr>
              <a:t>‘</a:t>
            </a:r>
            <a:r>
              <a:rPr lang="en-US" altLang="zh-CN" sz="2400" dirty="0"/>
              <a:t>01</a:t>
            </a:r>
            <a:r>
              <a:rPr lang="en-US" altLang="zh-CN" sz="2400" dirty="0">
                <a:latin typeface="Times New Roman" pitchFamily="18" charset="0"/>
              </a:rPr>
              <a:t>’</a:t>
            </a:r>
            <a:r>
              <a:rPr lang="zh-CN" altLang="en-US" sz="2400" dirty="0"/>
              <a:t>课程的学生的姓名</a:t>
            </a:r>
          </a:p>
          <a:p>
            <a:pPr eaLnBrk="1" hangingPunct="1">
              <a:lnSpc>
                <a:spcPct val="90000"/>
              </a:lnSpc>
              <a:buFont typeface="Wingdings" pitchFamily="2" charset="2"/>
              <a:buNone/>
            </a:pPr>
            <a:r>
              <a:rPr lang="en-US" altLang="zh-CN" sz="2400" dirty="0"/>
              <a:t>select sname </a:t>
            </a:r>
          </a:p>
          <a:p>
            <a:pPr eaLnBrk="1" hangingPunct="1">
              <a:lnSpc>
                <a:spcPct val="90000"/>
              </a:lnSpc>
              <a:buFont typeface="Wingdings" pitchFamily="2" charset="2"/>
              <a:buNone/>
            </a:pPr>
            <a:r>
              <a:rPr lang="en-US" altLang="zh-CN" sz="2400" dirty="0"/>
              <a:t>from </a:t>
            </a:r>
            <a:r>
              <a:rPr lang="en-US" altLang="zh-CN" sz="2400" dirty="0">
                <a:solidFill>
                  <a:srgbClr val="FF0000"/>
                </a:solidFill>
              </a:rPr>
              <a:t>student</a:t>
            </a:r>
            <a:r>
              <a:rPr lang="en-US" altLang="zh-CN" sz="2400" dirty="0"/>
              <a:t> </a:t>
            </a:r>
          </a:p>
          <a:p>
            <a:pPr eaLnBrk="1" hangingPunct="1">
              <a:lnSpc>
                <a:spcPct val="90000"/>
              </a:lnSpc>
              <a:buFont typeface="Wingdings" pitchFamily="2" charset="2"/>
              <a:buNone/>
            </a:pPr>
            <a:r>
              <a:rPr lang="en-US" altLang="zh-CN" sz="2400" dirty="0"/>
              <a:t>where exists</a:t>
            </a:r>
          </a:p>
          <a:p>
            <a:pPr eaLnBrk="1" hangingPunct="1">
              <a:lnSpc>
                <a:spcPct val="90000"/>
              </a:lnSpc>
              <a:buFont typeface="Wingdings" pitchFamily="2" charset="2"/>
              <a:buNone/>
            </a:pPr>
            <a:r>
              <a:rPr lang="en-US" altLang="zh-CN" sz="2400" dirty="0"/>
              <a:t>(   </a:t>
            </a:r>
            <a:r>
              <a:rPr lang="en-US" altLang="zh-CN" sz="2400" dirty="0">
                <a:solidFill>
                  <a:srgbClr val="0000FF"/>
                </a:solidFill>
              </a:rPr>
              <a:t>select * </a:t>
            </a:r>
          </a:p>
          <a:p>
            <a:pPr eaLnBrk="1" hangingPunct="1">
              <a:lnSpc>
                <a:spcPct val="90000"/>
              </a:lnSpc>
              <a:buFont typeface="Wingdings" pitchFamily="2" charset="2"/>
              <a:buNone/>
            </a:pPr>
            <a:r>
              <a:rPr lang="en-US" altLang="zh-CN" sz="2400" dirty="0">
                <a:solidFill>
                  <a:srgbClr val="0000FF"/>
                </a:solidFill>
              </a:rPr>
              <a:t>    from sc</a:t>
            </a:r>
          </a:p>
          <a:p>
            <a:pPr eaLnBrk="1" hangingPunct="1">
              <a:lnSpc>
                <a:spcPct val="90000"/>
              </a:lnSpc>
              <a:buFont typeface="Wingdings" pitchFamily="2" charset="2"/>
              <a:buNone/>
            </a:pPr>
            <a:r>
              <a:rPr lang="en-US" altLang="zh-CN" sz="2400" dirty="0">
                <a:solidFill>
                  <a:srgbClr val="0000FF"/>
                </a:solidFill>
              </a:rPr>
              <a:t>    where sno=</a:t>
            </a:r>
            <a:r>
              <a:rPr lang="en-US" altLang="zh-CN" sz="2400" dirty="0">
                <a:solidFill>
                  <a:srgbClr val="FF0000"/>
                </a:solidFill>
              </a:rPr>
              <a:t>student</a:t>
            </a:r>
            <a:r>
              <a:rPr lang="en-US" altLang="zh-CN" sz="2400" dirty="0">
                <a:solidFill>
                  <a:srgbClr val="0000FF"/>
                </a:solidFill>
              </a:rPr>
              <a:t>.sno</a:t>
            </a:r>
          </a:p>
          <a:p>
            <a:pPr eaLnBrk="1" hangingPunct="1">
              <a:lnSpc>
                <a:spcPct val="90000"/>
              </a:lnSpc>
              <a:buFont typeface="Wingdings" pitchFamily="2" charset="2"/>
              <a:buNone/>
            </a:pPr>
            <a:r>
              <a:rPr lang="en-US" altLang="zh-CN" sz="2400" dirty="0">
                <a:solidFill>
                  <a:srgbClr val="0000FF"/>
                </a:solidFill>
              </a:rPr>
              <a:t>    and cno=</a:t>
            </a:r>
            <a:r>
              <a:rPr lang="en-US" altLang="zh-CN" sz="2400" dirty="0">
                <a:solidFill>
                  <a:srgbClr val="0000FF"/>
                </a:solidFill>
                <a:latin typeface="Times New Roman" pitchFamily="18" charset="0"/>
              </a:rPr>
              <a:t>’</a:t>
            </a:r>
            <a:r>
              <a:rPr lang="en-US" altLang="zh-CN" sz="2400" dirty="0">
                <a:solidFill>
                  <a:srgbClr val="0000FF"/>
                </a:solidFill>
              </a:rPr>
              <a:t>01</a:t>
            </a:r>
            <a:r>
              <a:rPr lang="en-US" altLang="zh-CN" sz="2400" dirty="0">
                <a:solidFill>
                  <a:srgbClr val="0000FF"/>
                </a:solidFill>
                <a:latin typeface="Times New Roman" pitchFamily="18" charset="0"/>
              </a:rPr>
              <a:t>’</a:t>
            </a:r>
            <a:r>
              <a:rPr lang="en-US" altLang="zh-CN" sz="2400" dirty="0"/>
              <a:t>)</a:t>
            </a:r>
            <a:r>
              <a:rPr lang="zh-CN" altLang="en-US" sz="2400" dirty="0"/>
              <a:t>；</a:t>
            </a:r>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r>
              <a:rPr lang="zh-CN" altLang="en-US" sz="2400" dirty="0"/>
              <a:t>特征：</a:t>
            </a:r>
          </a:p>
          <a:p>
            <a:pPr eaLnBrk="1" hangingPunct="1">
              <a:lnSpc>
                <a:spcPct val="90000"/>
              </a:lnSpc>
              <a:buFont typeface="Wingdings" pitchFamily="2" charset="2"/>
              <a:buNone/>
            </a:pPr>
            <a:r>
              <a:rPr lang="en-US" altLang="zh-CN" sz="2400" dirty="0"/>
              <a:t>1</a:t>
            </a:r>
            <a:r>
              <a:rPr lang="zh-CN" altLang="en-US" sz="2400" dirty="0"/>
              <a:t>）</a:t>
            </a:r>
            <a:r>
              <a:rPr lang="zh-CN" altLang="en-US" sz="2400" dirty="0">
                <a:solidFill>
                  <a:srgbClr val="FF0000"/>
                </a:solidFill>
                <a:latin typeface="Times New Roman" pitchFamily="18" charset="0"/>
              </a:rPr>
              <a:t>“</a:t>
            </a:r>
            <a:r>
              <a:rPr lang="zh-CN" altLang="en-US" sz="2400" dirty="0">
                <a:solidFill>
                  <a:srgbClr val="FF0000"/>
                </a:solidFill>
              </a:rPr>
              <a:t>*</a:t>
            </a:r>
            <a:r>
              <a:rPr lang="zh-CN" altLang="en-US" sz="2400" dirty="0">
                <a:solidFill>
                  <a:srgbClr val="FF0000"/>
                </a:solidFill>
                <a:latin typeface="Times New Roman" pitchFamily="18" charset="0"/>
              </a:rPr>
              <a:t>”</a:t>
            </a:r>
            <a:r>
              <a:rPr lang="zh-CN" altLang="en-US" sz="2400" dirty="0">
                <a:solidFill>
                  <a:srgbClr val="FF0000"/>
                </a:solidFill>
              </a:rPr>
              <a:t>是因为带</a:t>
            </a:r>
            <a:r>
              <a:rPr lang="en-US" altLang="zh-CN" sz="2400" dirty="0">
                <a:solidFill>
                  <a:srgbClr val="FF0000"/>
                </a:solidFill>
              </a:rPr>
              <a:t>Exists </a:t>
            </a:r>
            <a:r>
              <a:rPr lang="zh-CN" altLang="en-US" sz="2400" dirty="0">
                <a:solidFill>
                  <a:srgbClr val="FF0000"/>
                </a:solidFill>
              </a:rPr>
              <a:t>的子查询不返回实际数据，只返回真假值，给出列名无实际意义。</a:t>
            </a:r>
          </a:p>
          <a:p>
            <a:pPr eaLnBrk="1" hangingPunct="1">
              <a:lnSpc>
                <a:spcPct val="90000"/>
              </a:lnSpc>
              <a:buFont typeface="Wingdings" pitchFamily="2" charset="2"/>
              <a:buNone/>
            </a:pPr>
            <a:r>
              <a:rPr lang="en-US" altLang="zh-CN" sz="2400" dirty="0"/>
              <a:t>2</a:t>
            </a:r>
            <a:r>
              <a:rPr lang="zh-CN" altLang="en-US" sz="2400" dirty="0"/>
              <a:t>）子查询条件依赖于外层父查询的某个列值。</a:t>
            </a:r>
          </a:p>
          <a:p>
            <a:pPr eaLnBrk="1" hangingPunct="1">
              <a:lnSpc>
                <a:spcPct val="90000"/>
              </a:lnSpc>
              <a:buFont typeface="Wingdings" pitchFamily="2" charset="2"/>
              <a:buNone/>
            </a:pPr>
            <a:r>
              <a:rPr lang="zh-CN" altLang="en-US" sz="2400" dirty="0"/>
              <a:t>（本例即</a:t>
            </a:r>
            <a:r>
              <a:rPr lang="en-US" altLang="zh-CN" sz="2400" dirty="0"/>
              <a:t>student </a:t>
            </a:r>
            <a:r>
              <a:rPr lang="zh-CN" altLang="en-US" sz="2400" dirty="0"/>
              <a:t>中的</a:t>
            </a:r>
            <a:r>
              <a:rPr lang="en-US" altLang="zh-CN" sz="2400" dirty="0"/>
              <a:t>sno</a:t>
            </a:r>
            <a:r>
              <a:rPr lang="zh-CN" altLang="en-US" sz="2400" dirty="0"/>
              <a:t>值）</a:t>
            </a:r>
          </a:p>
          <a:p>
            <a:pPr eaLnBrk="1" hangingPunct="1">
              <a:lnSpc>
                <a:spcPct val="90000"/>
              </a:lnSpc>
              <a:buFont typeface="Wingdings" pitchFamily="2" charset="2"/>
              <a:buNone/>
            </a:pPr>
            <a:r>
              <a:rPr lang="en-US" altLang="zh-CN" sz="2400" dirty="0"/>
              <a:t>3</a:t>
            </a:r>
            <a:r>
              <a:rPr lang="zh-CN" altLang="en-US" sz="2400" dirty="0"/>
              <a:t>）子查询为真，（则内层子查询非空），取该元组放入结果</a:t>
            </a:r>
          </a:p>
        </p:txBody>
      </p:sp>
      <p:sp>
        <p:nvSpPr>
          <p:cNvPr id="4" name="灯片编号占位符 3"/>
          <p:cNvSpPr>
            <a:spLocks noGrp="1"/>
          </p:cNvSpPr>
          <p:nvPr>
            <p:ph type="sldNum" sz="quarter" idx="12"/>
          </p:nvPr>
        </p:nvSpPr>
        <p:spPr/>
        <p:txBody>
          <a:bodyPr/>
          <a:lstStyle/>
          <a:p>
            <a:pPr>
              <a:defRPr/>
            </a:pPr>
            <a:fld id="{F8CE0C1C-4680-49D5-8C9A-A9C84927C73E}" type="slidenum">
              <a:rPr lang="en-US" altLang="zh-CN" smtClean="0"/>
              <a:pPr>
                <a:defRPr/>
              </a:pPr>
              <a:t>131</a:t>
            </a:fld>
            <a:endParaRPr lang="en-US" altLang="zh-CN"/>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1027"/>
          <p:cNvSpPr>
            <a:spLocks noGrp="1" noChangeArrowheads="1"/>
          </p:cNvSpPr>
          <p:nvPr>
            <p:ph idx="1"/>
          </p:nvPr>
        </p:nvSpPr>
        <p:spPr>
          <a:xfrm>
            <a:off x="250825" y="188913"/>
            <a:ext cx="8642350" cy="6480175"/>
          </a:xfrm>
        </p:spPr>
        <p:txBody>
          <a:bodyPr>
            <a:normAutofit lnSpcReduction="10000"/>
          </a:bodyPr>
          <a:lstStyle/>
          <a:p>
            <a:pPr marL="274320" indent="-274320" eaLnBrk="1" fontAlgn="auto" hangingPunct="1">
              <a:spcAft>
                <a:spcPts val="0"/>
              </a:spcAft>
              <a:buClr>
                <a:schemeClr val="accent3"/>
              </a:buClr>
              <a:buFont typeface="Wingdings" pitchFamily="2" charset="2"/>
              <a:buNone/>
              <a:defRPr/>
            </a:pPr>
            <a:r>
              <a:rPr lang="zh-CN" altLang="en-US" sz="2400" dirty="0"/>
              <a:t>例</a:t>
            </a:r>
            <a:r>
              <a:rPr lang="en-US" altLang="zh-CN" sz="2400" dirty="0"/>
              <a:t>2: </a:t>
            </a:r>
            <a:r>
              <a:rPr lang="zh-CN" altLang="en-US" sz="2400" dirty="0"/>
              <a:t>查询未选修</a:t>
            </a:r>
            <a:r>
              <a:rPr lang="zh-CN" altLang="en-US" sz="2400" dirty="0">
                <a:latin typeface="Times New Roman"/>
              </a:rPr>
              <a:t>‘</a:t>
            </a:r>
            <a:r>
              <a:rPr lang="en-US" altLang="zh-CN" sz="2400" dirty="0"/>
              <a:t>01</a:t>
            </a:r>
            <a:r>
              <a:rPr lang="en-US" altLang="zh-CN" sz="2400" dirty="0">
                <a:latin typeface="Times New Roman"/>
              </a:rPr>
              <a:t>’</a:t>
            </a:r>
            <a:r>
              <a:rPr lang="zh-CN" altLang="en-US" sz="2400" dirty="0"/>
              <a:t>课程的学生姓名。</a:t>
            </a:r>
          </a:p>
          <a:p>
            <a:pPr marL="274320" indent="-274320" eaLnBrk="1" fontAlgn="auto" hangingPunct="1">
              <a:spcAft>
                <a:spcPts val="0"/>
              </a:spcAft>
              <a:buClr>
                <a:schemeClr val="accent3"/>
              </a:buClr>
              <a:buFont typeface="Wingdings" pitchFamily="2" charset="2"/>
              <a:buNone/>
              <a:defRPr/>
            </a:pPr>
            <a:r>
              <a:rPr lang="en-US" altLang="zh-CN" sz="2400" dirty="0"/>
              <a:t>select sname </a:t>
            </a:r>
          </a:p>
          <a:p>
            <a:pPr marL="274320" indent="-274320" eaLnBrk="1" fontAlgn="auto" hangingPunct="1">
              <a:spcAft>
                <a:spcPts val="0"/>
              </a:spcAft>
              <a:buClr>
                <a:schemeClr val="accent3"/>
              </a:buClr>
              <a:buFont typeface="Wingdings" pitchFamily="2" charset="2"/>
              <a:buNone/>
              <a:defRPr/>
            </a:pPr>
            <a:r>
              <a:rPr lang="en-US" altLang="zh-CN" sz="2400" dirty="0"/>
              <a:t>from </a:t>
            </a:r>
            <a:r>
              <a:rPr lang="en-US" altLang="zh-CN" sz="2400" dirty="0">
                <a:solidFill>
                  <a:srgbClr val="FF0000"/>
                </a:solidFill>
              </a:rPr>
              <a:t>student</a:t>
            </a:r>
            <a:r>
              <a:rPr lang="en-US" altLang="zh-CN" sz="2400" dirty="0"/>
              <a:t> </a:t>
            </a:r>
          </a:p>
          <a:p>
            <a:pPr marL="274320" indent="-274320" eaLnBrk="1" fontAlgn="auto" hangingPunct="1">
              <a:spcAft>
                <a:spcPts val="0"/>
              </a:spcAft>
              <a:buClr>
                <a:schemeClr val="accent3"/>
              </a:buClr>
              <a:buFont typeface="Wingdings" pitchFamily="2" charset="2"/>
              <a:buNone/>
              <a:defRPr/>
            </a:pPr>
            <a:r>
              <a:rPr lang="en-US" altLang="zh-CN" sz="2400" dirty="0"/>
              <a:t>where not exists </a:t>
            </a:r>
          </a:p>
          <a:p>
            <a:pPr marL="274320" indent="-274320" eaLnBrk="1" fontAlgn="auto" hangingPunct="1">
              <a:spcAft>
                <a:spcPts val="0"/>
              </a:spcAft>
              <a:buClr>
                <a:schemeClr val="accent3"/>
              </a:buClr>
              <a:buFont typeface="Wingdings" pitchFamily="2" charset="2"/>
              <a:buNone/>
              <a:defRPr/>
            </a:pPr>
            <a:r>
              <a:rPr lang="en-US" altLang="zh-CN" sz="2400" dirty="0"/>
              <a:t>(  </a:t>
            </a:r>
            <a:r>
              <a:rPr lang="en-US" altLang="zh-CN" sz="2400" dirty="0">
                <a:solidFill>
                  <a:srgbClr val="0000FF"/>
                </a:solidFill>
              </a:rPr>
              <a:t>select *</a:t>
            </a:r>
          </a:p>
          <a:p>
            <a:pPr marL="274320" indent="-274320" eaLnBrk="1" fontAlgn="auto" hangingPunct="1">
              <a:spcAft>
                <a:spcPts val="0"/>
              </a:spcAft>
              <a:buClr>
                <a:schemeClr val="accent3"/>
              </a:buClr>
              <a:buFont typeface="Wingdings" pitchFamily="2" charset="2"/>
              <a:buNone/>
              <a:defRPr/>
            </a:pPr>
            <a:r>
              <a:rPr lang="en-US" altLang="zh-CN" sz="2400" dirty="0">
                <a:solidFill>
                  <a:srgbClr val="0000FF"/>
                </a:solidFill>
              </a:rPr>
              <a:t>   from sc</a:t>
            </a:r>
          </a:p>
          <a:p>
            <a:pPr marL="274320" indent="-274320" eaLnBrk="1" fontAlgn="auto" hangingPunct="1">
              <a:spcAft>
                <a:spcPts val="0"/>
              </a:spcAft>
              <a:buClr>
                <a:schemeClr val="accent3"/>
              </a:buClr>
              <a:buFont typeface="Wingdings" pitchFamily="2" charset="2"/>
              <a:buNone/>
              <a:defRPr/>
            </a:pPr>
            <a:r>
              <a:rPr lang="en-US" altLang="zh-CN" sz="2400" dirty="0">
                <a:solidFill>
                  <a:srgbClr val="0000FF"/>
                </a:solidFill>
              </a:rPr>
              <a:t>   where sno=</a:t>
            </a:r>
            <a:r>
              <a:rPr lang="en-US" altLang="zh-CN" sz="2400" dirty="0">
                <a:solidFill>
                  <a:srgbClr val="FF0000"/>
                </a:solidFill>
              </a:rPr>
              <a:t>student</a:t>
            </a:r>
            <a:r>
              <a:rPr lang="en-US" altLang="zh-CN" sz="2400" dirty="0">
                <a:solidFill>
                  <a:srgbClr val="0000FF"/>
                </a:solidFill>
              </a:rPr>
              <a:t>.sno and cno=</a:t>
            </a:r>
            <a:r>
              <a:rPr lang="en-US" altLang="zh-CN" sz="2400" dirty="0">
                <a:solidFill>
                  <a:srgbClr val="0000FF"/>
                </a:solidFill>
                <a:latin typeface="Times New Roman"/>
              </a:rPr>
              <a:t>’</a:t>
            </a:r>
            <a:r>
              <a:rPr lang="en-US" altLang="zh-CN" sz="2400" dirty="0">
                <a:solidFill>
                  <a:srgbClr val="0000FF"/>
                </a:solidFill>
              </a:rPr>
              <a:t>01</a:t>
            </a:r>
            <a:r>
              <a:rPr lang="en-US" altLang="zh-CN" sz="2400" dirty="0">
                <a:solidFill>
                  <a:srgbClr val="0000FF"/>
                </a:solidFill>
                <a:latin typeface="Times New Roman"/>
              </a:rPr>
              <a:t>’</a:t>
            </a:r>
            <a:r>
              <a:rPr lang="en-US" altLang="zh-CN" sz="2400" dirty="0"/>
              <a:t>);</a:t>
            </a:r>
          </a:p>
          <a:p>
            <a:pPr marL="274320" indent="-274320" eaLnBrk="1" fontAlgn="auto" hangingPunct="1">
              <a:spcAft>
                <a:spcPts val="0"/>
              </a:spcAft>
              <a:buClr>
                <a:schemeClr val="accent3"/>
              </a:buClr>
              <a:buFont typeface="Wingdings" pitchFamily="2" charset="2"/>
              <a:buNone/>
              <a:defRPr/>
            </a:pPr>
            <a:endParaRPr lang="en-US" altLang="zh-CN" sz="2400" dirty="0"/>
          </a:p>
          <a:p>
            <a:pPr marL="274320" indent="-274320" eaLnBrk="1" fontAlgn="auto" hangingPunct="1">
              <a:spcAft>
                <a:spcPts val="0"/>
              </a:spcAft>
              <a:buClr>
                <a:schemeClr val="accent3"/>
              </a:buClr>
              <a:buFont typeface="Wingdings" pitchFamily="2" charset="2"/>
              <a:buNone/>
              <a:defRPr/>
            </a:pPr>
            <a:r>
              <a:rPr lang="zh-CN" altLang="en-US" sz="2400" dirty="0"/>
              <a:t>等价表示：</a:t>
            </a:r>
          </a:p>
          <a:p>
            <a:pPr marL="274320" indent="-274320" eaLnBrk="1" fontAlgn="auto" hangingPunct="1">
              <a:spcAft>
                <a:spcPts val="0"/>
              </a:spcAft>
              <a:buClr>
                <a:schemeClr val="accent3"/>
              </a:buClr>
              <a:buFont typeface="Wingdings" pitchFamily="2" charset="2"/>
              <a:buNone/>
              <a:defRPr/>
            </a:pPr>
            <a:r>
              <a:rPr lang="en-US" altLang="zh-CN" sz="2400" dirty="0"/>
              <a:t>select sname </a:t>
            </a:r>
          </a:p>
          <a:p>
            <a:pPr marL="274320" indent="-274320" eaLnBrk="1" fontAlgn="auto" hangingPunct="1">
              <a:spcAft>
                <a:spcPts val="0"/>
              </a:spcAft>
              <a:buClr>
                <a:schemeClr val="accent3"/>
              </a:buClr>
              <a:buFont typeface="Wingdings" pitchFamily="2" charset="2"/>
              <a:buNone/>
              <a:defRPr/>
            </a:pPr>
            <a:r>
              <a:rPr lang="en-US" altLang="zh-CN" sz="2400" dirty="0"/>
              <a:t>from student</a:t>
            </a:r>
          </a:p>
          <a:p>
            <a:pPr marL="274320" indent="-274320" eaLnBrk="1" fontAlgn="auto" hangingPunct="1">
              <a:spcAft>
                <a:spcPts val="0"/>
              </a:spcAft>
              <a:buClr>
                <a:schemeClr val="accent3"/>
              </a:buClr>
              <a:buFont typeface="Wingdings" pitchFamily="2" charset="2"/>
              <a:buNone/>
              <a:defRPr/>
            </a:pPr>
            <a:r>
              <a:rPr lang="en-US" altLang="zh-CN" sz="2400" dirty="0"/>
              <a:t>   where sno&lt; &gt;all (</a:t>
            </a:r>
          </a:p>
          <a:p>
            <a:pPr marL="274320" indent="-274320" eaLnBrk="1" fontAlgn="auto" hangingPunct="1">
              <a:spcAft>
                <a:spcPts val="0"/>
              </a:spcAft>
              <a:buClr>
                <a:schemeClr val="accent3"/>
              </a:buClr>
              <a:buFont typeface="Wingdings" pitchFamily="2" charset="2"/>
              <a:buNone/>
              <a:defRPr/>
            </a:pPr>
            <a:r>
              <a:rPr lang="en-US" altLang="zh-CN" sz="2400" dirty="0"/>
              <a:t>       </a:t>
            </a:r>
            <a:r>
              <a:rPr lang="en-US" altLang="zh-CN" sz="2400" dirty="0">
                <a:solidFill>
                  <a:srgbClr val="0000FF"/>
                </a:solidFill>
              </a:rPr>
              <a:t>select sno</a:t>
            </a:r>
          </a:p>
          <a:p>
            <a:pPr marL="274320" indent="-274320" eaLnBrk="1" fontAlgn="auto" hangingPunct="1">
              <a:spcAft>
                <a:spcPts val="0"/>
              </a:spcAft>
              <a:buClr>
                <a:schemeClr val="accent3"/>
              </a:buClr>
              <a:buFont typeface="Wingdings" pitchFamily="2" charset="2"/>
              <a:buNone/>
              <a:defRPr/>
            </a:pPr>
            <a:r>
              <a:rPr lang="en-US" altLang="zh-CN" sz="2400" dirty="0">
                <a:solidFill>
                  <a:srgbClr val="0000FF"/>
                </a:solidFill>
              </a:rPr>
              <a:t>       from sc</a:t>
            </a:r>
          </a:p>
          <a:p>
            <a:pPr marL="274320" indent="-274320" eaLnBrk="1" fontAlgn="auto" hangingPunct="1">
              <a:spcAft>
                <a:spcPts val="0"/>
              </a:spcAft>
              <a:buClr>
                <a:schemeClr val="accent3"/>
              </a:buClr>
              <a:buFont typeface="Wingdings" pitchFamily="2" charset="2"/>
              <a:buNone/>
              <a:defRPr/>
            </a:pPr>
            <a:r>
              <a:rPr lang="en-US" altLang="zh-CN" sz="2400" dirty="0">
                <a:solidFill>
                  <a:srgbClr val="0000FF"/>
                </a:solidFill>
              </a:rPr>
              <a:t>       where cno=</a:t>
            </a:r>
            <a:r>
              <a:rPr lang="en-US" altLang="zh-CN" sz="2400" dirty="0">
                <a:solidFill>
                  <a:srgbClr val="0000FF"/>
                </a:solidFill>
                <a:latin typeface="Times New Roman"/>
              </a:rPr>
              <a:t>‘</a:t>
            </a:r>
            <a:r>
              <a:rPr lang="en-US" altLang="zh-CN" sz="2400" dirty="0">
                <a:solidFill>
                  <a:srgbClr val="0000FF"/>
                </a:solidFill>
              </a:rPr>
              <a:t>01</a:t>
            </a:r>
            <a:r>
              <a:rPr lang="en-US" altLang="zh-CN" sz="2400" dirty="0">
                <a:solidFill>
                  <a:srgbClr val="0000FF"/>
                </a:solidFill>
                <a:latin typeface="Times New Roman"/>
              </a:rPr>
              <a:t>’</a:t>
            </a:r>
            <a:r>
              <a:rPr lang="en-US" altLang="zh-CN" sz="2400" dirty="0"/>
              <a:t>)</a:t>
            </a:r>
            <a:r>
              <a:rPr lang="zh-CN" altLang="en-US" sz="2400" dirty="0"/>
              <a:t>； </a:t>
            </a:r>
          </a:p>
        </p:txBody>
      </p:sp>
      <p:sp>
        <p:nvSpPr>
          <p:cNvPr id="3" name="灯片编号占位符 2"/>
          <p:cNvSpPr>
            <a:spLocks noGrp="1"/>
          </p:cNvSpPr>
          <p:nvPr>
            <p:ph type="sldNum" sz="quarter" idx="12"/>
          </p:nvPr>
        </p:nvSpPr>
        <p:spPr/>
        <p:txBody>
          <a:bodyPr/>
          <a:lstStyle/>
          <a:p>
            <a:pPr>
              <a:defRPr/>
            </a:pPr>
            <a:fld id="{396FC58C-CB4B-4FD3-810A-BAA5DD7DB7A6}" type="slidenum">
              <a:rPr lang="en-US" altLang="zh-CN" smtClean="0"/>
              <a:pPr>
                <a:defRPr/>
              </a:pPr>
              <a:t>132</a:t>
            </a:fld>
            <a:endParaRPr lang="en-US" altLang="zh-CN"/>
          </a:p>
        </p:txBody>
      </p:sp>
      <p:sp>
        <p:nvSpPr>
          <p:cNvPr id="2" name="圆角矩形标注 1"/>
          <p:cNvSpPr/>
          <p:nvPr/>
        </p:nvSpPr>
        <p:spPr>
          <a:xfrm>
            <a:off x="6588224" y="1268760"/>
            <a:ext cx="1800200" cy="612648"/>
          </a:xfrm>
          <a:prstGeom prst="wedgeRoundRectCallout">
            <a:avLst>
              <a:gd name="adj1" fmla="val -77550"/>
              <a:gd name="adj2" fmla="val 440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Having</a:t>
            </a:r>
            <a:r>
              <a:rPr lang="zh-CN" altLang="en-US" dirty="0"/>
              <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7"/>
          <p:cNvSpPr>
            <a:spLocks noGrp="1" noChangeArrowheads="1"/>
          </p:cNvSpPr>
          <p:nvPr>
            <p:ph idx="1"/>
          </p:nvPr>
        </p:nvSpPr>
        <p:spPr>
          <a:xfrm>
            <a:off x="250825" y="1463675"/>
            <a:ext cx="8713788" cy="4892675"/>
          </a:xfrm>
        </p:spPr>
        <p:txBody>
          <a:bodyPr/>
          <a:lstStyle/>
          <a:p>
            <a:pPr eaLnBrk="1" hangingPunct="1">
              <a:buNone/>
            </a:pPr>
            <a:r>
              <a:rPr lang="zh-CN" altLang="en-US" sz="2400" dirty="0"/>
              <a:t>教材第</a:t>
            </a:r>
            <a:r>
              <a:rPr lang="en-US" altLang="zh-CN" sz="2400" dirty="0"/>
              <a:t>110</a:t>
            </a:r>
            <a:r>
              <a:rPr lang="zh-CN" altLang="en-US" sz="2400" dirty="0"/>
              <a:t>页例</a:t>
            </a:r>
            <a:r>
              <a:rPr lang="en-US" altLang="zh-CN" sz="2400" dirty="0"/>
              <a:t>3.62</a:t>
            </a:r>
            <a:r>
              <a:rPr lang="zh-CN" altLang="en-US" sz="2400" dirty="0"/>
              <a:t>：查询选修了全部课程的学生姓名</a:t>
            </a:r>
            <a:endParaRPr lang="en-US" altLang="zh-CN" sz="2400" dirty="0"/>
          </a:p>
          <a:p>
            <a:pPr eaLnBrk="1" hangingPunct="1">
              <a:buNone/>
            </a:pPr>
            <a:r>
              <a:rPr lang="en-US" altLang="zh-CN" sz="2400" dirty="0">
                <a:latin typeface="微软雅黑" panose="020B0503020204020204" pitchFamily="34" charset="-122"/>
                <a:ea typeface="微软雅黑" panose="020B0503020204020204" pitchFamily="34" charset="-122"/>
              </a:rPr>
              <a:t>——</a:t>
            </a:r>
            <a:r>
              <a:rPr lang="zh-CN" altLang="en-US" sz="2400" dirty="0"/>
              <a:t>找出这样的学生“不存在一门课，该学生没有选”</a:t>
            </a:r>
          </a:p>
          <a:p>
            <a:pPr eaLnBrk="1" hangingPunct="1">
              <a:buFont typeface="Wingdings" pitchFamily="2" charset="2"/>
              <a:buNone/>
            </a:pPr>
            <a:r>
              <a:rPr lang="zh-CN" altLang="en-US" sz="2400" dirty="0">
                <a:solidFill>
                  <a:srgbClr val="0000FF"/>
                </a:solidFill>
              </a:rPr>
              <a:t>解法一：不存在加上</a:t>
            </a:r>
            <a:r>
              <a:rPr lang="en-US" altLang="zh-CN" sz="2400" dirty="0">
                <a:solidFill>
                  <a:srgbClr val="0000FF"/>
                </a:solidFill>
              </a:rPr>
              <a:t>not in</a:t>
            </a:r>
          </a:p>
          <a:p>
            <a:pPr eaLnBrk="1" hangingPunct="1">
              <a:buFont typeface="Wingdings" pitchFamily="2" charset="2"/>
              <a:buNone/>
            </a:pPr>
            <a:r>
              <a:rPr lang="en-US" altLang="zh-CN" sz="2400" dirty="0"/>
              <a:t>select  sname   from student  </a:t>
            </a:r>
            <a:r>
              <a:rPr lang="en-US" altLang="zh-CN" sz="2400" dirty="0">
                <a:solidFill>
                  <a:srgbClr val="FF0000"/>
                </a:solidFill>
              </a:rPr>
              <a:t>A</a:t>
            </a:r>
          </a:p>
          <a:p>
            <a:pPr eaLnBrk="1" hangingPunct="1">
              <a:buFont typeface="Wingdings" pitchFamily="2" charset="2"/>
              <a:buNone/>
            </a:pPr>
            <a:r>
              <a:rPr lang="en-US" altLang="zh-CN" sz="2400" dirty="0"/>
              <a:t>where   not   exists</a:t>
            </a:r>
          </a:p>
          <a:p>
            <a:pPr eaLnBrk="1" hangingPunct="1">
              <a:buFont typeface="Wingdings" pitchFamily="2" charset="2"/>
              <a:buNone/>
            </a:pPr>
            <a:r>
              <a:rPr lang="en-US" altLang="zh-CN" sz="2400" dirty="0"/>
              <a:t>(</a:t>
            </a:r>
            <a:r>
              <a:rPr lang="en-US" altLang="zh-CN" sz="2400" dirty="0">
                <a:solidFill>
                  <a:srgbClr val="0000FF"/>
                </a:solidFill>
              </a:rPr>
              <a:t>select   *   from   course where   cno   </a:t>
            </a:r>
          </a:p>
          <a:p>
            <a:pPr eaLnBrk="1" hangingPunct="1">
              <a:buFont typeface="Wingdings" pitchFamily="2" charset="2"/>
              <a:buNone/>
            </a:pPr>
            <a:r>
              <a:rPr lang="en-US" altLang="zh-CN" sz="2400" dirty="0">
                <a:solidFill>
                  <a:srgbClr val="0000FF"/>
                </a:solidFill>
              </a:rPr>
              <a:t>   not in</a:t>
            </a:r>
          </a:p>
          <a:p>
            <a:pPr eaLnBrk="1" hangingPunct="1">
              <a:buFont typeface="Wingdings" pitchFamily="2" charset="2"/>
              <a:buNone/>
            </a:pPr>
            <a:r>
              <a:rPr lang="en-US" altLang="zh-CN" sz="2400" dirty="0"/>
              <a:t>   (</a:t>
            </a:r>
            <a:r>
              <a:rPr lang="en-US" altLang="zh-CN" sz="2400" dirty="0">
                <a:solidFill>
                  <a:schemeClr val="accent5">
                    <a:lumMod val="75000"/>
                  </a:schemeClr>
                </a:solidFill>
              </a:rPr>
              <a:t>select   cno   from   sc   B</a:t>
            </a:r>
          </a:p>
          <a:p>
            <a:pPr eaLnBrk="1" hangingPunct="1">
              <a:buFont typeface="Wingdings" pitchFamily="2" charset="2"/>
              <a:buNone/>
            </a:pPr>
            <a:r>
              <a:rPr lang="en-US" altLang="zh-CN" sz="2400" dirty="0">
                <a:solidFill>
                  <a:schemeClr val="accent5">
                    <a:lumMod val="75000"/>
                  </a:schemeClr>
                </a:solidFill>
              </a:rPr>
              <a:t>    where  </a:t>
            </a:r>
            <a:r>
              <a:rPr lang="en-US" altLang="zh-CN" sz="2400" dirty="0" err="1">
                <a:solidFill>
                  <a:srgbClr val="FF0000"/>
                </a:solidFill>
              </a:rPr>
              <a:t>A</a:t>
            </a:r>
            <a:r>
              <a:rPr lang="en-US" altLang="zh-CN" sz="2400" dirty="0" err="1">
                <a:solidFill>
                  <a:schemeClr val="accent5">
                    <a:lumMod val="75000"/>
                  </a:schemeClr>
                </a:solidFill>
              </a:rPr>
              <a:t>.sno</a:t>
            </a:r>
            <a:r>
              <a:rPr lang="en-US" altLang="zh-CN" sz="2400" dirty="0">
                <a:solidFill>
                  <a:schemeClr val="accent5">
                    <a:lumMod val="75000"/>
                  </a:schemeClr>
                </a:solidFill>
              </a:rPr>
              <a:t> = </a:t>
            </a:r>
            <a:r>
              <a:rPr lang="en-US" altLang="zh-CN" sz="2400" dirty="0" err="1">
                <a:solidFill>
                  <a:schemeClr val="accent5">
                    <a:lumMod val="75000"/>
                  </a:schemeClr>
                </a:solidFill>
              </a:rPr>
              <a:t>B.sno</a:t>
            </a:r>
            <a:endParaRPr lang="en-US" altLang="zh-CN" sz="2400" dirty="0">
              <a:solidFill>
                <a:schemeClr val="accent5">
                  <a:lumMod val="75000"/>
                </a:schemeClr>
              </a:solidFill>
            </a:endParaRPr>
          </a:p>
          <a:p>
            <a:pPr eaLnBrk="1" hangingPunct="1">
              <a:buFont typeface="Wingdings" pitchFamily="2" charset="2"/>
              <a:buNone/>
            </a:pPr>
            <a:r>
              <a:rPr lang="en-US" altLang="zh-CN" sz="2400" dirty="0"/>
              <a:t>   )</a:t>
            </a:r>
          </a:p>
          <a:p>
            <a:pPr eaLnBrk="1" hangingPunct="1">
              <a:buFont typeface="Wingdings" pitchFamily="2" charset="2"/>
              <a:buNone/>
            </a:pPr>
            <a:r>
              <a:rPr lang="en-US" altLang="zh-CN" sz="2400" dirty="0"/>
              <a:t>)</a:t>
            </a:r>
          </a:p>
        </p:txBody>
      </p:sp>
      <p:sp>
        <p:nvSpPr>
          <p:cNvPr id="3" name="灯片编号占位符 2"/>
          <p:cNvSpPr>
            <a:spLocks noGrp="1"/>
          </p:cNvSpPr>
          <p:nvPr>
            <p:ph type="sldNum" sz="quarter" idx="12"/>
          </p:nvPr>
        </p:nvSpPr>
        <p:spPr/>
        <p:txBody>
          <a:bodyPr/>
          <a:lstStyle/>
          <a:p>
            <a:pPr>
              <a:defRPr/>
            </a:pPr>
            <a:fld id="{42315BB3-4449-45A7-A69E-1B6F5E53B297}" type="slidenum">
              <a:rPr lang="en-US" altLang="zh-CN" smtClean="0"/>
              <a:pPr>
                <a:defRPr/>
              </a:pPr>
              <a:t>133</a:t>
            </a:fld>
            <a:endParaRPr lang="en-US" altLang="zh-CN"/>
          </a:p>
        </p:txBody>
      </p:sp>
      <p:sp>
        <p:nvSpPr>
          <p:cNvPr id="4" name="Rectangle 4"/>
          <p:cNvSpPr>
            <a:spLocks noGrp="1" noChangeArrowheads="1"/>
          </p:cNvSpPr>
          <p:nvPr>
            <p:ph type="title"/>
          </p:nvPr>
        </p:nvSpPr>
        <p:spPr>
          <a:xfrm>
            <a:off x="250825" y="641350"/>
            <a:ext cx="8162925" cy="822325"/>
          </a:xfrm>
        </p:spPr>
        <p:txBody>
          <a:bodyPr/>
          <a:lstStyle/>
          <a:p>
            <a:pPr eaLnBrk="1" hangingPunct="1"/>
            <a:r>
              <a:rPr lang="en-US" altLang="zh-CN" sz="2400" dirty="0">
                <a:solidFill>
                  <a:schemeClr val="tx1"/>
                </a:solidFill>
              </a:rPr>
              <a:t>sql</a:t>
            </a:r>
            <a:r>
              <a:rPr lang="zh-CN" altLang="en-US" sz="2400" dirty="0">
                <a:solidFill>
                  <a:schemeClr val="tx1"/>
                </a:solidFill>
              </a:rPr>
              <a:t>语言中没有全称量词，但用存在量词</a:t>
            </a:r>
            <a:r>
              <a:rPr lang="en-US" altLang="zh-CN" sz="2400" dirty="0">
                <a:solidFill>
                  <a:schemeClr val="tx1"/>
                </a:solidFill>
              </a:rPr>
              <a:t>exist</a:t>
            </a:r>
            <a:r>
              <a:rPr lang="zh-CN" altLang="en-US" sz="2400" dirty="0">
                <a:solidFill>
                  <a:schemeClr val="tx1"/>
                </a:solidFill>
              </a:rPr>
              <a:t>等价表示全称量词。</a:t>
            </a:r>
          </a:p>
        </p:txBody>
      </p:sp>
      <p:sp>
        <p:nvSpPr>
          <p:cNvPr id="5" name="圆角矩形标注 4"/>
          <p:cNvSpPr/>
          <p:nvPr/>
        </p:nvSpPr>
        <p:spPr>
          <a:xfrm>
            <a:off x="6500826" y="2357430"/>
            <a:ext cx="2071702" cy="857256"/>
          </a:xfrm>
          <a:prstGeom prst="wedgeRoundRectCallout">
            <a:avLst>
              <a:gd name="adj1" fmla="val -62449"/>
              <a:gd name="adj2" fmla="val 4488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关系代数中的除运算</a:t>
            </a:r>
          </a:p>
        </p:txBody>
      </p:sp>
      <p:sp>
        <p:nvSpPr>
          <p:cNvPr id="8" name="圆角矩形标注 7"/>
          <p:cNvSpPr/>
          <p:nvPr/>
        </p:nvSpPr>
        <p:spPr>
          <a:xfrm>
            <a:off x="6643702" y="3429000"/>
            <a:ext cx="2071702" cy="1214446"/>
          </a:xfrm>
          <a:prstGeom prst="wedgeRoundRectCallout">
            <a:avLst>
              <a:gd name="adj1" fmla="val -72104"/>
              <a:gd name="adj2" fmla="val -268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没有一门课不被</a:t>
            </a:r>
            <a:r>
              <a:rPr lang="en-US" altLang="zh-CN" dirty="0"/>
              <a:t>X</a:t>
            </a:r>
            <a:r>
              <a:rPr lang="zh-CN" altLang="en-US" dirty="0"/>
              <a:t>的像集包含</a:t>
            </a:r>
          </a:p>
        </p:txBody>
      </p:sp>
      <p:grpSp>
        <p:nvGrpSpPr>
          <p:cNvPr id="13" name="组合 12"/>
          <p:cNvGrpSpPr/>
          <p:nvPr/>
        </p:nvGrpSpPr>
        <p:grpSpPr>
          <a:xfrm>
            <a:off x="3491880" y="5447955"/>
            <a:ext cx="3286148" cy="785818"/>
            <a:chOff x="3500430" y="5214950"/>
            <a:chExt cx="3286148" cy="785818"/>
          </a:xfrm>
        </p:grpSpPr>
        <p:sp>
          <p:nvSpPr>
            <p:cNvPr id="6" name="圆角矩形标注 5"/>
            <p:cNvSpPr/>
            <p:nvPr/>
          </p:nvSpPr>
          <p:spPr>
            <a:xfrm>
              <a:off x="5500694" y="5429264"/>
              <a:ext cx="1285884" cy="571504"/>
            </a:xfrm>
            <a:prstGeom prst="wedgeRoundRectCallout">
              <a:avLst>
                <a:gd name="adj1" fmla="val -169855"/>
                <a:gd name="adj2" fmla="val -9622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X</a:t>
              </a:r>
              <a:r>
                <a:rPr lang="zh-CN" altLang="en-US" dirty="0"/>
                <a:t>属性</a:t>
              </a:r>
            </a:p>
          </p:txBody>
        </p:sp>
        <p:cxnSp>
          <p:nvCxnSpPr>
            <p:cNvPr id="10" name="直接连接符 9"/>
            <p:cNvCxnSpPr/>
            <p:nvPr/>
          </p:nvCxnSpPr>
          <p:spPr>
            <a:xfrm>
              <a:off x="3500430" y="5214950"/>
              <a:ext cx="642942"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907704" y="4160846"/>
            <a:ext cx="4211907" cy="781910"/>
            <a:chOff x="1907704" y="4160846"/>
            <a:chExt cx="4211907" cy="781910"/>
          </a:xfrm>
        </p:grpSpPr>
        <p:sp>
          <p:nvSpPr>
            <p:cNvPr id="7" name="圆角矩形标注 6"/>
            <p:cNvSpPr/>
            <p:nvPr/>
          </p:nvSpPr>
          <p:spPr>
            <a:xfrm>
              <a:off x="4833727" y="4160846"/>
              <a:ext cx="1285884" cy="571504"/>
            </a:xfrm>
            <a:prstGeom prst="wedgeRoundRectCallout">
              <a:avLst>
                <a:gd name="adj1" fmla="val -220366"/>
                <a:gd name="adj2" fmla="val 8075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Y</a:t>
              </a:r>
              <a:r>
                <a:rPr lang="zh-CN" altLang="en-US" dirty="0"/>
                <a:t>属性</a:t>
              </a:r>
            </a:p>
          </p:txBody>
        </p:sp>
        <p:cxnSp>
          <p:nvCxnSpPr>
            <p:cNvPr id="11" name="直接连接符 10"/>
            <p:cNvCxnSpPr/>
            <p:nvPr/>
          </p:nvCxnSpPr>
          <p:spPr>
            <a:xfrm>
              <a:off x="1907704" y="4941168"/>
              <a:ext cx="642942"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a:xfrm>
            <a:off x="250825" y="641350"/>
            <a:ext cx="8162925" cy="822325"/>
          </a:xfrm>
        </p:spPr>
        <p:txBody>
          <a:bodyPr/>
          <a:lstStyle/>
          <a:p>
            <a:pPr eaLnBrk="1" hangingPunct="1"/>
            <a:r>
              <a:rPr lang="en-US" altLang="zh-CN" sz="2400" dirty="0">
                <a:solidFill>
                  <a:schemeClr val="tx1"/>
                </a:solidFill>
              </a:rPr>
              <a:t>sql</a:t>
            </a:r>
            <a:r>
              <a:rPr lang="zh-CN" altLang="en-US" sz="2400" dirty="0">
                <a:solidFill>
                  <a:schemeClr val="tx1"/>
                </a:solidFill>
              </a:rPr>
              <a:t>语言中没有全称量词，但用存在量词</a:t>
            </a:r>
            <a:r>
              <a:rPr lang="en-US" altLang="zh-CN" sz="2400" dirty="0">
                <a:solidFill>
                  <a:schemeClr val="tx1"/>
                </a:solidFill>
              </a:rPr>
              <a:t>exist</a:t>
            </a:r>
            <a:r>
              <a:rPr lang="zh-CN" altLang="en-US" sz="2400" dirty="0">
                <a:solidFill>
                  <a:schemeClr val="tx1"/>
                </a:solidFill>
              </a:rPr>
              <a:t>等价表示全称量词。</a:t>
            </a:r>
            <a:r>
              <a:rPr lang="en-US" altLang="zh-CN" sz="2400" dirty="0">
                <a:latin typeface="微软雅黑" panose="020B0503020204020204" pitchFamily="34" charset="-122"/>
                <a:ea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rPr>
              <a:t>找出这样的学生“不存在一门课，该学生没有选”</a:t>
            </a:r>
          </a:p>
        </p:txBody>
      </p:sp>
      <p:sp>
        <p:nvSpPr>
          <p:cNvPr id="80899" name="Rectangle 3"/>
          <p:cNvSpPr>
            <a:spLocks noGrp="1" noChangeArrowheads="1"/>
          </p:cNvSpPr>
          <p:nvPr>
            <p:ph idx="1"/>
          </p:nvPr>
        </p:nvSpPr>
        <p:spPr>
          <a:xfrm>
            <a:off x="179388" y="1936750"/>
            <a:ext cx="8785225" cy="504825"/>
          </a:xfrm>
        </p:spPr>
        <p:txBody>
          <a:bodyPr/>
          <a:lstStyle/>
          <a:p>
            <a:pPr eaLnBrk="1" hangingPunct="1">
              <a:buFont typeface="Wingdings" pitchFamily="2" charset="2"/>
              <a:buNone/>
            </a:pPr>
            <a:r>
              <a:rPr lang="zh-CN" altLang="en-US" sz="2400" dirty="0"/>
              <a:t>例</a:t>
            </a:r>
            <a:r>
              <a:rPr lang="en-US" altLang="zh-CN" sz="2400" dirty="0"/>
              <a:t>3.62</a:t>
            </a:r>
            <a:r>
              <a:rPr lang="zh-CN" altLang="en-US" sz="2400" dirty="0"/>
              <a:t>：查询选修了全部课程的学生姓名</a:t>
            </a:r>
            <a:r>
              <a:rPr lang="zh-CN" altLang="en-US" sz="2400" dirty="0">
                <a:solidFill>
                  <a:srgbClr val="0000FF"/>
                </a:solidFill>
              </a:rPr>
              <a:t>（两次</a:t>
            </a:r>
            <a:r>
              <a:rPr lang="en-US" altLang="zh-CN" sz="2400" dirty="0">
                <a:solidFill>
                  <a:srgbClr val="0000FF"/>
                </a:solidFill>
              </a:rPr>
              <a:t>not exists</a:t>
            </a:r>
            <a:r>
              <a:rPr lang="zh-CN" altLang="en-US" sz="2400" dirty="0">
                <a:solidFill>
                  <a:srgbClr val="0000FF"/>
                </a:solidFill>
              </a:rPr>
              <a:t>）</a:t>
            </a:r>
          </a:p>
        </p:txBody>
      </p:sp>
      <p:sp>
        <p:nvSpPr>
          <p:cNvPr id="181253" name="Rectangle 5"/>
          <p:cNvSpPr>
            <a:spLocks noChangeArrowheads="1"/>
          </p:cNvSpPr>
          <p:nvPr/>
        </p:nvSpPr>
        <p:spPr bwMode="auto">
          <a:xfrm>
            <a:off x="179388" y="3305175"/>
            <a:ext cx="8713787" cy="457200"/>
          </a:xfrm>
          <a:prstGeom prst="rect">
            <a:avLst/>
          </a:prstGeom>
          <a:noFill/>
          <a:ln w="9525">
            <a:noFill/>
            <a:miter lim="800000"/>
            <a:headEnd/>
            <a:tailEnd/>
          </a:ln>
        </p:spPr>
        <p:txBody>
          <a:bodyPr>
            <a:spAutoFit/>
          </a:bodyPr>
          <a:lstStyle/>
          <a:p>
            <a:r>
              <a:rPr lang="en-US" altLang="zh-CN"/>
              <a:t>(</a:t>
            </a:r>
            <a:r>
              <a:rPr lang="en-US" altLang="zh-CN">
                <a:solidFill>
                  <a:srgbClr val="0000FF"/>
                </a:solidFill>
              </a:rPr>
              <a:t>select   *   from   course </a:t>
            </a:r>
            <a:endParaRPr lang="en-US" altLang="zh-CN"/>
          </a:p>
        </p:txBody>
      </p:sp>
      <p:sp>
        <p:nvSpPr>
          <p:cNvPr id="181254" name="Rectangle 6"/>
          <p:cNvSpPr>
            <a:spLocks noChangeArrowheads="1"/>
          </p:cNvSpPr>
          <p:nvPr/>
        </p:nvSpPr>
        <p:spPr bwMode="auto">
          <a:xfrm>
            <a:off x="323850" y="3665538"/>
            <a:ext cx="8569325" cy="457200"/>
          </a:xfrm>
          <a:prstGeom prst="rect">
            <a:avLst/>
          </a:prstGeom>
          <a:noFill/>
          <a:ln w="9525">
            <a:noFill/>
            <a:miter lim="800000"/>
            <a:headEnd/>
            <a:tailEnd/>
          </a:ln>
        </p:spPr>
        <p:txBody>
          <a:bodyPr>
            <a:spAutoFit/>
          </a:bodyPr>
          <a:lstStyle/>
          <a:p>
            <a:r>
              <a:rPr lang="en-US" altLang="zh-CN">
                <a:solidFill>
                  <a:srgbClr val="0000FF"/>
                </a:solidFill>
              </a:rPr>
              <a:t>where  not exists</a:t>
            </a:r>
            <a:endParaRPr lang="en-US" altLang="zh-CN"/>
          </a:p>
        </p:txBody>
      </p:sp>
      <p:sp>
        <p:nvSpPr>
          <p:cNvPr id="181255" name="Rectangle 7"/>
          <p:cNvSpPr>
            <a:spLocks noChangeArrowheads="1"/>
          </p:cNvSpPr>
          <p:nvPr/>
        </p:nvSpPr>
        <p:spPr bwMode="auto">
          <a:xfrm>
            <a:off x="468313" y="4097338"/>
            <a:ext cx="8351837" cy="457200"/>
          </a:xfrm>
          <a:prstGeom prst="rect">
            <a:avLst/>
          </a:prstGeom>
          <a:noFill/>
          <a:ln w="9525">
            <a:noFill/>
            <a:miter lim="800000"/>
            <a:headEnd/>
            <a:tailEnd/>
          </a:ln>
        </p:spPr>
        <p:txBody>
          <a:bodyPr>
            <a:spAutoFit/>
          </a:bodyPr>
          <a:lstStyle/>
          <a:p>
            <a:r>
              <a:rPr lang="en-US" altLang="zh-CN" dirty="0">
                <a:solidFill>
                  <a:srgbClr val="0000FF"/>
                </a:solidFill>
              </a:rPr>
              <a:t>(</a:t>
            </a:r>
            <a:r>
              <a:rPr lang="en-US" altLang="zh-CN" dirty="0">
                <a:solidFill>
                  <a:srgbClr val="00B050"/>
                </a:solidFill>
              </a:rPr>
              <a:t>select  * from sc</a:t>
            </a:r>
          </a:p>
        </p:txBody>
      </p:sp>
      <p:sp>
        <p:nvSpPr>
          <p:cNvPr id="181256" name="Rectangle 8"/>
          <p:cNvSpPr>
            <a:spLocks noChangeArrowheads="1"/>
          </p:cNvSpPr>
          <p:nvPr/>
        </p:nvSpPr>
        <p:spPr bwMode="auto">
          <a:xfrm>
            <a:off x="576263" y="4411663"/>
            <a:ext cx="8316912" cy="830997"/>
          </a:xfrm>
          <a:prstGeom prst="rect">
            <a:avLst/>
          </a:prstGeom>
          <a:noFill/>
          <a:ln w="9525">
            <a:noFill/>
            <a:miter lim="800000"/>
            <a:headEnd/>
            <a:tailEnd/>
          </a:ln>
        </p:spPr>
        <p:txBody>
          <a:bodyPr>
            <a:spAutoFit/>
          </a:bodyPr>
          <a:lstStyle/>
          <a:p>
            <a:r>
              <a:rPr lang="en-US" altLang="zh-CN" dirty="0">
                <a:solidFill>
                  <a:srgbClr val="00B050"/>
                </a:solidFill>
              </a:rPr>
              <a:t>where  </a:t>
            </a:r>
            <a:r>
              <a:rPr lang="en-US" altLang="zh-CN" dirty="0" err="1">
                <a:solidFill>
                  <a:srgbClr val="00B050"/>
                </a:solidFill>
              </a:rPr>
              <a:t>sc.cno</a:t>
            </a:r>
            <a:r>
              <a:rPr lang="en-US" altLang="zh-CN" dirty="0">
                <a:solidFill>
                  <a:srgbClr val="00B050"/>
                </a:solidFill>
              </a:rPr>
              <a:t> = </a:t>
            </a:r>
            <a:r>
              <a:rPr lang="en-US" altLang="zh-CN" dirty="0" err="1">
                <a:solidFill>
                  <a:srgbClr val="00B050"/>
                </a:solidFill>
              </a:rPr>
              <a:t>course.cno</a:t>
            </a:r>
            <a:endParaRPr lang="en-US" altLang="zh-CN" dirty="0">
              <a:solidFill>
                <a:srgbClr val="00B050"/>
              </a:solidFill>
            </a:endParaRPr>
          </a:p>
          <a:p>
            <a:r>
              <a:rPr lang="en-US" altLang="zh-CN" dirty="0">
                <a:solidFill>
                  <a:srgbClr val="00B050"/>
                </a:solidFill>
              </a:rPr>
              <a:t>and </a:t>
            </a:r>
            <a:r>
              <a:rPr lang="en-US" altLang="zh-CN" dirty="0" err="1">
                <a:solidFill>
                  <a:srgbClr val="00B050"/>
                </a:solidFill>
              </a:rPr>
              <a:t>sc.sno</a:t>
            </a:r>
            <a:r>
              <a:rPr lang="en-US" altLang="zh-CN" dirty="0">
                <a:solidFill>
                  <a:srgbClr val="00B050"/>
                </a:solidFill>
              </a:rPr>
              <a:t> = </a:t>
            </a:r>
            <a:r>
              <a:rPr lang="en-US" altLang="zh-CN" dirty="0">
                <a:solidFill>
                  <a:srgbClr val="FF0000"/>
                </a:solidFill>
              </a:rPr>
              <a:t>student.</a:t>
            </a:r>
            <a:r>
              <a:rPr lang="en-US" altLang="zh-CN" dirty="0">
                <a:solidFill>
                  <a:srgbClr val="00B050"/>
                </a:solidFill>
              </a:rPr>
              <a:t>sno</a:t>
            </a:r>
          </a:p>
        </p:txBody>
      </p:sp>
      <p:sp>
        <p:nvSpPr>
          <p:cNvPr id="181257" name="Rectangle 9"/>
          <p:cNvSpPr>
            <a:spLocks noChangeArrowheads="1"/>
          </p:cNvSpPr>
          <p:nvPr/>
        </p:nvSpPr>
        <p:spPr bwMode="auto">
          <a:xfrm>
            <a:off x="242119" y="5257065"/>
            <a:ext cx="8640762" cy="822325"/>
          </a:xfrm>
          <a:prstGeom prst="rect">
            <a:avLst/>
          </a:prstGeom>
          <a:noFill/>
          <a:ln w="9525">
            <a:noFill/>
            <a:miter lim="800000"/>
            <a:headEnd/>
            <a:tailEnd/>
          </a:ln>
        </p:spPr>
        <p:txBody>
          <a:bodyPr>
            <a:spAutoFit/>
          </a:bodyPr>
          <a:lstStyle/>
          <a:p>
            <a:r>
              <a:rPr lang="en-US" altLang="zh-CN">
                <a:solidFill>
                  <a:srgbClr val="0000FF"/>
                </a:solidFill>
              </a:rPr>
              <a:t>   )</a:t>
            </a:r>
          </a:p>
          <a:p>
            <a:r>
              <a:rPr lang="en-US" altLang="zh-CN"/>
              <a:t>)</a:t>
            </a:r>
          </a:p>
        </p:txBody>
      </p:sp>
      <p:sp>
        <p:nvSpPr>
          <p:cNvPr id="181258" name="Rectangle 10"/>
          <p:cNvSpPr>
            <a:spLocks noChangeArrowheads="1"/>
          </p:cNvSpPr>
          <p:nvPr/>
        </p:nvSpPr>
        <p:spPr bwMode="auto">
          <a:xfrm>
            <a:off x="179388" y="2441575"/>
            <a:ext cx="8640762" cy="822325"/>
          </a:xfrm>
          <a:prstGeom prst="rect">
            <a:avLst/>
          </a:prstGeom>
          <a:noFill/>
          <a:ln w="9525">
            <a:noFill/>
            <a:miter lim="800000"/>
            <a:headEnd/>
            <a:tailEnd/>
          </a:ln>
        </p:spPr>
        <p:txBody>
          <a:bodyPr>
            <a:spAutoFit/>
          </a:bodyPr>
          <a:lstStyle/>
          <a:p>
            <a:r>
              <a:rPr lang="en-US" altLang="zh-CN" dirty="0"/>
              <a:t>select  sname  from   </a:t>
            </a:r>
            <a:r>
              <a:rPr lang="en-US" altLang="zh-CN" dirty="0">
                <a:solidFill>
                  <a:srgbClr val="FF0000"/>
                </a:solidFill>
              </a:rPr>
              <a:t>student</a:t>
            </a:r>
            <a:r>
              <a:rPr lang="en-US" altLang="zh-CN" dirty="0"/>
              <a:t> </a:t>
            </a:r>
          </a:p>
          <a:p>
            <a:r>
              <a:rPr lang="en-US" altLang="zh-CN" dirty="0"/>
              <a:t>where   not   exists</a:t>
            </a:r>
          </a:p>
        </p:txBody>
      </p:sp>
      <p:sp>
        <p:nvSpPr>
          <p:cNvPr id="10" name="灯片编号占位符 9"/>
          <p:cNvSpPr>
            <a:spLocks noGrp="1"/>
          </p:cNvSpPr>
          <p:nvPr>
            <p:ph type="sldNum" sz="quarter" idx="12"/>
          </p:nvPr>
        </p:nvSpPr>
        <p:spPr/>
        <p:txBody>
          <a:bodyPr/>
          <a:lstStyle/>
          <a:p>
            <a:pPr>
              <a:defRPr/>
            </a:pPr>
            <a:fld id="{AF50B5DB-7D5E-47F9-BBEA-B5F48520E2E7}" type="slidenum">
              <a:rPr lang="en-US" altLang="zh-CN" smtClean="0"/>
              <a:pPr>
                <a:defRPr/>
              </a:pPr>
              <a:t>134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258"/>
                                        </p:tgtEl>
                                        <p:attrNameLst>
                                          <p:attrName>style.visibility</p:attrName>
                                        </p:attrNameLst>
                                      </p:cBhvr>
                                      <p:to>
                                        <p:strVal val="visible"/>
                                      </p:to>
                                    </p:set>
                                    <p:anim calcmode="lin" valueType="num">
                                      <p:cBhvr additive="base">
                                        <p:cTn id="7" dur="500" fill="hold"/>
                                        <p:tgtEl>
                                          <p:spTgt spid="181258"/>
                                        </p:tgtEl>
                                        <p:attrNameLst>
                                          <p:attrName>ppt_x</p:attrName>
                                        </p:attrNameLst>
                                      </p:cBhvr>
                                      <p:tavLst>
                                        <p:tav tm="0">
                                          <p:val>
                                            <p:strVal val="#ppt_x"/>
                                          </p:val>
                                        </p:tav>
                                        <p:tav tm="100000">
                                          <p:val>
                                            <p:strVal val="#ppt_x"/>
                                          </p:val>
                                        </p:tav>
                                      </p:tavLst>
                                    </p:anim>
                                    <p:anim calcmode="lin" valueType="num">
                                      <p:cBhvr additive="base">
                                        <p:cTn id="8" dur="500" fill="hold"/>
                                        <p:tgtEl>
                                          <p:spTgt spid="1812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1253"/>
                                        </p:tgtEl>
                                        <p:attrNameLst>
                                          <p:attrName>style.visibility</p:attrName>
                                        </p:attrNameLst>
                                      </p:cBhvr>
                                      <p:to>
                                        <p:strVal val="visible"/>
                                      </p:to>
                                    </p:set>
                                    <p:anim calcmode="lin" valueType="num">
                                      <p:cBhvr additive="base">
                                        <p:cTn id="13" dur="500" fill="hold"/>
                                        <p:tgtEl>
                                          <p:spTgt spid="181253"/>
                                        </p:tgtEl>
                                        <p:attrNameLst>
                                          <p:attrName>ppt_x</p:attrName>
                                        </p:attrNameLst>
                                      </p:cBhvr>
                                      <p:tavLst>
                                        <p:tav tm="0">
                                          <p:val>
                                            <p:strVal val="#ppt_x"/>
                                          </p:val>
                                        </p:tav>
                                        <p:tav tm="100000">
                                          <p:val>
                                            <p:strVal val="#ppt_x"/>
                                          </p:val>
                                        </p:tav>
                                      </p:tavLst>
                                    </p:anim>
                                    <p:anim calcmode="lin" valueType="num">
                                      <p:cBhvr additive="base">
                                        <p:cTn id="14" dur="500" fill="hold"/>
                                        <p:tgtEl>
                                          <p:spTgt spid="1812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1254"/>
                                        </p:tgtEl>
                                        <p:attrNameLst>
                                          <p:attrName>style.visibility</p:attrName>
                                        </p:attrNameLst>
                                      </p:cBhvr>
                                      <p:to>
                                        <p:strVal val="visible"/>
                                      </p:to>
                                    </p:set>
                                    <p:anim calcmode="lin" valueType="num">
                                      <p:cBhvr additive="base">
                                        <p:cTn id="19" dur="500" fill="hold"/>
                                        <p:tgtEl>
                                          <p:spTgt spid="181254"/>
                                        </p:tgtEl>
                                        <p:attrNameLst>
                                          <p:attrName>ppt_x</p:attrName>
                                        </p:attrNameLst>
                                      </p:cBhvr>
                                      <p:tavLst>
                                        <p:tav tm="0">
                                          <p:val>
                                            <p:strVal val="#ppt_x"/>
                                          </p:val>
                                        </p:tav>
                                        <p:tav tm="100000">
                                          <p:val>
                                            <p:strVal val="#ppt_x"/>
                                          </p:val>
                                        </p:tav>
                                      </p:tavLst>
                                    </p:anim>
                                    <p:anim calcmode="lin" valueType="num">
                                      <p:cBhvr additive="base">
                                        <p:cTn id="20" dur="500" fill="hold"/>
                                        <p:tgtEl>
                                          <p:spTgt spid="18125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1255"/>
                                        </p:tgtEl>
                                        <p:attrNameLst>
                                          <p:attrName>style.visibility</p:attrName>
                                        </p:attrNameLst>
                                      </p:cBhvr>
                                      <p:to>
                                        <p:strVal val="visible"/>
                                      </p:to>
                                    </p:set>
                                    <p:anim calcmode="lin" valueType="num">
                                      <p:cBhvr additive="base">
                                        <p:cTn id="25" dur="500" fill="hold"/>
                                        <p:tgtEl>
                                          <p:spTgt spid="181255"/>
                                        </p:tgtEl>
                                        <p:attrNameLst>
                                          <p:attrName>ppt_x</p:attrName>
                                        </p:attrNameLst>
                                      </p:cBhvr>
                                      <p:tavLst>
                                        <p:tav tm="0">
                                          <p:val>
                                            <p:strVal val="#ppt_x"/>
                                          </p:val>
                                        </p:tav>
                                        <p:tav tm="100000">
                                          <p:val>
                                            <p:strVal val="#ppt_x"/>
                                          </p:val>
                                        </p:tav>
                                      </p:tavLst>
                                    </p:anim>
                                    <p:anim calcmode="lin" valueType="num">
                                      <p:cBhvr additive="base">
                                        <p:cTn id="26" dur="500" fill="hold"/>
                                        <p:tgtEl>
                                          <p:spTgt spid="18125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1256"/>
                                        </p:tgtEl>
                                        <p:attrNameLst>
                                          <p:attrName>style.visibility</p:attrName>
                                        </p:attrNameLst>
                                      </p:cBhvr>
                                      <p:to>
                                        <p:strVal val="visible"/>
                                      </p:to>
                                    </p:set>
                                    <p:anim calcmode="lin" valueType="num">
                                      <p:cBhvr additive="base">
                                        <p:cTn id="31" dur="500" fill="hold"/>
                                        <p:tgtEl>
                                          <p:spTgt spid="181256"/>
                                        </p:tgtEl>
                                        <p:attrNameLst>
                                          <p:attrName>ppt_x</p:attrName>
                                        </p:attrNameLst>
                                      </p:cBhvr>
                                      <p:tavLst>
                                        <p:tav tm="0">
                                          <p:val>
                                            <p:strVal val="#ppt_x"/>
                                          </p:val>
                                        </p:tav>
                                        <p:tav tm="100000">
                                          <p:val>
                                            <p:strVal val="#ppt_x"/>
                                          </p:val>
                                        </p:tav>
                                      </p:tavLst>
                                    </p:anim>
                                    <p:anim calcmode="lin" valueType="num">
                                      <p:cBhvr additive="base">
                                        <p:cTn id="32" dur="500" fill="hold"/>
                                        <p:tgtEl>
                                          <p:spTgt spid="18125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1257"/>
                                        </p:tgtEl>
                                        <p:attrNameLst>
                                          <p:attrName>style.visibility</p:attrName>
                                        </p:attrNameLst>
                                      </p:cBhvr>
                                      <p:to>
                                        <p:strVal val="visible"/>
                                      </p:to>
                                    </p:set>
                                    <p:anim calcmode="lin" valueType="num">
                                      <p:cBhvr additive="base">
                                        <p:cTn id="37" dur="500" fill="hold"/>
                                        <p:tgtEl>
                                          <p:spTgt spid="181257"/>
                                        </p:tgtEl>
                                        <p:attrNameLst>
                                          <p:attrName>ppt_x</p:attrName>
                                        </p:attrNameLst>
                                      </p:cBhvr>
                                      <p:tavLst>
                                        <p:tav tm="0">
                                          <p:val>
                                            <p:strVal val="#ppt_x"/>
                                          </p:val>
                                        </p:tav>
                                        <p:tav tm="100000">
                                          <p:val>
                                            <p:strVal val="#ppt_x"/>
                                          </p:val>
                                        </p:tav>
                                      </p:tavLst>
                                    </p:anim>
                                    <p:anim calcmode="lin" valueType="num">
                                      <p:cBhvr additive="base">
                                        <p:cTn id="38" dur="500" fill="hold"/>
                                        <p:tgtEl>
                                          <p:spTgt spid="181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p:bldP spid="181254" grpId="0"/>
      <p:bldP spid="181255" grpId="0"/>
      <p:bldP spid="181256" grpId="0"/>
      <p:bldP spid="181257" grpId="0"/>
      <p:bldP spid="181258"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250825" y="760413"/>
            <a:ext cx="8713788" cy="6026150"/>
          </a:xfrm>
        </p:spPr>
        <p:txBody>
          <a:bodyPr/>
          <a:lstStyle/>
          <a:p>
            <a:pPr marL="0" indent="0" eaLnBrk="1" hangingPunct="1">
              <a:lnSpc>
                <a:spcPct val="80000"/>
              </a:lnSpc>
              <a:buFont typeface="Wingdings" pitchFamily="2" charset="2"/>
              <a:buNone/>
            </a:pPr>
            <a:r>
              <a:rPr lang="zh-CN" altLang="en-US" sz="2400" dirty="0"/>
              <a:t>例</a:t>
            </a:r>
            <a:r>
              <a:rPr lang="en-US" altLang="zh-CN" sz="2400" dirty="0"/>
              <a:t>3.62</a:t>
            </a:r>
            <a:r>
              <a:rPr lang="zh-CN" altLang="en-US" sz="2400" dirty="0"/>
              <a:t>解法三：计数加上外连接</a:t>
            </a:r>
          </a:p>
          <a:p>
            <a:pPr marL="0" indent="0" eaLnBrk="1" hangingPunct="1">
              <a:lnSpc>
                <a:spcPct val="80000"/>
              </a:lnSpc>
              <a:buFont typeface="Wingdings" pitchFamily="2" charset="2"/>
              <a:buNone/>
            </a:pPr>
            <a:r>
              <a:rPr lang="en-US" altLang="zh-CN" sz="2400" dirty="0"/>
              <a:t>select   distinct   sno   from   sc   </a:t>
            </a:r>
            <a:r>
              <a:rPr lang="en-US" altLang="zh-CN" sz="2400" dirty="0">
                <a:solidFill>
                  <a:srgbClr val="FF0000"/>
                </a:solidFill>
              </a:rPr>
              <a:t>A</a:t>
            </a:r>
          </a:p>
          <a:p>
            <a:pPr marL="0" indent="0" eaLnBrk="1" hangingPunct="1">
              <a:lnSpc>
                <a:spcPct val="80000"/>
              </a:lnSpc>
              <a:buFont typeface="Wingdings" pitchFamily="2" charset="2"/>
              <a:buNone/>
            </a:pPr>
            <a:r>
              <a:rPr lang="en-US" altLang="zh-CN" sz="2400" dirty="0"/>
              <a:t>where </a:t>
            </a:r>
          </a:p>
          <a:p>
            <a:pPr marL="0" indent="0" eaLnBrk="1" hangingPunct="1">
              <a:lnSpc>
                <a:spcPct val="80000"/>
              </a:lnSpc>
              <a:buFont typeface="Wingdings" pitchFamily="2" charset="2"/>
              <a:buNone/>
            </a:pPr>
            <a:r>
              <a:rPr lang="en-US" altLang="zh-CN" sz="2400" dirty="0"/>
              <a:t>( </a:t>
            </a:r>
            <a:r>
              <a:rPr lang="en-US" altLang="zh-CN" sz="2400" dirty="0">
                <a:solidFill>
                  <a:srgbClr val="0000FF"/>
                </a:solidFill>
              </a:rPr>
              <a:t>select count(*) from course</a:t>
            </a:r>
          </a:p>
          <a:p>
            <a:pPr marL="0" indent="0" eaLnBrk="1" hangingPunct="1">
              <a:lnSpc>
                <a:spcPct val="80000"/>
              </a:lnSpc>
              <a:buFont typeface="Wingdings" pitchFamily="2" charset="2"/>
              <a:buNone/>
            </a:pPr>
            <a:r>
              <a:rPr lang="en-US" altLang="zh-CN" sz="2400" dirty="0">
                <a:solidFill>
                  <a:srgbClr val="0000FF"/>
                </a:solidFill>
              </a:rPr>
              <a:t>  </a:t>
            </a:r>
            <a:r>
              <a:rPr lang="en-US" altLang="zh-CN" sz="2400" dirty="0">
                <a:solidFill>
                  <a:srgbClr val="00B050"/>
                </a:solidFill>
              </a:rPr>
              <a:t>left outer join </a:t>
            </a:r>
            <a:r>
              <a:rPr lang="en-US" altLang="zh-CN" sz="2400" dirty="0">
                <a:solidFill>
                  <a:srgbClr val="0000FF"/>
                </a:solidFill>
              </a:rPr>
              <a:t>sc B on </a:t>
            </a:r>
            <a:r>
              <a:rPr lang="en-US" altLang="zh-CN" sz="2400" dirty="0" err="1">
                <a:solidFill>
                  <a:srgbClr val="00B050"/>
                </a:solidFill>
              </a:rPr>
              <a:t>course.cno</a:t>
            </a:r>
            <a:r>
              <a:rPr lang="en-US" altLang="zh-CN" sz="2400" dirty="0">
                <a:solidFill>
                  <a:srgbClr val="00B050"/>
                </a:solidFill>
              </a:rPr>
              <a:t> = </a:t>
            </a:r>
            <a:r>
              <a:rPr lang="en-US" altLang="zh-CN" sz="2400" dirty="0" err="1">
                <a:solidFill>
                  <a:srgbClr val="00B050"/>
                </a:solidFill>
              </a:rPr>
              <a:t>B.cno</a:t>
            </a:r>
            <a:endParaRPr lang="en-US" altLang="zh-CN" sz="2400" dirty="0">
              <a:solidFill>
                <a:srgbClr val="00B050"/>
              </a:solidFill>
            </a:endParaRPr>
          </a:p>
          <a:p>
            <a:pPr marL="0" indent="0" eaLnBrk="1" hangingPunct="1">
              <a:lnSpc>
                <a:spcPct val="80000"/>
              </a:lnSpc>
              <a:buFont typeface="Wingdings" pitchFamily="2" charset="2"/>
              <a:buNone/>
            </a:pPr>
            <a:r>
              <a:rPr lang="en-US" altLang="zh-CN" sz="2400" dirty="0">
                <a:solidFill>
                  <a:srgbClr val="0000FF"/>
                </a:solidFill>
              </a:rPr>
              <a:t>  and </a:t>
            </a:r>
            <a:r>
              <a:rPr lang="en-US" altLang="zh-CN" sz="2400" dirty="0" err="1">
                <a:solidFill>
                  <a:srgbClr val="FF0000"/>
                </a:solidFill>
              </a:rPr>
              <a:t>A</a:t>
            </a:r>
            <a:r>
              <a:rPr lang="en-US" altLang="zh-CN" sz="2400" dirty="0" err="1">
                <a:solidFill>
                  <a:srgbClr val="0000FF"/>
                </a:solidFill>
              </a:rPr>
              <a:t>.sno</a:t>
            </a:r>
            <a:r>
              <a:rPr lang="en-US" altLang="zh-CN" sz="2400" dirty="0">
                <a:solidFill>
                  <a:srgbClr val="0000FF"/>
                </a:solidFill>
              </a:rPr>
              <a:t> = </a:t>
            </a:r>
            <a:r>
              <a:rPr lang="en-US" altLang="zh-CN" sz="2400" dirty="0" err="1">
                <a:solidFill>
                  <a:srgbClr val="0000FF"/>
                </a:solidFill>
              </a:rPr>
              <a:t>B.sno</a:t>
            </a:r>
            <a:r>
              <a:rPr lang="en-US" altLang="zh-CN" sz="2400" dirty="0">
                <a:solidFill>
                  <a:srgbClr val="0000FF"/>
                </a:solidFill>
              </a:rPr>
              <a:t> </a:t>
            </a:r>
          </a:p>
          <a:p>
            <a:pPr marL="0" indent="0" eaLnBrk="1" hangingPunct="1">
              <a:lnSpc>
                <a:spcPct val="80000"/>
              </a:lnSpc>
              <a:buFont typeface="Wingdings" pitchFamily="2" charset="2"/>
              <a:buNone/>
            </a:pPr>
            <a:r>
              <a:rPr lang="en-US" altLang="zh-CN" sz="2400" dirty="0">
                <a:solidFill>
                  <a:srgbClr val="0000FF"/>
                </a:solidFill>
              </a:rPr>
              <a:t>  where </a:t>
            </a:r>
            <a:r>
              <a:rPr lang="en-US" altLang="zh-CN" sz="2400" dirty="0" err="1">
                <a:solidFill>
                  <a:srgbClr val="0000FF"/>
                </a:solidFill>
              </a:rPr>
              <a:t>B.sno</a:t>
            </a:r>
            <a:r>
              <a:rPr lang="en-US" altLang="zh-CN" sz="2400" dirty="0">
                <a:solidFill>
                  <a:srgbClr val="0000FF"/>
                </a:solidFill>
              </a:rPr>
              <a:t> </a:t>
            </a:r>
            <a:r>
              <a:rPr lang="en-US" altLang="zh-CN" sz="2400" dirty="0">
                <a:solidFill>
                  <a:srgbClr val="00B050"/>
                </a:solidFill>
              </a:rPr>
              <a:t>is null</a:t>
            </a:r>
            <a:r>
              <a:rPr lang="en-US" altLang="zh-CN" sz="2400" dirty="0"/>
              <a:t>)   =    0  ;</a:t>
            </a:r>
          </a:p>
          <a:p>
            <a:pPr marL="0" indent="0" eaLnBrk="1" hangingPunct="1">
              <a:lnSpc>
                <a:spcPct val="80000"/>
              </a:lnSpc>
              <a:buFont typeface="Wingdings" pitchFamily="2" charset="2"/>
              <a:buNone/>
            </a:pPr>
            <a:endParaRPr lang="en-US" altLang="zh-CN" sz="2400" dirty="0"/>
          </a:p>
          <a:p>
            <a:pPr marL="0" indent="0" eaLnBrk="1" hangingPunct="1">
              <a:lnSpc>
                <a:spcPct val="80000"/>
              </a:lnSpc>
              <a:buFont typeface="Wingdings" pitchFamily="2" charset="2"/>
              <a:buNone/>
            </a:pPr>
            <a:r>
              <a:rPr lang="zh-CN" altLang="en-US" sz="2400" dirty="0"/>
              <a:t>例</a:t>
            </a:r>
            <a:r>
              <a:rPr lang="en-US" altLang="zh-CN" sz="2400" dirty="0"/>
              <a:t>3.62</a:t>
            </a:r>
            <a:r>
              <a:rPr lang="zh-CN" altLang="en-US" sz="2400" dirty="0"/>
              <a:t>解法四：两次计数</a:t>
            </a:r>
          </a:p>
          <a:p>
            <a:pPr marL="0" indent="0" eaLnBrk="1" hangingPunct="1">
              <a:lnSpc>
                <a:spcPct val="80000"/>
              </a:lnSpc>
              <a:buFont typeface="Wingdings" pitchFamily="2" charset="2"/>
              <a:buNone/>
            </a:pPr>
            <a:r>
              <a:rPr lang="en-US" altLang="zh-CN" sz="2400" dirty="0"/>
              <a:t>select distinct sno from </a:t>
            </a:r>
            <a:r>
              <a:rPr lang="en-US" altLang="zh-CN" sz="2400" dirty="0">
                <a:solidFill>
                  <a:srgbClr val="FF0000"/>
                </a:solidFill>
              </a:rPr>
              <a:t>student</a:t>
            </a:r>
          </a:p>
          <a:p>
            <a:pPr marL="0" indent="0" eaLnBrk="1" hangingPunct="1">
              <a:lnSpc>
                <a:spcPct val="80000"/>
              </a:lnSpc>
              <a:buFont typeface="Wingdings" pitchFamily="2" charset="2"/>
              <a:buNone/>
            </a:pPr>
            <a:r>
              <a:rPr lang="en-US" altLang="zh-CN" sz="2400" dirty="0"/>
              <a:t>where (</a:t>
            </a:r>
          </a:p>
          <a:p>
            <a:pPr marL="0" indent="0" eaLnBrk="1" hangingPunct="1">
              <a:lnSpc>
                <a:spcPct val="80000"/>
              </a:lnSpc>
              <a:buFont typeface="Wingdings" pitchFamily="2" charset="2"/>
              <a:buNone/>
            </a:pPr>
            <a:r>
              <a:rPr lang="en-US" altLang="zh-CN" sz="2400" dirty="0">
                <a:solidFill>
                  <a:srgbClr val="0000FF"/>
                </a:solidFill>
              </a:rPr>
              <a:t>  select count(*) from course</a:t>
            </a:r>
          </a:p>
          <a:p>
            <a:pPr marL="0" indent="0" eaLnBrk="1" hangingPunct="1">
              <a:lnSpc>
                <a:spcPct val="80000"/>
              </a:lnSpc>
              <a:buFont typeface="Wingdings" pitchFamily="2" charset="2"/>
              <a:buNone/>
            </a:pPr>
            <a:r>
              <a:rPr lang="en-US" altLang="zh-CN" sz="2400" dirty="0">
                <a:solidFill>
                  <a:srgbClr val="0000FF"/>
                </a:solidFill>
              </a:rPr>
              <a:t>  where (</a:t>
            </a:r>
            <a:r>
              <a:rPr lang="en-US" altLang="zh-CN" sz="2400" dirty="0">
                <a:solidFill>
                  <a:srgbClr val="00B050"/>
                </a:solidFill>
              </a:rPr>
              <a:t>select count(*) from sc where </a:t>
            </a:r>
            <a:r>
              <a:rPr lang="en-US" altLang="zh-CN" sz="2400" dirty="0" err="1">
                <a:solidFill>
                  <a:srgbClr val="00B050"/>
                </a:solidFill>
              </a:rPr>
              <a:t>sc.cno</a:t>
            </a:r>
            <a:r>
              <a:rPr lang="en-US" altLang="zh-CN" sz="2400" dirty="0">
                <a:solidFill>
                  <a:srgbClr val="00B050"/>
                </a:solidFill>
              </a:rPr>
              <a:t> =     </a:t>
            </a:r>
          </a:p>
          <a:p>
            <a:pPr marL="0" indent="0" eaLnBrk="1" hangingPunct="1">
              <a:lnSpc>
                <a:spcPct val="80000"/>
              </a:lnSpc>
              <a:buFont typeface="Wingdings" pitchFamily="2" charset="2"/>
              <a:buNone/>
            </a:pPr>
            <a:r>
              <a:rPr lang="en-US" altLang="zh-CN" sz="2400" dirty="0">
                <a:solidFill>
                  <a:srgbClr val="00B050"/>
                </a:solidFill>
              </a:rPr>
              <a:t>  </a:t>
            </a:r>
            <a:r>
              <a:rPr lang="en-US" altLang="zh-CN" sz="2400" dirty="0" err="1">
                <a:solidFill>
                  <a:srgbClr val="00B050"/>
                </a:solidFill>
              </a:rPr>
              <a:t>course.cno</a:t>
            </a:r>
            <a:r>
              <a:rPr lang="en-US" altLang="zh-CN" sz="2400" dirty="0">
                <a:solidFill>
                  <a:srgbClr val="00B050"/>
                </a:solidFill>
              </a:rPr>
              <a:t> and </a:t>
            </a:r>
            <a:r>
              <a:rPr lang="en-US" altLang="zh-CN" sz="2400" dirty="0" err="1">
                <a:solidFill>
                  <a:srgbClr val="00B050"/>
                </a:solidFill>
              </a:rPr>
              <a:t>sc.sno</a:t>
            </a:r>
            <a:r>
              <a:rPr lang="en-US" altLang="zh-CN" sz="2400" dirty="0">
                <a:solidFill>
                  <a:srgbClr val="00B050"/>
                </a:solidFill>
              </a:rPr>
              <a:t> = </a:t>
            </a:r>
            <a:r>
              <a:rPr lang="en-US" altLang="zh-CN" sz="2400" dirty="0">
                <a:solidFill>
                  <a:srgbClr val="FF0000"/>
                </a:solidFill>
              </a:rPr>
              <a:t>student</a:t>
            </a:r>
            <a:r>
              <a:rPr lang="en-US" altLang="zh-CN" sz="2400" dirty="0">
                <a:solidFill>
                  <a:srgbClr val="0066FF"/>
                </a:solidFill>
              </a:rPr>
              <a:t>.sno </a:t>
            </a:r>
          </a:p>
          <a:p>
            <a:pPr marL="0" indent="0" eaLnBrk="1" hangingPunct="1">
              <a:lnSpc>
                <a:spcPct val="80000"/>
              </a:lnSpc>
              <a:buFont typeface="Wingdings" pitchFamily="2" charset="2"/>
              <a:buNone/>
            </a:pPr>
            <a:r>
              <a:rPr lang="en-US" altLang="zh-CN" sz="2400" dirty="0">
                <a:solidFill>
                  <a:srgbClr val="00B050"/>
                </a:solidFill>
              </a:rPr>
              <a:t>  )=0</a:t>
            </a:r>
          </a:p>
          <a:p>
            <a:pPr marL="0" indent="0" eaLnBrk="1" hangingPunct="1">
              <a:lnSpc>
                <a:spcPct val="80000"/>
              </a:lnSpc>
              <a:buFont typeface="Wingdings" pitchFamily="2" charset="2"/>
              <a:buNone/>
            </a:pPr>
            <a:r>
              <a:rPr lang="en-US" altLang="zh-CN" sz="2400" dirty="0">
                <a:solidFill>
                  <a:srgbClr val="0000FF"/>
                </a:solidFill>
              </a:rPr>
              <a:t>)=0</a:t>
            </a:r>
          </a:p>
        </p:txBody>
      </p:sp>
      <p:sp>
        <p:nvSpPr>
          <p:cNvPr id="3" name="灯片编号占位符 2"/>
          <p:cNvSpPr>
            <a:spLocks noGrp="1"/>
          </p:cNvSpPr>
          <p:nvPr>
            <p:ph type="sldNum" sz="quarter" idx="12"/>
          </p:nvPr>
        </p:nvSpPr>
        <p:spPr/>
        <p:txBody>
          <a:bodyPr/>
          <a:lstStyle/>
          <a:p>
            <a:pPr>
              <a:defRPr/>
            </a:pPr>
            <a:fld id="{AB23B6C6-865C-4EC7-982F-8A9F1B814DD3}" type="slidenum">
              <a:rPr lang="en-US" altLang="zh-CN" smtClean="0"/>
              <a:pPr>
                <a:defRPr/>
              </a:pPr>
              <a:t>135</a:t>
            </a:fld>
            <a:endParaRPr lang="en-US" altLang="zh-CN"/>
          </a:p>
        </p:txBody>
      </p:sp>
      <p:sp>
        <p:nvSpPr>
          <p:cNvPr id="2" name="对话气泡: 圆角矩形 1">
            <a:extLst>
              <a:ext uri="{FF2B5EF4-FFF2-40B4-BE49-F238E27FC236}">
                <a16:creationId xmlns:a16="http://schemas.microsoft.com/office/drawing/2014/main" id="{8593875F-EA48-4B3A-8637-D9C3A152D344}"/>
              </a:ext>
            </a:extLst>
          </p:cNvPr>
          <p:cNvSpPr/>
          <p:nvPr/>
        </p:nvSpPr>
        <p:spPr>
          <a:xfrm>
            <a:off x="5940152" y="3212976"/>
            <a:ext cx="1728192" cy="1080120"/>
          </a:xfrm>
          <a:prstGeom prst="wedgeRoundRectCallout">
            <a:avLst>
              <a:gd name="adj1" fmla="val -66865"/>
              <a:gd name="adj2" fmla="val 4472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其他思路？数总数？</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a:xfrm>
            <a:off x="250825" y="684213"/>
            <a:ext cx="8162925" cy="822325"/>
          </a:xfrm>
        </p:spPr>
        <p:txBody>
          <a:bodyPr/>
          <a:lstStyle/>
          <a:p>
            <a:pPr eaLnBrk="1" hangingPunct="1"/>
            <a:r>
              <a:rPr lang="zh-CN" altLang="en-US" sz="2400" dirty="0">
                <a:solidFill>
                  <a:schemeClr val="tx1"/>
                </a:solidFill>
              </a:rPr>
              <a:t>教材第</a:t>
            </a:r>
            <a:r>
              <a:rPr lang="en-US" altLang="zh-CN" sz="2400" dirty="0">
                <a:solidFill>
                  <a:schemeClr val="tx1"/>
                </a:solidFill>
              </a:rPr>
              <a:t>111</a:t>
            </a:r>
            <a:r>
              <a:rPr lang="zh-CN" altLang="en-US" sz="2400" dirty="0">
                <a:solidFill>
                  <a:schemeClr val="tx1"/>
                </a:solidFill>
              </a:rPr>
              <a:t>页例</a:t>
            </a:r>
            <a:r>
              <a:rPr lang="en-US" altLang="zh-CN" sz="2400" dirty="0">
                <a:solidFill>
                  <a:schemeClr val="tx1"/>
                </a:solidFill>
              </a:rPr>
              <a:t>3.63</a:t>
            </a:r>
            <a:r>
              <a:rPr lang="zh-CN" altLang="en-US" sz="2400" dirty="0">
                <a:solidFill>
                  <a:schemeClr val="tx1"/>
                </a:solidFill>
              </a:rPr>
              <a:t>：查询至少选修了学生</a:t>
            </a:r>
            <a:r>
              <a:rPr lang="en-US" altLang="zh-CN" sz="2400" dirty="0">
                <a:solidFill>
                  <a:schemeClr val="tx1"/>
                </a:solidFill>
              </a:rPr>
              <a:t>200215122</a:t>
            </a:r>
            <a:r>
              <a:rPr lang="zh-CN" altLang="en-US" sz="2400" dirty="0">
                <a:solidFill>
                  <a:schemeClr val="tx1"/>
                </a:solidFill>
              </a:rPr>
              <a:t>选修的全部课程的学生号码</a:t>
            </a:r>
          </a:p>
        </p:txBody>
      </p:sp>
      <p:sp>
        <p:nvSpPr>
          <p:cNvPr id="83971" name="Rectangle 1027"/>
          <p:cNvSpPr>
            <a:spLocks noGrp="1" noChangeArrowheads="1"/>
          </p:cNvSpPr>
          <p:nvPr>
            <p:ph idx="1"/>
          </p:nvPr>
        </p:nvSpPr>
        <p:spPr>
          <a:xfrm>
            <a:off x="179388" y="1609725"/>
            <a:ext cx="8713787" cy="4176713"/>
          </a:xfrm>
        </p:spPr>
        <p:txBody>
          <a:bodyPr/>
          <a:lstStyle/>
          <a:p>
            <a:pPr eaLnBrk="1" hangingPunct="1">
              <a:buFont typeface="Wingdings" pitchFamily="2" charset="2"/>
              <a:buNone/>
            </a:pPr>
            <a:r>
              <a:rPr lang="en-US" altLang="zh-CN" sz="2400" dirty="0"/>
              <a:t>select distinct </a:t>
            </a:r>
            <a:r>
              <a:rPr lang="en-US" altLang="zh-CN" sz="2400" dirty="0">
                <a:solidFill>
                  <a:srgbClr val="FF0000"/>
                </a:solidFill>
              </a:rPr>
              <a:t>sno</a:t>
            </a:r>
          </a:p>
          <a:p>
            <a:pPr eaLnBrk="1" hangingPunct="1">
              <a:buFont typeface="Wingdings" pitchFamily="2" charset="2"/>
              <a:buNone/>
            </a:pPr>
            <a:r>
              <a:rPr lang="en-US" altLang="zh-CN" sz="2400" dirty="0"/>
              <a:t>from sc </a:t>
            </a:r>
            <a:r>
              <a:rPr lang="en-US" altLang="zh-CN" sz="2400" dirty="0">
                <a:solidFill>
                  <a:srgbClr val="FF0000"/>
                </a:solidFill>
              </a:rPr>
              <a:t>SCX</a:t>
            </a:r>
          </a:p>
          <a:p>
            <a:pPr eaLnBrk="1" hangingPunct="1">
              <a:buFont typeface="Wingdings" pitchFamily="2" charset="2"/>
              <a:buNone/>
            </a:pPr>
            <a:r>
              <a:rPr lang="en-US" altLang="zh-CN" sz="2400" dirty="0"/>
              <a:t>where not exists</a:t>
            </a:r>
          </a:p>
          <a:p>
            <a:pPr eaLnBrk="1" hangingPunct="1">
              <a:buFont typeface="Wingdings" pitchFamily="2" charset="2"/>
              <a:buNone/>
            </a:pPr>
            <a:r>
              <a:rPr lang="en-US" altLang="zh-CN" sz="2400" dirty="0"/>
              <a:t>(   </a:t>
            </a:r>
            <a:r>
              <a:rPr lang="en-US" altLang="zh-CN" sz="2400" dirty="0">
                <a:solidFill>
                  <a:srgbClr val="0000FF"/>
                </a:solidFill>
              </a:rPr>
              <a:t>select * from sc SCY</a:t>
            </a:r>
          </a:p>
          <a:p>
            <a:pPr eaLnBrk="1" hangingPunct="1">
              <a:buFont typeface="Wingdings" pitchFamily="2" charset="2"/>
              <a:buNone/>
            </a:pPr>
            <a:r>
              <a:rPr lang="en-US" altLang="zh-CN" sz="2400" dirty="0">
                <a:solidFill>
                  <a:srgbClr val="0000FF"/>
                </a:solidFill>
              </a:rPr>
              <a:t>    where sno=</a:t>
            </a:r>
            <a:r>
              <a:rPr lang="en-US" altLang="zh-CN" sz="2400" dirty="0">
                <a:solidFill>
                  <a:srgbClr val="0000FF"/>
                </a:solidFill>
                <a:latin typeface="Times New Roman" pitchFamily="18" charset="0"/>
              </a:rPr>
              <a:t>‘</a:t>
            </a:r>
            <a:r>
              <a:rPr lang="en-US" altLang="zh-CN" sz="2400" dirty="0">
                <a:solidFill>
                  <a:srgbClr val="0000FF"/>
                </a:solidFill>
              </a:rPr>
              <a:t>200215122</a:t>
            </a:r>
            <a:r>
              <a:rPr lang="en-US" altLang="zh-CN" sz="2400" dirty="0">
                <a:solidFill>
                  <a:srgbClr val="0000FF"/>
                </a:solidFill>
                <a:latin typeface="Times New Roman" pitchFamily="18" charset="0"/>
              </a:rPr>
              <a:t>’</a:t>
            </a:r>
            <a:endParaRPr lang="en-US" altLang="zh-CN" sz="2400" dirty="0">
              <a:solidFill>
                <a:srgbClr val="0000FF"/>
              </a:solidFill>
            </a:endParaRPr>
          </a:p>
          <a:p>
            <a:pPr eaLnBrk="1" hangingPunct="1">
              <a:buFont typeface="Wingdings" pitchFamily="2" charset="2"/>
              <a:buNone/>
            </a:pPr>
            <a:r>
              <a:rPr lang="en-US" altLang="zh-CN" sz="2400" dirty="0">
                <a:solidFill>
                  <a:srgbClr val="0000FF"/>
                </a:solidFill>
              </a:rPr>
              <a:t>    and not exists</a:t>
            </a:r>
          </a:p>
          <a:p>
            <a:pPr eaLnBrk="1" hangingPunct="1">
              <a:buFont typeface="Wingdings" pitchFamily="2" charset="2"/>
              <a:buNone/>
            </a:pPr>
            <a:r>
              <a:rPr lang="en-US" altLang="zh-CN" sz="2400" dirty="0"/>
              <a:t>    (   </a:t>
            </a:r>
            <a:r>
              <a:rPr lang="en-US" altLang="zh-CN" sz="2400" dirty="0">
                <a:solidFill>
                  <a:schemeClr val="accent5">
                    <a:lumMod val="75000"/>
                  </a:schemeClr>
                </a:solidFill>
              </a:rPr>
              <a:t>select  * from sc SCZ</a:t>
            </a:r>
          </a:p>
          <a:p>
            <a:pPr eaLnBrk="1" hangingPunct="1">
              <a:buFont typeface="Wingdings" pitchFamily="2" charset="2"/>
              <a:buNone/>
            </a:pPr>
            <a:r>
              <a:rPr lang="en-US" altLang="zh-CN" sz="2400" dirty="0">
                <a:solidFill>
                  <a:schemeClr val="accent5">
                    <a:lumMod val="75000"/>
                  </a:schemeClr>
                </a:solidFill>
              </a:rPr>
              <a:t>        where </a:t>
            </a:r>
            <a:r>
              <a:rPr lang="en-US" altLang="zh-CN" sz="2400" dirty="0" err="1">
                <a:solidFill>
                  <a:schemeClr val="accent5">
                    <a:lumMod val="75000"/>
                  </a:schemeClr>
                </a:solidFill>
              </a:rPr>
              <a:t>SCZ.cno</a:t>
            </a:r>
            <a:r>
              <a:rPr lang="en-US" altLang="zh-CN" sz="2400" dirty="0">
                <a:solidFill>
                  <a:schemeClr val="accent5">
                    <a:lumMod val="75000"/>
                  </a:schemeClr>
                </a:solidFill>
              </a:rPr>
              <a:t> =</a:t>
            </a:r>
            <a:r>
              <a:rPr lang="en-US" altLang="zh-CN" sz="2400" dirty="0">
                <a:solidFill>
                  <a:srgbClr val="0066FF"/>
                </a:solidFill>
              </a:rPr>
              <a:t> </a:t>
            </a:r>
            <a:r>
              <a:rPr lang="en-US" altLang="zh-CN" sz="2400" dirty="0">
                <a:solidFill>
                  <a:srgbClr val="FF0000"/>
                </a:solidFill>
              </a:rPr>
              <a:t>      </a:t>
            </a:r>
            <a:r>
              <a:rPr lang="en-US" altLang="zh-CN" sz="2400" dirty="0">
                <a:solidFill>
                  <a:srgbClr val="0000FF"/>
                </a:solidFill>
              </a:rPr>
              <a:t>.cno</a:t>
            </a:r>
          </a:p>
          <a:p>
            <a:pPr eaLnBrk="1" hangingPunct="1">
              <a:buFont typeface="Wingdings" pitchFamily="2" charset="2"/>
              <a:buNone/>
            </a:pPr>
            <a:r>
              <a:rPr lang="en-US" altLang="zh-CN" sz="2400" dirty="0">
                <a:solidFill>
                  <a:srgbClr val="0066FF"/>
                </a:solidFill>
              </a:rPr>
              <a:t>        </a:t>
            </a:r>
            <a:r>
              <a:rPr lang="en-US" altLang="zh-CN" sz="2400" dirty="0">
                <a:solidFill>
                  <a:schemeClr val="accent5">
                    <a:lumMod val="75000"/>
                  </a:schemeClr>
                </a:solidFill>
              </a:rPr>
              <a:t>and </a:t>
            </a:r>
            <a:r>
              <a:rPr lang="en-US" altLang="zh-CN" sz="2400" dirty="0" err="1">
                <a:solidFill>
                  <a:schemeClr val="accent5">
                    <a:lumMod val="75000"/>
                  </a:schemeClr>
                </a:solidFill>
              </a:rPr>
              <a:t>SCZ.sno</a:t>
            </a:r>
            <a:r>
              <a:rPr lang="en-US" altLang="zh-CN" sz="2400" dirty="0">
                <a:solidFill>
                  <a:schemeClr val="accent5">
                    <a:lumMod val="75000"/>
                  </a:schemeClr>
                </a:solidFill>
              </a:rPr>
              <a:t> =</a:t>
            </a:r>
            <a:r>
              <a:rPr lang="en-US" altLang="zh-CN" sz="2400" dirty="0">
                <a:solidFill>
                  <a:srgbClr val="0066FF"/>
                </a:solidFill>
              </a:rPr>
              <a:t> </a:t>
            </a:r>
            <a:r>
              <a:rPr lang="en-US" altLang="zh-CN" sz="2400" dirty="0">
                <a:solidFill>
                  <a:srgbClr val="0000FF"/>
                </a:solidFill>
              </a:rPr>
              <a:t>      </a:t>
            </a:r>
            <a:r>
              <a:rPr lang="en-US" altLang="zh-CN" sz="2400" dirty="0">
                <a:solidFill>
                  <a:srgbClr val="0066FF"/>
                </a:solidFill>
              </a:rPr>
              <a:t>.</a:t>
            </a:r>
            <a:r>
              <a:rPr lang="en-US" altLang="zh-CN" sz="2400" dirty="0">
                <a:solidFill>
                  <a:srgbClr val="FF0000"/>
                </a:solidFill>
              </a:rPr>
              <a:t>sno</a:t>
            </a:r>
            <a:r>
              <a:rPr lang="en-US" altLang="zh-CN" sz="2400" dirty="0"/>
              <a:t>))</a:t>
            </a:r>
          </a:p>
        </p:txBody>
      </p:sp>
      <p:sp>
        <p:nvSpPr>
          <p:cNvPr id="211972" name="Rectangle 1028"/>
          <p:cNvSpPr>
            <a:spLocks noChangeArrowheads="1"/>
          </p:cNvSpPr>
          <p:nvPr/>
        </p:nvSpPr>
        <p:spPr bwMode="auto">
          <a:xfrm>
            <a:off x="3851275" y="4679950"/>
            <a:ext cx="792163" cy="457200"/>
          </a:xfrm>
          <a:prstGeom prst="rect">
            <a:avLst/>
          </a:prstGeom>
          <a:noFill/>
          <a:ln w="9525">
            <a:noFill/>
            <a:miter lim="800000"/>
            <a:headEnd/>
            <a:tailEnd/>
          </a:ln>
        </p:spPr>
        <p:txBody>
          <a:bodyPr wrap="none">
            <a:spAutoFit/>
          </a:bodyPr>
          <a:lstStyle/>
          <a:p>
            <a:r>
              <a:rPr lang="en-US" altLang="zh-CN" dirty="0">
                <a:solidFill>
                  <a:srgbClr val="0000FF"/>
                </a:solidFill>
              </a:rPr>
              <a:t>SCY</a:t>
            </a:r>
          </a:p>
        </p:txBody>
      </p:sp>
      <p:sp>
        <p:nvSpPr>
          <p:cNvPr id="211973" name="Rectangle 1029"/>
          <p:cNvSpPr>
            <a:spLocks noChangeArrowheads="1"/>
          </p:cNvSpPr>
          <p:nvPr/>
        </p:nvSpPr>
        <p:spPr bwMode="auto">
          <a:xfrm>
            <a:off x="3492500" y="5113338"/>
            <a:ext cx="814388" cy="457200"/>
          </a:xfrm>
          <a:prstGeom prst="rect">
            <a:avLst/>
          </a:prstGeom>
          <a:noFill/>
          <a:ln w="9525">
            <a:noFill/>
            <a:miter lim="800000"/>
            <a:headEnd/>
            <a:tailEnd/>
          </a:ln>
        </p:spPr>
        <p:txBody>
          <a:bodyPr wrap="square">
            <a:spAutoFit/>
          </a:bodyPr>
          <a:lstStyle/>
          <a:p>
            <a:r>
              <a:rPr lang="en-US" altLang="zh-CN" dirty="0">
                <a:solidFill>
                  <a:srgbClr val="FF0000"/>
                </a:solidFill>
              </a:rPr>
              <a:t>SCX</a:t>
            </a:r>
          </a:p>
        </p:txBody>
      </p:sp>
      <p:sp>
        <p:nvSpPr>
          <p:cNvPr id="6" name="灯片编号占位符 5"/>
          <p:cNvSpPr>
            <a:spLocks noGrp="1"/>
          </p:cNvSpPr>
          <p:nvPr>
            <p:ph type="sldNum" sz="quarter" idx="12"/>
          </p:nvPr>
        </p:nvSpPr>
        <p:spPr/>
        <p:txBody>
          <a:bodyPr/>
          <a:lstStyle/>
          <a:p>
            <a:pPr>
              <a:defRPr/>
            </a:pPr>
            <a:fld id="{1A875499-9BDF-4D94-BE19-B13D4EFA547D}" type="slidenum">
              <a:rPr lang="en-US" altLang="zh-CN" smtClean="0"/>
              <a:pPr>
                <a:defRPr/>
              </a:pPr>
              <a:t>136</a:t>
            </a:fld>
            <a:endParaRPr lang="en-US" altLang="zh-CN"/>
          </a:p>
        </p:txBody>
      </p:sp>
      <p:sp>
        <p:nvSpPr>
          <p:cNvPr id="2" name="椭圆 1">
            <a:extLst>
              <a:ext uri="{FF2B5EF4-FFF2-40B4-BE49-F238E27FC236}">
                <a16:creationId xmlns:a16="http://schemas.microsoft.com/office/drawing/2014/main" id="{EF6C2C15-C2A7-42C0-81B6-719068E4F24F}"/>
              </a:ext>
            </a:extLst>
          </p:cNvPr>
          <p:cNvSpPr/>
          <p:nvPr/>
        </p:nvSpPr>
        <p:spPr>
          <a:xfrm>
            <a:off x="1403648" y="2060848"/>
            <a:ext cx="129614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31E5C799-83C6-4D86-BDD7-F31C32B2CDAC}"/>
              </a:ext>
            </a:extLst>
          </p:cNvPr>
          <p:cNvSpPr/>
          <p:nvPr/>
        </p:nvSpPr>
        <p:spPr>
          <a:xfrm>
            <a:off x="3203203" y="2903224"/>
            <a:ext cx="129614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3E42D140-B292-425F-9FB3-43BDEF41361C}"/>
              </a:ext>
            </a:extLst>
          </p:cNvPr>
          <p:cNvSpPr/>
          <p:nvPr/>
        </p:nvSpPr>
        <p:spPr>
          <a:xfrm>
            <a:off x="3779912" y="4224975"/>
            <a:ext cx="129614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 calcmode="lin" valueType="num">
                                      <p:cBhvr additive="base">
                                        <p:cTn id="7" dur="500" fill="hold"/>
                                        <p:tgtEl>
                                          <p:spTgt spid="211972"/>
                                        </p:tgtEl>
                                        <p:attrNameLst>
                                          <p:attrName>ppt_x</p:attrName>
                                        </p:attrNameLst>
                                      </p:cBhvr>
                                      <p:tavLst>
                                        <p:tav tm="0">
                                          <p:val>
                                            <p:strVal val="#ppt_x"/>
                                          </p:val>
                                        </p:tav>
                                        <p:tav tm="100000">
                                          <p:val>
                                            <p:strVal val="#ppt_x"/>
                                          </p:val>
                                        </p:tav>
                                      </p:tavLst>
                                    </p:anim>
                                    <p:anim calcmode="lin" valueType="num">
                                      <p:cBhvr additive="base">
                                        <p:cTn id="8" dur="500" fill="hold"/>
                                        <p:tgtEl>
                                          <p:spTgt spid="2119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1973"/>
                                        </p:tgtEl>
                                        <p:attrNameLst>
                                          <p:attrName>style.visibility</p:attrName>
                                        </p:attrNameLst>
                                      </p:cBhvr>
                                      <p:to>
                                        <p:strVal val="visible"/>
                                      </p:to>
                                    </p:set>
                                    <p:anim calcmode="lin" valueType="num">
                                      <p:cBhvr additive="base">
                                        <p:cTn id="13" dur="500" fill="hold"/>
                                        <p:tgtEl>
                                          <p:spTgt spid="211973"/>
                                        </p:tgtEl>
                                        <p:attrNameLst>
                                          <p:attrName>ppt_x</p:attrName>
                                        </p:attrNameLst>
                                      </p:cBhvr>
                                      <p:tavLst>
                                        <p:tav tm="0">
                                          <p:val>
                                            <p:strVal val="#ppt_x"/>
                                          </p:val>
                                        </p:tav>
                                        <p:tav tm="100000">
                                          <p:val>
                                            <p:strVal val="#ppt_x"/>
                                          </p:val>
                                        </p:tav>
                                      </p:tavLst>
                                    </p:anim>
                                    <p:anim calcmode="lin" valueType="num">
                                      <p:cBhvr additive="base">
                                        <p:cTn id="14" dur="500" fill="hold"/>
                                        <p:tgtEl>
                                          <p:spTgt spid="211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p:bldP spid="211973"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idx="1"/>
          </p:nvPr>
        </p:nvSpPr>
        <p:spPr>
          <a:xfrm>
            <a:off x="179388" y="476672"/>
            <a:ext cx="8713787" cy="6244803"/>
          </a:xfrm>
        </p:spPr>
        <p:txBody>
          <a:bodyPr>
            <a:normAutofit/>
          </a:bodyPr>
          <a:lstStyle/>
          <a:p>
            <a:pPr marL="274320" indent="-274320" eaLnBrk="1" fontAlgn="auto" hangingPunct="1">
              <a:spcAft>
                <a:spcPts val="0"/>
              </a:spcAft>
              <a:buClr>
                <a:schemeClr val="accent3"/>
              </a:buClr>
              <a:buFont typeface="Wingdings" pitchFamily="2" charset="2"/>
              <a:buNone/>
              <a:defRPr/>
            </a:pPr>
            <a:r>
              <a:rPr lang="zh-CN" altLang="en-US" sz="2400" dirty="0"/>
              <a:t>例</a:t>
            </a:r>
            <a:r>
              <a:rPr lang="en-US" altLang="zh-CN" sz="2400" dirty="0"/>
              <a:t>3.63</a:t>
            </a:r>
            <a:r>
              <a:rPr lang="zh-CN" altLang="en-US" sz="2400" dirty="0"/>
              <a:t>另解</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select  distinct   sno    from    sc  </a:t>
            </a:r>
            <a:r>
              <a:rPr lang="en-US" altLang="zh-CN" sz="2400" dirty="0">
                <a:solidFill>
                  <a:srgbClr val="FF0000"/>
                </a:solidFill>
              </a:rPr>
              <a:t>A</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where   not   exists</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 </a:t>
            </a:r>
            <a:r>
              <a:rPr lang="en-US" altLang="zh-CN" sz="2400" dirty="0">
                <a:solidFill>
                  <a:srgbClr val="0000FF"/>
                </a:solidFill>
              </a:rPr>
              <a:t>select  *   from  sc  B</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solidFill>
                  <a:srgbClr val="0000FF"/>
                </a:solidFill>
              </a:rPr>
              <a:t>  where   </a:t>
            </a:r>
            <a:r>
              <a:rPr lang="en-US" altLang="zh-CN" sz="2400" dirty="0" err="1">
                <a:solidFill>
                  <a:srgbClr val="0000FF"/>
                </a:solidFill>
              </a:rPr>
              <a:t>B.sno</a:t>
            </a:r>
            <a:r>
              <a:rPr lang="en-US" altLang="zh-CN" sz="2400" dirty="0">
                <a:solidFill>
                  <a:srgbClr val="0000FF"/>
                </a:solidFill>
              </a:rPr>
              <a:t> = </a:t>
            </a:r>
            <a:r>
              <a:rPr lang="en-US" altLang="zh-CN" sz="2400" dirty="0">
                <a:solidFill>
                  <a:srgbClr val="0000FF"/>
                </a:solidFill>
                <a:latin typeface="Times New Roman"/>
              </a:rPr>
              <a:t>‘</a:t>
            </a:r>
            <a:r>
              <a:rPr lang="en-US" altLang="zh-CN" sz="2400" dirty="0">
                <a:solidFill>
                  <a:srgbClr val="0000FF"/>
                </a:solidFill>
              </a:rPr>
              <a:t>200215122</a:t>
            </a:r>
            <a:r>
              <a:rPr lang="en-US" altLang="zh-CN" sz="2400" dirty="0">
                <a:solidFill>
                  <a:srgbClr val="0000FF"/>
                </a:solidFill>
                <a:latin typeface="Times New Roman"/>
              </a:rPr>
              <a:t>’</a:t>
            </a:r>
            <a:endParaRPr lang="en-US" altLang="zh-CN" sz="2400" dirty="0">
              <a:solidFill>
                <a:srgbClr val="0000FF"/>
              </a:solidFill>
            </a:endParaRP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solidFill>
                  <a:srgbClr val="0000FF"/>
                </a:solidFill>
              </a:rPr>
              <a:t>  and  cno   not   in</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  </a:t>
            </a:r>
            <a:r>
              <a:rPr lang="en-US" altLang="zh-CN" sz="2400" dirty="0">
                <a:solidFill>
                  <a:schemeClr val="accent5">
                    <a:lumMod val="75000"/>
                  </a:schemeClr>
                </a:solidFill>
              </a:rPr>
              <a:t>( select   cno   from  sc  C</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solidFill>
                  <a:schemeClr val="accent5">
                    <a:lumMod val="75000"/>
                  </a:schemeClr>
                </a:solidFill>
              </a:rPr>
              <a:t>    where   </a:t>
            </a:r>
            <a:r>
              <a:rPr lang="en-US" altLang="zh-CN" sz="2400" dirty="0" err="1">
                <a:solidFill>
                  <a:schemeClr val="accent5">
                    <a:lumMod val="75000"/>
                  </a:schemeClr>
                </a:solidFill>
              </a:rPr>
              <a:t>C.sno</a:t>
            </a:r>
            <a:r>
              <a:rPr lang="en-US" altLang="zh-CN" sz="2400" dirty="0">
                <a:solidFill>
                  <a:schemeClr val="accent5">
                    <a:lumMod val="75000"/>
                  </a:schemeClr>
                </a:solidFill>
              </a:rPr>
              <a:t> = </a:t>
            </a:r>
            <a:r>
              <a:rPr lang="en-US" altLang="zh-CN" sz="2400" dirty="0" err="1">
                <a:solidFill>
                  <a:srgbClr val="FF0000"/>
                </a:solidFill>
              </a:rPr>
              <a:t>A</a:t>
            </a:r>
            <a:r>
              <a:rPr lang="en-US" altLang="zh-CN" sz="2400" dirty="0" err="1">
                <a:solidFill>
                  <a:srgbClr val="0066FF"/>
                </a:solidFill>
              </a:rPr>
              <a:t>.sno</a:t>
            </a:r>
            <a:endParaRPr lang="en-US" altLang="zh-CN" sz="2400" dirty="0">
              <a:solidFill>
                <a:srgbClr val="0066FF"/>
              </a:solidFill>
            </a:endParaRP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  )</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 </a:t>
            </a:r>
          </a:p>
        </p:txBody>
      </p:sp>
      <p:sp>
        <p:nvSpPr>
          <p:cNvPr id="3" name="灯片编号占位符 2"/>
          <p:cNvSpPr>
            <a:spLocks noGrp="1"/>
          </p:cNvSpPr>
          <p:nvPr>
            <p:ph type="sldNum" sz="quarter" idx="12"/>
          </p:nvPr>
        </p:nvSpPr>
        <p:spPr/>
        <p:txBody>
          <a:bodyPr/>
          <a:lstStyle/>
          <a:p>
            <a:pPr>
              <a:defRPr/>
            </a:pPr>
            <a:fld id="{AEEE7869-05E0-4E2F-92A9-1ABF4796781A}" type="slidenum">
              <a:rPr lang="en-US" altLang="zh-CN" smtClean="0"/>
              <a:pPr>
                <a:defRPr/>
              </a:pPr>
              <a:t>137</a:t>
            </a:fld>
            <a:endParaRPr lang="en-US" altLang="zh-CN"/>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323850" y="658813"/>
            <a:ext cx="8569325" cy="1296987"/>
          </a:xfrm>
        </p:spPr>
        <p:txBody>
          <a:bodyPr/>
          <a:lstStyle/>
          <a:p>
            <a:pPr marL="0" indent="0" eaLnBrk="1" hangingPunct="1">
              <a:lnSpc>
                <a:spcPct val="150000"/>
              </a:lnSpc>
              <a:buFont typeface="Wingdings" pitchFamily="2" charset="2"/>
              <a:buNone/>
            </a:pPr>
            <a:r>
              <a:rPr lang="zh-CN" altLang="en-US" sz="2400" dirty="0"/>
              <a:t>之前例</a:t>
            </a:r>
            <a:r>
              <a:rPr lang="en-US" altLang="zh-CN" sz="2400" dirty="0"/>
              <a:t>8</a:t>
            </a:r>
            <a:r>
              <a:rPr lang="zh-CN" altLang="en-US" sz="2400" dirty="0"/>
              <a:t>：</a:t>
            </a:r>
            <a:r>
              <a:rPr lang="en-US" altLang="zh-CN" sz="2400" dirty="0"/>
              <a:t> </a:t>
            </a:r>
            <a:r>
              <a:rPr lang="zh-CN" altLang="en-US" sz="2400" dirty="0"/>
              <a:t>查学号以</a:t>
            </a:r>
            <a:r>
              <a:rPr lang="zh-CN" altLang="en-US" sz="2400" dirty="0">
                <a:latin typeface="Times New Roman" pitchFamily="18" charset="0"/>
              </a:rPr>
              <a:t>’</a:t>
            </a:r>
            <a:r>
              <a:rPr lang="en-US" altLang="zh-CN" sz="2400" dirty="0"/>
              <a:t>96</a:t>
            </a:r>
            <a:r>
              <a:rPr lang="en-US" altLang="zh-CN" sz="2400" dirty="0">
                <a:latin typeface="Times New Roman" pitchFamily="18" charset="0"/>
              </a:rPr>
              <a:t>’</a:t>
            </a:r>
            <a:r>
              <a:rPr lang="zh-CN" altLang="en-US" sz="2400" dirty="0"/>
              <a:t>开头、选修了</a:t>
            </a:r>
            <a:r>
              <a:rPr lang="en-US" altLang="zh-CN" sz="2400" dirty="0"/>
              <a:t>2</a:t>
            </a:r>
            <a:r>
              <a:rPr lang="zh-CN" altLang="en-US" sz="2400" dirty="0"/>
              <a:t>号课程且选修了</a:t>
            </a:r>
            <a:r>
              <a:rPr lang="en-US" altLang="zh-CN" sz="2400" dirty="0"/>
              <a:t>5</a:t>
            </a:r>
            <a:r>
              <a:rPr lang="zh-CN" altLang="en-US" sz="2400" dirty="0"/>
              <a:t>门以上课程的学生学号</a:t>
            </a:r>
          </a:p>
        </p:txBody>
      </p:sp>
      <p:sp>
        <p:nvSpPr>
          <p:cNvPr id="207876" name="Rectangle 4"/>
          <p:cNvSpPr>
            <a:spLocks noChangeArrowheads="1"/>
          </p:cNvSpPr>
          <p:nvPr/>
        </p:nvSpPr>
        <p:spPr bwMode="auto">
          <a:xfrm>
            <a:off x="395288" y="2027238"/>
            <a:ext cx="8497887" cy="822325"/>
          </a:xfrm>
          <a:prstGeom prst="rect">
            <a:avLst/>
          </a:prstGeom>
          <a:noFill/>
          <a:ln w="9525">
            <a:noFill/>
            <a:miter lim="800000"/>
            <a:headEnd/>
            <a:tailEnd/>
          </a:ln>
        </p:spPr>
        <p:txBody>
          <a:bodyPr>
            <a:spAutoFit/>
          </a:bodyPr>
          <a:lstStyle/>
          <a:p>
            <a:r>
              <a:rPr lang="en-US" altLang="zh-CN" dirty="0"/>
              <a:t>select sno</a:t>
            </a:r>
          </a:p>
          <a:p>
            <a:r>
              <a:rPr lang="en-US" altLang="zh-CN" dirty="0"/>
              <a:t>from sc</a:t>
            </a:r>
          </a:p>
        </p:txBody>
      </p:sp>
      <p:sp>
        <p:nvSpPr>
          <p:cNvPr id="207877" name="Rectangle 5"/>
          <p:cNvSpPr>
            <a:spLocks noChangeArrowheads="1"/>
          </p:cNvSpPr>
          <p:nvPr/>
        </p:nvSpPr>
        <p:spPr bwMode="auto">
          <a:xfrm>
            <a:off x="395288" y="2890838"/>
            <a:ext cx="8135937" cy="822325"/>
          </a:xfrm>
          <a:prstGeom prst="rect">
            <a:avLst/>
          </a:prstGeom>
          <a:noFill/>
          <a:ln w="9525">
            <a:noFill/>
            <a:miter lim="800000"/>
            <a:headEnd/>
            <a:tailEnd/>
          </a:ln>
        </p:spPr>
        <p:txBody>
          <a:bodyPr>
            <a:spAutoFit/>
          </a:bodyPr>
          <a:lstStyle/>
          <a:p>
            <a:r>
              <a:rPr lang="en-US" altLang="zh-CN" dirty="0"/>
              <a:t>where sno in (</a:t>
            </a:r>
            <a:r>
              <a:rPr lang="en-US" altLang="zh-CN" dirty="0">
                <a:solidFill>
                  <a:srgbClr val="0000FF"/>
                </a:solidFill>
              </a:rPr>
              <a:t>select sno from sc where cno=2</a:t>
            </a:r>
            <a:r>
              <a:rPr lang="en-US" altLang="zh-CN" dirty="0"/>
              <a:t>)</a:t>
            </a:r>
          </a:p>
          <a:p>
            <a:r>
              <a:rPr lang="en-US" altLang="zh-CN" dirty="0"/>
              <a:t>and sno like </a:t>
            </a:r>
            <a:r>
              <a:rPr lang="en-US" altLang="zh-CN" dirty="0">
                <a:latin typeface="Times New Roman" pitchFamily="18" charset="0"/>
              </a:rPr>
              <a:t>’</a:t>
            </a:r>
            <a:r>
              <a:rPr lang="en-US" altLang="zh-CN" dirty="0"/>
              <a:t>96%</a:t>
            </a:r>
            <a:r>
              <a:rPr lang="en-US" altLang="zh-CN" dirty="0">
                <a:latin typeface="Times New Roman" pitchFamily="18" charset="0"/>
              </a:rPr>
              <a:t>’</a:t>
            </a:r>
            <a:endParaRPr lang="en-US" altLang="zh-CN" dirty="0"/>
          </a:p>
        </p:txBody>
      </p:sp>
      <p:sp>
        <p:nvSpPr>
          <p:cNvPr id="207878" name="Rectangle 6"/>
          <p:cNvSpPr>
            <a:spLocks noChangeArrowheads="1"/>
          </p:cNvSpPr>
          <p:nvPr/>
        </p:nvSpPr>
        <p:spPr bwMode="auto">
          <a:xfrm>
            <a:off x="382588" y="3611563"/>
            <a:ext cx="7934325" cy="457200"/>
          </a:xfrm>
          <a:prstGeom prst="rect">
            <a:avLst/>
          </a:prstGeom>
          <a:noFill/>
          <a:ln w="9525">
            <a:noFill/>
            <a:miter lim="800000"/>
            <a:headEnd/>
            <a:tailEnd/>
          </a:ln>
        </p:spPr>
        <p:txBody>
          <a:bodyPr>
            <a:spAutoFit/>
          </a:bodyPr>
          <a:lstStyle/>
          <a:p>
            <a:r>
              <a:rPr lang="en-US" altLang="zh-CN" dirty="0"/>
              <a:t>group by sno</a:t>
            </a:r>
          </a:p>
        </p:txBody>
      </p:sp>
      <p:sp>
        <p:nvSpPr>
          <p:cNvPr id="207879" name="Rectangle 7"/>
          <p:cNvSpPr>
            <a:spLocks noChangeArrowheads="1"/>
          </p:cNvSpPr>
          <p:nvPr/>
        </p:nvSpPr>
        <p:spPr bwMode="auto">
          <a:xfrm>
            <a:off x="395288" y="4114800"/>
            <a:ext cx="8208962" cy="457200"/>
          </a:xfrm>
          <a:prstGeom prst="rect">
            <a:avLst/>
          </a:prstGeom>
          <a:noFill/>
          <a:ln w="9525">
            <a:noFill/>
            <a:miter lim="800000"/>
            <a:headEnd/>
            <a:tailEnd/>
          </a:ln>
        </p:spPr>
        <p:txBody>
          <a:bodyPr>
            <a:spAutoFit/>
          </a:bodyPr>
          <a:lstStyle/>
          <a:p>
            <a:r>
              <a:rPr lang="en-US" altLang="zh-CN" dirty="0"/>
              <a:t>having count (*)&gt;5; </a:t>
            </a:r>
          </a:p>
        </p:txBody>
      </p:sp>
      <p:sp>
        <p:nvSpPr>
          <p:cNvPr id="7" name="灯片编号占位符 6"/>
          <p:cNvSpPr>
            <a:spLocks noGrp="1"/>
          </p:cNvSpPr>
          <p:nvPr>
            <p:ph type="sldNum" sz="quarter" idx="12"/>
          </p:nvPr>
        </p:nvSpPr>
        <p:spPr/>
        <p:txBody>
          <a:bodyPr/>
          <a:lstStyle/>
          <a:p>
            <a:pPr>
              <a:defRPr/>
            </a:pPr>
            <a:fld id="{E6339068-3482-479F-995A-F2EB69C4793F}" type="slidenum">
              <a:rPr lang="en-US" altLang="zh-CN" smtClean="0"/>
              <a:pPr>
                <a:defRPr/>
              </a:pPr>
              <a:t>138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 calcmode="lin" valueType="num">
                                      <p:cBhvr additive="base">
                                        <p:cTn id="7" dur="500" fill="hold"/>
                                        <p:tgtEl>
                                          <p:spTgt spid="207876"/>
                                        </p:tgtEl>
                                        <p:attrNameLst>
                                          <p:attrName>ppt_x</p:attrName>
                                        </p:attrNameLst>
                                      </p:cBhvr>
                                      <p:tavLst>
                                        <p:tav tm="0">
                                          <p:val>
                                            <p:strVal val="#ppt_x"/>
                                          </p:val>
                                        </p:tav>
                                        <p:tav tm="100000">
                                          <p:val>
                                            <p:strVal val="#ppt_x"/>
                                          </p:val>
                                        </p:tav>
                                      </p:tavLst>
                                    </p:anim>
                                    <p:anim calcmode="lin" valueType="num">
                                      <p:cBhvr additive="base">
                                        <p:cTn id="8" dur="500" fill="hold"/>
                                        <p:tgtEl>
                                          <p:spTgt spid="2078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7877"/>
                                        </p:tgtEl>
                                        <p:attrNameLst>
                                          <p:attrName>style.visibility</p:attrName>
                                        </p:attrNameLst>
                                      </p:cBhvr>
                                      <p:to>
                                        <p:strVal val="visible"/>
                                      </p:to>
                                    </p:set>
                                    <p:anim calcmode="lin" valueType="num">
                                      <p:cBhvr additive="base">
                                        <p:cTn id="13" dur="500" fill="hold"/>
                                        <p:tgtEl>
                                          <p:spTgt spid="207877"/>
                                        </p:tgtEl>
                                        <p:attrNameLst>
                                          <p:attrName>ppt_x</p:attrName>
                                        </p:attrNameLst>
                                      </p:cBhvr>
                                      <p:tavLst>
                                        <p:tav tm="0">
                                          <p:val>
                                            <p:strVal val="#ppt_x"/>
                                          </p:val>
                                        </p:tav>
                                        <p:tav tm="100000">
                                          <p:val>
                                            <p:strVal val="#ppt_x"/>
                                          </p:val>
                                        </p:tav>
                                      </p:tavLst>
                                    </p:anim>
                                    <p:anim calcmode="lin" valueType="num">
                                      <p:cBhvr additive="base">
                                        <p:cTn id="14" dur="500" fill="hold"/>
                                        <p:tgtEl>
                                          <p:spTgt spid="2078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7878"/>
                                        </p:tgtEl>
                                        <p:attrNameLst>
                                          <p:attrName>style.visibility</p:attrName>
                                        </p:attrNameLst>
                                      </p:cBhvr>
                                      <p:to>
                                        <p:strVal val="visible"/>
                                      </p:to>
                                    </p:set>
                                    <p:anim calcmode="lin" valueType="num">
                                      <p:cBhvr additive="base">
                                        <p:cTn id="19" dur="500" fill="hold"/>
                                        <p:tgtEl>
                                          <p:spTgt spid="207878"/>
                                        </p:tgtEl>
                                        <p:attrNameLst>
                                          <p:attrName>ppt_x</p:attrName>
                                        </p:attrNameLst>
                                      </p:cBhvr>
                                      <p:tavLst>
                                        <p:tav tm="0">
                                          <p:val>
                                            <p:strVal val="#ppt_x"/>
                                          </p:val>
                                        </p:tav>
                                        <p:tav tm="100000">
                                          <p:val>
                                            <p:strVal val="#ppt_x"/>
                                          </p:val>
                                        </p:tav>
                                      </p:tavLst>
                                    </p:anim>
                                    <p:anim calcmode="lin" valueType="num">
                                      <p:cBhvr additive="base">
                                        <p:cTn id="20" dur="500" fill="hold"/>
                                        <p:tgtEl>
                                          <p:spTgt spid="2078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7879"/>
                                        </p:tgtEl>
                                        <p:attrNameLst>
                                          <p:attrName>style.visibility</p:attrName>
                                        </p:attrNameLst>
                                      </p:cBhvr>
                                      <p:to>
                                        <p:strVal val="visible"/>
                                      </p:to>
                                    </p:set>
                                    <p:anim calcmode="lin" valueType="num">
                                      <p:cBhvr additive="base">
                                        <p:cTn id="25" dur="500" fill="hold"/>
                                        <p:tgtEl>
                                          <p:spTgt spid="207879"/>
                                        </p:tgtEl>
                                        <p:attrNameLst>
                                          <p:attrName>ppt_x</p:attrName>
                                        </p:attrNameLst>
                                      </p:cBhvr>
                                      <p:tavLst>
                                        <p:tav tm="0">
                                          <p:val>
                                            <p:strVal val="#ppt_x"/>
                                          </p:val>
                                        </p:tav>
                                        <p:tav tm="100000">
                                          <p:val>
                                            <p:strVal val="#ppt_x"/>
                                          </p:val>
                                        </p:tav>
                                      </p:tavLst>
                                    </p:anim>
                                    <p:anim calcmode="lin" valueType="num">
                                      <p:cBhvr additive="base">
                                        <p:cTn id="26" dur="500" fill="hold"/>
                                        <p:tgtEl>
                                          <p:spTgt spid="2078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p:bldP spid="207877" grpId="0"/>
      <p:bldP spid="207878" grpId="0"/>
      <p:bldP spid="207879"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952634"/>
          </a:xfrm>
        </p:spPr>
        <p:txBody>
          <a:bodyPr/>
          <a:lstStyle/>
          <a:p>
            <a:pPr marL="0" indent="0">
              <a:buNone/>
            </a:pPr>
            <a:r>
              <a:rPr lang="zh-CN" altLang="en-US" sz="2800" dirty="0"/>
              <a:t>例</a:t>
            </a:r>
            <a:r>
              <a:rPr lang="en-US" altLang="zh-CN" sz="2800" dirty="0"/>
              <a:t>8 </a:t>
            </a:r>
            <a:r>
              <a:rPr lang="zh-CN" altLang="en-US" sz="2800" dirty="0"/>
              <a:t>查学号以</a:t>
            </a:r>
            <a:r>
              <a:rPr lang="zh-CN" altLang="en-US" sz="2800" dirty="0">
                <a:latin typeface="Times New Roman" pitchFamily="18" charset="0"/>
              </a:rPr>
              <a:t>’</a:t>
            </a:r>
            <a:r>
              <a:rPr lang="en-US" altLang="zh-CN" sz="2800" dirty="0"/>
              <a:t>96</a:t>
            </a:r>
            <a:r>
              <a:rPr lang="en-US" altLang="zh-CN" sz="2800" dirty="0">
                <a:latin typeface="Times New Roman" pitchFamily="18" charset="0"/>
              </a:rPr>
              <a:t>’</a:t>
            </a:r>
            <a:r>
              <a:rPr lang="zh-CN" altLang="en-US" sz="2800" dirty="0"/>
              <a:t>开头、选修了</a:t>
            </a:r>
            <a:r>
              <a:rPr lang="en-US" altLang="zh-CN" sz="2800" dirty="0"/>
              <a:t>2</a:t>
            </a:r>
            <a:r>
              <a:rPr lang="zh-CN" altLang="en-US" sz="2800" dirty="0"/>
              <a:t>号课程且选修了</a:t>
            </a:r>
            <a:r>
              <a:rPr lang="en-US" altLang="zh-CN" sz="2800" dirty="0"/>
              <a:t>5</a:t>
            </a:r>
            <a:r>
              <a:rPr lang="zh-CN" altLang="en-US" sz="2800" dirty="0"/>
              <a:t>门以上课程的学生学号</a:t>
            </a:r>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139</a:t>
            </a:fld>
            <a:endParaRPr lang="en-US" altLang="zh-CN"/>
          </a:p>
        </p:txBody>
      </p:sp>
      <p:grpSp>
        <p:nvGrpSpPr>
          <p:cNvPr id="9" name="组合 8"/>
          <p:cNvGrpSpPr/>
          <p:nvPr/>
        </p:nvGrpSpPr>
        <p:grpSpPr>
          <a:xfrm>
            <a:off x="6012160" y="1412776"/>
            <a:ext cx="432048" cy="576064"/>
            <a:chOff x="6012160" y="1412776"/>
            <a:chExt cx="432048" cy="576064"/>
          </a:xfrm>
        </p:grpSpPr>
        <p:cxnSp>
          <p:nvCxnSpPr>
            <p:cNvPr id="6" name="直接连接符 5"/>
            <p:cNvCxnSpPr/>
            <p:nvPr/>
          </p:nvCxnSpPr>
          <p:spPr>
            <a:xfrm>
              <a:off x="6012160" y="1412776"/>
              <a:ext cx="432048" cy="5760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012160" y="1412776"/>
              <a:ext cx="432048" cy="5760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929322" y="3929066"/>
            <a:ext cx="1008112" cy="864096"/>
            <a:chOff x="5868144" y="4365104"/>
            <a:chExt cx="1008112" cy="864096"/>
          </a:xfrm>
        </p:grpSpPr>
        <p:cxnSp>
          <p:nvCxnSpPr>
            <p:cNvPr id="15" name="直接连接符 14"/>
            <p:cNvCxnSpPr/>
            <p:nvPr/>
          </p:nvCxnSpPr>
          <p:spPr>
            <a:xfrm>
              <a:off x="5868144" y="4797152"/>
              <a:ext cx="360040" cy="43204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156176" y="4365104"/>
              <a:ext cx="720080" cy="864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500034" y="1202842"/>
            <a:ext cx="8143932" cy="1200329"/>
          </a:xfrm>
          <a:prstGeom prst="rect">
            <a:avLst/>
          </a:prstGeom>
        </p:spPr>
        <p:txBody>
          <a:bodyPr wrap="square">
            <a:spAutoFit/>
          </a:bodyPr>
          <a:lstStyle/>
          <a:p>
            <a:pPr marL="0" indent="0">
              <a:buNone/>
            </a:pPr>
            <a:r>
              <a:rPr lang="en-US" altLang="zh-CN" dirty="0"/>
              <a:t>select </a:t>
            </a:r>
            <a:r>
              <a:rPr lang="en-US" altLang="zh-CN" dirty="0" err="1"/>
              <a:t>sno,avg</a:t>
            </a:r>
            <a:r>
              <a:rPr lang="en-US" altLang="zh-CN" dirty="0"/>
              <a:t>(score)</a:t>
            </a:r>
          </a:p>
          <a:p>
            <a:pPr marL="0" indent="0">
              <a:buNone/>
            </a:pPr>
            <a:r>
              <a:rPr lang="en-US" altLang="zh-CN" dirty="0"/>
              <a:t>from sc</a:t>
            </a:r>
            <a:endParaRPr lang="en-US" altLang="zh-CN" dirty="0">
              <a:solidFill>
                <a:srgbClr val="FF0000"/>
              </a:solidFill>
            </a:endParaRPr>
          </a:p>
          <a:p>
            <a:pPr marL="0" indent="0">
              <a:buNone/>
            </a:pPr>
            <a:r>
              <a:rPr lang="en-US" altLang="zh-CN" dirty="0"/>
              <a:t>group by sno having 2 </a:t>
            </a:r>
            <a:r>
              <a:rPr lang="en-US" altLang="zh-CN" dirty="0">
                <a:solidFill>
                  <a:srgbClr val="FF0000"/>
                </a:solidFill>
              </a:rPr>
              <a:t>in (cno)  //</a:t>
            </a:r>
            <a:r>
              <a:rPr lang="zh-CN" altLang="en-US" dirty="0">
                <a:solidFill>
                  <a:srgbClr val="FF0000"/>
                </a:solidFill>
              </a:rPr>
              <a:t>语法错误！！</a:t>
            </a:r>
            <a:endParaRPr lang="en-US" altLang="zh-CN" dirty="0">
              <a:solidFill>
                <a:srgbClr val="FF0000"/>
              </a:solidFill>
            </a:endParaRPr>
          </a:p>
        </p:txBody>
      </p:sp>
      <p:sp>
        <p:nvSpPr>
          <p:cNvPr id="12" name="矩形 11"/>
          <p:cNvSpPr/>
          <p:nvPr/>
        </p:nvSpPr>
        <p:spPr>
          <a:xfrm>
            <a:off x="500034" y="2465856"/>
            <a:ext cx="7143800" cy="2677656"/>
          </a:xfrm>
          <a:prstGeom prst="rect">
            <a:avLst/>
          </a:prstGeom>
        </p:spPr>
        <p:txBody>
          <a:bodyPr wrap="square">
            <a:spAutoFit/>
          </a:bodyPr>
          <a:lstStyle/>
          <a:p>
            <a:pPr marL="0" indent="0">
              <a:buNone/>
            </a:pPr>
            <a:r>
              <a:rPr lang="en-US" altLang="zh-CN" dirty="0"/>
              <a:t>select </a:t>
            </a:r>
            <a:r>
              <a:rPr lang="en-US" altLang="zh-CN" dirty="0" err="1"/>
              <a:t>sno,avg</a:t>
            </a:r>
            <a:r>
              <a:rPr lang="en-US" altLang="zh-CN" dirty="0"/>
              <a:t>(score)</a:t>
            </a:r>
          </a:p>
          <a:p>
            <a:pPr marL="0" indent="0">
              <a:buNone/>
            </a:pPr>
            <a:r>
              <a:rPr lang="en-US" altLang="zh-CN" dirty="0"/>
              <a:t>from sc </a:t>
            </a:r>
            <a:r>
              <a:rPr lang="en-US" altLang="zh-CN" dirty="0">
                <a:solidFill>
                  <a:srgbClr val="FF0000"/>
                </a:solidFill>
              </a:rPr>
              <a:t>sc1</a:t>
            </a:r>
          </a:p>
          <a:p>
            <a:pPr marL="0" indent="0">
              <a:buNone/>
            </a:pPr>
            <a:r>
              <a:rPr lang="en-US" altLang="zh-CN" dirty="0"/>
              <a:t>group by sno</a:t>
            </a:r>
          </a:p>
          <a:p>
            <a:pPr marL="0" indent="0">
              <a:buNone/>
            </a:pPr>
            <a:r>
              <a:rPr lang="en-US" altLang="zh-CN" dirty="0"/>
              <a:t>having 2 in (</a:t>
            </a:r>
          </a:p>
          <a:p>
            <a:pPr marL="0" indent="0">
              <a:buNone/>
            </a:pPr>
            <a:r>
              <a:rPr lang="en-US" altLang="zh-CN" dirty="0"/>
              <a:t>   select cno </a:t>
            </a:r>
          </a:p>
          <a:p>
            <a:pPr marL="0" indent="0">
              <a:buNone/>
            </a:pPr>
            <a:r>
              <a:rPr lang="en-US" altLang="zh-CN" dirty="0"/>
              <a:t>   from sc </a:t>
            </a:r>
            <a:r>
              <a:rPr lang="en-US" altLang="zh-CN" dirty="0">
                <a:solidFill>
                  <a:srgbClr val="0000FF"/>
                </a:solidFill>
              </a:rPr>
              <a:t>sc2</a:t>
            </a:r>
            <a:r>
              <a:rPr lang="en-US" altLang="zh-CN" dirty="0"/>
              <a:t> </a:t>
            </a:r>
          </a:p>
          <a:p>
            <a:pPr marL="0" indent="0">
              <a:buNone/>
            </a:pPr>
            <a:r>
              <a:rPr lang="en-US" altLang="zh-CN" dirty="0"/>
              <a:t>   where </a:t>
            </a:r>
            <a:r>
              <a:rPr lang="en-US" altLang="zh-CN" dirty="0">
                <a:solidFill>
                  <a:srgbClr val="0000FF"/>
                </a:solidFill>
              </a:rPr>
              <a:t>sc2</a:t>
            </a:r>
            <a:r>
              <a:rPr lang="en-US" altLang="zh-CN" dirty="0"/>
              <a:t>.sno=</a:t>
            </a:r>
            <a:r>
              <a:rPr lang="en-US" altLang="zh-CN" dirty="0">
                <a:solidFill>
                  <a:srgbClr val="FF0000"/>
                </a:solidFill>
              </a:rPr>
              <a:t>sc1.</a:t>
            </a:r>
            <a:r>
              <a:rPr lang="en-US" altLang="zh-CN" dirty="0"/>
              <a:t>sno)</a:t>
            </a:r>
            <a:endParaRPr lang="zh-CN" altLang="en-US" dirty="0"/>
          </a:p>
        </p:txBody>
      </p:sp>
      <p:cxnSp>
        <p:nvCxnSpPr>
          <p:cNvPr id="14" name="直接连接符 13"/>
          <p:cNvCxnSpPr/>
          <p:nvPr/>
        </p:nvCxnSpPr>
        <p:spPr>
          <a:xfrm>
            <a:off x="428596" y="2500306"/>
            <a:ext cx="742955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28596" y="5143512"/>
            <a:ext cx="7715304" cy="1569660"/>
          </a:xfrm>
          <a:prstGeom prst="rect">
            <a:avLst/>
          </a:prstGeom>
        </p:spPr>
        <p:txBody>
          <a:bodyPr wrap="square">
            <a:spAutoFit/>
          </a:bodyPr>
          <a:lstStyle/>
          <a:p>
            <a:r>
              <a:rPr lang="en-US" altLang="zh-CN" dirty="0"/>
              <a:t>select </a:t>
            </a:r>
            <a:r>
              <a:rPr lang="en-US" altLang="zh-CN" dirty="0" err="1"/>
              <a:t>sno,avg</a:t>
            </a:r>
            <a:r>
              <a:rPr lang="en-US" altLang="zh-CN" dirty="0"/>
              <a:t>(grade)  from sc sc1</a:t>
            </a:r>
          </a:p>
          <a:p>
            <a:r>
              <a:rPr lang="en-US" altLang="zh-CN" dirty="0"/>
              <a:t>group by sno</a:t>
            </a:r>
          </a:p>
          <a:p>
            <a:r>
              <a:rPr lang="en-US" altLang="zh-CN" dirty="0"/>
              <a:t>having sno in ( </a:t>
            </a:r>
          </a:p>
          <a:p>
            <a:r>
              <a:rPr lang="en-US" altLang="zh-CN" dirty="0"/>
              <a:t>select sno from sc sc2 where sc2.cno=2)</a:t>
            </a:r>
            <a:endParaRPr lang="zh-CN" altLang="en-US" dirty="0"/>
          </a:p>
        </p:txBody>
      </p:sp>
      <p:grpSp>
        <p:nvGrpSpPr>
          <p:cNvPr id="18" name="组合 17"/>
          <p:cNvGrpSpPr/>
          <p:nvPr/>
        </p:nvGrpSpPr>
        <p:grpSpPr>
          <a:xfrm>
            <a:off x="7072330" y="5500702"/>
            <a:ext cx="1008112" cy="864096"/>
            <a:chOff x="5868144" y="4365104"/>
            <a:chExt cx="1008112" cy="864096"/>
          </a:xfrm>
        </p:grpSpPr>
        <p:cxnSp>
          <p:nvCxnSpPr>
            <p:cNvPr id="19" name="直接连接符 18"/>
            <p:cNvCxnSpPr/>
            <p:nvPr/>
          </p:nvCxnSpPr>
          <p:spPr>
            <a:xfrm>
              <a:off x="5868144" y="4797152"/>
              <a:ext cx="360040" cy="43204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156176" y="4365104"/>
              <a:ext cx="720080" cy="864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20"/>
          <p:cNvCxnSpPr/>
          <p:nvPr/>
        </p:nvCxnSpPr>
        <p:spPr>
          <a:xfrm>
            <a:off x="428596" y="5143512"/>
            <a:ext cx="742955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1026"/>
          <p:cNvGraphicFramePr>
            <a:graphicFrameLocks noChangeAspect="1"/>
          </p:cNvGraphicFramePr>
          <p:nvPr/>
        </p:nvGraphicFramePr>
        <p:xfrm>
          <a:off x="304800" y="1219200"/>
          <a:ext cx="8153400" cy="4398963"/>
        </p:xfrm>
        <a:graphic>
          <a:graphicData uri="http://schemas.openxmlformats.org/presentationml/2006/ole">
            <mc:AlternateContent xmlns:mc="http://schemas.openxmlformats.org/markup-compatibility/2006">
              <mc:Choice xmlns:v="urn:schemas-microsoft-com:vml" Requires="v">
                <p:oleObj spid="_x0000_s3406" name="位图图像" r:id="rId3" imgW="3742857" imgH="2019048" progId="PBrush">
                  <p:embed/>
                </p:oleObj>
              </mc:Choice>
              <mc:Fallback>
                <p:oleObj name="位图图像" r:id="rId3" imgW="3742857" imgH="2019048" progId="PBrush">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19200"/>
                        <a:ext cx="8153400"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Text Box 1027"/>
          <p:cNvSpPr txBox="1">
            <a:spLocks noChangeArrowheads="1"/>
          </p:cNvSpPr>
          <p:nvPr/>
        </p:nvSpPr>
        <p:spPr bwMode="auto">
          <a:xfrm>
            <a:off x="381000" y="685800"/>
            <a:ext cx="1292225" cy="457200"/>
          </a:xfrm>
          <a:prstGeom prst="rect">
            <a:avLst/>
          </a:prstGeom>
          <a:noFill/>
          <a:ln w="9525">
            <a:noFill/>
            <a:miter lim="800000"/>
            <a:headEnd/>
            <a:tailEnd/>
          </a:ln>
        </p:spPr>
        <p:txBody>
          <a:bodyPr wrap="none">
            <a:spAutoFit/>
          </a:bodyPr>
          <a:lstStyle/>
          <a:p>
            <a:r>
              <a:rPr lang="zh-CN" altLang="en-US"/>
              <a:t>交互式</a:t>
            </a:r>
            <a:r>
              <a:rPr lang="en-US" altLang="zh-CN"/>
              <a:t>1</a:t>
            </a:r>
          </a:p>
        </p:txBody>
      </p:sp>
      <p:sp>
        <p:nvSpPr>
          <p:cNvPr id="4" name="灯片编号占位符 3"/>
          <p:cNvSpPr>
            <a:spLocks noGrp="1"/>
          </p:cNvSpPr>
          <p:nvPr>
            <p:ph type="sldNum" sz="quarter" idx="12"/>
          </p:nvPr>
        </p:nvSpPr>
        <p:spPr/>
        <p:txBody>
          <a:bodyPr/>
          <a:lstStyle/>
          <a:p>
            <a:pPr>
              <a:defRPr/>
            </a:pPr>
            <a:fld id="{FF98190A-E573-4004-997B-AC3BEFB62915}" type="slidenum">
              <a:rPr lang="en-US" altLang="zh-CN" smtClean="0"/>
              <a:pPr>
                <a:defRPr/>
              </a:pPr>
              <a:t>14</a:t>
            </a:fld>
            <a:endParaRPr lang="en-US" altLang="zh-CN"/>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7"/>
            <a:ext cx="8229600" cy="5610244"/>
          </a:xfrm>
        </p:spPr>
        <p:txBody>
          <a:bodyPr/>
          <a:lstStyle/>
          <a:p>
            <a:pPr marL="0" indent="0">
              <a:buNone/>
            </a:pPr>
            <a:r>
              <a:rPr lang="zh-CN" altLang="en-US" sz="2400" dirty="0"/>
              <a:t>例：设有关系</a:t>
            </a:r>
            <a:endParaRPr lang="en-US" altLang="zh-CN" sz="2400" dirty="0"/>
          </a:p>
          <a:p>
            <a:pPr marL="0" indent="0">
              <a:buNone/>
            </a:pPr>
            <a:r>
              <a:rPr lang="en-US" sz="2400" dirty="0">
                <a:solidFill>
                  <a:srgbClr val="0000FF"/>
                </a:solidFill>
              </a:rPr>
              <a:t>OSCAR(YEAR, DNAME, FNAME)</a:t>
            </a:r>
            <a:r>
              <a:rPr lang="zh-CN" altLang="en-US" sz="2400" dirty="0"/>
              <a:t>记录历史上各个年份（</a:t>
            </a:r>
            <a:r>
              <a:rPr lang="en-US" sz="2400" dirty="0"/>
              <a:t>YEAR</a:t>
            </a:r>
            <a:r>
              <a:rPr lang="zh-CN" altLang="en-US" sz="2400" dirty="0"/>
              <a:t>）获得了奥斯卡奖的电影名称</a:t>
            </a:r>
            <a:r>
              <a:rPr lang="en-US" sz="2400" dirty="0"/>
              <a:t>(FNAME)</a:t>
            </a:r>
            <a:r>
              <a:rPr lang="zh-CN" altLang="en-US" sz="2400" dirty="0"/>
              <a:t>及其导演姓名</a:t>
            </a:r>
            <a:r>
              <a:rPr lang="en-US" sz="2400" dirty="0"/>
              <a:t>(DNAME)</a:t>
            </a:r>
            <a:r>
              <a:rPr lang="zh-CN" altLang="en-US" sz="2400" dirty="0"/>
              <a:t>，</a:t>
            </a:r>
            <a:endParaRPr lang="en-US" altLang="zh-CN" sz="2400" dirty="0"/>
          </a:p>
          <a:p>
            <a:pPr marL="0" indent="0">
              <a:buNone/>
            </a:pPr>
            <a:r>
              <a:rPr lang="zh-CN" altLang="en-US" sz="2400" dirty="0"/>
              <a:t>另有关系</a:t>
            </a:r>
            <a:endParaRPr lang="en-US" altLang="zh-CN" sz="2400" dirty="0"/>
          </a:p>
          <a:p>
            <a:pPr marL="0" indent="0">
              <a:buNone/>
            </a:pPr>
            <a:r>
              <a:rPr lang="en-US" sz="2400" dirty="0">
                <a:solidFill>
                  <a:srgbClr val="0000FF"/>
                </a:solidFill>
              </a:rPr>
              <a:t>FILM(DNAME, FNAME, INCOME)</a:t>
            </a:r>
            <a:r>
              <a:rPr lang="zh-CN" altLang="en-US" sz="2400" dirty="0"/>
              <a:t>记录每一部票房收入过千万的电影的导演姓名</a:t>
            </a:r>
            <a:r>
              <a:rPr lang="en-US" sz="2400" dirty="0"/>
              <a:t>(DNAME)</a:t>
            </a:r>
            <a:r>
              <a:rPr lang="zh-CN" altLang="en-US" sz="2400" dirty="0"/>
              <a:t>、电影名称</a:t>
            </a:r>
            <a:r>
              <a:rPr lang="en-US" sz="2400" dirty="0"/>
              <a:t>(FNAME)</a:t>
            </a:r>
            <a:r>
              <a:rPr lang="zh-CN" altLang="en-US" sz="2400" dirty="0"/>
              <a:t>及其票房收入金额</a:t>
            </a:r>
            <a:r>
              <a:rPr lang="en-US" sz="2400" dirty="0"/>
              <a:t>(INCOME)</a:t>
            </a:r>
            <a:r>
              <a:rPr lang="zh-CN" altLang="en-US" sz="2400" dirty="0"/>
              <a:t>。</a:t>
            </a:r>
            <a:endParaRPr lang="en-US" altLang="zh-CN" sz="2400" dirty="0"/>
          </a:p>
          <a:p>
            <a:pPr marL="0" indent="0">
              <a:buNone/>
            </a:pPr>
            <a:r>
              <a:rPr lang="zh-CN" altLang="en-US" sz="2400" dirty="0"/>
              <a:t>请分别用一条</a:t>
            </a:r>
            <a:r>
              <a:rPr lang="en-US" sz="2400" dirty="0"/>
              <a:t>SQL</a:t>
            </a:r>
            <a:r>
              <a:rPr lang="zh-CN" altLang="en-US" sz="2400" dirty="0"/>
              <a:t>语句实现下列两小题的查询需求。</a:t>
            </a:r>
          </a:p>
          <a:p>
            <a:pPr marL="0" indent="0">
              <a:buNone/>
            </a:pPr>
            <a:r>
              <a:rPr lang="en-US" sz="2400" dirty="0"/>
              <a:t>1</a:t>
            </a:r>
            <a:r>
              <a:rPr lang="zh-CN" altLang="en-US" sz="2400" dirty="0"/>
              <a:t>）查询每一位获得了奥斯卡奖的导演及其获奖影片数量，并且结果按照获奖数量的降序排列。</a:t>
            </a:r>
            <a:endParaRPr lang="en-US" altLang="zh-CN" sz="2400" dirty="0"/>
          </a:p>
          <a:p>
            <a:pPr marL="0" indent="0">
              <a:buNone/>
            </a:pPr>
            <a:r>
              <a:rPr lang="en-US" sz="2400" dirty="0"/>
              <a:t>2</a:t>
            </a:r>
            <a:r>
              <a:rPr lang="zh-CN" altLang="en-US" sz="2400" dirty="0"/>
              <a:t>）查询</a:t>
            </a:r>
            <a:r>
              <a:rPr lang="en-US" sz="2400" dirty="0"/>
              <a:t>FILM</a:t>
            </a:r>
            <a:r>
              <a:rPr lang="zh-CN" altLang="en-US" sz="2400" dirty="0"/>
              <a:t>表中</a:t>
            </a:r>
            <a:r>
              <a:rPr lang="zh-CN" altLang="en-US" sz="2400" dirty="0">
                <a:solidFill>
                  <a:srgbClr val="FF0000"/>
                </a:solidFill>
              </a:rPr>
              <a:t>得过奥斯卡奖的导演拍摄的</a:t>
            </a:r>
            <a:r>
              <a:rPr lang="zh-CN" altLang="en-US" sz="2400" dirty="0"/>
              <a:t>但未获奖的电影的名称、导演及其票房收入。</a:t>
            </a:r>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140</a:t>
            </a:fld>
            <a:endParaRPr lang="en-US" altLang="zh-CN"/>
          </a:p>
        </p:txBody>
      </p:sp>
      <p:sp>
        <p:nvSpPr>
          <p:cNvPr id="2" name="对话气泡: 圆角矩形 1">
            <a:extLst>
              <a:ext uri="{FF2B5EF4-FFF2-40B4-BE49-F238E27FC236}">
                <a16:creationId xmlns:a16="http://schemas.microsoft.com/office/drawing/2014/main" id="{604D5FC8-EC79-400A-B8F4-FD17502F3645}"/>
              </a:ext>
            </a:extLst>
          </p:cNvPr>
          <p:cNvSpPr/>
          <p:nvPr/>
        </p:nvSpPr>
        <p:spPr>
          <a:xfrm>
            <a:off x="1907704" y="6108827"/>
            <a:ext cx="5328592" cy="612648"/>
          </a:xfrm>
          <a:prstGeom prst="wedgeRoundRectCallout">
            <a:avLst>
              <a:gd name="adj1" fmla="val -49802"/>
              <a:gd name="adj2" fmla="val -733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这些电影可能别的导演拍摄并获奖了</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1"/>
            <a:ext cx="8229600" cy="5753120"/>
          </a:xfrm>
        </p:spPr>
        <p:txBody>
          <a:bodyPr/>
          <a:lstStyle/>
          <a:p>
            <a:pPr marL="0" indent="0">
              <a:buNone/>
            </a:pPr>
            <a:r>
              <a:rPr lang="en-US" altLang="zh-CN" sz="2400" dirty="0"/>
              <a:t>1</a:t>
            </a:r>
            <a:r>
              <a:rPr lang="zh-CN" altLang="en-US" sz="2400" dirty="0"/>
              <a:t>）查询每一位获得了奥斯卡奖的导演及其获奖影片数量，并且结果按照获奖数量的降序排列。</a:t>
            </a:r>
            <a:endParaRPr lang="en-US" altLang="zh-CN" sz="2400" dirty="0"/>
          </a:p>
          <a:p>
            <a:pPr marL="0" indent="0">
              <a:buNone/>
            </a:pPr>
            <a:endParaRPr lang="en-US" sz="2400" dirty="0"/>
          </a:p>
          <a:p>
            <a:pPr marL="0" indent="0">
              <a:buNone/>
            </a:pPr>
            <a:r>
              <a:rPr lang="en-US" sz="2400" dirty="0">
                <a:solidFill>
                  <a:srgbClr val="0000FF"/>
                </a:solidFill>
              </a:rPr>
              <a:t>SELECT</a:t>
            </a:r>
            <a:r>
              <a:rPr lang="en-US" sz="2400" dirty="0"/>
              <a:t> DNAME, COUNT(FNAME)</a:t>
            </a:r>
            <a:endParaRPr lang="zh-CN" altLang="en-US" sz="2400" dirty="0"/>
          </a:p>
          <a:p>
            <a:pPr marL="0" indent="0">
              <a:buNone/>
            </a:pPr>
            <a:r>
              <a:rPr lang="en-US" sz="2400" dirty="0">
                <a:solidFill>
                  <a:srgbClr val="0000FF"/>
                </a:solidFill>
              </a:rPr>
              <a:t>FROM</a:t>
            </a:r>
            <a:r>
              <a:rPr lang="en-US" sz="2400" dirty="0"/>
              <a:t> OSCAR</a:t>
            </a:r>
            <a:endParaRPr lang="zh-CN" altLang="en-US" sz="2400" dirty="0"/>
          </a:p>
          <a:p>
            <a:pPr marL="0" indent="0">
              <a:buNone/>
            </a:pPr>
            <a:r>
              <a:rPr lang="en-US" sz="2400" dirty="0">
                <a:solidFill>
                  <a:srgbClr val="0000FF"/>
                </a:solidFill>
              </a:rPr>
              <a:t>GROUP BY </a:t>
            </a:r>
            <a:r>
              <a:rPr lang="en-US" sz="2400" dirty="0"/>
              <a:t>DNAME</a:t>
            </a:r>
            <a:endParaRPr lang="zh-CN" altLang="en-US" sz="2400" dirty="0"/>
          </a:p>
          <a:p>
            <a:pPr marL="0" indent="0">
              <a:buNone/>
            </a:pPr>
            <a:r>
              <a:rPr lang="en-US" sz="2400" dirty="0">
                <a:solidFill>
                  <a:srgbClr val="0000FF"/>
                </a:solidFill>
              </a:rPr>
              <a:t>ORDER BY </a:t>
            </a:r>
            <a:r>
              <a:rPr lang="en-US" sz="2400" dirty="0"/>
              <a:t>COUNT(FNAME) </a:t>
            </a:r>
            <a:r>
              <a:rPr lang="en-US" sz="2400" dirty="0">
                <a:solidFill>
                  <a:srgbClr val="0000FF"/>
                </a:solidFill>
              </a:rPr>
              <a:t>DESC</a:t>
            </a:r>
            <a:r>
              <a:rPr lang="en-US" sz="2400" dirty="0"/>
              <a:t>;</a:t>
            </a:r>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141</a:t>
            </a:fld>
            <a:endParaRPr lang="en-US" altLang="zh-CN"/>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847928"/>
          </a:xfrm>
        </p:spPr>
        <p:txBody>
          <a:bodyPr/>
          <a:lstStyle/>
          <a:p>
            <a:pPr marL="0" indent="0">
              <a:buNone/>
            </a:pPr>
            <a:r>
              <a:rPr lang="en-US" altLang="zh-CN" sz="2800" dirty="0"/>
              <a:t>2</a:t>
            </a:r>
            <a:r>
              <a:rPr lang="zh-CN" altLang="en-US" sz="2800" dirty="0"/>
              <a:t>）查询</a:t>
            </a:r>
            <a:r>
              <a:rPr lang="en-US" altLang="zh-CN" sz="2800" dirty="0"/>
              <a:t>FILM</a:t>
            </a:r>
            <a:r>
              <a:rPr lang="zh-CN" altLang="en-US" sz="2800" dirty="0"/>
              <a:t>表中</a:t>
            </a:r>
            <a:r>
              <a:rPr lang="zh-CN" altLang="en-US" sz="2800" dirty="0">
                <a:solidFill>
                  <a:srgbClr val="FF0000"/>
                </a:solidFill>
              </a:rPr>
              <a:t>得过奥斯卡奖的导演拍摄的</a:t>
            </a:r>
            <a:r>
              <a:rPr lang="zh-CN" altLang="en-US" sz="2800" dirty="0"/>
              <a:t>但未获奖的电影的名称、导演及其票房收入。</a:t>
            </a:r>
          </a:p>
          <a:p>
            <a:pPr marL="0" indent="0">
              <a:buNone/>
            </a:pPr>
            <a:endParaRPr lang="en-US" altLang="zh-CN" sz="2800" dirty="0">
              <a:solidFill>
                <a:srgbClr val="0000FF"/>
              </a:solidFill>
            </a:endParaRPr>
          </a:p>
          <a:p>
            <a:pPr marL="0" indent="0">
              <a:buNone/>
            </a:pPr>
            <a:r>
              <a:rPr lang="en-US" altLang="zh-CN" sz="2800" dirty="0">
                <a:solidFill>
                  <a:srgbClr val="0000FF"/>
                </a:solidFill>
              </a:rPr>
              <a:t>SELECT</a:t>
            </a:r>
            <a:r>
              <a:rPr lang="en-US" altLang="zh-CN" sz="2800" dirty="0"/>
              <a:t> * </a:t>
            </a:r>
            <a:r>
              <a:rPr lang="en-US" altLang="zh-CN" sz="2800" dirty="0">
                <a:solidFill>
                  <a:srgbClr val="0000FF"/>
                </a:solidFill>
              </a:rPr>
              <a:t>FROM</a:t>
            </a:r>
            <a:r>
              <a:rPr lang="en-US" altLang="zh-CN" sz="2800" dirty="0"/>
              <a:t> FILM</a:t>
            </a:r>
            <a:endParaRPr lang="zh-CN" altLang="en-US" sz="2800" dirty="0"/>
          </a:p>
          <a:p>
            <a:pPr marL="0" indent="0">
              <a:buNone/>
            </a:pPr>
            <a:r>
              <a:rPr lang="en-US" altLang="zh-CN" sz="2800" dirty="0">
                <a:solidFill>
                  <a:srgbClr val="0000FF"/>
                </a:solidFill>
              </a:rPr>
              <a:t>WHERE </a:t>
            </a:r>
            <a:r>
              <a:rPr lang="en-US" altLang="zh-CN" sz="2800" dirty="0"/>
              <a:t>DNAME IN (</a:t>
            </a:r>
          </a:p>
          <a:p>
            <a:pPr marL="0" indent="0">
              <a:buNone/>
            </a:pPr>
            <a:r>
              <a:rPr lang="en-US" altLang="zh-CN" sz="2800" dirty="0"/>
              <a:t>     </a:t>
            </a:r>
            <a:r>
              <a:rPr lang="en-US" altLang="zh-CN" sz="2800" dirty="0">
                <a:solidFill>
                  <a:srgbClr val="0000FF"/>
                </a:solidFill>
              </a:rPr>
              <a:t>SELECT</a:t>
            </a:r>
            <a:r>
              <a:rPr lang="en-US" altLang="zh-CN" sz="2800" dirty="0"/>
              <a:t> DNAME </a:t>
            </a:r>
            <a:r>
              <a:rPr lang="en-US" altLang="zh-CN" sz="2800" dirty="0">
                <a:solidFill>
                  <a:srgbClr val="0000FF"/>
                </a:solidFill>
              </a:rPr>
              <a:t>FROM </a:t>
            </a:r>
            <a:r>
              <a:rPr lang="en-US" altLang="zh-CN" sz="2800" dirty="0"/>
              <a:t>OSCAR)</a:t>
            </a:r>
            <a:endParaRPr lang="zh-CN" altLang="en-US" sz="2800" dirty="0"/>
          </a:p>
          <a:p>
            <a:pPr marL="0" indent="0">
              <a:buNone/>
            </a:pPr>
            <a:r>
              <a:rPr lang="en-US" altLang="zh-CN" sz="2800" dirty="0"/>
              <a:t>AND </a:t>
            </a:r>
            <a:r>
              <a:rPr lang="en-US" altLang="zh-CN" sz="2800" dirty="0">
                <a:solidFill>
                  <a:srgbClr val="0000FF"/>
                </a:solidFill>
              </a:rPr>
              <a:t>NOT EXIST </a:t>
            </a:r>
            <a:r>
              <a:rPr lang="en-US" altLang="zh-CN" sz="2800" dirty="0"/>
              <a:t>(</a:t>
            </a:r>
          </a:p>
          <a:p>
            <a:pPr marL="0" indent="0">
              <a:buNone/>
            </a:pPr>
            <a:r>
              <a:rPr lang="en-US" altLang="zh-CN" sz="2800" dirty="0"/>
              <a:t>     SELECT * FROM OSCAR </a:t>
            </a:r>
          </a:p>
          <a:p>
            <a:pPr marL="0" indent="0">
              <a:buNone/>
            </a:pPr>
            <a:r>
              <a:rPr lang="en-US" altLang="zh-CN" sz="2800" dirty="0"/>
              <a:t>     WHERE OSCAR.DNAME=FILM.DNAME </a:t>
            </a:r>
          </a:p>
          <a:p>
            <a:pPr marL="0" indent="0">
              <a:buNone/>
            </a:pPr>
            <a:r>
              <a:rPr lang="en-US" altLang="zh-CN" sz="2800" dirty="0"/>
              <a:t>     AND OSCAR.FNAME=FILM.FNAME)</a:t>
            </a:r>
            <a:endParaRPr lang="zh-CN" altLang="en-US"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142</a:t>
            </a:fld>
            <a:endParaRPr lang="en-US" altLang="zh-CN"/>
          </a:p>
        </p:txBody>
      </p:sp>
      <p:sp>
        <p:nvSpPr>
          <p:cNvPr id="5" name="椭圆形标注 4"/>
          <p:cNvSpPr/>
          <p:nvPr/>
        </p:nvSpPr>
        <p:spPr>
          <a:xfrm>
            <a:off x="6732240" y="2636912"/>
            <a:ext cx="1954560" cy="1207753"/>
          </a:xfrm>
          <a:prstGeom prst="wedgeEllipseCallout">
            <a:avLst>
              <a:gd name="adj1" fmla="val -84084"/>
              <a:gd name="adj2" fmla="val 6774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rgbClr val="0000FF"/>
                </a:solidFill>
                <a:latin typeface="微软雅黑" panose="020B0503020204020204" pitchFamily="34" charset="-122"/>
                <a:ea typeface="微软雅黑" panose="020B0503020204020204" pitchFamily="34" charset="-122"/>
              </a:rPr>
              <a:t>NOT IN</a:t>
            </a:r>
          </a:p>
          <a:p>
            <a:pPr algn="ctr"/>
            <a:r>
              <a:rPr lang="zh-CN" altLang="en-US" dirty="0">
                <a:solidFill>
                  <a:srgbClr val="0000FF"/>
                </a:solidFill>
                <a:latin typeface="微软雅黑" panose="020B0503020204020204" pitchFamily="34" charset="-122"/>
                <a:ea typeface="微软雅黑" panose="020B0503020204020204" pitchFamily="34" charset="-122"/>
              </a:rPr>
              <a:t>行不行？</a:t>
            </a:r>
          </a:p>
        </p:txBody>
      </p:sp>
      <p:sp>
        <p:nvSpPr>
          <p:cNvPr id="6" name="圆角矩形标注 5"/>
          <p:cNvSpPr/>
          <p:nvPr/>
        </p:nvSpPr>
        <p:spPr>
          <a:xfrm>
            <a:off x="2771800" y="5542433"/>
            <a:ext cx="5976664" cy="1315567"/>
          </a:xfrm>
          <a:prstGeom prst="wedgeRoundRectCallout">
            <a:avLst>
              <a:gd name="adj1" fmla="val -71578"/>
              <a:gd name="adj2" fmla="val -5024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0000FF"/>
                </a:solidFill>
                <a:latin typeface="微软雅黑" panose="020B0503020204020204" pitchFamily="34" charset="-122"/>
                <a:ea typeface="微软雅黑" panose="020B0503020204020204" pitchFamily="34" charset="-122"/>
              </a:rPr>
              <a:t>语法可以，</a:t>
            </a:r>
            <a:endParaRPr lang="en-US" altLang="zh-CN" dirty="0">
              <a:solidFill>
                <a:srgbClr val="0000FF"/>
              </a:solidFill>
              <a:latin typeface="微软雅黑" panose="020B0503020204020204" pitchFamily="34" charset="-122"/>
              <a:ea typeface="微软雅黑" panose="020B0503020204020204" pitchFamily="34" charset="-122"/>
            </a:endParaRPr>
          </a:p>
          <a:p>
            <a:pPr algn="ctr"/>
            <a:r>
              <a:rPr lang="zh-CN" altLang="en-US" dirty="0">
                <a:solidFill>
                  <a:srgbClr val="0000FF"/>
                </a:solidFill>
                <a:latin typeface="微软雅黑" panose="020B0503020204020204" pitchFamily="34" charset="-122"/>
                <a:ea typeface="微软雅黑" panose="020B0503020204020204" pitchFamily="34" charset="-122"/>
              </a:rPr>
              <a:t>但两次</a:t>
            </a:r>
            <a:r>
              <a:rPr lang="en-US" altLang="zh-CN" dirty="0">
                <a:solidFill>
                  <a:srgbClr val="0000FF"/>
                </a:solidFill>
                <a:latin typeface="微软雅黑" panose="020B0503020204020204" pitchFamily="34" charset="-122"/>
                <a:ea typeface="微软雅黑" panose="020B0503020204020204" pitchFamily="34" charset="-122"/>
              </a:rPr>
              <a:t>NOT IN</a:t>
            </a:r>
            <a:r>
              <a:rPr lang="zh-CN" altLang="en-US" dirty="0">
                <a:solidFill>
                  <a:srgbClr val="0000FF"/>
                </a:solidFill>
                <a:latin typeface="微软雅黑" panose="020B0503020204020204" pitchFamily="34" charset="-122"/>
                <a:ea typeface="微软雅黑" panose="020B0503020204020204" pitchFamily="34" charset="-122"/>
              </a:rPr>
              <a:t>合起来的意思可能不同。</a:t>
            </a:r>
            <a:endParaRPr lang="en-US" altLang="zh-CN" dirty="0">
              <a:solidFill>
                <a:srgbClr val="0000FF"/>
              </a:solidFill>
              <a:latin typeface="微软雅黑" panose="020B0503020204020204" pitchFamily="34" charset="-122"/>
              <a:ea typeface="微软雅黑" panose="020B0503020204020204" pitchFamily="34" charset="-122"/>
            </a:endParaRPr>
          </a:p>
          <a:p>
            <a:pPr algn="ctr"/>
            <a:r>
              <a:rPr lang="zh-CN" altLang="en-US" dirty="0">
                <a:solidFill>
                  <a:srgbClr val="0000FF"/>
                </a:solidFill>
                <a:latin typeface="微软雅黑" panose="020B0503020204020204" pitchFamily="34" charset="-122"/>
                <a:ea typeface="微软雅黑" panose="020B0503020204020204" pitchFamily="34" charset="-122"/>
              </a:rPr>
              <a:t>获奖导演拍的、且从未有导演因此获奖的。</a:t>
            </a:r>
          </a:p>
        </p:txBody>
      </p:sp>
    </p:spTree>
    <p:extLst>
      <p:ext uri="{BB962C8B-B14F-4D97-AF65-F5344CB8AC3E}">
        <p14:creationId xmlns:p14="http://schemas.microsoft.com/office/powerpoint/2010/main" val="14096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idx="1"/>
          </p:nvPr>
        </p:nvSpPr>
        <p:spPr>
          <a:xfrm>
            <a:off x="179388" y="980728"/>
            <a:ext cx="8713787" cy="5740747"/>
          </a:xfrm>
        </p:spPr>
        <p:txBody>
          <a:bodyPr>
            <a:normAutofit/>
          </a:bodyPr>
          <a:lstStyle/>
          <a:p>
            <a:pPr marL="274320" indent="-274320" eaLnBrk="1" fontAlgn="auto" hangingPunct="1">
              <a:spcAft>
                <a:spcPts val="0"/>
              </a:spcAft>
              <a:buClr>
                <a:schemeClr val="accent3"/>
              </a:buClr>
              <a:buFont typeface="Wingdings" pitchFamily="2" charset="2"/>
              <a:buNone/>
              <a:defRPr/>
            </a:pPr>
            <a:r>
              <a:rPr lang="en-US" altLang="zh-CN" sz="2800" b="1" dirty="0"/>
              <a:t>3.4.4  </a:t>
            </a:r>
            <a:r>
              <a:rPr lang="zh-CN" altLang="en-US" sz="2800" b="1" dirty="0">
                <a:latin typeface="+mn-ea"/>
              </a:rPr>
              <a:t>集合查询</a:t>
            </a:r>
            <a:r>
              <a:rPr lang="en-US" altLang="zh-CN" sz="2800" b="1" dirty="0">
                <a:latin typeface="+mn-ea"/>
              </a:rPr>
              <a:t>:union</a:t>
            </a:r>
            <a:r>
              <a:rPr lang="zh-CN" altLang="en-US" sz="2800" b="1" dirty="0">
                <a:latin typeface="+mn-ea"/>
              </a:rPr>
              <a:t>、</a:t>
            </a:r>
            <a:r>
              <a:rPr lang="en-US" altLang="zh-CN" sz="2800" b="1" dirty="0">
                <a:latin typeface="+mn-ea"/>
              </a:rPr>
              <a:t>intersect</a:t>
            </a:r>
            <a:r>
              <a:rPr lang="zh-CN" altLang="en-US" sz="2800" b="1" dirty="0">
                <a:latin typeface="+mn-ea"/>
              </a:rPr>
              <a:t>、</a:t>
            </a:r>
            <a:r>
              <a:rPr lang="en-US" altLang="zh-CN" sz="2800" b="1" dirty="0">
                <a:latin typeface="+mn-ea"/>
              </a:rPr>
              <a:t>except</a:t>
            </a:r>
          </a:p>
          <a:p>
            <a:pPr marL="274320" indent="-274320" eaLnBrk="1" fontAlgn="auto" hangingPunct="1">
              <a:spcAft>
                <a:spcPts val="0"/>
              </a:spcAft>
              <a:buClr>
                <a:schemeClr val="accent3"/>
              </a:buClr>
              <a:buFont typeface="Wingdings" pitchFamily="2" charset="2"/>
              <a:buNone/>
              <a:defRPr/>
            </a:pPr>
            <a:r>
              <a:rPr lang="zh-CN" altLang="en-US" sz="2400" dirty="0"/>
              <a:t>例：查询计算机系的学生以及年龄不大于</a:t>
            </a:r>
            <a:r>
              <a:rPr lang="en-US" altLang="zh-CN" sz="2400" dirty="0"/>
              <a:t>19</a:t>
            </a:r>
            <a:r>
              <a:rPr lang="zh-CN" altLang="en-US" sz="2400" dirty="0"/>
              <a:t>岁的学生</a:t>
            </a:r>
            <a:endParaRPr lang="en-US" altLang="zh-CN" sz="2400" dirty="0"/>
          </a:p>
          <a:p>
            <a:pPr marL="274320" indent="-274320" eaLnBrk="1" fontAlgn="auto" hangingPunct="1">
              <a:spcAft>
                <a:spcPts val="0"/>
              </a:spcAft>
              <a:buClr>
                <a:schemeClr val="accent3"/>
              </a:buClr>
              <a:buFont typeface="Wingdings" pitchFamily="2" charset="2"/>
              <a:buNone/>
              <a:defRPr/>
            </a:pPr>
            <a:r>
              <a:rPr lang="en-US" altLang="zh-CN" sz="2400" dirty="0"/>
              <a:t>SELECT  *</a:t>
            </a:r>
          </a:p>
          <a:p>
            <a:pPr marL="274320" indent="-274320" eaLnBrk="1" fontAlgn="auto" hangingPunct="1">
              <a:spcAft>
                <a:spcPts val="0"/>
              </a:spcAft>
              <a:buClr>
                <a:schemeClr val="accent3"/>
              </a:buClr>
              <a:buFont typeface="Wingdings" pitchFamily="2" charset="2"/>
              <a:buNone/>
              <a:defRPr/>
            </a:pPr>
            <a:r>
              <a:rPr lang="en-US" altLang="zh-CN" sz="2400" dirty="0"/>
              <a:t>FROM Student</a:t>
            </a:r>
          </a:p>
          <a:p>
            <a:pPr marL="274320" indent="-274320" eaLnBrk="1" fontAlgn="auto" hangingPunct="1">
              <a:spcAft>
                <a:spcPts val="0"/>
              </a:spcAft>
              <a:buClr>
                <a:schemeClr val="accent3"/>
              </a:buClr>
              <a:buFont typeface="Wingdings" pitchFamily="2" charset="2"/>
              <a:buNone/>
              <a:defRPr/>
            </a:pPr>
            <a:r>
              <a:rPr lang="en-US" altLang="zh-CN" sz="2400" dirty="0"/>
              <a:t>WHERE Sdept=‘CS’</a:t>
            </a:r>
          </a:p>
          <a:p>
            <a:pPr marL="274320" indent="-274320" eaLnBrk="1" fontAlgn="auto" hangingPunct="1">
              <a:spcAft>
                <a:spcPts val="0"/>
              </a:spcAft>
              <a:buClr>
                <a:schemeClr val="accent3"/>
              </a:buClr>
              <a:buFont typeface="Wingdings" pitchFamily="2" charset="2"/>
              <a:buNone/>
              <a:defRPr/>
            </a:pPr>
            <a:r>
              <a:rPr lang="en-US" altLang="zh-CN" sz="2400" dirty="0"/>
              <a:t>UNION        </a:t>
            </a:r>
            <a:r>
              <a:rPr lang="en-US" altLang="zh-CN" sz="2400" dirty="0">
                <a:solidFill>
                  <a:srgbClr val="0000FF"/>
                </a:solidFill>
              </a:rPr>
              <a:t>//INTESECT, EXCEPT</a:t>
            </a:r>
          </a:p>
          <a:p>
            <a:pPr marL="274320" indent="-274320" eaLnBrk="1" fontAlgn="auto" hangingPunct="1">
              <a:spcAft>
                <a:spcPts val="0"/>
              </a:spcAft>
              <a:buClr>
                <a:schemeClr val="accent3"/>
              </a:buClr>
              <a:buFont typeface="Wingdings" pitchFamily="2" charset="2"/>
              <a:buNone/>
              <a:defRPr/>
            </a:pPr>
            <a:r>
              <a:rPr lang="en-US" altLang="zh-CN" sz="2400" dirty="0"/>
              <a:t>SELECT  *</a:t>
            </a:r>
          </a:p>
          <a:p>
            <a:pPr marL="274320" indent="-274320" eaLnBrk="1" fontAlgn="auto" hangingPunct="1">
              <a:spcAft>
                <a:spcPts val="0"/>
              </a:spcAft>
              <a:buClr>
                <a:schemeClr val="accent3"/>
              </a:buClr>
              <a:buFont typeface="Wingdings" pitchFamily="2" charset="2"/>
              <a:buNone/>
              <a:defRPr/>
            </a:pPr>
            <a:r>
              <a:rPr lang="en-US" altLang="zh-CN" sz="2400" dirty="0"/>
              <a:t>FROM Student</a:t>
            </a:r>
          </a:p>
          <a:p>
            <a:pPr marL="274320" indent="-274320" eaLnBrk="1" fontAlgn="auto" hangingPunct="1">
              <a:spcAft>
                <a:spcPts val="0"/>
              </a:spcAft>
              <a:buClr>
                <a:schemeClr val="accent3"/>
              </a:buClr>
              <a:buFont typeface="Wingdings" pitchFamily="2" charset="2"/>
              <a:buNone/>
              <a:defRPr/>
            </a:pPr>
            <a:r>
              <a:rPr lang="en-US" altLang="zh-CN" sz="2400" dirty="0"/>
              <a:t>WHERE Sage&lt;=19</a:t>
            </a:r>
          </a:p>
          <a:p>
            <a:pPr marL="274320" indent="-274320" eaLnBrk="1" fontAlgn="auto" hangingPunct="1">
              <a:spcAft>
                <a:spcPts val="0"/>
              </a:spcAft>
              <a:buClr>
                <a:schemeClr val="accent3"/>
              </a:buClr>
              <a:buFont typeface="Wingdings" pitchFamily="2" charset="2"/>
              <a:buNone/>
              <a:defRPr/>
            </a:pPr>
            <a:r>
              <a:rPr lang="zh-CN" altLang="en-US" sz="2400" dirty="0">
                <a:solidFill>
                  <a:srgbClr val="FF0000"/>
                </a:solidFill>
              </a:rPr>
              <a:t>注：若使用</a:t>
            </a:r>
            <a:r>
              <a:rPr lang="en-US" altLang="zh-CN" sz="2400" dirty="0">
                <a:solidFill>
                  <a:srgbClr val="FF0000"/>
                </a:solidFill>
              </a:rPr>
              <a:t>UNION ALL</a:t>
            </a:r>
            <a:r>
              <a:rPr lang="zh-CN" altLang="en-US" sz="2400" dirty="0">
                <a:solidFill>
                  <a:srgbClr val="FF0000"/>
                </a:solidFill>
              </a:rPr>
              <a:t>则会保留重复元组</a:t>
            </a:r>
          </a:p>
        </p:txBody>
      </p:sp>
      <p:sp>
        <p:nvSpPr>
          <p:cNvPr id="3" name="灯片编号占位符 2"/>
          <p:cNvSpPr>
            <a:spLocks noGrp="1"/>
          </p:cNvSpPr>
          <p:nvPr>
            <p:ph type="sldNum" sz="quarter" idx="12"/>
          </p:nvPr>
        </p:nvSpPr>
        <p:spPr/>
        <p:txBody>
          <a:bodyPr/>
          <a:lstStyle/>
          <a:p>
            <a:pPr>
              <a:defRPr/>
            </a:pPr>
            <a:fld id="{AEEE7869-05E0-4E2F-92A9-1ABF4796781A}" type="slidenum">
              <a:rPr lang="en-US" altLang="zh-CN" smtClean="0"/>
              <a:pPr>
                <a:defRPr/>
              </a:pPr>
              <a:t>143</a:t>
            </a:fld>
            <a:endParaRPr lang="en-US" altLang="zh-CN"/>
          </a:p>
        </p:txBody>
      </p:sp>
    </p:spTree>
    <p:extLst>
      <p:ext uri="{BB962C8B-B14F-4D97-AF65-F5344CB8AC3E}">
        <p14:creationId xmlns:p14="http://schemas.microsoft.com/office/powerpoint/2010/main" val="411205395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79934"/>
          </a:xfrm>
        </p:spPr>
        <p:txBody>
          <a:bodyPr/>
          <a:lstStyle/>
          <a:p>
            <a:r>
              <a:rPr lang="en-US" altLang="zh-CN" sz="2800" b="1" dirty="0">
                <a:solidFill>
                  <a:schemeClr val="tx1"/>
                </a:solidFill>
                <a:latin typeface="+mn-ea"/>
                <a:ea typeface="+mn-ea"/>
              </a:rPr>
              <a:t>3.4.5 </a:t>
            </a:r>
            <a:r>
              <a:rPr lang="zh-CN" altLang="en-US" sz="2800" b="1" dirty="0">
                <a:solidFill>
                  <a:schemeClr val="tx1"/>
                </a:solidFill>
                <a:latin typeface="+mn-ea"/>
                <a:ea typeface="+mn-ea"/>
              </a:rPr>
              <a:t>基于派生表的查询</a:t>
            </a:r>
          </a:p>
        </p:txBody>
      </p:sp>
      <p:sp>
        <p:nvSpPr>
          <p:cNvPr id="3" name="内容占位符 2"/>
          <p:cNvSpPr>
            <a:spLocks noGrp="1"/>
          </p:cNvSpPr>
          <p:nvPr>
            <p:ph idx="1"/>
          </p:nvPr>
        </p:nvSpPr>
        <p:spPr>
          <a:xfrm>
            <a:off x="441412" y="1916832"/>
            <a:ext cx="8229600" cy="4389437"/>
          </a:xfrm>
        </p:spPr>
        <p:txBody>
          <a:bodyPr/>
          <a:lstStyle/>
          <a:p>
            <a:pPr marL="0" indent="0">
              <a:buNone/>
            </a:pPr>
            <a:r>
              <a:rPr lang="zh-CN" altLang="en-US" b="1" dirty="0"/>
              <a:t>派生表</a:t>
            </a:r>
            <a:r>
              <a:rPr lang="zh-CN" altLang="en-US" dirty="0"/>
              <a:t>：子查询生成的临时表，可以出现在主查询的</a:t>
            </a:r>
            <a:r>
              <a:rPr lang="en-US" altLang="zh-CN" dirty="0"/>
              <a:t>FROM</a:t>
            </a:r>
            <a:r>
              <a:rPr lang="zh-CN" altLang="en-US" dirty="0"/>
              <a:t>子句中，作为主查询的查询对象。</a:t>
            </a:r>
            <a:endParaRPr lang="en-US" altLang="zh-CN" dirty="0"/>
          </a:p>
          <a:p>
            <a:pPr>
              <a:buNone/>
            </a:pPr>
            <a:endParaRPr lang="en-US" altLang="zh-CN" dirty="0"/>
          </a:p>
          <a:p>
            <a:pPr>
              <a:buNone/>
            </a:pPr>
            <a:r>
              <a:rPr lang="en-US" altLang="zh-CN" dirty="0">
                <a:solidFill>
                  <a:srgbClr val="0066FF"/>
                </a:solidFill>
              </a:rPr>
              <a:t>SELECT</a:t>
            </a:r>
            <a:r>
              <a:rPr lang="en-US" altLang="zh-CN" dirty="0"/>
              <a:t> col1,col2,tempcol4</a:t>
            </a:r>
          </a:p>
          <a:p>
            <a:pPr>
              <a:buNone/>
            </a:pPr>
            <a:r>
              <a:rPr lang="en-US" altLang="zh-CN" dirty="0">
                <a:solidFill>
                  <a:srgbClr val="0066FF"/>
                </a:solidFill>
              </a:rPr>
              <a:t>FROM</a:t>
            </a:r>
            <a:r>
              <a:rPr lang="en-US" altLang="zh-CN" dirty="0"/>
              <a:t> TABLE1, </a:t>
            </a:r>
          </a:p>
          <a:p>
            <a:pPr>
              <a:buNone/>
            </a:pPr>
            <a:r>
              <a:rPr lang="en-US" altLang="zh-CN" dirty="0"/>
              <a:t>    (</a:t>
            </a:r>
            <a:r>
              <a:rPr lang="en-US" altLang="zh-CN" dirty="0">
                <a:solidFill>
                  <a:srgbClr val="FF0000"/>
                </a:solidFill>
              </a:rPr>
              <a:t> </a:t>
            </a:r>
          </a:p>
          <a:p>
            <a:pPr>
              <a:buNone/>
            </a:pPr>
            <a:r>
              <a:rPr lang="en-US" altLang="zh-CN" dirty="0">
                <a:solidFill>
                  <a:srgbClr val="FF0000"/>
                </a:solidFill>
              </a:rPr>
              <a:t>                             </a:t>
            </a:r>
            <a:r>
              <a:rPr lang="en-US" altLang="zh-CN" dirty="0"/>
              <a:t>) </a:t>
            </a:r>
            <a:r>
              <a:rPr lang="en-US" altLang="zh-CN" dirty="0">
                <a:solidFill>
                  <a:srgbClr val="FF0000"/>
                </a:solidFill>
              </a:rPr>
              <a:t>AS </a:t>
            </a:r>
          </a:p>
          <a:p>
            <a:pPr>
              <a:buNone/>
            </a:pPr>
            <a:r>
              <a:rPr lang="en-US" altLang="zh-CN" b="1" dirty="0">
                <a:solidFill>
                  <a:srgbClr val="FF0000"/>
                </a:solidFill>
              </a:rPr>
              <a:t>     TABLE2_TMP(tempcol3,tempcol4)</a:t>
            </a:r>
          </a:p>
          <a:p>
            <a:pPr>
              <a:buNone/>
            </a:pPr>
            <a:r>
              <a:rPr lang="en-US" altLang="zh-CN" dirty="0">
                <a:solidFill>
                  <a:srgbClr val="0066FF"/>
                </a:solidFill>
              </a:rPr>
              <a:t>WHERE</a:t>
            </a:r>
            <a:r>
              <a:rPr lang="en-US" altLang="zh-CN" dirty="0"/>
              <a:t> col1=</a:t>
            </a:r>
            <a:r>
              <a:rPr lang="en-US" altLang="zh-CN" b="1" dirty="0">
                <a:solidFill>
                  <a:srgbClr val="FF0000"/>
                </a:solidFill>
              </a:rPr>
              <a:t>TABLE2_TMP.</a:t>
            </a:r>
            <a:r>
              <a:rPr lang="en-US" altLang="zh-CN" dirty="0"/>
              <a:t>tempcol3</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28AF151-3A7E-497E-82D4-A5C2A7624A47}"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144</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矩形 4"/>
          <p:cNvSpPr/>
          <p:nvPr/>
        </p:nvSpPr>
        <p:spPr>
          <a:xfrm>
            <a:off x="1187624" y="4221088"/>
            <a:ext cx="6737176" cy="964046"/>
          </a:xfrm>
          <a:prstGeom prst="rect">
            <a:avLst/>
          </a:prstGeom>
        </p:spPr>
        <p:txBody>
          <a:bodyPr wrap="square">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SELECT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col3,avg(col4) </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FROM</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TABLE2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GROUP BY col3</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39103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132857"/>
            <a:ext cx="8229600" cy="2808312"/>
          </a:xfrm>
        </p:spPr>
        <p:txBody>
          <a:bodyPr/>
          <a:lstStyle/>
          <a:p>
            <a:pPr marL="0" indent="0">
              <a:buNone/>
            </a:pPr>
            <a:r>
              <a:rPr lang="en-US" altLang="zh-CN" dirty="0">
                <a:solidFill>
                  <a:srgbClr val="0066FF"/>
                </a:solidFill>
              </a:rPr>
              <a:t>SELECT</a:t>
            </a:r>
            <a:r>
              <a:rPr lang="en-US" altLang="zh-CN" dirty="0"/>
              <a:t> sno, cno</a:t>
            </a:r>
          </a:p>
          <a:p>
            <a:pPr marL="0" indent="0">
              <a:buNone/>
            </a:pPr>
            <a:r>
              <a:rPr lang="en-US" altLang="zh-CN" dirty="0">
                <a:solidFill>
                  <a:srgbClr val="0066FF"/>
                </a:solidFill>
              </a:rPr>
              <a:t>FROM</a:t>
            </a:r>
            <a:r>
              <a:rPr lang="en-US" altLang="zh-CN" dirty="0"/>
              <a:t> sc, </a:t>
            </a:r>
            <a:r>
              <a:rPr lang="en-US" altLang="zh-CN" dirty="0">
                <a:solidFill>
                  <a:srgbClr val="FF0000"/>
                </a:solidFill>
              </a:rPr>
              <a:t>(</a:t>
            </a:r>
          </a:p>
          <a:p>
            <a:pPr marL="0" indent="0">
              <a:buNone/>
            </a:pPr>
            <a:r>
              <a:rPr lang="en-US" altLang="zh-CN" dirty="0">
                <a:solidFill>
                  <a:srgbClr val="FF0000"/>
                </a:solidFill>
              </a:rPr>
              <a:t>                                          ) </a:t>
            </a:r>
          </a:p>
          <a:p>
            <a:pPr marL="0" indent="0">
              <a:buNone/>
            </a:pPr>
            <a:r>
              <a:rPr lang="en-US" altLang="zh-CN" dirty="0">
                <a:solidFill>
                  <a:srgbClr val="FF0000"/>
                </a:solidFill>
              </a:rPr>
              <a:t>    AS avg_sc(</a:t>
            </a:r>
            <a:r>
              <a:rPr lang="en-US" altLang="zh-CN" dirty="0" err="1">
                <a:solidFill>
                  <a:srgbClr val="FF0000"/>
                </a:solidFill>
              </a:rPr>
              <a:t>avg_sno</a:t>
            </a:r>
            <a:r>
              <a:rPr lang="en-US" altLang="zh-CN" dirty="0">
                <a:solidFill>
                  <a:srgbClr val="FF0000"/>
                </a:solidFill>
              </a:rPr>
              <a:t>, avg_grade)</a:t>
            </a:r>
          </a:p>
          <a:p>
            <a:pPr marL="0" indent="0">
              <a:buNone/>
            </a:pPr>
            <a:r>
              <a:rPr lang="en-US" altLang="zh-CN" dirty="0">
                <a:solidFill>
                  <a:srgbClr val="0066FF"/>
                </a:solidFill>
              </a:rPr>
              <a:t>WHERE</a:t>
            </a:r>
            <a:r>
              <a:rPr lang="en-US" altLang="zh-CN" dirty="0"/>
              <a:t> </a:t>
            </a:r>
            <a:r>
              <a:rPr lang="en-US" altLang="zh-CN" dirty="0" err="1"/>
              <a:t>sc.sno</a:t>
            </a:r>
            <a:r>
              <a:rPr lang="en-US" altLang="zh-CN" dirty="0"/>
              <a:t>=</a:t>
            </a:r>
            <a:r>
              <a:rPr lang="en-US" altLang="zh-CN" dirty="0" err="1">
                <a:solidFill>
                  <a:srgbClr val="FF0000"/>
                </a:solidFill>
              </a:rPr>
              <a:t>avg_sc</a:t>
            </a:r>
            <a:r>
              <a:rPr lang="en-US" altLang="zh-CN" dirty="0" err="1"/>
              <a:t>.avg_sno</a:t>
            </a:r>
            <a:r>
              <a:rPr lang="en-US" altLang="zh-CN" dirty="0"/>
              <a:t> AND sc.grade&gt;=</a:t>
            </a:r>
            <a:r>
              <a:rPr lang="en-US" altLang="zh-CN" dirty="0">
                <a:solidFill>
                  <a:srgbClr val="FF0000"/>
                </a:solidFill>
              </a:rPr>
              <a:t>avg_sc</a:t>
            </a:r>
            <a:r>
              <a:rPr lang="en-US" altLang="zh-CN" dirty="0"/>
              <a:t>.avg_grade</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28AF151-3A7E-497E-82D4-A5C2A7624A47}"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2" name="矩形 1"/>
          <p:cNvSpPr/>
          <p:nvPr/>
        </p:nvSpPr>
        <p:spPr>
          <a:xfrm>
            <a:off x="2411760" y="2636912"/>
            <a:ext cx="5904656" cy="964046"/>
          </a:xfrm>
          <a:prstGeom prst="rect">
            <a:avLst/>
          </a:prstGeom>
        </p:spPr>
        <p:txBody>
          <a:bodyPr wrap="square">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SELECT </a:t>
            </a:r>
            <a:r>
              <a:rPr kumimoji="1" lang="en-US" altLang="zh-CN" sz="2400" b="0" i="0" u="none" strike="noStrike" kern="1200" cap="none" spc="0" normalizeH="0" baseline="0" noProof="0" dirty="0" err="1">
                <a:ln>
                  <a:noFill/>
                </a:ln>
                <a:solidFill>
                  <a:srgbClr val="FF0000"/>
                </a:solidFill>
                <a:effectLst/>
                <a:uLnTx/>
                <a:uFillTx/>
                <a:latin typeface="Verdana" pitchFamily="34" charset="0"/>
                <a:ea typeface="宋体" pitchFamily="2" charset="-122"/>
                <a:cs typeface="+mn-cs"/>
              </a:rPr>
              <a:t>sno,avg</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(grade) FROM sc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GROUP BY sno</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5" name="内容占位符 2">
            <a:extLst>
              <a:ext uri="{FF2B5EF4-FFF2-40B4-BE49-F238E27FC236}">
                <a16:creationId xmlns:a16="http://schemas.microsoft.com/office/drawing/2014/main" id="{716EAE7C-ECA5-4D8A-A17C-7D3CF8036DDA}"/>
              </a:ext>
            </a:extLst>
          </p:cNvPr>
          <p:cNvSpPr txBox="1">
            <a:spLocks/>
          </p:cNvSpPr>
          <p:nvPr/>
        </p:nvSpPr>
        <p:spPr bwMode="auto">
          <a:xfrm>
            <a:off x="457200" y="921211"/>
            <a:ext cx="8229600"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baseline="0">
                <a:solidFill>
                  <a:schemeClr val="tx1"/>
                </a:solidFill>
                <a:latin typeface="Verdana" pitchFamily="34" charset="0"/>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kumimoji="0" lang="zh-CN" altLang="en-US" dirty="0"/>
              <a:t>例：查询成绩表中每个学生选的所有课程中自己学的比较好（大于自己的平时成绩）的课程号。</a:t>
            </a:r>
            <a:endParaRPr kumimoji="0" lang="en-US" altLang="zh-CN" dirty="0"/>
          </a:p>
        </p:txBody>
      </p:sp>
      <p:sp>
        <p:nvSpPr>
          <p:cNvPr id="6" name="对话气泡: 圆角矩形 5">
            <a:extLst>
              <a:ext uri="{FF2B5EF4-FFF2-40B4-BE49-F238E27FC236}">
                <a16:creationId xmlns:a16="http://schemas.microsoft.com/office/drawing/2014/main" id="{C4C9B089-0EA7-41DE-9BC9-090A53686375}"/>
              </a:ext>
            </a:extLst>
          </p:cNvPr>
          <p:cNvSpPr/>
          <p:nvPr/>
        </p:nvSpPr>
        <p:spPr>
          <a:xfrm>
            <a:off x="5580112" y="5475733"/>
            <a:ext cx="2520280" cy="833587"/>
          </a:xfrm>
          <a:prstGeom prst="wedgeRoundRectCallout">
            <a:avLst>
              <a:gd name="adj1" fmla="val -72135"/>
              <a:gd name="adj2" fmla="val -10048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相关嵌套？</a:t>
            </a:r>
            <a:endParaRPr lang="en-US" altLang="zh-CN" dirty="0"/>
          </a:p>
          <a:p>
            <a:pPr algn="ctr"/>
            <a:r>
              <a:rPr lang="zh-CN" altLang="en-US" dirty="0"/>
              <a:t>物化、临时表</a:t>
            </a:r>
          </a:p>
        </p:txBody>
      </p:sp>
    </p:spTree>
    <p:extLst>
      <p:ext uri="{BB962C8B-B14F-4D97-AF65-F5344CB8AC3E}">
        <p14:creationId xmlns:p14="http://schemas.microsoft.com/office/powerpoint/2010/main" val="402481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4704"/>
            <a:ext cx="8229600" cy="4389437"/>
          </a:xfrm>
        </p:spPr>
        <p:txBody>
          <a:bodyPr/>
          <a:lstStyle/>
          <a:p>
            <a:pPr marL="0" indent="0">
              <a:buNone/>
            </a:pPr>
            <a:r>
              <a:rPr lang="zh-CN" altLang="en-US" b="1" dirty="0"/>
              <a:t>派生表的属性列</a:t>
            </a:r>
            <a:r>
              <a:rPr lang="zh-CN" altLang="en-US" dirty="0"/>
              <a:t>：子查询中</a:t>
            </a:r>
            <a:r>
              <a:rPr lang="zh-CN" altLang="en-US" dirty="0">
                <a:solidFill>
                  <a:srgbClr val="FF0000"/>
                </a:solidFill>
              </a:rPr>
              <a:t>没有聚集函数</a:t>
            </a:r>
            <a:r>
              <a:rPr lang="zh-CN" altLang="en-US" dirty="0"/>
              <a:t>的情况下可以</a:t>
            </a:r>
            <a:r>
              <a:rPr lang="zh-CN" altLang="en-US" dirty="0">
                <a:solidFill>
                  <a:srgbClr val="FF0000"/>
                </a:solidFill>
              </a:rPr>
              <a:t>不显示命名</a:t>
            </a:r>
            <a:r>
              <a:rPr lang="zh-CN" altLang="en-US" dirty="0"/>
              <a:t>。</a:t>
            </a:r>
            <a:endParaRPr lang="en-US" altLang="zh-CN" dirty="0"/>
          </a:p>
          <a:p>
            <a:pPr marL="0" indent="0">
              <a:buNone/>
            </a:pPr>
            <a:r>
              <a:rPr lang="en-US" altLang="zh-CN" dirty="0">
                <a:solidFill>
                  <a:srgbClr val="0066FF"/>
                </a:solidFill>
              </a:rPr>
              <a:t>SELECT</a:t>
            </a:r>
            <a:r>
              <a:rPr lang="en-US" altLang="zh-CN" dirty="0"/>
              <a:t> sname</a:t>
            </a:r>
          </a:p>
          <a:p>
            <a:pPr marL="0" indent="0">
              <a:buNone/>
            </a:pPr>
            <a:r>
              <a:rPr lang="en-US" altLang="zh-CN" dirty="0">
                <a:solidFill>
                  <a:srgbClr val="0066FF"/>
                </a:solidFill>
              </a:rPr>
              <a:t>FROM</a:t>
            </a:r>
            <a:r>
              <a:rPr lang="en-US" altLang="zh-CN" dirty="0"/>
              <a:t> student, </a:t>
            </a:r>
            <a:r>
              <a:rPr lang="en-US" altLang="zh-CN" dirty="0">
                <a:solidFill>
                  <a:srgbClr val="FF0000"/>
                </a:solidFill>
              </a:rPr>
              <a:t>(SELECT sno FROM sc </a:t>
            </a:r>
          </a:p>
          <a:p>
            <a:pPr marL="0" indent="0">
              <a:buNone/>
            </a:pPr>
            <a:r>
              <a:rPr lang="en-US" altLang="zh-CN" dirty="0">
                <a:solidFill>
                  <a:srgbClr val="FF0000"/>
                </a:solidFill>
              </a:rPr>
              <a:t>    WHERE cno=‘1’) AS sc1</a:t>
            </a:r>
          </a:p>
          <a:p>
            <a:pPr marL="0" indent="0">
              <a:buNone/>
            </a:pPr>
            <a:r>
              <a:rPr lang="en-US" altLang="zh-CN" dirty="0">
                <a:solidFill>
                  <a:srgbClr val="0066FF"/>
                </a:solidFill>
              </a:rPr>
              <a:t>WHERE</a:t>
            </a:r>
            <a:r>
              <a:rPr lang="en-US" altLang="zh-CN" dirty="0"/>
              <a:t> student.sno=</a:t>
            </a:r>
            <a:r>
              <a:rPr lang="en-US" altLang="zh-CN" dirty="0">
                <a:solidFill>
                  <a:srgbClr val="FF0000"/>
                </a:solidFill>
              </a:rPr>
              <a:t>sc1.</a:t>
            </a:r>
            <a:r>
              <a:rPr lang="en-US" altLang="zh-CN" dirty="0"/>
              <a:t>sno</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28AF151-3A7E-497E-82D4-A5C2A7624A47}"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146</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58941840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idx="1"/>
          </p:nvPr>
        </p:nvSpPr>
        <p:spPr>
          <a:xfrm>
            <a:off x="565150" y="188913"/>
            <a:ext cx="8110538" cy="1379537"/>
          </a:xfrm>
        </p:spPr>
        <p:txBody>
          <a:bodyPr/>
          <a:lstStyle/>
          <a:p>
            <a:pPr eaLnBrk="1" hangingPunct="1">
              <a:buFont typeface="Wingdings" pitchFamily="2" charset="2"/>
              <a:buNone/>
            </a:pPr>
            <a:r>
              <a:rPr lang="zh-CN" altLang="en-US" sz="2400" dirty="0"/>
              <a:t>分组查询再举例：</a:t>
            </a:r>
            <a:r>
              <a:rPr lang="en-US" altLang="zh-CN" sz="2400" dirty="0"/>
              <a:t>select cno, max(grade)</a:t>
            </a:r>
          </a:p>
          <a:p>
            <a:pPr eaLnBrk="1" hangingPunct="1">
              <a:buFont typeface="Wingdings" pitchFamily="2" charset="2"/>
              <a:buNone/>
            </a:pPr>
            <a:r>
              <a:rPr lang="en-US" altLang="zh-CN" sz="2400" dirty="0"/>
              <a:t>                      from sc</a:t>
            </a:r>
          </a:p>
          <a:p>
            <a:pPr eaLnBrk="1" hangingPunct="1">
              <a:buFont typeface="Wingdings" pitchFamily="2" charset="2"/>
              <a:buNone/>
            </a:pPr>
            <a:r>
              <a:rPr lang="en-US" altLang="zh-CN" sz="2400" dirty="0"/>
              <a:t>                      group by cno;  </a:t>
            </a:r>
            <a:r>
              <a:rPr lang="zh-CN" altLang="en-US" sz="2400" dirty="0"/>
              <a:t>最高分学生的学号？？？</a:t>
            </a:r>
          </a:p>
        </p:txBody>
      </p:sp>
      <p:sp>
        <p:nvSpPr>
          <p:cNvPr id="104451" name="Rectangle 3"/>
          <p:cNvSpPr>
            <a:spLocks noChangeArrowheads="1"/>
          </p:cNvSpPr>
          <p:nvPr/>
        </p:nvSpPr>
        <p:spPr bwMode="auto">
          <a:xfrm>
            <a:off x="533400" y="1628775"/>
            <a:ext cx="8229600" cy="830997"/>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group by</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的局限性：</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select</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子句中不允许出现分组、集函数之外的查询列</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p:txBody>
      </p:sp>
      <p:sp>
        <p:nvSpPr>
          <p:cNvPr id="104453" name="Rectangle 5"/>
          <p:cNvSpPr>
            <a:spLocks noChangeArrowheads="1"/>
          </p:cNvSpPr>
          <p:nvPr/>
        </p:nvSpPr>
        <p:spPr bwMode="auto">
          <a:xfrm>
            <a:off x="609600" y="2492375"/>
            <a:ext cx="8305800" cy="43396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ORACLE</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例子</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select </a:t>
            </a:r>
            <a:r>
              <a:rPr kumimoji="1" lang="en-US" altLang="zh-CN" sz="24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substr</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(maxsno,1,3) as grade,</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substr</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(maxsno,4,5) as sno, cno</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from</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select max( </a:t>
            </a:r>
            <a:r>
              <a:rPr kumimoji="1" lang="en-US" altLang="zh-CN" sz="2400" b="0" i="0" u="none" strike="noStrike" kern="1200" cap="none" spc="0" normalizeH="0" baseline="0" noProof="0" dirty="0" err="1">
                <a:ln>
                  <a:noFill/>
                </a:ln>
                <a:solidFill>
                  <a:srgbClr val="FF0000"/>
                </a:solidFill>
                <a:effectLst/>
                <a:uLnTx/>
                <a:uFillTx/>
                <a:latin typeface="Verdana" pitchFamily="34" charset="0"/>
                <a:ea typeface="宋体" pitchFamily="2" charset="-122"/>
                <a:cs typeface="+mn-cs"/>
              </a:rPr>
              <a:t>to_string</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(grade,</a:t>
            </a:r>
            <a:r>
              <a:rPr kumimoji="1" lang="en-US" altLang="zh-CN"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000</a:t>
            </a:r>
            <a:r>
              <a:rPr kumimoji="1" lang="en-US" altLang="zh-CN"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)|sno)  as</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err="1">
                <a:ln>
                  <a:noFill/>
                </a:ln>
                <a:solidFill>
                  <a:srgbClr val="FF0000"/>
                </a:solidFill>
                <a:effectLst/>
                <a:uLnTx/>
                <a:uFillTx/>
                <a:latin typeface="Verdana" pitchFamily="34" charset="0"/>
                <a:ea typeface="宋体" pitchFamily="2" charset="-122"/>
                <a:cs typeface="+mn-cs"/>
              </a:rPr>
              <a:t>maxsno</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 cno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  from sc</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  group by cno</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p:txBody>
      </p:sp>
      <p:sp>
        <p:nvSpPr>
          <p:cNvPr id="104456" name="Text Box 8"/>
          <p:cNvSpPr txBox="1">
            <a:spLocks noChangeArrowheads="1"/>
          </p:cNvSpPr>
          <p:nvPr/>
        </p:nvSpPr>
        <p:spPr bwMode="auto">
          <a:xfrm>
            <a:off x="3327400" y="6265863"/>
            <a:ext cx="2012950"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FF"/>
                </a:solidFill>
                <a:effectLst/>
                <a:uLnTx/>
                <a:uFillTx/>
                <a:latin typeface="Verdana" pitchFamily="34" charset="0"/>
                <a:ea typeface="宋体" pitchFamily="2" charset="-122"/>
                <a:cs typeface="+mn-cs"/>
              </a:rPr>
              <a:t>前两名？？？</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D70D20A-D8BA-4BA9-92C6-D817BE36FC9B}"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147</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69725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 calcmode="lin" valueType="num">
                                      <p:cBhvr additive="base">
                                        <p:cTn id="7" dur="500" fill="hold"/>
                                        <p:tgtEl>
                                          <p:spTgt spid="104451"/>
                                        </p:tgtEl>
                                        <p:attrNameLst>
                                          <p:attrName>ppt_x</p:attrName>
                                        </p:attrNameLst>
                                      </p:cBhvr>
                                      <p:tavLst>
                                        <p:tav tm="0">
                                          <p:val>
                                            <p:strVal val="0-#ppt_w/2"/>
                                          </p:val>
                                        </p:tav>
                                        <p:tav tm="100000">
                                          <p:val>
                                            <p:strVal val="#ppt_x"/>
                                          </p:val>
                                        </p:tav>
                                      </p:tavLst>
                                    </p:anim>
                                    <p:anim calcmode="lin" valueType="num">
                                      <p:cBhvr additive="base">
                                        <p:cTn id="8" dur="500" fill="hold"/>
                                        <p:tgtEl>
                                          <p:spTgt spid="1044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53"/>
                                        </p:tgtEl>
                                        <p:attrNameLst>
                                          <p:attrName>style.visibility</p:attrName>
                                        </p:attrNameLst>
                                      </p:cBhvr>
                                      <p:to>
                                        <p:strVal val="visible"/>
                                      </p:to>
                                    </p:set>
                                    <p:anim calcmode="lin" valueType="num">
                                      <p:cBhvr additive="base">
                                        <p:cTn id="13" dur="500" fill="hold"/>
                                        <p:tgtEl>
                                          <p:spTgt spid="104453"/>
                                        </p:tgtEl>
                                        <p:attrNameLst>
                                          <p:attrName>ppt_x</p:attrName>
                                        </p:attrNameLst>
                                      </p:cBhvr>
                                      <p:tavLst>
                                        <p:tav tm="0">
                                          <p:val>
                                            <p:strVal val="0-#ppt_w/2"/>
                                          </p:val>
                                        </p:tav>
                                        <p:tav tm="100000">
                                          <p:val>
                                            <p:strVal val="#ppt_x"/>
                                          </p:val>
                                        </p:tav>
                                      </p:tavLst>
                                    </p:anim>
                                    <p:anim calcmode="lin" valueType="num">
                                      <p:cBhvr additive="base">
                                        <p:cTn id="14" dur="500" fill="hold"/>
                                        <p:tgtEl>
                                          <p:spTgt spid="10445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4456"/>
                                        </p:tgtEl>
                                        <p:attrNameLst>
                                          <p:attrName>style.visibility</p:attrName>
                                        </p:attrNameLst>
                                      </p:cBhvr>
                                      <p:to>
                                        <p:strVal val="visible"/>
                                      </p:to>
                                    </p:set>
                                    <p:anim calcmode="lin" valueType="num">
                                      <p:cBhvr additive="base">
                                        <p:cTn id="19" dur="500" fill="hold"/>
                                        <p:tgtEl>
                                          <p:spTgt spid="104456"/>
                                        </p:tgtEl>
                                        <p:attrNameLst>
                                          <p:attrName>ppt_x</p:attrName>
                                        </p:attrNameLst>
                                      </p:cBhvr>
                                      <p:tavLst>
                                        <p:tav tm="0">
                                          <p:val>
                                            <p:strVal val="1+#ppt_w/2"/>
                                          </p:val>
                                        </p:tav>
                                        <p:tav tm="100000">
                                          <p:val>
                                            <p:strVal val="#ppt_x"/>
                                          </p:val>
                                        </p:tav>
                                      </p:tavLst>
                                    </p:anim>
                                    <p:anim calcmode="lin" valueType="num">
                                      <p:cBhvr additive="base">
                                        <p:cTn id="20" dur="500" fill="hold"/>
                                        <p:tgtEl>
                                          <p:spTgt spid="1044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P spid="104453" grpId="0" autoUpdateAnimBg="0"/>
      <p:bldP spid="104456"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idx="1"/>
          </p:nvPr>
        </p:nvSpPr>
        <p:spPr>
          <a:xfrm>
            <a:off x="323850" y="188913"/>
            <a:ext cx="8496300" cy="6480175"/>
          </a:xfrm>
        </p:spPr>
        <p:txBody>
          <a:bodyPr/>
          <a:lstStyle/>
          <a:p>
            <a:pPr eaLnBrk="1" hangingPunct="1">
              <a:buFont typeface="Wingdings" pitchFamily="2" charset="2"/>
              <a:buNone/>
            </a:pPr>
            <a:r>
              <a:rPr lang="en-US" altLang="zh-CN" sz="2400" dirty="0"/>
              <a:t>ORACLE</a:t>
            </a:r>
            <a:r>
              <a:rPr lang="zh-CN" altLang="en-US" sz="2400" dirty="0"/>
              <a:t>列子：</a:t>
            </a:r>
          </a:p>
          <a:p>
            <a:pPr eaLnBrk="1" hangingPunct="1">
              <a:buFont typeface="Wingdings" pitchFamily="2" charset="2"/>
              <a:buNone/>
            </a:pPr>
            <a:r>
              <a:rPr lang="en-US" altLang="zh-CN" sz="2400" dirty="0"/>
              <a:t>select *</a:t>
            </a:r>
          </a:p>
          <a:p>
            <a:pPr eaLnBrk="1" hangingPunct="1">
              <a:buFont typeface="Wingdings" pitchFamily="2" charset="2"/>
              <a:buNone/>
            </a:pPr>
            <a:r>
              <a:rPr lang="en-US" altLang="zh-CN" sz="2400" dirty="0"/>
              <a:t>from</a:t>
            </a:r>
          </a:p>
          <a:p>
            <a:pPr eaLnBrk="1" hangingPunct="1">
              <a:buFont typeface="Wingdings" pitchFamily="2" charset="2"/>
              <a:buNone/>
            </a:pPr>
            <a:r>
              <a:rPr lang="en-US" altLang="zh-CN" sz="2400" dirty="0"/>
              <a:t>(select sno, cno, grade, </a:t>
            </a:r>
            <a:r>
              <a:rPr lang="en-US" altLang="zh-CN" sz="2400" dirty="0">
                <a:solidFill>
                  <a:srgbClr val="0000FF"/>
                </a:solidFill>
              </a:rPr>
              <a:t>rank ()  </a:t>
            </a:r>
            <a:r>
              <a:rPr lang="en-US" altLang="zh-CN" sz="2400" dirty="0">
                <a:solidFill>
                  <a:srgbClr val="C00000"/>
                </a:solidFill>
              </a:rPr>
              <a:t>over(partition cno order by grade desc</a:t>
            </a:r>
            <a:r>
              <a:rPr lang="en-US" altLang="zh-CN" sz="2400" dirty="0"/>
              <a:t> ) </a:t>
            </a:r>
            <a:r>
              <a:rPr lang="en-US" altLang="zh-CN" sz="2400" dirty="0">
                <a:solidFill>
                  <a:srgbClr val="0000FF"/>
                </a:solidFill>
              </a:rPr>
              <a:t>as </a:t>
            </a:r>
            <a:r>
              <a:rPr lang="en-US" altLang="zh-CN" sz="2400" dirty="0" err="1">
                <a:solidFill>
                  <a:srgbClr val="0000FF"/>
                </a:solidFill>
              </a:rPr>
              <a:t>rk</a:t>
            </a:r>
            <a:endParaRPr lang="en-US" altLang="zh-CN" sz="2400" dirty="0">
              <a:solidFill>
                <a:srgbClr val="0000FF"/>
              </a:solidFill>
            </a:endParaRPr>
          </a:p>
          <a:p>
            <a:pPr eaLnBrk="1" hangingPunct="1">
              <a:buFont typeface="Wingdings" pitchFamily="2" charset="2"/>
              <a:buNone/>
            </a:pPr>
            <a:r>
              <a:rPr lang="en-US" altLang="zh-CN" sz="2400" dirty="0"/>
              <a:t>from sc</a:t>
            </a:r>
          </a:p>
          <a:p>
            <a:pPr eaLnBrk="1" hangingPunct="1">
              <a:buFont typeface="Wingdings" pitchFamily="2" charset="2"/>
              <a:buNone/>
            </a:pPr>
            <a:r>
              <a:rPr lang="en-US" altLang="zh-CN" sz="2400" dirty="0"/>
              <a:t>)</a:t>
            </a:r>
          </a:p>
          <a:p>
            <a:pPr eaLnBrk="1" hangingPunct="1">
              <a:buFont typeface="Wingdings" pitchFamily="2" charset="2"/>
              <a:buNone/>
            </a:pPr>
            <a:r>
              <a:rPr lang="en-US" altLang="zh-CN" sz="2400" dirty="0"/>
              <a:t>where </a:t>
            </a:r>
            <a:r>
              <a:rPr lang="en-US" altLang="zh-CN" sz="2400" dirty="0" err="1"/>
              <a:t>rk</a:t>
            </a:r>
            <a:r>
              <a:rPr lang="en-US" altLang="zh-CN" sz="2400" dirty="0"/>
              <a:t> = 1 or </a:t>
            </a:r>
            <a:r>
              <a:rPr lang="en-US" altLang="zh-CN" sz="2400" dirty="0" err="1"/>
              <a:t>rk</a:t>
            </a:r>
            <a:r>
              <a:rPr lang="en-US" altLang="zh-CN" sz="2400" dirty="0"/>
              <a:t> = 2</a:t>
            </a:r>
          </a:p>
          <a:p>
            <a:pPr eaLnBrk="1" hangingPunct="1">
              <a:buFont typeface="Wingdings" pitchFamily="2" charset="2"/>
              <a:buNone/>
            </a:pPr>
            <a:endParaRPr lang="en-US" altLang="zh-CN" sz="2400" dirty="0"/>
          </a:p>
          <a:p>
            <a:pPr eaLnBrk="1" hangingPunct="1">
              <a:buFont typeface="Wingdings" pitchFamily="2" charset="2"/>
              <a:buNone/>
            </a:pPr>
            <a:r>
              <a:rPr lang="en-US" altLang="zh-CN" sz="2400" dirty="0"/>
              <a:t>Sql server</a:t>
            </a:r>
            <a:r>
              <a:rPr lang="zh-CN" altLang="en-US" sz="2400" dirty="0"/>
              <a:t>例子（针对某一门课程）：</a:t>
            </a:r>
          </a:p>
          <a:p>
            <a:pPr eaLnBrk="1" hangingPunct="1">
              <a:buFont typeface="Wingdings" pitchFamily="2" charset="2"/>
              <a:buNone/>
            </a:pPr>
            <a:r>
              <a:rPr lang="en-US" altLang="zh-CN" sz="2400" dirty="0"/>
              <a:t>select </a:t>
            </a:r>
            <a:r>
              <a:rPr lang="en-US" altLang="zh-CN" sz="2400" dirty="0">
                <a:solidFill>
                  <a:srgbClr val="0000FF"/>
                </a:solidFill>
              </a:rPr>
              <a:t>top 3</a:t>
            </a:r>
            <a:r>
              <a:rPr lang="en-US" altLang="zh-CN" sz="2400" dirty="0"/>
              <a:t> </a:t>
            </a:r>
            <a:r>
              <a:rPr lang="en-US" altLang="zh-CN" sz="2400" dirty="0" err="1"/>
              <a:t>cno,sno,grade</a:t>
            </a:r>
            <a:r>
              <a:rPr lang="en-US" altLang="zh-CN" sz="2400" dirty="0"/>
              <a:t>  from sc</a:t>
            </a:r>
          </a:p>
          <a:p>
            <a:pPr eaLnBrk="1" hangingPunct="1">
              <a:buFont typeface="Wingdings" pitchFamily="2" charset="2"/>
              <a:buNone/>
            </a:pPr>
            <a:r>
              <a:rPr lang="en-US" altLang="zh-CN" sz="2400" dirty="0"/>
              <a:t>where cno=</a:t>
            </a:r>
            <a:r>
              <a:rPr lang="en-US" altLang="zh-CN" sz="2400" dirty="0">
                <a:latin typeface="Times New Roman" pitchFamily="18" charset="0"/>
              </a:rPr>
              <a:t>‘</a:t>
            </a:r>
            <a:r>
              <a:rPr lang="en-US" altLang="zh-CN" sz="2400" dirty="0"/>
              <a:t>001</a:t>
            </a:r>
            <a:r>
              <a:rPr lang="en-US" altLang="zh-CN" sz="2400" dirty="0">
                <a:latin typeface="Times New Roman" pitchFamily="18" charset="0"/>
              </a:rPr>
              <a:t>’</a:t>
            </a:r>
            <a:endParaRPr lang="en-US" altLang="zh-CN" sz="2400" dirty="0"/>
          </a:p>
          <a:p>
            <a:pPr eaLnBrk="1" hangingPunct="1">
              <a:buFont typeface="Wingdings" pitchFamily="2" charset="2"/>
              <a:buNone/>
            </a:pPr>
            <a:r>
              <a:rPr lang="en-US" altLang="zh-CN" sz="2400" dirty="0">
                <a:solidFill>
                  <a:srgbClr val="0000FF"/>
                </a:solidFill>
              </a:rPr>
              <a:t>order by grade </a:t>
            </a:r>
            <a:r>
              <a:rPr lang="en-US" altLang="zh-CN" sz="2400" dirty="0" err="1">
                <a:solidFill>
                  <a:srgbClr val="0000FF"/>
                </a:solidFill>
              </a:rPr>
              <a:t>desc</a:t>
            </a:r>
            <a:r>
              <a:rPr lang="en-US" altLang="zh-CN" sz="2400" dirty="0"/>
              <a:t>;</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04585D2-765F-43E9-9CCD-1A2978363C3F}"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148</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01342408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51520" y="115888"/>
            <a:ext cx="8090793" cy="519112"/>
          </a:xfrm>
        </p:spPr>
        <p:txBody>
          <a:bodyPr/>
          <a:lstStyle/>
          <a:p>
            <a:pPr eaLnBrk="1" hangingPunct="1"/>
            <a:r>
              <a:rPr lang="en-US" altLang="zh-CN" sz="2800" b="1" dirty="0">
                <a:solidFill>
                  <a:schemeClr val="tx1"/>
                </a:solidFill>
              </a:rPr>
              <a:t>3.5  </a:t>
            </a:r>
            <a:r>
              <a:rPr lang="zh-CN" altLang="en-US" sz="2800" b="1" dirty="0">
                <a:solidFill>
                  <a:schemeClr val="tx1"/>
                </a:solidFill>
              </a:rPr>
              <a:t>数据更新</a:t>
            </a:r>
          </a:p>
        </p:txBody>
      </p:sp>
      <p:sp>
        <p:nvSpPr>
          <p:cNvPr id="86019" name="Rectangle 3"/>
          <p:cNvSpPr>
            <a:spLocks noGrp="1" noChangeArrowheads="1"/>
          </p:cNvSpPr>
          <p:nvPr>
            <p:ph idx="1"/>
          </p:nvPr>
        </p:nvSpPr>
        <p:spPr>
          <a:xfrm>
            <a:off x="179388" y="692150"/>
            <a:ext cx="8785225" cy="5976938"/>
          </a:xfrm>
        </p:spPr>
        <p:txBody>
          <a:bodyPr/>
          <a:lstStyle/>
          <a:p>
            <a:pPr eaLnBrk="1" hangingPunct="1">
              <a:buFont typeface="Wingdings" pitchFamily="2" charset="2"/>
              <a:buNone/>
            </a:pPr>
            <a:r>
              <a:rPr lang="en-US" altLang="zh-CN" sz="2400" b="1" dirty="0"/>
              <a:t>3.5.1 </a:t>
            </a:r>
            <a:r>
              <a:rPr lang="zh-CN" altLang="en-US" sz="2400" b="1" dirty="0"/>
              <a:t>插入数据</a:t>
            </a:r>
          </a:p>
          <a:p>
            <a:pPr eaLnBrk="1" hangingPunct="1">
              <a:buFont typeface="Wingdings" pitchFamily="2" charset="2"/>
              <a:buNone/>
            </a:pPr>
            <a:r>
              <a:rPr lang="en-US" altLang="zh-CN" sz="2400" dirty="0"/>
              <a:t>1</a:t>
            </a:r>
            <a:r>
              <a:rPr lang="zh-CN" altLang="en-US" sz="2400" dirty="0"/>
              <a:t>、插入单个元组。</a:t>
            </a:r>
          </a:p>
          <a:p>
            <a:pPr eaLnBrk="1" hangingPunct="1">
              <a:buFont typeface="Wingdings" pitchFamily="2" charset="2"/>
              <a:buNone/>
            </a:pPr>
            <a:r>
              <a:rPr lang="zh-CN" altLang="en-US" sz="2400" dirty="0"/>
              <a:t>（</a:t>
            </a:r>
            <a:r>
              <a:rPr lang="en-US" altLang="zh-CN" sz="2400" dirty="0"/>
              <a:t>1</a:t>
            </a:r>
            <a:r>
              <a:rPr lang="zh-CN" altLang="en-US" sz="2400" dirty="0"/>
              <a:t>）格式</a:t>
            </a:r>
          </a:p>
          <a:p>
            <a:pPr eaLnBrk="1" hangingPunct="1">
              <a:buFont typeface="Wingdings" pitchFamily="2" charset="2"/>
              <a:buNone/>
            </a:pPr>
            <a:r>
              <a:rPr lang="en-US" altLang="zh-CN" sz="2400" dirty="0"/>
              <a:t>insert into &lt;</a:t>
            </a:r>
            <a:r>
              <a:rPr lang="zh-CN" altLang="en-US" sz="2400" dirty="0"/>
              <a:t>表名</a:t>
            </a:r>
            <a:r>
              <a:rPr lang="en-US" altLang="zh-CN" sz="2400" dirty="0"/>
              <a:t>&gt;[</a:t>
            </a:r>
            <a:r>
              <a:rPr lang="zh-CN" altLang="en-US" sz="2400" dirty="0"/>
              <a:t>（</a:t>
            </a:r>
            <a:r>
              <a:rPr lang="en-US" altLang="zh-CN" sz="2400" dirty="0"/>
              <a:t>&lt;</a:t>
            </a:r>
            <a:r>
              <a:rPr lang="zh-CN" altLang="en-US" sz="2400" dirty="0"/>
              <a:t>属性名</a:t>
            </a:r>
            <a:r>
              <a:rPr lang="en-US" altLang="zh-CN" sz="2400" dirty="0"/>
              <a:t>1&gt;</a:t>
            </a:r>
            <a:r>
              <a:rPr lang="zh-CN" altLang="en-US" sz="2400" dirty="0"/>
              <a:t>，</a:t>
            </a:r>
            <a:r>
              <a:rPr lang="en-US" altLang="zh-CN" sz="2400" dirty="0">
                <a:latin typeface="Times New Roman" pitchFamily="18" charset="0"/>
              </a:rPr>
              <a:t>……</a:t>
            </a:r>
            <a:r>
              <a:rPr lang="zh-CN" altLang="en-US" sz="2400" dirty="0"/>
              <a:t>）</a:t>
            </a:r>
            <a:r>
              <a:rPr lang="en-US" altLang="zh-CN" sz="2400" dirty="0"/>
              <a:t>]</a:t>
            </a:r>
          </a:p>
          <a:p>
            <a:pPr eaLnBrk="1" hangingPunct="1">
              <a:buFont typeface="Wingdings" pitchFamily="2" charset="2"/>
              <a:buNone/>
            </a:pPr>
            <a:r>
              <a:rPr lang="en-US" altLang="zh-CN" sz="2400" dirty="0"/>
              <a:t>values (&lt;</a:t>
            </a:r>
            <a:r>
              <a:rPr lang="zh-CN" altLang="en-US" sz="2400" dirty="0"/>
              <a:t>常量</a:t>
            </a:r>
            <a:r>
              <a:rPr lang="en-US" altLang="zh-CN" sz="2400" dirty="0"/>
              <a:t>1&gt;[</a:t>
            </a:r>
            <a:r>
              <a:rPr lang="zh-CN" altLang="en-US" sz="2400" dirty="0"/>
              <a:t>，</a:t>
            </a:r>
            <a:r>
              <a:rPr lang="en-US" altLang="zh-CN" sz="2400" dirty="0"/>
              <a:t>&lt;</a:t>
            </a:r>
            <a:r>
              <a:rPr lang="zh-CN" altLang="en-US" sz="2400" dirty="0"/>
              <a:t>常量</a:t>
            </a:r>
            <a:r>
              <a:rPr lang="en-US" altLang="zh-CN" sz="2400" dirty="0"/>
              <a:t>2&gt;]</a:t>
            </a:r>
            <a:r>
              <a:rPr lang="en-US" altLang="zh-CN" sz="2400" dirty="0">
                <a:latin typeface="Times New Roman" pitchFamily="18" charset="0"/>
              </a:rPr>
              <a:t>……</a:t>
            </a:r>
            <a:r>
              <a:rPr lang="en-US" altLang="zh-CN" sz="2400" dirty="0"/>
              <a:t>)</a:t>
            </a:r>
          </a:p>
          <a:p>
            <a:pPr eaLnBrk="1" hangingPunct="1">
              <a:buFont typeface="Wingdings" pitchFamily="2" charset="2"/>
              <a:buNone/>
            </a:pPr>
            <a:r>
              <a:rPr lang="zh-CN" altLang="en-US" sz="2400" dirty="0"/>
              <a:t>例：插入一个新生到</a:t>
            </a:r>
            <a:r>
              <a:rPr lang="en-US" altLang="zh-CN" sz="2400" dirty="0"/>
              <a:t>student </a:t>
            </a:r>
            <a:r>
              <a:rPr lang="zh-CN" altLang="en-US" sz="2400" dirty="0"/>
              <a:t>中去</a:t>
            </a:r>
          </a:p>
          <a:p>
            <a:pPr eaLnBrk="1" hangingPunct="1">
              <a:buFont typeface="Wingdings" pitchFamily="2" charset="2"/>
              <a:buNone/>
            </a:pPr>
            <a:r>
              <a:rPr lang="en-US" altLang="zh-CN" sz="2400" dirty="0"/>
              <a:t>insert into student</a:t>
            </a:r>
          </a:p>
          <a:p>
            <a:pPr eaLnBrk="1" hangingPunct="1">
              <a:buFont typeface="Wingdings" pitchFamily="2" charset="2"/>
              <a:buNone/>
            </a:pPr>
            <a:r>
              <a:rPr lang="en-US" altLang="zh-CN" sz="2400" dirty="0"/>
              <a:t>values(</a:t>
            </a:r>
            <a:r>
              <a:rPr lang="en-US" altLang="zh-CN" sz="2400" dirty="0">
                <a:latin typeface="Times New Roman" pitchFamily="18" charset="0"/>
              </a:rPr>
              <a:t>‘</a:t>
            </a:r>
            <a:r>
              <a:rPr lang="en-US" altLang="zh-CN" sz="2400" dirty="0"/>
              <a:t>961</a:t>
            </a:r>
            <a:r>
              <a:rPr lang="en-US" altLang="zh-CN" sz="2400" dirty="0">
                <a:latin typeface="Times New Roman" pitchFamily="18" charset="0"/>
              </a:rPr>
              <a:t>’</a:t>
            </a:r>
            <a:r>
              <a:rPr lang="zh-CN" altLang="en-US" sz="2400" dirty="0"/>
              <a:t>，</a:t>
            </a:r>
            <a:r>
              <a:rPr lang="zh-CN" altLang="en-US" sz="2400" dirty="0">
                <a:latin typeface="Times New Roman" pitchFamily="18" charset="0"/>
              </a:rPr>
              <a:t>‘</a:t>
            </a:r>
            <a:r>
              <a:rPr lang="zh-CN" altLang="en-US" sz="2400" dirty="0"/>
              <a:t>杨柳</a:t>
            </a:r>
            <a:r>
              <a:rPr lang="zh-CN" altLang="en-US" sz="2400" dirty="0">
                <a:latin typeface="Times New Roman" pitchFamily="18" charset="0"/>
              </a:rPr>
              <a:t>’</a:t>
            </a:r>
            <a:r>
              <a:rPr lang="zh-CN" altLang="en-US" sz="2400" dirty="0"/>
              <a:t>，</a:t>
            </a:r>
            <a:r>
              <a:rPr lang="zh-CN" altLang="en-US" sz="2400" dirty="0">
                <a:latin typeface="Times New Roman" pitchFamily="18" charset="0"/>
              </a:rPr>
              <a:t>‘</a:t>
            </a:r>
            <a:r>
              <a:rPr lang="zh-CN" altLang="en-US" sz="2400" dirty="0"/>
              <a:t>男</a:t>
            </a:r>
            <a:r>
              <a:rPr lang="zh-CN" altLang="en-US" sz="2400" dirty="0">
                <a:latin typeface="Times New Roman" pitchFamily="18" charset="0"/>
              </a:rPr>
              <a:t>’</a:t>
            </a:r>
            <a:r>
              <a:rPr lang="zh-CN" altLang="en-US" sz="2400" dirty="0"/>
              <a:t>，</a:t>
            </a:r>
            <a:r>
              <a:rPr lang="zh-CN" altLang="en-US" sz="2400" dirty="0">
                <a:latin typeface="Times New Roman" pitchFamily="18" charset="0"/>
              </a:rPr>
              <a:t>‘</a:t>
            </a:r>
            <a:r>
              <a:rPr lang="en-US" altLang="zh-CN" sz="2400" dirty="0"/>
              <a:t>25</a:t>
            </a:r>
            <a:r>
              <a:rPr lang="en-US" altLang="zh-CN" sz="2400" dirty="0">
                <a:latin typeface="Times New Roman" pitchFamily="18" charset="0"/>
              </a:rPr>
              <a:t>’</a:t>
            </a:r>
            <a:r>
              <a:rPr lang="zh-CN" altLang="en-US" sz="2400" dirty="0"/>
              <a:t>，</a:t>
            </a:r>
            <a:r>
              <a:rPr lang="zh-CN" altLang="en-US" sz="2400" dirty="0">
                <a:latin typeface="Times New Roman" pitchFamily="18" charset="0"/>
              </a:rPr>
              <a:t>‘</a:t>
            </a:r>
            <a:r>
              <a:rPr lang="zh-CN" altLang="en-US" sz="2400" dirty="0"/>
              <a:t>计算机</a:t>
            </a:r>
            <a:r>
              <a:rPr lang="zh-CN" altLang="en-US" sz="2400" dirty="0">
                <a:latin typeface="Times New Roman" pitchFamily="18" charset="0"/>
              </a:rPr>
              <a:t>’</a:t>
            </a:r>
            <a:r>
              <a:rPr lang="en-US" altLang="zh-CN" sz="2400" dirty="0"/>
              <a:t>)</a:t>
            </a:r>
          </a:p>
          <a:p>
            <a:pPr eaLnBrk="1" hangingPunct="1">
              <a:buFont typeface="Wingdings" pitchFamily="2" charset="2"/>
              <a:buNone/>
            </a:pPr>
            <a:endParaRPr lang="en-US" altLang="zh-CN" sz="2400" dirty="0"/>
          </a:p>
          <a:p>
            <a:pPr eaLnBrk="1" hangingPunct="1">
              <a:buFont typeface="Wingdings" pitchFamily="2" charset="2"/>
              <a:buNone/>
            </a:pPr>
            <a:r>
              <a:rPr lang="zh-CN" altLang="en-US" sz="2400" dirty="0"/>
              <a:t>（</a:t>
            </a:r>
            <a:r>
              <a:rPr lang="en-US" altLang="zh-CN" sz="2400" dirty="0"/>
              <a:t>2</a:t>
            </a:r>
            <a:r>
              <a:rPr lang="zh-CN" altLang="en-US" sz="2400" dirty="0"/>
              <a:t>）使用说明</a:t>
            </a:r>
          </a:p>
          <a:p>
            <a:pPr eaLnBrk="1" hangingPunct="1">
              <a:buFont typeface="Wingdings" pitchFamily="2" charset="2"/>
              <a:buNone/>
            </a:pPr>
            <a:r>
              <a:rPr lang="en-US" altLang="zh-CN" sz="2400" dirty="0">
                <a:latin typeface="Times New Roman" pitchFamily="18" charset="0"/>
              </a:rPr>
              <a:t>·</a:t>
            </a:r>
            <a:r>
              <a:rPr lang="zh-CN" altLang="en-US" sz="2400" dirty="0"/>
              <a:t>属性与值在类型、个数上须一致；</a:t>
            </a:r>
          </a:p>
          <a:p>
            <a:pPr eaLnBrk="1" hangingPunct="1">
              <a:buFont typeface="Wingdings" pitchFamily="2" charset="2"/>
              <a:buNone/>
            </a:pPr>
            <a:r>
              <a:rPr lang="en-US" altLang="zh-CN" sz="2400" dirty="0">
                <a:latin typeface="Times New Roman" pitchFamily="18" charset="0"/>
              </a:rPr>
              <a:t>·</a:t>
            </a:r>
            <a:r>
              <a:rPr lang="zh-CN" altLang="en-US" sz="2400" dirty="0"/>
              <a:t>完全一致可省属性名；</a:t>
            </a:r>
          </a:p>
          <a:p>
            <a:pPr eaLnBrk="1" hangingPunct="1">
              <a:buFont typeface="Wingdings" pitchFamily="2" charset="2"/>
              <a:buNone/>
            </a:pPr>
            <a:r>
              <a:rPr lang="en-US" altLang="zh-CN" sz="2400" dirty="0">
                <a:latin typeface="Times New Roman" pitchFamily="18" charset="0"/>
              </a:rPr>
              <a:t>·</a:t>
            </a:r>
            <a:r>
              <a:rPr lang="zh-CN" altLang="en-US" sz="2400" dirty="0"/>
              <a:t>值缺失则送</a:t>
            </a:r>
            <a:r>
              <a:rPr lang="en-US" altLang="zh-CN" sz="2400" dirty="0"/>
              <a:t>null</a:t>
            </a:r>
            <a:r>
              <a:rPr lang="zh-CN" altLang="en-US" sz="2400" dirty="0"/>
              <a:t>，但属性指定了缺省值的例外。</a:t>
            </a:r>
          </a:p>
        </p:txBody>
      </p:sp>
      <p:sp>
        <p:nvSpPr>
          <p:cNvPr id="4" name="灯片编号占位符 3"/>
          <p:cNvSpPr>
            <a:spLocks noGrp="1"/>
          </p:cNvSpPr>
          <p:nvPr>
            <p:ph type="sldNum" sz="quarter" idx="12"/>
          </p:nvPr>
        </p:nvSpPr>
        <p:spPr/>
        <p:txBody>
          <a:bodyPr/>
          <a:lstStyle/>
          <a:p>
            <a:pPr>
              <a:defRPr/>
            </a:pPr>
            <a:fld id="{5FB1D11F-DE6B-4BCF-A659-A448F5380980}" type="slidenum">
              <a:rPr lang="en-US" altLang="zh-CN" smtClean="0"/>
              <a:pPr>
                <a:defRPr/>
              </a:pPr>
              <a:t>149</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1026"/>
          <p:cNvGraphicFramePr>
            <a:graphicFrameLocks noChangeAspect="1"/>
          </p:cNvGraphicFramePr>
          <p:nvPr/>
        </p:nvGraphicFramePr>
        <p:xfrm>
          <a:off x="304800" y="1279525"/>
          <a:ext cx="8534400" cy="5149850"/>
        </p:xfrm>
        <a:graphic>
          <a:graphicData uri="http://schemas.openxmlformats.org/presentationml/2006/ole">
            <mc:AlternateContent xmlns:mc="http://schemas.openxmlformats.org/markup-compatibility/2006">
              <mc:Choice xmlns:v="urn:schemas-microsoft-com:vml" Requires="v">
                <p:oleObj spid="_x0000_s4430" name="位图图像" r:id="rId3" imgW="6409524" imgH="3866667" progId="PBrush">
                  <p:embed/>
                </p:oleObj>
              </mc:Choice>
              <mc:Fallback>
                <p:oleObj name="位图图像" r:id="rId3" imgW="6409524" imgH="3866667" progId="PBrush">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79525"/>
                        <a:ext cx="8534400" cy="514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Text Box 1027"/>
          <p:cNvSpPr txBox="1">
            <a:spLocks noChangeArrowheads="1"/>
          </p:cNvSpPr>
          <p:nvPr/>
        </p:nvSpPr>
        <p:spPr bwMode="auto">
          <a:xfrm>
            <a:off x="441325" y="701675"/>
            <a:ext cx="1292225" cy="457200"/>
          </a:xfrm>
          <a:prstGeom prst="rect">
            <a:avLst/>
          </a:prstGeom>
          <a:noFill/>
          <a:ln w="9525">
            <a:noFill/>
            <a:miter lim="800000"/>
            <a:headEnd/>
            <a:tailEnd/>
          </a:ln>
        </p:spPr>
        <p:txBody>
          <a:bodyPr wrap="none">
            <a:spAutoFit/>
          </a:bodyPr>
          <a:lstStyle/>
          <a:p>
            <a:r>
              <a:rPr lang="zh-CN" altLang="en-US"/>
              <a:t>交互式</a:t>
            </a:r>
            <a:r>
              <a:rPr lang="en-US" altLang="zh-CN"/>
              <a:t>2</a:t>
            </a:r>
          </a:p>
        </p:txBody>
      </p:sp>
      <p:sp>
        <p:nvSpPr>
          <p:cNvPr id="4" name="灯片编号占位符 3"/>
          <p:cNvSpPr>
            <a:spLocks noGrp="1"/>
          </p:cNvSpPr>
          <p:nvPr>
            <p:ph type="sldNum" sz="quarter" idx="12"/>
          </p:nvPr>
        </p:nvSpPr>
        <p:spPr/>
        <p:txBody>
          <a:bodyPr/>
          <a:lstStyle/>
          <a:p>
            <a:pPr>
              <a:defRPr/>
            </a:pPr>
            <a:fld id="{9F8D4EE7-0195-4C8D-B40E-5201E6977E21}" type="slidenum">
              <a:rPr lang="en-US" altLang="zh-CN" smtClean="0"/>
              <a:pPr>
                <a:defRPr/>
              </a:pPr>
              <a:t>15</a:t>
            </a:fld>
            <a:endParaRPr lang="en-US" altLang="zh-CN"/>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idx="1"/>
          </p:nvPr>
        </p:nvSpPr>
        <p:spPr>
          <a:xfrm>
            <a:off x="323850" y="666750"/>
            <a:ext cx="8110538" cy="4191000"/>
          </a:xfrm>
        </p:spPr>
        <p:txBody>
          <a:bodyPr/>
          <a:lstStyle/>
          <a:p>
            <a:pPr eaLnBrk="1" hangingPunct="1">
              <a:lnSpc>
                <a:spcPct val="120000"/>
              </a:lnSpc>
              <a:buFont typeface="Wingdings" pitchFamily="2" charset="2"/>
              <a:buNone/>
            </a:pPr>
            <a:r>
              <a:rPr lang="en-US" altLang="zh-CN" sz="2800" dirty="0"/>
              <a:t>2</a:t>
            </a:r>
            <a:r>
              <a:rPr lang="zh-CN" altLang="en-US" sz="2800" dirty="0"/>
              <a:t>、插入子查询结果（可多个元组）</a:t>
            </a:r>
          </a:p>
          <a:p>
            <a:pPr eaLnBrk="1" hangingPunct="1">
              <a:lnSpc>
                <a:spcPct val="120000"/>
              </a:lnSpc>
              <a:buFont typeface="Wingdings" pitchFamily="2" charset="2"/>
              <a:buNone/>
            </a:pPr>
            <a:r>
              <a:rPr lang="zh-CN" altLang="en-US" sz="2800" dirty="0"/>
              <a:t>格式：</a:t>
            </a:r>
            <a:r>
              <a:rPr lang="en-US" altLang="zh-CN" sz="2800" dirty="0"/>
              <a:t>insert into &lt;</a:t>
            </a:r>
            <a:r>
              <a:rPr lang="zh-CN" altLang="en-US" sz="2800" dirty="0"/>
              <a:t>表名</a:t>
            </a:r>
            <a:r>
              <a:rPr lang="en-US" altLang="zh-CN" sz="2800" dirty="0"/>
              <a:t>&gt;[</a:t>
            </a:r>
            <a:r>
              <a:rPr lang="zh-CN" altLang="en-US" sz="2800" dirty="0"/>
              <a:t>（</a:t>
            </a:r>
            <a:r>
              <a:rPr lang="en-US" altLang="zh-CN" sz="2800" dirty="0"/>
              <a:t>&lt; </a:t>
            </a:r>
            <a:r>
              <a:rPr lang="zh-CN" altLang="en-US" sz="2800" dirty="0"/>
              <a:t>属性名</a:t>
            </a:r>
            <a:r>
              <a:rPr lang="en-US" altLang="zh-CN" sz="2800" dirty="0"/>
              <a:t>1&gt;[</a:t>
            </a:r>
            <a:r>
              <a:rPr lang="zh-CN" altLang="en-US" sz="2800" dirty="0"/>
              <a:t>，</a:t>
            </a:r>
            <a:r>
              <a:rPr lang="en-US" altLang="zh-CN" sz="2800" dirty="0"/>
              <a:t>&lt; </a:t>
            </a:r>
            <a:r>
              <a:rPr lang="zh-CN" altLang="en-US" sz="2800" dirty="0"/>
              <a:t>属性名</a:t>
            </a:r>
            <a:r>
              <a:rPr lang="en-US" altLang="zh-CN" sz="2800" dirty="0"/>
              <a:t>2&gt;</a:t>
            </a:r>
            <a:r>
              <a:rPr lang="en-US" altLang="zh-CN" sz="2800" dirty="0">
                <a:latin typeface="Times New Roman" pitchFamily="18" charset="0"/>
              </a:rPr>
              <a:t>……</a:t>
            </a:r>
            <a:r>
              <a:rPr lang="zh-CN" altLang="en-US" sz="2800" dirty="0"/>
              <a:t>）</a:t>
            </a:r>
            <a:r>
              <a:rPr lang="en-US" altLang="zh-CN" sz="2800" dirty="0"/>
              <a:t>]  </a:t>
            </a:r>
            <a:r>
              <a:rPr lang="zh-CN" altLang="en-US" sz="2800" dirty="0"/>
              <a:t>子查询；</a:t>
            </a:r>
          </a:p>
          <a:p>
            <a:pPr eaLnBrk="1" hangingPunct="1">
              <a:lnSpc>
                <a:spcPct val="120000"/>
              </a:lnSpc>
              <a:buFont typeface="Wingdings" pitchFamily="2" charset="2"/>
              <a:buNone/>
            </a:pPr>
            <a:r>
              <a:rPr lang="zh-CN" altLang="en-US" sz="2800" dirty="0"/>
              <a:t>例：</a:t>
            </a:r>
            <a:r>
              <a:rPr lang="en-US" altLang="zh-CN" sz="2800" dirty="0"/>
              <a:t>insert into student_female</a:t>
            </a:r>
          </a:p>
          <a:p>
            <a:pPr eaLnBrk="1" hangingPunct="1">
              <a:lnSpc>
                <a:spcPct val="120000"/>
              </a:lnSpc>
              <a:buFont typeface="Wingdings" pitchFamily="2" charset="2"/>
              <a:buNone/>
            </a:pPr>
            <a:r>
              <a:rPr lang="en-US" altLang="zh-CN" sz="2800" dirty="0"/>
              <a:t>     select * </a:t>
            </a:r>
          </a:p>
          <a:p>
            <a:pPr eaLnBrk="1" hangingPunct="1">
              <a:lnSpc>
                <a:spcPct val="120000"/>
              </a:lnSpc>
              <a:buFont typeface="Wingdings" pitchFamily="2" charset="2"/>
              <a:buNone/>
            </a:pPr>
            <a:r>
              <a:rPr lang="en-US" altLang="zh-CN" sz="2800" dirty="0"/>
              <a:t>     from student</a:t>
            </a:r>
          </a:p>
          <a:p>
            <a:pPr eaLnBrk="1" hangingPunct="1">
              <a:lnSpc>
                <a:spcPct val="120000"/>
              </a:lnSpc>
              <a:buFont typeface="Wingdings" pitchFamily="2" charset="2"/>
              <a:buNone/>
            </a:pPr>
            <a:r>
              <a:rPr lang="en-US" altLang="zh-CN" sz="2800" dirty="0"/>
              <a:t>     where ssex = </a:t>
            </a:r>
            <a:r>
              <a:rPr lang="en-US" altLang="zh-CN" sz="2800" dirty="0">
                <a:latin typeface="Times New Roman" pitchFamily="18" charset="0"/>
              </a:rPr>
              <a:t>‘</a:t>
            </a:r>
            <a:r>
              <a:rPr lang="en-US" altLang="zh-CN" sz="2800" dirty="0"/>
              <a:t> </a:t>
            </a:r>
            <a:r>
              <a:rPr lang="zh-CN" altLang="en-US" sz="2800" dirty="0"/>
              <a:t>女</a:t>
            </a:r>
            <a:r>
              <a:rPr lang="zh-CN" altLang="en-US" sz="2800" dirty="0">
                <a:latin typeface="Times New Roman" pitchFamily="18" charset="0"/>
              </a:rPr>
              <a:t>’</a:t>
            </a:r>
            <a:r>
              <a:rPr lang="en-US" altLang="zh-CN" sz="2800" dirty="0"/>
              <a:t>;</a:t>
            </a:r>
          </a:p>
        </p:txBody>
      </p:sp>
      <p:sp>
        <p:nvSpPr>
          <p:cNvPr id="3" name="灯片编号占位符 2"/>
          <p:cNvSpPr>
            <a:spLocks noGrp="1"/>
          </p:cNvSpPr>
          <p:nvPr>
            <p:ph type="sldNum" sz="quarter" idx="12"/>
          </p:nvPr>
        </p:nvSpPr>
        <p:spPr/>
        <p:txBody>
          <a:bodyPr/>
          <a:lstStyle/>
          <a:p>
            <a:pPr>
              <a:defRPr/>
            </a:pPr>
            <a:fld id="{B4411037-D136-45A2-92EB-5F90FB12B952}" type="slidenum">
              <a:rPr lang="en-US" altLang="zh-CN" smtClean="0"/>
              <a:pPr>
                <a:defRPr/>
              </a:pPr>
              <a:t>150</a:t>
            </a:fld>
            <a:endParaRPr lang="en-US" altLang="zh-CN"/>
          </a:p>
        </p:txBody>
      </p:sp>
      <p:graphicFrame>
        <p:nvGraphicFramePr>
          <p:cNvPr id="4" name="表格 3"/>
          <p:cNvGraphicFramePr>
            <a:graphicFrameLocks noGrp="1"/>
          </p:cNvGraphicFramePr>
          <p:nvPr>
            <p:extLst>
              <p:ext uri="{D42A27DB-BD31-4B8C-83A1-F6EECF244321}">
                <p14:modId xmlns:p14="http://schemas.microsoft.com/office/powerpoint/2010/main" val="1464712900"/>
              </p:ext>
            </p:extLst>
          </p:nvPr>
        </p:nvGraphicFramePr>
        <p:xfrm>
          <a:off x="5072067" y="4116080"/>
          <a:ext cx="3452793" cy="741680"/>
        </p:xfrm>
        <a:graphic>
          <a:graphicData uri="http://schemas.openxmlformats.org/drawingml/2006/table">
            <a:tbl>
              <a:tblPr firstRow="1" bandRow="1">
                <a:tableStyleId>{5C22544A-7EE6-4342-B048-85BDC9FD1C3A}</a:tableStyleId>
              </a:tblPr>
              <a:tblGrid>
                <a:gridCol w="1150931">
                  <a:extLst>
                    <a:ext uri="{9D8B030D-6E8A-4147-A177-3AD203B41FA5}">
                      <a16:colId xmlns:a16="http://schemas.microsoft.com/office/drawing/2014/main" val="20000"/>
                    </a:ext>
                  </a:extLst>
                </a:gridCol>
                <a:gridCol w="1150931">
                  <a:extLst>
                    <a:ext uri="{9D8B030D-6E8A-4147-A177-3AD203B41FA5}">
                      <a16:colId xmlns:a16="http://schemas.microsoft.com/office/drawing/2014/main" val="20001"/>
                    </a:ext>
                  </a:extLst>
                </a:gridCol>
                <a:gridCol w="1150931">
                  <a:extLst>
                    <a:ext uri="{9D8B030D-6E8A-4147-A177-3AD203B41FA5}">
                      <a16:colId xmlns:a16="http://schemas.microsoft.com/office/drawing/2014/main" val="20002"/>
                    </a:ext>
                  </a:extLst>
                </a:gridCol>
              </a:tblGrid>
              <a:tr h="370840">
                <a:tc>
                  <a:txBody>
                    <a:bodyPr/>
                    <a:lstStyle/>
                    <a:p>
                      <a:r>
                        <a:rPr lang="zh-CN" altLang="en-US" dirty="0"/>
                        <a:t>姓名</a:t>
                      </a:r>
                    </a:p>
                  </a:txBody>
                  <a:tcPr/>
                </a:tc>
                <a:tc>
                  <a:txBody>
                    <a:bodyPr/>
                    <a:lstStyle/>
                    <a:p>
                      <a:r>
                        <a:rPr lang="zh-CN" altLang="en-US" dirty="0"/>
                        <a:t>学号</a:t>
                      </a:r>
                    </a:p>
                  </a:txBody>
                  <a:tcPr/>
                </a:tc>
                <a:tc>
                  <a:txBody>
                    <a:bodyPr/>
                    <a:lstStyle/>
                    <a:p>
                      <a:r>
                        <a:rPr lang="zh-CN" altLang="en-US" dirty="0"/>
                        <a:t>性别</a:t>
                      </a:r>
                    </a:p>
                  </a:txBody>
                  <a:tcPr/>
                </a:tc>
                <a:extLst>
                  <a:ext uri="{0D108BD9-81ED-4DB2-BD59-A6C34878D82A}">
                    <a16:rowId xmlns:a16="http://schemas.microsoft.com/office/drawing/2014/main" val="10000"/>
                  </a:ext>
                </a:extLst>
              </a:tr>
              <a:tr h="370840">
                <a:tc>
                  <a:txBody>
                    <a:bodyPr/>
                    <a:lstStyle/>
                    <a:p>
                      <a:r>
                        <a:rPr lang="zh-CN" altLang="en-US" dirty="0"/>
                        <a:t>夏秋冬</a:t>
                      </a:r>
                    </a:p>
                  </a:txBody>
                  <a:tcPr/>
                </a:tc>
                <a:tc>
                  <a:txBody>
                    <a:bodyPr/>
                    <a:lstStyle/>
                    <a:p>
                      <a:r>
                        <a:rPr lang="zh-CN" altLang="en-US" dirty="0"/>
                        <a:t>。。。</a:t>
                      </a:r>
                    </a:p>
                  </a:txBody>
                  <a:tcPr/>
                </a:tc>
                <a:tc>
                  <a:txBody>
                    <a:bodyPr/>
                    <a:lstStyle/>
                    <a:p>
                      <a:r>
                        <a:rPr lang="zh-CN" altLang="en-US" dirty="0"/>
                        <a:t>女</a:t>
                      </a:r>
                    </a:p>
                  </a:txBody>
                  <a:tcPr/>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942153099"/>
              </p:ext>
            </p:extLst>
          </p:nvPr>
        </p:nvGraphicFramePr>
        <p:xfrm>
          <a:off x="571472" y="4888248"/>
          <a:ext cx="3429024" cy="1112520"/>
        </p:xfrm>
        <a:graphic>
          <a:graphicData uri="http://schemas.openxmlformats.org/drawingml/2006/table">
            <a:tbl>
              <a:tblPr firstRow="1" bandRow="1">
                <a:tableStyleId>{0505E3EF-67EA-436B-97B2-0124C06EBD24}</a:tableStyleId>
              </a:tblPr>
              <a:tblGrid>
                <a:gridCol w="1143008">
                  <a:extLst>
                    <a:ext uri="{9D8B030D-6E8A-4147-A177-3AD203B41FA5}">
                      <a16:colId xmlns:a16="http://schemas.microsoft.com/office/drawing/2014/main" val="20000"/>
                    </a:ext>
                  </a:extLst>
                </a:gridCol>
                <a:gridCol w="1143008">
                  <a:extLst>
                    <a:ext uri="{9D8B030D-6E8A-4147-A177-3AD203B41FA5}">
                      <a16:colId xmlns:a16="http://schemas.microsoft.com/office/drawing/2014/main" val="20001"/>
                    </a:ext>
                  </a:extLst>
                </a:gridCol>
                <a:gridCol w="1143008">
                  <a:extLst>
                    <a:ext uri="{9D8B030D-6E8A-4147-A177-3AD203B41FA5}">
                      <a16:colId xmlns:a16="http://schemas.microsoft.com/office/drawing/2014/main" val="20002"/>
                    </a:ext>
                  </a:extLst>
                </a:gridCol>
              </a:tblGrid>
              <a:tr h="370840">
                <a:tc>
                  <a:txBody>
                    <a:bodyPr/>
                    <a:lstStyle/>
                    <a:p>
                      <a:r>
                        <a:rPr lang="zh-CN" altLang="en-US" dirty="0"/>
                        <a:t>迪丽热巴</a:t>
                      </a:r>
                    </a:p>
                  </a:txBody>
                  <a:tcPr/>
                </a:tc>
                <a:tc>
                  <a:txBody>
                    <a:bodyPr/>
                    <a:lstStyle/>
                    <a:p>
                      <a:r>
                        <a:rPr lang="zh-CN" altLang="en-US" dirty="0"/>
                        <a:t>。。。</a:t>
                      </a:r>
                    </a:p>
                  </a:txBody>
                  <a:tcPr/>
                </a:tc>
                <a:tc>
                  <a:txBody>
                    <a:bodyPr/>
                    <a:lstStyle/>
                    <a:p>
                      <a:r>
                        <a:rPr lang="zh-CN" altLang="en-US" dirty="0"/>
                        <a:t>女</a:t>
                      </a:r>
                    </a:p>
                  </a:txBody>
                  <a:tcPr/>
                </a:tc>
                <a:extLst>
                  <a:ext uri="{0D108BD9-81ED-4DB2-BD59-A6C34878D82A}">
                    <a16:rowId xmlns:a16="http://schemas.microsoft.com/office/drawing/2014/main" val="10000"/>
                  </a:ext>
                </a:extLst>
              </a:tr>
              <a:tr h="370840">
                <a:tc>
                  <a:txBody>
                    <a:bodyPr/>
                    <a:lstStyle/>
                    <a:p>
                      <a:r>
                        <a:rPr lang="zh-CN" altLang="en-US" dirty="0"/>
                        <a:t>古力娜扎</a:t>
                      </a:r>
                    </a:p>
                  </a:txBody>
                  <a:tcPr/>
                </a:tc>
                <a:tc>
                  <a:txBody>
                    <a:bodyPr/>
                    <a:lstStyle/>
                    <a:p>
                      <a:r>
                        <a:rPr lang="zh-CN" altLang="en-US" dirty="0"/>
                        <a:t>。。。</a:t>
                      </a:r>
                    </a:p>
                  </a:txBody>
                  <a:tcPr/>
                </a:tc>
                <a:tc>
                  <a:txBody>
                    <a:bodyPr/>
                    <a:lstStyle/>
                    <a:p>
                      <a:r>
                        <a:rPr lang="zh-CN" altLang="en-US" dirty="0"/>
                        <a:t>女</a:t>
                      </a:r>
                    </a:p>
                  </a:txBody>
                  <a:tcPr/>
                </a:tc>
                <a:extLst>
                  <a:ext uri="{0D108BD9-81ED-4DB2-BD59-A6C34878D82A}">
                    <a16:rowId xmlns:a16="http://schemas.microsoft.com/office/drawing/2014/main" val="10001"/>
                  </a:ext>
                </a:extLst>
              </a:tr>
              <a:tr h="370840">
                <a:tc>
                  <a:txBody>
                    <a:bodyPr/>
                    <a:lstStyle/>
                    <a:p>
                      <a:r>
                        <a:rPr lang="zh-CN" altLang="en-US" dirty="0"/>
                        <a:t>冯莫提</a:t>
                      </a:r>
                    </a:p>
                  </a:txBody>
                  <a:tcPr/>
                </a:tc>
                <a:tc>
                  <a:txBody>
                    <a:bodyPr/>
                    <a:lstStyle/>
                    <a:p>
                      <a:r>
                        <a:rPr lang="zh-CN" altLang="en-US" dirty="0"/>
                        <a:t>。。。</a:t>
                      </a:r>
                    </a:p>
                  </a:txBody>
                  <a:tcPr/>
                </a:tc>
                <a:tc>
                  <a:txBody>
                    <a:bodyPr/>
                    <a:lstStyle/>
                    <a:p>
                      <a:r>
                        <a:rPr lang="zh-CN" altLang="en-US" dirty="0"/>
                        <a:t>女</a:t>
                      </a: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4.27382E-6 L 0.4941 0.00023 " pathEditMode="relative" rAng="0" ptsTypes="AA">
                                      <p:cBhvr>
                                        <p:cTn id="6" dur="2000" fill="hold"/>
                                        <p:tgtEl>
                                          <p:spTgt spid="5"/>
                                        </p:tgtEl>
                                        <p:attrNameLst>
                                          <p:attrName>ppt_x</p:attrName>
                                          <p:attrName>ppt_y</p:attrName>
                                        </p:attrNameLst>
                                      </p:cBhvr>
                                      <p:rCtr x="24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title"/>
          </p:nvPr>
        </p:nvSpPr>
        <p:spPr>
          <a:xfrm>
            <a:off x="250825" y="733425"/>
            <a:ext cx="8162925" cy="457200"/>
          </a:xfrm>
        </p:spPr>
        <p:txBody>
          <a:bodyPr/>
          <a:lstStyle/>
          <a:p>
            <a:pPr eaLnBrk="1" hangingPunct="1"/>
            <a:r>
              <a:rPr lang="en-US" altLang="zh-CN" sz="2400" b="1" dirty="0">
                <a:solidFill>
                  <a:schemeClr val="tx1"/>
                </a:solidFill>
              </a:rPr>
              <a:t>3.5.2 </a:t>
            </a:r>
            <a:r>
              <a:rPr lang="zh-CN" altLang="en-US" sz="2400" b="1" dirty="0">
                <a:solidFill>
                  <a:schemeClr val="tx1"/>
                </a:solidFill>
              </a:rPr>
              <a:t>修改数据</a:t>
            </a:r>
          </a:p>
        </p:txBody>
      </p:sp>
      <p:sp>
        <p:nvSpPr>
          <p:cNvPr id="88067" name="Rectangle 4"/>
          <p:cNvSpPr>
            <a:spLocks noGrp="1" noChangeArrowheads="1"/>
          </p:cNvSpPr>
          <p:nvPr>
            <p:ph idx="1"/>
          </p:nvPr>
        </p:nvSpPr>
        <p:spPr>
          <a:xfrm>
            <a:off x="250825" y="1309688"/>
            <a:ext cx="8110538" cy="5215656"/>
          </a:xfrm>
        </p:spPr>
        <p:txBody>
          <a:bodyPr/>
          <a:lstStyle/>
          <a:p>
            <a:pPr eaLnBrk="1" hangingPunct="1">
              <a:buFont typeface="Wingdings" pitchFamily="2" charset="2"/>
              <a:buNone/>
            </a:pPr>
            <a:r>
              <a:rPr lang="en-US" altLang="zh-CN" sz="2400" dirty="0"/>
              <a:t>1</a:t>
            </a:r>
            <a:r>
              <a:rPr lang="zh-CN" altLang="en-US" sz="2400" dirty="0"/>
              <a:t>、一般格式</a:t>
            </a:r>
          </a:p>
          <a:p>
            <a:pPr eaLnBrk="1" hangingPunct="1">
              <a:buFont typeface="Wingdings" pitchFamily="2" charset="2"/>
              <a:buNone/>
            </a:pPr>
            <a:r>
              <a:rPr lang="en-US" altLang="zh-CN" sz="2400" dirty="0"/>
              <a:t>update  &lt;</a:t>
            </a:r>
            <a:r>
              <a:rPr lang="zh-CN" altLang="en-US" sz="2400" dirty="0"/>
              <a:t>表名</a:t>
            </a:r>
            <a:r>
              <a:rPr lang="en-US" altLang="zh-CN" sz="2400" dirty="0"/>
              <a:t>&gt;</a:t>
            </a:r>
          </a:p>
          <a:p>
            <a:pPr eaLnBrk="1" hangingPunct="1">
              <a:buFont typeface="Wingdings" pitchFamily="2" charset="2"/>
              <a:buNone/>
            </a:pPr>
            <a:r>
              <a:rPr lang="en-US" altLang="zh-CN" sz="2400" dirty="0"/>
              <a:t>set &lt;</a:t>
            </a:r>
            <a:r>
              <a:rPr lang="zh-CN" altLang="en-US" sz="2400" dirty="0"/>
              <a:t>属性名</a:t>
            </a:r>
            <a:r>
              <a:rPr lang="en-US" altLang="zh-CN" sz="2400" dirty="0"/>
              <a:t>&gt;=&lt;exp&gt;[</a:t>
            </a:r>
            <a:r>
              <a:rPr lang="zh-CN" altLang="en-US" sz="2400" dirty="0"/>
              <a:t>，</a:t>
            </a:r>
            <a:r>
              <a:rPr lang="en-US" altLang="zh-CN" sz="2400" dirty="0"/>
              <a:t>&lt;</a:t>
            </a:r>
            <a:r>
              <a:rPr lang="zh-CN" altLang="en-US" sz="2400" dirty="0"/>
              <a:t>属性名</a:t>
            </a:r>
            <a:r>
              <a:rPr lang="en-US" altLang="zh-CN" sz="2400" dirty="0"/>
              <a:t>&gt;=&lt;exp&gt;]</a:t>
            </a:r>
            <a:r>
              <a:rPr lang="en-US" altLang="zh-CN" sz="2400" dirty="0">
                <a:latin typeface="Times New Roman" pitchFamily="18" charset="0"/>
              </a:rPr>
              <a:t>……</a:t>
            </a:r>
            <a:endParaRPr lang="en-US" altLang="zh-CN" sz="2400" dirty="0"/>
          </a:p>
          <a:p>
            <a:pPr eaLnBrk="1" hangingPunct="1">
              <a:buFont typeface="Wingdings" pitchFamily="2" charset="2"/>
              <a:buNone/>
            </a:pPr>
            <a:r>
              <a:rPr lang="en-US" altLang="zh-CN" sz="2400" dirty="0"/>
              <a:t>[where &lt;</a:t>
            </a:r>
            <a:r>
              <a:rPr lang="zh-CN" altLang="en-US" sz="2400" dirty="0"/>
              <a:t>条件</a:t>
            </a:r>
            <a:r>
              <a:rPr lang="en-US" altLang="zh-CN" sz="2400" dirty="0"/>
              <a:t>exp&gt;]</a:t>
            </a:r>
          </a:p>
          <a:p>
            <a:pPr eaLnBrk="1" hangingPunct="1">
              <a:buFont typeface="Wingdings" pitchFamily="2" charset="2"/>
              <a:buNone/>
            </a:pPr>
            <a:endParaRPr lang="en-US" altLang="zh-CN" sz="2400" dirty="0"/>
          </a:p>
          <a:p>
            <a:pPr eaLnBrk="1" hangingPunct="1">
              <a:lnSpc>
                <a:spcPct val="150000"/>
              </a:lnSpc>
              <a:buFont typeface="Wingdings" pitchFamily="2" charset="2"/>
              <a:buNone/>
            </a:pPr>
            <a:r>
              <a:rPr lang="en-US" altLang="zh-CN" sz="2400" dirty="0"/>
              <a:t>2</a:t>
            </a:r>
            <a:r>
              <a:rPr lang="zh-CN" altLang="en-US" sz="2400" dirty="0"/>
              <a:t>、修改一个元组值</a:t>
            </a:r>
          </a:p>
          <a:p>
            <a:pPr eaLnBrk="1" hangingPunct="1">
              <a:lnSpc>
                <a:spcPct val="150000"/>
              </a:lnSpc>
              <a:buFont typeface="Wingdings" pitchFamily="2" charset="2"/>
              <a:buNone/>
            </a:pPr>
            <a:r>
              <a:rPr lang="zh-CN" altLang="en-US" sz="2400" dirty="0"/>
              <a:t>例：</a:t>
            </a:r>
            <a:r>
              <a:rPr lang="en-US" altLang="zh-CN" sz="2400" dirty="0"/>
              <a:t>update student </a:t>
            </a:r>
          </a:p>
          <a:p>
            <a:pPr eaLnBrk="1" hangingPunct="1">
              <a:lnSpc>
                <a:spcPct val="150000"/>
              </a:lnSpc>
              <a:buFont typeface="Wingdings" pitchFamily="2" charset="2"/>
              <a:buNone/>
            </a:pPr>
            <a:r>
              <a:rPr lang="en-US" altLang="zh-CN" sz="2400" dirty="0"/>
              <a:t>set sname =</a:t>
            </a:r>
            <a:r>
              <a:rPr lang="en-US" altLang="zh-CN" sz="2400" dirty="0">
                <a:latin typeface="Times New Roman" pitchFamily="18" charset="0"/>
              </a:rPr>
              <a:t>‘</a:t>
            </a:r>
            <a:r>
              <a:rPr lang="zh-CN" altLang="en-US" sz="2400" dirty="0"/>
              <a:t>吴向上</a:t>
            </a:r>
            <a:r>
              <a:rPr lang="zh-CN" altLang="en-US" sz="2400" dirty="0">
                <a:latin typeface="Times New Roman" pitchFamily="18" charset="0"/>
              </a:rPr>
              <a:t>’</a:t>
            </a:r>
            <a:r>
              <a:rPr lang="en-US" altLang="zh-CN" sz="2400" dirty="0"/>
              <a:t>, note=</a:t>
            </a:r>
            <a:r>
              <a:rPr lang="en-US" altLang="zh-CN" sz="2400" dirty="0">
                <a:latin typeface="Times New Roman" pitchFamily="18" charset="0"/>
              </a:rPr>
              <a:t>‘</a:t>
            </a:r>
            <a:r>
              <a:rPr lang="en-US" altLang="zh-CN" sz="2400" dirty="0"/>
              <a:t>new name</a:t>
            </a:r>
            <a:r>
              <a:rPr lang="en-US" altLang="zh-CN" sz="2400" dirty="0">
                <a:latin typeface="Times New Roman" pitchFamily="18" charset="0"/>
              </a:rPr>
              <a:t>’</a:t>
            </a:r>
            <a:endParaRPr lang="en-US" altLang="zh-CN" sz="2400" dirty="0"/>
          </a:p>
          <a:p>
            <a:pPr eaLnBrk="1" hangingPunct="1">
              <a:lnSpc>
                <a:spcPct val="150000"/>
              </a:lnSpc>
              <a:buFont typeface="Wingdings" pitchFamily="2" charset="2"/>
              <a:buNone/>
            </a:pPr>
            <a:r>
              <a:rPr lang="en-US" altLang="zh-CN" sz="2400" dirty="0"/>
              <a:t>where sname=</a:t>
            </a:r>
            <a:r>
              <a:rPr lang="en-US" altLang="zh-CN" sz="2400" dirty="0">
                <a:latin typeface="Times New Roman" pitchFamily="18" charset="0"/>
              </a:rPr>
              <a:t>‘</a:t>
            </a:r>
            <a:r>
              <a:rPr lang="zh-CN" altLang="en-US" sz="2400" dirty="0"/>
              <a:t>吴天天</a:t>
            </a:r>
            <a:r>
              <a:rPr lang="zh-CN" altLang="en-US" sz="2400" dirty="0">
                <a:latin typeface="Times New Roman" pitchFamily="18" charset="0"/>
              </a:rPr>
              <a:t>’</a:t>
            </a:r>
            <a:r>
              <a:rPr lang="en-US" altLang="zh-CN" sz="2400" dirty="0"/>
              <a:t>;</a:t>
            </a:r>
          </a:p>
        </p:txBody>
      </p:sp>
      <p:sp>
        <p:nvSpPr>
          <p:cNvPr id="4" name="灯片编号占位符 3"/>
          <p:cNvSpPr>
            <a:spLocks noGrp="1"/>
          </p:cNvSpPr>
          <p:nvPr>
            <p:ph type="sldNum" sz="quarter" idx="12"/>
          </p:nvPr>
        </p:nvSpPr>
        <p:spPr/>
        <p:txBody>
          <a:bodyPr/>
          <a:lstStyle/>
          <a:p>
            <a:pPr>
              <a:defRPr/>
            </a:pPr>
            <a:fld id="{E4DFE2D0-E01C-47B2-9F13-E308B2081D91}" type="slidenum">
              <a:rPr lang="en-US" altLang="zh-CN" smtClean="0"/>
              <a:pPr>
                <a:defRPr/>
              </a:pPr>
              <a:t>151</a:t>
            </a:fld>
            <a:endParaRPr lang="en-US" altLang="zh-C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idx="1"/>
          </p:nvPr>
        </p:nvSpPr>
        <p:spPr>
          <a:xfrm>
            <a:off x="323850" y="571500"/>
            <a:ext cx="8569325" cy="6286500"/>
          </a:xfrm>
        </p:spPr>
        <p:txBody>
          <a:bodyPr/>
          <a:lstStyle/>
          <a:p>
            <a:pPr eaLnBrk="1" hangingPunct="1">
              <a:lnSpc>
                <a:spcPct val="120000"/>
              </a:lnSpc>
              <a:buFont typeface="Wingdings" pitchFamily="2" charset="2"/>
              <a:buNone/>
            </a:pPr>
            <a:r>
              <a:rPr lang="en-US" altLang="zh-CN" sz="2400" dirty="0"/>
              <a:t>3</a:t>
            </a:r>
            <a:r>
              <a:rPr lang="zh-CN" altLang="en-US" sz="2400" dirty="0"/>
              <a:t>、修改多个元组值</a:t>
            </a:r>
          </a:p>
          <a:p>
            <a:pPr eaLnBrk="1" hangingPunct="1">
              <a:lnSpc>
                <a:spcPct val="120000"/>
              </a:lnSpc>
              <a:buFont typeface="Wingdings" pitchFamily="2" charset="2"/>
              <a:buNone/>
            </a:pPr>
            <a:r>
              <a:rPr lang="en-US" altLang="zh-CN" sz="2400" dirty="0"/>
              <a:t>update sc</a:t>
            </a:r>
          </a:p>
          <a:p>
            <a:pPr eaLnBrk="1" hangingPunct="1">
              <a:lnSpc>
                <a:spcPct val="120000"/>
              </a:lnSpc>
              <a:buFont typeface="Wingdings" pitchFamily="2" charset="2"/>
              <a:buNone/>
            </a:pPr>
            <a:r>
              <a:rPr lang="en-US" altLang="zh-CN" sz="2400" dirty="0"/>
              <a:t>set grade=grade-10; </a:t>
            </a:r>
            <a:r>
              <a:rPr lang="zh-CN" altLang="en-US" sz="2400" dirty="0"/>
              <a:t>所有成绩减</a:t>
            </a:r>
            <a:r>
              <a:rPr lang="en-US" altLang="zh-CN" sz="2400" dirty="0"/>
              <a:t>10</a:t>
            </a:r>
            <a:r>
              <a:rPr lang="zh-CN" altLang="en-US" sz="2400" dirty="0"/>
              <a:t>分</a:t>
            </a:r>
            <a:endParaRPr lang="en-US" altLang="zh-CN" sz="2400" dirty="0"/>
          </a:p>
          <a:p>
            <a:pPr eaLnBrk="1" hangingPunct="1">
              <a:lnSpc>
                <a:spcPct val="120000"/>
              </a:lnSpc>
              <a:buFont typeface="Wingdings" pitchFamily="2" charset="2"/>
              <a:buNone/>
            </a:pPr>
            <a:r>
              <a:rPr lang="en-US" altLang="zh-CN" sz="2400" dirty="0"/>
              <a:t>4</a:t>
            </a:r>
            <a:r>
              <a:rPr lang="zh-CN" altLang="en-US" sz="2400" dirty="0"/>
              <a:t>、带子查询修改</a:t>
            </a:r>
          </a:p>
          <a:p>
            <a:pPr eaLnBrk="1" hangingPunct="1">
              <a:lnSpc>
                <a:spcPct val="120000"/>
              </a:lnSpc>
              <a:buFont typeface="Wingdings" pitchFamily="2" charset="2"/>
              <a:buNone/>
            </a:pPr>
            <a:r>
              <a:rPr lang="zh-CN" altLang="en-US" sz="2400" dirty="0"/>
              <a:t>例：将</a:t>
            </a:r>
            <a:r>
              <a:rPr lang="zh-CN" altLang="en-US" sz="2400" dirty="0">
                <a:latin typeface="Times New Roman" pitchFamily="18" charset="0"/>
              </a:rPr>
              <a:t>“</a:t>
            </a:r>
            <a:r>
              <a:rPr lang="zh-CN" altLang="en-US" sz="2400" dirty="0"/>
              <a:t>计算机</a:t>
            </a:r>
            <a:r>
              <a:rPr lang="zh-CN" altLang="en-US" sz="2400" dirty="0">
                <a:latin typeface="Times New Roman" pitchFamily="18" charset="0"/>
              </a:rPr>
              <a:t>”</a:t>
            </a:r>
            <a:r>
              <a:rPr lang="zh-CN" altLang="en-US" sz="2400" dirty="0"/>
              <a:t>系全体学生</a:t>
            </a:r>
            <a:r>
              <a:rPr lang="zh-CN" altLang="en-US" sz="2400" dirty="0">
                <a:latin typeface="Times New Roman" pitchFamily="18" charset="0"/>
              </a:rPr>
              <a:t>‘</a:t>
            </a:r>
            <a:r>
              <a:rPr lang="en-US" altLang="zh-CN" sz="2400" dirty="0"/>
              <a:t>01</a:t>
            </a:r>
            <a:r>
              <a:rPr lang="en-US" altLang="zh-CN" sz="2400" dirty="0">
                <a:latin typeface="Times New Roman" pitchFamily="18" charset="0"/>
              </a:rPr>
              <a:t>’</a:t>
            </a:r>
            <a:r>
              <a:rPr lang="zh-CN" altLang="en-US" sz="2400" dirty="0"/>
              <a:t>号课程的成绩取平方根再乘以</a:t>
            </a:r>
            <a:r>
              <a:rPr lang="en-US" altLang="zh-CN" sz="2400" dirty="0"/>
              <a:t>10</a:t>
            </a:r>
            <a:r>
              <a:rPr lang="zh-CN" altLang="en-US" sz="2400" dirty="0"/>
              <a:t>。</a:t>
            </a:r>
          </a:p>
          <a:p>
            <a:pPr eaLnBrk="1" hangingPunct="1">
              <a:lnSpc>
                <a:spcPct val="120000"/>
              </a:lnSpc>
              <a:buFont typeface="Wingdings" pitchFamily="2" charset="2"/>
              <a:buNone/>
            </a:pPr>
            <a:r>
              <a:rPr lang="en-US" altLang="zh-CN" sz="2400" dirty="0"/>
              <a:t>update </a:t>
            </a:r>
            <a:r>
              <a:rPr lang="en-US" altLang="zh-CN" sz="2400" dirty="0">
                <a:solidFill>
                  <a:srgbClr val="FF0000"/>
                </a:solidFill>
              </a:rPr>
              <a:t>sc</a:t>
            </a:r>
          </a:p>
          <a:p>
            <a:pPr eaLnBrk="1" hangingPunct="1">
              <a:lnSpc>
                <a:spcPct val="120000"/>
              </a:lnSpc>
              <a:buFont typeface="Wingdings" pitchFamily="2" charset="2"/>
              <a:buNone/>
            </a:pPr>
            <a:r>
              <a:rPr lang="en-US" altLang="zh-CN" sz="2400" dirty="0"/>
              <a:t>set grade=sqrt(grade) *10</a:t>
            </a:r>
          </a:p>
          <a:p>
            <a:pPr eaLnBrk="1" hangingPunct="1">
              <a:lnSpc>
                <a:spcPct val="120000"/>
              </a:lnSpc>
              <a:buFont typeface="Wingdings" pitchFamily="2" charset="2"/>
              <a:buNone/>
            </a:pPr>
            <a:r>
              <a:rPr lang="en-US" altLang="zh-CN" sz="2400" dirty="0"/>
              <a:t>where </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r>
              <a:rPr lang="en-US" altLang="zh-CN" sz="2400" dirty="0"/>
              <a:t>=</a:t>
            </a:r>
            <a:r>
              <a:rPr lang="zh-CN" altLang="en-US" sz="2400" dirty="0"/>
              <a:t>（</a:t>
            </a:r>
            <a:r>
              <a:rPr lang="en-US" altLang="zh-CN" sz="2400" dirty="0">
                <a:solidFill>
                  <a:srgbClr val="0000FF"/>
                </a:solidFill>
              </a:rPr>
              <a:t>select sdept </a:t>
            </a:r>
          </a:p>
          <a:p>
            <a:pPr eaLnBrk="1" hangingPunct="1">
              <a:lnSpc>
                <a:spcPct val="120000"/>
              </a:lnSpc>
              <a:buFont typeface="Wingdings" pitchFamily="2" charset="2"/>
              <a:buNone/>
            </a:pPr>
            <a:r>
              <a:rPr lang="en-US" altLang="zh-CN" sz="2400" dirty="0">
                <a:solidFill>
                  <a:srgbClr val="0000FF"/>
                </a:solidFill>
              </a:rPr>
              <a:t>from student</a:t>
            </a:r>
          </a:p>
          <a:p>
            <a:pPr eaLnBrk="1" hangingPunct="1">
              <a:lnSpc>
                <a:spcPct val="120000"/>
              </a:lnSpc>
              <a:buFont typeface="Wingdings" pitchFamily="2" charset="2"/>
              <a:buNone/>
            </a:pPr>
            <a:r>
              <a:rPr lang="en-US" altLang="zh-CN" sz="2400" dirty="0">
                <a:solidFill>
                  <a:srgbClr val="0000FF"/>
                </a:solidFill>
              </a:rPr>
              <a:t>where student. sno=</a:t>
            </a:r>
            <a:r>
              <a:rPr lang="en-US" altLang="zh-CN" sz="2400" dirty="0" err="1">
                <a:solidFill>
                  <a:srgbClr val="FF0000"/>
                </a:solidFill>
              </a:rPr>
              <a:t>sc</a:t>
            </a:r>
            <a:r>
              <a:rPr lang="en-US" altLang="zh-CN" sz="2400" dirty="0" err="1">
                <a:solidFill>
                  <a:srgbClr val="0000FF"/>
                </a:solidFill>
              </a:rPr>
              <a:t>.sno</a:t>
            </a:r>
            <a:r>
              <a:rPr lang="zh-CN" altLang="en-US" sz="2400" dirty="0"/>
              <a:t>）</a:t>
            </a:r>
          </a:p>
          <a:p>
            <a:pPr eaLnBrk="1" hangingPunct="1">
              <a:lnSpc>
                <a:spcPct val="120000"/>
              </a:lnSpc>
              <a:buFont typeface="Wingdings" pitchFamily="2" charset="2"/>
              <a:buNone/>
            </a:pPr>
            <a:r>
              <a:rPr lang="en-US" altLang="zh-CN" sz="2400" dirty="0"/>
              <a:t>and cno=</a:t>
            </a:r>
            <a:r>
              <a:rPr lang="en-US" altLang="zh-CN" sz="2400" dirty="0">
                <a:latin typeface="Times New Roman" pitchFamily="18" charset="0"/>
              </a:rPr>
              <a:t>‘</a:t>
            </a:r>
            <a:r>
              <a:rPr lang="en-US" altLang="zh-CN" sz="2400" dirty="0"/>
              <a:t>01</a:t>
            </a:r>
            <a:r>
              <a:rPr lang="en-US" altLang="zh-CN" sz="2400" dirty="0">
                <a:latin typeface="Times New Roman" pitchFamily="18" charset="0"/>
              </a:rPr>
              <a:t>’</a:t>
            </a:r>
            <a:r>
              <a:rPr lang="zh-CN" altLang="en-US" sz="2400" dirty="0"/>
              <a:t>；</a:t>
            </a:r>
          </a:p>
        </p:txBody>
      </p:sp>
      <p:sp>
        <p:nvSpPr>
          <p:cNvPr id="3" name="灯片编号占位符 2"/>
          <p:cNvSpPr>
            <a:spLocks noGrp="1"/>
          </p:cNvSpPr>
          <p:nvPr>
            <p:ph type="sldNum" sz="quarter" idx="12"/>
          </p:nvPr>
        </p:nvSpPr>
        <p:spPr/>
        <p:txBody>
          <a:bodyPr/>
          <a:lstStyle/>
          <a:p>
            <a:pPr>
              <a:defRPr/>
            </a:pPr>
            <a:fld id="{8990DC58-E188-449D-85E1-295C137A3BFF}" type="slidenum">
              <a:rPr lang="en-US" altLang="zh-CN" smtClean="0"/>
              <a:pPr>
                <a:defRPr/>
              </a:pPr>
              <a:t>152</a:t>
            </a:fld>
            <a:endParaRPr lang="en-US" altLang="zh-CN"/>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idx="1"/>
          </p:nvPr>
        </p:nvSpPr>
        <p:spPr>
          <a:xfrm>
            <a:off x="250825" y="546100"/>
            <a:ext cx="8713788" cy="5168900"/>
          </a:xfrm>
        </p:spPr>
        <p:txBody>
          <a:bodyPr/>
          <a:lstStyle/>
          <a:p>
            <a:pPr marL="0" indent="450850" eaLnBrk="1" hangingPunct="1">
              <a:lnSpc>
                <a:spcPct val="150000"/>
              </a:lnSpc>
              <a:buFont typeface="Wingdings" pitchFamily="2" charset="2"/>
              <a:buNone/>
            </a:pPr>
            <a:r>
              <a:rPr lang="en-US" altLang="zh-CN" sz="2400" dirty="0"/>
              <a:t>5</a:t>
            </a:r>
            <a:r>
              <a:rPr lang="zh-CN" altLang="en-US" sz="2400" dirty="0"/>
              <a:t>、一致性修改</a:t>
            </a:r>
          </a:p>
          <a:p>
            <a:pPr marL="0" indent="450850" eaLnBrk="1" hangingPunct="1">
              <a:lnSpc>
                <a:spcPct val="150000"/>
              </a:lnSpc>
              <a:buFont typeface="Wingdings" pitchFamily="2" charset="2"/>
              <a:buNone/>
            </a:pPr>
            <a:r>
              <a:rPr lang="zh-CN" altLang="en-US" sz="2400" dirty="0"/>
              <a:t>因为修改一次只对一个表，这就带来问题，如某一个人学号变了，必须同时修改</a:t>
            </a:r>
            <a:r>
              <a:rPr lang="en-US" altLang="zh-CN" sz="2400" dirty="0"/>
              <a:t>student</a:t>
            </a:r>
            <a:r>
              <a:rPr lang="zh-CN" altLang="en-US" sz="2400" dirty="0"/>
              <a:t>和</a:t>
            </a:r>
            <a:r>
              <a:rPr lang="en-US" altLang="zh-CN" sz="2400" dirty="0"/>
              <a:t>sc</a:t>
            </a:r>
            <a:r>
              <a:rPr lang="zh-CN" altLang="en-US" sz="2400" dirty="0"/>
              <a:t>中的</a:t>
            </a:r>
            <a:r>
              <a:rPr lang="en-US" altLang="zh-CN" sz="2400" dirty="0"/>
              <a:t>sno</a:t>
            </a:r>
            <a:r>
              <a:rPr lang="zh-CN" altLang="en-US" sz="2400" dirty="0"/>
              <a:t>，否则就不一致。</a:t>
            </a:r>
          </a:p>
          <a:p>
            <a:pPr marL="0" indent="450850" eaLnBrk="1" hangingPunct="1">
              <a:lnSpc>
                <a:spcPct val="150000"/>
              </a:lnSpc>
              <a:buFont typeface="Wingdings" pitchFamily="2" charset="2"/>
              <a:buNone/>
            </a:pPr>
            <a:r>
              <a:rPr lang="zh-CN" altLang="en-US" sz="2400" dirty="0"/>
              <a:t>必须通过两个</a:t>
            </a:r>
            <a:r>
              <a:rPr lang="en-US" altLang="zh-CN" sz="2400" dirty="0"/>
              <a:t>update</a:t>
            </a:r>
            <a:r>
              <a:rPr lang="zh-CN" altLang="en-US" sz="2400" dirty="0"/>
              <a:t>实现（要么都不执行，要么都执行）</a:t>
            </a:r>
          </a:p>
          <a:p>
            <a:pPr marL="0" indent="450850" eaLnBrk="1" hangingPunct="1">
              <a:lnSpc>
                <a:spcPct val="150000"/>
              </a:lnSpc>
              <a:buFont typeface="Wingdings" pitchFamily="2" charset="2"/>
              <a:buNone/>
            </a:pPr>
            <a:r>
              <a:rPr lang="en-US" altLang="zh-CN" sz="2400" dirty="0"/>
              <a:t>update student           update sc</a:t>
            </a:r>
          </a:p>
          <a:p>
            <a:pPr marL="0" indent="450850" eaLnBrk="1" hangingPunct="1">
              <a:lnSpc>
                <a:spcPct val="150000"/>
              </a:lnSpc>
              <a:buFont typeface="Wingdings" pitchFamily="2" charset="2"/>
              <a:buNone/>
            </a:pPr>
            <a:r>
              <a:rPr lang="en-US" altLang="zh-CN" sz="2400" dirty="0"/>
              <a:t>Set sno=</a:t>
            </a:r>
            <a:r>
              <a:rPr lang="en-US" altLang="zh-CN" sz="2400" dirty="0">
                <a:latin typeface="Times New Roman" pitchFamily="18" charset="0"/>
              </a:rPr>
              <a:t>’</a:t>
            </a:r>
            <a:r>
              <a:rPr lang="en-US" altLang="zh-CN" sz="2400" dirty="0"/>
              <a:t>9610</a:t>
            </a:r>
            <a:r>
              <a:rPr lang="en-US" altLang="zh-CN" sz="2400" dirty="0">
                <a:latin typeface="Times New Roman" pitchFamily="18" charset="0"/>
              </a:rPr>
              <a:t>’</a:t>
            </a:r>
            <a:r>
              <a:rPr lang="en-US" altLang="zh-CN" sz="2400" dirty="0"/>
              <a:t>          Set sno=</a:t>
            </a:r>
            <a:r>
              <a:rPr lang="en-US" altLang="zh-CN" sz="2400" dirty="0">
                <a:latin typeface="Times New Roman" pitchFamily="18" charset="0"/>
              </a:rPr>
              <a:t>’</a:t>
            </a:r>
            <a:r>
              <a:rPr lang="en-US" altLang="zh-CN" sz="2400" dirty="0"/>
              <a:t>9610</a:t>
            </a:r>
            <a:r>
              <a:rPr lang="en-US" altLang="zh-CN" sz="2400" dirty="0">
                <a:latin typeface="Times New Roman" pitchFamily="18" charset="0"/>
              </a:rPr>
              <a:t>’</a:t>
            </a:r>
            <a:endParaRPr lang="en-US" altLang="zh-CN" sz="2400" dirty="0"/>
          </a:p>
          <a:p>
            <a:pPr marL="0" indent="450850" eaLnBrk="1" hangingPunct="1">
              <a:lnSpc>
                <a:spcPct val="150000"/>
              </a:lnSpc>
              <a:buFont typeface="Wingdings" pitchFamily="2" charset="2"/>
              <a:buNone/>
            </a:pPr>
            <a:r>
              <a:rPr lang="en-US" altLang="zh-CN" sz="2400" dirty="0"/>
              <a:t>where sno=</a:t>
            </a:r>
            <a:r>
              <a:rPr lang="en-US" altLang="zh-CN" sz="2400" dirty="0">
                <a:latin typeface="Times New Roman" pitchFamily="18" charset="0"/>
              </a:rPr>
              <a:t>’</a:t>
            </a:r>
            <a:r>
              <a:rPr lang="en-US" altLang="zh-CN" sz="2400" dirty="0"/>
              <a:t>9680</a:t>
            </a:r>
            <a:r>
              <a:rPr lang="en-US" altLang="zh-CN" sz="2400" dirty="0">
                <a:latin typeface="Times New Roman" pitchFamily="18" charset="0"/>
              </a:rPr>
              <a:t>’</a:t>
            </a:r>
            <a:r>
              <a:rPr lang="en-US" altLang="zh-CN" sz="2400" dirty="0"/>
              <a:t>;       where sno=</a:t>
            </a:r>
            <a:r>
              <a:rPr lang="en-US" altLang="zh-CN" sz="2400" dirty="0">
                <a:latin typeface="Times New Roman" pitchFamily="18" charset="0"/>
              </a:rPr>
              <a:t>’</a:t>
            </a:r>
            <a:r>
              <a:rPr lang="en-US" altLang="zh-CN" sz="2400" dirty="0"/>
              <a:t>9680</a:t>
            </a:r>
            <a:r>
              <a:rPr lang="en-US" altLang="zh-CN" sz="2400" dirty="0">
                <a:latin typeface="Times New Roman" pitchFamily="18" charset="0"/>
              </a:rPr>
              <a:t>’</a:t>
            </a:r>
            <a:endParaRPr lang="en-US" altLang="zh-CN" sz="2400" dirty="0"/>
          </a:p>
          <a:p>
            <a:pPr marL="0" indent="450850" eaLnBrk="1" hangingPunct="1">
              <a:lnSpc>
                <a:spcPct val="150000"/>
              </a:lnSpc>
              <a:buFont typeface="Wingdings" pitchFamily="2" charset="2"/>
              <a:buNone/>
            </a:pPr>
            <a:r>
              <a:rPr lang="zh-CN" altLang="en-US" sz="2400" dirty="0">
                <a:solidFill>
                  <a:srgbClr val="FF0000"/>
                </a:solidFill>
              </a:rPr>
              <a:t>附注：通过</a:t>
            </a:r>
            <a:r>
              <a:rPr lang="en-US" altLang="zh-CN" sz="2400" dirty="0">
                <a:solidFill>
                  <a:srgbClr val="FF0000"/>
                </a:solidFill>
              </a:rPr>
              <a:t>begin transaction </a:t>
            </a:r>
            <a:r>
              <a:rPr lang="zh-CN" altLang="en-US" sz="2400" dirty="0">
                <a:solidFill>
                  <a:srgbClr val="FF0000"/>
                </a:solidFill>
              </a:rPr>
              <a:t>和</a:t>
            </a:r>
            <a:r>
              <a:rPr lang="en-US" altLang="zh-CN" sz="2400" dirty="0">
                <a:solidFill>
                  <a:srgbClr val="FF0000"/>
                </a:solidFill>
              </a:rPr>
              <a:t>commit</a:t>
            </a:r>
            <a:r>
              <a:rPr lang="zh-CN" altLang="en-US" sz="2400" dirty="0">
                <a:solidFill>
                  <a:srgbClr val="FF0000"/>
                </a:solidFill>
              </a:rPr>
              <a:t>实现一致性。</a:t>
            </a:r>
          </a:p>
        </p:txBody>
      </p:sp>
      <p:sp>
        <p:nvSpPr>
          <p:cNvPr id="3" name="灯片编号占位符 2"/>
          <p:cNvSpPr>
            <a:spLocks noGrp="1"/>
          </p:cNvSpPr>
          <p:nvPr>
            <p:ph type="sldNum" sz="quarter" idx="12"/>
          </p:nvPr>
        </p:nvSpPr>
        <p:spPr/>
        <p:txBody>
          <a:bodyPr/>
          <a:lstStyle/>
          <a:p>
            <a:pPr>
              <a:defRPr/>
            </a:pPr>
            <a:fld id="{26648AF9-1D98-4FA0-95BF-8D0320679153}" type="slidenum">
              <a:rPr lang="en-US" altLang="zh-CN" smtClean="0"/>
              <a:pPr>
                <a:defRPr/>
              </a:pPr>
              <a:t>153</a:t>
            </a:fld>
            <a:endParaRPr lang="en-US" altLang="zh-CN"/>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title"/>
          </p:nvPr>
        </p:nvSpPr>
        <p:spPr>
          <a:xfrm>
            <a:off x="323850" y="617538"/>
            <a:ext cx="8162925" cy="457200"/>
          </a:xfrm>
        </p:spPr>
        <p:txBody>
          <a:bodyPr/>
          <a:lstStyle/>
          <a:p>
            <a:pPr eaLnBrk="1" hangingPunct="1"/>
            <a:r>
              <a:rPr lang="en-US" altLang="zh-CN" sz="2400" b="1" dirty="0">
                <a:solidFill>
                  <a:schemeClr val="tx1"/>
                </a:solidFill>
              </a:rPr>
              <a:t>3.5.3 </a:t>
            </a:r>
            <a:r>
              <a:rPr lang="zh-CN" altLang="en-US" sz="2400" b="1" dirty="0">
                <a:solidFill>
                  <a:schemeClr val="tx1"/>
                </a:solidFill>
              </a:rPr>
              <a:t>删除数据</a:t>
            </a:r>
          </a:p>
        </p:txBody>
      </p:sp>
      <p:sp>
        <p:nvSpPr>
          <p:cNvPr id="92163" name="Rectangle 4"/>
          <p:cNvSpPr>
            <a:spLocks noGrp="1" noChangeArrowheads="1"/>
          </p:cNvSpPr>
          <p:nvPr>
            <p:ph idx="1"/>
          </p:nvPr>
        </p:nvSpPr>
        <p:spPr>
          <a:xfrm>
            <a:off x="323850" y="1193800"/>
            <a:ext cx="8569325" cy="5592763"/>
          </a:xfrm>
        </p:spPr>
        <p:txBody>
          <a:bodyPr/>
          <a:lstStyle/>
          <a:p>
            <a:pPr eaLnBrk="1" hangingPunct="1">
              <a:lnSpc>
                <a:spcPct val="80000"/>
              </a:lnSpc>
              <a:buFont typeface="Wingdings" pitchFamily="2" charset="2"/>
              <a:buNone/>
            </a:pPr>
            <a:r>
              <a:rPr lang="en-US" altLang="zh-CN" sz="2400" dirty="0"/>
              <a:t>1</a:t>
            </a:r>
            <a:r>
              <a:rPr lang="zh-CN" altLang="en-US" sz="2400" dirty="0"/>
              <a:t>、一般格式；</a:t>
            </a:r>
          </a:p>
          <a:p>
            <a:pPr eaLnBrk="1" hangingPunct="1">
              <a:lnSpc>
                <a:spcPct val="80000"/>
              </a:lnSpc>
              <a:buFont typeface="Wingdings" pitchFamily="2" charset="2"/>
              <a:buNone/>
            </a:pPr>
            <a:r>
              <a:rPr lang="en-US" altLang="zh-CN" sz="2400" dirty="0"/>
              <a:t>delete from &lt;</a:t>
            </a:r>
            <a:r>
              <a:rPr lang="zh-CN" altLang="en-US" sz="2400" dirty="0"/>
              <a:t>表名</a:t>
            </a:r>
            <a:r>
              <a:rPr lang="en-US" altLang="zh-CN" sz="2400" dirty="0"/>
              <a:t>&gt;</a:t>
            </a:r>
          </a:p>
          <a:p>
            <a:pPr eaLnBrk="1" hangingPunct="1">
              <a:lnSpc>
                <a:spcPct val="80000"/>
              </a:lnSpc>
              <a:buFont typeface="Wingdings" pitchFamily="2" charset="2"/>
              <a:buNone/>
            </a:pPr>
            <a:r>
              <a:rPr lang="en-US" altLang="zh-CN" sz="2400" dirty="0"/>
              <a:t>[where &lt;</a:t>
            </a:r>
            <a:r>
              <a:rPr lang="zh-CN" altLang="en-US" sz="2400" dirty="0"/>
              <a:t>条件</a:t>
            </a:r>
            <a:r>
              <a:rPr lang="en-US" altLang="zh-CN" sz="2400" dirty="0"/>
              <a:t>exp&gt;];</a:t>
            </a:r>
          </a:p>
          <a:p>
            <a:pPr eaLnBrk="1" hangingPunct="1">
              <a:lnSpc>
                <a:spcPct val="80000"/>
              </a:lnSpc>
              <a:buFont typeface="Wingdings" pitchFamily="2" charset="2"/>
              <a:buNone/>
            </a:pPr>
            <a:endParaRPr lang="en-US" altLang="zh-CN" sz="2400" dirty="0"/>
          </a:p>
          <a:p>
            <a:pPr eaLnBrk="1" hangingPunct="1">
              <a:lnSpc>
                <a:spcPct val="80000"/>
              </a:lnSpc>
              <a:buFont typeface="Wingdings" pitchFamily="2" charset="2"/>
              <a:buNone/>
            </a:pPr>
            <a:r>
              <a:rPr lang="en-US" altLang="zh-CN" sz="2400" dirty="0"/>
              <a:t>2</a:t>
            </a:r>
            <a:r>
              <a:rPr lang="zh-CN" altLang="en-US" sz="2400" dirty="0"/>
              <a:t>、删去一个元组；</a:t>
            </a:r>
          </a:p>
          <a:p>
            <a:pPr eaLnBrk="1" hangingPunct="1">
              <a:lnSpc>
                <a:spcPct val="80000"/>
              </a:lnSpc>
              <a:buFont typeface="Wingdings" pitchFamily="2" charset="2"/>
              <a:buNone/>
            </a:pPr>
            <a:r>
              <a:rPr lang="zh-CN" altLang="en-US" sz="2400" dirty="0"/>
              <a:t>删去</a:t>
            </a:r>
            <a:r>
              <a:rPr lang="zh-CN" altLang="en-US" sz="2400" dirty="0">
                <a:latin typeface="Times New Roman" pitchFamily="18" charset="0"/>
              </a:rPr>
              <a:t>‘</a:t>
            </a:r>
            <a:r>
              <a:rPr lang="en-US" altLang="zh-CN" sz="2400" dirty="0"/>
              <a:t>9610</a:t>
            </a:r>
            <a:r>
              <a:rPr lang="en-US" altLang="zh-CN" sz="2400" dirty="0">
                <a:latin typeface="Times New Roman" pitchFamily="18" charset="0"/>
              </a:rPr>
              <a:t>’</a:t>
            </a:r>
            <a:r>
              <a:rPr lang="zh-CN" altLang="en-US" sz="2400" dirty="0"/>
              <a:t>选修</a:t>
            </a:r>
            <a:r>
              <a:rPr lang="zh-CN" altLang="en-US" sz="2400" dirty="0">
                <a:latin typeface="Times New Roman" pitchFamily="18" charset="0"/>
              </a:rPr>
              <a:t>‘</a:t>
            </a:r>
            <a:r>
              <a:rPr lang="en-US" altLang="zh-CN" sz="2400" dirty="0"/>
              <a:t>01</a:t>
            </a:r>
            <a:r>
              <a:rPr lang="en-US" altLang="zh-CN" sz="2400" dirty="0">
                <a:latin typeface="Times New Roman" pitchFamily="18" charset="0"/>
              </a:rPr>
              <a:t>’</a:t>
            </a:r>
            <a:r>
              <a:rPr lang="zh-CN" altLang="en-US" sz="2400" dirty="0"/>
              <a:t>课程元组；</a:t>
            </a:r>
          </a:p>
          <a:p>
            <a:pPr eaLnBrk="1" hangingPunct="1">
              <a:lnSpc>
                <a:spcPct val="80000"/>
              </a:lnSpc>
              <a:buFont typeface="Wingdings" pitchFamily="2" charset="2"/>
              <a:buNone/>
            </a:pPr>
            <a:r>
              <a:rPr lang="en-US" altLang="zh-CN" sz="2400" dirty="0"/>
              <a:t>delete </a:t>
            </a:r>
          </a:p>
          <a:p>
            <a:pPr eaLnBrk="1" hangingPunct="1">
              <a:lnSpc>
                <a:spcPct val="80000"/>
              </a:lnSpc>
              <a:buFont typeface="Wingdings" pitchFamily="2" charset="2"/>
              <a:buNone/>
            </a:pPr>
            <a:r>
              <a:rPr lang="en-US" altLang="zh-CN" sz="2400" dirty="0"/>
              <a:t>from sc</a:t>
            </a:r>
          </a:p>
          <a:p>
            <a:pPr eaLnBrk="1" hangingPunct="1">
              <a:lnSpc>
                <a:spcPct val="80000"/>
              </a:lnSpc>
              <a:buFont typeface="Wingdings" pitchFamily="2" charset="2"/>
              <a:buNone/>
            </a:pPr>
            <a:r>
              <a:rPr lang="en-US" altLang="zh-CN" sz="2400" dirty="0"/>
              <a:t>where sno=</a:t>
            </a:r>
            <a:r>
              <a:rPr lang="en-US" altLang="zh-CN" sz="2400" dirty="0">
                <a:latin typeface="Times New Roman" pitchFamily="18" charset="0"/>
              </a:rPr>
              <a:t>‘</a:t>
            </a:r>
            <a:r>
              <a:rPr lang="en-US" altLang="zh-CN" sz="2400" dirty="0"/>
              <a:t>9610</a:t>
            </a:r>
            <a:r>
              <a:rPr lang="en-US" altLang="zh-CN" sz="2400" dirty="0">
                <a:latin typeface="Times New Roman" pitchFamily="18" charset="0"/>
              </a:rPr>
              <a:t>’</a:t>
            </a:r>
            <a:r>
              <a:rPr lang="en-US" altLang="zh-CN" sz="2400" dirty="0"/>
              <a:t> and  cno=</a:t>
            </a:r>
            <a:r>
              <a:rPr lang="en-US" altLang="zh-CN" sz="2400" dirty="0">
                <a:latin typeface="Times New Roman" pitchFamily="18" charset="0"/>
              </a:rPr>
              <a:t>‘</a:t>
            </a:r>
            <a:r>
              <a:rPr lang="en-US" altLang="zh-CN" sz="2400" dirty="0"/>
              <a:t>01</a:t>
            </a:r>
            <a:r>
              <a:rPr lang="en-US" altLang="zh-CN" sz="2400" dirty="0">
                <a:latin typeface="Times New Roman" pitchFamily="18" charset="0"/>
              </a:rPr>
              <a:t>’</a:t>
            </a:r>
            <a:r>
              <a:rPr lang="en-US" altLang="zh-CN" sz="2400" dirty="0"/>
              <a:t>;</a:t>
            </a:r>
          </a:p>
          <a:p>
            <a:pPr eaLnBrk="1" hangingPunct="1">
              <a:lnSpc>
                <a:spcPct val="80000"/>
              </a:lnSpc>
              <a:buFont typeface="Wingdings" pitchFamily="2" charset="2"/>
              <a:buNone/>
            </a:pPr>
            <a:endParaRPr lang="en-US" altLang="zh-CN" sz="2400" dirty="0"/>
          </a:p>
          <a:p>
            <a:pPr eaLnBrk="1" hangingPunct="1">
              <a:lnSpc>
                <a:spcPct val="80000"/>
              </a:lnSpc>
              <a:buFont typeface="Wingdings" pitchFamily="2" charset="2"/>
              <a:buNone/>
            </a:pPr>
            <a:r>
              <a:rPr lang="en-US" altLang="zh-CN" sz="2400" dirty="0"/>
              <a:t>3</a:t>
            </a:r>
            <a:r>
              <a:rPr lang="zh-CN" altLang="en-US" sz="2400" dirty="0"/>
              <a:t>、删去多个元组</a:t>
            </a:r>
          </a:p>
          <a:p>
            <a:pPr eaLnBrk="1" hangingPunct="1">
              <a:lnSpc>
                <a:spcPct val="80000"/>
              </a:lnSpc>
              <a:buFont typeface="Wingdings" pitchFamily="2" charset="2"/>
              <a:buNone/>
            </a:pPr>
            <a:r>
              <a:rPr lang="zh-CN" altLang="en-US" sz="2400" dirty="0"/>
              <a:t>例①</a:t>
            </a:r>
          </a:p>
          <a:p>
            <a:pPr eaLnBrk="1" hangingPunct="1">
              <a:lnSpc>
                <a:spcPct val="80000"/>
              </a:lnSpc>
              <a:buFont typeface="Wingdings" pitchFamily="2" charset="2"/>
              <a:buNone/>
            </a:pPr>
            <a:r>
              <a:rPr lang="en-US" altLang="zh-CN" sz="2400" dirty="0"/>
              <a:t>delete </a:t>
            </a:r>
          </a:p>
          <a:p>
            <a:pPr eaLnBrk="1" hangingPunct="1">
              <a:lnSpc>
                <a:spcPct val="80000"/>
              </a:lnSpc>
              <a:buFont typeface="Wingdings" pitchFamily="2" charset="2"/>
              <a:buNone/>
            </a:pPr>
            <a:r>
              <a:rPr lang="en-US" altLang="zh-CN" sz="2400" dirty="0"/>
              <a:t>from sc</a:t>
            </a:r>
          </a:p>
          <a:p>
            <a:pPr eaLnBrk="1" hangingPunct="1">
              <a:lnSpc>
                <a:spcPct val="80000"/>
              </a:lnSpc>
              <a:buFont typeface="Wingdings" pitchFamily="2" charset="2"/>
              <a:buNone/>
            </a:pPr>
            <a:r>
              <a:rPr lang="en-US" altLang="zh-CN" sz="2400" dirty="0"/>
              <a:t>where sno =</a:t>
            </a:r>
            <a:r>
              <a:rPr lang="en-US" altLang="zh-CN" sz="2400" dirty="0">
                <a:latin typeface="Times New Roman" pitchFamily="18" charset="0"/>
              </a:rPr>
              <a:t>’</a:t>
            </a:r>
            <a:r>
              <a:rPr lang="en-US" altLang="zh-CN" sz="2400" dirty="0"/>
              <a:t>9620</a:t>
            </a:r>
            <a:r>
              <a:rPr lang="en-US" altLang="zh-CN" sz="2400" dirty="0">
                <a:latin typeface="Times New Roman" pitchFamily="18" charset="0"/>
              </a:rPr>
              <a:t>’</a:t>
            </a:r>
            <a:r>
              <a:rPr lang="zh-CN" altLang="en-US" sz="2400" dirty="0"/>
              <a:t>；（一学生选多门课）</a:t>
            </a:r>
          </a:p>
        </p:txBody>
      </p:sp>
      <p:sp>
        <p:nvSpPr>
          <p:cNvPr id="4" name="灯片编号占位符 3"/>
          <p:cNvSpPr>
            <a:spLocks noGrp="1"/>
          </p:cNvSpPr>
          <p:nvPr>
            <p:ph type="sldNum" sz="quarter" idx="12"/>
          </p:nvPr>
        </p:nvSpPr>
        <p:spPr/>
        <p:txBody>
          <a:bodyPr/>
          <a:lstStyle/>
          <a:p>
            <a:pPr>
              <a:defRPr/>
            </a:pPr>
            <a:fld id="{1F7D190F-A299-4FC3-87D3-E68DCDBB1793}" type="slidenum">
              <a:rPr lang="en-US" altLang="zh-CN" smtClean="0"/>
              <a:pPr>
                <a:defRPr/>
              </a:pPr>
              <a:t>154</a:t>
            </a:fld>
            <a:endParaRPr lang="en-US" altLang="zh-CN"/>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ChangeArrowheads="1"/>
          </p:cNvSpPr>
          <p:nvPr>
            <p:ph idx="1"/>
          </p:nvPr>
        </p:nvSpPr>
        <p:spPr>
          <a:xfrm>
            <a:off x="250825" y="188913"/>
            <a:ext cx="8642350" cy="6480175"/>
          </a:xfrm>
        </p:spPr>
        <p:txBody>
          <a:bodyPr/>
          <a:lstStyle/>
          <a:p>
            <a:pPr eaLnBrk="1" hangingPunct="1">
              <a:lnSpc>
                <a:spcPct val="120000"/>
              </a:lnSpc>
              <a:buFont typeface="Wingdings" pitchFamily="2" charset="2"/>
              <a:buNone/>
            </a:pPr>
            <a:r>
              <a:rPr lang="zh-CN" altLang="en-US" sz="2400" dirty="0"/>
              <a:t>例②</a:t>
            </a:r>
          </a:p>
          <a:p>
            <a:pPr eaLnBrk="1" hangingPunct="1">
              <a:lnSpc>
                <a:spcPct val="120000"/>
              </a:lnSpc>
              <a:buFont typeface="Wingdings" pitchFamily="2" charset="2"/>
              <a:buNone/>
            </a:pPr>
            <a:r>
              <a:rPr lang="en-US" altLang="zh-CN" sz="2400" dirty="0"/>
              <a:t>delete  </a:t>
            </a:r>
          </a:p>
          <a:p>
            <a:pPr eaLnBrk="1" hangingPunct="1">
              <a:lnSpc>
                <a:spcPct val="120000"/>
              </a:lnSpc>
              <a:buFont typeface="Wingdings" pitchFamily="2" charset="2"/>
              <a:buNone/>
            </a:pPr>
            <a:r>
              <a:rPr lang="en-US" altLang="zh-CN" sz="2400" dirty="0"/>
              <a:t>from </a:t>
            </a:r>
            <a:r>
              <a:rPr lang="en-US" altLang="zh-CN" sz="2400" dirty="0" err="1"/>
              <a:t>sc</a:t>
            </a:r>
            <a:r>
              <a:rPr lang="zh-CN" altLang="en-US" sz="2400" dirty="0"/>
              <a:t>；</a:t>
            </a:r>
            <a:r>
              <a:rPr lang="en-US" altLang="zh-CN" sz="2400" dirty="0"/>
              <a:t>  </a:t>
            </a:r>
            <a:r>
              <a:rPr lang="zh-CN" altLang="en-US" sz="2400" dirty="0"/>
              <a:t>删去所有选课元组</a:t>
            </a:r>
          </a:p>
          <a:p>
            <a:pPr eaLnBrk="1" hangingPunct="1">
              <a:lnSpc>
                <a:spcPct val="120000"/>
              </a:lnSpc>
              <a:buFont typeface="Wingdings" pitchFamily="2" charset="2"/>
              <a:buNone/>
            </a:pPr>
            <a:endParaRPr lang="zh-CN" altLang="en-US" sz="2400" dirty="0"/>
          </a:p>
          <a:p>
            <a:pPr eaLnBrk="1" hangingPunct="1">
              <a:lnSpc>
                <a:spcPct val="120000"/>
              </a:lnSpc>
              <a:buFont typeface="Wingdings" pitchFamily="2" charset="2"/>
              <a:buNone/>
            </a:pPr>
            <a:r>
              <a:rPr lang="en-US" altLang="zh-CN" sz="2400" dirty="0"/>
              <a:t>4</a:t>
            </a:r>
            <a:r>
              <a:rPr lang="zh-CN" altLang="en-US" sz="2400" dirty="0"/>
              <a:t>、带子查询删除</a:t>
            </a:r>
          </a:p>
          <a:p>
            <a:pPr eaLnBrk="1" hangingPunct="1">
              <a:lnSpc>
                <a:spcPct val="120000"/>
              </a:lnSpc>
              <a:buFont typeface="Wingdings" pitchFamily="2" charset="2"/>
              <a:buNone/>
            </a:pPr>
            <a:r>
              <a:rPr lang="zh-CN" altLang="en-US" sz="2400" dirty="0"/>
              <a:t>例：删去计算机系所有学生选课记录</a:t>
            </a:r>
          </a:p>
          <a:p>
            <a:pPr eaLnBrk="1" hangingPunct="1">
              <a:lnSpc>
                <a:spcPct val="120000"/>
              </a:lnSpc>
              <a:buFont typeface="Wingdings" pitchFamily="2" charset="2"/>
              <a:buNone/>
            </a:pPr>
            <a:r>
              <a:rPr lang="en-US" altLang="zh-CN" sz="2400" dirty="0"/>
              <a:t>delete                    </a:t>
            </a:r>
          </a:p>
          <a:p>
            <a:pPr eaLnBrk="1" hangingPunct="1">
              <a:lnSpc>
                <a:spcPct val="120000"/>
              </a:lnSpc>
              <a:buFont typeface="Wingdings" pitchFamily="2" charset="2"/>
              <a:buNone/>
            </a:pPr>
            <a:r>
              <a:rPr lang="en-US" altLang="zh-CN" sz="2400" dirty="0"/>
              <a:t>from </a:t>
            </a:r>
            <a:r>
              <a:rPr lang="en-US" altLang="zh-CN" sz="2400" dirty="0">
                <a:solidFill>
                  <a:srgbClr val="FF0000"/>
                </a:solidFill>
              </a:rPr>
              <a:t>sc</a:t>
            </a:r>
            <a:r>
              <a:rPr lang="en-US" altLang="zh-CN" sz="2400" dirty="0"/>
              <a:t>                   </a:t>
            </a:r>
          </a:p>
          <a:p>
            <a:pPr eaLnBrk="1" hangingPunct="1">
              <a:lnSpc>
                <a:spcPct val="120000"/>
              </a:lnSpc>
              <a:buFont typeface="Wingdings" pitchFamily="2" charset="2"/>
              <a:buNone/>
            </a:pPr>
            <a:r>
              <a:rPr lang="en-US" altLang="zh-CN" sz="2400" dirty="0"/>
              <a:t>where </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r>
              <a:rPr lang="en-US" altLang="zh-CN" sz="2400" dirty="0"/>
              <a:t>=           </a:t>
            </a:r>
          </a:p>
          <a:p>
            <a:pPr eaLnBrk="1" hangingPunct="1">
              <a:lnSpc>
                <a:spcPct val="120000"/>
              </a:lnSpc>
              <a:buFont typeface="Wingdings" pitchFamily="2" charset="2"/>
              <a:buNone/>
            </a:pPr>
            <a:r>
              <a:rPr lang="en-US" altLang="zh-CN" sz="2400" dirty="0"/>
              <a:t>(</a:t>
            </a:r>
            <a:r>
              <a:rPr lang="en-US" altLang="zh-CN" sz="2400" dirty="0">
                <a:solidFill>
                  <a:srgbClr val="0000FF"/>
                </a:solidFill>
              </a:rPr>
              <a:t>select sdept                 </a:t>
            </a:r>
          </a:p>
          <a:p>
            <a:pPr eaLnBrk="1" hangingPunct="1">
              <a:lnSpc>
                <a:spcPct val="120000"/>
              </a:lnSpc>
              <a:buFont typeface="Wingdings" pitchFamily="2" charset="2"/>
              <a:buNone/>
            </a:pPr>
            <a:r>
              <a:rPr lang="en-US" altLang="zh-CN" sz="2400" dirty="0">
                <a:solidFill>
                  <a:srgbClr val="0000FF"/>
                </a:solidFill>
              </a:rPr>
              <a:t>from student                  </a:t>
            </a:r>
          </a:p>
          <a:p>
            <a:pPr eaLnBrk="1" hangingPunct="1">
              <a:lnSpc>
                <a:spcPct val="120000"/>
              </a:lnSpc>
              <a:buFont typeface="Wingdings" pitchFamily="2" charset="2"/>
              <a:buNone/>
            </a:pPr>
            <a:r>
              <a:rPr lang="en-US" altLang="zh-CN" sz="2400" dirty="0">
                <a:solidFill>
                  <a:srgbClr val="0000FF"/>
                </a:solidFill>
              </a:rPr>
              <a:t>where student.sno=</a:t>
            </a:r>
            <a:r>
              <a:rPr lang="en-US" altLang="zh-CN" sz="2400" dirty="0">
                <a:solidFill>
                  <a:srgbClr val="FF0000"/>
                </a:solidFill>
              </a:rPr>
              <a:t>sc</a:t>
            </a:r>
            <a:r>
              <a:rPr lang="en-US" altLang="zh-CN" sz="2400" dirty="0">
                <a:solidFill>
                  <a:srgbClr val="0000FF"/>
                </a:solidFill>
              </a:rPr>
              <a:t>. sno</a:t>
            </a:r>
            <a:r>
              <a:rPr lang="en-US" altLang="zh-CN" sz="2400" dirty="0"/>
              <a:t>)      </a:t>
            </a:r>
          </a:p>
        </p:txBody>
      </p:sp>
      <p:sp>
        <p:nvSpPr>
          <p:cNvPr id="93187" name="AutoShape 5"/>
          <p:cNvSpPr>
            <a:spLocks noChangeArrowheads="1"/>
          </p:cNvSpPr>
          <p:nvPr/>
        </p:nvSpPr>
        <p:spPr bwMode="auto">
          <a:xfrm>
            <a:off x="8243888" y="10525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F25D8F99-598C-4096-A22B-1CF002E4BF49}" type="slidenum">
              <a:rPr lang="en-US" altLang="zh-CN" smtClean="0"/>
              <a:pPr>
                <a:defRPr/>
              </a:pPr>
              <a:t>155</a:t>
            </a:fld>
            <a:endParaRPr lang="en-US" altLang="zh-C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491902"/>
          </a:xfrm>
        </p:spPr>
        <p:txBody>
          <a:bodyPr/>
          <a:lstStyle/>
          <a:p>
            <a:r>
              <a:rPr lang="en-US" altLang="zh-CN" sz="2800" b="1" dirty="0">
                <a:solidFill>
                  <a:schemeClr val="tx1"/>
                </a:solidFill>
              </a:rPr>
              <a:t>3.6 </a:t>
            </a:r>
            <a:r>
              <a:rPr lang="zh-CN" altLang="en-US" sz="2800" b="1" dirty="0">
                <a:solidFill>
                  <a:schemeClr val="tx1"/>
                </a:solidFill>
                <a:latin typeface="+mj-ea"/>
              </a:rPr>
              <a:t>空值的处理</a:t>
            </a:r>
          </a:p>
        </p:txBody>
      </p:sp>
      <p:sp>
        <p:nvSpPr>
          <p:cNvPr id="3" name="内容占位符 2"/>
          <p:cNvSpPr>
            <a:spLocks noGrp="1"/>
          </p:cNvSpPr>
          <p:nvPr>
            <p:ph idx="1"/>
          </p:nvPr>
        </p:nvSpPr>
        <p:spPr>
          <a:xfrm>
            <a:off x="457200" y="1340769"/>
            <a:ext cx="8229600" cy="4983832"/>
          </a:xfrm>
        </p:spPr>
        <p:txBody>
          <a:bodyPr/>
          <a:lstStyle/>
          <a:p>
            <a:r>
              <a:rPr lang="zh-CN" altLang="en-US" dirty="0"/>
              <a:t>空值（</a:t>
            </a:r>
            <a:r>
              <a:rPr lang="en-US" altLang="zh-CN" dirty="0"/>
              <a:t>NULL</a:t>
            </a:r>
            <a:r>
              <a:rPr lang="zh-CN" altLang="en-US" dirty="0"/>
              <a:t>）表示不知道、不存在、没有意义。</a:t>
            </a:r>
            <a:endParaRPr lang="en-US" altLang="zh-CN" dirty="0"/>
          </a:p>
          <a:p>
            <a:r>
              <a:rPr lang="zh-CN" altLang="en-US" dirty="0"/>
              <a:t>空值含有</a:t>
            </a:r>
            <a:r>
              <a:rPr lang="zh-CN" altLang="en-US" dirty="0">
                <a:solidFill>
                  <a:srgbClr val="FF0000"/>
                </a:solidFill>
              </a:rPr>
              <a:t>不确定性</a:t>
            </a:r>
            <a:r>
              <a:rPr lang="zh-CN" altLang="en-US" dirty="0"/>
              <a:t>（甚至有时被认为是</a:t>
            </a:r>
            <a:r>
              <a:rPr lang="zh-CN" altLang="en-US" dirty="0">
                <a:solidFill>
                  <a:srgbClr val="FF0000"/>
                </a:solidFill>
              </a:rPr>
              <a:t>没有数据类型</a:t>
            </a:r>
            <a:r>
              <a:rPr lang="zh-CN" altLang="en-US" dirty="0"/>
              <a:t>的值）。</a:t>
            </a:r>
            <a:endParaRPr lang="en-US" altLang="zh-CN" dirty="0"/>
          </a:p>
          <a:p>
            <a:r>
              <a:rPr lang="zh-CN" altLang="en-US" dirty="0"/>
              <a:t>空值的算数、比较、逻辑运算</a:t>
            </a:r>
            <a:endParaRPr lang="en-US" altLang="zh-CN" dirty="0"/>
          </a:p>
          <a:p>
            <a:pPr marL="0" indent="0">
              <a:buNone/>
            </a:pPr>
            <a:r>
              <a:rPr lang="zh-CN" altLang="en-US" dirty="0"/>
              <a:t>     空值与另一个非空值的</a:t>
            </a:r>
            <a:r>
              <a:rPr lang="zh-CN" altLang="en-US" dirty="0">
                <a:solidFill>
                  <a:srgbClr val="FF0000"/>
                </a:solidFill>
              </a:rPr>
              <a:t>算数运算结果为空值</a:t>
            </a:r>
            <a:r>
              <a:rPr lang="zh-CN" altLang="en-US" dirty="0"/>
              <a:t>；</a:t>
            </a:r>
            <a:endParaRPr lang="en-US" altLang="zh-CN" dirty="0"/>
          </a:p>
          <a:p>
            <a:pPr marL="542925" indent="0">
              <a:buNone/>
            </a:pPr>
            <a:r>
              <a:rPr lang="zh-CN" altLang="en-US" dirty="0"/>
              <a:t>空值的比较运算的结果为</a:t>
            </a:r>
            <a:r>
              <a:rPr lang="en-US" altLang="zh-CN" dirty="0"/>
              <a:t>UNKNOWN</a:t>
            </a:r>
            <a:r>
              <a:rPr lang="zh-CN" altLang="en-US" dirty="0"/>
              <a:t>，这将传统的二值逻辑（</a:t>
            </a:r>
            <a:r>
              <a:rPr lang="en-US" altLang="zh-CN" dirty="0"/>
              <a:t>TRUE, FALSE</a:t>
            </a:r>
            <a:r>
              <a:rPr lang="zh-CN" altLang="en-US" dirty="0"/>
              <a:t>）扩展为</a:t>
            </a:r>
            <a:r>
              <a:rPr lang="zh-CN" altLang="en-US" dirty="0">
                <a:solidFill>
                  <a:srgbClr val="FF0000"/>
                </a:solidFill>
              </a:rPr>
              <a:t>三值逻辑</a:t>
            </a:r>
            <a:r>
              <a:rPr lang="zh-CN" altLang="en-US" dirty="0"/>
              <a:t>（</a:t>
            </a:r>
            <a:r>
              <a:rPr lang="en-US" altLang="zh-CN" dirty="0"/>
              <a:t>T, F, U</a:t>
            </a:r>
            <a:r>
              <a:rPr lang="zh-CN" altLang="en-US" dirty="0"/>
              <a:t>）；</a:t>
            </a:r>
            <a:endParaRPr lang="en-US" altLang="zh-CN" dirty="0"/>
          </a:p>
          <a:p>
            <a:pPr marL="0" indent="0">
              <a:buNone/>
            </a:pPr>
            <a:r>
              <a:rPr lang="zh-CN" altLang="en-US" dirty="0"/>
              <a:t>     空值的逻辑运算？</a:t>
            </a:r>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156</a:t>
            </a:fld>
            <a:endParaRPr lang="en-US" altLang="zh-CN"/>
          </a:p>
        </p:txBody>
      </p:sp>
    </p:spTree>
    <p:extLst>
      <p:ext uri="{BB962C8B-B14F-4D97-AF65-F5344CB8AC3E}">
        <p14:creationId xmlns:p14="http://schemas.microsoft.com/office/powerpoint/2010/main" val="2209730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491902"/>
          </a:xfrm>
        </p:spPr>
        <p:txBody>
          <a:bodyPr/>
          <a:lstStyle/>
          <a:p>
            <a:pPr algn="ctr"/>
            <a:r>
              <a:rPr lang="zh-CN" altLang="en-US" sz="2800" dirty="0"/>
              <a:t>包含空值的逻辑运算符真值表</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2052654489"/>
              </p:ext>
            </p:extLst>
          </p:nvPr>
        </p:nvGraphicFramePr>
        <p:xfrm>
          <a:off x="2154560" y="1268760"/>
          <a:ext cx="4834880" cy="3703320"/>
        </p:xfrm>
        <a:graphic>
          <a:graphicData uri="http://schemas.openxmlformats.org/drawingml/2006/table">
            <a:tbl>
              <a:tblPr firstRow="1" bandRow="1">
                <a:tableStyleId>{5C22544A-7EE6-4342-B048-85BDC9FD1C3A}</a:tableStyleId>
              </a:tblPr>
              <a:tblGrid>
                <a:gridCol w="944796">
                  <a:extLst>
                    <a:ext uri="{9D8B030D-6E8A-4147-A177-3AD203B41FA5}">
                      <a16:colId xmlns:a16="http://schemas.microsoft.com/office/drawing/2014/main" val="4210244410"/>
                    </a:ext>
                  </a:extLst>
                </a:gridCol>
                <a:gridCol w="1297796">
                  <a:extLst>
                    <a:ext uri="{9D8B030D-6E8A-4147-A177-3AD203B41FA5}">
                      <a16:colId xmlns:a16="http://schemas.microsoft.com/office/drawing/2014/main" val="2699096468"/>
                    </a:ext>
                  </a:extLst>
                </a:gridCol>
                <a:gridCol w="1347461">
                  <a:extLst>
                    <a:ext uri="{9D8B030D-6E8A-4147-A177-3AD203B41FA5}">
                      <a16:colId xmlns:a16="http://schemas.microsoft.com/office/drawing/2014/main" val="598224382"/>
                    </a:ext>
                  </a:extLst>
                </a:gridCol>
                <a:gridCol w="1244827">
                  <a:extLst>
                    <a:ext uri="{9D8B030D-6E8A-4147-A177-3AD203B41FA5}">
                      <a16:colId xmlns:a16="http://schemas.microsoft.com/office/drawing/2014/main" val="1739956510"/>
                    </a:ext>
                  </a:extLst>
                </a:gridCol>
              </a:tblGrid>
              <a:tr h="298832">
                <a:tc>
                  <a:txBody>
                    <a:bodyPr/>
                    <a:lstStyle/>
                    <a:p>
                      <a:r>
                        <a:rPr lang="en-US" altLang="zh-CN" cap="all" baseline="0" dirty="0"/>
                        <a:t>X    y </a:t>
                      </a:r>
                      <a:endParaRPr lang="zh-CN" altLang="en-US" cap="all" baseline="0" dirty="0"/>
                    </a:p>
                  </a:txBody>
                  <a:tcPr/>
                </a:tc>
                <a:tc>
                  <a:txBody>
                    <a:bodyPr/>
                    <a:lstStyle/>
                    <a:p>
                      <a:r>
                        <a:rPr lang="en-US" altLang="zh-CN" cap="all" baseline="0" dirty="0"/>
                        <a:t>X  and y</a:t>
                      </a:r>
                      <a:endParaRPr lang="zh-CN" altLang="en-US" cap="all" baseline="0" dirty="0"/>
                    </a:p>
                  </a:txBody>
                  <a:tcPr/>
                </a:tc>
                <a:tc>
                  <a:txBody>
                    <a:bodyPr/>
                    <a:lstStyle/>
                    <a:p>
                      <a:r>
                        <a:rPr lang="en-US" altLang="zh-CN" cap="all" baseline="0" dirty="0"/>
                        <a:t>X  or  y</a:t>
                      </a:r>
                      <a:endParaRPr lang="zh-CN" altLang="en-US" cap="all" baseline="0" dirty="0"/>
                    </a:p>
                  </a:txBody>
                  <a:tcPr/>
                </a:tc>
                <a:tc>
                  <a:txBody>
                    <a:bodyPr/>
                    <a:lstStyle/>
                    <a:p>
                      <a:r>
                        <a:rPr lang="en-US" altLang="zh-CN" cap="all" baseline="0" dirty="0"/>
                        <a:t>Not    x</a:t>
                      </a:r>
                      <a:endParaRPr lang="zh-CN" altLang="en-US" cap="all" baseline="0" dirty="0"/>
                    </a:p>
                  </a:txBody>
                  <a:tcPr/>
                </a:tc>
                <a:extLst>
                  <a:ext uri="{0D108BD9-81ED-4DB2-BD59-A6C34878D82A}">
                    <a16:rowId xmlns:a16="http://schemas.microsoft.com/office/drawing/2014/main" val="2794803661"/>
                  </a:ext>
                </a:extLst>
              </a:tr>
              <a:tr h="370840">
                <a:tc>
                  <a:txBody>
                    <a:bodyPr/>
                    <a:lstStyle/>
                    <a:p>
                      <a:r>
                        <a:rPr lang="en-US" altLang="zh-CN" cap="all" baseline="0" dirty="0"/>
                        <a:t>T    </a:t>
                      </a:r>
                      <a:r>
                        <a:rPr lang="en-US" altLang="zh-CN" cap="all" baseline="0" dirty="0" err="1"/>
                        <a:t>T</a:t>
                      </a:r>
                      <a:endParaRPr lang="zh-CN" altLang="en-US" cap="all" baseline="0" dirty="0"/>
                    </a:p>
                  </a:txBody>
                  <a:tcPr/>
                </a:tc>
                <a:tc>
                  <a:txBody>
                    <a:bodyPr/>
                    <a:lstStyle/>
                    <a:p>
                      <a:r>
                        <a:rPr lang="en-US" altLang="zh-CN" cap="all" baseline="0" dirty="0"/>
                        <a:t>T</a:t>
                      </a:r>
                      <a:endParaRPr lang="zh-CN" altLang="en-US" cap="all" baseline="0" dirty="0"/>
                    </a:p>
                  </a:txBody>
                  <a:tcPr/>
                </a:tc>
                <a:tc>
                  <a:txBody>
                    <a:bodyPr/>
                    <a:lstStyle/>
                    <a:p>
                      <a:r>
                        <a:rPr lang="en-US" altLang="zh-CN" cap="all" baseline="0" dirty="0"/>
                        <a:t>T</a:t>
                      </a:r>
                      <a:endParaRPr lang="zh-CN" altLang="en-US" cap="all" baseline="0" dirty="0"/>
                    </a:p>
                  </a:txBody>
                  <a:tcPr/>
                </a:tc>
                <a:tc>
                  <a:txBody>
                    <a:bodyPr/>
                    <a:lstStyle/>
                    <a:p>
                      <a:r>
                        <a:rPr lang="en-US" altLang="zh-CN" cap="all" baseline="0" dirty="0"/>
                        <a:t>F</a:t>
                      </a:r>
                      <a:endParaRPr lang="zh-CN" altLang="en-US" cap="all" baseline="0" dirty="0"/>
                    </a:p>
                  </a:txBody>
                  <a:tcPr/>
                </a:tc>
                <a:extLst>
                  <a:ext uri="{0D108BD9-81ED-4DB2-BD59-A6C34878D82A}">
                    <a16:rowId xmlns:a16="http://schemas.microsoft.com/office/drawing/2014/main" val="3715602454"/>
                  </a:ext>
                </a:extLst>
              </a:tr>
              <a:tr h="370840">
                <a:tc>
                  <a:txBody>
                    <a:bodyPr/>
                    <a:lstStyle/>
                    <a:p>
                      <a:r>
                        <a:rPr lang="en-US" altLang="zh-CN" cap="all" baseline="0" dirty="0"/>
                        <a:t>T    </a:t>
                      </a:r>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solidFill>
                            <a:srgbClr val="FF0000"/>
                          </a:solidFill>
                        </a:rPr>
                        <a:t>T</a:t>
                      </a:r>
                      <a:endParaRPr lang="zh-CN" altLang="en-US" cap="all" baseline="0" dirty="0">
                        <a:solidFill>
                          <a:srgbClr val="FF0000"/>
                        </a:solidFill>
                      </a:endParaRPr>
                    </a:p>
                  </a:txBody>
                  <a:tcPr/>
                </a:tc>
                <a:tc>
                  <a:txBody>
                    <a:bodyPr/>
                    <a:lstStyle/>
                    <a:p>
                      <a:r>
                        <a:rPr lang="en-US" altLang="zh-CN" cap="all" baseline="0" dirty="0"/>
                        <a:t>F</a:t>
                      </a:r>
                      <a:endParaRPr lang="zh-CN" altLang="en-US" cap="all" baseline="0" dirty="0"/>
                    </a:p>
                  </a:txBody>
                  <a:tcPr/>
                </a:tc>
                <a:extLst>
                  <a:ext uri="{0D108BD9-81ED-4DB2-BD59-A6C34878D82A}">
                    <a16:rowId xmlns:a16="http://schemas.microsoft.com/office/drawing/2014/main" val="1563789851"/>
                  </a:ext>
                </a:extLst>
              </a:tr>
              <a:tr h="370840">
                <a:tc>
                  <a:txBody>
                    <a:bodyPr/>
                    <a:lstStyle/>
                    <a:p>
                      <a:r>
                        <a:rPr lang="en-US" altLang="zh-CN" cap="all" baseline="0" dirty="0"/>
                        <a:t>T    F</a:t>
                      </a:r>
                      <a:endParaRPr lang="zh-CN" altLang="en-US" cap="all" baseline="0" dirty="0"/>
                    </a:p>
                  </a:txBody>
                  <a:tcPr/>
                </a:tc>
                <a:tc>
                  <a:txBody>
                    <a:bodyPr/>
                    <a:lstStyle/>
                    <a:p>
                      <a:r>
                        <a:rPr lang="en-US" altLang="zh-CN" cap="all" baseline="0" dirty="0"/>
                        <a:t>F</a:t>
                      </a:r>
                      <a:endParaRPr lang="zh-CN" altLang="en-US" cap="all" baseline="0" dirty="0"/>
                    </a:p>
                  </a:txBody>
                  <a:tcPr/>
                </a:tc>
                <a:tc>
                  <a:txBody>
                    <a:bodyPr/>
                    <a:lstStyle/>
                    <a:p>
                      <a:r>
                        <a:rPr lang="en-US" altLang="zh-CN" cap="all" baseline="0" dirty="0"/>
                        <a:t>T</a:t>
                      </a:r>
                      <a:endParaRPr lang="zh-CN" altLang="en-US" cap="all" baseline="0" dirty="0"/>
                    </a:p>
                  </a:txBody>
                  <a:tcPr/>
                </a:tc>
                <a:tc>
                  <a:txBody>
                    <a:bodyPr/>
                    <a:lstStyle/>
                    <a:p>
                      <a:r>
                        <a:rPr lang="en-US" altLang="zh-CN" cap="all" baseline="0" dirty="0"/>
                        <a:t>F</a:t>
                      </a:r>
                      <a:endParaRPr lang="zh-CN" altLang="en-US" cap="all" baseline="0" dirty="0"/>
                    </a:p>
                  </a:txBody>
                  <a:tcPr/>
                </a:tc>
                <a:extLst>
                  <a:ext uri="{0D108BD9-81ED-4DB2-BD59-A6C34878D82A}">
                    <a16:rowId xmlns:a16="http://schemas.microsoft.com/office/drawing/2014/main" val="2637355661"/>
                  </a:ext>
                </a:extLst>
              </a:tr>
              <a:tr h="370840">
                <a:tc>
                  <a:txBody>
                    <a:bodyPr/>
                    <a:lstStyle/>
                    <a:p>
                      <a:r>
                        <a:rPr lang="en-US" altLang="zh-CN" cap="all" baseline="0" dirty="0">
                          <a:solidFill>
                            <a:srgbClr val="FF0000"/>
                          </a:solidFill>
                        </a:rPr>
                        <a:t>U </a:t>
                      </a:r>
                      <a:r>
                        <a:rPr lang="en-US" altLang="zh-CN" cap="all" baseline="0" dirty="0"/>
                        <a:t>  T</a:t>
                      </a:r>
                      <a:endParaRPr lang="zh-CN" altLang="en-US" cap="all" baseline="0" dirty="0"/>
                    </a:p>
                  </a:txBody>
                  <a:tcPr/>
                </a:tc>
                <a:tc>
                  <a:txBody>
                    <a:bodyPr/>
                    <a:lstStyle/>
                    <a:p>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solidFill>
                            <a:srgbClr val="FF0000"/>
                          </a:solidFill>
                        </a:rPr>
                        <a:t>T</a:t>
                      </a:r>
                      <a:endParaRPr lang="zh-CN" altLang="en-US" cap="all" baseline="0" dirty="0">
                        <a:solidFill>
                          <a:srgbClr val="FF0000"/>
                        </a:solidFill>
                      </a:endParaRPr>
                    </a:p>
                  </a:txBody>
                  <a:tcPr/>
                </a:tc>
                <a:tc>
                  <a:txBody>
                    <a:bodyPr/>
                    <a:lstStyle/>
                    <a:p>
                      <a:r>
                        <a:rPr lang="en-US" altLang="zh-CN" cap="all" baseline="0" dirty="0"/>
                        <a:t>U</a:t>
                      </a:r>
                      <a:endParaRPr lang="zh-CN" altLang="en-US" cap="all" baseline="0" dirty="0"/>
                    </a:p>
                  </a:txBody>
                  <a:tcPr/>
                </a:tc>
                <a:extLst>
                  <a:ext uri="{0D108BD9-81ED-4DB2-BD59-A6C34878D82A}">
                    <a16:rowId xmlns:a16="http://schemas.microsoft.com/office/drawing/2014/main" val="2338500800"/>
                  </a:ext>
                </a:extLst>
              </a:tr>
              <a:tr h="370840">
                <a:tc>
                  <a:txBody>
                    <a:bodyPr/>
                    <a:lstStyle/>
                    <a:p>
                      <a:r>
                        <a:rPr lang="en-US" altLang="zh-CN" cap="all" baseline="0" dirty="0"/>
                        <a:t>U   </a:t>
                      </a:r>
                      <a:r>
                        <a:rPr lang="en-US" altLang="zh-CN" cap="all" baseline="0" dirty="0" err="1"/>
                        <a:t>U</a:t>
                      </a:r>
                      <a:endParaRPr lang="zh-CN" altLang="en-US" cap="all" baseline="0" dirty="0"/>
                    </a:p>
                  </a:txBody>
                  <a:tcPr/>
                </a:tc>
                <a:tc>
                  <a:txBody>
                    <a:bodyPr/>
                    <a:lstStyle/>
                    <a:p>
                      <a:r>
                        <a:rPr lang="en-US" altLang="zh-CN" cap="all" baseline="0" dirty="0"/>
                        <a:t>U</a:t>
                      </a:r>
                      <a:endParaRPr lang="zh-CN" altLang="en-US" cap="all" baseline="0" dirty="0"/>
                    </a:p>
                  </a:txBody>
                  <a:tcPr/>
                </a:tc>
                <a:tc>
                  <a:txBody>
                    <a:bodyPr/>
                    <a:lstStyle/>
                    <a:p>
                      <a:r>
                        <a:rPr lang="en-US" altLang="zh-CN" cap="all" baseline="0" dirty="0"/>
                        <a:t>U</a:t>
                      </a:r>
                      <a:endParaRPr lang="zh-CN" altLang="en-US" cap="all" baseline="0" dirty="0"/>
                    </a:p>
                  </a:txBody>
                  <a:tcPr/>
                </a:tc>
                <a:tc>
                  <a:txBody>
                    <a:bodyPr/>
                    <a:lstStyle/>
                    <a:p>
                      <a:r>
                        <a:rPr lang="en-US" altLang="zh-CN" cap="all" baseline="0" dirty="0"/>
                        <a:t>U</a:t>
                      </a:r>
                      <a:endParaRPr lang="zh-CN" altLang="en-US" cap="all" baseline="0" dirty="0"/>
                    </a:p>
                  </a:txBody>
                  <a:tcPr/>
                </a:tc>
                <a:extLst>
                  <a:ext uri="{0D108BD9-81ED-4DB2-BD59-A6C34878D82A}">
                    <a16:rowId xmlns:a16="http://schemas.microsoft.com/office/drawing/2014/main" val="616937086"/>
                  </a:ext>
                </a:extLst>
              </a:tr>
              <a:tr h="370840">
                <a:tc>
                  <a:txBody>
                    <a:bodyPr/>
                    <a:lstStyle/>
                    <a:p>
                      <a:r>
                        <a:rPr lang="en-US" altLang="zh-CN" cap="all" baseline="0" dirty="0">
                          <a:solidFill>
                            <a:srgbClr val="FF0000"/>
                          </a:solidFill>
                        </a:rPr>
                        <a:t>U</a:t>
                      </a:r>
                      <a:r>
                        <a:rPr lang="en-US" altLang="zh-CN" cap="all" baseline="0" dirty="0"/>
                        <a:t>    F</a:t>
                      </a:r>
                      <a:endParaRPr lang="zh-CN" altLang="en-US" cap="all" baseline="0" dirty="0"/>
                    </a:p>
                  </a:txBody>
                  <a:tcPr/>
                </a:tc>
                <a:tc>
                  <a:txBody>
                    <a:bodyPr/>
                    <a:lstStyle/>
                    <a:p>
                      <a:r>
                        <a:rPr lang="en-US" altLang="zh-CN" cap="all" baseline="0" dirty="0">
                          <a:solidFill>
                            <a:srgbClr val="FF0000"/>
                          </a:solidFill>
                        </a:rPr>
                        <a:t>F</a:t>
                      </a:r>
                      <a:endParaRPr lang="zh-CN" altLang="en-US" cap="all" baseline="0" dirty="0">
                        <a:solidFill>
                          <a:srgbClr val="FF0000"/>
                        </a:solidFill>
                      </a:endParaRPr>
                    </a:p>
                  </a:txBody>
                  <a:tcPr/>
                </a:tc>
                <a:tc>
                  <a:txBody>
                    <a:bodyPr/>
                    <a:lstStyle/>
                    <a:p>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t>U</a:t>
                      </a:r>
                      <a:endParaRPr lang="zh-CN" altLang="en-US" cap="all" baseline="0" dirty="0"/>
                    </a:p>
                  </a:txBody>
                  <a:tcPr/>
                </a:tc>
                <a:extLst>
                  <a:ext uri="{0D108BD9-81ED-4DB2-BD59-A6C34878D82A}">
                    <a16:rowId xmlns:a16="http://schemas.microsoft.com/office/drawing/2014/main" val="2894027059"/>
                  </a:ext>
                </a:extLst>
              </a:tr>
              <a:tr h="370840">
                <a:tc>
                  <a:txBody>
                    <a:bodyPr/>
                    <a:lstStyle/>
                    <a:p>
                      <a:r>
                        <a:rPr lang="en-US" altLang="zh-CN" cap="all" baseline="0" dirty="0"/>
                        <a:t>F    T</a:t>
                      </a:r>
                      <a:endParaRPr lang="zh-CN" altLang="en-US" cap="all" baseline="0" dirty="0"/>
                    </a:p>
                  </a:txBody>
                  <a:tcPr/>
                </a:tc>
                <a:tc>
                  <a:txBody>
                    <a:bodyPr/>
                    <a:lstStyle/>
                    <a:p>
                      <a:r>
                        <a:rPr lang="en-US" altLang="zh-CN" cap="all" baseline="0" dirty="0"/>
                        <a:t>F</a:t>
                      </a:r>
                      <a:endParaRPr lang="zh-CN" altLang="en-US" cap="all" baseline="0" dirty="0"/>
                    </a:p>
                  </a:txBody>
                  <a:tcPr/>
                </a:tc>
                <a:tc>
                  <a:txBody>
                    <a:bodyPr/>
                    <a:lstStyle/>
                    <a:p>
                      <a:r>
                        <a:rPr lang="en-US" altLang="zh-CN" cap="all" baseline="0" dirty="0"/>
                        <a:t>T</a:t>
                      </a:r>
                      <a:endParaRPr lang="zh-CN" altLang="en-US" cap="all" baseline="0" dirty="0"/>
                    </a:p>
                  </a:txBody>
                  <a:tcPr/>
                </a:tc>
                <a:tc>
                  <a:txBody>
                    <a:bodyPr/>
                    <a:lstStyle/>
                    <a:p>
                      <a:r>
                        <a:rPr lang="en-US" altLang="zh-CN" cap="all" baseline="0" dirty="0"/>
                        <a:t>T</a:t>
                      </a:r>
                      <a:endParaRPr lang="zh-CN" altLang="en-US" cap="all" baseline="0" dirty="0"/>
                    </a:p>
                  </a:txBody>
                  <a:tcPr/>
                </a:tc>
                <a:extLst>
                  <a:ext uri="{0D108BD9-81ED-4DB2-BD59-A6C34878D82A}">
                    <a16:rowId xmlns:a16="http://schemas.microsoft.com/office/drawing/2014/main" val="4244777169"/>
                  </a:ext>
                </a:extLst>
              </a:tr>
              <a:tr h="370840">
                <a:tc>
                  <a:txBody>
                    <a:bodyPr/>
                    <a:lstStyle/>
                    <a:p>
                      <a:r>
                        <a:rPr lang="en-US" altLang="zh-CN" cap="all" baseline="0" dirty="0"/>
                        <a:t>F    </a:t>
                      </a:r>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t>F</a:t>
                      </a:r>
                      <a:endParaRPr lang="zh-CN" altLang="en-US" cap="all" baseline="0" dirty="0"/>
                    </a:p>
                  </a:txBody>
                  <a:tcPr/>
                </a:tc>
                <a:tc>
                  <a:txBody>
                    <a:bodyPr/>
                    <a:lstStyle/>
                    <a:p>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t>T</a:t>
                      </a:r>
                      <a:endParaRPr lang="zh-CN" altLang="en-US" cap="all" baseline="0" dirty="0"/>
                    </a:p>
                  </a:txBody>
                  <a:tcPr/>
                </a:tc>
                <a:extLst>
                  <a:ext uri="{0D108BD9-81ED-4DB2-BD59-A6C34878D82A}">
                    <a16:rowId xmlns:a16="http://schemas.microsoft.com/office/drawing/2014/main" val="4094218289"/>
                  </a:ext>
                </a:extLst>
              </a:tr>
              <a:tr h="370840">
                <a:tc>
                  <a:txBody>
                    <a:bodyPr/>
                    <a:lstStyle/>
                    <a:p>
                      <a:r>
                        <a:rPr lang="en-US" altLang="zh-CN" cap="all" baseline="0" dirty="0"/>
                        <a:t>F    </a:t>
                      </a:r>
                      <a:r>
                        <a:rPr lang="en-US" altLang="zh-CN" cap="all" baseline="0" dirty="0" err="1"/>
                        <a:t>F</a:t>
                      </a:r>
                      <a:endParaRPr lang="zh-CN" altLang="en-US" cap="all" baseline="0" dirty="0"/>
                    </a:p>
                  </a:txBody>
                  <a:tcPr/>
                </a:tc>
                <a:tc>
                  <a:txBody>
                    <a:bodyPr/>
                    <a:lstStyle/>
                    <a:p>
                      <a:r>
                        <a:rPr lang="en-US" altLang="zh-CN" cap="all" baseline="0" dirty="0"/>
                        <a:t>F</a:t>
                      </a:r>
                      <a:endParaRPr lang="zh-CN" altLang="en-US" cap="all" baseline="0" dirty="0"/>
                    </a:p>
                  </a:txBody>
                  <a:tcPr/>
                </a:tc>
                <a:tc>
                  <a:txBody>
                    <a:bodyPr/>
                    <a:lstStyle/>
                    <a:p>
                      <a:r>
                        <a:rPr lang="en-US" altLang="zh-CN" cap="all" baseline="0" dirty="0"/>
                        <a:t>F</a:t>
                      </a:r>
                      <a:endParaRPr lang="zh-CN" altLang="en-US" cap="all" baseline="0" dirty="0"/>
                    </a:p>
                  </a:txBody>
                  <a:tcPr/>
                </a:tc>
                <a:tc>
                  <a:txBody>
                    <a:bodyPr/>
                    <a:lstStyle/>
                    <a:p>
                      <a:r>
                        <a:rPr lang="en-US" altLang="zh-CN" cap="all" baseline="0" dirty="0"/>
                        <a:t>T</a:t>
                      </a:r>
                      <a:endParaRPr lang="zh-CN" altLang="en-US" cap="all" baseline="0" dirty="0"/>
                    </a:p>
                  </a:txBody>
                  <a:tcPr/>
                </a:tc>
                <a:extLst>
                  <a:ext uri="{0D108BD9-81ED-4DB2-BD59-A6C34878D82A}">
                    <a16:rowId xmlns:a16="http://schemas.microsoft.com/office/drawing/2014/main" val="2027487474"/>
                  </a:ext>
                </a:extLst>
              </a:tr>
            </a:tbl>
          </a:graphicData>
        </a:graphic>
      </p:graphicFrame>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157</a:t>
            </a:fld>
            <a:endParaRPr lang="en-US" altLang="zh-CN"/>
          </a:p>
        </p:txBody>
      </p:sp>
      <p:sp>
        <p:nvSpPr>
          <p:cNvPr id="3" name="矩形 2">
            <a:extLst>
              <a:ext uri="{FF2B5EF4-FFF2-40B4-BE49-F238E27FC236}">
                <a16:creationId xmlns:a16="http://schemas.microsoft.com/office/drawing/2014/main" id="{F2B282C7-C374-4F89-95D7-7C4487CEF008}"/>
              </a:ext>
            </a:extLst>
          </p:cNvPr>
          <p:cNvSpPr/>
          <p:nvPr/>
        </p:nvSpPr>
        <p:spPr>
          <a:xfrm>
            <a:off x="1403648" y="2708920"/>
            <a:ext cx="6120680" cy="1152128"/>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6860753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title"/>
          </p:nvPr>
        </p:nvSpPr>
        <p:spPr>
          <a:xfrm>
            <a:off x="250825" y="592138"/>
            <a:ext cx="8162925" cy="519112"/>
          </a:xfrm>
        </p:spPr>
        <p:txBody>
          <a:bodyPr/>
          <a:lstStyle/>
          <a:p>
            <a:pPr eaLnBrk="1" hangingPunct="1"/>
            <a:r>
              <a:rPr lang="en-US" altLang="zh-CN" sz="2800" b="1" dirty="0">
                <a:solidFill>
                  <a:schemeClr val="tx1"/>
                </a:solidFill>
              </a:rPr>
              <a:t>3.7  </a:t>
            </a:r>
            <a:r>
              <a:rPr lang="zh-CN" altLang="en-US" sz="2800" b="1" dirty="0">
                <a:solidFill>
                  <a:schemeClr val="tx1"/>
                </a:solidFill>
              </a:rPr>
              <a:t>视图定义与操作</a:t>
            </a:r>
          </a:p>
        </p:txBody>
      </p:sp>
      <p:sp>
        <p:nvSpPr>
          <p:cNvPr id="94211" name="Rectangle 4"/>
          <p:cNvSpPr>
            <a:spLocks noGrp="1" noChangeArrowheads="1"/>
          </p:cNvSpPr>
          <p:nvPr>
            <p:ph idx="1"/>
          </p:nvPr>
        </p:nvSpPr>
        <p:spPr>
          <a:xfrm>
            <a:off x="179388" y="1168400"/>
            <a:ext cx="8785225" cy="5903913"/>
          </a:xfrm>
        </p:spPr>
        <p:txBody>
          <a:bodyPr/>
          <a:lstStyle/>
          <a:p>
            <a:pPr marL="0" indent="0" eaLnBrk="1" hangingPunct="1">
              <a:lnSpc>
                <a:spcPct val="110000"/>
              </a:lnSpc>
              <a:buFont typeface="Wingdings" pitchFamily="2" charset="2"/>
              <a:buNone/>
            </a:pPr>
            <a:r>
              <a:rPr lang="en-US" altLang="zh-CN" sz="2400" b="1" dirty="0"/>
              <a:t>3.7.1 </a:t>
            </a:r>
            <a:r>
              <a:rPr lang="zh-CN" altLang="en-US" sz="2400" b="1" dirty="0"/>
              <a:t>建立视图</a:t>
            </a:r>
          </a:p>
          <a:p>
            <a:pPr marL="0" indent="0" eaLnBrk="1" hangingPunct="1">
              <a:lnSpc>
                <a:spcPct val="110000"/>
              </a:lnSpc>
              <a:buFont typeface="Wingdings" pitchFamily="2" charset="2"/>
              <a:buNone/>
            </a:pPr>
            <a:r>
              <a:rPr lang="en-US" altLang="zh-CN" sz="2400" dirty="0"/>
              <a:t>1</a:t>
            </a:r>
            <a:r>
              <a:rPr lang="zh-CN" altLang="en-US" sz="2400" dirty="0"/>
              <a:t>、一般格式： </a:t>
            </a:r>
            <a:r>
              <a:rPr lang="en-US" altLang="zh-CN" sz="2400" dirty="0"/>
              <a:t>create view &lt;</a:t>
            </a:r>
            <a:r>
              <a:rPr lang="zh-CN" altLang="en-US" sz="2400" dirty="0"/>
              <a:t>视图名</a:t>
            </a:r>
            <a:r>
              <a:rPr lang="en-US" altLang="zh-CN" sz="2400" dirty="0"/>
              <a:t>&gt;[</a:t>
            </a:r>
            <a:r>
              <a:rPr lang="zh-CN" altLang="en-US" sz="2400" dirty="0"/>
              <a:t>（</a:t>
            </a:r>
            <a:r>
              <a:rPr lang="en-US" altLang="zh-CN" sz="2400" dirty="0"/>
              <a:t>&lt;</a:t>
            </a:r>
            <a:r>
              <a:rPr lang="zh-CN" altLang="en-US" sz="2400" dirty="0"/>
              <a:t>属性名</a:t>
            </a:r>
            <a:r>
              <a:rPr lang="en-US" altLang="zh-CN" sz="2400" dirty="0"/>
              <a:t>1&gt;</a:t>
            </a:r>
            <a:r>
              <a:rPr lang="zh-CN" altLang="en-US" sz="2400" dirty="0"/>
              <a:t>，</a:t>
            </a:r>
            <a:r>
              <a:rPr lang="en-US" altLang="zh-CN" sz="2400" dirty="0"/>
              <a:t>[</a:t>
            </a:r>
            <a:r>
              <a:rPr lang="zh-CN" altLang="en-US" sz="2400" dirty="0"/>
              <a:t>，</a:t>
            </a:r>
            <a:r>
              <a:rPr lang="en-US" altLang="zh-CN" sz="2400" dirty="0"/>
              <a:t>&lt;</a:t>
            </a:r>
            <a:r>
              <a:rPr lang="zh-CN" altLang="en-US" sz="2400" dirty="0"/>
              <a:t>属性名</a:t>
            </a:r>
            <a:r>
              <a:rPr lang="en-US" altLang="zh-CN" sz="2400" dirty="0"/>
              <a:t>2&gt;</a:t>
            </a:r>
            <a:r>
              <a:rPr lang="zh-CN" altLang="en-US" sz="2400" dirty="0"/>
              <a:t>）</a:t>
            </a:r>
            <a:r>
              <a:rPr lang="en-US" altLang="zh-CN" sz="2400" dirty="0">
                <a:latin typeface="Times New Roman" pitchFamily="18" charset="0"/>
              </a:rPr>
              <a:t>……</a:t>
            </a:r>
            <a:r>
              <a:rPr lang="en-US" altLang="zh-CN" sz="2400" dirty="0"/>
              <a:t>]</a:t>
            </a:r>
          </a:p>
          <a:p>
            <a:pPr marL="0" indent="0" eaLnBrk="1" hangingPunct="1">
              <a:lnSpc>
                <a:spcPct val="110000"/>
              </a:lnSpc>
              <a:buFont typeface="Wingdings" pitchFamily="2" charset="2"/>
              <a:buNone/>
            </a:pPr>
            <a:r>
              <a:rPr lang="en-US" altLang="zh-CN" sz="2400" dirty="0"/>
              <a:t>as &lt;</a:t>
            </a:r>
            <a:r>
              <a:rPr lang="zh-CN" altLang="en-US" sz="2400" dirty="0"/>
              <a:t>子查询</a:t>
            </a:r>
            <a:r>
              <a:rPr lang="en-US" altLang="zh-CN" sz="2400" dirty="0"/>
              <a:t>&gt;</a:t>
            </a:r>
          </a:p>
          <a:p>
            <a:pPr marL="0" indent="0" eaLnBrk="1" hangingPunct="1">
              <a:lnSpc>
                <a:spcPct val="110000"/>
              </a:lnSpc>
              <a:buFont typeface="Wingdings" pitchFamily="2" charset="2"/>
              <a:buNone/>
            </a:pPr>
            <a:r>
              <a:rPr lang="en-US" altLang="zh-CN" sz="2400" dirty="0"/>
              <a:t>[</a:t>
            </a:r>
            <a:r>
              <a:rPr lang="en-US" altLang="zh-CN" sz="2400" dirty="0">
                <a:solidFill>
                  <a:srgbClr val="0000FF"/>
                </a:solidFill>
              </a:rPr>
              <a:t>with check option </a:t>
            </a:r>
            <a:r>
              <a:rPr lang="en-US" altLang="zh-CN" sz="2400" dirty="0"/>
              <a:t>];</a:t>
            </a:r>
          </a:p>
          <a:p>
            <a:pPr marL="0" indent="0" eaLnBrk="1" hangingPunct="1">
              <a:lnSpc>
                <a:spcPct val="110000"/>
              </a:lnSpc>
              <a:buFont typeface="Wingdings" pitchFamily="2" charset="2"/>
              <a:buNone/>
            </a:pPr>
            <a:r>
              <a:rPr lang="zh-CN" altLang="en-US" sz="2400" dirty="0">
                <a:solidFill>
                  <a:srgbClr val="0000FF"/>
                </a:solidFill>
              </a:rPr>
              <a:t>若选用，则此后对视图进行</a:t>
            </a:r>
            <a:r>
              <a:rPr lang="en-US" altLang="zh-CN" sz="2400" dirty="0">
                <a:solidFill>
                  <a:srgbClr val="0000FF"/>
                </a:solidFill>
              </a:rPr>
              <a:t>update</a:t>
            </a:r>
            <a:r>
              <a:rPr lang="zh-CN" altLang="en-US" sz="2400" dirty="0">
                <a:solidFill>
                  <a:srgbClr val="0000FF"/>
                </a:solidFill>
              </a:rPr>
              <a:t>、</a:t>
            </a:r>
            <a:r>
              <a:rPr lang="en-US" altLang="zh-CN" sz="2400" dirty="0">
                <a:solidFill>
                  <a:srgbClr val="0000FF"/>
                </a:solidFill>
              </a:rPr>
              <a:t>insert </a:t>
            </a:r>
            <a:r>
              <a:rPr lang="zh-CN" altLang="en-US" sz="2400" dirty="0">
                <a:solidFill>
                  <a:srgbClr val="0000FF"/>
                </a:solidFill>
              </a:rPr>
              <a:t>操作时必须满足子查询中</a:t>
            </a:r>
            <a:r>
              <a:rPr lang="en-US" altLang="zh-CN" sz="2400" dirty="0">
                <a:solidFill>
                  <a:srgbClr val="0000FF"/>
                </a:solidFill>
              </a:rPr>
              <a:t>where</a:t>
            </a:r>
            <a:r>
              <a:rPr lang="zh-CN" altLang="en-US" sz="2400" dirty="0">
                <a:solidFill>
                  <a:srgbClr val="0000FF"/>
                </a:solidFill>
              </a:rPr>
              <a:t>子句给出的条件（某些系统自动加上相关条件）。</a:t>
            </a:r>
          </a:p>
          <a:p>
            <a:pPr marL="0" indent="0" eaLnBrk="1" hangingPunct="1">
              <a:lnSpc>
                <a:spcPct val="110000"/>
              </a:lnSpc>
              <a:buFont typeface="Wingdings" pitchFamily="2" charset="2"/>
              <a:buNone/>
            </a:pPr>
            <a:endParaRPr lang="zh-CN" altLang="en-US" sz="2400" dirty="0"/>
          </a:p>
          <a:p>
            <a:pPr marL="0" indent="0" eaLnBrk="1" hangingPunct="1">
              <a:lnSpc>
                <a:spcPct val="110000"/>
              </a:lnSpc>
              <a:buFont typeface="Wingdings" pitchFamily="2" charset="2"/>
              <a:buNone/>
            </a:pPr>
            <a:r>
              <a:rPr lang="zh-CN" altLang="en-US" sz="2400" dirty="0"/>
              <a:t>说明：列名在下列情况下</a:t>
            </a:r>
            <a:r>
              <a:rPr lang="zh-CN" altLang="en-US" sz="2400" b="1" dirty="0">
                <a:solidFill>
                  <a:srgbClr val="FF0000"/>
                </a:solidFill>
              </a:rPr>
              <a:t>不可省</a:t>
            </a:r>
            <a:r>
              <a:rPr lang="zh-CN" altLang="en-US" sz="2400" dirty="0"/>
              <a:t>：</a:t>
            </a:r>
          </a:p>
          <a:p>
            <a:pPr marL="0" indent="0" eaLnBrk="1" hangingPunct="1">
              <a:lnSpc>
                <a:spcPct val="110000"/>
              </a:lnSpc>
              <a:buFont typeface="Wingdings" pitchFamily="2" charset="2"/>
              <a:buNone/>
            </a:pPr>
            <a:r>
              <a:rPr lang="zh-CN" altLang="en-US" sz="2400" dirty="0"/>
              <a:t>①列非单纯的属性名，而是集函数或表达式</a:t>
            </a:r>
            <a:r>
              <a:rPr lang="en-US" altLang="zh-CN" sz="2400" dirty="0"/>
              <a:t>;</a:t>
            </a:r>
          </a:p>
          <a:p>
            <a:pPr marL="0" indent="0" eaLnBrk="1" hangingPunct="1">
              <a:lnSpc>
                <a:spcPct val="110000"/>
              </a:lnSpc>
              <a:buFont typeface="Wingdings" pitchFamily="2" charset="2"/>
              <a:buNone/>
            </a:pPr>
            <a:r>
              <a:rPr lang="en-US" altLang="zh-CN" sz="2400" dirty="0"/>
              <a:t>②</a:t>
            </a:r>
            <a:r>
              <a:rPr lang="zh-CN" altLang="en-US" sz="2400" dirty="0"/>
              <a:t>同名属性名作为视图中的属性（多表中定义视图）；</a:t>
            </a:r>
          </a:p>
          <a:p>
            <a:pPr marL="0" indent="0" eaLnBrk="1" hangingPunct="1">
              <a:lnSpc>
                <a:spcPct val="110000"/>
              </a:lnSpc>
              <a:buFont typeface="Wingdings" pitchFamily="2" charset="2"/>
              <a:buNone/>
            </a:pPr>
            <a:r>
              <a:rPr lang="zh-CN" altLang="en-US" sz="2400" dirty="0"/>
              <a:t>③视图用新的列名。</a:t>
            </a:r>
          </a:p>
        </p:txBody>
      </p:sp>
      <p:sp>
        <p:nvSpPr>
          <p:cNvPr id="4" name="灯片编号占位符 3"/>
          <p:cNvSpPr>
            <a:spLocks noGrp="1"/>
          </p:cNvSpPr>
          <p:nvPr>
            <p:ph type="sldNum" sz="quarter" idx="12"/>
          </p:nvPr>
        </p:nvSpPr>
        <p:spPr/>
        <p:txBody>
          <a:bodyPr/>
          <a:lstStyle/>
          <a:p>
            <a:pPr>
              <a:defRPr/>
            </a:pPr>
            <a:fld id="{F6288F9C-814E-4B3C-AD2B-5456EA0F6FC6}" type="slidenum">
              <a:rPr lang="en-US" altLang="zh-CN" smtClean="0"/>
              <a:pPr>
                <a:defRPr/>
              </a:pPr>
              <a:t>158</a:t>
            </a:fld>
            <a:endParaRPr lang="en-US" altLang="zh-CN"/>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idx="1"/>
          </p:nvPr>
        </p:nvSpPr>
        <p:spPr>
          <a:xfrm>
            <a:off x="250825" y="688975"/>
            <a:ext cx="8642350" cy="4525963"/>
          </a:xfrm>
        </p:spPr>
        <p:txBody>
          <a:bodyPr/>
          <a:lstStyle/>
          <a:p>
            <a:pPr eaLnBrk="1" hangingPunct="1">
              <a:lnSpc>
                <a:spcPct val="150000"/>
              </a:lnSpc>
              <a:buFont typeface="Wingdings" pitchFamily="2" charset="2"/>
              <a:buNone/>
            </a:pPr>
            <a:r>
              <a:rPr lang="en-US" altLang="zh-CN" sz="2400" dirty="0"/>
              <a:t>2</a:t>
            </a:r>
            <a:r>
              <a:rPr lang="zh-CN" altLang="en-US" sz="2400" dirty="0"/>
              <a:t>、单表视图</a:t>
            </a:r>
          </a:p>
          <a:p>
            <a:pPr eaLnBrk="1" hangingPunct="1">
              <a:lnSpc>
                <a:spcPct val="150000"/>
              </a:lnSpc>
              <a:buFont typeface="Wingdings" pitchFamily="2" charset="2"/>
              <a:buNone/>
            </a:pPr>
            <a:r>
              <a:rPr lang="zh-CN" altLang="en-US" sz="2400" dirty="0"/>
              <a:t>例：① 建立计算机系学生的视图</a:t>
            </a:r>
          </a:p>
          <a:p>
            <a:pPr eaLnBrk="1" hangingPunct="1">
              <a:lnSpc>
                <a:spcPct val="150000"/>
              </a:lnSpc>
              <a:buFont typeface="Wingdings" pitchFamily="2" charset="2"/>
              <a:buNone/>
            </a:pPr>
            <a:r>
              <a:rPr lang="en-US" altLang="zh-CN" sz="2400" dirty="0"/>
              <a:t>create view computer-student </a:t>
            </a:r>
          </a:p>
          <a:p>
            <a:pPr eaLnBrk="1" hangingPunct="1">
              <a:lnSpc>
                <a:spcPct val="150000"/>
              </a:lnSpc>
              <a:buFont typeface="Wingdings" pitchFamily="2" charset="2"/>
              <a:buNone/>
            </a:pPr>
            <a:r>
              <a:rPr lang="en-US" altLang="zh-CN" sz="2400" dirty="0"/>
              <a:t>as</a:t>
            </a:r>
          </a:p>
          <a:p>
            <a:pPr eaLnBrk="1" hangingPunct="1">
              <a:lnSpc>
                <a:spcPct val="150000"/>
              </a:lnSpc>
              <a:buFont typeface="Wingdings" pitchFamily="2" charset="2"/>
              <a:buNone/>
            </a:pPr>
            <a:r>
              <a:rPr lang="en-US" altLang="zh-CN" sz="2400" dirty="0"/>
              <a:t>select sno, sname, ssex, sage </a:t>
            </a:r>
          </a:p>
          <a:p>
            <a:pPr eaLnBrk="1" hangingPunct="1">
              <a:lnSpc>
                <a:spcPct val="150000"/>
              </a:lnSpc>
              <a:buFont typeface="Wingdings" pitchFamily="2" charset="2"/>
              <a:buNone/>
            </a:pPr>
            <a:r>
              <a:rPr lang="en-US" altLang="zh-CN" sz="2400" dirty="0"/>
              <a:t>from student </a:t>
            </a:r>
          </a:p>
          <a:p>
            <a:pPr eaLnBrk="1" hangingPunct="1">
              <a:lnSpc>
                <a:spcPct val="150000"/>
              </a:lnSpc>
              <a:buFont typeface="Wingdings" pitchFamily="2" charset="2"/>
              <a:buNone/>
            </a:pPr>
            <a:r>
              <a:rPr lang="en-US" altLang="zh-CN" sz="2400" dirty="0"/>
              <a:t>where sdept=</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r>
              <a:rPr lang="zh-CN" altLang="en-US" sz="2400" dirty="0"/>
              <a:t>；</a:t>
            </a:r>
          </a:p>
        </p:txBody>
      </p:sp>
      <p:sp>
        <p:nvSpPr>
          <p:cNvPr id="3" name="灯片编号占位符 2"/>
          <p:cNvSpPr>
            <a:spLocks noGrp="1"/>
          </p:cNvSpPr>
          <p:nvPr>
            <p:ph type="sldNum" sz="quarter" idx="12"/>
          </p:nvPr>
        </p:nvSpPr>
        <p:spPr/>
        <p:txBody>
          <a:bodyPr/>
          <a:lstStyle/>
          <a:p>
            <a:pPr>
              <a:defRPr/>
            </a:pPr>
            <a:fld id="{F4FD110E-C5B0-437C-9330-A61E9448A224}" type="slidenum">
              <a:rPr lang="en-US" altLang="zh-CN" smtClean="0"/>
              <a:pPr>
                <a:defRPr/>
              </a:pPr>
              <a:t>159</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F019990-E4BF-4DF2-A9DE-E56E13CB40EC}" type="slidenum">
              <a:rPr lang="en-US" altLang="zh-CN" smtClean="0"/>
              <a:pPr>
                <a:defRPr/>
              </a:pPr>
              <a:t>16</a:t>
            </a:fld>
            <a:endParaRPr lang="en-US" altLang="zh-CN"/>
          </a:p>
        </p:txBody>
      </p:sp>
      <p:pic>
        <p:nvPicPr>
          <p:cNvPr id="123909" name="Picture 5"/>
          <p:cNvPicPr>
            <a:picLocks noChangeAspect="1" noChangeArrowheads="1"/>
          </p:cNvPicPr>
          <p:nvPr/>
        </p:nvPicPr>
        <p:blipFill>
          <a:blip r:embed="rId2" cstate="print"/>
          <a:srcRect/>
          <a:stretch>
            <a:fillRect/>
          </a:stretch>
        </p:blipFill>
        <p:spPr bwMode="auto">
          <a:xfrm>
            <a:off x="179512" y="476672"/>
            <a:ext cx="8784976" cy="6048672"/>
          </a:xfrm>
          <a:prstGeom prst="rect">
            <a:avLst/>
          </a:prstGeom>
          <a:noFill/>
          <a:ln w="9525">
            <a:noFill/>
            <a:miter lim="800000"/>
            <a:headEnd/>
            <a:tailEnd/>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idx="1"/>
          </p:nvPr>
        </p:nvSpPr>
        <p:spPr>
          <a:xfrm>
            <a:off x="179388" y="688975"/>
            <a:ext cx="8785225" cy="5026025"/>
          </a:xfrm>
        </p:spPr>
        <p:txBody>
          <a:bodyPr/>
          <a:lstStyle/>
          <a:p>
            <a:pPr marL="0" indent="0" eaLnBrk="1" hangingPunct="1">
              <a:lnSpc>
                <a:spcPct val="150000"/>
              </a:lnSpc>
              <a:buFont typeface="Wingdings" pitchFamily="2" charset="2"/>
              <a:buNone/>
            </a:pPr>
            <a:r>
              <a:rPr lang="zh-CN" altLang="en-US" sz="2400" dirty="0"/>
              <a:t>例② </a:t>
            </a:r>
            <a:r>
              <a:rPr lang="en-US" altLang="zh-CN" sz="2400" dirty="0"/>
              <a:t>create view computer-student </a:t>
            </a:r>
          </a:p>
          <a:p>
            <a:pPr marL="0" indent="0" eaLnBrk="1" hangingPunct="1">
              <a:lnSpc>
                <a:spcPct val="150000"/>
              </a:lnSpc>
              <a:buFont typeface="Wingdings" pitchFamily="2" charset="2"/>
              <a:buNone/>
            </a:pPr>
            <a:r>
              <a:rPr lang="en-US" altLang="zh-CN" sz="2400" dirty="0"/>
              <a:t>       as</a:t>
            </a:r>
          </a:p>
          <a:p>
            <a:pPr marL="0" indent="0" eaLnBrk="1" hangingPunct="1">
              <a:lnSpc>
                <a:spcPct val="150000"/>
              </a:lnSpc>
              <a:buFont typeface="Wingdings" pitchFamily="2" charset="2"/>
              <a:buNone/>
            </a:pPr>
            <a:r>
              <a:rPr lang="en-US" altLang="zh-CN" sz="2400" dirty="0"/>
              <a:t>       select sno , sname, ssex, sage </a:t>
            </a:r>
          </a:p>
          <a:p>
            <a:pPr marL="0" indent="0" eaLnBrk="1" hangingPunct="1">
              <a:lnSpc>
                <a:spcPct val="150000"/>
              </a:lnSpc>
              <a:buFont typeface="Wingdings" pitchFamily="2" charset="2"/>
              <a:buNone/>
            </a:pPr>
            <a:r>
              <a:rPr lang="en-US" altLang="zh-CN" sz="2400" dirty="0"/>
              <a:t>       from student </a:t>
            </a:r>
          </a:p>
          <a:p>
            <a:pPr marL="0" indent="0" eaLnBrk="1" hangingPunct="1">
              <a:lnSpc>
                <a:spcPct val="150000"/>
              </a:lnSpc>
              <a:buFont typeface="Wingdings" pitchFamily="2" charset="2"/>
              <a:buNone/>
            </a:pPr>
            <a:r>
              <a:rPr lang="en-US" altLang="zh-CN" sz="2400" dirty="0"/>
              <a:t>       where sdept=</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endParaRPr lang="zh-CN" altLang="en-US" sz="2400" dirty="0"/>
          </a:p>
          <a:p>
            <a:pPr marL="0" indent="0" eaLnBrk="1" hangingPunct="1">
              <a:lnSpc>
                <a:spcPct val="150000"/>
              </a:lnSpc>
              <a:buFont typeface="Wingdings" pitchFamily="2" charset="2"/>
              <a:buNone/>
            </a:pPr>
            <a:r>
              <a:rPr lang="zh-CN" altLang="en-US" sz="2400" dirty="0"/>
              <a:t>       </a:t>
            </a:r>
            <a:r>
              <a:rPr lang="en-US" altLang="zh-CN" sz="2400" dirty="0"/>
              <a:t>with check option </a:t>
            </a:r>
          </a:p>
          <a:p>
            <a:pPr marL="0" indent="0" eaLnBrk="1" hangingPunct="1">
              <a:lnSpc>
                <a:spcPct val="150000"/>
              </a:lnSpc>
              <a:buFont typeface="Wingdings" pitchFamily="2" charset="2"/>
              <a:buNone/>
            </a:pPr>
            <a:r>
              <a:rPr lang="en-US" altLang="zh-CN" sz="2400" dirty="0"/>
              <a:t>      </a:t>
            </a:r>
            <a:r>
              <a:rPr lang="zh-CN" altLang="en-US" sz="2400" dirty="0"/>
              <a:t>以后对</a:t>
            </a:r>
            <a:r>
              <a:rPr lang="en-US" altLang="zh-CN" sz="2400" dirty="0"/>
              <a:t>computer-student</a:t>
            </a:r>
            <a:r>
              <a:rPr lang="zh-CN" altLang="en-US" sz="2400" dirty="0"/>
              <a:t>进入插入、修改和删除操作时，</a:t>
            </a:r>
            <a:r>
              <a:rPr lang="en-US" altLang="zh-CN" sz="2400" dirty="0"/>
              <a:t>(DBMS</a:t>
            </a:r>
            <a:r>
              <a:rPr lang="zh-CN" altLang="en-US" sz="2400" dirty="0"/>
              <a:t>自动加上</a:t>
            </a:r>
            <a:r>
              <a:rPr lang="zh-CN" altLang="en-US" sz="2400" dirty="0">
                <a:latin typeface="Times New Roman" pitchFamily="18" charset="0"/>
              </a:rPr>
              <a:t>“</a:t>
            </a:r>
            <a:r>
              <a:rPr lang="en-US" altLang="zh-CN" sz="2400" dirty="0"/>
              <a:t>sdept = </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r>
              <a:rPr lang="zh-CN" altLang="en-US" sz="2400" dirty="0"/>
              <a:t>的条件</a:t>
            </a:r>
            <a:r>
              <a:rPr lang="en-US" altLang="zh-CN" sz="2400" dirty="0"/>
              <a:t>)</a:t>
            </a:r>
            <a:r>
              <a:rPr lang="zh-CN" altLang="en-US" sz="2400" dirty="0"/>
              <a:t>。</a:t>
            </a:r>
          </a:p>
        </p:txBody>
      </p:sp>
      <p:sp>
        <p:nvSpPr>
          <p:cNvPr id="3" name="灯片编号占位符 2"/>
          <p:cNvSpPr>
            <a:spLocks noGrp="1"/>
          </p:cNvSpPr>
          <p:nvPr>
            <p:ph type="sldNum" sz="quarter" idx="12"/>
          </p:nvPr>
        </p:nvSpPr>
        <p:spPr/>
        <p:txBody>
          <a:bodyPr/>
          <a:lstStyle/>
          <a:p>
            <a:pPr>
              <a:defRPr/>
            </a:pPr>
            <a:fld id="{060FF978-0088-476B-AD04-C3B62F4948B8}" type="slidenum">
              <a:rPr lang="en-US" altLang="zh-CN" smtClean="0"/>
              <a:pPr>
                <a:defRPr/>
              </a:pPr>
              <a:t>160</a:t>
            </a:fld>
            <a:endParaRPr lang="en-US" altLang="zh-CN"/>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8"/>
          <p:cNvSpPr>
            <a:spLocks noGrp="1" noChangeArrowheads="1"/>
          </p:cNvSpPr>
          <p:nvPr>
            <p:ph idx="1"/>
          </p:nvPr>
        </p:nvSpPr>
        <p:spPr>
          <a:xfrm>
            <a:off x="250825" y="760413"/>
            <a:ext cx="8713788" cy="5240337"/>
          </a:xfrm>
        </p:spPr>
        <p:txBody>
          <a:bodyPr/>
          <a:lstStyle/>
          <a:p>
            <a:pPr marL="0" indent="0" eaLnBrk="1" hangingPunct="1">
              <a:lnSpc>
                <a:spcPct val="120000"/>
              </a:lnSpc>
              <a:buFont typeface="Wingdings" pitchFamily="2" charset="2"/>
              <a:buNone/>
            </a:pPr>
            <a:r>
              <a:rPr lang="en-US" altLang="zh-CN" sz="2400" dirty="0"/>
              <a:t>3</a:t>
            </a:r>
            <a:r>
              <a:rPr lang="zh-CN" altLang="en-US" sz="2400" dirty="0"/>
              <a:t>、多表视图  </a:t>
            </a:r>
          </a:p>
          <a:p>
            <a:pPr marL="0" indent="0" eaLnBrk="1" hangingPunct="1">
              <a:lnSpc>
                <a:spcPct val="120000"/>
              </a:lnSpc>
              <a:buFont typeface="Wingdings" pitchFamily="2" charset="2"/>
              <a:buNone/>
            </a:pPr>
            <a:r>
              <a:rPr lang="zh-CN" altLang="en-US" sz="2400" dirty="0"/>
              <a:t>例：</a:t>
            </a:r>
            <a:r>
              <a:rPr lang="en-US" altLang="zh-CN" sz="2400" dirty="0"/>
              <a:t>create view computer-sc1 (</a:t>
            </a:r>
            <a:r>
              <a:rPr lang="en-US" altLang="zh-CN" sz="2400" dirty="0">
                <a:solidFill>
                  <a:srgbClr val="FF0000"/>
                </a:solidFill>
              </a:rPr>
              <a:t>sno</a:t>
            </a:r>
            <a:r>
              <a:rPr lang="en-US" altLang="zh-CN" sz="2400" dirty="0"/>
              <a:t>, sname, grade)</a:t>
            </a:r>
          </a:p>
          <a:p>
            <a:pPr marL="0" indent="0" eaLnBrk="1" hangingPunct="1">
              <a:lnSpc>
                <a:spcPct val="120000"/>
              </a:lnSpc>
              <a:buFont typeface="Wingdings" pitchFamily="2" charset="2"/>
              <a:buNone/>
            </a:pPr>
            <a:r>
              <a:rPr lang="en-US" altLang="zh-CN" sz="2400" dirty="0"/>
              <a:t>     as</a:t>
            </a:r>
          </a:p>
          <a:p>
            <a:pPr marL="0" indent="0" eaLnBrk="1" hangingPunct="1">
              <a:lnSpc>
                <a:spcPct val="120000"/>
              </a:lnSpc>
              <a:buFont typeface="Wingdings" pitchFamily="2" charset="2"/>
              <a:buNone/>
            </a:pPr>
            <a:r>
              <a:rPr lang="en-US" altLang="zh-CN" sz="2400" dirty="0"/>
              <a:t>     select student.sno, sname, grade </a:t>
            </a:r>
          </a:p>
          <a:p>
            <a:pPr marL="0" indent="0" eaLnBrk="1" hangingPunct="1">
              <a:lnSpc>
                <a:spcPct val="120000"/>
              </a:lnSpc>
              <a:buFont typeface="Wingdings" pitchFamily="2" charset="2"/>
              <a:buNone/>
            </a:pPr>
            <a:r>
              <a:rPr lang="en-US" altLang="zh-CN" sz="2400" dirty="0"/>
              <a:t>     from student, sc</a:t>
            </a:r>
          </a:p>
          <a:p>
            <a:pPr marL="0" indent="0" eaLnBrk="1" hangingPunct="1">
              <a:lnSpc>
                <a:spcPct val="120000"/>
              </a:lnSpc>
              <a:buFont typeface="Wingdings" pitchFamily="2" charset="2"/>
              <a:buNone/>
            </a:pPr>
            <a:r>
              <a:rPr lang="en-US" altLang="zh-CN" sz="2400" dirty="0"/>
              <a:t>     where sdept =</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r>
              <a:rPr lang="zh-CN" altLang="en-US" sz="2400" dirty="0"/>
              <a:t> </a:t>
            </a:r>
            <a:r>
              <a:rPr lang="en-US" altLang="zh-CN" sz="2400" dirty="0"/>
              <a:t>and </a:t>
            </a:r>
            <a:r>
              <a:rPr lang="en-US" altLang="zh-CN" sz="2400" dirty="0">
                <a:solidFill>
                  <a:srgbClr val="FF0000"/>
                </a:solidFill>
              </a:rPr>
              <a:t>student. sno </a:t>
            </a:r>
            <a:r>
              <a:rPr lang="en-US" altLang="zh-CN" sz="2400" dirty="0"/>
              <a:t>=</a:t>
            </a:r>
            <a:r>
              <a:rPr lang="en-US" altLang="zh-CN" sz="2400" dirty="0">
                <a:solidFill>
                  <a:srgbClr val="FF0000"/>
                </a:solidFill>
              </a:rPr>
              <a:t>sc. sno </a:t>
            </a:r>
          </a:p>
          <a:p>
            <a:pPr marL="0" indent="0" eaLnBrk="1" hangingPunct="1">
              <a:lnSpc>
                <a:spcPct val="120000"/>
              </a:lnSpc>
              <a:buFont typeface="Wingdings" pitchFamily="2" charset="2"/>
              <a:buNone/>
            </a:pPr>
            <a:r>
              <a:rPr lang="en-US" altLang="zh-CN" sz="2400" dirty="0"/>
              <a:t>     and sc. cno=</a:t>
            </a:r>
            <a:r>
              <a:rPr lang="en-US" altLang="zh-CN" sz="2400" dirty="0">
                <a:latin typeface="Times New Roman" pitchFamily="18" charset="0"/>
              </a:rPr>
              <a:t>’</a:t>
            </a:r>
            <a:r>
              <a:rPr lang="en-US" altLang="zh-CN" sz="2400" dirty="0"/>
              <a:t>01</a:t>
            </a:r>
            <a:r>
              <a:rPr lang="en-US" altLang="zh-CN" sz="2400" dirty="0">
                <a:latin typeface="Times New Roman" pitchFamily="18" charset="0"/>
              </a:rPr>
              <a:t>’</a:t>
            </a:r>
            <a:r>
              <a:rPr lang="en-US" altLang="zh-CN" sz="2400" dirty="0"/>
              <a:t>;</a:t>
            </a:r>
          </a:p>
          <a:p>
            <a:pPr marL="0" indent="0" eaLnBrk="1" hangingPunct="1">
              <a:lnSpc>
                <a:spcPct val="120000"/>
              </a:lnSpc>
              <a:buFont typeface="Wingdings" pitchFamily="2" charset="2"/>
              <a:buNone/>
            </a:pPr>
            <a:r>
              <a:rPr lang="en-US" altLang="zh-CN" sz="2400" dirty="0"/>
              <a:t>     </a:t>
            </a:r>
            <a:r>
              <a:rPr lang="zh-CN" altLang="en-US" sz="2400" dirty="0"/>
              <a:t>建立一个计算机系选修</a:t>
            </a:r>
            <a:r>
              <a:rPr lang="en-US" altLang="zh-CN" sz="2400" dirty="0"/>
              <a:t>01</a:t>
            </a:r>
            <a:r>
              <a:rPr lang="zh-CN" altLang="en-US" sz="2400" dirty="0"/>
              <a:t>号课程的学生视图；</a:t>
            </a:r>
          </a:p>
          <a:p>
            <a:pPr marL="0" indent="0" eaLnBrk="1" hangingPunct="1">
              <a:lnSpc>
                <a:spcPct val="120000"/>
              </a:lnSpc>
              <a:buFont typeface="Wingdings" pitchFamily="2" charset="2"/>
              <a:buNone/>
            </a:pPr>
            <a:r>
              <a:rPr lang="zh-CN" altLang="en-US" sz="2400" dirty="0"/>
              <a:t>由于</a:t>
            </a:r>
            <a:r>
              <a:rPr lang="en-US" altLang="zh-CN" sz="2400" dirty="0"/>
              <a:t>sno</a:t>
            </a:r>
            <a:r>
              <a:rPr lang="zh-CN" altLang="en-US" sz="2400" dirty="0"/>
              <a:t>为</a:t>
            </a:r>
            <a:r>
              <a:rPr lang="en-US" altLang="zh-CN" sz="2400" dirty="0"/>
              <a:t>student</a:t>
            </a:r>
            <a:r>
              <a:rPr lang="zh-CN" altLang="en-US" sz="2400" dirty="0"/>
              <a:t>及</a:t>
            </a:r>
            <a:r>
              <a:rPr lang="en-US" altLang="zh-CN" sz="2400" dirty="0"/>
              <a:t>sc</a:t>
            </a:r>
            <a:r>
              <a:rPr lang="zh-CN" altLang="en-US" sz="2400" dirty="0"/>
              <a:t>中同名列，故视图名后必须明确说明列名。</a:t>
            </a:r>
          </a:p>
        </p:txBody>
      </p:sp>
      <p:sp>
        <p:nvSpPr>
          <p:cNvPr id="3" name="灯片编号占位符 2"/>
          <p:cNvSpPr>
            <a:spLocks noGrp="1"/>
          </p:cNvSpPr>
          <p:nvPr>
            <p:ph type="sldNum" sz="quarter" idx="12"/>
          </p:nvPr>
        </p:nvSpPr>
        <p:spPr/>
        <p:txBody>
          <a:bodyPr/>
          <a:lstStyle/>
          <a:p>
            <a:pPr>
              <a:defRPr/>
            </a:pPr>
            <a:fld id="{32DC4F03-3E35-4A81-A09F-15066E827BD4}" type="slidenum">
              <a:rPr lang="en-US" altLang="zh-CN" smtClean="0"/>
              <a:pPr>
                <a:defRPr/>
              </a:pPr>
              <a:t>161</a:t>
            </a:fld>
            <a:endParaRPr lang="en-US" altLang="zh-C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idx="1"/>
          </p:nvPr>
        </p:nvSpPr>
        <p:spPr>
          <a:xfrm>
            <a:off x="250825" y="617538"/>
            <a:ext cx="8642350" cy="5097462"/>
          </a:xfrm>
        </p:spPr>
        <p:txBody>
          <a:bodyPr/>
          <a:lstStyle/>
          <a:p>
            <a:pPr eaLnBrk="1" hangingPunct="1">
              <a:lnSpc>
                <a:spcPct val="150000"/>
              </a:lnSpc>
              <a:buFont typeface="Wingdings" pitchFamily="2" charset="2"/>
              <a:buNone/>
            </a:pPr>
            <a:r>
              <a:rPr lang="en-US" altLang="zh-CN" sz="2400" dirty="0"/>
              <a:t>4</a:t>
            </a:r>
            <a:r>
              <a:rPr lang="zh-CN" altLang="en-US" sz="2400" dirty="0"/>
              <a:t>、视图上建立视图</a:t>
            </a:r>
          </a:p>
          <a:p>
            <a:pPr eaLnBrk="1" hangingPunct="1">
              <a:lnSpc>
                <a:spcPct val="150000"/>
              </a:lnSpc>
              <a:buFont typeface="Wingdings" pitchFamily="2" charset="2"/>
              <a:buNone/>
            </a:pPr>
            <a:r>
              <a:rPr lang="zh-CN" altLang="en-US" sz="2400" dirty="0"/>
              <a:t>上一个视图中成绩</a:t>
            </a:r>
            <a:r>
              <a:rPr lang="en-US" altLang="zh-CN" sz="2400" dirty="0"/>
              <a:t>90</a:t>
            </a:r>
            <a:r>
              <a:rPr lang="zh-CN" altLang="en-US" sz="2400" dirty="0"/>
              <a:t>分及以上的记录。</a:t>
            </a:r>
          </a:p>
          <a:p>
            <a:pPr eaLnBrk="1" hangingPunct="1">
              <a:lnSpc>
                <a:spcPct val="150000"/>
              </a:lnSpc>
              <a:buFont typeface="Wingdings" pitchFamily="2" charset="2"/>
              <a:buNone/>
            </a:pPr>
            <a:r>
              <a:rPr lang="zh-CN" altLang="en-US" sz="2400" dirty="0"/>
              <a:t>例：</a:t>
            </a:r>
            <a:r>
              <a:rPr lang="en-US" altLang="zh-CN" sz="2400" dirty="0"/>
              <a:t>create view computer</a:t>
            </a:r>
            <a:r>
              <a:rPr lang="en-US" altLang="zh-CN" sz="2400" dirty="0">
                <a:latin typeface="Times New Roman" pitchFamily="18" charset="0"/>
              </a:rPr>
              <a:t>-</a:t>
            </a:r>
            <a:r>
              <a:rPr lang="en-US" altLang="zh-CN" sz="2400" dirty="0"/>
              <a:t>sc2</a:t>
            </a:r>
          </a:p>
          <a:p>
            <a:pPr eaLnBrk="1" hangingPunct="1">
              <a:lnSpc>
                <a:spcPct val="150000"/>
              </a:lnSpc>
              <a:buFont typeface="Wingdings" pitchFamily="2" charset="2"/>
              <a:buNone/>
            </a:pPr>
            <a:r>
              <a:rPr lang="en-US" altLang="zh-CN" sz="2400" dirty="0"/>
              <a:t>      as</a:t>
            </a:r>
          </a:p>
          <a:p>
            <a:pPr eaLnBrk="1" hangingPunct="1">
              <a:lnSpc>
                <a:spcPct val="150000"/>
              </a:lnSpc>
              <a:buFont typeface="Wingdings" pitchFamily="2" charset="2"/>
              <a:buNone/>
            </a:pPr>
            <a:r>
              <a:rPr lang="en-US" altLang="zh-CN" sz="2400" dirty="0"/>
              <a:t>      select sno ,sname, grade </a:t>
            </a:r>
          </a:p>
          <a:p>
            <a:pPr eaLnBrk="1" hangingPunct="1">
              <a:lnSpc>
                <a:spcPct val="150000"/>
              </a:lnSpc>
              <a:buFont typeface="Wingdings" pitchFamily="2" charset="2"/>
              <a:buNone/>
            </a:pPr>
            <a:r>
              <a:rPr lang="en-US" altLang="zh-CN" sz="2400" dirty="0">
                <a:solidFill>
                  <a:srgbClr val="FF0000"/>
                </a:solidFill>
              </a:rPr>
              <a:t>      from computer</a:t>
            </a:r>
            <a:r>
              <a:rPr lang="en-US" altLang="zh-CN" sz="2400" dirty="0">
                <a:solidFill>
                  <a:srgbClr val="FF0000"/>
                </a:solidFill>
                <a:latin typeface="Times New Roman" pitchFamily="18" charset="0"/>
              </a:rPr>
              <a:t>-</a:t>
            </a:r>
            <a:r>
              <a:rPr lang="en-US" altLang="zh-CN" sz="2400" dirty="0">
                <a:solidFill>
                  <a:srgbClr val="FF0000"/>
                </a:solidFill>
              </a:rPr>
              <a:t>sc1</a:t>
            </a:r>
          </a:p>
          <a:p>
            <a:pPr eaLnBrk="1" hangingPunct="1">
              <a:lnSpc>
                <a:spcPct val="150000"/>
              </a:lnSpc>
              <a:buFont typeface="Wingdings" pitchFamily="2" charset="2"/>
              <a:buNone/>
            </a:pPr>
            <a:r>
              <a:rPr lang="en-US" altLang="zh-CN" sz="2400" dirty="0"/>
              <a:t>      where grade &gt;=90;</a:t>
            </a:r>
          </a:p>
          <a:p>
            <a:pPr eaLnBrk="1" hangingPunct="1">
              <a:lnSpc>
                <a:spcPct val="150000"/>
              </a:lnSpc>
              <a:buFont typeface="Wingdings" pitchFamily="2" charset="2"/>
              <a:buNone/>
            </a:pPr>
            <a:r>
              <a:rPr lang="zh-CN" altLang="en-US" sz="2400" dirty="0"/>
              <a:t>这个视图建立在上一个视图之上。</a:t>
            </a:r>
          </a:p>
        </p:txBody>
      </p:sp>
      <p:sp>
        <p:nvSpPr>
          <p:cNvPr id="3" name="灯片编号占位符 2"/>
          <p:cNvSpPr>
            <a:spLocks noGrp="1"/>
          </p:cNvSpPr>
          <p:nvPr>
            <p:ph type="sldNum" sz="quarter" idx="12"/>
          </p:nvPr>
        </p:nvSpPr>
        <p:spPr/>
        <p:txBody>
          <a:bodyPr/>
          <a:lstStyle/>
          <a:p>
            <a:pPr>
              <a:defRPr/>
            </a:pPr>
            <a:fld id="{7FE8372A-677D-4D8D-B2CD-E1455F56A9F9}" type="slidenum">
              <a:rPr lang="en-US" altLang="zh-CN" smtClean="0"/>
              <a:pPr>
                <a:defRPr/>
              </a:pPr>
              <a:t>162</a:t>
            </a:fld>
            <a:endParaRPr lang="en-US" altLang="zh-CN"/>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idx="1"/>
          </p:nvPr>
        </p:nvSpPr>
        <p:spPr>
          <a:xfrm>
            <a:off x="250825" y="188913"/>
            <a:ext cx="8713788" cy="6335712"/>
          </a:xfrm>
        </p:spPr>
        <p:txBody>
          <a:bodyPr/>
          <a:lstStyle/>
          <a:p>
            <a:pPr eaLnBrk="1" hangingPunct="1">
              <a:lnSpc>
                <a:spcPct val="120000"/>
              </a:lnSpc>
              <a:buFont typeface="Wingdings" pitchFamily="2" charset="2"/>
              <a:buNone/>
            </a:pPr>
            <a:r>
              <a:rPr lang="en-US" altLang="zh-CN" sz="2400" dirty="0"/>
              <a:t>5</a:t>
            </a:r>
            <a:r>
              <a:rPr lang="zh-CN" altLang="en-US" sz="2400" dirty="0"/>
              <a:t>、表达式视图</a:t>
            </a:r>
          </a:p>
          <a:p>
            <a:pPr eaLnBrk="1" hangingPunct="1">
              <a:lnSpc>
                <a:spcPct val="120000"/>
              </a:lnSpc>
              <a:buFont typeface="Wingdings" pitchFamily="2" charset="2"/>
              <a:buNone/>
            </a:pPr>
            <a:r>
              <a:rPr lang="zh-CN" altLang="en-US" sz="2400" dirty="0"/>
              <a:t>例：</a:t>
            </a:r>
            <a:r>
              <a:rPr lang="en-US" altLang="zh-CN" sz="2400" dirty="0"/>
              <a:t>create view student-year (sno, sname, </a:t>
            </a:r>
            <a:r>
              <a:rPr lang="en-US" altLang="zh-CN" sz="2400" dirty="0">
                <a:solidFill>
                  <a:srgbClr val="FF0000"/>
                </a:solidFill>
              </a:rPr>
              <a:t>sage</a:t>
            </a:r>
            <a:r>
              <a:rPr lang="en-US" altLang="zh-CN" sz="2400" dirty="0"/>
              <a:t>)</a:t>
            </a:r>
          </a:p>
          <a:p>
            <a:pPr eaLnBrk="1" hangingPunct="1">
              <a:lnSpc>
                <a:spcPct val="120000"/>
              </a:lnSpc>
              <a:buFont typeface="Wingdings" pitchFamily="2" charset="2"/>
              <a:buNone/>
            </a:pPr>
            <a:r>
              <a:rPr lang="en-US" altLang="zh-CN" sz="2400" dirty="0"/>
              <a:t>as</a:t>
            </a:r>
          </a:p>
          <a:p>
            <a:pPr eaLnBrk="1" hangingPunct="1">
              <a:lnSpc>
                <a:spcPct val="120000"/>
              </a:lnSpc>
              <a:buFont typeface="Wingdings" pitchFamily="2" charset="2"/>
              <a:buNone/>
            </a:pPr>
            <a:r>
              <a:rPr lang="en-US" altLang="zh-CN" sz="2400" dirty="0"/>
              <a:t>select sno, sname, </a:t>
            </a:r>
            <a:r>
              <a:rPr lang="en-US" altLang="zh-CN" sz="2400" dirty="0">
                <a:solidFill>
                  <a:srgbClr val="FF0000"/>
                </a:solidFill>
              </a:rPr>
              <a:t>year(sysdate)-sbirth</a:t>
            </a:r>
          </a:p>
          <a:p>
            <a:pPr eaLnBrk="1" hangingPunct="1">
              <a:lnSpc>
                <a:spcPct val="120000"/>
              </a:lnSpc>
              <a:buFont typeface="Wingdings" pitchFamily="2" charset="2"/>
              <a:buNone/>
            </a:pPr>
            <a:r>
              <a:rPr lang="en-US" altLang="zh-CN" sz="2400" dirty="0"/>
              <a:t>From student</a:t>
            </a:r>
            <a:r>
              <a:rPr lang="zh-CN" altLang="en-US" sz="2400" dirty="0"/>
              <a:t>；</a:t>
            </a:r>
          </a:p>
          <a:p>
            <a:pPr eaLnBrk="1" hangingPunct="1">
              <a:lnSpc>
                <a:spcPct val="120000"/>
              </a:lnSpc>
              <a:buFont typeface="Wingdings" pitchFamily="2" charset="2"/>
              <a:buNone/>
            </a:pPr>
            <a:endParaRPr lang="zh-CN" altLang="en-US" sz="2400" dirty="0"/>
          </a:p>
          <a:p>
            <a:pPr eaLnBrk="1" hangingPunct="1">
              <a:lnSpc>
                <a:spcPct val="120000"/>
              </a:lnSpc>
              <a:buFont typeface="Wingdings" pitchFamily="2" charset="2"/>
              <a:buNone/>
            </a:pPr>
            <a:r>
              <a:rPr lang="en-US" altLang="zh-CN" sz="2400" dirty="0"/>
              <a:t>6</a:t>
            </a:r>
            <a:r>
              <a:rPr lang="zh-CN" altLang="en-US" sz="2400" dirty="0"/>
              <a:t>、集函数视图</a:t>
            </a:r>
          </a:p>
          <a:p>
            <a:pPr eaLnBrk="1" hangingPunct="1">
              <a:lnSpc>
                <a:spcPct val="120000"/>
              </a:lnSpc>
              <a:buFont typeface="Wingdings" pitchFamily="2" charset="2"/>
              <a:buNone/>
            </a:pPr>
            <a:r>
              <a:rPr lang="en-US" altLang="zh-CN" sz="2400" dirty="0"/>
              <a:t>create view sc-avg(sno, </a:t>
            </a:r>
            <a:r>
              <a:rPr lang="en-US" altLang="zh-CN" sz="2400" dirty="0">
                <a:solidFill>
                  <a:srgbClr val="FF0000"/>
                </a:solidFill>
              </a:rPr>
              <a:t>gavg</a:t>
            </a:r>
            <a:r>
              <a:rPr lang="en-US" altLang="zh-CN" sz="2400" dirty="0"/>
              <a:t>)</a:t>
            </a:r>
          </a:p>
          <a:p>
            <a:pPr eaLnBrk="1" hangingPunct="1">
              <a:lnSpc>
                <a:spcPct val="120000"/>
              </a:lnSpc>
              <a:buFont typeface="Wingdings" pitchFamily="2" charset="2"/>
              <a:buNone/>
            </a:pPr>
            <a:r>
              <a:rPr lang="en-US" altLang="zh-CN" sz="2400" dirty="0"/>
              <a:t>as</a:t>
            </a:r>
          </a:p>
          <a:p>
            <a:pPr eaLnBrk="1" hangingPunct="1">
              <a:lnSpc>
                <a:spcPct val="120000"/>
              </a:lnSpc>
              <a:buFont typeface="Wingdings" pitchFamily="2" charset="2"/>
              <a:buNone/>
            </a:pPr>
            <a:r>
              <a:rPr lang="en-US" altLang="zh-CN" sz="2400" dirty="0"/>
              <a:t>select sno, </a:t>
            </a:r>
            <a:r>
              <a:rPr lang="en-US" altLang="zh-CN" sz="2400" dirty="0">
                <a:solidFill>
                  <a:srgbClr val="FF0000"/>
                </a:solidFill>
              </a:rPr>
              <a:t>avg(grade)</a:t>
            </a:r>
          </a:p>
          <a:p>
            <a:pPr eaLnBrk="1" hangingPunct="1">
              <a:lnSpc>
                <a:spcPct val="120000"/>
              </a:lnSpc>
              <a:buFont typeface="Wingdings" pitchFamily="2" charset="2"/>
              <a:buNone/>
            </a:pPr>
            <a:r>
              <a:rPr lang="en-US" altLang="zh-CN" sz="2400" dirty="0"/>
              <a:t>from sc</a:t>
            </a:r>
          </a:p>
          <a:p>
            <a:pPr eaLnBrk="1" hangingPunct="1">
              <a:lnSpc>
                <a:spcPct val="120000"/>
              </a:lnSpc>
              <a:buFont typeface="Wingdings" pitchFamily="2" charset="2"/>
              <a:buNone/>
            </a:pPr>
            <a:r>
              <a:rPr lang="en-US" altLang="zh-CN" sz="2400" dirty="0"/>
              <a:t>group by sno;</a:t>
            </a:r>
          </a:p>
        </p:txBody>
      </p:sp>
      <p:sp>
        <p:nvSpPr>
          <p:cNvPr id="3" name="灯片编号占位符 2"/>
          <p:cNvSpPr>
            <a:spLocks noGrp="1"/>
          </p:cNvSpPr>
          <p:nvPr>
            <p:ph type="sldNum" sz="quarter" idx="12"/>
          </p:nvPr>
        </p:nvSpPr>
        <p:spPr/>
        <p:txBody>
          <a:bodyPr/>
          <a:lstStyle/>
          <a:p>
            <a:pPr>
              <a:defRPr/>
            </a:pPr>
            <a:fld id="{2AE3D523-7AAA-46E6-9618-1D7A862B0E25}" type="slidenum">
              <a:rPr lang="en-US" altLang="zh-CN" smtClean="0"/>
              <a:pPr>
                <a:defRPr/>
              </a:pPr>
              <a:t>163</a:t>
            </a:fld>
            <a:endParaRPr lang="en-US" altLang="zh-CN"/>
          </a:p>
        </p:txBody>
      </p:sp>
      <p:sp>
        <p:nvSpPr>
          <p:cNvPr id="4" name="圆角矩形标注 3"/>
          <p:cNvSpPr/>
          <p:nvPr/>
        </p:nvSpPr>
        <p:spPr>
          <a:xfrm>
            <a:off x="6000760" y="2500306"/>
            <a:ext cx="2571768" cy="612648"/>
          </a:xfrm>
          <a:prstGeom prst="wedgeRoundRectCallout">
            <a:avLst>
              <a:gd name="adj1" fmla="val -43195"/>
              <a:gd name="adj2" fmla="val -991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建立一个虚拟列</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7"/>
          <p:cNvSpPr>
            <a:spLocks noGrp="1" noChangeArrowheads="1"/>
          </p:cNvSpPr>
          <p:nvPr>
            <p:ph idx="1"/>
          </p:nvPr>
        </p:nvSpPr>
        <p:spPr>
          <a:xfrm>
            <a:off x="457199" y="908719"/>
            <a:ext cx="8507413" cy="5615905"/>
          </a:xfrm>
        </p:spPr>
        <p:txBody>
          <a:bodyPr/>
          <a:lstStyle/>
          <a:p>
            <a:pPr eaLnBrk="1" hangingPunct="1">
              <a:lnSpc>
                <a:spcPct val="120000"/>
              </a:lnSpc>
              <a:buFont typeface="Wingdings" pitchFamily="2" charset="2"/>
              <a:buNone/>
            </a:pPr>
            <a:r>
              <a:rPr lang="en-US" altLang="zh-CN" sz="2400" dirty="0"/>
              <a:t>7</a:t>
            </a:r>
            <a:r>
              <a:rPr lang="zh-CN" altLang="en-US" sz="2400" dirty="0"/>
              <a:t>、视图删除</a:t>
            </a:r>
          </a:p>
          <a:p>
            <a:pPr eaLnBrk="1" hangingPunct="1">
              <a:lnSpc>
                <a:spcPct val="120000"/>
              </a:lnSpc>
              <a:buFont typeface="Wingdings" pitchFamily="2" charset="2"/>
              <a:buNone/>
            </a:pPr>
            <a:r>
              <a:rPr lang="en-US" altLang="zh-CN" sz="2400" dirty="0"/>
              <a:t>drop view </a:t>
            </a:r>
            <a:r>
              <a:rPr lang="zh-CN" altLang="en-US" sz="2400" dirty="0"/>
              <a:t>视图名</a:t>
            </a:r>
          </a:p>
          <a:p>
            <a:pPr eaLnBrk="1" hangingPunct="1">
              <a:lnSpc>
                <a:spcPct val="120000"/>
              </a:lnSpc>
              <a:buFont typeface="Wingdings" pitchFamily="2" charset="2"/>
              <a:buNone/>
            </a:pPr>
            <a:r>
              <a:rPr lang="zh-CN" altLang="en-US" sz="2400" dirty="0"/>
              <a:t>删去该视图（从数据字典中）</a:t>
            </a:r>
          </a:p>
          <a:p>
            <a:pPr eaLnBrk="1" hangingPunct="1">
              <a:lnSpc>
                <a:spcPct val="120000"/>
              </a:lnSpc>
              <a:buFont typeface="Wingdings" pitchFamily="2" charset="2"/>
              <a:buNone/>
            </a:pPr>
            <a:r>
              <a:rPr lang="zh-CN" altLang="en-US" sz="2400" dirty="0"/>
              <a:t>删去该视图的视图（可选择）</a:t>
            </a:r>
          </a:p>
          <a:p>
            <a:pPr eaLnBrk="1" hangingPunct="1">
              <a:lnSpc>
                <a:spcPct val="120000"/>
              </a:lnSpc>
              <a:buFont typeface="Wingdings" pitchFamily="2" charset="2"/>
              <a:buNone/>
            </a:pPr>
            <a:r>
              <a:rPr lang="zh-CN" altLang="en-US" sz="2400" dirty="0"/>
              <a:t>基本表删去了，则（可选择）相关视图也删去。</a:t>
            </a:r>
          </a:p>
        </p:txBody>
      </p:sp>
      <p:sp>
        <p:nvSpPr>
          <p:cNvPr id="3" name="灯片编号占位符 2"/>
          <p:cNvSpPr>
            <a:spLocks noGrp="1"/>
          </p:cNvSpPr>
          <p:nvPr>
            <p:ph type="sldNum" sz="quarter" idx="12"/>
          </p:nvPr>
        </p:nvSpPr>
        <p:spPr/>
        <p:txBody>
          <a:bodyPr/>
          <a:lstStyle/>
          <a:p>
            <a:pPr>
              <a:defRPr/>
            </a:pPr>
            <a:fld id="{2891B7E1-4431-43A0-8D65-64A60F34F783}" type="slidenum">
              <a:rPr lang="en-US" altLang="zh-CN" smtClean="0"/>
              <a:pPr>
                <a:defRPr/>
              </a:pPr>
              <a:t>164</a:t>
            </a:fld>
            <a:endParaRPr lang="en-US" altLang="zh-CN"/>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500725"/>
          </a:xfrm>
        </p:spPr>
        <p:txBody>
          <a:bodyPr/>
          <a:lstStyle/>
          <a:p>
            <a:pPr marL="0" indent="0" eaLnBrk="1" hangingPunct="1">
              <a:lnSpc>
                <a:spcPct val="120000"/>
              </a:lnSpc>
              <a:buNone/>
            </a:pPr>
            <a:r>
              <a:rPr lang="en-US" altLang="zh-CN" sz="2400" b="1" dirty="0"/>
              <a:t>3.7.2 </a:t>
            </a:r>
            <a:r>
              <a:rPr lang="zh-CN" altLang="en-US" sz="2400" b="1" dirty="0"/>
              <a:t>视图查询</a:t>
            </a:r>
          </a:p>
          <a:p>
            <a:pPr marL="0" indent="0" eaLnBrk="1" hangingPunct="1">
              <a:lnSpc>
                <a:spcPct val="120000"/>
              </a:lnSpc>
              <a:buNone/>
            </a:pPr>
            <a:r>
              <a:rPr lang="zh-CN" altLang="en-US" sz="2400" dirty="0"/>
              <a:t>一般对基表去查询操作均可作用于视图</a:t>
            </a:r>
          </a:p>
          <a:p>
            <a:pPr marL="0" indent="0" eaLnBrk="1" hangingPunct="1">
              <a:lnSpc>
                <a:spcPct val="120000"/>
              </a:lnSpc>
              <a:buNone/>
            </a:pPr>
            <a:r>
              <a:rPr lang="en-US" altLang="zh-CN" sz="2400" dirty="0"/>
              <a:t>DBMS</a:t>
            </a:r>
            <a:r>
              <a:rPr lang="zh-CN" altLang="en-US" sz="2400" dirty="0"/>
              <a:t>处理步骤如下：</a:t>
            </a:r>
          </a:p>
          <a:p>
            <a:pPr marL="0" indent="0" eaLnBrk="1" hangingPunct="1">
              <a:lnSpc>
                <a:spcPct val="120000"/>
              </a:lnSpc>
              <a:buNone/>
            </a:pPr>
            <a:r>
              <a:rPr lang="en-US" altLang="zh-CN" sz="2400" dirty="0"/>
              <a:t>1</a:t>
            </a:r>
            <a:r>
              <a:rPr lang="zh-CN" altLang="en-US" sz="2400" dirty="0"/>
              <a:t>、有效性检查；（表、视图存在否）</a:t>
            </a:r>
          </a:p>
          <a:p>
            <a:pPr marL="0" indent="0" eaLnBrk="1" hangingPunct="1">
              <a:lnSpc>
                <a:spcPct val="120000"/>
              </a:lnSpc>
              <a:buNone/>
            </a:pPr>
            <a:r>
              <a:rPr lang="en-US" altLang="zh-CN" sz="2400" dirty="0"/>
              <a:t>2</a:t>
            </a:r>
            <a:r>
              <a:rPr lang="zh-CN" altLang="en-US" sz="2400" dirty="0"/>
              <a:t>、取出视图定义（从数据字典</a:t>
            </a:r>
            <a:r>
              <a:rPr lang="en-US" altLang="zh-CN" sz="2400" dirty="0"/>
              <a:t>DD</a:t>
            </a:r>
            <a:r>
              <a:rPr lang="zh-CN" altLang="en-US" sz="2400" dirty="0"/>
              <a:t>中，若存在）</a:t>
            </a:r>
          </a:p>
          <a:p>
            <a:pPr eaLnBrk="1" hangingPunct="1">
              <a:lnSpc>
                <a:spcPct val="120000"/>
              </a:lnSpc>
              <a:buFont typeface="Wingdings" pitchFamily="2" charset="2"/>
              <a:buNone/>
            </a:pPr>
            <a:r>
              <a:rPr lang="en-US" altLang="zh-CN" sz="2400" dirty="0"/>
              <a:t>3</a:t>
            </a:r>
            <a:r>
              <a:rPr lang="zh-CN" altLang="en-US" sz="2400" dirty="0"/>
              <a:t>、转换（对基本表的查询）</a:t>
            </a:r>
          </a:p>
          <a:p>
            <a:pPr eaLnBrk="1" hangingPunct="1">
              <a:lnSpc>
                <a:spcPct val="120000"/>
              </a:lnSpc>
              <a:buFont typeface="Wingdings" pitchFamily="2" charset="2"/>
              <a:buNone/>
            </a:pPr>
            <a:r>
              <a:rPr lang="zh-CN" altLang="en-US" sz="2400" dirty="0"/>
              <a:t>（对视图的查询与定义视图的子查询结合起来）</a:t>
            </a:r>
          </a:p>
          <a:p>
            <a:pPr eaLnBrk="1" hangingPunct="1">
              <a:lnSpc>
                <a:spcPct val="120000"/>
              </a:lnSpc>
              <a:buFont typeface="Wingdings" pitchFamily="2" charset="2"/>
              <a:buNone/>
            </a:pPr>
            <a:r>
              <a:rPr lang="en-US" altLang="zh-CN" sz="2400" dirty="0"/>
              <a:t>4</a:t>
            </a:r>
            <a:r>
              <a:rPr lang="zh-CN" altLang="en-US" sz="2400" dirty="0"/>
              <a:t>、执行转换后的查询。</a:t>
            </a:r>
          </a:p>
          <a:p>
            <a:pPr eaLnBrk="1" hangingPunct="1">
              <a:lnSpc>
                <a:spcPct val="120000"/>
              </a:lnSpc>
              <a:buFont typeface="Wingdings" pitchFamily="2" charset="2"/>
              <a:buNone/>
            </a:pPr>
            <a:r>
              <a:rPr lang="en-US" altLang="zh-CN" sz="2400" dirty="0">
                <a:latin typeface="Times New Roman" pitchFamily="18" charset="0"/>
              </a:rPr>
              <a:t>——</a:t>
            </a:r>
            <a:r>
              <a:rPr lang="zh-CN" altLang="en-US" sz="2400" dirty="0"/>
              <a:t>视图消解（</a:t>
            </a:r>
            <a:r>
              <a:rPr lang="en-US" altLang="zh-CN" sz="2400" dirty="0"/>
              <a:t>View Resolution</a:t>
            </a:r>
            <a:r>
              <a:rPr lang="zh-CN" altLang="en-US" sz="2400" dirty="0"/>
              <a:t>）</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28AF151-3A7E-497E-82D4-A5C2A7624A47}"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74031848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7"/>
          <p:cNvSpPr>
            <a:spLocks noGrp="1" noChangeArrowheads="1"/>
          </p:cNvSpPr>
          <p:nvPr>
            <p:ph idx="1"/>
          </p:nvPr>
        </p:nvSpPr>
        <p:spPr>
          <a:xfrm>
            <a:off x="250825" y="1052736"/>
            <a:ext cx="8713788" cy="5471888"/>
          </a:xfrm>
        </p:spPr>
        <p:txBody>
          <a:bodyPr/>
          <a:lstStyle/>
          <a:p>
            <a:pPr eaLnBrk="1" hangingPunct="1">
              <a:lnSpc>
                <a:spcPct val="120000"/>
              </a:lnSpc>
              <a:buFont typeface="Wingdings" pitchFamily="2" charset="2"/>
              <a:buNone/>
            </a:pPr>
            <a:r>
              <a:rPr lang="en-US" altLang="zh-CN" sz="2400" b="1" dirty="0"/>
              <a:t>3.7.3 </a:t>
            </a:r>
            <a:r>
              <a:rPr lang="zh-CN" altLang="en-US" sz="2400" b="1" dirty="0"/>
              <a:t>视图更新</a:t>
            </a:r>
          </a:p>
          <a:p>
            <a:pPr eaLnBrk="1" hangingPunct="1">
              <a:lnSpc>
                <a:spcPct val="120000"/>
              </a:lnSpc>
              <a:buFont typeface="Wingdings" pitchFamily="2" charset="2"/>
              <a:buNone/>
            </a:pPr>
            <a:r>
              <a:rPr lang="en-US" altLang="zh-CN" sz="2400" dirty="0"/>
              <a:t>1</a:t>
            </a:r>
            <a:r>
              <a:rPr lang="zh-CN" altLang="en-US" sz="2400" dirty="0"/>
              <a:t>、操作分类：</a:t>
            </a:r>
            <a:r>
              <a:rPr lang="en-US" altLang="zh-CN" sz="2400" dirty="0"/>
              <a:t>insert, delete, update</a:t>
            </a:r>
          </a:p>
          <a:p>
            <a:pPr eaLnBrk="1" hangingPunct="1">
              <a:lnSpc>
                <a:spcPct val="120000"/>
              </a:lnSpc>
              <a:buFont typeface="Wingdings" pitchFamily="2" charset="2"/>
              <a:buNone/>
            </a:pPr>
            <a:r>
              <a:rPr lang="en-US" altLang="zh-CN" sz="2400" dirty="0"/>
              <a:t>2</a:t>
            </a:r>
            <a:r>
              <a:rPr lang="zh-CN" altLang="en-US" sz="2400" dirty="0"/>
              <a:t>、约束</a:t>
            </a:r>
          </a:p>
          <a:p>
            <a:pPr eaLnBrk="1" hangingPunct="1">
              <a:lnSpc>
                <a:spcPct val="120000"/>
              </a:lnSpc>
              <a:buFont typeface="Wingdings" pitchFamily="2" charset="2"/>
              <a:buNone/>
            </a:pPr>
            <a:r>
              <a:rPr lang="zh-CN" altLang="en-US" sz="2400" dirty="0"/>
              <a:t>① </a:t>
            </a:r>
            <a:r>
              <a:rPr lang="en-US" altLang="zh-CN" sz="2400" dirty="0"/>
              <a:t>sql</a:t>
            </a:r>
            <a:r>
              <a:rPr lang="zh-CN" altLang="en-US" sz="2400" dirty="0"/>
              <a:t>通常只允许对</a:t>
            </a:r>
            <a:r>
              <a:rPr lang="zh-CN" altLang="en-US" sz="2400" dirty="0">
                <a:solidFill>
                  <a:srgbClr val="FF0000"/>
                </a:solidFill>
              </a:rPr>
              <a:t>单个表导出的视图</a:t>
            </a:r>
            <a:r>
              <a:rPr lang="zh-CN" altLang="en-US" sz="2400" dirty="0"/>
              <a:t>可更新；</a:t>
            </a:r>
          </a:p>
          <a:p>
            <a:pPr eaLnBrk="1" hangingPunct="1">
              <a:lnSpc>
                <a:spcPct val="120000"/>
              </a:lnSpc>
              <a:buFont typeface="Wingdings" pitchFamily="2" charset="2"/>
              <a:buNone/>
            </a:pPr>
            <a:r>
              <a:rPr lang="zh-CN" altLang="en-US" sz="2400" dirty="0"/>
              <a:t>② 若视图属性由</a:t>
            </a:r>
            <a:r>
              <a:rPr lang="zh-CN" altLang="en-US" sz="2400" dirty="0">
                <a:solidFill>
                  <a:srgbClr val="FF0000"/>
                </a:solidFill>
              </a:rPr>
              <a:t>表达式或常数</a:t>
            </a:r>
            <a:r>
              <a:rPr lang="zh-CN" altLang="en-US" sz="2400" dirty="0"/>
              <a:t>组成，则不可对之 </a:t>
            </a:r>
            <a:r>
              <a:rPr lang="en-US" altLang="zh-CN" sz="2400" dirty="0"/>
              <a:t>insert</a:t>
            </a:r>
            <a:r>
              <a:rPr lang="zh-CN" altLang="en-US" sz="2400" dirty="0"/>
              <a:t>、</a:t>
            </a:r>
            <a:r>
              <a:rPr lang="en-US" altLang="zh-CN" sz="2400" dirty="0"/>
              <a:t>update, </a:t>
            </a:r>
            <a:r>
              <a:rPr lang="zh-CN" altLang="en-US" sz="2400" dirty="0"/>
              <a:t>但可 </a:t>
            </a:r>
            <a:r>
              <a:rPr lang="en-US" altLang="zh-CN" sz="2400" dirty="0"/>
              <a:t>delete</a:t>
            </a:r>
            <a:r>
              <a:rPr lang="zh-CN" altLang="en-US" sz="2400" dirty="0"/>
              <a:t>；</a:t>
            </a:r>
          </a:p>
        </p:txBody>
      </p:sp>
      <p:sp>
        <p:nvSpPr>
          <p:cNvPr id="3" name="灯片编号占位符 2"/>
          <p:cNvSpPr>
            <a:spLocks noGrp="1"/>
          </p:cNvSpPr>
          <p:nvPr>
            <p:ph type="sldNum" sz="quarter" idx="12"/>
          </p:nvPr>
        </p:nvSpPr>
        <p:spPr/>
        <p:txBody>
          <a:bodyPr/>
          <a:lstStyle/>
          <a:p>
            <a:pPr>
              <a:defRPr/>
            </a:pPr>
            <a:fld id="{2891B7E1-4431-43A0-8D65-64A60F34F783}" type="slidenum">
              <a:rPr lang="en-US" altLang="zh-CN" smtClean="0"/>
              <a:pPr>
                <a:defRPr/>
              </a:pPr>
              <a:t>166</a:t>
            </a:fld>
            <a:endParaRPr lang="en-US" altLang="zh-CN"/>
          </a:p>
        </p:txBody>
      </p:sp>
    </p:spTree>
    <p:extLst>
      <p:ext uri="{BB962C8B-B14F-4D97-AF65-F5344CB8AC3E}">
        <p14:creationId xmlns:p14="http://schemas.microsoft.com/office/powerpoint/2010/main" val="14380602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7"/>
          <p:cNvSpPr>
            <a:spLocks noGrp="1" noChangeArrowheads="1"/>
          </p:cNvSpPr>
          <p:nvPr>
            <p:ph idx="1"/>
          </p:nvPr>
        </p:nvSpPr>
        <p:spPr>
          <a:xfrm>
            <a:off x="250825" y="260350"/>
            <a:ext cx="8642350" cy="6337300"/>
          </a:xfrm>
        </p:spPr>
        <p:txBody>
          <a:bodyPr/>
          <a:lstStyle/>
          <a:p>
            <a:pPr eaLnBrk="1" hangingPunct="1">
              <a:lnSpc>
                <a:spcPct val="150000"/>
              </a:lnSpc>
              <a:buFont typeface="Wingdings" pitchFamily="2" charset="2"/>
              <a:buNone/>
            </a:pPr>
            <a:r>
              <a:rPr lang="en-US" altLang="zh-CN" sz="2400" dirty="0"/>
              <a:t>③ </a:t>
            </a:r>
            <a:r>
              <a:rPr lang="zh-CN" altLang="en-US" sz="2400" dirty="0"/>
              <a:t>若视图属性为</a:t>
            </a:r>
            <a:r>
              <a:rPr lang="zh-CN" altLang="en-US" sz="2400" dirty="0">
                <a:solidFill>
                  <a:srgbClr val="FF0000"/>
                </a:solidFill>
              </a:rPr>
              <a:t>集函数</a:t>
            </a:r>
            <a:r>
              <a:rPr lang="zh-CN" altLang="en-US" sz="2400" dirty="0"/>
              <a:t>，则不可更新；</a:t>
            </a:r>
          </a:p>
          <a:p>
            <a:pPr eaLnBrk="1" hangingPunct="1">
              <a:lnSpc>
                <a:spcPct val="150000"/>
              </a:lnSpc>
              <a:buFont typeface="Wingdings" pitchFamily="2" charset="2"/>
              <a:buNone/>
            </a:pPr>
            <a:r>
              <a:rPr lang="zh-CN" altLang="en-US" sz="2400" dirty="0"/>
              <a:t>④ 若视图中有</a:t>
            </a:r>
            <a:r>
              <a:rPr lang="en-US" altLang="zh-CN" sz="2400" dirty="0">
                <a:solidFill>
                  <a:srgbClr val="FF0000"/>
                </a:solidFill>
              </a:rPr>
              <a:t>group by </a:t>
            </a:r>
            <a:r>
              <a:rPr lang="zh-CN" altLang="en-US" sz="2400" dirty="0"/>
              <a:t>则不可更新；</a:t>
            </a:r>
          </a:p>
          <a:p>
            <a:pPr eaLnBrk="1" hangingPunct="1">
              <a:lnSpc>
                <a:spcPct val="150000"/>
              </a:lnSpc>
              <a:buFont typeface="Wingdings" pitchFamily="2" charset="2"/>
              <a:buNone/>
            </a:pPr>
            <a:r>
              <a:rPr lang="zh-CN" altLang="en-US" sz="2400" dirty="0"/>
              <a:t>⑤ 定义中若使用</a:t>
            </a:r>
            <a:r>
              <a:rPr lang="en-US" altLang="zh-CN" sz="2400" dirty="0">
                <a:solidFill>
                  <a:srgbClr val="FF0000"/>
                </a:solidFill>
              </a:rPr>
              <a:t>distinct</a:t>
            </a:r>
            <a:r>
              <a:rPr lang="zh-CN" altLang="en-US" sz="2400" dirty="0"/>
              <a:t>，则不可更新；</a:t>
            </a:r>
          </a:p>
          <a:p>
            <a:pPr eaLnBrk="1" hangingPunct="1">
              <a:lnSpc>
                <a:spcPct val="150000"/>
              </a:lnSpc>
              <a:buFont typeface="Wingdings" pitchFamily="2" charset="2"/>
              <a:buNone/>
            </a:pPr>
            <a:r>
              <a:rPr lang="zh-CN" altLang="en-US" sz="2400" dirty="0"/>
              <a:t>⑥ </a:t>
            </a:r>
            <a:r>
              <a:rPr lang="zh-CN" altLang="en-US" sz="2400" dirty="0">
                <a:solidFill>
                  <a:srgbClr val="FF0000"/>
                </a:solidFill>
              </a:rPr>
              <a:t>嵌套子查询</a:t>
            </a:r>
            <a:r>
              <a:rPr lang="zh-CN" altLang="en-US" sz="2400" dirty="0"/>
              <a:t>定义视图时，若</a:t>
            </a:r>
            <a:r>
              <a:rPr lang="zh-CN" altLang="en-US" sz="2400" dirty="0">
                <a:solidFill>
                  <a:srgbClr val="FF0000"/>
                </a:solidFill>
              </a:rPr>
              <a:t>内外层表相同</a:t>
            </a:r>
            <a:r>
              <a:rPr lang="zh-CN" altLang="en-US" sz="2400" dirty="0"/>
              <a:t>，则不可更新；</a:t>
            </a:r>
          </a:p>
          <a:p>
            <a:pPr eaLnBrk="1" hangingPunct="1">
              <a:lnSpc>
                <a:spcPct val="150000"/>
              </a:lnSpc>
              <a:buFont typeface="Wingdings" pitchFamily="2" charset="2"/>
              <a:buNone/>
            </a:pPr>
            <a:r>
              <a:rPr lang="zh-CN" altLang="en-US" sz="2400" dirty="0"/>
              <a:t>⑦ </a:t>
            </a:r>
            <a:r>
              <a:rPr lang="zh-CN" altLang="en-US" sz="2400" dirty="0">
                <a:solidFill>
                  <a:srgbClr val="FF0000"/>
                </a:solidFill>
              </a:rPr>
              <a:t>不允许更新的视图</a:t>
            </a:r>
            <a:r>
              <a:rPr lang="zh-CN" altLang="en-US" sz="2400" dirty="0"/>
              <a:t>导出的视图不可更新。</a:t>
            </a:r>
          </a:p>
          <a:p>
            <a:pPr eaLnBrk="1" hangingPunct="1">
              <a:lnSpc>
                <a:spcPct val="150000"/>
              </a:lnSpc>
              <a:buFont typeface="Wingdings" pitchFamily="2" charset="2"/>
              <a:buNone/>
            </a:pPr>
            <a:endParaRPr lang="zh-CN" altLang="en-US" sz="2400" dirty="0"/>
          </a:p>
          <a:p>
            <a:pPr eaLnBrk="1" hangingPunct="1">
              <a:lnSpc>
                <a:spcPct val="150000"/>
              </a:lnSpc>
              <a:buFont typeface="Wingdings" pitchFamily="2" charset="2"/>
              <a:buNone/>
            </a:pPr>
            <a:r>
              <a:rPr lang="zh-CN" altLang="en-US" sz="2400" dirty="0"/>
              <a:t>什么样的视图理论上可更新是一个待研究课题</a:t>
            </a:r>
          </a:p>
          <a:p>
            <a:pPr eaLnBrk="1" hangingPunct="1">
              <a:lnSpc>
                <a:spcPct val="150000"/>
              </a:lnSpc>
              <a:buFont typeface="Wingdings" pitchFamily="2" charset="2"/>
              <a:buNone/>
            </a:pPr>
            <a:r>
              <a:rPr lang="zh-CN" altLang="en-US" sz="2400" dirty="0"/>
              <a:t>不可更新：理论上证明不可更新；</a:t>
            </a:r>
          </a:p>
          <a:p>
            <a:pPr eaLnBrk="1" hangingPunct="1">
              <a:lnSpc>
                <a:spcPct val="150000"/>
              </a:lnSpc>
              <a:buFont typeface="Wingdings" pitchFamily="2" charset="2"/>
              <a:buNone/>
            </a:pPr>
            <a:r>
              <a:rPr lang="zh-CN" altLang="en-US" sz="2400" dirty="0"/>
              <a:t>不允许更新：本身可能是可更新的，但实际系统不支持。</a:t>
            </a:r>
          </a:p>
        </p:txBody>
      </p:sp>
      <p:sp>
        <p:nvSpPr>
          <p:cNvPr id="3" name="灯片编号占位符 2"/>
          <p:cNvSpPr>
            <a:spLocks noGrp="1"/>
          </p:cNvSpPr>
          <p:nvPr>
            <p:ph type="sldNum" sz="quarter" idx="12"/>
          </p:nvPr>
        </p:nvSpPr>
        <p:spPr/>
        <p:txBody>
          <a:bodyPr/>
          <a:lstStyle/>
          <a:p>
            <a:pPr>
              <a:defRPr/>
            </a:pPr>
            <a:fld id="{7F1A0774-DD2A-4B7C-8CFA-E93108410FA5}" type="slidenum">
              <a:rPr lang="en-US" altLang="zh-CN" smtClean="0"/>
              <a:pPr>
                <a:defRPr/>
              </a:pPr>
              <a:t>167</a:t>
            </a:fld>
            <a:endParaRPr lang="en-US" altLang="zh-CN"/>
          </a:p>
        </p:txBody>
      </p:sp>
      <p:sp>
        <p:nvSpPr>
          <p:cNvPr id="4" name="圆角矩形标注 3"/>
          <p:cNvSpPr/>
          <p:nvPr/>
        </p:nvSpPr>
        <p:spPr>
          <a:xfrm>
            <a:off x="6732240" y="908720"/>
            <a:ext cx="1778496" cy="864096"/>
          </a:xfrm>
          <a:prstGeom prst="wedgeRoundRectCallout">
            <a:avLst>
              <a:gd name="adj1" fmla="val -108414"/>
              <a:gd name="adj2" fmla="val -7618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存在</a:t>
            </a:r>
            <a:endParaRPr lang="en-US" altLang="zh-CN" dirty="0"/>
          </a:p>
          <a:p>
            <a:pPr algn="ctr"/>
            <a:r>
              <a:rPr lang="zh-CN" altLang="en-US" dirty="0"/>
              <a:t>不确定性</a:t>
            </a:r>
          </a:p>
        </p:txBody>
      </p:sp>
      <p:sp>
        <p:nvSpPr>
          <p:cNvPr id="6" name="圆角矩形标注 5"/>
          <p:cNvSpPr/>
          <p:nvPr/>
        </p:nvSpPr>
        <p:spPr>
          <a:xfrm>
            <a:off x="6732240" y="908720"/>
            <a:ext cx="1778496" cy="864096"/>
          </a:xfrm>
          <a:prstGeom prst="wedgeRoundRectCallout">
            <a:avLst>
              <a:gd name="adj1" fmla="val -112124"/>
              <a:gd name="adj2" fmla="val -1291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存在</a:t>
            </a:r>
            <a:endParaRPr lang="en-US" altLang="zh-CN" dirty="0"/>
          </a:p>
          <a:p>
            <a:pPr algn="ctr"/>
            <a:r>
              <a:rPr lang="zh-CN" altLang="en-US" dirty="0"/>
              <a:t>不确定性</a:t>
            </a:r>
          </a:p>
        </p:txBody>
      </p:sp>
      <p:sp>
        <p:nvSpPr>
          <p:cNvPr id="7" name="圆角矩形标注 6"/>
          <p:cNvSpPr/>
          <p:nvPr/>
        </p:nvSpPr>
        <p:spPr>
          <a:xfrm>
            <a:off x="6743405" y="908720"/>
            <a:ext cx="1778496" cy="864096"/>
          </a:xfrm>
          <a:prstGeom prst="wedgeRoundRectCallout">
            <a:avLst>
              <a:gd name="adj1" fmla="val -108414"/>
              <a:gd name="adj2" fmla="val 525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存在</a:t>
            </a:r>
            <a:endParaRPr lang="en-US" altLang="zh-CN" dirty="0"/>
          </a:p>
          <a:p>
            <a:pPr algn="ctr"/>
            <a:r>
              <a:rPr lang="zh-CN" altLang="en-US" dirty="0"/>
              <a:t>不确定性</a:t>
            </a:r>
          </a:p>
        </p:txBody>
      </p:sp>
      <p:sp>
        <p:nvSpPr>
          <p:cNvPr id="8" name="圆角矩形标注 7"/>
          <p:cNvSpPr/>
          <p:nvPr/>
        </p:nvSpPr>
        <p:spPr>
          <a:xfrm>
            <a:off x="6743405" y="908720"/>
            <a:ext cx="1778496" cy="864096"/>
          </a:xfrm>
          <a:prstGeom prst="wedgeRoundRectCallout">
            <a:avLst>
              <a:gd name="adj1" fmla="val -85092"/>
              <a:gd name="adj2" fmla="val 994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存在</a:t>
            </a:r>
            <a:endParaRPr lang="en-US" altLang="zh-CN" dirty="0"/>
          </a:p>
          <a:p>
            <a:pPr algn="ctr"/>
            <a:r>
              <a:rPr lang="zh-CN" altLang="en-US" dirty="0"/>
              <a:t>不确定性</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idx="1"/>
          </p:nvPr>
        </p:nvSpPr>
        <p:spPr>
          <a:xfrm>
            <a:off x="250825" y="642938"/>
            <a:ext cx="8713788" cy="5857896"/>
          </a:xfrm>
        </p:spPr>
        <p:txBody>
          <a:bodyPr/>
          <a:lstStyle/>
          <a:p>
            <a:pPr eaLnBrk="1" hangingPunct="1">
              <a:lnSpc>
                <a:spcPct val="150000"/>
              </a:lnSpc>
              <a:buFont typeface="Wingdings" pitchFamily="2" charset="2"/>
              <a:buNone/>
            </a:pPr>
            <a:r>
              <a:rPr lang="en-US" altLang="zh-CN" sz="2400" dirty="0"/>
              <a:t>3</a:t>
            </a:r>
            <a:r>
              <a:rPr lang="zh-CN" altLang="en-US" sz="2400" dirty="0"/>
              <a:t>、</a:t>
            </a:r>
            <a:r>
              <a:rPr lang="en-US" altLang="zh-CN" sz="2400" dirty="0"/>
              <a:t>insert </a:t>
            </a:r>
          </a:p>
          <a:p>
            <a:pPr eaLnBrk="1" hangingPunct="1">
              <a:lnSpc>
                <a:spcPct val="150000"/>
              </a:lnSpc>
              <a:buFont typeface="Wingdings" pitchFamily="2" charset="2"/>
              <a:buNone/>
            </a:pPr>
            <a:r>
              <a:rPr lang="en-US" altLang="zh-CN" sz="2400" dirty="0"/>
              <a:t>insert </a:t>
            </a:r>
          </a:p>
          <a:p>
            <a:pPr eaLnBrk="1" hangingPunct="1">
              <a:lnSpc>
                <a:spcPct val="150000"/>
              </a:lnSpc>
              <a:buFont typeface="Wingdings" pitchFamily="2" charset="2"/>
              <a:buNone/>
            </a:pPr>
            <a:r>
              <a:rPr lang="en-US" altLang="zh-CN" sz="2400" dirty="0"/>
              <a:t>into computer-student </a:t>
            </a:r>
          </a:p>
          <a:p>
            <a:pPr eaLnBrk="1" hangingPunct="1">
              <a:lnSpc>
                <a:spcPct val="150000"/>
              </a:lnSpc>
              <a:buFont typeface="Wingdings" pitchFamily="2" charset="2"/>
              <a:buNone/>
            </a:pPr>
            <a:r>
              <a:rPr lang="en-US" altLang="zh-CN" sz="2400" dirty="0"/>
              <a:t>values(</a:t>
            </a:r>
            <a:r>
              <a:rPr lang="en-US" altLang="zh-CN" sz="2400" dirty="0">
                <a:latin typeface="Times New Roman" pitchFamily="18" charset="0"/>
              </a:rPr>
              <a:t>‘</a:t>
            </a:r>
            <a:r>
              <a:rPr lang="en-US" altLang="zh-CN" sz="2400" dirty="0"/>
              <a:t>9690</a:t>
            </a:r>
            <a:r>
              <a:rPr lang="en-US" altLang="zh-CN" sz="2400" dirty="0">
                <a:latin typeface="Times New Roman" pitchFamily="18" charset="0"/>
              </a:rPr>
              <a:t>’</a:t>
            </a:r>
            <a:r>
              <a:rPr lang="en-US" altLang="zh-CN" sz="2400" dirty="0"/>
              <a:t>, </a:t>
            </a:r>
            <a:r>
              <a:rPr lang="en-US" altLang="zh-CN" sz="2400" dirty="0">
                <a:latin typeface="Times New Roman" pitchFamily="18" charset="0"/>
              </a:rPr>
              <a:t>‘</a:t>
            </a:r>
            <a:r>
              <a:rPr lang="zh-CN" altLang="en-US" sz="2400" dirty="0"/>
              <a:t>程由之</a:t>
            </a:r>
            <a:r>
              <a:rPr lang="zh-CN" altLang="en-US" sz="2400" dirty="0">
                <a:latin typeface="Times New Roman" pitchFamily="18" charset="0"/>
              </a:rPr>
              <a:t>’</a:t>
            </a:r>
            <a:r>
              <a:rPr lang="zh-CN" altLang="en-US" sz="2400" dirty="0"/>
              <a:t>，</a:t>
            </a:r>
            <a:r>
              <a:rPr lang="en-US" altLang="zh-CN" sz="2400" dirty="0"/>
              <a:t>20)</a:t>
            </a:r>
          </a:p>
          <a:p>
            <a:pPr eaLnBrk="1" hangingPunct="1">
              <a:lnSpc>
                <a:spcPct val="150000"/>
              </a:lnSpc>
              <a:buFont typeface="Wingdings" pitchFamily="2" charset="2"/>
              <a:buNone/>
            </a:pPr>
            <a:endParaRPr lang="en-US" altLang="zh-CN" sz="2400" dirty="0"/>
          </a:p>
          <a:p>
            <a:pPr eaLnBrk="1" hangingPunct="1">
              <a:lnSpc>
                <a:spcPct val="150000"/>
              </a:lnSpc>
              <a:buFont typeface="Wingdings" pitchFamily="2" charset="2"/>
              <a:buNone/>
            </a:pPr>
            <a:r>
              <a:rPr lang="en-US" altLang="zh-CN" sz="2400" dirty="0"/>
              <a:t>DBMS</a:t>
            </a:r>
            <a:r>
              <a:rPr lang="zh-CN" altLang="en-US" sz="2400" dirty="0"/>
              <a:t>将其转换为对其本表的更新</a:t>
            </a:r>
          </a:p>
          <a:p>
            <a:pPr eaLnBrk="1" hangingPunct="1">
              <a:lnSpc>
                <a:spcPct val="150000"/>
              </a:lnSpc>
              <a:buFont typeface="Wingdings" pitchFamily="2" charset="2"/>
              <a:buNone/>
            </a:pPr>
            <a:r>
              <a:rPr lang="en-US" altLang="zh-CN" sz="2400" dirty="0"/>
              <a:t>insert </a:t>
            </a:r>
          </a:p>
          <a:p>
            <a:pPr eaLnBrk="1" hangingPunct="1">
              <a:lnSpc>
                <a:spcPct val="150000"/>
              </a:lnSpc>
              <a:buFont typeface="Wingdings" pitchFamily="2" charset="2"/>
              <a:buNone/>
            </a:pPr>
            <a:r>
              <a:rPr lang="en-US" altLang="zh-CN" sz="2400" dirty="0"/>
              <a:t>into student (sno ,sname , sage ,sdept) </a:t>
            </a:r>
          </a:p>
          <a:p>
            <a:pPr eaLnBrk="1" hangingPunct="1">
              <a:lnSpc>
                <a:spcPct val="150000"/>
              </a:lnSpc>
              <a:buFont typeface="Wingdings" pitchFamily="2" charset="2"/>
              <a:buNone/>
            </a:pPr>
            <a:r>
              <a:rPr lang="en-US" altLang="zh-CN" sz="2400" dirty="0"/>
              <a:t>Values (</a:t>
            </a:r>
            <a:r>
              <a:rPr lang="en-US" altLang="zh-CN" sz="2400" dirty="0">
                <a:latin typeface="Times New Roman" pitchFamily="18" charset="0"/>
              </a:rPr>
              <a:t>‘</a:t>
            </a:r>
            <a:r>
              <a:rPr lang="en-US" altLang="zh-CN" sz="2400" dirty="0"/>
              <a:t>9690</a:t>
            </a:r>
            <a:r>
              <a:rPr lang="en-US" altLang="zh-CN" sz="2400" dirty="0">
                <a:latin typeface="Times New Roman" pitchFamily="18" charset="0"/>
              </a:rPr>
              <a:t>’</a:t>
            </a:r>
            <a:r>
              <a:rPr lang="en-US" altLang="zh-CN" sz="2400" dirty="0"/>
              <a:t>, </a:t>
            </a:r>
            <a:r>
              <a:rPr lang="en-US" altLang="zh-CN" sz="2400" dirty="0">
                <a:latin typeface="Times New Roman" pitchFamily="18" charset="0"/>
              </a:rPr>
              <a:t>‘</a:t>
            </a:r>
            <a:r>
              <a:rPr lang="zh-CN" altLang="en-US" sz="2400" dirty="0"/>
              <a:t>程由之</a:t>
            </a:r>
            <a:r>
              <a:rPr lang="zh-CN" altLang="en-US" sz="2400" dirty="0">
                <a:latin typeface="Times New Roman" pitchFamily="18" charset="0"/>
              </a:rPr>
              <a:t>’</a:t>
            </a:r>
            <a:r>
              <a:rPr lang="en-US" altLang="zh-CN" sz="2400" dirty="0"/>
              <a:t>,20, </a:t>
            </a:r>
            <a:r>
              <a:rPr lang="en-US" altLang="zh-CN" sz="2400" dirty="0">
                <a:latin typeface="Times New Roman" pitchFamily="18" charset="0"/>
              </a:rPr>
              <a:t>‘</a:t>
            </a:r>
            <a:r>
              <a:rPr lang="en-US" altLang="zh-CN" sz="2400" dirty="0"/>
              <a:t>computer</a:t>
            </a:r>
            <a:r>
              <a:rPr lang="en-US" altLang="zh-CN" sz="2400" dirty="0">
                <a:latin typeface="Times New Roman" pitchFamily="18" charset="0"/>
              </a:rPr>
              <a:t>’</a:t>
            </a:r>
            <a:r>
              <a:rPr lang="en-US" altLang="zh-CN" sz="2400" dirty="0"/>
              <a:t>)</a:t>
            </a:r>
          </a:p>
        </p:txBody>
      </p:sp>
      <p:sp>
        <p:nvSpPr>
          <p:cNvPr id="3" name="灯片编号占位符 2"/>
          <p:cNvSpPr>
            <a:spLocks noGrp="1"/>
          </p:cNvSpPr>
          <p:nvPr>
            <p:ph type="sldNum" sz="quarter" idx="12"/>
          </p:nvPr>
        </p:nvSpPr>
        <p:spPr/>
        <p:txBody>
          <a:bodyPr/>
          <a:lstStyle/>
          <a:p>
            <a:pPr>
              <a:defRPr/>
            </a:pPr>
            <a:fld id="{33175E5C-FD21-452F-9DC1-BCFD705C08EB}" type="slidenum">
              <a:rPr lang="en-US" altLang="zh-CN" smtClean="0"/>
              <a:pPr>
                <a:defRPr/>
              </a:pPr>
              <a:t>168</a:t>
            </a:fld>
            <a:endParaRPr lang="en-US" altLang="zh-CN"/>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8"/>
          <p:cNvSpPr>
            <a:spLocks noGrp="1" noChangeArrowheads="1"/>
          </p:cNvSpPr>
          <p:nvPr>
            <p:ph idx="1"/>
          </p:nvPr>
        </p:nvSpPr>
        <p:spPr>
          <a:xfrm>
            <a:off x="323850" y="688975"/>
            <a:ext cx="8569325" cy="5740421"/>
          </a:xfrm>
        </p:spPr>
        <p:txBody>
          <a:bodyPr/>
          <a:lstStyle/>
          <a:p>
            <a:pPr eaLnBrk="1" hangingPunct="1">
              <a:lnSpc>
                <a:spcPct val="150000"/>
              </a:lnSpc>
              <a:buFont typeface="Wingdings" pitchFamily="2" charset="2"/>
              <a:buNone/>
            </a:pPr>
            <a:r>
              <a:rPr lang="en-US" altLang="zh-CN" sz="2400" dirty="0"/>
              <a:t>4</a:t>
            </a:r>
            <a:r>
              <a:rPr lang="zh-CN" altLang="en-US" sz="2400" dirty="0"/>
              <a:t>、</a:t>
            </a:r>
            <a:r>
              <a:rPr lang="en-US" altLang="zh-CN" sz="2400" dirty="0"/>
              <a:t>update</a:t>
            </a:r>
            <a:r>
              <a:rPr lang="zh-CN" altLang="en-US" sz="2400" dirty="0"/>
              <a:t>更新</a:t>
            </a:r>
          </a:p>
          <a:p>
            <a:pPr eaLnBrk="1" hangingPunct="1">
              <a:lnSpc>
                <a:spcPct val="150000"/>
              </a:lnSpc>
              <a:buFont typeface="Wingdings" pitchFamily="2" charset="2"/>
              <a:buNone/>
            </a:pPr>
            <a:r>
              <a:rPr lang="en-US" altLang="zh-CN" sz="2400" dirty="0"/>
              <a:t>update computer-student </a:t>
            </a:r>
          </a:p>
          <a:p>
            <a:pPr eaLnBrk="1" hangingPunct="1">
              <a:lnSpc>
                <a:spcPct val="150000"/>
              </a:lnSpc>
              <a:buFont typeface="Wingdings" pitchFamily="2" charset="2"/>
              <a:buNone/>
            </a:pPr>
            <a:r>
              <a:rPr lang="en-US" altLang="zh-CN" sz="2400" dirty="0"/>
              <a:t>set sname=</a:t>
            </a:r>
            <a:r>
              <a:rPr lang="en-US" altLang="zh-CN" sz="2400" dirty="0">
                <a:latin typeface="Times New Roman" pitchFamily="18" charset="0"/>
              </a:rPr>
              <a:t>‘</a:t>
            </a:r>
            <a:r>
              <a:rPr lang="zh-CN" altLang="en-US" sz="2400" dirty="0"/>
              <a:t>牛一飞</a:t>
            </a:r>
            <a:r>
              <a:rPr lang="zh-CN" altLang="en-US" sz="2400" dirty="0">
                <a:latin typeface="Times New Roman" pitchFamily="18" charset="0"/>
              </a:rPr>
              <a:t>’</a:t>
            </a:r>
            <a:endParaRPr lang="zh-CN" altLang="en-US" sz="2400" dirty="0"/>
          </a:p>
          <a:p>
            <a:pPr eaLnBrk="1" hangingPunct="1">
              <a:lnSpc>
                <a:spcPct val="150000"/>
              </a:lnSpc>
              <a:buFont typeface="Wingdings" pitchFamily="2" charset="2"/>
              <a:buNone/>
            </a:pPr>
            <a:r>
              <a:rPr lang="en-US" altLang="zh-CN" sz="2400" dirty="0"/>
              <a:t>where sno =</a:t>
            </a:r>
            <a:r>
              <a:rPr lang="en-US" altLang="zh-CN" sz="2400" dirty="0">
                <a:latin typeface="Times New Roman" pitchFamily="18" charset="0"/>
              </a:rPr>
              <a:t>‘</a:t>
            </a:r>
            <a:r>
              <a:rPr lang="en-US" altLang="zh-CN" sz="2400" dirty="0"/>
              <a:t>9670</a:t>
            </a:r>
            <a:r>
              <a:rPr lang="en-US" altLang="zh-CN" sz="2400" dirty="0">
                <a:latin typeface="Times New Roman" pitchFamily="18" charset="0"/>
              </a:rPr>
              <a:t>’</a:t>
            </a:r>
            <a:endParaRPr lang="en-US" altLang="zh-CN" sz="2400" dirty="0"/>
          </a:p>
          <a:p>
            <a:pPr eaLnBrk="1" hangingPunct="1">
              <a:lnSpc>
                <a:spcPct val="150000"/>
              </a:lnSpc>
              <a:buFont typeface="Wingdings" pitchFamily="2" charset="2"/>
              <a:buNone/>
            </a:pPr>
            <a:endParaRPr lang="en-US" altLang="zh-CN" sz="2400" dirty="0"/>
          </a:p>
          <a:p>
            <a:pPr eaLnBrk="1" hangingPunct="1">
              <a:lnSpc>
                <a:spcPct val="150000"/>
              </a:lnSpc>
              <a:buFont typeface="Wingdings" pitchFamily="2" charset="2"/>
              <a:buNone/>
            </a:pPr>
            <a:r>
              <a:rPr lang="zh-CN" altLang="en-US" sz="2400" dirty="0"/>
              <a:t>检查后转换对基本表更新</a:t>
            </a:r>
          </a:p>
          <a:p>
            <a:pPr eaLnBrk="1" hangingPunct="1">
              <a:lnSpc>
                <a:spcPct val="150000"/>
              </a:lnSpc>
              <a:buFont typeface="Wingdings" pitchFamily="2" charset="2"/>
              <a:buNone/>
            </a:pPr>
            <a:r>
              <a:rPr lang="en-US" altLang="zh-CN" sz="2400" dirty="0"/>
              <a:t>update student </a:t>
            </a:r>
          </a:p>
          <a:p>
            <a:pPr eaLnBrk="1" hangingPunct="1">
              <a:lnSpc>
                <a:spcPct val="150000"/>
              </a:lnSpc>
              <a:buFont typeface="Wingdings" pitchFamily="2" charset="2"/>
              <a:buNone/>
            </a:pPr>
            <a:r>
              <a:rPr lang="en-US" altLang="zh-CN" sz="2400" dirty="0"/>
              <a:t>set sname=</a:t>
            </a:r>
            <a:r>
              <a:rPr lang="en-US" altLang="zh-CN" sz="2400" dirty="0">
                <a:latin typeface="Times New Roman" pitchFamily="18" charset="0"/>
              </a:rPr>
              <a:t>‘</a:t>
            </a:r>
            <a:r>
              <a:rPr lang="zh-CN" altLang="en-US" sz="2400" dirty="0"/>
              <a:t>牛一飞</a:t>
            </a:r>
            <a:r>
              <a:rPr lang="zh-CN" altLang="en-US" sz="2400" dirty="0">
                <a:latin typeface="Times New Roman" pitchFamily="18" charset="0"/>
              </a:rPr>
              <a:t>’</a:t>
            </a:r>
            <a:endParaRPr lang="zh-CN" altLang="en-US" sz="2400" dirty="0"/>
          </a:p>
          <a:p>
            <a:pPr eaLnBrk="1" hangingPunct="1">
              <a:lnSpc>
                <a:spcPct val="150000"/>
              </a:lnSpc>
              <a:buFont typeface="Wingdings" pitchFamily="2" charset="2"/>
              <a:buNone/>
            </a:pPr>
            <a:r>
              <a:rPr lang="en-US" altLang="zh-CN" sz="2400" dirty="0"/>
              <a:t>where sno=</a:t>
            </a:r>
            <a:r>
              <a:rPr lang="en-US" altLang="zh-CN" sz="2400" dirty="0">
                <a:latin typeface="Times New Roman" pitchFamily="18" charset="0"/>
              </a:rPr>
              <a:t>‘</a:t>
            </a:r>
            <a:r>
              <a:rPr lang="en-US" altLang="zh-CN" sz="2400" dirty="0"/>
              <a:t>9670</a:t>
            </a:r>
            <a:r>
              <a:rPr lang="en-US" altLang="zh-CN" sz="2400" dirty="0">
                <a:latin typeface="Times New Roman" pitchFamily="18" charset="0"/>
              </a:rPr>
              <a:t>’</a:t>
            </a:r>
            <a:r>
              <a:rPr lang="en-US" altLang="zh-CN" sz="2400" dirty="0"/>
              <a:t> and sdept=</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endParaRPr lang="zh-CN" altLang="en-US" sz="2400" dirty="0"/>
          </a:p>
        </p:txBody>
      </p:sp>
      <p:sp>
        <p:nvSpPr>
          <p:cNvPr id="3" name="灯片编号占位符 2"/>
          <p:cNvSpPr>
            <a:spLocks noGrp="1"/>
          </p:cNvSpPr>
          <p:nvPr>
            <p:ph type="sldNum" sz="quarter" idx="12"/>
          </p:nvPr>
        </p:nvSpPr>
        <p:spPr/>
        <p:txBody>
          <a:bodyPr/>
          <a:lstStyle/>
          <a:p>
            <a:pPr>
              <a:defRPr/>
            </a:pPr>
            <a:fld id="{ADCB1DBA-7036-45E9-8403-68273AE19821}" type="slidenum">
              <a:rPr lang="en-US" altLang="zh-CN" smtClean="0"/>
              <a:pPr>
                <a:defRPr/>
              </a:pPr>
              <a:t>169</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F019990-E4BF-4DF2-A9DE-E56E13CB40EC}" type="slidenum">
              <a:rPr lang="en-US" altLang="zh-CN" smtClean="0"/>
              <a:pPr>
                <a:defRPr/>
              </a:pPr>
              <a:t>17</a:t>
            </a:fld>
            <a:endParaRPr lang="en-US" altLang="zh-CN"/>
          </a:p>
        </p:txBody>
      </p:sp>
      <p:pic>
        <p:nvPicPr>
          <p:cNvPr id="124932" name="Picture 4"/>
          <p:cNvPicPr>
            <a:picLocks noChangeAspect="1" noChangeArrowheads="1"/>
          </p:cNvPicPr>
          <p:nvPr/>
        </p:nvPicPr>
        <p:blipFill>
          <a:blip r:embed="rId2" cstate="print"/>
          <a:srcRect/>
          <a:stretch>
            <a:fillRect/>
          </a:stretch>
        </p:blipFill>
        <p:spPr bwMode="auto">
          <a:xfrm>
            <a:off x="0" y="476672"/>
            <a:ext cx="8964488" cy="6192688"/>
          </a:xfrm>
          <a:prstGeom prst="rect">
            <a:avLst/>
          </a:prstGeom>
          <a:noFill/>
          <a:ln w="9525">
            <a:noFill/>
            <a:miter lim="800000"/>
            <a:headEnd/>
            <a:tailEnd/>
          </a:ln>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27"/>
          <p:cNvSpPr>
            <a:spLocks noGrp="1" noChangeArrowheads="1"/>
          </p:cNvSpPr>
          <p:nvPr>
            <p:ph idx="1"/>
          </p:nvPr>
        </p:nvSpPr>
        <p:spPr>
          <a:xfrm>
            <a:off x="179388" y="188913"/>
            <a:ext cx="8713787" cy="6408737"/>
          </a:xfrm>
        </p:spPr>
        <p:txBody>
          <a:bodyPr/>
          <a:lstStyle/>
          <a:p>
            <a:pPr eaLnBrk="1" hangingPunct="1">
              <a:lnSpc>
                <a:spcPct val="120000"/>
              </a:lnSpc>
              <a:buFont typeface="Wingdings" pitchFamily="2" charset="2"/>
              <a:buNone/>
            </a:pPr>
            <a:r>
              <a:rPr lang="en-US" altLang="zh-CN" sz="2400" dirty="0"/>
              <a:t>5</a:t>
            </a:r>
            <a:r>
              <a:rPr lang="zh-CN" altLang="en-US" sz="2400" dirty="0"/>
              <a:t>、</a:t>
            </a:r>
            <a:r>
              <a:rPr lang="en-US" altLang="zh-CN" sz="2400" dirty="0"/>
              <a:t>delete</a:t>
            </a:r>
            <a:r>
              <a:rPr lang="zh-CN" altLang="en-US" sz="2400" dirty="0"/>
              <a:t>删除 </a:t>
            </a:r>
          </a:p>
          <a:p>
            <a:pPr eaLnBrk="1" hangingPunct="1">
              <a:lnSpc>
                <a:spcPct val="120000"/>
              </a:lnSpc>
              <a:buFont typeface="Wingdings" pitchFamily="2" charset="2"/>
              <a:buNone/>
            </a:pPr>
            <a:r>
              <a:rPr lang="en-US" altLang="zh-CN" sz="2400" dirty="0"/>
              <a:t>delete</a:t>
            </a:r>
          </a:p>
          <a:p>
            <a:pPr eaLnBrk="1" hangingPunct="1">
              <a:lnSpc>
                <a:spcPct val="120000"/>
              </a:lnSpc>
              <a:buFont typeface="Wingdings" pitchFamily="2" charset="2"/>
              <a:buNone/>
            </a:pPr>
            <a:r>
              <a:rPr lang="en-US" altLang="zh-CN" sz="2400" dirty="0"/>
              <a:t>from computer-student </a:t>
            </a:r>
          </a:p>
          <a:p>
            <a:pPr eaLnBrk="1" hangingPunct="1">
              <a:lnSpc>
                <a:spcPct val="120000"/>
              </a:lnSpc>
              <a:buFont typeface="Wingdings" pitchFamily="2" charset="2"/>
              <a:buNone/>
            </a:pPr>
            <a:r>
              <a:rPr lang="en-US" altLang="zh-CN" sz="2400" dirty="0"/>
              <a:t>where sno =</a:t>
            </a:r>
            <a:r>
              <a:rPr lang="en-US" altLang="zh-CN" sz="2400" dirty="0">
                <a:latin typeface="Times New Roman" pitchFamily="18" charset="0"/>
              </a:rPr>
              <a:t>‘</a:t>
            </a:r>
            <a:r>
              <a:rPr lang="en-US" altLang="zh-CN" sz="2400" dirty="0"/>
              <a:t>9609</a:t>
            </a:r>
            <a:r>
              <a:rPr lang="en-US" altLang="zh-CN" sz="2400" dirty="0">
                <a:latin typeface="Times New Roman" pitchFamily="18" charset="0"/>
              </a:rPr>
              <a:t>’</a:t>
            </a:r>
            <a:endParaRPr lang="en-US" altLang="zh-CN" sz="2400" dirty="0"/>
          </a:p>
          <a:p>
            <a:pPr eaLnBrk="1" hangingPunct="1">
              <a:lnSpc>
                <a:spcPct val="120000"/>
              </a:lnSpc>
              <a:buFont typeface="Wingdings" pitchFamily="2" charset="2"/>
              <a:buNone/>
            </a:pPr>
            <a:endParaRPr lang="en-US" altLang="zh-CN" sz="2400" dirty="0"/>
          </a:p>
          <a:p>
            <a:pPr eaLnBrk="1" hangingPunct="1">
              <a:lnSpc>
                <a:spcPct val="120000"/>
              </a:lnSpc>
              <a:buFont typeface="Wingdings" pitchFamily="2" charset="2"/>
              <a:buNone/>
            </a:pPr>
            <a:r>
              <a:rPr lang="zh-CN" altLang="en-US" sz="2400" dirty="0"/>
              <a:t>转换：</a:t>
            </a:r>
            <a:r>
              <a:rPr lang="en-US" altLang="zh-CN" sz="2400" dirty="0"/>
              <a:t>delete from student</a:t>
            </a:r>
          </a:p>
          <a:p>
            <a:pPr eaLnBrk="1" hangingPunct="1">
              <a:lnSpc>
                <a:spcPct val="120000"/>
              </a:lnSpc>
              <a:buFont typeface="Wingdings" pitchFamily="2" charset="2"/>
              <a:buNone/>
            </a:pPr>
            <a:r>
              <a:rPr lang="en-US" altLang="zh-CN" sz="2400" dirty="0"/>
              <a:t>where sno =</a:t>
            </a:r>
            <a:r>
              <a:rPr lang="en-US" altLang="zh-CN" sz="2400" dirty="0">
                <a:latin typeface="Times New Roman" pitchFamily="18" charset="0"/>
              </a:rPr>
              <a:t>’</a:t>
            </a:r>
            <a:r>
              <a:rPr lang="en-US" altLang="zh-CN" sz="2400" dirty="0"/>
              <a:t>9609</a:t>
            </a:r>
            <a:r>
              <a:rPr lang="en-US" altLang="zh-CN" sz="2400" dirty="0">
                <a:latin typeface="Times New Roman" pitchFamily="18" charset="0"/>
              </a:rPr>
              <a:t>’</a:t>
            </a:r>
            <a:r>
              <a:rPr lang="en-US" altLang="zh-CN" sz="2400" dirty="0"/>
              <a:t> and sdept =</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r>
              <a:rPr lang="zh-CN" altLang="en-US" sz="2400" dirty="0"/>
              <a:t>  </a:t>
            </a:r>
          </a:p>
          <a:p>
            <a:pPr eaLnBrk="1" hangingPunct="1">
              <a:lnSpc>
                <a:spcPct val="120000"/>
              </a:lnSpc>
              <a:buFont typeface="Wingdings" pitchFamily="2" charset="2"/>
              <a:buNone/>
            </a:pPr>
            <a:endParaRPr lang="zh-CN" altLang="en-US" sz="2400" b="1" dirty="0"/>
          </a:p>
        </p:txBody>
      </p:sp>
      <p:sp>
        <p:nvSpPr>
          <p:cNvPr id="3" name="灯片编号占位符 2"/>
          <p:cNvSpPr>
            <a:spLocks noGrp="1"/>
          </p:cNvSpPr>
          <p:nvPr>
            <p:ph type="sldNum" sz="quarter" idx="12"/>
          </p:nvPr>
        </p:nvSpPr>
        <p:spPr/>
        <p:txBody>
          <a:bodyPr/>
          <a:lstStyle/>
          <a:p>
            <a:pPr>
              <a:defRPr/>
            </a:pPr>
            <a:fld id="{F98A7C43-3240-4A7E-9BE6-E1D389CE3290}" type="slidenum">
              <a:rPr lang="en-US" altLang="zh-CN" smtClean="0"/>
              <a:pPr>
                <a:defRPr/>
              </a:pPr>
              <a:t>170</a:t>
            </a:fld>
            <a:endParaRPr lang="en-US" altLang="zh-C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323850" y="657225"/>
            <a:ext cx="8162925" cy="762000"/>
          </a:xfrm>
        </p:spPr>
        <p:txBody>
          <a:bodyPr>
            <a:normAutofit/>
          </a:bodyPr>
          <a:lstStyle/>
          <a:p>
            <a:pPr eaLnBrk="1" fontAlgn="auto" hangingPunct="1">
              <a:spcAft>
                <a:spcPts val="0"/>
              </a:spcAft>
              <a:defRPr/>
            </a:pPr>
            <a:r>
              <a:rPr lang="en-US" altLang="zh-CN" sz="2800" b="1" dirty="0">
                <a:solidFill>
                  <a:schemeClr val="tx1"/>
                </a:solidFill>
                <a:latin typeface="宋体" panose="02010600030101010101" pitchFamily="2" charset="-122"/>
                <a:ea typeface="宋体" panose="02010600030101010101" pitchFamily="2" charset="-122"/>
              </a:rPr>
              <a:t>3.7.4 </a:t>
            </a:r>
            <a:r>
              <a:rPr lang="zh-CN" altLang="en-US" sz="2800" b="1" dirty="0">
                <a:solidFill>
                  <a:schemeClr val="tx1"/>
                </a:solidFill>
                <a:latin typeface="宋体" panose="02010600030101010101" pitchFamily="2" charset="-122"/>
                <a:ea typeface="宋体" panose="02010600030101010101" pitchFamily="2" charset="-122"/>
              </a:rPr>
              <a:t>视图的作用</a:t>
            </a:r>
          </a:p>
        </p:txBody>
      </p:sp>
      <p:sp>
        <p:nvSpPr>
          <p:cNvPr id="102403" name="Rectangle 3"/>
          <p:cNvSpPr>
            <a:spLocks noGrp="1" noChangeArrowheads="1"/>
          </p:cNvSpPr>
          <p:nvPr>
            <p:ph idx="1"/>
          </p:nvPr>
        </p:nvSpPr>
        <p:spPr>
          <a:xfrm>
            <a:off x="250825" y="1738313"/>
            <a:ext cx="8110538" cy="4191000"/>
          </a:xfrm>
        </p:spPr>
        <p:txBody>
          <a:bodyPr/>
          <a:lstStyle/>
          <a:p>
            <a:pPr eaLnBrk="1" hangingPunct="1">
              <a:lnSpc>
                <a:spcPct val="90000"/>
              </a:lnSpc>
              <a:buFont typeface="Wingdings" pitchFamily="2" charset="2"/>
              <a:buNone/>
            </a:pPr>
            <a:r>
              <a:rPr lang="en-US" altLang="zh-CN" dirty="0"/>
              <a:t>1.</a:t>
            </a:r>
            <a:r>
              <a:rPr lang="zh-CN" altLang="en-US" dirty="0">
                <a:solidFill>
                  <a:srgbClr val="FF0000"/>
                </a:solidFill>
              </a:rPr>
              <a:t>简化</a:t>
            </a:r>
            <a:r>
              <a:rPr lang="zh-CN" altLang="en-US" dirty="0"/>
              <a:t>用户的操作</a:t>
            </a:r>
          </a:p>
          <a:p>
            <a:pPr eaLnBrk="1" hangingPunct="1">
              <a:lnSpc>
                <a:spcPct val="90000"/>
              </a:lnSpc>
              <a:buFont typeface="Wingdings" pitchFamily="2" charset="2"/>
              <a:buNone/>
            </a:pPr>
            <a:r>
              <a:rPr lang="en-US" altLang="zh-CN" dirty="0"/>
              <a:t>2.</a:t>
            </a:r>
            <a:r>
              <a:rPr lang="zh-CN" altLang="en-US" dirty="0"/>
              <a:t>使用户能以</a:t>
            </a:r>
            <a:r>
              <a:rPr lang="zh-CN" altLang="en-US" dirty="0">
                <a:solidFill>
                  <a:srgbClr val="FF0000"/>
                </a:solidFill>
              </a:rPr>
              <a:t>多种角度</a:t>
            </a:r>
            <a:r>
              <a:rPr lang="zh-CN" altLang="en-US" dirty="0"/>
              <a:t>看待同一数据</a:t>
            </a:r>
          </a:p>
          <a:p>
            <a:pPr eaLnBrk="1" hangingPunct="1">
              <a:lnSpc>
                <a:spcPct val="90000"/>
              </a:lnSpc>
              <a:buFont typeface="Wingdings" pitchFamily="2" charset="2"/>
              <a:buNone/>
            </a:pPr>
            <a:r>
              <a:rPr lang="en-US" altLang="zh-CN" dirty="0"/>
              <a:t>3.</a:t>
            </a:r>
            <a:r>
              <a:rPr lang="zh-CN" altLang="en-US" dirty="0"/>
              <a:t>对重构数据库提供了一定程度的</a:t>
            </a:r>
            <a:r>
              <a:rPr lang="zh-CN" altLang="en-US" dirty="0">
                <a:solidFill>
                  <a:srgbClr val="FF0000"/>
                </a:solidFill>
              </a:rPr>
              <a:t>逻辑独立性</a:t>
            </a:r>
          </a:p>
          <a:p>
            <a:pPr eaLnBrk="1" hangingPunct="1">
              <a:lnSpc>
                <a:spcPct val="90000"/>
              </a:lnSpc>
              <a:buFont typeface="Wingdings" pitchFamily="2" charset="2"/>
              <a:buNone/>
            </a:pPr>
            <a:r>
              <a:rPr lang="en-US" altLang="zh-CN" dirty="0"/>
              <a:t>4.</a:t>
            </a:r>
            <a:r>
              <a:rPr lang="zh-CN" altLang="en-US" dirty="0"/>
              <a:t>对数据提供</a:t>
            </a:r>
            <a:r>
              <a:rPr lang="zh-CN" altLang="en-US" dirty="0">
                <a:solidFill>
                  <a:srgbClr val="FF0000"/>
                </a:solidFill>
              </a:rPr>
              <a:t>安全</a:t>
            </a:r>
            <a:r>
              <a:rPr lang="zh-CN" altLang="en-US" dirty="0"/>
              <a:t>保护</a:t>
            </a:r>
          </a:p>
          <a:p>
            <a:pPr eaLnBrk="1" hangingPunct="1">
              <a:lnSpc>
                <a:spcPct val="90000"/>
              </a:lnSpc>
              <a:buFont typeface="Wingdings" pitchFamily="2" charset="2"/>
              <a:buNone/>
            </a:pPr>
            <a:r>
              <a:rPr lang="en-US" altLang="zh-CN" dirty="0"/>
              <a:t>5.</a:t>
            </a:r>
            <a:r>
              <a:rPr lang="zh-CN" altLang="en-US" dirty="0"/>
              <a:t>更</a:t>
            </a:r>
            <a:r>
              <a:rPr lang="zh-CN" altLang="en-US" dirty="0">
                <a:solidFill>
                  <a:srgbClr val="FF0000"/>
                </a:solidFill>
              </a:rPr>
              <a:t>清晰地表达</a:t>
            </a:r>
            <a:r>
              <a:rPr lang="zh-CN" altLang="en-US" dirty="0"/>
              <a:t>查询（提供逻辑数据集）。</a:t>
            </a:r>
            <a:endParaRPr lang="en-US" altLang="zh-CN" dirty="0"/>
          </a:p>
        </p:txBody>
      </p:sp>
      <p:sp>
        <p:nvSpPr>
          <p:cNvPr id="4" name="灯片编号占位符 3"/>
          <p:cNvSpPr>
            <a:spLocks noGrp="1"/>
          </p:cNvSpPr>
          <p:nvPr>
            <p:ph type="sldNum" sz="quarter" idx="12"/>
          </p:nvPr>
        </p:nvSpPr>
        <p:spPr/>
        <p:txBody>
          <a:bodyPr/>
          <a:lstStyle/>
          <a:p>
            <a:pPr>
              <a:defRPr/>
            </a:pPr>
            <a:fld id="{201CEF75-F60C-4C8E-988B-2D9AB1541197}" type="slidenum">
              <a:rPr lang="en-US" altLang="zh-CN" smtClean="0"/>
              <a:pPr>
                <a:defRPr/>
              </a:pPr>
              <a:t>171</a:t>
            </a:fld>
            <a:endParaRPr lang="en-US" altLang="zh-CN"/>
          </a:p>
        </p:txBody>
      </p:sp>
      <p:sp>
        <p:nvSpPr>
          <p:cNvPr id="5" name="圆角矩形标注 4"/>
          <p:cNvSpPr/>
          <p:nvPr/>
        </p:nvSpPr>
        <p:spPr>
          <a:xfrm>
            <a:off x="4357686" y="1071546"/>
            <a:ext cx="1714512" cy="612648"/>
          </a:xfrm>
          <a:prstGeom prst="wedgeRoundRectCallout">
            <a:avLst>
              <a:gd name="adj1" fmla="val -79721"/>
              <a:gd name="adj2" fmla="val -3233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外模式</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172</a:t>
            </a:fld>
            <a:endParaRPr lang="en-US" altLang="zh-CN"/>
          </a:p>
        </p:txBody>
      </p:sp>
      <p:sp>
        <p:nvSpPr>
          <p:cNvPr id="5" name="Rectangle 2"/>
          <p:cNvSpPr txBox="1">
            <a:spLocks noChangeArrowheads="1"/>
          </p:cNvSpPr>
          <p:nvPr/>
        </p:nvSpPr>
        <p:spPr bwMode="auto">
          <a:xfrm>
            <a:off x="179512" y="-131560"/>
            <a:ext cx="8215313" cy="1030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baseline="0">
                <a:solidFill>
                  <a:schemeClr val="tx1"/>
                </a:solidFill>
                <a:latin typeface="Verdana" pitchFamily="34" charset="0"/>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eaLnBrk="1" hangingPunct="1">
              <a:buClr>
                <a:schemeClr val="bg1"/>
              </a:buClr>
              <a:buFontTx/>
              <a:buNone/>
            </a:pPr>
            <a:r>
              <a:rPr kumimoji="0" lang="en-US" altLang="zh-CN" sz="2800" dirty="0">
                <a:solidFill>
                  <a:srgbClr val="FF0000"/>
                </a:solidFill>
              </a:rPr>
              <a:t>SQL</a:t>
            </a:r>
            <a:r>
              <a:rPr kumimoji="0" lang="zh-CN" altLang="en-US" sz="2800" dirty="0">
                <a:solidFill>
                  <a:srgbClr val="FF0000"/>
                </a:solidFill>
              </a:rPr>
              <a:t>补充案例：</a:t>
            </a:r>
            <a:endParaRPr kumimoji="0" lang="en-US" altLang="zh-CN" sz="2800" dirty="0">
              <a:solidFill>
                <a:srgbClr val="FF0000"/>
              </a:solidFill>
            </a:endParaRPr>
          </a:p>
          <a:p>
            <a:pPr algn="just" eaLnBrk="1" hangingPunct="1">
              <a:buClr>
                <a:schemeClr val="bg1"/>
              </a:buClr>
              <a:buFontTx/>
              <a:buNone/>
            </a:pPr>
            <a:r>
              <a:rPr kumimoji="0" lang="en-US" altLang="zh-CN" sz="2800" dirty="0">
                <a:solidFill>
                  <a:srgbClr val="FF0000"/>
                </a:solidFill>
              </a:rPr>
              <a:t>[</a:t>
            </a:r>
            <a:r>
              <a:rPr kumimoji="0" lang="zh-CN" altLang="en-US" sz="2800" dirty="0">
                <a:solidFill>
                  <a:srgbClr val="FF0000"/>
                </a:solidFill>
              </a:rPr>
              <a:t>例</a:t>
            </a:r>
            <a:r>
              <a:rPr kumimoji="0" lang="en-US" altLang="zh-CN" sz="2800" dirty="0">
                <a:solidFill>
                  <a:srgbClr val="FF0000"/>
                </a:solidFill>
              </a:rPr>
              <a:t>1]  </a:t>
            </a:r>
            <a:r>
              <a:rPr kumimoji="0" lang="zh-CN" altLang="en-US" sz="2800" dirty="0"/>
              <a:t>查询赊销收入凭证。（用友财务</a:t>
            </a:r>
            <a:r>
              <a:rPr kumimoji="0" lang="en-US" altLang="zh-CN" sz="2800" dirty="0"/>
              <a:t>)</a:t>
            </a:r>
          </a:p>
          <a:p>
            <a:pPr algn="just" eaLnBrk="1" hangingPunct="1">
              <a:buClr>
                <a:schemeClr val="bg1"/>
              </a:buClr>
              <a:buFontTx/>
              <a:buNone/>
            </a:pPr>
            <a:r>
              <a:rPr kumimoji="0" lang="en-US" altLang="zh-CN" sz="2800" dirty="0"/>
              <a:t>gl_accvouch:</a:t>
            </a:r>
            <a:endParaRPr kumimoji="0" lang="en-US" altLang="zh-CN" sz="2800" i="1" dirty="0"/>
          </a:p>
        </p:txBody>
      </p:sp>
      <p:graphicFrame>
        <p:nvGraphicFramePr>
          <p:cNvPr id="6" name="Group 3"/>
          <p:cNvGraphicFramePr>
            <a:graphicFrameLocks noGrp="1"/>
          </p:cNvGraphicFramePr>
          <p:nvPr>
            <p:ph sz="half" idx="4294967295"/>
            <p:extLst>
              <p:ext uri="{D42A27DB-BD31-4B8C-83A1-F6EECF244321}">
                <p14:modId xmlns:p14="http://schemas.microsoft.com/office/powerpoint/2010/main" val="1529141897"/>
              </p:ext>
            </p:extLst>
          </p:nvPr>
        </p:nvGraphicFramePr>
        <p:xfrm>
          <a:off x="179512" y="1485753"/>
          <a:ext cx="8785225" cy="2863851"/>
        </p:xfrm>
        <a:graphic>
          <a:graphicData uri="http://schemas.openxmlformats.org/drawingml/2006/table">
            <a:tbl>
              <a:tblPr/>
              <a:tblGrid>
                <a:gridCol w="12255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gridCol w="969962">
                  <a:extLst>
                    <a:ext uri="{9D8B030D-6E8A-4147-A177-3AD203B41FA5}">
                      <a16:colId xmlns:a16="http://schemas.microsoft.com/office/drawing/2014/main" val="20003"/>
                    </a:ext>
                  </a:extLst>
                </a:gridCol>
                <a:gridCol w="1017588">
                  <a:extLst>
                    <a:ext uri="{9D8B030D-6E8A-4147-A177-3AD203B41FA5}">
                      <a16:colId xmlns:a16="http://schemas.microsoft.com/office/drawing/2014/main" val="20004"/>
                    </a:ext>
                  </a:extLst>
                </a:gridCol>
                <a:gridCol w="1017587">
                  <a:extLst>
                    <a:ext uri="{9D8B030D-6E8A-4147-A177-3AD203B41FA5}">
                      <a16:colId xmlns:a16="http://schemas.microsoft.com/office/drawing/2014/main" val="20005"/>
                    </a:ext>
                  </a:extLst>
                </a:gridCol>
                <a:gridCol w="1017588">
                  <a:extLst>
                    <a:ext uri="{9D8B030D-6E8A-4147-A177-3AD203B41FA5}">
                      <a16:colId xmlns:a16="http://schemas.microsoft.com/office/drawing/2014/main" val="20006"/>
                    </a:ext>
                  </a:extLst>
                </a:gridCol>
                <a:gridCol w="1017587">
                  <a:extLst>
                    <a:ext uri="{9D8B030D-6E8A-4147-A177-3AD203B41FA5}">
                      <a16:colId xmlns:a16="http://schemas.microsoft.com/office/drawing/2014/main" val="20007"/>
                    </a:ext>
                  </a:extLst>
                </a:gridCol>
              </a:tblGrid>
              <a:tr h="1038225">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会计期间</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iperiod</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凭证类型</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csign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凭证号</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err="1">
                          <a:ln>
                            <a:noFill/>
                          </a:ln>
                          <a:solidFill>
                            <a:schemeClr val="bg1"/>
                          </a:solidFill>
                          <a:effectLst/>
                          <a:latin typeface="Times New Roman" panose="02020603050405020304" pitchFamily="18" charset="0"/>
                          <a:ea typeface="宋体" panose="02010600030101010101" pitchFamily="2" charset="-122"/>
                        </a:rPr>
                        <a:t>ino_id</a:t>
                      </a:r>
                      <a:endParaRPr kumimoji="1" lang="en-US" altLang="zh-CN"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行号</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inid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科目</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ccode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摘要</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cdigest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借方</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md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贷方</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mc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extLst>
                  <a:ext uri="{0D108BD9-81ED-4DB2-BD59-A6C34878D82A}">
                    <a16:rowId xmlns:a16="http://schemas.microsoft.com/office/drawing/2014/main" val="10000"/>
                  </a:ext>
                </a:extLst>
              </a:tr>
              <a:tr h="628650">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记</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8</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1</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113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23400</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8488">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记</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8</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501</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20000</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8488">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记</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8</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221</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3400</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41"/>
          <p:cNvSpPr>
            <a:spLocks noChangeArrowheads="1"/>
          </p:cNvSpPr>
          <p:nvPr/>
        </p:nvSpPr>
        <p:spPr bwMode="auto">
          <a:xfrm>
            <a:off x="179512" y="4422628"/>
            <a:ext cx="3967163"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b="1">
                <a:solidFill>
                  <a:srgbClr val="FF3300"/>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9pPr>
          </a:lstStyle>
          <a:p>
            <a:pPr algn="just" fontAlgn="base">
              <a:spcAft>
                <a:spcPct val="0"/>
              </a:spcAft>
              <a:buClr>
                <a:srgbClr val="FFFFFF"/>
              </a:buClr>
              <a:buNone/>
            </a:pPr>
            <a:r>
              <a:rPr lang="zh-CN" altLang="en-US" sz="2800" dirty="0">
                <a:solidFill>
                  <a:srgbClr val="000000"/>
                </a:solidFill>
              </a:rPr>
              <a:t>赊销收入凭证特征：</a:t>
            </a:r>
          </a:p>
          <a:p>
            <a:pPr fontAlgn="base">
              <a:spcAft>
                <a:spcPct val="0"/>
              </a:spcAft>
              <a:buNone/>
            </a:pPr>
            <a:r>
              <a:rPr lang="zh-CN" altLang="en-US" sz="2800" dirty="0">
                <a:solidFill>
                  <a:srgbClr val="000000"/>
                </a:solidFill>
              </a:rPr>
              <a:t>借方：应收账款 </a:t>
            </a:r>
            <a:r>
              <a:rPr lang="en-US" altLang="zh-CN" sz="2800" dirty="0">
                <a:solidFill>
                  <a:srgbClr val="000000"/>
                </a:solidFill>
              </a:rPr>
              <a:t>(113)</a:t>
            </a:r>
          </a:p>
          <a:p>
            <a:pPr fontAlgn="base">
              <a:spcAft>
                <a:spcPct val="0"/>
              </a:spcAft>
              <a:buNone/>
            </a:pPr>
            <a:r>
              <a:rPr lang="zh-CN" altLang="en-US" sz="2800" dirty="0">
                <a:solidFill>
                  <a:srgbClr val="000000"/>
                </a:solidFill>
              </a:rPr>
              <a:t>贷方：销售收入 </a:t>
            </a:r>
            <a:r>
              <a:rPr lang="en-US" altLang="zh-CN" sz="2800" dirty="0">
                <a:solidFill>
                  <a:srgbClr val="000000"/>
                </a:solidFill>
              </a:rPr>
              <a:t>(501)</a:t>
            </a:r>
          </a:p>
          <a:p>
            <a:pPr fontAlgn="base">
              <a:spcAft>
                <a:spcPct val="0"/>
              </a:spcAft>
              <a:buNone/>
            </a:pPr>
            <a:r>
              <a:rPr lang="en-US" altLang="zh-CN" sz="2800" dirty="0">
                <a:solidFill>
                  <a:srgbClr val="000000"/>
                </a:solidFill>
              </a:rPr>
              <a:t>            </a:t>
            </a:r>
            <a:r>
              <a:rPr lang="zh-CN" altLang="en-US" sz="2800" dirty="0">
                <a:solidFill>
                  <a:srgbClr val="000000"/>
                </a:solidFill>
              </a:rPr>
              <a:t>应缴税金 </a:t>
            </a:r>
            <a:r>
              <a:rPr lang="en-US" altLang="zh-CN" sz="2800" dirty="0">
                <a:solidFill>
                  <a:srgbClr val="000000"/>
                </a:solidFill>
              </a:rPr>
              <a:t>(221)</a:t>
            </a:r>
          </a:p>
        </p:txBody>
      </p:sp>
      <p:sp>
        <p:nvSpPr>
          <p:cNvPr id="8" name="矩形 1"/>
          <p:cNvSpPr>
            <a:spLocks noChangeArrowheads="1"/>
          </p:cNvSpPr>
          <p:nvPr/>
        </p:nvSpPr>
        <p:spPr bwMode="auto">
          <a:xfrm>
            <a:off x="4176837" y="4498827"/>
            <a:ext cx="4779963" cy="2032000"/>
          </a:xfrm>
          <a:prstGeom prst="rect">
            <a:avLst/>
          </a:prstGeom>
          <a:solidFill>
            <a:schemeClr val="accent2"/>
          </a:solidFill>
          <a:ln w="9525">
            <a:solidFill>
              <a:srgbClr val="FF0000"/>
            </a:solidFill>
            <a:miter lim="800000"/>
            <a:headEnd/>
            <a:tailEnd/>
          </a:ln>
        </p:spPr>
        <p:txBody>
          <a:bodyPr>
            <a:spAutoFit/>
          </a:bodyPr>
          <a:lstStyle>
            <a:lvl1pPr>
              <a:spcBef>
                <a:spcPct val="20000"/>
              </a:spcBef>
              <a:buClr>
                <a:srgbClr val="FF3300"/>
              </a:buClr>
              <a:buFont typeface="Wingdings" panose="05000000000000000000" pitchFamily="2" charset="2"/>
              <a:buChar char="§"/>
              <a:defRPr kumimoji="1" sz="3200" b="1">
                <a:solidFill>
                  <a:srgbClr val="FF3300"/>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9pPr>
          </a:lstStyle>
          <a:p>
            <a:pPr eaLnBrk="0" fontAlgn="base" hangingPunct="0">
              <a:spcBef>
                <a:spcPct val="0"/>
              </a:spcBef>
              <a:spcAft>
                <a:spcPct val="0"/>
              </a:spcAft>
              <a:buClrTx/>
              <a:buNone/>
            </a:pPr>
            <a:r>
              <a:rPr lang="zh-CN" altLang="en-US" sz="1800" dirty="0">
                <a:solidFill>
                  <a:srgbClr val="FFFFFF"/>
                </a:solidFill>
              </a:rPr>
              <a:t>售给天津</a:t>
            </a:r>
            <a:r>
              <a:rPr lang="en-US" altLang="zh-CN" sz="1800" dirty="0">
                <a:solidFill>
                  <a:srgbClr val="FFFFFF"/>
                </a:solidFill>
              </a:rPr>
              <a:t>A</a:t>
            </a:r>
            <a:r>
              <a:rPr lang="zh-CN" altLang="en-US" sz="1800" dirty="0">
                <a:solidFill>
                  <a:srgbClr val="FFFFFF"/>
                </a:solidFill>
              </a:rPr>
              <a:t>公司软件</a:t>
            </a:r>
            <a:r>
              <a:rPr lang="en-US" altLang="zh-CN" sz="1800" dirty="0">
                <a:solidFill>
                  <a:srgbClr val="FFFFFF"/>
                </a:solidFill>
              </a:rPr>
              <a:t>100</a:t>
            </a:r>
            <a:r>
              <a:rPr lang="zh-CN" altLang="en-US" sz="1800" dirty="0">
                <a:solidFill>
                  <a:srgbClr val="FFFFFF"/>
                </a:solidFill>
              </a:rPr>
              <a:t>套，每套不含税价为</a:t>
            </a:r>
            <a:r>
              <a:rPr lang="en-US" altLang="zh-CN" sz="1800" dirty="0">
                <a:solidFill>
                  <a:srgbClr val="FFFFFF"/>
                </a:solidFill>
              </a:rPr>
              <a:t>200</a:t>
            </a:r>
            <a:r>
              <a:rPr lang="zh-CN" altLang="en-US" sz="1800" dirty="0">
                <a:solidFill>
                  <a:srgbClr val="FFFFFF"/>
                </a:solidFill>
              </a:rPr>
              <a:t>元，货款未收</a:t>
            </a:r>
            <a:r>
              <a:rPr lang="en-US" altLang="zh-CN" sz="1800" dirty="0">
                <a:solidFill>
                  <a:srgbClr val="FFFFFF"/>
                </a:solidFill>
              </a:rPr>
              <a:t>, </a:t>
            </a:r>
            <a:r>
              <a:rPr lang="zh-CN" altLang="en-US" sz="1800" dirty="0">
                <a:solidFill>
                  <a:srgbClr val="FFFFFF"/>
                </a:solidFill>
              </a:rPr>
              <a:t>适用税率：</a:t>
            </a:r>
            <a:r>
              <a:rPr lang="en-US" altLang="zh-CN" sz="1800" dirty="0">
                <a:solidFill>
                  <a:srgbClr val="FFFFFF"/>
                </a:solidFill>
              </a:rPr>
              <a:t>17%.</a:t>
            </a:r>
          </a:p>
          <a:p>
            <a:pPr eaLnBrk="0" fontAlgn="base" hangingPunct="0">
              <a:spcBef>
                <a:spcPct val="0"/>
              </a:spcBef>
              <a:spcAft>
                <a:spcPct val="0"/>
              </a:spcAft>
              <a:buClrTx/>
              <a:buNone/>
            </a:pPr>
            <a:r>
              <a:rPr lang="zh-CN" altLang="en-US" sz="1800" dirty="0">
                <a:solidFill>
                  <a:srgbClr val="FFFFFF"/>
                </a:solidFill>
              </a:rPr>
              <a:t>摘要：售</a:t>
            </a:r>
            <a:r>
              <a:rPr lang="en-US" altLang="zh-CN" sz="1800" dirty="0">
                <a:solidFill>
                  <a:srgbClr val="FFFFFF"/>
                </a:solidFill>
              </a:rPr>
              <a:t>A</a:t>
            </a:r>
            <a:r>
              <a:rPr lang="zh-CN" altLang="en-US" sz="1800" dirty="0">
                <a:solidFill>
                  <a:srgbClr val="FFFFFF"/>
                </a:solidFill>
              </a:rPr>
              <a:t>软件，款未收。</a:t>
            </a:r>
            <a:endParaRPr lang="en-US" altLang="zh-CN" sz="1800" dirty="0">
              <a:solidFill>
                <a:srgbClr val="FFFFFF"/>
              </a:solidFill>
            </a:endParaRPr>
          </a:p>
          <a:p>
            <a:pPr eaLnBrk="0" fontAlgn="base" hangingPunct="0">
              <a:spcBef>
                <a:spcPct val="0"/>
              </a:spcBef>
              <a:spcAft>
                <a:spcPct val="0"/>
              </a:spcAft>
              <a:buClrTx/>
              <a:buNone/>
            </a:pPr>
            <a:endParaRPr lang="zh-CN" altLang="en-US" sz="1800" dirty="0">
              <a:solidFill>
                <a:srgbClr val="FFFFFF"/>
              </a:solidFill>
            </a:endParaRPr>
          </a:p>
          <a:p>
            <a:pPr eaLnBrk="0" fontAlgn="base" hangingPunct="0">
              <a:spcBef>
                <a:spcPct val="0"/>
              </a:spcBef>
              <a:spcAft>
                <a:spcPct val="0"/>
              </a:spcAft>
              <a:buClrTx/>
              <a:buNone/>
            </a:pPr>
            <a:r>
              <a:rPr lang="zh-CN" altLang="en-US" sz="1800" dirty="0">
                <a:solidFill>
                  <a:srgbClr val="FFFFFF"/>
                </a:solidFill>
              </a:rPr>
              <a:t>借：应收账款             </a:t>
            </a:r>
            <a:r>
              <a:rPr lang="en-US" altLang="zh-CN" sz="1800" dirty="0">
                <a:solidFill>
                  <a:srgbClr val="FFFFFF"/>
                </a:solidFill>
              </a:rPr>
              <a:t>23400</a:t>
            </a:r>
          </a:p>
          <a:p>
            <a:pPr eaLnBrk="0" fontAlgn="base" hangingPunct="0">
              <a:spcBef>
                <a:spcPct val="0"/>
              </a:spcBef>
              <a:spcAft>
                <a:spcPct val="0"/>
              </a:spcAft>
              <a:buClrTx/>
              <a:buNone/>
            </a:pPr>
            <a:r>
              <a:rPr lang="zh-CN" altLang="en-US" sz="1800" dirty="0">
                <a:solidFill>
                  <a:srgbClr val="FFFFFF"/>
                </a:solidFill>
              </a:rPr>
              <a:t>贷：主营业务收入     </a:t>
            </a:r>
            <a:r>
              <a:rPr lang="en-US" altLang="zh-CN" sz="1800" dirty="0">
                <a:solidFill>
                  <a:srgbClr val="FFFFFF"/>
                </a:solidFill>
              </a:rPr>
              <a:t>20000</a:t>
            </a:r>
          </a:p>
          <a:p>
            <a:pPr eaLnBrk="0" fontAlgn="base" hangingPunct="0">
              <a:spcBef>
                <a:spcPct val="0"/>
              </a:spcBef>
              <a:spcAft>
                <a:spcPct val="0"/>
              </a:spcAft>
              <a:buClrTx/>
              <a:buNone/>
            </a:pPr>
            <a:r>
              <a:rPr lang="en-US" altLang="zh-CN" sz="1800" dirty="0">
                <a:solidFill>
                  <a:srgbClr val="FFFFFF"/>
                </a:solidFill>
              </a:rPr>
              <a:t>        </a:t>
            </a:r>
            <a:r>
              <a:rPr lang="zh-CN" altLang="en-US" sz="1800" dirty="0">
                <a:solidFill>
                  <a:srgbClr val="FFFFFF"/>
                </a:solidFill>
              </a:rPr>
              <a:t>应交税金</a:t>
            </a:r>
            <a:r>
              <a:rPr lang="en-US" altLang="zh-CN" sz="1800" dirty="0">
                <a:solidFill>
                  <a:srgbClr val="FFFFFF"/>
                </a:solidFill>
              </a:rPr>
              <a:t>/</a:t>
            </a:r>
            <a:r>
              <a:rPr lang="zh-CN" altLang="en-US" sz="1800" dirty="0">
                <a:solidFill>
                  <a:srgbClr val="FFFFFF"/>
                </a:solidFill>
              </a:rPr>
              <a:t>应交增值税</a:t>
            </a:r>
            <a:r>
              <a:rPr lang="en-US" altLang="zh-CN" sz="1800" dirty="0">
                <a:solidFill>
                  <a:srgbClr val="FFFFFF"/>
                </a:solidFill>
              </a:rPr>
              <a:t>/</a:t>
            </a:r>
            <a:r>
              <a:rPr lang="zh-CN" altLang="en-US" sz="1800" dirty="0">
                <a:solidFill>
                  <a:srgbClr val="FFFFFF"/>
                </a:solidFill>
              </a:rPr>
              <a:t>销项税额    </a:t>
            </a:r>
            <a:r>
              <a:rPr lang="en-US" altLang="zh-CN" sz="1800" dirty="0">
                <a:solidFill>
                  <a:srgbClr val="FFFFFF"/>
                </a:solidFill>
              </a:rPr>
              <a:t>3400</a:t>
            </a:r>
            <a:endParaRPr lang="zh-CN" altLang="en-US" sz="1800" dirty="0">
              <a:solidFill>
                <a:srgbClr val="FFFFFF"/>
              </a:solidFill>
            </a:endParaRPr>
          </a:p>
        </p:txBody>
      </p:sp>
      <p:sp>
        <p:nvSpPr>
          <p:cNvPr id="2" name="椭圆 1">
            <a:extLst>
              <a:ext uri="{FF2B5EF4-FFF2-40B4-BE49-F238E27FC236}">
                <a16:creationId xmlns:a16="http://schemas.microsoft.com/office/drawing/2014/main" id="{E93A9A40-BAE1-41D0-87CC-3B9EF566E42C}"/>
              </a:ext>
            </a:extLst>
          </p:cNvPr>
          <p:cNvSpPr/>
          <p:nvPr/>
        </p:nvSpPr>
        <p:spPr>
          <a:xfrm>
            <a:off x="2843808" y="2564904"/>
            <a:ext cx="1008112" cy="18577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703690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173</a:t>
            </a:fld>
            <a:endParaRPr lang="en-US" altLang="zh-CN"/>
          </a:p>
        </p:txBody>
      </p:sp>
      <p:sp>
        <p:nvSpPr>
          <p:cNvPr id="5" name="Rectangle 2"/>
          <p:cNvSpPr txBox="1">
            <a:spLocks noChangeArrowheads="1"/>
          </p:cNvSpPr>
          <p:nvPr/>
        </p:nvSpPr>
        <p:spPr bwMode="auto">
          <a:xfrm>
            <a:off x="457200" y="269329"/>
            <a:ext cx="7848600" cy="630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baseline="0">
                <a:solidFill>
                  <a:schemeClr val="tx1"/>
                </a:solidFill>
                <a:latin typeface="Verdana" pitchFamily="34" charset="0"/>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lnSpc>
                <a:spcPct val="80000"/>
              </a:lnSpc>
              <a:buFont typeface="Wingdings" panose="05000000000000000000" pitchFamily="2" charset="2"/>
              <a:buNone/>
            </a:pPr>
            <a:r>
              <a:rPr kumimoji="0" lang="en-US" altLang="zh-CN" sz="2200" dirty="0">
                <a:solidFill>
                  <a:srgbClr val="0033CC"/>
                </a:solidFill>
              </a:rPr>
              <a:t>select </a:t>
            </a:r>
            <a:r>
              <a:rPr kumimoji="0" lang="en-US" altLang="zh-CN" sz="2200" dirty="0"/>
              <a:t> iperiod,csign,ino_id,inid,ccode, cdigest,md,mc</a:t>
            </a:r>
          </a:p>
          <a:p>
            <a:pPr eaLnBrk="1" hangingPunct="1">
              <a:lnSpc>
                <a:spcPct val="80000"/>
              </a:lnSpc>
              <a:buFont typeface="Wingdings" panose="05000000000000000000" pitchFamily="2" charset="2"/>
              <a:buNone/>
            </a:pPr>
            <a:r>
              <a:rPr kumimoji="0" lang="en-US" altLang="zh-CN" sz="2200" dirty="0">
                <a:solidFill>
                  <a:srgbClr val="0033CC"/>
                </a:solidFill>
              </a:rPr>
              <a:t>from</a:t>
            </a:r>
            <a:r>
              <a:rPr kumimoji="0" lang="en-US" altLang="zh-CN" sz="2200" dirty="0"/>
              <a:t>  gl_accvouch A</a:t>
            </a:r>
          </a:p>
          <a:p>
            <a:pPr eaLnBrk="1" hangingPunct="1">
              <a:lnSpc>
                <a:spcPct val="80000"/>
              </a:lnSpc>
              <a:buFont typeface="Wingdings" panose="05000000000000000000" pitchFamily="2" charset="2"/>
              <a:buNone/>
            </a:pPr>
            <a:r>
              <a:rPr kumimoji="0" lang="en-US" altLang="zh-CN" sz="2200" dirty="0">
                <a:solidFill>
                  <a:srgbClr val="0033CC"/>
                </a:solidFill>
              </a:rPr>
              <a:t>where</a:t>
            </a:r>
            <a:r>
              <a:rPr kumimoji="0" lang="en-US" altLang="zh-CN" sz="2200" dirty="0"/>
              <a:t>  exists (</a:t>
            </a:r>
          </a:p>
          <a:p>
            <a:pPr eaLnBrk="1" hangingPunct="1">
              <a:lnSpc>
                <a:spcPct val="80000"/>
              </a:lnSpc>
              <a:buFont typeface="Wingdings" panose="05000000000000000000" pitchFamily="2" charset="2"/>
              <a:buNone/>
            </a:pPr>
            <a:r>
              <a:rPr kumimoji="0" lang="en-US" altLang="zh-CN" sz="2200" dirty="0"/>
              <a:t>      		</a:t>
            </a:r>
            <a:r>
              <a:rPr kumimoji="0" lang="en-US" altLang="zh-CN" sz="2200" dirty="0">
                <a:solidFill>
                  <a:srgbClr val="0033CC"/>
                </a:solidFill>
              </a:rPr>
              <a:t>select</a:t>
            </a:r>
            <a:r>
              <a:rPr kumimoji="0" lang="en-US" altLang="zh-CN" sz="2200" dirty="0"/>
              <a:t> * </a:t>
            </a:r>
            <a:r>
              <a:rPr kumimoji="0" lang="en-US" altLang="zh-CN" sz="2200" dirty="0">
                <a:solidFill>
                  <a:srgbClr val="0033CC"/>
                </a:solidFill>
              </a:rPr>
              <a:t>from</a:t>
            </a:r>
            <a:r>
              <a:rPr kumimoji="0" lang="en-US" altLang="zh-CN" sz="2200" dirty="0"/>
              <a:t> gl_accvouch B</a:t>
            </a:r>
          </a:p>
          <a:p>
            <a:pPr eaLnBrk="1" hangingPunct="1">
              <a:lnSpc>
                <a:spcPct val="80000"/>
              </a:lnSpc>
              <a:buFont typeface="Wingdings" panose="05000000000000000000" pitchFamily="2" charset="2"/>
              <a:buNone/>
            </a:pPr>
            <a:r>
              <a:rPr kumimoji="0" lang="en-US" altLang="zh-CN" sz="2200" dirty="0"/>
              <a:t>      		</a:t>
            </a:r>
            <a:r>
              <a:rPr kumimoji="0" lang="en-US" altLang="zh-CN" sz="2200" dirty="0">
                <a:solidFill>
                  <a:srgbClr val="0033CC"/>
                </a:solidFill>
              </a:rPr>
              <a:t>where</a:t>
            </a:r>
            <a:r>
              <a:rPr kumimoji="0" lang="en-US" altLang="zh-CN" sz="2200" dirty="0"/>
              <a:t> A.iperiod = B.iperiod and</a:t>
            </a:r>
          </a:p>
          <a:p>
            <a:pPr eaLnBrk="1" hangingPunct="1">
              <a:lnSpc>
                <a:spcPct val="80000"/>
              </a:lnSpc>
              <a:buFont typeface="Wingdings" panose="05000000000000000000" pitchFamily="2" charset="2"/>
              <a:buNone/>
            </a:pPr>
            <a:r>
              <a:rPr kumimoji="0" lang="en-US" altLang="zh-CN" sz="2200" dirty="0"/>
              <a:t>            		A.csign = B.csign and</a:t>
            </a:r>
          </a:p>
          <a:p>
            <a:pPr eaLnBrk="1" hangingPunct="1">
              <a:lnSpc>
                <a:spcPct val="80000"/>
              </a:lnSpc>
              <a:buFont typeface="Wingdings" panose="05000000000000000000" pitchFamily="2" charset="2"/>
              <a:buNone/>
            </a:pPr>
            <a:r>
              <a:rPr kumimoji="0" lang="en-US" altLang="zh-CN" sz="2200" dirty="0"/>
              <a:t>            		</a:t>
            </a:r>
            <a:r>
              <a:rPr kumimoji="0" lang="en-US" altLang="zh-CN" sz="2200" dirty="0">
                <a:solidFill>
                  <a:srgbClr val="FF0000"/>
                </a:solidFill>
              </a:rPr>
              <a:t>A.ino_id = B.ino_id </a:t>
            </a:r>
            <a:r>
              <a:rPr kumimoji="0" lang="en-US" altLang="zh-CN" sz="2200" dirty="0"/>
              <a:t>and </a:t>
            </a:r>
          </a:p>
          <a:p>
            <a:pPr eaLnBrk="1" hangingPunct="1">
              <a:lnSpc>
                <a:spcPct val="80000"/>
              </a:lnSpc>
              <a:buFont typeface="Wingdings" panose="05000000000000000000" pitchFamily="2" charset="2"/>
              <a:buNone/>
            </a:pPr>
            <a:r>
              <a:rPr kumimoji="0" lang="en-US" altLang="zh-CN" sz="2200" dirty="0"/>
              <a:t>            		B.ccode like </a:t>
            </a:r>
            <a:r>
              <a:rPr kumimoji="0" lang="en-US" altLang="zh-CN" sz="2200" dirty="0">
                <a:solidFill>
                  <a:srgbClr val="FF0000"/>
                </a:solidFill>
              </a:rPr>
              <a:t>'113%'</a:t>
            </a:r>
            <a:r>
              <a:rPr kumimoji="0" lang="en-US" altLang="zh-CN" sz="2200" dirty="0"/>
              <a:t> and </a:t>
            </a:r>
          </a:p>
          <a:p>
            <a:pPr eaLnBrk="1" hangingPunct="1">
              <a:lnSpc>
                <a:spcPct val="80000"/>
              </a:lnSpc>
              <a:buFont typeface="Wingdings" panose="05000000000000000000" pitchFamily="2" charset="2"/>
              <a:buNone/>
            </a:pPr>
            <a:r>
              <a:rPr kumimoji="0" lang="en-US" altLang="zh-CN" sz="2200" dirty="0"/>
              <a:t>            		B.md &gt; 0 ) </a:t>
            </a:r>
          </a:p>
          <a:p>
            <a:pPr eaLnBrk="1" hangingPunct="1">
              <a:lnSpc>
                <a:spcPct val="80000"/>
              </a:lnSpc>
              <a:buFont typeface="Wingdings" panose="05000000000000000000" pitchFamily="2" charset="2"/>
              <a:buNone/>
            </a:pPr>
            <a:r>
              <a:rPr kumimoji="0" lang="en-US" altLang="zh-CN" sz="2200" dirty="0"/>
              <a:t>and exists (</a:t>
            </a:r>
          </a:p>
          <a:p>
            <a:pPr eaLnBrk="1" hangingPunct="1">
              <a:lnSpc>
                <a:spcPct val="80000"/>
              </a:lnSpc>
              <a:buFont typeface="Wingdings" panose="05000000000000000000" pitchFamily="2" charset="2"/>
              <a:buNone/>
            </a:pPr>
            <a:r>
              <a:rPr kumimoji="0" lang="en-US" altLang="zh-CN" sz="2200" dirty="0"/>
              <a:t>       		</a:t>
            </a:r>
            <a:r>
              <a:rPr kumimoji="0" lang="en-US" altLang="zh-CN" sz="2200" dirty="0">
                <a:solidFill>
                  <a:srgbClr val="0033CC"/>
                </a:solidFill>
              </a:rPr>
              <a:t>select</a:t>
            </a:r>
            <a:r>
              <a:rPr kumimoji="0" lang="en-US" altLang="zh-CN" sz="2200" dirty="0"/>
              <a:t> * </a:t>
            </a:r>
            <a:r>
              <a:rPr kumimoji="0" lang="en-US" altLang="zh-CN" sz="2200" dirty="0">
                <a:solidFill>
                  <a:srgbClr val="0033CC"/>
                </a:solidFill>
              </a:rPr>
              <a:t>from</a:t>
            </a:r>
            <a:r>
              <a:rPr kumimoji="0" lang="en-US" altLang="zh-CN" sz="2200" dirty="0"/>
              <a:t> gl_accvouch C</a:t>
            </a:r>
          </a:p>
          <a:p>
            <a:pPr eaLnBrk="1" hangingPunct="1">
              <a:lnSpc>
                <a:spcPct val="80000"/>
              </a:lnSpc>
              <a:buFont typeface="Wingdings" panose="05000000000000000000" pitchFamily="2" charset="2"/>
              <a:buNone/>
            </a:pPr>
            <a:r>
              <a:rPr kumimoji="0" lang="en-US" altLang="zh-CN" sz="2200" dirty="0"/>
              <a:t>       		</a:t>
            </a:r>
            <a:r>
              <a:rPr kumimoji="0" lang="en-US" altLang="zh-CN" sz="2200" dirty="0">
                <a:solidFill>
                  <a:srgbClr val="0033CC"/>
                </a:solidFill>
              </a:rPr>
              <a:t>where</a:t>
            </a:r>
            <a:r>
              <a:rPr kumimoji="0" lang="en-US" altLang="zh-CN" sz="2200" dirty="0"/>
              <a:t> A.iperiod = C.iperiod and</a:t>
            </a:r>
          </a:p>
          <a:p>
            <a:pPr eaLnBrk="1" hangingPunct="1">
              <a:lnSpc>
                <a:spcPct val="80000"/>
              </a:lnSpc>
              <a:buFont typeface="Wingdings" panose="05000000000000000000" pitchFamily="2" charset="2"/>
              <a:buNone/>
            </a:pPr>
            <a:r>
              <a:rPr kumimoji="0" lang="en-US" altLang="zh-CN" sz="2200" dirty="0"/>
              <a:t>             		A.csign = C.csign and</a:t>
            </a:r>
          </a:p>
          <a:p>
            <a:pPr eaLnBrk="1" hangingPunct="1">
              <a:lnSpc>
                <a:spcPct val="80000"/>
              </a:lnSpc>
              <a:buFont typeface="Wingdings" panose="05000000000000000000" pitchFamily="2" charset="2"/>
              <a:buNone/>
            </a:pPr>
            <a:r>
              <a:rPr kumimoji="0" lang="en-US" altLang="zh-CN" sz="2200" dirty="0"/>
              <a:t>             		</a:t>
            </a:r>
            <a:r>
              <a:rPr kumimoji="0" lang="en-US" altLang="zh-CN" sz="2200" dirty="0">
                <a:solidFill>
                  <a:srgbClr val="FF0000"/>
                </a:solidFill>
              </a:rPr>
              <a:t>A.ino_id = C.ino_id </a:t>
            </a:r>
            <a:r>
              <a:rPr kumimoji="0" lang="en-US" altLang="zh-CN" sz="2200" dirty="0"/>
              <a:t>and</a:t>
            </a:r>
          </a:p>
          <a:p>
            <a:pPr eaLnBrk="1" hangingPunct="1">
              <a:lnSpc>
                <a:spcPct val="80000"/>
              </a:lnSpc>
              <a:buFont typeface="Wingdings" panose="05000000000000000000" pitchFamily="2" charset="2"/>
              <a:buNone/>
            </a:pPr>
            <a:r>
              <a:rPr kumimoji="0" lang="en-US" altLang="zh-CN" sz="2200" dirty="0"/>
              <a:t>             		C.ccode like </a:t>
            </a:r>
            <a:r>
              <a:rPr kumimoji="0" lang="en-US" altLang="zh-CN" sz="2200" dirty="0">
                <a:solidFill>
                  <a:srgbClr val="FF0000"/>
                </a:solidFill>
              </a:rPr>
              <a:t>'501%' </a:t>
            </a:r>
            <a:r>
              <a:rPr kumimoji="0" lang="en-US" altLang="zh-CN" sz="2200" dirty="0"/>
              <a:t>and</a:t>
            </a:r>
          </a:p>
          <a:p>
            <a:pPr eaLnBrk="1" hangingPunct="1">
              <a:lnSpc>
                <a:spcPct val="80000"/>
              </a:lnSpc>
              <a:buFont typeface="Wingdings" panose="05000000000000000000" pitchFamily="2" charset="2"/>
              <a:buNone/>
            </a:pPr>
            <a:r>
              <a:rPr kumimoji="0" lang="en-US" altLang="zh-CN" sz="2200" dirty="0"/>
              <a:t>             		C.mc &gt; 0)</a:t>
            </a:r>
          </a:p>
          <a:p>
            <a:pPr eaLnBrk="1" hangingPunct="1">
              <a:lnSpc>
                <a:spcPct val="80000"/>
              </a:lnSpc>
              <a:buFont typeface="Wingdings" panose="05000000000000000000" pitchFamily="2" charset="2"/>
              <a:buNone/>
            </a:pPr>
            <a:r>
              <a:rPr kumimoji="0" lang="en-US" altLang="zh-CN" sz="2200" dirty="0">
                <a:solidFill>
                  <a:srgbClr val="0000FF"/>
                </a:solidFill>
              </a:rPr>
              <a:t>//and</a:t>
            </a:r>
            <a:r>
              <a:rPr kumimoji="0" lang="zh-CN" altLang="en-US" sz="2200" dirty="0">
                <a:solidFill>
                  <a:srgbClr val="0000FF"/>
                </a:solidFill>
              </a:rPr>
              <a:t> </a:t>
            </a:r>
            <a:r>
              <a:rPr kumimoji="0" lang="en-US" altLang="zh-CN" sz="2200" dirty="0" err="1">
                <a:solidFill>
                  <a:srgbClr val="0000FF"/>
                </a:solidFill>
              </a:rPr>
              <a:t>A.ccode</a:t>
            </a:r>
            <a:r>
              <a:rPr kumimoji="0" lang="en-US" altLang="zh-CN" sz="2200" dirty="0">
                <a:solidFill>
                  <a:srgbClr val="0000FF"/>
                </a:solidFill>
              </a:rPr>
              <a:t> like ‘221%’</a:t>
            </a:r>
          </a:p>
          <a:p>
            <a:pPr eaLnBrk="1" hangingPunct="1">
              <a:lnSpc>
                <a:spcPct val="80000"/>
              </a:lnSpc>
              <a:buFont typeface="Wingdings" panose="05000000000000000000" pitchFamily="2" charset="2"/>
              <a:buNone/>
            </a:pPr>
            <a:r>
              <a:rPr kumimoji="0" lang="en-US" altLang="zh-CN" sz="2200" dirty="0">
                <a:solidFill>
                  <a:srgbClr val="0033CC"/>
                </a:solidFill>
              </a:rPr>
              <a:t>order by</a:t>
            </a:r>
            <a:r>
              <a:rPr kumimoji="0" lang="en-US" altLang="zh-CN" sz="2200" dirty="0"/>
              <a:t> iperiod,csign,ino_id,inid</a:t>
            </a:r>
          </a:p>
        </p:txBody>
      </p:sp>
    </p:spTree>
    <p:extLst>
      <p:ext uri="{BB962C8B-B14F-4D97-AF65-F5344CB8AC3E}">
        <p14:creationId xmlns:p14="http://schemas.microsoft.com/office/powerpoint/2010/main" val="141543162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174</a:t>
            </a:fld>
            <a:endParaRPr lang="en-US" altLang="zh-CN"/>
          </a:p>
        </p:txBody>
      </p:sp>
      <p:graphicFrame>
        <p:nvGraphicFramePr>
          <p:cNvPr id="9" name="Group 3">
            <a:extLst>
              <a:ext uri="{FF2B5EF4-FFF2-40B4-BE49-F238E27FC236}">
                <a16:creationId xmlns:a16="http://schemas.microsoft.com/office/drawing/2014/main" id="{CEADB58F-5EA0-42C2-B521-701BE32D7E57}"/>
              </a:ext>
            </a:extLst>
          </p:cNvPr>
          <p:cNvGraphicFramePr>
            <a:graphicFrameLocks/>
          </p:cNvGraphicFramePr>
          <p:nvPr>
            <p:extLst>
              <p:ext uri="{D42A27DB-BD31-4B8C-83A1-F6EECF244321}">
                <p14:modId xmlns:p14="http://schemas.microsoft.com/office/powerpoint/2010/main" val="2248533109"/>
              </p:ext>
            </p:extLst>
          </p:nvPr>
        </p:nvGraphicFramePr>
        <p:xfrm>
          <a:off x="179513" y="466763"/>
          <a:ext cx="8424937" cy="2873760"/>
        </p:xfrm>
        <a:graphic>
          <a:graphicData uri="http://schemas.openxmlformats.org/drawingml/2006/table">
            <a:tbl>
              <a:tblPr/>
              <a:tblGrid>
                <a:gridCol w="1012343">
                  <a:extLst>
                    <a:ext uri="{9D8B030D-6E8A-4147-A177-3AD203B41FA5}">
                      <a16:colId xmlns:a16="http://schemas.microsoft.com/office/drawing/2014/main" val="20000"/>
                    </a:ext>
                  </a:extLst>
                </a:gridCol>
                <a:gridCol w="1113575">
                  <a:extLst>
                    <a:ext uri="{9D8B030D-6E8A-4147-A177-3AD203B41FA5}">
                      <a16:colId xmlns:a16="http://schemas.microsoft.com/office/drawing/2014/main" val="20001"/>
                    </a:ext>
                  </a:extLst>
                </a:gridCol>
                <a:gridCol w="1102328">
                  <a:extLst>
                    <a:ext uri="{9D8B030D-6E8A-4147-A177-3AD203B41FA5}">
                      <a16:colId xmlns:a16="http://schemas.microsoft.com/office/drawing/2014/main" val="20002"/>
                    </a:ext>
                  </a:extLst>
                </a:gridCol>
                <a:gridCol w="776129">
                  <a:extLst>
                    <a:ext uri="{9D8B030D-6E8A-4147-A177-3AD203B41FA5}">
                      <a16:colId xmlns:a16="http://schemas.microsoft.com/office/drawing/2014/main" val="20003"/>
                    </a:ext>
                  </a:extLst>
                </a:gridCol>
                <a:gridCol w="967349">
                  <a:extLst>
                    <a:ext uri="{9D8B030D-6E8A-4147-A177-3AD203B41FA5}">
                      <a16:colId xmlns:a16="http://schemas.microsoft.com/office/drawing/2014/main" val="20004"/>
                    </a:ext>
                  </a:extLst>
                </a:gridCol>
                <a:gridCol w="1702022">
                  <a:extLst>
                    <a:ext uri="{9D8B030D-6E8A-4147-A177-3AD203B41FA5}">
                      <a16:colId xmlns:a16="http://schemas.microsoft.com/office/drawing/2014/main" val="20005"/>
                    </a:ext>
                  </a:extLst>
                </a:gridCol>
                <a:gridCol w="885075">
                  <a:extLst>
                    <a:ext uri="{9D8B030D-6E8A-4147-A177-3AD203B41FA5}">
                      <a16:colId xmlns:a16="http://schemas.microsoft.com/office/drawing/2014/main" val="20006"/>
                    </a:ext>
                  </a:extLst>
                </a:gridCol>
                <a:gridCol w="866116">
                  <a:extLst>
                    <a:ext uri="{9D8B030D-6E8A-4147-A177-3AD203B41FA5}">
                      <a16:colId xmlns:a16="http://schemas.microsoft.com/office/drawing/2014/main" val="20007"/>
                    </a:ext>
                  </a:extLst>
                </a:gridCol>
              </a:tblGrid>
              <a:tr h="1012120">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会计期间</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iperiod</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凭证类型</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csign</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凭证号</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err="1">
                          <a:ln>
                            <a:noFill/>
                          </a:ln>
                          <a:solidFill>
                            <a:schemeClr val="bg1"/>
                          </a:solidFill>
                          <a:effectLst/>
                          <a:latin typeface="Times New Roman" panose="02020603050405020304" pitchFamily="18" charset="0"/>
                          <a:ea typeface="宋体" panose="02010600030101010101" pitchFamily="2" charset="-122"/>
                        </a:rPr>
                        <a:t>ino_id</a:t>
                      </a:r>
                      <a:endParaRPr kumimoji="1" lang="en-US" altLang="zh-CN"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行号</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err="1">
                          <a:ln>
                            <a:noFill/>
                          </a:ln>
                          <a:solidFill>
                            <a:schemeClr val="bg1"/>
                          </a:solidFill>
                          <a:effectLst/>
                          <a:latin typeface="Times New Roman" panose="02020603050405020304" pitchFamily="18" charset="0"/>
                          <a:ea typeface="宋体" panose="02010600030101010101" pitchFamily="2" charset="-122"/>
                        </a:rPr>
                        <a:t>inid</a:t>
                      </a:r>
                      <a:endParaRPr kumimoji="1" lang="en-US" altLang="zh-CN"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科目</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ccode</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摘要</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cdigest</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借方</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md</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贷方</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mc</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extLst>
                  <a:ext uri="{0D108BD9-81ED-4DB2-BD59-A6C34878D82A}">
                    <a16:rowId xmlns:a16="http://schemas.microsoft.com/office/drawing/2014/main" val="10000"/>
                  </a:ext>
                </a:extLst>
              </a:tr>
              <a:tr h="612843">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记</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8</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1</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113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zh-CN" altLang="en-US" sz="1800" b="0" dirty="0">
                          <a:solidFill>
                            <a:schemeClr val="tx1"/>
                          </a:solidFill>
                          <a:latin typeface="等线" panose="02010600030101010101" pitchFamily="2" charset="-122"/>
                          <a:ea typeface="等线" panose="02010600030101010101" pitchFamily="2" charset="-122"/>
                        </a:rPr>
                        <a:t>售</a:t>
                      </a:r>
                      <a:r>
                        <a:rPr lang="en-US" altLang="zh-CN" sz="1800" b="0" dirty="0">
                          <a:solidFill>
                            <a:schemeClr val="tx1"/>
                          </a:solidFill>
                          <a:latin typeface="等线" panose="02010600030101010101" pitchFamily="2" charset="-122"/>
                          <a:ea typeface="等线" panose="02010600030101010101" pitchFamily="2" charset="-122"/>
                        </a:rPr>
                        <a:t>A</a:t>
                      </a:r>
                      <a:r>
                        <a:rPr lang="zh-CN" altLang="en-US" sz="1800" b="0" dirty="0">
                          <a:solidFill>
                            <a:schemeClr val="tx1"/>
                          </a:solidFill>
                          <a:latin typeface="等线" panose="02010600030101010101" pitchFamily="2" charset="-122"/>
                          <a:ea typeface="等线" panose="02010600030101010101" pitchFamily="2" charset="-122"/>
                        </a:rPr>
                        <a:t>软件，款未收</a:t>
                      </a:r>
                      <a:endParaRPr kumimoji="1" lang="zh-CN" altLang="zh-CN" sz="1800" b="0" i="0" u="none" strike="noStrike" cap="none" normalizeH="0" baseline="0" dirty="0">
                        <a:ln>
                          <a:noFill/>
                        </a:ln>
                        <a:solidFill>
                          <a:schemeClr val="accent2"/>
                        </a:solidFill>
                        <a:effectLst/>
                        <a:latin typeface="等线" panose="02010600030101010101" pitchFamily="2" charset="-122"/>
                        <a:ea typeface="等线"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23400</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3440">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记</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8</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501</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20000</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3440">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dblStrike" cap="none" normalizeH="0" baseline="0" dirty="0">
                          <a:ln>
                            <a:noFill/>
                          </a:ln>
                          <a:solidFill>
                            <a:schemeClr val="accent2"/>
                          </a:solidFill>
                          <a:effectLst/>
                          <a:latin typeface="Times New Roman" panose="02020603050405020304" pitchFamily="18" charset="0"/>
                          <a:ea typeface="宋体" panose="02010600030101010101" pitchFamily="2" charset="-122"/>
                        </a:rPr>
                        <a:t>3</a:t>
                      </a:r>
                      <a:endParaRPr kumimoji="1" lang="zh-CN" altLang="zh-CN" sz="2000" b="1" i="0" u="none" strike="dbl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dblStrike" cap="none" normalizeH="0" baseline="0" dirty="0">
                          <a:ln>
                            <a:noFill/>
                          </a:ln>
                          <a:solidFill>
                            <a:schemeClr val="accent2"/>
                          </a:solidFill>
                          <a:effectLst/>
                          <a:latin typeface="Times New Roman" panose="02020603050405020304" pitchFamily="18" charset="0"/>
                          <a:ea typeface="宋体" panose="02010600030101010101" pitchFamily="2" charset="-122"/>
                        </a:rPr>
                        <a:t>记</a:t>
                      </a:r>
                      <a:endParaRPr kumimoji="1" lang="zh-CN" altLang="zh-CN" sz="2000" b="1" i="0" u="none" strike="dbl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dblStrike" cap="none" normalizeH="0" baseline="0" dirty="0">
                          <a:ln>
                            <a:noFill/>
                          </a:ln>
                          <a:solidFill>
                            <a:schemeClr val="accent2"/>
                          </a:solidFill>
                          <a:effectLst/>
                          <a:latin typeface="Times New Roman" panose="02020603050405020304" pitchFamily="18" charset="0"/>
                          <a:ea typeface="宋体" panose="02010600030101010101" pitchFamily="2" charset="-122"/>
                        </a:rPr>
                        <a:t>8</a:t>
                      </a:r>
                      <a:endParaRPr kumimoji="1" lang="zh-CN" altLang="zh-CN" sz="2000" b="1" i="0" u="none" strike="dbl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dblStrike" cap="none" normalizeH="0" baseline="0" dirty="0">
                          <a:ln>
                            <a:noFill/>
                          </a:ln>
                          <a:solidFill>
                            <a:schemeClr val="accent2"/>
                          </a:solidFill>
                          <a:effectLst/>
                          <a:latin typeface="Times New Roman" panose="02020603050405020304" pitchFamily="18" charset="0"/>
                          <a:ea typeface="宋体" panose="02010600030101010101" pitchFamily="2" charset="-122"/>
                        </a:rPr>
                        <a:t>3</a:t>
                      </a:r>
                      <a:endParaRPr kumimoji="1" lang="zh-CN" altLang="zh-CN" sz="2000" b="1" i="0" u="none" strike="dbl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dblStrike" cap="none" normalizeH="0" baseline="0" dirty="0">
                          <a:ln>
                            <a:noFill/>
                          </a:ln>
                          <a:solidFill>
                            <a:schemeClr val="accent2"/>
                          </a:solidFill>
                          <a:effectLst/>
                          <a:latin typeface="Times New Roman" panose="02020603050405020304" pitchFamily="18" charset="0"/>
                          <a:ea typeface="宋体" panose="02010600030101010101" pitchFamily="2" charset="-122"/>
                        </a:rPr>
                        <a:t>221</a:t>
                      </a:r>
                      <a:endParaRPr kumimoji="1" lang="zh-CN" altLang="zh-CN" sz="2000" b="1" i="0" u="none" strike="dbl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dbl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dbl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dblStrike" cap="none" normalizeH="0" baseline="0" dirty="0">
                          <a:ln>
                            <a:noFill/>
                          </a:ln>
                          <a:solidFill>
                            <a:schemeClr val="accent2"/>
                          </a:solidFill>
                          <a:effectLst/>
                          <a:latin typeface="Times New Roman" panose="02020603050405020304" pitchFamily="18" charset="0"/>
                          <a:ea typeface="宋体" panose="02010600030101010101" pitchFamily="2" charset="-122"/>
                        </a:rPr>
                        <a:t>3400</a:t>
                      </a:r>
                      <a:endParaRPr kumimoji="1" lang="zh-CN" altLang="zh-CN" sz="2000" b="1" i="0" u="none" strike="dbl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矩形 1">
            <a:extLst>
              <a:ext uri="{FF2B5EF4-FFF2-40B4-BE49-F238E27FC236}">
                <a16:creationId xmlns:a16="http://schemas.microsoft.com/office/drawing/2014/main" id="{FD56A49E-F45B-444E-84F8-27472FEE3FAE}"/>
              </a:ext>
            </a:extLst>
          </p:cNvPr>
          <p:cNvSpPr>
            <a:spLocks noChangeArrowheads="1"/>
          </p:cNvSpPr>
          <p:nvPr/>
        </p:nvSpPr>
        <p:spPr bwMode="auto">
          <a:xfrm>
            <a:off x="179511" y="3684495"/>
            <a:ext cx="8568953" cy="1754326"/>
          </a:xfrm>
          <a:prstGeom prst="rect">
            <a:avLst/>
          </a:prstGeom>
          <a:noFill/>
          <a:ln w="9525">
            <a:solidFill>
              <a:srgbClr val="FF0000"/>
            </a:solidFill>
            <a:miter lim="800000"/>
            <a:headEnd/>
            <a:tailEnd/>
          </a:ln>
        </p:spPr>
        <p:txBody>
          <a:bodyPr wrap="square">
            <a:spAutoFit/>
          </a:bodyPr>
          <a:lstStyle>
            <a:lvl1pPr>
              <a:spcBef>
                <a:spcPct val="20000"/>
              </a:spcBef>
              <a:buClr>
                <a:srgbClr val="FF3300"/>
              </a:buClr>
              <a:buFont typeface="Wingdings" panose="05000000000000000000" pitchFamily="2" charset="2"/>
              <a:buChar char="§"/>
              <a:defRPr kumimoji="1" sz="3200" b="1">
                <a:solidFill>
                  <a:srgbClr val="FF3300"/>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9pPr>
          </a:lstStyle>
          <a:p>
            <a:pPr eaLnBrk="0" hangingPunct="0">
              <a:spcBef>
                <a:spcPct val="0"/>
              </a:spcBef>
              <a:buClrTx/>
              <a:buFont typeface="Wingdings" panose="05000000000000000000" pitchFamily="2" charset="2"/>
              <a:buNone/>
            </a:pPr>
            <a:r>
              <a:rPr lang="zh-CN" altLang="en-US" sz="1800" dirty="0">
                <a:solidFill>
                  <a:srgbClr val="000000"/>
                </a:solidFill>
                <a:latin typeface="等线" panose="02010600030101010101" pitchFamily="2" charset="-122"/>
                <a:ea typeface="等线" panose="02010600030101010101" pitchFamily="2" charset="-122"/>
              </a:rPr>
              <a:t>售给天津</a:t>
            </a:r>
            <a:r>
              <a:rPr lang="en-US" altLang="zh-CN" sz="1800" dirty="0">
                <a:solidFill>
                  <a:srgbClr val="000000"/>
                </a:solidFill>
                <a:latin typeface="等线" panose="02010600030101010101" pitchFamily="2" charset="-122"/>
                <a:ea typeface="等线" panose="02010600030101010101" pitchFamily="2" charset="-122"/>
              </a:rPr>
              <a:t>A</a:t>
            </a:r>
            <a:r>
              <a:rPr lang="zh-CN" altLang="en-US" sz="1800" dirty="0">
                <a:solidFill>
                  <a:srgbClr val="000000"/>
                </a:solidFill>
                <a:latin typeface="等线" panose="02010600030101010101" pitchFamily="2" charset="-122"/>
                <a:ea typeface="等线" panose="02010600030101010101" pitchFamily="2" charset="-122"/>
              </a:rPr>
              <a:t>公司软件</a:t>
            </a:r>
            <a:r>
              <a:rPr lang="en-US" altLang="zh-CN" sz="1800" dirty="0">
                <a:solidFill>
                  <a:srgbClr val="000000"/>
                </a:solidFill>
                <a:latin typeface="等线" panose="02010600030101010101" pitchFamily="2" charset="-122"/>
                <a:ea typeface="等线" panose="02010600030101010101" pitchFamily="2" charset="-122"/>
              </a:rPr>
              <a:t>100</a:t>
            </a:r>
            <a:r>
              <a:rPr lang="zh-CN" altLang="en-US" sz="1800" dirty="0">
                <a:solidFill>
                  <a:srgbClr val="000000"/>
                </a:solidFill>
                <a:latin typeface="等线" panose="02010600030101010101" pitchFamily="2" charset="-122"/>
                <a:ea typeface="等线" panose="02010600030101010101" pitchFamily="2" charset="-122"/>
              </a:rPr>
              <a:t>套，每套不含税价为</a:t>
            </a:r>
            <a:r>
              <a:rPr lang="en-US" altLang="zh-CN" sz="1800" dirty="0">
                <a:solidFill>
                  <a:srgbClr val="000000"/>
                </a:solidFill>
                <a:latin typeface="等线" panose="02010600030101010101" pitchFamily="2" charset="-122"/>
                <a:ea typeface="等线" panose="02010600030101010101" pitchFamily="2" charset="-122"/>
              </a:rPr>
              <a:t>200</a:t>
            </a:r>
            <a:r>
              <a:rPr lang="zh-CN" altLang="en-US" sz="1800" dirty="0">
                <a:solidFill>
                  <a:srgbClr val="000000"/>
                </a:solidFill>
                <a:latin typeface="等线" panose="02010600030101010101" pitchFamily="2" charset="-122"/>
                <a:ea typeface="等线" panose="02010600030101010101" pitchFamily="2" charset="-122"/>
              </a:rPr>
              <a:t>元，货款未收</a:t>
            </a:r>
            <a:r>
              <a:rPr lang="en-US" altLang="zh-CN" sz="1800" dirty="0">
                <a:solidFill>
                  <a:srgbClr val="000000"/>
                </a:solidFill>
                <a:latin typeface="等线" panose="02010600030101010101" pitchFamily="2" charset="-122"/>
                <a:ea typeface="等线" panose="02010600030101010101" pitchFamily="2" charset="-122"/>
              </a:rPr>
              <a:t>, </a:t>
            </a:r>
            <a:r>
              <a:rPr lang="zh-CN" altLang="en-US" sz="1800" dirty="0">
                <a:solidFill>
                  <a:srgbClr val="000000"/>
                </a:solidFill>
                <a:latin typeface="等线" panose="02010600030101010101" pitchFamily="2" charset="-122"/>
                <a:ea typeface="等线" panose="02010600030101010101" pitchFamily="2" charset="-122"/>
              </a:rPr>
              <a:t>适用税率：</a:t>
            </a:r>
            <a:r>
              <a:rPr lang="en-US" altLang="zh-CN" sz="1800" dirty="0">
                <a:solidFill>
                  <a:srgbClr val="000000"/>
                </a:solidFill>
                <a:latin typeface="等线" panose="02010600030101010101" pitchFamily="2" charset="-122"/>
                <a:ea typeface="等线" panose="02010600030101010101" pitchFamily="2" charset="-122"/>
              </a:rPr>
              <a:t>17%.</a:t>
            </a:r>
          </a:p>
          <a:p>
            <a:pPr eaLnBrk="0" hangingPunct="0">
              <a:spcBef>
                <a:spcPct val="0"/>
              </a:spcBef>
              <a:buClrTx/>
              <a:buFont typeface="Wingdings" panose="05000000000000000000" pitchFamily="2" charset="2"/>
              <a:buNone/>
            </a:pPr>
            <a:r>
              <a:rPr lang="zh-CN" altLang="en-US" sz="1800" dirty="0">
                <a:solidFill>
                  <a:srgbClr val="000000"/>
                </a:solidFill>
                <a:latin typeface="等线" panose="02010600030101010101" pitchFamily="2" charset="-122"/>
                <a:ea typeface="等线" panose="02010600030101010101" pitchFamily="2" charset="-122"/>
              </a:rPr>
              <a:t>摘要：售</a:t>
            </a:r>
            <a:r>
              <a:rPr lang="en-US" altLang="zh-CN" sz="1800" dirty="0">
                <a:solidFill>
                  <a:srgbClr val="000000"/>
                </a:solidFill>
                <a:latin typeface="等线" panose="02010600030101010101" pitchFamily="2" charset="-122"/>
                <a:ea typeface="等线" panose="02010600030101010101" pitchFamily="2" charset="-122"/>
              </a:rPr>
              <a:t>A</a:t>
            </a:r>
            <a:r>
              <a:rPr lang="zh-CN" altLang="en-US" sz="1800" dirty="0">
                <a:solidFill>
                  <a:srgbClr val="000000"/>
                </a:solidFill>
                <a:latin typeface="等线" panose="02010600030101010101" pitchFamily="2" charset="-122"/>
                <a:ea typeface="等线" panose="02010600030101010101" pitchFamily="2" charset="-122"/>
              </a:rPr>
              <a:t>软件，款未收。</a:t>
            </a:r>
            <a:endParaRPr lang="en-US" altLang="zh-CN" sz="1800" dirty="0">
              <a:solidFill>
                <a:srgbClr val="000000"/>
              </a:solidFill>
              <a:latin typeface="等线" panose="02010600030101010101" pitchFamily="2" charset="-122"/>
              <a:ea typeface="等线" panose="02010600030101010101" pitchFamily="2" charset="-122"/>
            </a:endParaRPr>
          </a:p>
          <a:p>
            <a:pPr eaLnBrk="0" hangingPunct="0">
              <a:spcBef>
                <a:spcPct val="0"/>
              </a:spcBef>
              <a:buClrTx/>
              <a:buFont typeface="Wingdings" panose="05000000000000000000" pitchFamily="2" charset="2"/>
              <a:buNone/>
            </a:pPr>
            <a:endParaRPr lang="zh-CN" altLang="en-US" sz="1800" dirty="0">
              <a:solidFill>
                <a:srgbClr val="000000"/>
              </a:solidFill>
              <a:latin typeface="等线" panose="02010600030101010101" pitchFamily="2" charset="-122"/>
              <a:ea typeface="等线" panose="02010600030101010101" pitchFamily="2" charset="-122"/>
            </a:endParaRPr>
          </a:p>
          <a:p>
            <a:pPr eaLnBrk="0" hangingPunct="0">
              <a:spcBef>
                <a:spcPct val="0"/>
              </a:spcBef>
              <a:buClrTx/>
              <a:buFont typeface="Wingdings" panose="05000000000000000000" pitchFamily="2" charset="2"/>
              <a:buNone/>
            </a:pPr>
            <a:r>
              <a:rPr lang="zh-CN" altLang="en-US" sz="1800" dirty="0">
                <a:solidFill>
                  <a:srgbClr val="000000"/>
                </a:solidFill>
                <a:latin typeface="等线" panose="02010600030101010101" pitchFamily="2" charset="-122"/>
                <a:ea typeface="等线" panose="02010600030101010101" pitchFamily="2" charset="-122"/>
              </a:rPr>
              <a:t>借：应收账款             </a:t>
            </a:r>
            <a:r>
              <a:rPr lang="en-US" altLang="zh-CN" sz="1800" dirty="0">
                <a:solidFill>
                  <a:srgbClr val="000000"/>
                </a:solidFill>
                <a:latin typeface="等线" panose="02010600030101010101" pitchFamily="2" charset="-122"/>
                <a:ea typeface="等线" panose="02010600030101010101" pitchFamily="2" charset="-122"/>
              </a:rPr>
              <a:t>23400</a:t>
            </a:r>
          </a:p>
          <a:p>
            <a:pPr eaLnBrk="0" hangingPunct="0">
              <a:spcBef>
                <a:spcPct val="0"/>
              </a:spcBef>
              <a:buClrTx/>
              <a:buFont typeface="Wingdings" panose="05000000000000000000" pitchFamily="2" charset="2"/>
              <a:buNone/>
            </a:pPr>
            <a:r>
              <a:rPr lang="zh-CN" altLang="en-US" sz="1800" dirty="0">
                <a:solidFill>
                  <a:srgbClr val="000000"/>
                </a:solidFill>
                <a:latin typeface="等线" panose="02010600030101010101" pitchFamily="2" charset="-122"/>
                <a:ea typeface="等线" panose="02010600030101010101" pitchFamily="2" charset="-122"/>
              </a:rPr>
              <a:t>贷：主营业务收入      </a:t>
            </a:r>
            <a:r>
              <a:rPr lang="en-US" altLang="zh-CN" sz="1800" dirty="0">
                <a:solidFill>
                  <a:srgbClr val="000000"/>
                </a:solidFill>
                <a:latin typeface="等线" panose="02010600030101010101" pitchFamily="2" charset="-122"/>
                <a:ea typeface="等线" panose="02010600030101010101" pitchFamily="2" charset="-122"/>
              </a:rPr>
              <a:t>20000</a:t>
            </a:r>
          </a:p>
          <a:p>
            <a:pPr eaLnBrk="0" hangingPunct="0">
              <a:spcBef>
                <a:spcPct val="0"/>
              </a:spcBef>
              <a:buClrTx/>
              <a:buFont typeface="Wingdings" panose="05000000000000000000" pitchFamily="2" charset="2"/>
              <a:buNone/>
            </a:pPr>
            <a:r>
              <a:rPr lang="en-US" altLang="zh-CN" sz="1800" dirty="0">
                <a:solidFill>
                  <a:srgbClr val="000000"/>
                </a:solidFill>
                <a:latin typeface="等线" panose="02010600030101010101" pitchFamily="2" charset="-122"/>
                <a:ea typeface="等线" panose="02010600030101010101" pitchFamily="2" charset="-122"/>
              </a:rPr>
              <a:t>        </a:t>
            </a:r>
            <a:r>
              <a:rPr lang="zh-CN" altLang="en-US" sz="1800" dirty="0">
                <a:solidFill>
                  <a:srgbClr val="000000"/>
                </a:solidFill>
                <a:latin typeface="等线" panose="02010600030101010101" pitchFamily="2" charset="-122"/>
                <a:ea typeface="等线" panose="02010600030101010101" pitchFamily="2" charset="-122"/>
              </a:rPr>
              <a:t>应交税金</a:t>
            </a:r>
            <a:r>
              <a:rPr lang="en-US" altLang="zh-CN" sz="1800" dirty="0">
                <a:solidFill>
                  <a:srgbClr val="000000"/>
                </a:solidFill>
                <a:latin typeface="等线" panose="02010600030101010101" pitchFamily="2" charset="-122"/>
                <a:ea typeface="等线" panose="02010600030101010101" pitchFamily="2" charset="-122"/>
              </a:rPr>
              <a:t>/</a:t>
            </a:r>
            <a:r>
              <a:rPr lang="zh-CN" altLang="en-US" sz="1800" dirty="0">
                <a:solidFill>
                  <a:srgbClr val="000000"/>
                </a:solidFill>
                <a:latin typeface="等线" panose="02010600030101010101" pitchFamily="2" charset="-122"/>
                <a:ea typeface="等线" panose="02010600030101010101" pitchFamily="2" charset="-122"/>
              </a:rPr>
              <a:t>应交增值税</a:t>
            </a:r>
            <a:r>
              <a:rPr lang="en-US" altLang="zh-CN" sz="1800" dirty="0">
                <a:solidFill>
                  <a:srgbClr val="000000"/>
                </a:solidFill>
                <a:latin typeface="等线" panose="02010600030101010101" pitchFamily="2" charset="-122"/>
                <a:ea typeface="等线" panose="02010600030101010101" pitchFamily="2" charset="-122"/>
              </a:rPr>
              <a:t>/</a:t>
            </a:r>
            <a:r>
              <a:rPr lang="zh-CN" altLang="en-US" sz="1800" dirty="0">
                <a:solidFill>
                  <a:srgbClr val="000000"/>
                </a:solidFill>
                <a:latin typeface="等线" panose="02010600030101010101" pitchFamily="2" charset="-122"/>
                <a:ea typeface="等线" panose="02010600030101010101" pitchFamily="2" charset="-122"/>
              </a:rPr>
              <a:t>销项税额    </a:t>
            </a:r>
            <a:r>
              <a:rPr lang="en-US" altLang="zh-CN" sz="1800" dirty="0">
                <a:solidFill>
                  <a:srgbClr val="000000"/>
                </a:solidFill>
                <a:latin typeface="等线" panose="02010600030101010101" pitchFamily="2" charset="-122"/>
                <a:ea typeface="等线" panose="02010600030101010101" pitchFamily="2" charset="-122"/>
              </a:rPr>
              <a:t>3400</a:t>
            </a:r>
            <a:endParaRPr lang="zh-CN" altLang="en-US" sz="1800" dirty="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64765520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175</a:t>
            </a:fld>
            <a:endParaRPr lang="en-US" altLang="zh-CN"/>
          </a:p>
        </p:txBody>
      </p:sp>
      <p:sp>
        <p:nvSpPr>
          <p:cNvPr id="5" name="文本框 4">
            <a:extLst>
              <a:ext uri="{FF2B5EF4-FFF2-40B4-BE49-F238E27FC236}">
                <a16:creationId xmlns:a16="http://schemas.microsoft.com/office/drawing/2014/main" id="{364DF160-00B5-41C8-8A42-FEC725BEF029}"/>
              </a:ext>
            </a:extLst>
          </p:cNvPr>
          <p:cNvSpPr txBox="1"/>
          <p:nvPr/>
        </p:nvSpPr>
        <p:spPr>
          <a:xfrm>
            <a:off x="251521" y="1500540"/>
            <a:ext cx="8640960" cy="5016758"/>
          </a:xfrm>
          <a:prstGeom prst="rect">
            <a:avLst/>
          </a:prstGeom>
          <a:noFill/>
        </p:spPr>
        <p:txBody>
          <a:bodyPr wrap="square">
            <a:spAutoFit/>
          </a:bodyPr>
          <a:lstStyle/>
          <a:p>
            <a:pPr algn="l"/>
            <a:r>
              <a:rPr lang="en-US" altLang="zh-CN" sz="3200" i="0" dirty="0">
                <a:solidFill>
                  <a:srgbClr val="333333"/>
                </a:solidFill>
                <a:effectLst/>
                <a:latin typeface="等线" panose="02010600030101010101" pitchFamily="2" charset="-122"/>
                <a:ea typeface="等线" panose="02010600030101010101" pitchFamily="2" charset="-122"/>
              </a:rPr>
              <a:t>(1)</a:t>
            </a:r>
            <a:r>
              <a:rPr lang="zh-CN" altLang="en-US" sz="3200" i="0" dirty="0">
                <a:solidFill>
                  <a:srgbClr val="333333"/>
                </a:solidFill>
                <a:effectLst/>
                <a:latin typeface="等线" panose="02010600030101010101" pitchFamily="2" charset="-122"/>
                <a:ea typeface="等线" panose="02010600030101010101" pitchFamily="2" charset="-122"/>
              </a:rPr>
              <a:t>计提工资时：</a:t>
            </a:r>
          </a:p>
          <a:p>
            <a:pPr algn="l"/>
            <a:r>
              <a:rPr lang="zh-CN" altLang="en-US" sz="3200" i="0" dirty="0">
                <a:solidFill>
                  <a:srgbClr val="333333"/>
                </a:solidFill>
                <a:effectLst/>
                <a:latin typeface="等线" panose="02010600030101010101" pitchFamily="2" charset="-122"/>
                <a:ea typeface="等线" panose="02010600030101010101" pitchFamily="2" charset="-122"/>
              </a:rPr>
              <a:t>借：管理费用</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工资</a:t>
            </a:r>
          </a:p>
          <a:p>
            <a:pPr algn="l"/>
            <a:r>
              <a:rPr lang="zh-CN" altLang="en-US" sz="3200" i="0" dirty="0">
                <a:solidFill>
                  <a:srgbClr val="333333"/>
                </a:solidFill>
                <a:effectLst/>
                <a:latin typeface="等线" panose="02010600030101010101" pitchFamily="2" charset="-122"/>
                <a:ea typeface="等线" panose="02010600030101010101" pitchFamily="2" charset="-122"/>
              </a:rPr>
              <a:t>贷：应付职工薪酬</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工资</a:t>
            </a:r>
            <a:endParaRPr lang="en-US" altLang="zh-CN" sz="3200" i="0" dirty="0">
              <a:solidFill>
                <a:srgbClr val="333333"/>
              </a:solidFill>
              <a:effectLst/>
              <a:latin typeface="等线" panose="02010600030101010101" pitchFamily="2" charset="-122"/>
              <a:ea typeface="等线" panose="02010600030101010101" pitchFamily="2" charset="-122"/>
            </a:endParaRPr>
          </a:p>
          <a:p>
            <a:pPr algn="l"/>
            <a:endParaRPr lang="zh-CN" altLang="en-US" sz="3200" i="0" dirty="0">
              <a:solidFill>
                <a:srgbClr val="333333"/>
              </a:solidFill>
              <a:effectLst/>
              <a:latin typeface="等线" panose="02010600030101010101" pitchFamily="2" charset="-122"/>
              <a:ea typeface="等线" panose="02010600030101010101" pitchFamily="2" charset="-122"/>
            </a:endParaRPr>
          </a:p>
          <a:p>
            <a:pPr algn="l"/>
            <a:r>
              <a:rPr lang="en-US" altLang="zh-CN" sz="3200" i="0" dirty="0">
                <a:solidFill>
                  <a:srgbClr val="333333"/>
                </a:solidFill>
                <a:effectLst/>
                <a:latin typeface="等线" panose="02010600030101010101" pitchFamily="2" charset="-122"/>
                <a:ea typeface="等线" panose="02010600030101010101" pitchFamily="2" charset="-122"/>
              </a:rPr>
              <a:t>(2)</a:t>
            </a:r>
            <a:r>
              <a:rPr lang="zh-CN" altLang="en-US" sz="3200" i="0" dirty="0">
                <a:solidFill>
                  <a:srgbClr val="333333"/>
                </a:solidFill>
                <a:effectLst/>
                <a:latin typeface="等线" panose="02010600030101010101" pitchFamily="2" charset="-122"/>
                <a:ea typeface="等线" panose="02010600030101010101" pitchFamily="2" charset="-122"/>
              </a:rPr>
              <a:t>发放工资时：</a:t>
            </a:r>
          </a:p>
          <a:p>
            <a:pPr algn="l"/>
            <a:r>
              <a:rPr lang="zh-CN" altLang="en-US" sz="3200" i="0" dirty="0">
                <a:solidFill>
                  <a:srgbClr val="333333"/>
                </a:solidFill>
                <a:effectLst/>
                <a:latin typeface="等线" panose="02010600030101010101" pitchFamily="2" charset="-122"/>
                <a:ea typeface="等线" panose="02010600030101010101" pitchFamily="2" charset="-122"/>
              </a:rPr>
              <a:t>借：应付职工薪酬</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工资</a:t>
            </a:r>
          </a:p>
          <a:p>
            <a:pPr algn="l"/>
            <a:r>
              <a:rPr lang="zh-CN" altLang="en-US" sz="3200" i="0" dirty="0">
                <a:solidFill>
                  <a:srgbClr val="333333"/>
                </a:solidFill>
                <a:effectLst/>
                <a:latin typeface="等线" panose="02010600030101010101" pitchFamily="2" charset="-122"/>
                <a:ea typeface="等线" panose="02010600030101010101" pitchFamily="2" charset="-122"/>
              </a:rPr>
              <a:t>贷：应交税费</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个人所得税</a:t>
            </a:r>
          </a:p>
          <a:p>
            <a:pPr algn="l"/>
            <a:r>
              <a:rPr lang="zh-CN" altLang="en-US" sz="3200" i="0" dirty="0">
                <a:solidFill>
                  <a:srgbClr val="333333"/>
                </a:solidFill>
                <a:effectLst/>
                <a:latin typeface="等线" panose="02010600030101010101" pitchFamily="2" charset="-122"/>
                <a:ea typeface="等线" panose="02010600030101010101" pitchFamily="2" charset="-122"/>
              </a:rPr>
              <a:t>贷：其他应付款</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社保</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个人</a:t>
            </a:r>
            <a:r>
              <a:rPr lang="en-US" altLang="zh-CN" sz="3200" i="0" dirty="0">
                <a:solidFill>
                  <a:srgbClr val="333333"/>
                </a:solidFill>
                <a:effectLst/>
                <a:latin typeface="等线" panose="02010600030101010101" pitchFamily="2" charset="-122"/>
                <a:ea typeface="等线" panose="02010600030101010101" pitchFamily="2" charset="-122"/>
              </a:rPr>
              <a:t>)</a:t>
            </a:r>
          </a:p>
          <a:p>
            <a:pPr algn="l"/>
            <a:r>
              <a:rPr lang="zh-CN" altLang="en-US" sz="3200" i="0" dirty="0">
                <a:solidFill>
                  <a:srgbClr val="333333"/>
                </a:solidFill>
                <a:effectLst/>
                <a:latin typeface="等线" panose="02010600030101010101" pitchFamily="2" charset="-122"/>
                <a:ea typeface="等线" panose="02010600030101010101" pitchFamily="2" charset="-122"/>
              </a:rPr>
              <a:t>贷：其他应付款</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公积金</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个人</a:t>
            </a:r>
            <a:r>
              <a:rPr lang="en-US" altLang="zh-CN" sz="3200" i="0" dirty="0">
                <a:solidFill>
                  <a:srgbClr val="333333"/>
                </a:solidFill>
                <a:effectLst/>
                <a:latin typeface="等线" panose="02010600030101010101" pitchFamily="2" charset="-122"/>
                <a:ea typeface="等线" panose="02010600030101010101" pitchFamily="2" charset="-122"/>
              </a:rPr>
              <a:t>)</a:t>
            </a:r>
          </a:p>
          <a:p>
            <a:pPr algn="l"/>
            <a:r>
              <a:rPr lang="zh-CN" altLang="en-US" sz="3200" i="0" dirty="0">
                <a:solidFill>
                  <a:srgbClr val="333333"/>
                </a:solidFill>
                <a:effectLst/>
                <a:latin typeface="等线" panose="02010600030101010101" pitchFamily="2" charset="-122"/>
                <a:ea typeface="等线" panose="02010600030101010101" pitchFamily="2" charset="-122"/>
              </a:rPr>
              <a:t>贷：库存现金（或银行存款）</a:t>
            </a:r>
          </a:p>
        </p:txBody>
      </p:sp>
      <p:sp>
        <p:nvSpPr>
          <p:cNvPr id="6" name="文本框 5">
            <a:extLst>
              <a:ext uri="{FF2B5EF4-FFF2-40B4-BE49-F238E27FC236}">
                <a16:creationId xmlns:a16="http://schemas.microsoft.com/office/drawing/2014/main" id="{B1F6A7ED-0A7E-45D8-A747-9F7BD2F42996}"/>
              </a:ext>
            </a:extLst>
          </p:cNvPr>
          <p:cNvSpPr txBox="1"/>
          <p:nvPr/>
        </p:nvSpPr>
        <p:spPr>
          <a:xfrm>
            <a:off x="251520" y="260648"/>
            <a:ext cx="8802410" cy="1077218"/>
          </a:xfrm>
          <a:prstGeom prst="rect">
            <a:avLst/>
          </a:prstGeom>
          <a:noFill/>
        </p:spPr>
        <p:txBody>
          <a:bodyPr wrap="none" rtlCol="0">
            <a:spAutoFit/>
          </a:bodyPr>
          <a:lstStyle/>
          <a:p>
            <a:r>
              <a:rPr lang="zh-CN" altLang="en-US" sz="3200" b="1" dirty="0">
                <a:solidFill>
                  <a:schemeClr val="tx2"/>
                </a:solidFill>
                <a:latin typeface="等线" panose="02010600030101010101" pitchFamily="2" charset="-122"/>
                <a:ea typeface="等线" panose="02010600030101010101" pitchFamily="2" charset="-122"/>
              </a:rPr>
              <a:t>按照会计制度的相关规定，不论是否发放工资，</a:t>
            </a:r>
            <a:endParaRPr lang="en-US" altLang="zh-CN" sz="3200" b="1" dirty="0">
              <a:solidFill>
                <a:schemeClr val="tx2"/>
              </a:solidFill>
              <a:latin typeface="等线" panose="02010600030101010101" pitchFamily="2" charset="-122"/>
              <a:ea typeface="等线" panose="02010600030101010101" pitchFamily="2" charset="-122"/>
            </a:endParaRPr>
          </a:p>
          <a:p>
            <a:r>
              <a:rPr lang="zh-CN" altLang="en-US" sz="3200" b="1" dirty="0">
                <a:solidFill>
                  <a:schemeClr val="tx2"/>
                </a:solidFill>
                <a:latin typeface="等线" panose="02010600030101010101" pitchFamily="2" charset="-122"/>
                <a:ea typeface="等线" panose="02010600030101010101" pitchFamily="2" charset="-122"/>
              </a:rPr>
              <a:t>每个月都要计提工资。</a:t>
            </a:r>
          </a:p>
        </p:txBody>
      </p:sp>
    </p:spTree>
    <p:extLst>
      <p:ext uri="{BB962C8B-B14F-4D97-AF65-F5344CB8AC3E}">
        <p14:creationId xmlns:p14="http://schemas.microsoft.com/office/powerpoint/2010/main" val="339034236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176</a:t>
            </a:fld>
            <a:endParaRPr lang="en-US" altLang="zh-CN"/>
          </a:p>
        </p:txBody>
      </p:sp>
      <p:sp>
        <p:nvSpPr>
          <p:cNvPr id="5" name="Rectangle 2"/>
          <p:cNvSpPr txBox="1">
            <a:spLocks noChangeArrowheads="1"/>
          </p:cNvSpPr>
          <p:nvPr/>
        </p:nvSpPr>
        <p:spPr bwMode="auto">
          <a:xfrm>
            <a:off x="244797" y="476672"/>
            <a:ext cx="8575675" cy="1223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baseline="0">
                <a:solidFill>
                  <a:schemeClr val="tx1"/>
                </a:solidFill>
                <a:latin typeface="Verdana" pitchFamily="34" charset="0"/>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eaLnBrk="1" hangingPunct="1">
              <a:lnSpc>
                <a:spcPct val="120000"/>
              </a:lnSpc>
              <a:buClrTx/>
              <a:buFont typeface="Wingdings 2" pitchFamily="18" charset="2"/>
              <a:buNone/>
            </a:pPr>
            <a:r>
              <a:rPr kumimoji="0" lang="en-US" altLang="zh-CN" sz="2800" dirty="0">
                <a:solidFill>
                  <a:srgbClr val="FF0000"/>
                </a:solidFill>
              </a:rPr>
              <a:t>[</a:t>
            </a:r>
            <a:r>
              <a:rPr kumimoji="0" lang="zh-CN" altLang="en-US" sz="2800" dirty="0">
                <a:solidFill>
                  <a:srgbClr val="FF0000"/>
                </a:solidFill>
              </a:rPr>
              <a:t>例</a:t>
            </a:r>
            <a:r>
              <a:rPr kumimoji="0" lang="en-US" altLang="zh-CN" sz="2800" dirty="0">
                <a:solidFill>
                  <a:srgbClr val="FF0000"/>
                </a:solidFill>
              </a:rPr>
              <a:t>2]  </a:t>
            </a:r>
            <a:r>
              <a:rPr kumimoji="0" lang="zh-CN" altLang="en-US" sz="2800" dirty="0"/>
              <a:t>查询</a:t>
            </a:r>
            <a:r>
              <a:rPr kumimoji="0" lang="en-US" altLang="zh-CN" sz="2800" dirty="0"/>
              <a:t>2015-3-20</a:t>
            </a:r>
            <a:r>
              <a:rPr kumimoji="0" lang="zh-CN" altLang="en-US" sz="2800" dirty="0"/>
              <a:t>至</a:t>
            </a:r>
            <a:r>
              <a:rPr kumimoji="0" lang="en-US" altLang="zh-CN" sz="2800" dirty="0"/>
              <a:t>2015-5-1</a:t>
            </a:r>
            <a:r>
              <a:rPr kumimoji="0" lang="zh-CN" altLang="en-US" sz="2800" dirty="0"/>
              <a:t>分别在两个特定区域有通信记录的手机号码。</a:t>
            </a:r>
          </a:p>
        </p:txBody>
      </p:sp>
      <p:graphicFrame>
        <p:nvGraphicFramePr>
          <p:cNvPr id="6" name="Group 3"/>
          <p:cNvGraphicFramePr>
            <a:graphicFrameLocks noGrp="1"/>
          </p:cNvGraphicFramePr>
          <p:nvPr>
            <p:ph sz="half" idx="4294967295"/>
            <p:extLst>
              <p:ext uri="{D42A27DB-BD31-4B8C-83A1-F6EECF244321}">
                <p14:modId xmlns:p14="http://schemas.microsoft.com/office/powerpoint/2010/main" val="4267944761"/>
              </p:ext>
            </p:extLst>
          </p:nvPr>
        </p:nvGraphicFramePr>
        <p:xfrm>
          <a:off x="244797" y="1740322"/>
          <a:ext cx="8575675" cy="2265363"/>
        </p:xfrm>
        <a:graphic>
          <a:graphicData uri="http://schemas.openxmlformats.org/drawingml/2006/table">
            <a:tbl>
              <a:tblPr/>
              <a:tblGrid>
                <a:gridCol w="1557338">
                  <a:extLst>
                    <a:ext uri="{9D8B030D-6E8A-4147-A177-3AD203B41FA5}">
                      <a16:colId xmlns:a16="http://schemas.microsoft.com/office/drawing/2014/main" val="20000"/>
                    </a:ext>
                  </a:extLst>
                </a:gridCol>
                <a:gridCol w="1644650">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93812">
                  <a:extLst>
                    <a:ext uri="{9D8B030D-6E8A-4147-A177-3AD203B41FA5}">
                      <a16:colId xmlns:a16="http://schemas.microsoft.com/office/drawing/2014/main" val="20004"/>
                    </a:ext>
                  </a:extLst>
                </a:gridCol>
                <a:gridCol w="1292225">
                  <a:extLst>
                    <a:ext uri="{9D8B030D-6E8A-4147-A177-3AD203B41FA5}">
                      <a16:colId xmlns:a16="http://schemas.microsoft.com/office/drawing/2014/main" val="20005"/>
                    </a:ext>
                  </a:extLst>
                </a:gridCol>
              </a:tblGrid>
              <a:tr h="1038225">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主叫</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Oid</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被叫</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开始时间</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start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时长</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period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区域</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lac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基站</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cell</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extLst>
                  <a:ext uri="{0D108BD9-81ED-4DB2-BD59-A6C34878D82A}">
                    <a16:rowId xmlns:a16="http://schemas.microsoft.com/office/drawing/2014/main" val="10000"/>
                  </a:ext>
                </a:extLst>
              </a:tr>
              <a:tr h="628650">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8488">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Rectangle 33"/>
          <p:cNvSpPr>
            <a:spLocks noChangeArrowheads="1"/>
          </p:cNvSpPr>
          <p:nvPr/>
        </p:nvSpPr>
        <p:spPr bwMode="auto">
          <a:xfrm>
            <a:off x="244796" y="4437485"/>
            <a:ext cx="8351838"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b="1">
                <a:solidFill>
                  <a:srgbClr val="FF3300"/>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9pPr>
          </a:lstStyle>
          <a:p>
            <a:pPr algn="just" fontAlgn="base">
              <a:spcAft>
                <a:spcPct val="0"/>
              </a:spcAft>
              <a:buClr>
                <a:srgbClr val="FFFFFF"/>
              </a:buClr>
              <a:buNone/>
            </a:pPr>
            <a:r>
              <a:rPr lang="en-US" altLang="zh-CN" sz="2800" dirty="0"/>
              <a:t>2015-3-20 9:00pm – </a:t>
            </a:r>
            <a:r>
              <a:rPr lang="zh-CN" altLang="en-US" sz="2800" dirty="0"/>
              <a:t>次日 </a:t>
            </a:r>
            <a:r>
              <a:rPr lang="en-US" altLang="zh-CN" sz="2800" dirty="0"/>
              <a:t>2:00am</a:t>
            </a:r>
            <a:r>
              <a:rPr lang="zh-CN" altLang="en-US" sz="2800" dirty="0"/>
              <a:t>：</a:t>
            </a:r>
          </a:p>
          <a:p>
            <a:pPr algn="just" fontAlgn="base">
              <a:spcAft>
                <a:spcPct val="0"/>
              </a:spcAft>
              <a:buClr>
                <a:srgbClr val="FFFFFF"/>
              </a:buClr>
              <a:buNone/>
            </a:pPr>
            <a:r>
              <a:rPr lang="zh-CN" altLang="en-US" sz="2800" dirty="0"/>
              <a:t>             中国地质大学区域、基站</a:t>
            </a:r>
            <a:r>
              <a:rPr lang="en-US" altLang="zh-CN" sz="2800" dirty="0"/>
              <a:t>(28991,7202) </a:t>
            </a:r>
          </a:p>
          <a:p>
            <a:pPr algn="just" fontAlgn="base">
              <a:spcAft>
                <a:spcPct val="0"/>
              </a:spcAft>
              <a:buClr>
                <a:srgbClr val="FFFFFF"/>
              </a:buClr>
              <a:buNone/>
            </a:pPr>
            <a:r>
              <a:rPr lang="en-US" altLang="zh-CN" sz="2800" dirty="0"/>
              <a:t>2015-5-1 9:00pm – </a:t>
            </a:r>
            <a:r>
              <a:rPr lang="zh-CN" altLang="en-US" sz="2800" dirty="0"/>
              <a:t>次日 </a:t>
            </a:r>
            <a:r>
              <a:rPr lang="en-US" altLang="zh-CN" sz="2800" dirty="0"/>
              <a:t>2:00am:</a:t>
            </a:r>
          </a:p>
          <a:p>
            <a:pPr algn="just">
              <a:buClr>
                <a:srgbClr val="FFFFFF"/>
              </a:buClr>
              <a:buNone/>
            </a:pPr>
            <a:r>
              <a:rPr lang="en-US" altLang="zh-CN" sz="2800" dirty="0"/>
              <a:t>             </a:t>
            </a:r>
            <a:r>
              <a:rPr lang="zh-CN" altLang="en-US" sz="2800" dirty="0"/>
              <a:t>湖北大学区域、基站</a:t>
            </a:r>
            <a:r>
              <a:rPr lang="en-US" altLang="zh-CN" sz="2800" dirty="0"/>
              <a:t>(28961,10522)</a:t>
            </a:r>
          </a:p>
          <a:p>
            <a:pPr fontAlgn="base">
              <a:spcAft>
                <a:spcPct val="0"/>
              </a:spcAft>
              <a:buNone/>
            </a:pPr>
            <a:endParaRPr lang="en-US" altLang="zh-CN" sz="2800" dirty="0"/>
          </a:p>
        </p:txBody>
      </p:sp>
    </p:spTree>
    <p:extLst>
      <p:ext uri="{BB962C8B-B14F-4D97-AF65-F5344CB8AC3E}">
        <p14:creationId xmlns:p14="http://schemas.microsoft.com/office/powerpoint/2010/main" val="28121106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177</a:t>
            </a:fld>
            <a:endParaRPr lang="en-US" altLang="zh-CN"/>
          </a:p>
        </p:txBody>
      </p:sp>
      <p:sp>
        <p:nvSpPr>
          <p:cNvPr id="5" name="Rectangle 2"/>
          <p:cNvSpPr txBox="1">
            <a:spLocks noChangeArrowheads="1"/>
          </p:cNvSpPr>
          <p:nvPr/>
        </p:nvSpPr>
        <p:spPr bwMode="auto">
          <a:xfrm>
            <a:off x="389849" y="389933"/>
            <a:ext cx="8281987" cy="630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baseline="0">
                <a:solidFill>
                  <a:schemeClr val="tx1"/>
                </a:solidFill>
                <a:latin typeface="Verdana" pitchFamily="34" charset="0"/>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itchFamily="18" charset="2"/>
              <a:buNone/>
            </a:pPr>
            <a:r>
              <a:rPr kumimoji="0" lang="en-US" altLang="zh-CN" sz="2400" dirty="0">
                <a:solidFill>
                  <a:srgbClr val="0000FF"/>
                </a:solidFill>
                <a:latin typeface="Arial" panose="020B0604020202020204" pitchFamily="34" charset="0"/>
                <a:ea typeface="新宋体" panose="02010609030101010101" pitchFamily="49" charset="-122"/>
                <a:cs typeface="Arial" panose="020B0604020202020204" pitchFamily="34" charset="0"/>
              </a:rPr>
              <a:t>select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oid</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tid</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start</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period</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lac</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cell</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en-US" altLang="zh-CN" sz="2400" dirty="0">
                <a:solidFill>
                  <a:srgbClr val="0000FF"/>
                </a:solidFill>
                <a:latin typeface="Arial" panose="020B0604020202020204" pitchFamily="34" charset="0"/>
                <a:ea typeface="新宋体" panose="02010609030101010101" pitchFamily="49" charset="-122"/>
                <a:cs typeface="Arial" panose="020B0604020202020204" pitchFamily="34" charset="0"/>
              </a:rPr>
              <a:t>from</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calling</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A</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en-US" altLang="zh-CN" sz="2400" dirty="0">
                <a:solidFill>
                  <a:srgbClr val="0000FF"/>
                </a:solidFill>
                <a:latin typeface="Arial" panose="020B0604020202020204" pitchFamily="34" charset="0"/>
                <a:ea typeface="新宋体" panose="02010609030101010101" pitchFamily="49" charset="-122"/>
                <a:cs typeface="Arial" panose="020B0604020202020204" pitchFamily="34" charset="0"/>
              </a:rPr>
              <a:t>where</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lac</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28991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and</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cell</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7202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and</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start </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between</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FF0000"/>
                </a:solidFill>
                <a:latin typeface="Arial" panose="020B0604020202020204" pitchFamily="34" charset="0"/>
                <a:ea typeface="新宋体" panose="02010609030101010101" pitchFamily="49" charset="-122"/>
                <a:cs typeface="Arial" panose="020B0604020202020204" pitchFamily="34" charset="0"/>
              </a:rPr>
              <a:t>'2015-3-20 21:00'</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and</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FF0000"/>
                </a:solidFill>
                <a:latin typeface="Arial" panose="020B0604020202020204" pitchFamily="34" charset="0"/>
                <a:ea typeface="新宋体" panose="02010609030101010101" pitchFamily="49" charset="-122"/>
                <a:cs typeface="Arial" panose="020B0604020202020204" pitchFamily="34" charset="0"/>
              </a:rPr>
              <a:t>'2015-3-21 2:00'</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and</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exists </a:t>
            </a:r>
            <a:r>
              <a:rPr kumimoji="0" lang="en-US" altLang="zh-CN" sz="2400" dirty="0">
                <a:solidFill>
                  <a:srgbClr val="0000FF"/>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00FF"/>
                </a:solidFill>
                <a:latin typeface="Arial" panose="020B0604020202020204" pitchFamily="34" charset="0"/>
                <a:ea typeface="新宋体" panose="02010609030101010101" pitchFamily="49" charset="-122"/>
                <a:cs typeface="Arial" panose="020B0604020202020204" pitchFamily="34" charset="0"/>
              </a:rPr>
              <a:t>select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00FF"/>
                </a:solidFill>
                <a:latin typeface="Arial" panose="020B0604020202020204" pitchFamily="34" charset="0"/>
                <a:ea typeface="新宋体" panose="02010609030101010101" pitchFamily="49" charset="-122"/>
                <a:cs typeface="Arial" panose="020B0604020202020204" pitchFamily="34" charset="0"/>
              </a:rPr>
              <a:t>from</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calling</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B</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00FF"/>
                </a:solidFill>
                <a:latin typeface="Arial" panose="020B0604020202020204" pitchFamily="34" charset="0"/>
                <a:ea typeface="新宋体" panose="02010609030101010101" pitchFamily="49" charset="-122"/>
                <a:cs typeface="Arial" panose="020B0604020202020204" pitchFamily="34" charset="0"/>
              </a:rPr>
              <a:t>where</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A</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oid</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B</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oid</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and</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lac</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28961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and</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cell</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10522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and</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start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between</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FF0000"/>
                </a:solidFill>
                <a:latin typeface="Arial" panose="020B0604020202020204" pitchFamily="34" charset="0"/>
                <a:ea typeface="新宋体" panose="02010609030101010101" pitchFamily="49" charset="-122"/>
                <a:cs typeface="Arial" panose="020B0604020202020204" pitchFamily="34" charset="0"/>
              </a:rPr>
              <a:t>'2015-5-1 21:00'</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and</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FF0000"/>
                </a:solidFill>
                <a:latin typeface="Arial" panose="020B0604020202020204" pitchFamily="34" charset="0"/>
                <a:ea typeface="新宋体" panose="02010609030101010101" pitchFamily="49" charset="-122"/>
                <a:cs typeface="Arial" panose="020B0604020202020204" pitchFamily="34" charset="0"/>
              </a:rPr>
              <a:t>'2015-5-2 2:00'</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zh-CN" altLang="en-US"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endParaRPr kumimoji="0" lang="zh-CN" altLang="en-US"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endParaRPr kumimoji="0" lang="zh-CN" altLang="en-US"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p:txBody>
      </p:sp>
      <p:sp>
        <p:nvSpPr>
          <p:cNvPr id="2" name="对话气泡: 圆角矩形 1">
            <a:extLst>
              <a:ext uri="{FF2B5EF4-FFF2-40B4-BE49-F238E27FC236}">
                <a16:creationId xmlns:a16="http://schemas.microsoft.com/office/drawing/2014/main" id="{969078D5-6993-479D-B165-124A64EA6D87}"/>
              </a:ext>
            </a:extLst>
          </p:cNvPr>
          <p:cNvSpPr/>
          <p:nvPr/>
        </p:nvSpPr>
        <p:spPr>
          <a:xfrm>
            <a:off x="6516992" y="3284984"/>
            <a:ext cx="1800200" cy="828672"/>
          </a:xfrm>
          <a:prstGeom prst="wedgeRoundRectCallout">
            <a:avLst>
              <a:gd name="adj1" fmla="val -97532"/>
              <a:gd name="adj2" fmla="val 470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主叫号码是同一个人</a:t>
            </a:r>
          </a:p>
        </p:txBody>
      </p:sp>
    </p:spTree>
    <p:extLst>
      <p:ext uri="{BB962C8B-B14F-4D97-AF65-F5344CB8AC3E}">
        <p14:creationId xmlns:p14="http://schemas.microsoft.com/office/powerpoint/2010/main" val="30445580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178</a:t>
            </a:fld>
            <a:endParaRPr lang="en-US" altLang="zh-CN"/>
          </a:p>
        </p:txBody>
      </p:sp>
      <p:sp>
        <p:nvSpPr>
          <p:cNvPr id="5" name="Rectangle 2"/>
          <p:cNvSpPr txBox="1">
            <a:spLocks noChangeArrowheads="1"/>
          </p:cNvSpPr>
          <p:nvPr/>
        </p:nvSpPr>
        <p:spPr bwMode="auto">
          <a:xfrm>
            <a:off x="111125" y="90170"/>
            <a:ext cx="8575675" cy="4490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baseline="0">
                <a:solidFill>
                  <a:schemeClr val="tx1"/>
                </a:solidFill>
                <a:latin typeface="Verdana" pitchFamily="34" charset="0"/>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eaLnBrk="1" hangingPunct="1">
              <a:lnSpc>
                <a:spcPct val="120000"/>
              </a:lnSpc>
              <a:buClrTx/>
              <a:buFont typeface="Wingdings 2" pitchFamily="18" charset="2"/>
              <a:buNone/>
            </a:pPr>
            <a:r>
              <a:rPr kumimoji="0" lang="en-US" altLang="zh-CN" sz="2400" dirty="0">
                <a:solidFill>
                  <a:srgbClr val="FF0000"/>
                </a:solidFill>
                <a:latin typeface="微软雅黑" panose="020B0503020204020204" pitchFamily="34" charset="-122"/>
                <a:ea typeface="微软雅黑" panose="020B0503020204020204" pitchFamily="34" charset="-122"/>
              </a:rPr>
              <a:t>[</a:t>
            </a:r>
            <a:r>
              <a:rPr kumimoji="0" lang="zh-CN" altLang="en-US" sz="2400" dirty="0">
                <a:solidFill>
                  <a:srgbClr val="FF0000"/>
                </a:solidFill>
                <a:latin typeface="微软雅黑" panose="020B0503020204020204" pitchFamily="34" charset="-122"/>
                <a:ea typeface="微软雅黑" panose="020B0503020204020204" pitchFamily="34" charset="-122"/>
              </a:rPr>
              <a:t>例</a:t>
            </a:r>
            <a:r>
              <a:rPr kumimoji="0" lang="en-US" altLang="zh-CN" sz="2400" dirty="0">
                <a:solidFill>
                  <a:srgbClr val="FF0000"/>
                </a:solidFill>
                <a:latin typeface="微软雅黑" panose="020B0503020204020204" pitchFamily="34" charset="-122"/>
                <a:ea typeface="微软雅黑" panose="020B0503020204020204" pitchFamily="34" charset="-122"/>
              </a:rPr>
              <a:t>3]  </a:t>
            </a:r>
            <a:r>
              <a:rPr kumimoji="0" lang="zh-CN" altLang="en-US" sz="2400" dirty="0">
                <a:latin typeface="微软雅黑" panose="020B0503020204020204" pitchFamily="34" charset="-122"/>
                <a:ea typeface="微软雅黑" panose="020B0503020204020204" pitchFamily="34" charset="-122"/>
              </a:rPr>
              <a:t>某男子</a:t>
            </a:r>
            <a:r>
              <a:rPr kumimoji="0" lang="en-US" altLang="zh-CN" sz="2400" dirty="0">
                <a:latin typeface="微软雅黑" panose="020B0503020204020204" pitchFamily="34" charset="-122"/>
                <a:ea typeface="微软雅黑" panose="020B0503020204020204" pitchFamily="34" charset="-122"/>
              </a:rPr>
              <a:t>20</a:t>
            </a:r>
            <a:r>
              <a:rPr kumimoji="0" lang="zh-CN" altLang="en-US" sz="2400" dirty="0">
                <a:latin typeface="微软雅黑" panose="020B0503020204020204" pitchFamily="34" charset="-122"/>
                <a:ea typeface="微软雅黑" panose="020B0503020204020204" pitchFamily="34" charset="-122"/>
              </a:rPr>
              <a:t>年前涉嫌犯罪潜逃，彼时，其一双儿女尚在蹒跚学步。其子女现已长大成家，一个在深圳工作，一位在西安工作。其家人声称从未与该嫌犯有任何联系，但刑侦人员坚信嫌疑人与其子女有电话联系。</a:t>
            </a:r>
            <a:endParaRPr kumimoji="0" lang="en-US" altLang="zh-CN" sz="2400" dirty="0">
              <a:latin typeface="微软雅黑" panose="020B0503020204020204" pitchFamily="34" charset="-122"/>
              <a:ea typeface="微软雅黑" panose="020B0503020204020204" pitchFamily="34" charset="-122"/>
            </a:endParaRPr>
          </a:p>
          <a:p>
            <a:pPr marL="0" indent="0" algn="just" eaLnBrk="1" hangingPunct="1">
              <a:lnSpc>
                <a:spcPct val="120000"/>
              </a:lnSpc>
              <a:buClrTx/>
              <a:buFont typeface="Wingdings 2" pitchFamily="18" charset="2"/>
              <a:buNone/>
            </a:pPr>
            <a:r>
              <a:rPr kumimoji="0" lang="en-US" altLang="zh-CN" sz="2400" dirty="0">
                <a:latin typeface="微软雅黑" panose="020B0503020204020204" pitchFamily="34" charset="-122"/>
                <a:ea typeface="微软雅黑" panose="020B0503020204020204" pitchFamily="34" charset="-122"/>
              </a:rPr>
              <a:t>       </a:t>
            </a:r>
            <a:r>
              <a:rPr kumimoji="0" lang="zh-CN" altLang="en-US" sz="2400" dirty="0">
                <a:latin typeface="微软雅黑" panose="020B0503020204020204" pitchFamily="34" charset="-122"/>
                <a:ea typeface="微软雅黑" panose="020B0503020204020204" pitchFamily="34" charset="-122"/>
              </a:rPr>
              <a:t>在“清网行动”中，成功通过一条</a:t>
            </a:r>
            <a:r>
              <a:rPr kumimoji="0" lang="en-US" altLang="zh-CN" sz="2400" dirty="0">
                <a:latin typeface="微软雅黑" panose="020B0503020204020204" pitchFamily="34" charset="-122"/>
                <a:ea typeface="微软雅黑" panose="020B0503020204020204" pitchFamily="34" charset="-122"/>
              </a:rPr>
              <a:t>SQL</a:t>
            </a:r>
            <a:r>
              <a:rPr kumimoji="0" lang="zh-CN" altLang="en-US" sz="2400" dirty="0">
                <a:latin typeface="微软雅黑" panose="020B0503020204020204" pitchFamily="34" charset="-122"/>
                <a:ea typeface="微软雅黑" panose="020B0503020204020204" pitchFamily="34" charset="-122"/>
              </a:rPr>
              <a:t>语句查清嫌犯使用的手机号和使用地。侦察人员前往该地排查时，恰逢该号码联系顺丰快递网点，侦察人员在快递网点守候，抓获嫌犯。</a:t>
            </a:r>
            <a:endParaRPr kumimoji="0" lang="en-US" altLang="zh-CN" sz="2400" dirty="0">
              <a:latin typeface="微软雅黑" panose="020B0503020204020204" pitchFamily="34" charset="-122"/>
              <a:ea typeface="微软雅黑" panose="020B0503020204020204" pitchFamily="34" charset="-122"/>
            </a:endParaRPr>
          </a:p>
          <a:p>
            <a:pPr marL="0" indent="0" algn="just" eaLnBrk="1" hangingPunct="1">
              <a:lnSpc>
                <a:spcPct val="120000"/>
              </a:lnSpc>
              <a:buClrTx/>
              <a:buFont typeface="Wingdings 2" pitchFamily="18" charset="2"/>
              <a:buNone/>
            </a:pPr>
            <a:r>
              <a:rPr kumimoji="0" lang="en-US" altLang="zh-CN" sz="2400" dirty="0">
                <a:latin typeface="微软雅黑" panose="020B0503020204020204" pitchFamily="34" charset="-122"/>
                <a:ea typeface="微软雅黑" panose="020B0503020204020204" pitchFamily="34" charset="-122"/>
              </a:rPr>
              <a:t>       </a:t>
            </a:r>
            <a:r>
              <a:rPr kumimoji="0" lang="zh-CN" altLang="en-US" sz="2400" dirty="0">
                <a:latin typeface="微软雅黑" panose="020B0503020204020204" pitchFamily="34" charset="-122"/>
                <a:ea typeface="微软雅黑" panose="020B0503020204020204" pitchFamily="34" charset="-122"/>
              </a:rPr>
              <a:t>设子女手机号分别为</a:t>
            </a:r>
            <a:r>
              <a:rPr kumimoji="0" lang="en-US" altLang="zh-CN" sz="2400" dirty="0">
                <a:latin typeface="微软雅黑" panose="020B0503020204020204" pitchFamily="34" charset="-122"/>
                <a:ea typeface="微软雅黑" panose="020B0503020204020204" pitchFamily="34" charset="-122"/>
              </a:rPr>
              <a:t>1</a:t>
            </a:r>
            <a:r>
              <a:rPr kumimoji="0" lang="zh-CN" altLang="en-US" sz="2400" dirty="0">
                <a:latin typeface="微软雅黑" panose="020B0503020204020204" pitchFamily="34" charset="-122"/>
                <a:ea typeface="微软雅黑" panose="020B0503020204020204" pitchFamily="34" charset="-122"/>
              </a:rPr>
              <a:t>和</a:t>
            </a:r>
            <a:r>
              <a:rPr kumimoji="0" lang="en-US" altLang="zh-CN" sz="2400" dirty="0">
                <a:latin typeface="微软雅黑" panose="020B0503020204020204" pitchFamily="34" charset="-122"/>
                <a:ea typeface="微软雅黑" panose="020B0503020204020204" pitchFamily="34" charset="-122"/>
              </a:rPr>
              <a:t>2</a:t>
            </a:r>
            <a:r>
              <a:rPr kumimoji="0" lang="zh-CN" altLang="en-US" sz="2400" dirty="0">
                <a:latin typeface="微软雅黑" panose="020B0503020204020204" pitchFamily="34" charset="-122"/>
                <a:ea typeface="微软雅黑" panose="020B0503020204020204" pitchFamily="34" charset="-122"/>
              </a:rPr>
              <a:t>，深圳和西安区号分别为</a:t>
            </a:r>
            <a:r>
              <a:rPr kumimoji="0" lang="en-US" altLang="zh-CN" sz="2400" dirty="0">
                <a:latin typeface="微软雅黑" panose="020B0503020204020204" pitchFamily="34" charset="-122"/>
                <a:ea typeface="微软雅黑" panose="020B0503020204020204" pitchFamily="34" charset="-122"/>
              </a:rPr>
              <a:t>0755</a:t>
            </a:r>
            <a:r>
              <a:rPr kumimoji="0" lang="zh-CN" altLang="en-US" sz="2400" dirty="0">
                <a:latin typeface="微软雅黑" panose="020B0503020204020204" pitchFamily="34" charset="-122"/>
                <a:ea typeface="微软雅黑" panose="020B0503020204020204" pitchFamily="34" charset="-122"/>
              </a:rPr>
              <a:t>和</a:t>
            </a:r>
            <a:r>
              <a:rPr kumimoji="0" lang="en-US" altLang="zh-CN" sz="2400" dirty="0">
                <a:latin typeface="微软雅黑" panose="020B0503020204020204" pitchFamily="34" charset="-122"/>
                <a:ea typeface="微软雅黑" panose="020B0503020204020204" pitchFamily="34" charset="-122"/>
              </a:rPr>
              <a:t>029</a:t>
            </a:r>
            <a:r>
              <a:rPr kumimoji="0" lang="zh-CN" altLang="en-US" sz="2400" dirty="0">
                <a:latin typeface="微软雅黑" panose="020B0503020204020204" pitchFamily="34" charset="-122"/>
                <a:ea typeface="微软雅黑" panose="020B0503020204020204" pitchFamily="34" charset="-122"/>
              </a:rPr>
              <a:t>，设嫌犯原籍区号为</a:t>
            </a:r>
            <a:r>
              <a:rPr kumimoji="0" lang="en-US" altLang="zh-CN" sz="2400" dirty="0">
                <a:latin typeface="微软雅黑" panose="020B0503020204020204" pitchFamily="34" charset="-122"/>
                <a:ea typeface="微软雅黑" panose="020B0503020204020204" pitchFamily="34" charset="-122"/>
              </a:rPr>
              <a:t>0715</a:t>
            </a:r>
            <a:r>
              <a:rPr kumimoji="0" lang="zh-CN" altLang="en-US" sz="2400" dirty="0">
                <a:latin typeface="微软雅黑" panose="020B0503020204020204" pitchFamily="34" charset="-122"/>
                <a:ea typeface="微软雅黑" panose="020B0503020204020204" pitchFamily="34" charset="-122"/>
              </a:rPr>
              <a:t>。请写出从通话记录</a:t>
            </a:r>
            <a:r>
              <a:rPr kumimoji="0" lang="en-US" altLang="zh-CN" sz="2400" dirty="0">
                <a:latin typeface="微软雅黑" panose="020B0503020204020204" pitchFamily="34" charset="-122"/>
                <a:ea typeface="微软雅黑" panose="020B0503020204020204" pitchFamily="34" charset="-122"/>
              </a:rPr>
              <a:t>R</a:t>
            </a:r>
            <a:r>
              <a:rPr kumimoji="0" lang="zh-CN" altLang="en-US" sz="2400" dirty="0">
                <a:latin typeface="微软雅黑" panose="020B0503020204020204" pitchFamily="34" charset="-122"/>
                <a:ea typeface="微软雅黑" panose="020B0503020204020204" pitchFamily="34" charset="-122"/>
              </a:rPr>
              <a:t>中查询刑侦人员需要重点特别排查的手机号的</a:t>
            </a:r>
            <a:r>
              <a:rPr kumimoji="0" lang="en-US" altLang="zh-CN" sz="2400" dirty="0">
                <a:latin typeface="微软雅黑" panose="020B0503020204020204" pitchFamily="34" charset="-122"/>
                <a:ea typeface="微软雅黑" panose="020B0503020204020204" pitchFamily="34" charset="-122"/>
              </a:rPr>
              <a:t>SQL</a:t>
            </a:r>
            <a:r>
              <a:rPr kumimoji="0" lang="zh-CN" altLang="en-US" sz="2400" dirty="0">
                <a:latin typeface="微软雅黑" panose="020B0503020204020204" pitchFamily="34" charset="-122"/>
                <a:ea typeface="微软雅黑" panose="020B0503020204020204" pitchFamily="34" charset="-122"/>
              </a:rPr>
              <a:t>语句。</a:t>
            </a:r>
          </a:p>
        </p:txBody>
      </p:sp>
      <p:graphicFrame>
        <p:nvGraphicFramePr>
          <p:cNvPr id="6" name="Group 3"/>
          <p:cNvGraphicFramePr>
            <a:graphicFrameLocks noGrp="1"/>
          </p:cNvGraphicFramePr>
          <p:nvPr>
            <p:ph sz="half" idx="4294967295"/>
            <p:extLst>
              <p:ext uri="{D42A27DB-BD31-4B8C-83A1-F6EECF244321}">
                <p14:modId xmlns:p14="http://schemas.microsoft.com/office/powerpoint/2010/main" val="1297707220"/>
              </p:ext>
            </p:extLst>
          </p:nvPr>
        </p:nvGraphicFramePr>
        <p:xfrm>
          <a:off x="241202" y="4660623"/>
          <a:ext cx="8352928" cy="1088814"/>
        </p:xfrm>
        <a:graphic>
          <a:graphicData uri="http://schemas.openxmlformats.org/drawingml/2006/table">
            <a:tbl>
              <a:tblPr/>
              <a:tblGrid>
                <a:gridCol w="1194906">
                  <a:extLst>
                    <a:ext uri="{9D8B030D-6E8A-4147-A177-3AD203B41FA5}">
                      <a16:colId xmlns:a16="http://schemas.microsoft.com/office/drawing/2014/main" val="20000"/>
                    </a:ext>
                  </a:extLst>
                </a:gridCol>
                <a:gridCol w="1478571">
                  <a:extLst>
                    <a:ext uri="{9D8B030D-6E8A-4147-A177-3AD203B41FA5}">
                      <a16:colId xmlns:a16="http://schemas.microsoft.com/office/drawing/2014/main" val="20001"/>
                    </a:ext>
                  </a:extLst>
                </a:gridCol>
                <a:gridCol w="1324155">
                  <a:extLst>
                    <a:ext uri="{9D8B030D-6E8A-4147-A177-3AD203B41FA5}">
                      <a16:colId xmlns:a16="http://schemas.microsoft.com/office/drawing/2014/main" val="20002"/>
                    </a:ext>
                  </a:extLst>
                </a:gridCol>
                <a:gridCol w="1405285">
                  <a:extLst>
                    <a:ext uri="{9D8B030D-6E8A-4147-A177-3AD203B41FA5}">
                      <a16:colId xmlns:a16="http://schemas.microsoft.com/office/drawing/2014/main" val="20003"/>
                    </a:ext>
                  </a:extLst>
                </a:gridCol>
                <a:gridCol w="1475911">
                  <a:extLst>
                    <a:ext uri="{9D8B030D-6E8A-4147-A177-3AD203B41FA5}">
                      <a16:colId xmlns:a16="http://schemas.microsoft.com/office/drawing/2014/main" val="20004"/>
                    </a:ext>
                  </a:extLst>
                </a:gridCol>
                <a:gridCol w="1474100">
                  <a:extLst>
                    <a:ext uri="{9D8B030D-6E8A-4147-A177-3AD203B41FA5}">
                      <a16:colId xmlns:a16="http://schemas.microsoft.com/office/drawing/2014/main" val="20005"/>
                    </a:ext>
                  </a:extLst>
                </a:gridCol>
              </a:tblGrid>
              <a:tr h="534139">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主叫号码</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Oid</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被叫号码</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通话地区号</a:t>
                      </a:r>
                      <a:endParaRPr kumimoji="1" lang="en-US" altLang="zh-CN"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area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en-US" altLang="zh-CN"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extLst>
                  <a:ext uri="{0D108BD9-81ED-4DB2-BD59-A6C34878D82A}">
                    <a16:rowId xmlns:a16="http://schemas.microsoft.com/office/drawing/2014/main" val="10000"/>
                  </a:ext>
                </a:extLst>
              </a:tr>
              <a:tr h="393870">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1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1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文本框 6">
            <a:extLst>
              <a:ext uri="{FF2B5EF4-FFF2-40B4-BE49-F238E27FC236}">
                <a16:creationId xmlns:a16="http://schemas.microsoft.com/office/drawing/2014/main" id="{ABB4B193-4D88-4D62-97B1-49349E29C994}"/>
              </a:ext>
            </a:extLst>
          </p:cNvPr>
          <p:cNvSpPr txBox="1"/>
          <p:nvPr/>
        </p:nvSpPr>
        <p:spPr>
          <a:xfrm>
            <a:off x="119994" y="5739555"/>
            <a:ext cx="8474136" cy="830997"/>
          </a:xfrm>
          <a:prstGeom prst="rect">
            <a:avLst/>
          </a:prstGeom>
          <a:noFill/>
        </p:spPr>
        <p:txBody>
          <a:bodyPr wrap="square" rtlCol="0">
            <a:spAutoFit/>
          </a:bodyPr>
          <a:lstStyle/>
          <a:p>
            <a:pPr eaLnBrk="0" fontAlgn="base" hangingPunct="0">
              <a:spcBef>
                <a:spcPct val="0"/>
              </a:spcBef>
              <a:spcAft>
                <a:spcPct val="0"/>
              </a:spcAft>
            </a:pPr>
            <a:r>
              <a:rPr kumimoji="1" lang="zh-CN" altLang="en-US" dirty="0">
                <a:solidFill>
                  <a:srgbClr val="FF0000"/>
                </a:solidFill>
                <a:latin typeface="微软雅黑" panose="020B0503020204020204" pitchFamily="34" charset="-122"/>
                <a:ea typeface="微软雅黑" panose="020B0503020204020204" pitchFamily="34" charset="-122"/>
              </a:rPr>
              <a:t>提示：与子女都有通话记录，且通话地不在二位工作地，也不在原籍的号码将大大缩小侦察范围。</a:t>
            </a:r>
          </a:p>
        </p:txBody>
      </p:sp>
    </p:spTree>
    <p:extLst>
      <p:ext uri="{BB962C8B-B14F-4D97-AF65-F5344CB8AC3E}">
        <p14:creationId xmlns:p14="http://schemas.microsoft.com/office/powerpoint/2010/main" val="99784975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669360"/>
          </a:xfrm>
        </p:spPr>
        <p:txBody>
          <a:bodyPr/>
          <a:lstStyle/>
          <a:p>
            <a:pPr marL="0" indent="0">
              <a:buNone/>
            </a:pPr>
            <a:r>
              <a:rPr lang="en-US" altLang="zh-CN" sz="2400" dirty="0"/>
              <a:t>SELECT R1.oid, R1.area</a:t>
            </a:r>
            <a:endParaRPr lang="zh-CN" altLang="zh-CN" sz="2400" dirty="0"/>
          </a:p>
          <a:p>
            <a:pPr marL="0" indent="0">
              <a:buNone/>
            </a:pPr>
            <a:r>
              <a:rPr lang="en-US" altLang="zh-CN" sz="2400" dirty="0"/>
              <a:t>FROM R R1, R R2</a:t>
            </a:r>
            <a:endParaRPr lang="zh-CN" altLang="zh-CN" sz="2400" dirty="0"/>
          </a:p>
          <a:p>
            <a:pPr marL="0" indent="0">
              <a:buNone/>
            </a:pPr>
            <a:r>
              <a:rPr lang="en-US" altLang="zh-CN" sz="2400" dirty="0"/>
              <a:t>WHERE </a:t>
            </a:r>
            <a:r>
              <a:rPr lang="en-US" altLang="zh-CN" sz="2400" dirty="0">
                <a:solidFill>
                  <a:srgbClr val="0000FF"/>
                </a:solidFill>
              </a:rPr>
              <a:t>R1.oid=R2.oid</a:t>
            </a:r>
            <a:endParaRPr lang="zh-CN" altLang="zh-CN" sz="2400" dirty="0">
              <a:solidFill>
                <a:srgbClr val="0000FF"/>
              </a:solidFill>
            </a:endParaRPr>
          </a:p>
          <a:p>
            <a:pPr marL="0" indent="0">
              <a:buNone/>
            </a:pPr>
            <a:r>
              <a:rPr lang="en-US" altLang="zh-CN" sz="2400" dirty="0"/>
              <a:t>AND R1.Tid=1</a:t>
            </a:r>
            <a:endParaRPr lang="zh-CN" altLang="zh-CN" sz="2400" dirty="0"/>
          </a:p>
          <a:p>
            <a:pPr marL="0" indent="0">
              <a:buNone/>
            </a:pPr>
            <a:r>
              <a:rPr lang="en-US" altLang="zh-CN" sz="2400" dirty="0"/>
              <a:t>AND R2.Tid=2</a:t>
            </a:r>
            <a:endParaRPr lang="zh-CN" altLang="zh-CN" sz="2400" dirty="0"/>
          </a:p>
          <a:p>
            <a:pPr marL="0" indent="0">
              <a:buNone/>
            </a:pPr>
            <a:r>
              <a:rPr lang="en-US" altLang="zh-CN" sz="2400" dirty="0"/>
              <a:t>AND R1.area NOT IN </a:t>
            </a:r>
            <a:r>
              <a:rPr lang="en-US" altLang="zh-CN" sz="2400" dirty="0">
                <a:solidFill>
                  <a:srgbClr val="FF0000"/>
                </a:solidFill>
              </a:rPr>
              <a:t>(0715, 0755, 029)</a:t>
            </a:r>
          </a:p>
          <a:p>
            <a:pPr marL="0" indent="0">
              <a:buNone/>
            </a:pPr>
            <a:endParaRPr lang="en-US" altLang="zh-CN" sz="2400" dirty="0"/>
          </a:p>
          <a:p>
            <a:pPr marL="0" indent="0">
              <a:buNone/>
            </a:pPr>
            <a:r>
              <a:rPr lang="en-US" altLang="zh-CN" sz="2400" dirty="0"/>
              <a:t>SELECT R1.oid, R1.area</a:t>
            </a:r>
            <a:endParaRPr lang="zh-CN" altLang="zh-CN" sz="2400" dirty="0"/>
          </a:p>
          <a:p>
            <a:pPr marL="0" indent="0">
              <a:buNone/>
            </a:pPr>
            <a:r>
              <a:rPr lang="en-US" altLang="zh-CN" sz="2400" dirty="0"/>
              <a:t>FROM R R1</a:t>
            </a:r>
            <a:endParaRPr lang="zh-CN" altLang="zh-CN" sz="2400" dirty="0"/>
          </a:p>
          <a:p>
            <a:pPr marL="0" indent="0">
              <a:buNone/>
            </a:pPr>
            <a:r>
              <a:rPr lang="en-US" altLang="zh-CN" sz="2400" dirty="0"/>
              <a:t>WHERE R1.Tid=1</a:t>
            </a:r>
            <a:endParaRPr lang="zh-CN" altLang="zh-CN" sz="2400" dirty="0"/>
          </a:p>
          <a:p>
            <a:pPr marL="0" indent="0">
              <a:buNone/>
            </a:pPr>
            <a:r>
              <a:rPr lang="en-US" altLang="zh-CN" sz="2400" dirty="0"/>
              <a:t>AND R1.area NOT IN</a:t>
            </a:r>
            <a:r>
              <a:rPr lang="en-US" altLang="zh-CN" sz="2400" dirty="0">
                <a:solidFill>
                  <a:srgbClr val="FF0000"/>
                </a:solidFill>
              </a:rPr>
              <a:t> (0715, 0755, 029)</a:t>
            </a:r>
            <a:endParaRPr lang="zh-CN" altLang="zh-CN" sz="2400" dirty="0">
              <a:solidFill>
                <a:srgbClr val="FF0000"/>
              </a:solidFill>
            </a:endParaRPr>
          </a:p>
          <a:p>
            <a:pPr marL="0" indent="0">
              <a:buNone/>
            </a:pPr>
            <a:r>
              <a:rPr lang="en-US" altLang="zh-CN" sz="2400" dirty="0"/>
              <a:t>AND EXISTS (</a:t>
            </a:r>
            <a:endParaRPr lang="zh-CN" altLang="zh-CN" sz="2400" dirty="0"/>
          </a:p>
          <a:p>
            <a:pPr marL="0" indent="0">
              <a:buNone/>
            </a:pPr>
            <a:r>
              <a:rPr lang="en-US" altLang="zh-CN" sz="2400" dirty="0"/>
              <a:t>SELECT * FROM R R2</a:t>
            </a:r>
            <a:endParaRPr lang="zh-CN" altLang="zh-CN" sz="2400" dirty="0"/>
          </a:p>
          <a:p>
            <a:pPr marL="0" indent="0">
              <a:buNone/>
            </a:pPr>
            <a:r>
              <a:rPr lang="en-US" altLang="zh-CN" sz="2400" dirty="0"/>
              <a:t>WHERE </a:t>
            </a:r>
            <a:r>
              <a:rPr lang="en-US" altLang="zh-CN" sz="2400" dirty="0">
                <a:solidFill>
                  <a:srgbClr val="0000FF"/>
                </a:solidFill>
              </a:rPr>
              <a:t>R1.oid = R2.oid</a:t>
            </a:r>
            <a:endParaRPr lang="zh-CN" altLang="zh-CN" sz="2400" dirty="0">
              <a:solidFill>
                <a:srgbClr val="0000FF"/>
              </a:solidFill>
            </a:endParaRPr>
          </a:p>
          <a:p>
            <a:pPr marL="0" indent="0">
              <a:buNone/>
            </a:pPr>
            <a:r>
              <a:rPr lang="en-US" altLang="zh-CN" sz="2400" dirty="0"/>
              <a:t>AND R2.Tid=2)</a:t>
            </a:r>
            <a:endParaRPr lang="zh-CN"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179</a:t>
            </a:fld>
            <a:endParaRPr lang="en-US" altLang="zh-CN"/>
          </a:p>
        </p:txBody>
      </p:sp>
    </p:spTree>
    <p:extLst>
      <p:ext uri="{BB962C8B-B14F-4D97-AF65-F5344CB8AC3E}">
        <p14:creationId xmlns:p14="http://schemas.microsoft.com/office/powerpoint/2010/main" val="2756959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F019990-E4BF-4DF2-A9DE-E56E13CB40EC}" type="slidenum">
              <a:rPr lang="en-US" altLang="zh-CN" smtClean="0"/>
              <a:pPr>
                <a:defRPr/>
              </a:pPr>
              <a:t>18</a:t>
            </a:fld>
            <a:endParaRPr lang="en-US" altLang="zh-CN"/>
          </a:p>
        </p:txBody>
      </p:sp>
      <p:pic>
        <p:nvPicPr>
          <p:cNvPr id="125954" name="Picture 2"/>
          <p:cNvPicPr>
            <a:picLocks noChangeAspect="1" noChangeArrowheads="1"/>
          </p:cNvPicPr>
          <p:nvPr/>
        </p:nvPicPr>
        <p:blipFill>
          <a:blip r:embed="rId2" cstate="print"/>
          <a:srcRect/>
          <a:stretch>
            <a:fillRect/>
          </a:stretch>
        </p:blipFill>
        <p:spPr bwMode="auto">
          <a:xfrm>
            <a:off x="179512" y="548680"/>
            <a:ext cx="8705850" cy="6120680"/>
          </a:xfrm>
          <a:prstGeom prst="rect">
            <a:avLst/>
          </a:prstGeom>
          <a:noFill/>
          <a:ln w="9525">
            <a:noFill/>
            <a:miter lim="800000"/>
            <a:headEnd/>
            <a:tailEnd/>
          </a:ln>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7"/>
          <p:cNvSpPr>
            <a:spLocks noGrp="1" noChangeArrowheads="1"/>
          </p:cNvSpPr>
          <p:nvPr>
            <p:ph idx="1"/>
          </p:nvPr>
        </p:nvSpPr>
        <p:spPr>
          <a:xfrm>
            <a:off x="250825" y="428604"/>
            <a:ext cx="8713788" cy="6286521"/>
          </a:xfrm>
        </p:spPr>
        <p:txBody>
          <a:bodyPr/>
          <a:lstStyle/>
          <a:p>
            <a:pPr eaLnBrk="1" hangingPunct="1">
              <a:lnSpc>
                <a:spcPct val="120000"/>
              </a:lnSpc>
              <a:buFont typeface="Wingdings" pitchFamily="2" charset="2"/>
              <a:buNone/>
            </a:pPr>
            <a:r>
              <a:rPr lang="en-US" altLang="zh-CN" sz="2800" b="1" dirty="0"/>
              <a:t>3.8 </a:t>
            </a:r>
            <a:r>
              <a:rPr lang="zh-CN" altLang="en-US" sz="2800" b="1" dirty="0"/>
              <a:t>数据库控制</a:t>
            </a:r>
          </a:p>
          <a:p>
            <a:pPr eaLnBrk="1" hangingPunct="1">
              <a:lnSpc>
                <a:spcPct val="120000"/>
              </a:lnSpc>
              <a:buFont typeface="Wingdings" pitchFamily="2" charset="2"/>
              <a:buNone/>
            </a:pPr>
            <a:r>
              <a:rPr lang="en-US" altLang="zh-CN" sz="2400" b="1" dirty="0"/>
              <a:t>3.8.1</a:t>
            </a:r>
            <a:r>
              <a:rPr lang="zh-CN" altLang="en-US" sz="2400" b="1" dirty="0"/>
              <a:t>安全控制</a:t>
            </a:r>
          </a:p>
          <a:p>
            <a:pPr eaLnBrk="1" hangingPunct="1">
              <a:lnSpc>
                <a:spcPct val="120000"/>
              </a:lnSpc>
              <a:buFont typeface="Wingdings" pitchFamily="2" charset="2"/>
              <a:buNone/>
            </a:pPr>
            <a:r>
              <a:rPr lang="en-US" altLang="zh-CN" sz="2400" dirty="0"/>
              <a:t>1</a:t>
            </a:r>
            <a:r>
              <a:rPr lang="zh-CN" altLang="en-US" sz="2400" dirty="0"/>
              <a:t>、功能：控制用户对数据的存取权力</a:t>
            </a:r>
          </a:p>
          <a:p>
            <a:pPr eaLnBrk="1" hangingPunct="1">
              <a:lnSpc>
                <a:spcPct val="120000"/>
              </a:lnSpc>
              <a:buFont typeface="Wingdings" pitchFamily="2" charset="2"/>
              <a:buNone/>
            </a:pPr>
            <a:r>
              <a:rPr lang="en-US" altLang="zh-CN" sz="2400" dirty="0"/>
              <a:t>2</a:t>
            </a:r>
            <a:r>
              <a:rPr lang="zh-CN" altLang="en-US" sz="2400" dirty="0"/>
              <a:t>、方法：</a:t>
            </a:r>
          </a:p>
          <a:p>
            <a:pPr eaLnBrk="1" hangingPunct="1">
              <a:lnSpc>
                <a:spcPct val="120000"/>
              </a:lnSpc>
              <a:buFont typeface="Wingdings" pitchFamily="2" charset="2"/>
              <a:buNone/>
            </a:pPr>
            <a:r>
              <a:rPr lang="zh-CN" altLang="en-US" sz="2400" dirty="0"/>
              <a:t>① </a:t>
            </a:r>
            <a:r>
              <a:rPr lang="en-US" altLang="zh-CN" sz="2400" dirty="0"/>
              <a:t>DBA</a:t>
            </a:r>
            <a:r>
              <a:rPr lang="zh-CN" altLang="en-US" sz="2400" dirty="0"/>
              <a:t>实施权利授予说明</a:t>
            </a:r>
          </a:p>
          <a:p>
            <a:pPr eaLnBrk="1" hangingPunct="1">
              <a:lnSpc>
                <a:spcPct val="120000"/>
              </a:lnSpc>
              <a:buFont typeface="Wingdings" pitchFamily="2" charset="2"/>
              <a:buNone/>
            </a:pPr>
            <a:r>
              <a:rPr lang="zh-CN" altLang="en-US" sz="2400" dirty="0"/>
              <a:t>② </a:t>
            </a:r>
            <a:r>
              <a:rPr lang="en-US" altLang="zh-CN" sz="2400" dirty="0"/>
              <a:t>DBMS</a:t>
            </a:r>
            <a:r>
              <a:rPr lang="zh-CN" altLang="en-US" sz="2400" dirty="0"/>
              <a:t>保存（</a:t>
            </a:r>
            <a:r>
              <a:rPr lang="en-US" altLang="zh-CN" sz="2400" dirty="0"/>
              <a:t>DD</a:t>
            </a:r>
            <a:r>
              <a:rPr lang="zh-CN" altLang="en-US" sz="2400" dirty="0"/>
              <a:t>）、检查、作出决定与处理。</a:t>
            </a:r>
            <a:endParaRPr lang="en-US" altLang="zh-CN" sz="2400" dirty="0"/>
          </a:p>
          <a:p>
            <a:pPr eaLnBrk="1" hangingPunct="1">
              <a:lnSpc>
                <a:spcPct val="120000"/>
              </a:lnSpc>
              <a:buFont typeface="Wingdings" pitchFamily="2" charset="2"/>
              <a:buNone/>
            </a:pPr>
            <a:r>
              <a:rPr lang="en-US" altLang="zh-CN" sz="2400" dirty="0"/>
              <a:t>3</a:t>
            </a:r>
            <a:r>
              <a:rPr lang="zh-CN" altLang="en-US" sz="2400" dirty="0"/>
              <a:t>、授权语句</a:t>
            </a:r>
          </a:p>
          <a:p>
            <a:pPr eaLnBrk="1" hangingPunct="1">
              <a:lnSpc>
                <a:spcPct val="120000"/>
              </a:lnSpc>
              <a:buFont typeface="Wingdings" pitchFamily="2" charset="2"/>
              <a:buNone/>
            </a:pPr>
            <a:r>
              <a:rPr lang="en-US" altLang="zh-CN" sz="2400" dirty="0"/>
              <a:t>grant </a:t>
            </a:r>
            <a:r>
              <a:rPr lang="zh-CN" altLang="en-US" sz="2400" dirty="0"/>
              <a:t>权力</a:t>
            </a:r>
            <a:r>
              <a:rPr lang="en-US" altLang="zh-CN" sz="2400" dirty="0"/>
              <a:t>[</a:t>
            </a:r>
            <a:r>
              <a:rPr lang="zh-CN" altLang="en-US" sz="2400" dirty="0"/>
              <a:t>，权力</a:t>
            </a:r>
            <a:r>
              <a:rPr lang="en-US" altLang="zh-CN" sz="2400" dirty="0"/>
              <a:t>]</a:t>
            </a:r>
            <a:r>
              <a:rPr lang="en-US" altLang="zh-CN" sz="2400" dirty="0">
                <a:latin typeface="Times New Roman" pitchFamily="18" charset="0"/>
              </a:rPr>
              <a:t>…</a:t>
            </a:r>
            <a:r>
              <a:rPr lang="en-US" altLang="zh-CN" sz="2400" dirty="0"/>
              <a:t>[on </a:t>
            </a:r>
            <a:r>
              <a:rPr lang="zh-CN" altLang="en-US" sz="2400" dirty="0"/>
              <a:t>对象类型   对象名</a:t>
            </a:r>
            <a:r>
              <a:rPr lang="en-US" altLang="zh-CN" sz="2400" dirty="0"/>
              <a:t>] to </a:t>
            </a:r>
            <a:r>
              <a:rPr lang="zh-CN" altLang="en-US" sz="2400" dirty="0"/>
              <a:t>用户</a:t>
            </a:r>
            <a:r>
              <a:rPr lang="en-US" altLang="zh-CN" sz="2400" dirty="0"/>
              <a:t>[</a:t>
            </a:r>
            <a:r>
              <a:rPr lang="zh-CN" altLang="en-US" sz="2400" dirty="0"/>
              <a:t>，用户</a:t>
            </a:r>
            <a:r>
              <a:rPr lang="en-US" altLang="zh-CN" sz="2400" dirty="0"/>
              <a:t>]</a:t>
            </a:r>
            <a:r>
              <a:rPr lang="en-US" altLang="zh-CN" sz="2400" dirty="0">
                <a:latin typeface="Times New Roman" pitchFamily="18" charset="0"/>
              </a:rPr>
              <a:t>…</a:t>
            </a:r>
            <a:endParaRPr lang="en-US" altLang="zh-CN" sz="2400" dirty="0"/>
          </a:p>
          <a:p>
            <a:pPr eaLnBrk="1" hangingPunct="1">
              <a:lnSpc>
                <a:spcPct val="120000"/>
              </a:lnSpc>
              <a:buFont typeface="Wingdings" pitchFamily="2" charset="2"/>
              <a:buNone/>
            </a:pPr>
            <a:r>
              <a:rPr lang="en-US" altLang="zh-CN" sz="2400" dirty="0"/>
              <a:t>[with grant option];</a:t>
            </a:r>
          </a:p>
          <a:p>
            <a:pPr marL="0" indent="0" eaLnBrk="1" hangingPunct="1">
              <a:lnSpc>
                <a:spcPct val="90000"/>
              </a:lnSpc>
              <a:buFont typeface="Wingdings" pitchFamily="2" charset="2"/>
              <a:buNone/>
            </a:pPr>
            <a:r>
              <a:rPr lang="en-US" altLang="zh-CN" sz="2400" dirty="0"/>
              <a:t>4</a:t>
            </a:r>
            <a:r>
              <a:rPr lang="zh-CN" altLang="en-US" sz="2400" dirty="0"/>
              <a:t>、权力撤消</a:t>
            </a:r>
          </a:p>
          <a:p>
            <a:pPr marL="0" indent="0" eaLnBrk="1" hangingPunct="1">
              <a:lnSpc>
                <a:spcPct val="90000"/>
              </a:lnSpc>
              <a:buFont typeface="Wingdings" pitchFamily="2" charset="2"/>
              <a:buNone/>
            </a:pPr>
            <a:r>
              <a:rPr lang="en-US" altLang="zh-CN" sz="2400" dirty="0"/>
              <a:t>revoke  </a:t>
            </a:r>
            <a:r>
              <a:rPr lang="zh-CN" altLang="en-US" sz="2400" dirty="0"/>
              <a:t>权力</a:t>
            </a:r>
            <a:r>
              <a:rPr lang="en-US" altLang="zh-CN" sz="2400" dirty="0"/>
              <a:t>1[</a:t>
            </a:r>
            <a:r>
              <a:rPr lang="zh-CN" altLang="en-US" sz="2400" dirty="0"/>
              <a:t>，权力</a:t>
            </a:r>
            <a:r>
              <a:rPr lang="en-US" altLang="zh-CN" sz="2400" dirty="0"/>
              <a:t>2]</a:t>
            </a:r>
            <a:r>
              <a:rPr lang="en-US" altLang="zh-CN" sz="2400" dirty="0">
                <a:latin typeface="Times New Roman" pitchFamily="18" charset="0"/>
              </a:rPr>
              <a:t>…</a:t>
            </a:r>
            <a:r>
              <a:rPr lang="en-US" altLang="zh-CN" sz="2400" dirty="0"/>
              <a:t>[on </a:t>
            </a:r>
            <a:r>
              <a:rPr lang="zh-CN" altLang="en-US" sz="2400" dirty="0"/>
              <a:t>对象类型  对象名</a:t>
            </a:r>
            <a:r>
              <a:rPr lang="en-US" altLang="zh-CN" sz="2400" dirty="0"/>
              <a:t>] from </a:t>
            </a:r>
            <a:r>
              <a:rPr lang="zh-CN" altLang="en-US" sz="2400" dirty="0"/>
              <a:t>用户</a:t>
            </a:r>
            <a:r>
              <a:rPr lang="en-US" altLang="zh-CN" sz="2400" dirty="0"/>
              <a:t>1[</a:t>
            </a:r>
            <a:r>
              <a:rPr lang="zh-CN" altLang="en-US" sz="2400" dirty="0"/>
              <a:t>，用户</a:t>
            </a:r>
            <a:r>
              <a:rPr lang="en-US" altLang="zh-CN" sz="2400" dirty="0"/>
              <a:t>2]</a:t>
            </a:r>
            <a:r>
              <a:rPr lang="en-US" altLang="zh-CN" sz="2400" dirty="0">
                <a:latin typeface="Times New Roman" pitchFamily="18" charset="0"/>
              </a:rPr>
              <a:t>…</a:t>
            </a:r>
            <a:endParaRPr lang="en-US" altLang="zh-CN" sz="2400" dirty="0"/>
          </a:p>
          <a:p>
            <a:pPr eaLnBrk="1" hangingPunct="1">
              <a:lnSpc>
                <a:spcPct val="120000"/>
              </a:lnSpc>
              <a:buFont typeface="Wingdings" pitchFamily="2" charset="2"/>
              <a:buNone/>
            </a:pPr>
            <a:endParaRPr lang="zh-CN" altLang="en-US" sz="2400" dirty="0"/>
          </a:p>
        </p:txBody>
      </p:sp>
      <p:sp>
        <p:nvSpPr>
          <p:cNvPr id="3" name="灯片编号占位符 2"/>
          <p:cNvSpPr>
            <a:spLocks noGrp="1"/>
          </p:cNvSpPr>
          <p:nvPr>
            <p:ph type="sldNum" sz="quarter" idx="12"/>
          </p:nvPr>
        </p:nvSpPr>
        <p:spPr/>
        <p:txBody>
          <a:bodyPr/>
          <a:lstStyle/>
          <a:p>
            <a:pPr>
              <a:defRPr/>
            </a:pPr>
            <a:fld id="{F843F5E8-963B-484C-922B-9037E43E5622}" type="slidenum">
              <a:rPr lang="en-US" altLang="zh-CN" smtClean="0"/>
              <a:pPr>
                <a:defRPr/>
              </a:pPr>
              <a:t>180</a:t>
            </a:fld>
            <a:endParaRPr lang="en-US" altLang="zh-CN"/>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500063" y="796925"/>
          <a:ext cx="8175625" cy="5132388"/>
        </p:xfrm>
        <a:graphic>
          <a:graphicData uri="http://schemas.openxmlformats.org/presentationml/2006/ole">
            <mc:AlternateContent xmlns:mc="http://schemas.openxmlformats.org/markup-compatibility/2006">
              <mc:Choice xmlns:v="urn:schemas-microsoft-com:vml" Requires="v">
                <p:oleObj spid="_x0000_s8526" name="Document" r:id="rId3" imgW="8659368" imgH="5440680" progId="Word.Document.8">
                  <p:embed/>
                </p:oleObj>
              </mc:Choice>
              <mc:Fallback>
                <p:oleObj name="Document" r:id="rId3" imgW="8659368" imgH="5440680" progId="Word.Document.8">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796925"/>
                        <a:ext cx="8175625" cy="513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39229C56-FAE0-4B88-A963-E4EA6BF3E352}" type="slidenum">
              <a:rPr lang="en-US" altLang="zh-CN" smtClean="0"/>
              <a:pPr>
                <a:defRPr/>
              </a:pPr>
              <a:t>181</a:t>
            </a:fld>
            <a:endParaRPr lang="en-US" altLang="zh-CN"/>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ChangeArrowheads="1"/>
          </p:cNvSpPr>
          <p:nvPr>
            <p:ph idx="1"/>
          </p:nvPr>
        </p:nvSpPr>
        <p:spPr>
          <a:xfrm>
            <a:off x="250825" y="617538"/>
            <a:ext cx="8066088" cy="3668712"/>
          </a:xfrm>
        </p:spPr>
        <p:txBody>
          <a:bodyPr/>
          <a:lstStyle/>
          <a:p>
            <a:pPr marL="0" indent="0" eaLnBrk="1" hangingPunct="1">
              <a:buFont typeface="Wingdings" pitchFamily="2" charset="2"/>
              <a:buNone/>
            </a:pPr>
            <a:r>
              <a:rPr lang="en-US" altLang="zh-CN" sz="2400" b="1" dirty="0"/>
              <a:t>3.8.2</a:t>
            </a:r>
            <a:r>
              <a:rPr lang="zh-CN" altLang="en-US" sz="2400" b="1" dirty="0"/>
              <a:t>完整性控制</a:t>
            </a:r>
          </a:p>
          <a:p>
            <a:pPr marL="0" indent="0" eaLnBrk="1" hangingPunct="1">
              <a:buFont typeface="Wingdings" pitchFamily="2" charset="2"/>
              <a:buNone/>
            </a:pPr>
            <a:r>
              <a:rPr lang="en-US" altLang="zh-CN" sz="2400" dirty="0"/>
              <a:t>1. unique </a:t>
            </a:r>
          </a:p>
          <a:p>
            <a:pPr marL="0" indent="0" eaLnBrk="1" hangingPunct="1">
              <a:buFont typeface="Wingdings" pitchFamily="2" charset="2"/>
              <a:buNone/>
            </a:pPr>
            <a:r>
              <a:rPr lang="en-US" altLang="zh-CN" sz="2400" dirty="0"/>
              <a:t>2. Not null </a:t>
            </a:r>
          </a:p>
          <a:p>
            <a:pPr marL="0" indent="0" eaLnBrk="1" hangingPunct="1">
              <a:buFont typeface="Wingdings" pitchFamily="2" charset="2"/>
              <a:buNone/>
            </a:pPr>
            <a:r>
              <a:rPr lang="en-US" altLang="zh-CN" sz="2400" dirty="0"/>
              <a:t>3. </a:t>
            </a:r>
            <a:r>
              <a:rPr lang="zh-CN" altLang="en-US" sz="2400" dirty="0"/>
              <a:t>参照完整性 </a:t>
            </a:r>
            <a:endParaRPr lang="en-US" altLang="zh-CN" sz="2400" dirty="0"/>
          </a:p>
          <a:p>
            <a:pPr marL="0" indent="0" eaLnBrk="1" hangingPunct="1">
              <a:buFont typeface="Wingdings" pitchFamily="2" charset="2"/>
              <a:buNone/>
            </a:pPr>
            <a:r>
              <a:rPr lang="en-US" altLang="zh-CN" sz="2400" dirty="0"/>
              <a:t>4. </a:t>
            </a:r>
            <a:r>
              <a:rPr lang="zh-CN" altLang="en-US" sz="2400" dirty="0"/>
              <a:t>相容性（范围） </a:t>
            </a:r>
            <a:endParaRPr lang="en-US" altLang="zh-CN" sz="2400" dirty="0"/>
          </a:p>
          <a:p>
            <a:pPr marL="0" indent="0" eaLnBrk="1" hangingPunct="1">
              <a:buFont typeface="Wingdings" pitchFamily="2" charset="2"/>
              <a:buNone/>
            </a:pPr>
            <a:r>
              <a:rPr lang="en-US" altLang="zh-CN" sz="2400" dirty="0"/>
              <a:t>5. </a:t>
            </a:r>
            <a:r>
              <a:rPr lang="zh-CN" altLang="en-US" sz="2400" dirty="0"/>
              <a:t>函数依赖</a:t>
            </a:r>
            <a:endParaRPr lang="en-US" altLang="zh-CN" sz="2400" dirty="0"/>
          </a:p>
        </p:txBody>
      </p:sp>
      <p:sp>
        <p:nvSpPr>
          <p:cNvPr id="3" name="灯片编号占位符 2"/>
          <p:cNvSpPr>
            <a:spLocks noGrp="1"/>
          </p:cNvSpPr>
          <p:nvPr>
            <p:ph type="sldNum" sz="quarter" idx="12"/>
          </p:nvPr>
        </p:nvSpPr>
        <p:spPr/>
        <p:txBody>
          <a:bodyPr/>
          <a:lstStyle/>
          <a:p>
            <a:pPr>
              <a:defRPr/>
            </a:pPr>
            <a:fld id="{D88734F4-9D9E-4B6E-8B46-7BD96BCBC8DA}" type="slidenum">
              <a:rPr lang="en-US" altLang="zh-CN" smtClean="0"/>
              <a:pPr>
                <a:defRPr/>
              </a:pPr>
              <a:t>182</a:t>
            </a:fld>
            <a:endParaRPr lang="en-US" altLang="zh-CN"/>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慕课讨论题</a:t>
            </a:r>
          </a:p>
        </p:txBody>
      </p:sp>
      <p:sp>
        <p:nvSpPr>
          <p:cNvPr id="3" name="内容占位符 2"/>
          <p:cNvSpPr>
            <a:spLocks noGrp="1"/>
          </p:cNvSpPr>
          <p:nvPr>
            <p:ph idx="1"/>
          </p:nvPr>
        </p:nvSpPr>
        <p:spPr/>
        <p:txBody>
          <a:bodyPr/>
          <a:lstStyle/>
          <a:p>
            <a:r>
              <a:rPr lang="en-US" altLang="zh-CN" dirty="0"/>
              <a:t>NoSQL</a:t>
            </a:r>
            <a:r>
              <a:rPr lang="zh-CN" altLang="zh-CN" dirty="0"/>
              <a:t>的时代背景下是否要学好</a:t>
            </a:r>
            <a:r>
              <a:rPr lang="en-US" altLang="zh-CN" dirty="0"/>
              <a:t>SQL?</a:t>
            </a:r>
          </a:p>
          <a:p>
            <a:pPr marL="0" indent="0">
              <a:buNone/>
            </a:pPr>
            <a:r>
              <a:rPr lang="en-US" altLang="zh-CN" sz="2400" dirty="0"/>
              <a:t>     SQL</a:t>
            </a:r>
            <a:r>
              <a:rPr lang="zh-CN" altLang="zh-CN" sz="2400" dirty="0"/>
              <a:t>语言，以其非过程化的特点而简单易用，以其自然化描述能力强而广泛用于关系型数据库中。当前</a:t>
            </a:r>
            <a:r>
              <a:rPr lang="en-US" altLang="zh-CN" sz="2400" dirty="0"/>
              <a:t>NOSQL</a:t>
            </a:r>
            <a:r>
              <a:rPr lang="zh-CN" altLang="zh-CN" sz="2400" dirty="0"/>
              <a:t>型数据库在大数据应用中广泛采用，有人称，</a:t>
            </a:r>
            <a:r>
              <a:rPr lang="en-US" altLang="zh-CN" sz="2400" dirty="0"/>
              <a:t>“</a:t>
            </a:r>
            <a:r>
              <a:rPr lang="zh-CN" altLang="zh-CN" sz="2400" dirty="0"/>
              <a:t>没有必要再学</a:t>
            </a:r>
            <a:r>
              <a:rPr lang="en-US" altLang="zh-CN" sz="2400" dirty="0"/>
              <a:t>SQL</a:t>
            </a:r>
            <a:r>
              <a:rPr lang="zh-CN" altLang="zh-CN" sz="2400" dirty="0"/>
              <a:t>语言</a:t>
            </a:r>
            <a:r>
              <a:rPr lang="en-US" altLang="zh-CN" sz="2400" dirty="0"/>
              <a:t>”</a:t>
            </a:r>
            <a:r>
              <a:rPr lang="zh-CN" altLang="zh-CN" sz="2400" dirty="0"/>
              <a:t>。</a:t>
            </a:r>
            <a:r>
              <a:rPr lang="en-US" altLang="zh-CN" sz="2400" dirty="0"/>
              <a:t> </a:t>
            </a:r>
            <a:r>
              <a:rPr lang="zh-CN" altLang="zh-CN" sz="2400" dirty="0"/>
              <a:t>你如何认为呢？</a:t>
            </a:r>
            <a:endParaRPr lang="en-US" altLang="zh-CN" sz="2400" dirty="0"/>
          </a:p>
          <a:p>
            <a:r>
              <a:rPr lang="zh-CN" altLang="zh-CN" dirty="0"/>
              <a:t>连接查询好还是嵌套查询好？</a:t>
            </a:r>
            <a:endParaRPr lang="en-US" altLang="zh-CN" dirty="0"/>
          </a:p>
          <a:p>
            <a:pPr marL="0" indent="0">
              <a:buNone/>
            </a:pPr>
            <a:r>
              <a:rPr lang="en-US" altLang="zh-CN" sz="2400" dirty="0"/>
              <a:t>     </a:t>
            </a:r>
            <a:r>
              <a:rPr lang="zh-CN" altLang="zh-CN" sz="2400" dirty="0"/>
              <a:t>对于涉及多表的复杂查询语句，你认为是采用多表连接的方式来实现好呢？还是采用嵌套方式来实现更好？请给出理由。</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183</a:t>
            </a:fld>
            <a:endParaRPr lang="en-US" altLang="zh-CN"/>
          </a:p>
        </p:txBody>
      </p:sp>
    </p:spTree>
    <p:extLst>
      <p:ext uri="{BB962C8B-B14F-4D97-AF65-F5344CB8AC3E}">
        <p14:creationId xmlns:p14="http://schemas.microsoft.com/office/powerpoint/2010/main" val="1845976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F019990-E4BF-4DF2-A9DE-E56E13CB40EC}" type="slidenum">
              <a:rPr lang="en-US" altLang="zh-CN" smtClean="0"/>
              <a:pPr>
                <a:defRPr/>
              </a:pPr>
              <a:t>19</a:t>
            </a:fld>
            <a:endParaRPr lang="en-US" altLang="zh-CN"/>
          </a:p>
        </p:txBody>
      </p:sp>
      <p:pic>
        <p:nvPicPr>
          <p:cNvPr id="126978" name="Picture 2"/>
          <p:cNvPicPr>
            <a:picLocks noChangeAspect="1" noChangeArrowheads="1"/>
          </p:cNvPicPr>
          <p:nvPr/>
        </p:nvPicPr>
        <p:blipFill>
          <a:blip r:embed="rId2" cstate="print"/>
          <a:srcRect/>
          <a:stretch>
            <a:fillRect/>
          </a:stretch>
        </p:blipFill>
        <p:spPr bwMode="auto">
          <a:xfrm>
            <a:off x="179512" y="548680"/>
            <a:ext cx="8667750" cy="590465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idx="1"/>
          </p:nvPr>
        </p:nvSpPr>
        <p:spPr>
          <a:xfrm>
            <a:off x="323850" y="881063"/>
            <a:ext cx="8496300" cy="4191000"/>
          </a:xfrm>
        </p:spPr>
        <p:txBody>
          <a:bodyPr/>
          <a:lstStyle/>
          <a:p>
            <a:pPr eaLnBrk="1" hangingPunct="1">
              <a:lnSpc>
                <a:spcPct val="90000"/>
              </a:lnSpc>
              <a:buFont typeface="Wingdings" pitchFamily="2" charset="2"/>
              <a:buNone/>
            </a:pPr>
            <a:r>
              <a:rPr lang="en-US" altLang="zh-CN" sz="2400" dirty="0">
                <a:latin typeface="宋体" pitchFamily="2" charset="-122"/>
              </a:rPr>
              <a:t>4</a:t>
            </a:r>
            <a:r>
              <a:rPr lang="zh-CN" altLang="en-US" sz="2400" dirty="0">
                <a:latin typeface="宋体" pitchFamily="2" charset="-122"/>
              </a:rPr>
              <a:t>、</a:t>
            </a:r>
            <a:r>
              <a:rPr lang="en-US" altLang="zh-CN" sz="2400" dirty="0">
                <a:latin typeface="宋体" pitchFamily="2" charset="-122"/>
              </a:rPr>
              <a:t>QBE</a:t>
            </a:r>
            <a:r>
              <a:rPr lang="zh-CN" altLang="en-US" sz="2400" dirty="0">
                <a:latin typeface="宋体" pitchFamily="2" charset="-122"/>
              </a:rPr>
              <a:t>（</a:t>
            </a:r>
            <a:r>
              <a:rPr lang="en-US" altLang="zh-CN" sz="2400" dirty="0">
                <a:latin typeface="宋体" pitchFamily="2" charset="-122"/>
              </a:rPr>
              <a:t>Query By Example</a:t>
            </a:r>
            <a:r>
              <a:rPr lang="zh-CN" altLang="en-US" sz="2400" dirty="0">
                <a:latin typeface="宋体" pitchFamily="2" charset="-122"/>
              </a:rPr>
              <a:t>）</a:t>
            </a:r>
          </a:p>
          <a:p>
            <a:pPr eaLnBrk="1" hangingPunct="1">
              <a:lnSpc>
                <a:spcPct val="90000"/>
              </a:lnSpc>
              <a:buFont typeface="Wingdings" pitchFamily="2" charset="2"/>
              <a:buNone/>
            </a:pPr>
            <a:r>
              <a:rPr lang="zh-CN" altLang="en-US" sz="2400" dirty="0">
                <a:latin typeface="宋体" pitchFamily="2" charset="-122"/>
              </a:rPr>
              <a:t>① 研制：</a:t>
            </a:r>
            <a:r>
              <a:rPr lang="en-US" altLang="zh-CN" sz="2400" dirty="0">
                <a:latin typeface="宋体" pitchFamily="2" charset="-122"/>
              </a:rPr>
              <a:t>IBM</a:t>
            </a:r>
            <a:r>
              <a:rPr lang="zh-CN" altLang="en-US" sz="2400" dirty="0">
                <a:latin typeface="宋体" pitchFamily="2" charset="-122"/>
              </a:rPr>
              <a:t>（</a:t>
            </a:r>
            <a:r>
              <a:rPr lang="en-US" altLang="zh-CN" sz="2400" dirty="0">
                <a:latin typeface="宋体" pitchFamily="2" charset="-122"/>
              </a:rPr>
              <a:t>1975</a:t>
            </a:r>
            <a:r>
              <a:rPr lang="zh-CN" altLang="en-US" sz="2400" dirty="0">
                <a:latin typeface="宋体" pitchFamily="2" charset="-122"/>
              </a:rPr>
              <a:t>年提出，</a:t>
            </a:r>
            <a:r>
              <a:rPr lang="en-US" altLang="zh-CN" sz="2400" dirty="0">
                <a:latin typeface="宋体" pitchFamily="2" charset="-122"/>
              </a:rPr>
              <a:t>1978</a:t>
            </a:r>
            <a:r>
              <a:rPr lang="zh-CN" altLang="en-US" sz="2400" dirty="0">
                <a:latin typeface="宋体" pitchFamily="2" charset="-122"/>
              </a:rPr>
              <a:t>年</a:t>
            </a:r>
            <a:r>
              <a:rPr lang="en-US" altLang="zh-CN" sz="2400" dirty="0">
                <a:latin typeface="宋体" pitchFamily="2" charset="-122"/>
              </a:rPr>
              <a:t>IBM370</a:t>
            </a:r>
            <a:r>
              <a:rPr lang="zh-CN" altLang="en-US" sz="2400" dirty="0">
                <a:latin typeface="宋体" pitchFamily="2" charset="-122"/>
              </a:rPr>
              <a:t>上实现）</a:t>
            </a:r>
          </a:p>
          <a:p>
            <a:pPr eaLnBrk="1" hangingPunct="1">
              <a:lnSpc>
                <a:spcPct val="90000"/>
              </a:lnSpc>
              <a:buFont typeface="Wingdings" pitchFamily="2" charset="2"/>
              <a:buNone/>
            </a:pPr>
            <a:r>
              <a:rPr lang="zh-CN" altLang="en-US" sz="2400" dirty="0">
                <a:latin typeface="宋体" pitchFamily="2" charset="-122"/>
              </a:rPr>
              <a:t>② 特征：</a:t>
            </a:r>
            <a:r>
              <a:rPr lang="zh-CN" altLang="en-US" sz="2400" dirty="0">
                <a:solidFill>
                  <a:srgbClr val="FF0000"/>
                </a:solidFill>
                <a:latin typeface="宋体" pitchFamily="2" charset="-122"/>
              </a:rPr>
              <a:t>域关系演算语言</a:t>
            </a:r>
            <a:r>
              <a:rPr lang="zh-CN" altLang="en-US" sz="2400" dirty="0">
                <a:latin typeface="宋体" pitchFamily="2" charset="-122"/>
              </a:rPr>
              <a:t>（表格界面）</a:t>
            </a:r>
          </a:p>
          <a:p>
            <a:pPr eaLnBrk="1" hangingPunct="1">
              <a:lnSpc>
                <a:spcPct val="90000"/>
              </a:lnSpc>
              <a:buFont typeface="Wingdings" pitchFamily="2" charset="2"/>
              <a:buNone/>
            </a:pPr>
            <a:endParaRPr lang="zh-CN" altLang="en-US" sz="2400" dirty="0">
              <a:latin typeface="宋体" pitchFamily="2" charset="-122"/>
            </a:endParaRPr>
          </a:p>
          <a:p>
            <a:pPr eaLnBrk="1" hangingPunct="1">
              <a:lnSpc>
                <a:spcPct val="90000"/>
              </a:lnSpc>
              <a:buFont typeface="Wingdings" pitchFamily="2" charset="2"/>
              <a:buNone/>
            </a:pPr>
            <a:r>
              <a:rPr lang="en-US" altLang="zh-CN" sz="2400" dirty="0">
                <a:latin typeface="宋体" pitchFamily="2" charset="-122"/>
              </a:rPr>
              <a:t>5</a:t>
            </a:r>
            <a:r>
              <a:rPr lang="zh-CN" altLang="en-US" sz="2400" dirty="0">
                <a:latin typeface="宋体" pitchFamily="2" charset="-122"/>
              </a:rPr>
              <a:t>、</a:t>
            </a:r>
            <a:r>
              <a:rPr lang="en-US" altLang="zh-CN" sz="2400" dirty="0">
                <a:latin typeface="宋体" pitchFamily="2" charset="-122"/>
              </a:rPr>
              <a:t>SQL</a:t>
            </a:r>
            <a:r>
              <a:rPr lang="zh-CN" altLang="en-US" sz="2400" dirty="0">
                <a:latin typeface="宋体" pitchFamily="2" charset="-122"/>
              </a:rPr>
              <a:t>（</a:t>
            </a:r>
            <a:r>
              <a:rPr lang="en-US" altLang="zh-CN" sz="2400" dirty="0">
                <a:latin typeface="宋体" pitchFamily="2" charset="-122"/>
              </a:rPr>
              <a:t>Structured Query Language</a:t>
            </a:r>
            <a:r>
              <a:rPr lang="zh-CN" altLang="en-US" sz="2400" dirty="0">
                <a:latin typeface="宋体" pitchFamily="2" charset="-122"/>
              </a:rPr>
              <a:t>）</a:t>
            </a:r>
          </a:p>
          <a:p>
            <a:pPr eaLnBrk="1" hangingPunct="1">
              <a:lnSpc>
                <a:spcPct val="90000"/>
              </a:lnSpc>
              <a:buFont typeface="Wingdings" pitchFamily="2" charset="2"/>
              <a:buNone/>
            </a:pPr>
            <a:r>
              <a:rPr lang="zh-CN" altLang="en-US" sz="2400" dirty="0">
                <a:latin typeface="宋体" pitchFamily="2" charset="-122"/>
              </a:rPr>
              <a:t>① 研制：</a:t>
            </a:r>
            <a:r>
              <a:rPr lang="en-US" altLang="zh-CN" sz="2400" dirty="0">
                <a:latin typeface="宋体" pitchFamily="2" charset="-122"/>
              </a:rPr>
              <a:t>IBM</a:t>
            </a:r>
            <a:r>
              <a:rPr lang="zh-CN" altLang="en-US" sz="2400" dirty="0">
                <a:latin typeface="宋体" pitchFamily="2" charset="-122"/>
              </a:rPr>
              <a:t>，</a:t>
            </a:r>
            <a:r>
              <a:rPr lang="en-US" altLang="zh-CN" sz="2400" dirty="0">
                <a:latin typeface="宋体" pitchFamily="2" charset="-122"/>
              </a:rPr>
              <a:t>…</a:t>
            </a:r>
          </a:p>
          <a:p>
            <a:pPr eaLnBrk="1" hangingPunct="1">
              <a:lnSpc>
                <a:spcPct val="90000"/>
              </a:lnSpc>
              <a:buFont typeface="Wingdings" pitchFamily="2" charset="2"/>
              <a:buNone/>
            </a:pPr>
            <a:r>
              <a:rPr lang="en-US" altLang="zh-CN" sz="2400" dirty="0">
                <a:latin typeface="宋体" pitchFamily="2" charset="-122"/>
              </a:rPr>
              <a:t>② </a:t>
            </a:r>
            <a:r>
              <a:rPr lang="zh-CN" altLang="en-US" sz="2400" dirty="0">
                <a:latin typeface="宋体" pitchFamily="2" charset="-122"/>
              </a:rPr>
              <a:t>特征：</a:t>
            </a:r>
            <a:r>
              <a:rPr lang="zh-CN" altLang="en-US" sz="2400" dirty="0">
                <a:solidFill>
                  <a:srgbClr val="FF0000"/>
                </a:solidFill>
                <a:latin typeface="宋体" pitchFamily="2" charset="-122"/>
              </a:rPr>
              <a:t>介于关系代数与关系演算之间</a:t>
            </a:r>
            <a:r>
              <a:rPr lang="zh-CN" altLang="en-US" sz="2400" dirty="0">
                <a:latin typeface="宋体" pitchFamily="2" charset="-122"/>
              </a:rPr>
              <a:t>的语言 </a:t>
            </a:r>
          </a:p>
        </p:txBody>
      </p:sp>
      <p:sp>
        <p:nvSpPr>
          <p:cNvPr id="3" name="灯片编号占位符 2"/>
          <p:cNvSpPr>
            <a:spLocks noGrp="1"/>
          </p:cNvSpPr>
          <p:nvPr>
            <p:ph type="sldNum" sz="quarter" idx="12"/>
          </p:nvPr>
        </p:nvSpPr>
        <p:spPr/>
        <p:txBody>
          <a:bodyPr/>
          <a:lstStyle/>
          <a:p>
            <a:pPr>
              <a:defRPr/>
            </a:pPr>
            <a:fld id="{F85FDBB4-76A5-4E79-997B-B675D831CC13}" type="slidenum">
              <a:rPr lang="en-US" altLang="zh-CN"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idx="1"/>
          </p:nvPr>
        </p:nvSpPr>
        <p:spPr>
          <a:xfrm>
            <a:off x="323850" y="806450"/>
            <a:ext cx="8569325" cy="6408738"/>
          </a:xfrm>
        </p:spPr>
        <p:txBody>
          <a:bodyPr/>
          <a:lstStyle/>
          <a:p>
            <a:pPr eaLnBrk="1" hangingPunct="1">
              <a:lnSpc>
                <a:spcPct val="80000"/>
              </a:lnSpc>
              <a:buFont typeface="Wingdings" pitchFamily="2" charset="2"/>
              <a:buNone/>
            </a:pPr>
            <a:r>
              <a:rPr lang="zh-CN" altLang="en-US" sz="2800" dirty="0"/>
              <a:t>嵌入式</a:t>
            </a:r>
          </a:p>
          <a:p>
            <a:pPr eaLnBrk="1" hangingPunct="1">
              <a:lnSpc>
                <a:spcPct val="80000"/>
              </a:lnSpc>
              <a:buFont typeface="Wingdings" pitchFamily="2" charset="2"/>
              <a:buNone/>
            </a:pPr>
            <a:r>
              <a:rPr lang="en-US" altLang="zh-CN" sz="2800" dirty="0"/>
              <a:t>Main(){</a:t>
            </a:r>
          </a:p>
          <a:p>
            <a:pPr eaLnBrk="1" hangingPunct="1">
              <a:lnSpc>
                <a:spcPct val="80000"/>
              </a:lnSpc>
              <a:buFont typeface="Wingdings" pitchFamily="2" charset="2"/>
              <a:buNone/>
            </a:pPr>
            <a:r>
              <a:rPr lang="en-US" altLang="zh-CN" sz="2800" dirty="0"/>
              <a:t>...</a:t>
            </a:r>
          </a:p>
          <a:p>
            <a:pPr eaLnBrk="1" hangingPunct="1">
              <a:lnSpc>
                <a:spcPct val="80000"/>
              </a:lnSpc>
              <a:buFont typeface="Wingdings" pitchFamily="2" charset="2"/>
              <a:buNone/>
            </a:pPr>
            <a:r>
              <a:rPr lang="en-US" altLang="zh-CN" sz="2800" dirty="0"/>
              <a:t>exec sql begin declare section;</a:t>
            </a:r>
          </a:p>
          <a:p>
            <a:pPr eaLnBrk="1" hangingPunct="1">
              <a:lnSpc>
                <a:spcPct val="80000"/>
              </a:lnSpc>
              <a:buFont typeface="Wingdings" pitchFamily="2" charset="2"/>
              <a:buNone/>
            </a:pPr>
            <a:r>
              <a:rPr lang="en-US" altLang="zh-CN" sz="2800" dirty="0"/>
              <a:t>char co[10];</a:t>
            </a:r>
          </a:p>
          <a:p>
            <a:pPr eaLnBrk="1" hangingPunct="1">
              <a:lnSpc>
                <a:spcPct val="80000"/>
              </a:lnSpc>
              <a:buFont typeface="Wingdings" pitchFamily="2" charset="2"/>
              <a:buNone/>
            </a:pPr>
            <a:r>
              <a:rPr lang="en-US" altLang="zh-CN" sz="2800" dirty="0"/>
              <a:t>int id;</a:t>
            </a:r>
          </a:p>
          <a:p>
            <a:pPr eaLnBrk="1" hangingPunct="1">
              <a:lnSpc>
                <a:spcPct val="80000"/>
              </a:lnSpc>
              <a:buFont typeface="Wingdings" pitchFamily="2" charset="2"/>
              <a:buNone/>
            </a:pPr>
            <a:r>
              <a:rPr lang="en-US" altLang="zh-CN" sz="2800" dirty="0"/>
              <a:t>exec sql end declare section;</a:t>
            </a:r>
          </a:p>
          <a:p>
            <a:pPr eaLnBrk="1" hangingPunct="1">
              <a:lnSpc>
                <a:spcPct val="80000"/>
              </a:lnSpc>
              <a:buFont typeface="Wingdings" pitchFamily="2" charset="2"/>
              <a:buNone/>
            </a:pPr>
            <a:r>
              <a:rPr lang="en-US" altLang="zh-CN" sz="2800" dirty="0">
                <a:latin typeface="Times New Roman" pitchFamily="18" charset="0"/>
              </a:rPr>
              <a:t>…</a:t>
            </a:r>
            <a:endParaRPr lang="en-US" altLang="zh-CN" sz="2800" dirty="0"/>
          </a:p>
          <a:p>
            <a:pPr eaLnBrk="1" hangingPunct="1">
              <a:lnSpc>
                <a:spcPct val="80000"/>
              </a:lnSpc>
              <a:buFont typeface="Wingdings" pitchFamily="2" charset="2"/>
              <a:buNone/>
            </a:pPr>
            <a:r>
              <a:rPr lang="en-US" altLang="zh-CN" sz="2800" dirty="0"/>
              <a:t>exec sql </a:t>
            </a:r>
            <a:r>
              <a:rPr lang="en-US" altLang="zh-CN" sz="2800" dirty="0">
                <a:solidFill>
                  <a:srgbClr val="0033CC"/>
                </a:solidFill>
              </a:rPr>
              <a:t>select company_name</a:t>
            </a:r>
          </a:p>
          <a:p>
            <a:pPr eaLnBrk="1" hangingPunct="1">
              <a:lnSpc>
                <a:spcPct val="80000"/>
              </a:lnSpc>
              <a:buFont typeface="Wingdings" pitchFamily="2" charset="2"/>
              <a:buNone/>
            </a:pPr>
            <a:r>
              <a:rPr lang="en-US" altLang="zh-CN" sz="2800" dirty="0">
                <a:solidFill>
                  <a:srgbClr val="0033CC"/>
                </a:solidFill>
              </a:rPr>
              <a:t>		     from customer</a:t>
            </a:r>
          </a:p>
          <a:p>
            <a:pPr eaLnBrk="1" hangingPunct="1">
              <a:lnSpc>
                <a:spcPct val="80000"/>
              </a:lnSpc>
              <a:buFont typeface="Wingdings" pitchFamily="2" charset="2"/>
              <a:buNone/>
            </a:pPr>
            <a:r>
              <a:rPr lang="en-US" altLang="zh-CN" sz="2800" dirty="0">
                <a:solidFill>
                  <a:srgbClr val="0033CC"/>
                </a:solidFill>
              </a:rPr>
              <a:t>		     where id = :id</a:t>
            </a:r>
          </a:p>
          <a:p>
            <a:pPr eaLnBrk="1" hangingPunct="1">
              <a:lnSpc>
                <a:spcPct val="80000"/>
              </a:lnSpc>
              <a:buFont typeface="Wingdings" pitchFamily="2" charset="2"/>
              <a:buNone/>
            </a:pPr>
            <a:r>
              <a:rPr lang="en-US" altLang="zh-CN" sz="2800" dirty="0">
                <a:solidFill>
                  <a:srgbClr val="0033CC"/>
                </a:solidFill>
              </a:rPr>
              <a:t>		     into co;	</a:t>
            </a:r>
          </a:p>
          <a:p>
            <a:pPr eaLnBrk="1" hangingPunct="1">
              <a:lnSpc>
                <a:spcPct val="80000"/>
              </a:lnSpc>
              <a:buFont typeface="Wingdings" pitchFamily="2" charset="2"/>
              <a:buNone/>
            </a:pPr>
            <a:r>
              <a:rPr lang="en-US" altLang="zh-CN" sz="2800" dirty="0">
                <a:latin typeface="Times New Roman" pitchFamily="18" charset="0"/>
              </a:rPr>
              <a:t>…</a:t>
            </a:r>
            <a:endParaRPr lang="en-US" altLang="zh-CN" sz="2800" dirty="0"/>
          </a:p>
          <a:p>
            <a:pPr eaLnBrk="1" hangingPunct="1">
              <a:lnSpc>
                <a:spcPct val="80000"/>
              </a:lnSpc>
              <a:buFont typeface="Wingdings" pitchFamily="2" charset="2"/>
              <a:buNone/>
            </a:pPr>
            <a:r>
              <a:rPr lang="en-US" altLang="zh-CN" sz="2800" dirty="0"/>
              <a:t>}</a:t>
            </a:r>
          </a:p>
        </p:txBody>
      </p:sp>
      <p:sp>
        <p:nvSpPr>
          <p:cNvPr id="3" name="灯片编号占位符 2"/>
          <p:cNvSpPr>
            <a:spLocks noGrp="1"/>
          </p:cNvSpPr>
          <p:nvPr>
            <p:ph type="sldNum" sz="quarter" idx="12"/>
          </p:nvPr>
        </p:nvSpPr>
        <p:spPr/>
        <p:txBody>
          <a:bodyPr/>
          <a:lstStyle/>
          <a:p>
            <a:pPr>
              <a:defRPr/>
            </a:pPr>
            <a:fld id="{3B846CA2-3314-4521-B5C4-4A6E717DCECE}" type="slidenum">
              <a:rPr lang="en-US" altLang="zh-CN" smtClean="0"/>
              <a:pPr>
                <a:defRPr/>
              </a:pPr>
              <a:t>20</a:t>
            </a:fld>
            <a:endParaRPr lang="en-US" altLang="zh-CN"/>
          </a:p>
        </p:txBody>
      </p:sp>
      <p:sp>
        <p:nvSpPr>
          <p:cNvPr id="4" name="AutoShape 3"/>
          <p:cNvSpPr>
            <a:spLocks noChangeArrowheads="1"/>
          </p:cNvSpPr>
          <p:nvPr/>
        </p:nvSpPr>
        <p:spPr bwMode="auto">
          <a:xfrm>
            <a:off x="8243888" y="4294361"/>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2" name="任意多边形: 形状 1">
            <a:extLst>
              <a:ext uri="{FF2B5EF4-FFF2-40B4-BE49-F238E27FC236}">
                <a16:creationId xmlns:a16="http://schemas.microsoft.com/office/drawing/2014/main" id="{28ABFC06-10C7-4DFD-9296-A2C28E8E2288}"/>
              </a:ext>
            </a:extLst>
          </p:cNvPr>
          <p:cNvSpPr/>
          <p:nvPr/>
        </p:nvSpPr>
        <p:spPr>
          <a:xfrm>
            <a:off x="3913632" y="5430530"/>
            <a:ext cx="1097280" cy="193030"/>
          </a:xfrm>
          <a:custGeom>
            <a:avLst/>
            <a:gdLst>
              <a:gd name="connsiteX0" fmla="*/ 0 w 1097280"/>
              <a:gd name="connsiteY0" fmla="*/ 83302 h 193030"/>
              <a:gd name="connsiteX1" fmla="*/ 91440 w 1097280"/>
              <a:gd name="connsiteY1" fmla="*/ 147310 h 193030"/>
              <a:gd name="connsiteX2" fmla="*/ 128016 w 1097280"/>
              <a:gd name="connsiteY2" fmla="*/ 165598 h 193030"/>
              <a:gd name="connsiteX3" fmla="*/ 164592 w 1097280"/>
              <a:gd name="connsiteY3" fmla="*/ 174742 h 193030"/>
              <a:gd name="connsiteX4" fmla="*/ 192024 w 1097280"/>
              <a:gd name="connsiteY4" fmla="*/ 193030 h 193030"/>
              <a:gd name="connsiteX5" fmla="*/ 292608 w 1097280"/>
              <a:gd name="connsiteY5" fmla="*/ 174742 h 193030"/>
              <a:gd name="connsiteX6" fmla="*/ 338328 w 1097280"/>
              <a:gd name="connsiteY6" fmla="*/ 165598 h 193030"/>
              <a:gd name="connsiteX7" fmla="*/ 365760 w 1097280"/>
              <a:gd name="connsiteY7" fmla="*/ 156454 h 193030"/>
              <a:gd name="connsiteX8" fmla="*/ 402336 w 1097280"/>
              <a:gd name="connsiteY8" fmla="*/ 147310 h 193030"/>
              <a:gd name="connsiteX9" fmla="*/ 466344 w 1097280"/>
              <a:gd name="connsiteY9" fmla="*/ 119878 h 193030"/>
              <a:gd name="connsiteX10" fmla="*/ 521208 w 1097280"/>
              <a:gd name="connsiteY10" fmla="*/ 83302 h 193030"/>
              <a:gd name="connsiteX11" fmla="*/ 914400 w 1097280"/>
              <a:gd name="connsiteY11" fmla="*/ 74158 h 193030"/>
              <a:gd name="connsiteX12" fmla="*/ 941832 w 1097280"/>
              <a:gd name="connsiteY12" fmla="*/ 55870 h 193030"/>
              <a:gd name="connsiteX13" fmla="*/ 1014984 w 1097280"/>
              <a:gd name="connsiteY13" fmla="*/ 37582 h 193030"/>
              <a:gd name="connsiteX14" fmla="*/ 1051560 w 1097280"/>
              <a:gd name="connsiteY14" fmla="*/ 19294 h 193030"/>
              <a:gd name="connsiteX15" fmla="*/ 1078992 w 1097280"/>
              <a:gd name="connsiteY15" fmla="*/ 1006 h 193030"/>
              <a:gd name="connsiteX16" fmla="*/ 1097280 w 1097280"/>
              <a:gd name="connsiteY16" fmla="*/ 1006 h 19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7280" h="193030">
                <a:moveTo>
                  <a:pt x="0" y="83302"/>
                </a:moveTo>
                <a:cubicBezTo>
                  <a:pt x="47128" y="121005"/>
                  <a:pt x="40340" y="118921"/>
                  <a:pt x="91440" y="147310"/>
                </a:cubicBezTo>
                <a:cubicBezTo>
                  <a:pt x="103356" y="153930"/>
                  <a:pt x="115253" y="160812"/>
                  <a:pt x="128016" y="165598"/>
                </a:cubicBezTo>
                <a:cubicBezTo>
                  <a:pt x="139783" y="170011"/>
                  <a:pt x="152400" y="171694"/>
                  <a:pt x="164592" y="174742"/>
                </a:cubicBezTo>
                <a:cubicBezTo>
                  <a:pt x="173736" y="180838"/>
                  <a:pt x="181034" y="193030"/>
                  <a:pt x="192024" y="193030"/>
                </a:cubicBezTo>
                <a:cubicBezTo>
                  <a:pt x="226102" y="193030"/>
                  <a:pt x="259114" y="181022"/>
                  <a:pt x="292608" y="174742"/>
                </a:cubicBezTo>
                <a:cubicBezTo>
                  <a:pt x="307884" y="171878"/>
                  <a:pt x="323250" y="169367"/>
                  <a:pt x="338328" y="165598"/>
                </a:cubicBezTo>
                <a:cubicBezTo>
                  <a:pt x="347679" y="163260"/>
                  <a:pt x="356492" y="159102"/>
                  <a:pt x="365760" y="156454"/>
                </a:cubicBezTo>
                <a:cubicBezTo>
                  <a:pt x="377844" y="153002"/>
                  <a:pt x="390144" y="150358"/>
                  <a:pt x="402336" y="147310"/>
                </a:cubicBezTo>
                <a:cubicBezTo>
                  <a:pt x="502187" y="80743"/>
                  <a:pt x="348250" y="178925"/>
                  <a:pt x="466344" y="119878"/>
                </a:cubicBezTo>
                <a:cubicBezTo>
                  <a:pt x="486003" y="110048"/>
                  <a:pt x="502920" y="95494"/>
                  <a:pt x="521208" y="83302"/>
                </a:cubicBezTo>
                <a:cubicBezTo>
                  <a:pt x="630289" y="10581"/>
                  <a:pt x="783336" y="77206"/>
                  <a:pt x="914400" y="74158"/>
                </a:cubicBezTo>
                <a:cubicBezTo>
                  <a:pt x="923544" y="68062"/>
                  <a:pt x="931504" y="59626"/>
                  <a:pt x="941832" y="55870"/>
                </a:cubicBezTo>
                <a:cubicBezTo>
                  <a:pt x="965453" y="47280"/>
                  <a:pt x="992503" y="48822"/>
                  <a:pt x="1014984" y="37582"/>
                </a:cubicBezTo>
                <a:cubicBezTo>
                  <a:pt x="1027176" y="31486"/>
                  <a:pt x="1039725" y="26057"/>
                  <a:pt x="1051560" y="19294"/>
                </a:cubicBezTo>
                <a:cubicBezTo>
                  <a:pt x="1061102" y="13842"/>
                  <a:pt x="1068788" y="5087"/>
                  <a:pt x="1078992" y="1006"/>
                </a:cubicBezTo>
                <a:cubicBezTo>
                  <a:pt x="1084652" y="-1258"/>
                  <a:pt x="1091184" y="1006"/>
                  <a:pt x="1097280" y="100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CCCA0BC7-5446-4CE3-A0AF-D3F4E7D8E7CB}"/>
              </a:ext>
            </a:extLst>
          </p:cNvPr>
          <p:cNvSpPr/>
          <p:nvPr/>
        </p:nvSpPr>
        <p:spPr>
          <a:xfrm>
            <a:off x="899592" y="3235970"/>
            <a:ext cx="1097280" cy="193030"/>
          </a:xfrm>
          <a:custGeom>
            <a:avLst/>
            <a:gdLst>
              <a:gd name="connsiteX0" fmla="*/ 0 w 1097280"/>
              <a:gd name="connsiteY0" fmla="*/ 83302 h 193030"/>
              <a:gd name="connsiteX1" fmla="*/ 91440 w 1097280"/>
              <a:gd name="connsiteY1" fmla="*/ 147310 h 193030"/>
              <a:gd name="connsiteX2" fmla="*/ 128016 w 1097280"/>
              <a:gd name="connsiteY2" fmla="*/ 165598 h 193030"/>
              <a:gd name="connsiteX3" fmla="*/ 164592 w 1097280"/>
              <a:gd name="connsiteY3" fmla="*/ 174742 h 193030"/>
              <a:gd name="connsiteX4" fmla="*/ 192024 w 1097280"/>
              <a:gd name="connsiteY4" fmla="*/ 193030 h 193030"/>
              <a:gd name="connsiteX5" fmla="*/ 292608 w 1097280"/>
              <a:gd name="connsiteY5" fmla="*/ 174742 h 193030"/>
              <a:gd name="connsiteX6" fmla="*/ 338328 w 1097280"/>
              <a:gd name="connsiteY6" fmla="*/ 165598 h 193030"/>
              <a:gd name="connsiteX7" fmla="*/ 365760 w 1097280"/>
              <a:gd name="connsiteY7" fmla="*/ 156454 h 193030"/>
              <a:gd name="connsiteX8" fmla="*/ 402336 w 1097280"/>
              <a:gd name="connsiteY8" fmla="*/ 147310 h 193030"/>
              <a:gd name="connsiteX9" fmla="*/ 466344 w 1097280"/>
              <a:gd name="connsiteY9" fmla="*/ 119878 h 193030"/>
              <a:gd name="connsiteX10" fmla="*/ 521208 w 1097280"/>
              <a:gd name="connsiteY10" fmla="*/ 83302 h 193030"/>
              <a:gd name="connsiteX11" fmla="*/ 914400 w 1097280"/>
              <a:gd name="connsiteY11" fmla="*/ 74158 h 193030"/>
              <a:gd name="connsiteX12" fmla="*/ 941832 w 1097280"/>
              <a:gd name="connsiteY12" fmla="*/ 55870 h 193030"/>
              <a:gd name="connsiteX13" fmla="*/ 1014984 w 1097280"/>
              <a:gd name="connsiteY13" fmla="*/ 37582 h 193030"/>
              <a:gd name="connsiteX14" fmla="*/ 1051560 w 1097280"/>
              <a:gd name="connsiteY14" fmla="*/ 19294 h 193030"/>
              <a:gd name="connsiteX15" fmla="*/ 1078992 w 1097280"/>
              <a:gd name="connsiteY15" fmla="*/ 1006 h 193030"/>
              <a:gd name="connsiteX16" fmla="*/ 1097280 w 1097280"/>
              <a:gd name="connsiteY16" fmla="*/ 1006 h 19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7280" h="193030">
                <a:moveTo>
                  <a:pt x="0" y="83302"/>
                </a:moveTo>
                <a:cubicBezTo>
                  <a:pt x="47128" y="121005"/>
                  <a:pt x="40340" y="118921"/>
                  <a:pt x="91440" y="147310"/>
                </a:cubicBezTo>
                <a:cubicBezTo>
                  <a:pt x="103356" y="153930"/>
                  <a:pt x="115253" y="160812"/>
                  <a:pt x="128016" y="165598"/>
                </a:cubicBezTo>
                <a:cubicBezTo>
                  <a:pt x="139783" y="170011"/>
                  <a:pt x="152400" y="171694"/>
                  <a:pt x="164592" y="174742"/>
                </a:cubicBezTo>
                <a:cubicBezTo>
                  <a:pt x="173736" y="180838"/>
                  <a:pt x="181034" y="193030"/>
                  <a:pt x="192024" y="193030"/>
                </a:cubicBezTo>
                <a:cubicBezTo>
                  <a:pt x="226102" y="193030"/>
                  <a:pt x="259114" y="181022"/>
                  <a:pt x="292608" y="174742"/>
                </a:cubicBezTo>
                <a:cubicBezTo>
                  <a:pt x="307884" y="171878"/>
                  <a:pt x="323250" y="169367"/>
                  <a:pt x="338328" y="165598"/>
                </a:cubicBezTo>
                <a:cubicBezTo>
                  <a:pt x="347679" y="163260"/>
                  <a:pt x="356492" y="159102"/>
                  <a:pt x="365760" y="156454"/>
                </a:cubicBezTo>
                <a:cubicBezTo>
                  <a:pt x="377844" y="153002"/>
                  <a:pt x="390144" y="150358"/>
                  <a:pt x="402336" y="147310"/>
                </a:cubicBezTo>
                <a:cubicBezTo>
                  <a:pt x="502187" y="80743"/>
                  <a:pt x="348250" y="178925"/>
                  <a:pt x="466344" y="119878"/>
                </a:cubicBezTo>
                <a:cubicBezTo>
                  <a:pt x="486003" y="110048"/>
                  <a:pt x="502920" y="95494"/>
                  <a:pt x="521208" y="83302"/>
                </a:cubicBezTo>
                <a:cubicBezTo>
                  <a:pt x="630289" y="10581"/>
                  <a:pt x="783336" y="77206"/>
                  <a:pt x="914400" y="74158"/>
                </a:cubicBezTo>
                <a:cubicBezTo>
                  <a:pt x="923544" y="68062"/>
                  <a:pt x="931504" y="59626"/>
                  <a:pt x="941832" y="55870"/>
                </a:cubicBezTo>
                <a:cubicBezTo>
                  <a:pt x="965453" y="47280"/>
                  <a:pt x="992503" y="48822"/>
                  <a:pt x="1014984" y="37582"/>
                </a:cubicBezTo>
                <a:cubicBezTo>
                  <a:pt x="1027176" y="31486"/>
                  <a:pt x="1039725" y="26057"/>
                  <a:pt x="1051560" y="19294"/>
                </a:cubicBezTo>
                <a:cubicBezTo>
                  <a:pt x="1061102" y="13842"/>
                  <a:pt x="1068788" y="5087"/>
                  <a:pt x="1078992" y="1006"/>
                </a:cubicBezTo>
                <a:cubicBezTo>
                  <a:pt x="1084652" y="-1258"/>
                  <a:pt x="1091184" y="1006"/>
                  <a:pt x="1097280" y="100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A73D2BF1-13B6-42F9-88CC-6A362BE5A9A8}"/>
              </a:ext>
            </a:extLst>
          </p:cNvPr>
          <p:cNvSpPr/>
          <p:nvPr/>
        </p:nvSpPr>
        <p:spPr>
          <a:xfrm>
            <a:off x="2627784" y="5858520"/>
            <a:ext cx="1097280" cy="193030"/>
          </a:xfrm>
          <a:custGeom>
            <a:avLst/>
            <a:gdLst>
              <a:gd name="connsiteX0" fmla="*/ 0 w 1097280"/>
              <a:gd name="connsiteY0" fmla="*/ 83302 h 193030"/>
              <a:gd name="connsiteX1" fmla="*/ 91440 w 1097280"/>
              <a:gd name="connsiteY1" fmla="*/ 147310 h 193030"/>
              <a:gd name="connsiteX2" fmla="*/ 128016 w 1097280"/>
              <a:gd name="connsiteY2" fmla="*/ 165598 h 193030"/>
              <a:gd name="connsiteX3" fmla="*/ 164592 w 1097280"/>
              <a:gd name="connsiteY3" fmla="*/ 174742 h 193030"/>
              <a:gd name="connsiteX4" fmla="*/ 192024 w 1097280"/>
              <a:gd name="connsiteY4" fmla="*/ 193030 h 193030"/>
              <a:gd name="connsiteX5" fmla="*/ 292608 w 1097280"/>
              <a:gd name="connsiteY5" fmla="*/ 174742 h 193030"/>
              <a:gd name="connsiteX6" fmla="*/ 338328 w 1097280"/>
              <a:gd name="connsiteY6" fmla="*/ 165598 h 193030"/>
              <a:gd name="connsiteX7" fmla="*/ 365760 w 1097280"/>
              <a:gd name="connsiteY7" fmla="*/ 156454 h 193030"/>
              <a:gd name="connsiteX8" fmla="*/ 402336 w 1097280"/>
              <a:gd name="connsiteY8" fmla="*/ 147310 h 193030"/>
              <a:gd name="connsiteX9" fmla="*/ 466344 w 1097280"/>
              <a:gd name="connsiteY9" fmla="*/ 119878 h 193030"/>
              <a:gd name="connsiteX10" fmla="*/ 521208 w 1097280"/>
              <a:gd name="connsiteY10" fmla="*/ 83302 h 193030"/>
              <a:gd name="connsiteX11" fmla="*/ 914400 w 1097280"/>
              <a:gd name="connsiteY11" fmla="*/ 74158 h 193030"/>
              <a:gd name="connsiteX12" fmla="*/ 941832 w 1097280"/>
              <a:gd name="connsiteY12" fmla="*/ 55870 h 193030"/>
              <a:gd name="connsiteX13" fmla="*/ 1014984 w 1097280"/>
              <a:gd name="connsiteY13" fmla="*/ 37582 h 193030"/>
              <a:gd name="connsiteX14" fmla="*/ 1051560 w 1097280"/>
              <a:gd name="connsiteY14" fmla="*/ 19294 h 193030"/>
              <a:gd name="connsiteX15" fmla="*/ 1078992 w 1097280"/>
              <a:gd name="connsiteY15" fmla="*/ 1006 h 193030"/>
              <a:gd name="connsiteX16" fmla="*/ 1097280 w 1097280"/>
              <a:gd name="connsiteY16" fmla="*/ 1006 h 19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7280" h="193030">
                <a:moveTo>
                  <a:pt x="0" y="83302"/>
                </a:moveTo>
                <a:cubicBezTo>
                  <a:pt x="47128" y="121005"/>
                  <a:pt x="40340" y="118921"/>
                  <a:pt x="91440" y="147310"/>
                </a:cubicBezTo>
                <a:cubicBezTo>
                  <a:pt x="103356" y="153930"/>
                  <a:pt x="115253" y="160812"/>
                  <a:pt x="128016" y="165598"/>
                </a:cubicBezTo>
                <a:cubicBezTo>
                  <a:pt x="139783" y="170011"/>
                  <a:pt x="152400" y="171694"/>
                  <a:pt x="164592" y="174742"/>
                </a:cubicBezTo>
                <a:cubicBezTo>
                  <a:pt x="173736" y="180838"/>
                  <a:pt x="181034" y="193030"/>
                  <a:pt x="192024" y="193030"/>
                </a:cubicBezTo>
                <a:cubicBezTo>
                  <a:pt x="226102" y="193030"/>
                  <a:pt x="259114" y="181022"/>
                  <a:pt x="292608" y="174742"/>
                </a:cubicBezTo>
                <a:cubicBezTo>
                  <a:pt x="307884" y="171878"/>
                  <a:pt x="323250" y="169367"/>
                  <a:pt x="338328" y="165598"/>
                </a:cubicBezTo>
                <a:cubicBezTo>
                  <a:pt x="347679" y="163260"/>
                  <a:pt x="356492" y="159102"/>
                  <a:pt x="365760" y="156454"/>
                </a:cubicBezTo>
                <a:cubicBezTo>
                  <a:pt x="377844" y="153002"/>
                  <a:pt x="390144" y="150358"/>
                  <a:pt x="402336" y="147310"/>
                </a:cubicBezTo>
                <a:cubicBezTo>
                  <a:pt x="502187" y="80743"/>
                  <a:pt x="348250" y="178925"/>
                  <a:pt x="466344" y="119878"/>
                </a:cubicBezTo>
                <a:cubicBezTo>
                  <a:pt x="486003" y="110048"/>
                  <a:pt x="502920" y="95494"/>
                  <a:pt x="521208" y="83302"/>
                </a:cubicBezTo>
                <a:cubicBezTo>
                  <a:pt x="630289" y="10581"/>
                  <a:pt x="783336" y="77206"/>
                  <a:pt x="914400" y="74158"/>
                </a:cubicBezTo>
                <a:cubicBezTo>
                  <a:pt x="923544" y="68062"/>
                  <a:pt x="931504" y="59626"/>
                  <a:pt x="941832" y="55870"/>
                </a:cubicBezTo>
                <a:cubicBezTo>
                  <a:pt x="965453" y="47280"/>
                  <a:pt x="992503" y="48822"/>
                  <a:pt x="1014984" y="37582"/>
                </a:cubicBezTo>
                <a:cubicBezTo>
                  <a:pt x="1027176" y="31486"/>
                  <a:pt x="1039725" y="26057"/>
                  <a:pt x="1051560" y="19294"/>
                </a:cubicBezTo>
                <a:cubicBezTo>
                  <a:pt x="1061102" y="13842"/>
                  <a:pt x="1068788" y="5087"/>
                  <a:pt x="1078992" y="1006"/>
                </a:cubicBezTo>
                <a:cubicBezTo>
                  <a:pt x="1084652" y="-1258"/>
                  <a:pt x="1091184" y="1006"/>
                  <a:pt x="1097280" y="100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4"/>
          <p:cNvSpPr>
            <a:spLocks noGrp="1" noChangeArrowheads="1"/>
          </p:cNvSpPr>
          <p:nvPr>
            <p:ph idx="1"/>
          </p:nvPr>
        </p:nvSpPr>
        <p:spPr>
          <a:xfrm>
            <a:off x="349250" y="760413"/>
            <a:ext cx="8110538" cy="4191000"/>
          </a:xfrm>
        </p:spPr>
        <p:txBody>
          <a:bodyPr/>
          <a:lstStyle/>
          <a:p>
            <a:pPr eaLnBrk="1" hangingPunct="1">
              <a:buFont typeface="Wingdings" pitchFamily="2" charset="2"/>
              <a:buNone/>
            </a:pPr>
            <a:r>
              <a:rPr lang="en-US" altLang="zh-CN" sz="2400" b="1" dirty="0"/>
              <a:t>③</a:t>
            </a:r>
            <a:r>
              <a:rPr lang="zh-CN" altLang="en-US" sz="2400" b="1" dirty="0"/>
              <a:t>统一结构</a:t>
            </a:r>
          </a:p>
          <a:p>
            <a:pPr eaLnBrk="1" hangingPunct="1">
              <a:buFont typeface="Wingdings" pitchFamily="2" charset="2"/>
              <a:buNone/>
            </a:pPr>
            <a:r>
              <a:rPr lang="zh-CN" altLang="en-US" sz="2400" b="1" dirty="0"/>
              <a:t>④高度非过程化</a:t>
            </a:r>
          </a:p>
          <a:p>
            <a:pPr eaLnBrk="1" hangingPunct="1">
              <a:buFont typeface="Wingdings" pitchFamily="2" charset="2"/>
              <a:buNone/>
            </a:pPr>
            <a:r>
              <a:rPr lang="zh-CN" altLang="en-US" sz="2400" dirty="0"/>
              <a:t>用户无需了解与涉及存取路径</a:t>
            </a:r>
          </a:p>
          <a:p>
            <a:pPr eaLnBrk="1" hangingPunct="1">
              <a:buFont typeface="Wingdings" pitchFamily="2" charset="2"/>
              <a:buNone/>
            </a:pPr>
            <a:r>
              <a:rPr lang="zh-CN" altLang="en-US" sz="2400" b="1" dirty="0"/>
              <a:t>⑤语言简洁（方便易学）</a:t>
            </a:r>
          </a:p>
          <a:p>
            <a:pPr eaLnBrk="1" hangingPunct="1">
              <a:buFont typeface="Wingdings" pitchFamily="2" charset="2"/>
              <a:buNone/>
            </a:pPr>
            <a:r>
              <a:rPr lang="zh-CN" altLang="en-US" sz="2400" dirty="0"/>
              <a:t>标准动词</a:t>
            </a:r>
            <a:r>
              <a:rPr lang="en-US" altLang="zh-CN" sz="2400" dirty="0"/>
              <a:t>7</a:t>
            </a:r>
            <a:r>
              <a:rPr lang="zh-CN" altLang="en-US" sz="2400" dirty="0"/>
              <a:t>个：</a:t>
            </a:r>
            <a:r>
              <a:rPr lang="en-US" altLang="zh-CN" sz="2400" dirty="0"/>
              <a:t>create, alter</a:t>
            </a:r>
            <a:r>
              <a:rPr lang="zh-CN" altLang="en-US" sz="2400" dirty="0"/>
              <a:t>，</a:t>
            </a:r>
            <a:r>
              <a:rPr lang="en-US" altLang="zh-CN" sz="2400" dirty="0"/>
              <a:t>select, delete, update, insert, drop</a:t>
            </a:r>
          </a:p>
          <a:p>
            <a:pPr eaLnBrk="1" hangingPunct="1">
              <a:buFont typeface="Wingdings" pitchFamily="2" charset="2"/>
              <a:buNone/>
            </a:pPr>
            <a:r>
              <a:rPr lang="zh-CN" altLang="en-US" sz="2400" dirty="0"/>
              <a:t>扩充</a:t>
            </a:r>
            <a:r>
              <a:rPr lang="en-US" altLang="zh-CN" sz="2400" dirty="0"/>
              <a:t>2</a:t>
            </a:r>
            <a:r>
              <a:rPr lang="zh-CN" altLang="en-US" sz="2400" dirty="0"/>
              <a:t>个：</a:t>
            </a:r>
            <a:r>
              <a:rPr lang="en-US" altLang="zh-CN" sz="2400" dirty="0"/>
              <a:t>grant</a:t>
            </a:r>
            <a:r>
              <a:rPr lang="zh-CN" altLang="en-US" sz="2400" dirty="0"/>
              <a:t>、</a:t>
            </a:r>
            <a:r>
              <a:rPr lang="en-US" altLang="zh-CN" sz="2400" dirty="0"/>
              <a:t>revoke</a:t>
            </a:r>
          </a:p>
        </p:txBody>
      </p:sp>
      <p:graphicFrame>
        <p:nvGraphicFramePr>
          <p:cNvPr id="89091" name="Group 3"/>
          <p:cNvGraphicFramePr>
            <a:graphicFrameLocks noGrp="1"/>
          </p:cNvGraphicFramePr>
          <p:nvPr/>
        </p:nvGraphicFramePr>
        <p:xfrm>
          <a:off x="457200" y="3929063"/>
          <a:ext cx="6324600" cy="2663826"/>
        </p:xfrm>
        <a:graphic>
          <a:graphicData uri="http://schemas.openxmlformats.org/drawingml/2006/table">
            <a:tbl>
              <a:tblPr/>
              <a:tblGrid>
                <a:gridCol w="2151063">
                  <a:extLst>
                    <a:ext uri="{9D8B030D-6E8A-4147-A177-3AD203B41FA5}">
                      <a16:colId xmlns:a16="http://schemas.microsoft.com/office/drawing/2014/main" val="20000"/>
                    </a:ext>
                  </a:extLst>
                </a:gridCol>
                <a:gridCol w="4173537">
                  <a:extLst>
                    <a:ext uri="{9D8B030D-6E8A-4147-A177-3AD203B41FA5}">
                      <a16:colId xmlns:a16="http://schemas.microsoft.com/office/drawing/2014/main" val="20001"/>
                    </a:ext>
                  </a:extLst>
                </a:gridCol>
              </a:tblGrid>
              <a:tr h="45720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1" i="0" u="none" strike="noStrike" cap="none" normalizeH="0" baseline="0" dirty="0">
                          <a:ln>
                            <a:noFill/>
                          </a:ln>
                          <a:solidFill>
                            <a:schemeClr val="tx2"/>
                          </a:solidFill>
                          <a:effectLst/>
                          <a:latin typeface="Verdana" pitchFamily="34" charset="0"/>
                          <a:ea typeface="宋体" pitchFamily="2" charset="-122"/>
                        </a:rPr>
                        <a:t>SQL</a:t>
                      </a:r>
                      <a:r>
                        <a:rPr kumimoji="1" lang="zh-CN" altLang="en-US" sz="2000" b="1" i="0" u="none" strike="noStrike" cap="none" normalizeH="0" baseline="0" dirty="0">
                          <a:ln>
                            <a:noFill/>
                          </a:ln>
                          <a:solidFill>
                            <a:schemeClr val="tx2"/>
                          </a:solidFill>
                          <a:effectLst/>
                          <a:latin typeface="Verdana" pitchFamily="34" charset="0"/>
                          <a:ea typeface="宋体" pitchFamily="2" charset="-122"/>
                        </a:rPr>
                        <a:t>功能</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1" i="0" u="none" strike="noStrike" cap="none" normalizeH="0" baseline="0">
                          <a:ln>
                            <a:noFill/>
                          </a:ln>
                          <a:solidFill>
                            <a:schemeClr val="tx2"/>
                          </a:solidFill>
                          <a:effectLst/>
                          <a:latin typeface="Verdana" pitchFamily="34" charset="0"/>
                          <a:ea typeface="宋体" pitchFamily="2" charset="-122"/>
                        </a:rPr>
                        <a:t>操作符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4663">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1" i="0" u="none" strike="noStrike" cap="none" normalizeH="0" baseline="0">
                          <a:ln>
                            <a:noFill/>
                          </a:ln>
                          <a:solidFill>
                            <a:schemeClr val="tx1"/>
                          </a:solidFill>
                          <a:effectLst/>
                          <a:latin typeface="Verdana" pitchFamily="34" charset="0"/>
                          <a:ea typeface="宋体" pitchFamily="2" charset="-122"/>
                        </a:rPr>
                        <a:t>数据查询</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SELECT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1" i="0" u="none" strike="noStrike" cap="none" normalizeH="0" baseline="0">
                          <a:ln>
                            <a:noFill/>
                          </a:ln>
                          <a:solidFill>
                            <a:schemeClr val="tx1"/>
                          </a:solidFill>
                          <a:effectLst/>
                          <a:latin typeface="Verdana" pitchFamily="34" charset="0"/>
                          <a:ea typeface="宋体" pitchFamily="2" charset="-122"/>
                        </a:rPr>
                        <a:t>数据定义</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CREATE</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ALTER</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DROP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8813">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1" i="0" u="none" strike="noStrike" cap="none" normalizeH="0" baseline="0">
                          <a:ln>
                            <a:noFill/>
                          </a:ln>
                          <a:solidFill>
                            <a:schemeClr val="tx1"/>
                          </a:solidFill>
                          <a:effectLst/>
                          <a:latin typeface="Verdana" pitchFamily="34" charset="0"/>
                          <a:ea typeface="宋体" pitchFamily="2" charset="-122"/>
                        </a:rPr>
                        <a:t>数据操纵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INSERT</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UPDATE</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DELETE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1" i="0" u="none" strike="noStrike" cap="none" normalizeH="0" baseline="0">
                          <a:ln>
                            <a:noFill/>
                          </a:ln>
                          <a:solidFill>
                            <a:schemeClr val="tx1"/>
                          </a:solidFill>
                          <a:effectLst/>
                          <a:latin typeface="Verdana" pitchFamily="34" charset="0"/>
                          <a:ea typeface="宋体" pitchFamily="2" charset="-122"/>
                        </a:rPr>
                        <a:t>数据控制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GRANT</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REVOKE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灯片编号占位符 3"/>
          <p:cNvSpPr>
            <a:spLocks noGrp="1"/>
          </p:cNvSpPr>
          <p:nvPr>
            <p:ph type="sldNum" sz="quarter" idx="12"/>
          </p:nvPr>
        </p:nvSpPr>
        <p:spPr/>
        <p:txBody>
          <a:bodyPr/>
          <a:lstStyle/>
          <a:p>
            <a:pPr>
              <a:defRPr/>
            </a:pPr>
            <a:fld id="{648FD90C-D5E5-4EFC-AAB5-0007055423B4}" type="slidenum">
              <a:rPr lang="en-US" altLang="zh-CN" smtClean="0"/>
              <a:pPr>
                <a:defRPr/>
              </a:pPr>
              <a:t>21</a:t>
            </a:fld>
            <a:endParaRPr lang="en-US" altLang="zh-CN"/>
          </a:p>
        </p:txBody>
      </p:sp>
      <p:sp>
        <p:nvSpPr>
          <p:cNvPr id="5" name="圆角矩形标注 4"/>
          <p:cNvSpPr/>
          <p:nvPr/>
        </p:nvSpPr>
        <p:spPr>
          <a:xfrm>
            <a:off x="6838998" y="3071810"/>
            <a:ext cx="2285984" cy="1571636"/>
          </a:xfrm>
          <a:prstGeom prst="wedgeRoundRectCallout">
            <a:avLst>
              <a:gd name="adj1" fmla="val -58585"/>
              <a:gd name="adj2" fmla="val 5977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itchFamily="34" charset="-122"/>
                <a:ea typeface="微软雅黑" pitchFamily="34" charset="-122"/>
              </a:rPr>
              <a:t>集合操作：</a:t>
            </a:r>
            <a:r>
              <a:rPr lang="en-US" altLang="zh-CN" dirty="0">
                <a:latin typeface="微软雅黑" pitchFamily="34" charset="-122"/>
                <a:ea typeface="微软雅黑" pitchFamily="34" charset="-122"/>
              </a:rPr>
              <a:t>UNION</a:t>
            </a:r>
            <a:r>
              <a:rPr lang="zh-CN" altLang="en-US" dirty="0">
                <a:solidFill>
                  <a:srgbClr val="FF0000"/>
                </a:solidFill>
                <a:latin typeface="微软雅黑" pitchFamily="34" charset="-122"/>
                <a:ea typeface="微软雅黑" pitchFamily="34" charset="-122"/>
              </a:rPr>
              <a:t>并</a:t>
            </a:r>
            <a:endParaRPr lang="en-US" altLang="zh-CN" dirty="0">
              <a:solidFill>
                <a:srgbClr val="FF0000"/>
              </a:solidFill>
              <a:latin typeface="微软雅黑" pitchFamily="34" charset="-122"/>
              <a:ea typeface="微软雅黑" pitchFamily="34" charset="-122"/>
            </a:endParaRPr>
          </a:p>
          <a:p>
            <a:pPr algn="ctr"/>
            <a:r>
              <a:rPr lang="en-US" altLang="zh-CN" dirty="0">
                <a:latin typeface="微软雅黑" pitchFamily="34" charset="-122"/>
                <a:ea typeface="微软雅黑" pitchFamily="34" charset="-122"/>
              </a:rPr>
              <a:t>INTERSECT</a:t>
            </a:r>
            <a:r>
              <a:rPr lang="zh-CN" altLang="en-US" dirty="0">
                <a:solidFill>
                  <a:srgbClr val="FF0000"/>
                </a:solidFill>
                <a:latin typeface="微软雅黑" pitchFamily="34" charset="-122"/>
                <a:ea typeface="微软雅黑" pitchFamily="34" charset="-122"/>
              </a:rPr>
              <a:t>交</a:t>
            </a:r>
            <a:endParaRPr lang="en-US" altLang="zh-CN" dirty="0">
              <a:solidFill>
                <a:srgbClr val="FF0000"/>
              </a:solidFill>
              <a:latin typeface="微软雅黑" pitchFamily="34" charset="-122"/>
              <a:ea typeface="微软雅黑" pitchFamily="34" charset="-122"/>
            </a:endParaRPr>
          </a:p>
          <a:p>
            <a:pPr algn="ctr"/>
            <a:r>
              <a:rPr lang="en-US" altLang="zh-CN" dirty="0">
                <a:latin typeface="微软雅黑" pitchFamily="34" charset="-122"/>
                <a:ea typeface="微软雅黑" pitchFamily="34" charset="-122"/>
              </a:rPr>
              <a:t>EXCEPT</a:t>
            </a:r>
            <a:r>
              <a:rPr lang="zh-CN" altLang="en-US" dirty="0">
                <a:solidFill>
                  <a:srgbClr val="FF0000"/>
                </a:solidFill>
                <a:latin typeface="微软雅黑" pitchFamily="34" charset="-122"/>
                <a:ea typeface="微软雅黑" pitchFamily="34" charset="-122"/>
              </a:rPr>
              <a:t>差</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title"/>
          </p:nvPr>
        </p:nvSpPr>
        <p:spPr>
          <a:xfrm>
            <a:off x="513531" y="1586880"/>
            <a:ext cx="8162925" cy="762000"/>
          </a:xfrm>
        </p:spPr>
        <p:txBody>
          <a:bodyPr>
            <a:normAutofit fontScale="90000"/>
          </a:bodyPr>
          <a:lstStyle/>
          <a:p>
            <a:pPr eaLnBrk="1" fontAlgn="auto" hangingPunct="1">
              <a:spcAft>
                <a:spcPts val="0"/>
              </a:spcAft>
              <a:defRPr/>
            </a:pPr>
            <a:r>
              <a:rPr lang="en-US" altLang="zh-CN" b="1" dirty="0">
                <a:solidFill>
                  <a:schemeClr val="tx1"/>
                </a:solidFill>
              </a:rPr>
              <a:t/>
            </a:r>
            <a:br>
              <a:rPr lang="en-US" altLang="zh-CN" b="1" dirty="0">
                <a:solidFill>
                  <a:schemeClr val="tx1"/>
                </a:solidFill>
              </a:rPr>
            </a:br>
            <a:r>
              <a:rPr lang="zh-CN" altLang="en-US" b="1" dirty="0">
                <a:solidFill>
                  <a:schemeClr val="tx1"/>
                </a:solidFill>
              </a:rPr>
              <a:t>基本术语</a:t>
            </a:r>
          </a:p>
        </p:txBody>
      </p:sp>
      <p:sp>
        <p:nvSpPr>
          <p:cNvPr id="28675" name="Rectangle 4"/>
          <p:cNvSpPr>
            <a:spLocks noGrp="1" noChangeArrowheads="1"/>
          </p:cNvSpPr>
          <p:nvPr>
            <p:ph idx="1"/>
          </p:nvPr>
        </p:nvSpPr>
        <p:spPr>
          <a:xfrm>
            <a:off x="179512" y="2276872"/>
            <a:ext cx="8110538" cy="4392488"/>
          </a:xfrm>
        </p:spPr>
        <p:txBody>
          <a:bodyPr/>
          <a:lstStyle/>
          <a:p>
            <a:pPr eaLnBrk="1" hangingPunct="1">
              <a:lnSpc>
                <a:spcPct val="90000"/>
              </a:lnSpc>
            </a:pPr>
            <a:r>
              <a:rPr lang="zh-CN" altLang="en-US" sz="2400" b="1" dirty="0"/>
              <a:t>基表</a:t>
            </a:r>
            <a:r>
              <a:rPr lang="en-US" altLang="zh-CN" sz="2400" b="1" dirty="0"/>
              <a:t>Basetable: </a:t>
            </a:r>
            <a:r>
              <a:rPr lang="zh-CN" altLang="en-US" sz="2400" b="1" dirty="0"/>
              <a:t>一个关系，是模式的内容，由结构与数据记录两部分组成。</a:t>
            </a:r>
          </a:p>
          <a:p>
            <a:pPr eaLnBrk="1" hangingPunct="1">
              <a:lnSpc>
                <a:spcPct val="90000"/>
              </a:lnSpc>
              <a:buFont typeface="Wingdings" pitchFamily="2" charset="2"/>
              <a:buNone/>
            </a:pPr>
            <a:endParaRPr lang="zh-CN" altLang="en-US" sz="2400" b="1" dirty="0"/>
          </a:p>
          <a:p>
            <a:pPr eaLnBrk="1" hangingPunct="1">
              <a:lnSpc>
                <a:spcPct val="90000"/>
              </a:lnSpc>
            </a:pPr>
            <a:r>
              <a:rPr lang="zh-CN" altLang="en-US" sz="2400" b="1" dirty="0"/>
              <a:t>  视图</a:t>
            </a:r>
            <a:r>
              <a:rPr lang="en-US" altLang="zh-CN" sz="2400" b="1" dirty="0"/>
              <a:t>View</a:t>
            </a:r>
            <a:r>
              <a:rPr lang="zh-CN" altLang="en-US" sz="2400" b="1" dirty="0"/>
              <a:t>：从基表中导出的表，在数据库中只有定义，对应数据存放在基表中，视图属于外模式，每次使用时由</a:t>
            </a:r>
            <a:r>
              <a:rPr lang="en-US" altLang="zh-CN" sz="2400" b="1" dirty="0"/>
              <a:t>DBMS</a:t>
            </a:r>
            <a:r>
              <a:rPr lang="zh-CN" altLang="en-US" sz="2400" b="1" dirty="0"/>
              <a:t>根据视图的定义进行相应的转换并执行。</a:t>
            </a:r>
          </a:p>
          <a:p>
            <a:pPr eaLnBrk="1" hangingPunct="1">
              <a:lnSpc>
                <a:spcPct val="90000"/>
              </a:lnSpc>
              <a:buFont typeface="Wingdings" pitchFamily="2" charset="2"/>
              <a:buNone/>
            </a:pPr>
            <a:r>
              <a:rPr lang="zh-CN" altLang="en-US" sz="2400" b="1" dirty="0"/>
              <a:t> </a:t>
            </a:r>
          </a:p>
          <a:p>
            <a:pPr eaLnBrk="1" hangingPunct="1">
              <a:lnSpc>
                <a:spcPct val="90000"/>
              </a:lnSpc>
            </a:pPr>
            <a:r>
              <a:rPr lang="zh-CN" altLang="en-US" sz="2400" b="1" dirty="0"/>
              <a:t>   游标</a:t>
            </a:r>
            <a:r>
              <a:rPr lang="en-US" altLang="zh-CN" sz="2400" b="1" dirty="0"/>
              <a:t>CURSOR</a:t>
            </a:r>
            <a:r>
              <a:rPr lang="zh-CN" altLang="en-US" sz="2400" b="1" dirty="0"/>
              <a:t>：在内存中生成的临时表，存放游标包含的</a:t>
            </a:r>
            <a:r>
              <a:rPr lang="en-US" altLang="zh-CN" sz="2400" b="1" dirty="0"/>
              <a:t>sql</a:t>
            </a:r>
            <a:r>
              <a:rPr lang="zh-CN" altLang="en-US" sz="2400" b="1" dirty="0"/>
              <a:t>语句的执行结果，便于主语言使用，一次通过</a:t>
            </a:r>
            <a:r>
              <a:rPr lang="en-US" altLang="zh-CN" sz="2400" b="1" dirty="0"/>
              <a:t>fetch</a:t>
            </a:r>
            <a:r>
              <a:rPr lang="zh-CN" altLang="en-US" sz="2400" b="1" dirty="0"/>
              <a:t>操作读取一条记录，而非记录的集合。游标的当前值指向临时表中当前正在被处理的元组，相当于一个指示器。 </a:t>
            </a:r>
            <a:r>
              <a:rPr lang="zh-CN" altLang="en-US" sz="2400" b="1" dirty="0">
                <a:latin typeface="Times New Roman" pitchFamily="18" charset="0"/>
              </a:rPr>
              <a:t> </a:t>
            </a:r>
            <a:endParaRPr lang="zh-CN" altLang="en-US" sz="2400" dirty="0"/>
          </a:p>
        </p:txBody>
      </p:sp>
      <p:sp>
        <p:nvSpPr>
          <p:cNvPr id="4" name="灯片编号占位符 3"/>
          <p:cNvSpPr>
            <a:spLocks noGrp="1"/>
          </p:cNvSpPr>
          <p:nvPr>
            <p:ph type="sldNum" sz="quarter" idx="12"/>
          </p:nvPr>
        </p:nvSpPr>
        <p:spPr/>
        <p:txBody>
          <a:bodyPr/>
          <a:lstStyle/>
          <a:p>
            <a:pPr>
              <a:defRPr/>
            </a:pPr>
            <a:fld id="{EC43BF91-B0CC-4D61-963A-51CBEF8219C4}" type="slidenum">
              <a:rPr lang="en-US" altLang="zh-CN" smtClean="0"/>
              <a:pPr>
                <a:defRPr/>
              </a:pPr>
              <a:t>22</a:t>
            </a:fld>
            <a:endParaRPr lang="en-US" altLang="zh-CN"/>
          </a:p>
        </p:txBody>
      </p:sp>
      <p:sp>
        <p:nvSpPr>
          <p:cNvPr id="2" name="矩形 1"/>
          <p:cNvSpPr/>
          <p:nvPr/>
        </p:nvSpPr>
        <p:spPr>
          <a:xfrm>
            <a:off x="323528" y="572487"/>
            <a:ext cx="8640960" cy="1200329"/>
          </a:xfrm>
          <a:prstGeom prst="rect">
            <a:avLst/>
          </a:prstGeom>
        </p:spPr>
        <p:txBody>
          <a:bodyPr wrap="square">
            <a:spAutoFit/>
          </a:bodyPr>
          <a:lstStyle/>
          <a:p>
            <a:pPr defTabSz="752475"/>
            <a:r>
              <a:rPr lang="en-US" altLang="zh-CN" dirty="0"/>
              <a:t>2</a:t>
            </a:r>
            <a:r>
              <a:rPr lang="zh-CN" altLang="en-US" dirty="0">
                <a:latin typeface="Times New Roman" pitchFamily="18" charset="0"/>
              </a:rPr>
              <a:t>、功能</a:t>
            </a:r>
            <a:endParaRPr lang="zh-CN" altLang="en-US" dirty="0"/>
          </a:p>
          <a:p>
            <a:pPr defTabSz="752475"/>
            <a:r>
              <a:rPr lang="zh-CN" altLang="en-US" dirty="0">
                <a:latin typeface="Times New Roman" pitchFamily="18" charset="0"/>
              </a:rPr>
              <a:t>①</a:t>
            </a:r>
            <a:r>
              <a:rPr lang="zh-CN" altLang="en-US" dirty="0"/>
              <a:t> </a:t>
            </a:r>
            <a:r>
              <a:rPr lang="zh-CN" altLang="en-US" dirty="0">
                <a:latin typeface="Times New Roman" pitchFamily="18" charset="0"/>
              </a:rPr>
              <a:t>定义；②</a:t>
            </a:r>
            <a:r>
              <a:rPr lang="zh-CN" altLang="en-US" dirty="0"/>
              <a:t> </a:t>
            </a:r>
            <a:r>
              <a:rPr lang="zh-CN" altLang="en-US" dirty="0">
                <a:latin typeface="Times New Roman" pitchFamily="18" charset="0"/>
              </a:rPr>
              <a:t>查询；③</a:t>
            </a:r>
            <a:r>
              <a:rPr lang="zh-CN" altLang="en-US" dirty="0"/>
              <a:t> </a:t>
            </a:r>
            <a:r>
              <a:rPr lang="zh-CN" altLang="en-US" dirty="0">
                <a:latin typeface="Times New Roman" pitchFamily="18" charset="0"/>
              </a:rPr>
              <a:t>更新；</a:t>
            </a:r>
            <a:r>
              <a:rPr lang="zh-CN" altLang="en-US" dirty="0">
                <a:latin typeface="宋体" pitchFamily="2" charset="-122"/>
              </a:rPr>
              <a:t>④</a:t>
            </a:r>
            <a:r>
              <a:rPr lang="zh-CN" altLang="en-US" dirty="0"/>
              <a:t> </a:t>
            </a:r>
            <a:r>
              <a:rPr lang="zh-CN" altLang="en-US" dirty="0">
                <a:latin typeface="Times New Roman" pitchFamily="18" charset="0"/>
              </a:rPr>
              <a:t>控制（安全、完整性、一致性）</a:t>
            </a:r>
            <a:endParaRPr lang="zh-CN" altLang="en-US" dirty="0"/>
          </a:p>
          <a:p>
            <a:pPr defTabSz="752475"/>
            <a:r>
              <a:rPr lang="en-US" altLang="zh-CN" dirty="0"/>
              <a:t>    DDL     	DML				DCL</a:t>
            </a:r>
            <a:endParaRPr lang="zh-CN" altLang="en-US" dirty="0"/>
          </a:p>
        </p:txBody>
      </p:sp>
      <p:cxnSp>
        <p:nvCxnSpPr>
          <p:cNvPr id="5" name="直接连接符 4"/>
          <p:cNvCxnSpPr/>
          <p:nvPr/>
        </p:nvCxnSpPr>
        <p:spPr>
          <a:xfrm>
            <a:off x="323528" y="1369049"/>
            <a:ext cx="1296144" cy="0"/>
          </a:xfrm>
          <a:prstGeom prst="line">
            <a:avLst/>
          </a:prstGeom>
          <a:ln w="317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直接连接符 7"/>
          <p:cNvCxnSpPr/>
          <p:nvPr/>
        </p:nvCxnSpPr>
        <p:spPr>
          <a:xfrm>
            <a:off x="1763688" y="1363356"/>
            <a:ext cx="2471093" cy="0"/>
          </a:xfrm>
          <a:prstGeom prst="line">
            <a:avLst/>
          </a:prstGeom>
          <a:ln w="317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a:off x="4427984" y="1363356"/>
            <a:ext cx="4536504" cy="0"/>
          </a:xfrm>
          <a:prstGeom prst="line">
            <a:avLst/>
          </a:prstGeom>
          <a:ln w="31750">
            <a:solidFill>
              <a:srgbClr val="FF00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5" name="Rectangle 7"/>
          <p:cNvSpPr>
            <a:spLocks noGrp="1" noChangeArrowheads="1"/>
          </p:cNvSpPr>
          <p:nvPr>
            <p:ph type="title"/>
          </p:nvPr>
        </p:nvSpPr>
        <p:spPr>
          <a:xfrm>
            <a:off x="323850" y="587375"/>
            <a:ext cx="8162925" cy="762000"/>
          </a:xfrm>
        </p:spPr>
        <p:txBody>
          <a:bodyPr>
            <a:normAutofit fontScale="90000"/>
          </a:bodyPr>
          <a:lstStyle/>
          <a:p>
            <a:pPr eaLnBrk="1" fontAlgn="auto" hangingPunct="1">
              <a:spcAft>
                <a:spcPts val="0"/>
              </a:spcAft>
              <a:defRPr/>
            </a:pPr>
            <a:r>
              <a:rPr lang="zh-CN" altLang="en-US" b="1">
                <a:solidFill>
                  <a:schemeClr val="tx1"/>
                </a:solidFill>
              </a:rPr>
              <a:t>基本术语（续）</a:t>
            </a:r>
          </a:p>
        </p:txBody>
      </p:sp>
      <p:sp>
        <p:nvSpPr>
          <p:cNvPr id="29699" name="Rectangle 8"/>
          <p:cNvSpPr>
            <a:spLocks noGrp="1" noChangeArrowheads="1"/>
          </p:cNvSpPr>
          <p:nvPr>
            <p:ph idx="1"/>
          </p:nvPr>
        </p:nvSpPr>
        <p:spPr>
          <a:xfrm>
            <a:off x="250825" y="1524000"/>
            <a:ext cx="8569325" cy="4569296"/>
          </a:xfrm>
        </p:spPr>
        <p:txBody>
          <a:bodyPr/>
          <a:lstStyle/>
          <a:p>
            <a:pPr eaLnBrk="1" hangingPunct="1"/>
            <a:r>
              <a:rPr lang="zh-CN" altLang="en-US" sz="2400" b="1" dirty="0"/>
              <a:t>集函数：</a:t>
            </a:r>
            <a:r>
              <a:rPr lang="en-US" altLang="zh-CN" sz="2400" b="1" dirty="0"/>
              <a:t>MAX</a:t>
            </a:r>
            <a:r>
              <a:rPr lang="zh-CN" altLang="en-US" sz="2400" b="1" dirty="0"/>
              <a:t>（列名），</a:t>
            </a:r>
            <a:r>
              <a:rPr lang="en-US" altLang="zh-CN" sz="2400" b="1" dirty="0"/>
              <a:t>MIN</a:t>
            </a:r>
            <a:r>
              <a:rPr lang="zh-CN" altLang="en-US" sz="2400" b="1" dirty="0"/>
              <a:t>（列名），</a:t>
            </a:r>
          </a:p>
          <a:p>
            <a:pPr eaLnBrk="1" hangingPunct="1">
              <a:buFont typeface="Wingdings" pitchFamily="2" charset="2"/>
              <a:buNone/>
            </a:pPr>
            <a:r>
              <a:rPr lang="zh-CN" altLang="en-US" sz="2400" b="1" dirty="0"/>
              <a:t>    </a:t>
            </a:r>
            <a:r>
              <a:rPr lang="en-US" altLang="zh-CN" sz="2400" b="1" dirty="0"/>
              <a:t>AVG(</a:t>
            </a:r>
            <a:r>
              <a:rPr lang="zh-CN" altLang="en-US" sz="2400" b="1" dirty="0"/>
              <a:t>列名</a:t>
            </a:r>
            <a:r>
              <a:rPr lang="en-US" altLang="zh-CN" sz="2400" b="1" dirty="0"/>
              <a:t>)</a:t>
            </a:r>
            <a:r>
              <a:rPr lang="zh-CN" altLang="en-US" sz="2400" b="1" dirty="0"/>
              <a:t>，</a:t>
            </a:r>
            <a:r>
              <a:rPr lang="en-US" altLang="zh-CN" sz="2400" b="1" dirty="0"/>
              <a:t>COUNT</a:t>
            </a:r>
            <a:r>
              <a:rPr lang="zh-CN" altLang="en-US" sz="2400" b="1" dirty="0"/>
              <a:t>（*</a:t>
            </a:r>
            <a:r>
              <a:rPr lang="en-US" altLang="zh-CN" sz="2400" b="1" dirty="0"/>
              <a:t>/</a:t>
            </a:r>
            <a:r>
              <a:rPr lang="zh-CN" altLang="en-US" sz="2400" b="1" dirty="0"/>
              <a:t>列名</a:t>
            </a:r>
            <a:r>
              <a:rPr lang="en-US" altLang="zh-CN" sz="2400" b="1" dirty="0"/>
              <a:t>/</a:t>
            </a:r>
            <a:r>
              <a:rPr lang="zh-CN" altLang="en-US" sz="2400" b="1" dirty="0"/>
              <a:t>常数），</a:t>
            </a:r>
            <a:r>
              <a:rPr lang="en-US" altLang="zh-CN" sz="2400" b="1" dirty="0"/>
              <a:t>SUM</a:t>
            </a:r>
            <a:r>
              <a:rPr lang="zh-CN" altLang="en-US" sz="2400" b="1" dirty="0"/>
              <a:t>（列名）。 </a:t>
            </a:r>
          </a:p>
          <a:p>
            <a:pPr eaLnBrk="1" hangingPunct="1">
              <a:buFont typeface="Wingdings" pitchFamily="2" charset="2"/>
              <a:buNone/>
            </a:pPr>
            <a:r>
              <a:rPr lang="zh-CN" altLang="en-US" sz="2400" b="1" dirty="0">
                <a:latin typeface="Times New Roman" pitchFamily="18" charset="0"/>
              </a:rPr>
              <a:t> </a:t>
            </a:r>
            <a:endParaRPr lang="zh-CN" altLang="en-US" sz="2400" b="1" dirty="0"/>
          </a:p>
          <a:p>
            <a:pPr eaLnBrk="1" hangingPunct="1"/>
            <a:r>
              <a:rPr lang="zh-CN" altLang="en-US" sz="2400" b="1" dirty="0"/>
              <a:t>子查询：嵌套在查询语句中的查询 。</a:t>
            </a:r>
          </a:p>
          <a:p>
            <a:pPr eaLnBrk="1" hangingPunct="1"/>
            <a:endParaRPr lang="zh-CN" altLang="en-US" sz="2400" b="1" dirty="0"/>
          </a:p>
          <a:p>
            <a:pPr eaLnBrk="1" hangingPunct="1"/>
            <a:r>
              <a:rPr lang="zh-CN" altLang="en-US" sz="2400" b="1" dirty="0"/>
              <a:t>子句：一条</a:t>
            </a:r>
            <a:r>
              <a:rPr lang="en-US" altLang="zh-CN" sz="2400" b="1" dirty="0"/>
              <a:t>sql</a:t>
            </a:r>
            <a:r>
              <a:rPr lang="zh-CN" altLang="en-US" sz="2400" b="1" dirty="0"/>
              <a:t>语句的某个语法部分，例如</a:t>
            </a:r>
            <a:r>
              <a:rPr lang="en-US" altLang="zh-CN" sz="2400" b="1" dirty="0"/>
              <a:t>select</a:t>
            </a:r>
            <a:r>
              <a:rPr lang="zh-CN" altLang="en-US" sz="2400" b="1" dirty="0"/>
              <a:t>子句、</a:t>
            </a:r>
            <a:r>
              <a:rPr lang="en-US" altLang="zh-CN" sz="2400" b="1" dirty="0"/>
              <a:t>from</a:t>
            </a:r>
            <a:r>
              <a:rPr lang="zh-CN" altLang="en-US" sz="2400" b="1" dirty="0"/>
              <a:t>子句、</a:t>
            </a:r>
            <a:r>
              <a:rPr lang="en-US" altLang="zh-CN" sz="2400" b="1" dirty="0"/>
              <a:t>where</a:t>
            </a:r>
            <a:r>
              <a:rPr lang="zh-CN" altLang="en-US" sz="2400" b="1" dirty="0"/>
              <a:t>子句。</a:t>
            </a:r>
          </a:p>
          <a:p>
            <a:pPr eaLnBrk="1" hangingPunct="1"/>
            <a:endParaRPr lang="zh-CN" altLang="en-US" sz="2400" b="1" dirty="0"/>
          </a:p>
          <a:p>
            <a:pPr eaLnBrk="1" hangingPunct="1"/>
            <a:r>
              <a:rPr lang="zh-CN" altLang="en-US" sz="2400" b="1" dirty="0"/>
              <a:t>应用程序代码中的结果集</a:t>
            </a:r>
            <a:r>
              <a:rPr lang="en-US" altLang="zh-CN" sz="2400" b="1" dirty="0"/>
              <a:t>(RecordSet</a:t>
            </a:r>
            <a:r>
              <a:rPr lang="zh-CN" altLang="en-US" sz="2400" b="1" dirty="0"/>
              <a:t>，应用程序的一种缓存机制</a:t>
            </a:r>
            <a:r>
              <a:rPr lang="en-US" altLang="zh-CN" sz="2400" b="1" dirty="0"/>
              <a:t>)</a:t>
            </a:r>
            <a:r>
              <a:rPr lang="zh-CN" altLang="en-US" sz="2400" b="1" dirty="0"/>
              <a:t>：返回给应用程序的查询结果的集合。</a:t>
            </a:r>
            <a:endParaRPr lang="zh-CN" altLang="en-US" sz="2400" dirty="0"/>
          </a:p>
        </p:txBody>
      </p:sp>
      <p:sp>
        <p:nvSpPr>
          <p:cNvPr id="4" name="灯片编号占位符 3"/>
          <p:cNvSpPr>
            <a:spLocks noGrp="1"/>
          </p:cNvSpPr>
          <p:nvPr>
            <p:ph type="sldNum" sz="quarter" idx="12"/>
          </p:nvPr>
        </p:nvSpPr>
        <p:spPr/>
        <p:txBody>
          <a:bodyPr/>
          <a:lstStyle/>
          <a:p>
            <a:pPr>
              <a:defRPr/>
            </a:pPr>
            <a:fld id="{2AC3F59E-153C-4B29-B0C5-27BC3469D42E}" type="slidenum">
              <a:rPr lang="en-US" altLang="zh-CN" smtClean="0"/>
              <a:pPr>
                <a:defRPr/>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365125" y="908720"/>
            <a:ext cx="2534668" cy="461665"/>
          </a:xfrm>
          <a:prstGeom prst="rect">
            <a:avLst/>
          </a:prstGeom>
          <a:noFill/>
          <a:ln w="9525">
            <a:noFill/>
            <a:miter lim="800000"/>
            <a:headEnd/>
            <a:tailEnd/>
          </a:ln>
        </p:spPr>
        <p:txBody>
          <a:bodyPr wrap="none">
            <a:spAutoFit/>
          </a:bodyPr>
          <a:lstStyle/>
          <a:p>
            <a:pPr defTabSz="752475"/>
            <a:r>
              <a:rPr lang="en-US" altLang="zh-CN" dirty="0"/>
              <a:t>3</a:t>
            </a:r>
            <a:r>
              <a:rPr lang="zh-CN" altLang="en-US" dirty="0">
                <a:latin typeface="Times New Roman" pitchFamily="18" charset="0"/>
              </a:rPr>
              <a:t>、支持三级模式</a:t>
            </a:r>
            <a:endParaRPr lang="zh-CN" altLang="en-US" dirty="0"/>
          </a:p>
        </p:txBody>
      </p:sp>
      <p:graphicFrame>
        <p:nvGraphicFramePr>
          <p:cNvPr id="5122" name="Object 3"/>
          <p:cNvGraphicFramePr>
            <a:graphicFrameLocks noChangeAspect="1"/>
          </p:cNvGraphicFramePr>
          <p:nvPr>
            <p:extLst>
              <p:ext uri="{D42A27DB-BD31-4B8C-83A1-F6EECF244321}">
                <p14:modId xmlns:p14="http://schemas.microsoft.com/office/powerpoint/2010/main" val="4151863892"/>
              </p:ext>
            </p:extLst>
          </p:nvPr>
        </p:nvGraphicFramePr>
        <p:xfrm>
          <a:off x="376581" y="1592533"/>
          <a:ext cx="8587907" cy="3638550"/>
        </p:xfrm>
        <a:graphic>
          <a:graphicData uri="http://schemas.openxmlformats.org/presentationml/2006/ole">
            <mc:AlternateContent xmlns:mc="http://schemas.openxmlformats.org/markup-compatibility/2006">
              <mc:Choice xmlns:v="urn:schemas-microsoft-com:vml" Requires="v">
                <p:oleObj spid="_x0000_s5454" name="Picture" r:id="rId3" imgW="5853960" imgH="2247840" progId="Word.Picture.8">
                  <p:embed/>
                </p:oleObj>
              </mc:Choice>
              <mc:Fallback>
                <p:oleObj name="Picture" r:id="rId3" imgW="5853960" imgH="2247840" progId="Word.Picture.8">
                  <p:embed/>
                  <p:pic>
                    <p:nvPicPr>
                      <p:cNvPr id="0" name="Picture 24"/>
                      <p:cNvPicPr>
                        <a:picLocks noChangeAspect="1" noChangeArrowheads="1"/>
                      </p:cNvPicPr>
                      <p:nvPr/>
                    </p:nvPicPr>
                    <p:blipFill>
                      <a:blip r:embed="rId4"/>
                      <a:srcRect/>
                      <a:stretch>
                        <a:fillRect/>
                      </a:stretch>
                    </p:blipFill>
                    <p:spPr bwMode="auto">
                      <a:xfrm>
                        <a:off x="376581" y="1592533"/>
                        <a:ext cx="8587907" cy="3638550"/>
                      </a:xfrm>
                      <a:prstGeom prst="rect">
                        <a:avLst/>
                      </a:prstGeom>
                      <a:noFill/>
                      <a:extLst/>
                    </p:spPr>
                  </p:pic>
                </p:oleObj>
              </mc:Fallback>
            </mc:AlternateContent>
          </a:graphicData>
        </a:graphic>
      </p:graphicFrame>
      <p:sp>
        <p:nvSpPr>
          <p:cNvPr id="5124" name="Text Box 6"/>
          <p:cNvSpPr txBox="1">
            <a:spLocks noChangeArrowheads="1"/>
          </p:cNvSpPr>
          <p:nvPr/>
        </p:nvSpPr>
        <p:spPr bwMode="auto">
          <a:xfrm>
            <a:off x="365125" y="5517232"/>
            <a:ext cx="8397875" cy="830997"/>
          </a:xfrm>
          <a:prstGeom prst="rect">
            <a:avLst/>
          </a:prstGeom>
          <a:noFill/>
          <a:ln w="9525">
            <a:noFill/>
            <a:miter lim="800000"/>
            <a:headEnd/>
            <a:tailEnd/>
          </a:ln>
        </p:spPr>
        <p:txBody>
          <a:bodyPr>
            <a:spAutoFit/>
          </a:bodyPr>
          <a:lstStyle/>
          <a:p>
            <a:r>
              <a:rPr lang="zh-CN" altLang="en-US" dirty="0">
                <a:latin typeface="宋体" pitchFamily="2" charset="-122"/>
              </a:rPr>
              <a:t>基本表与物理文件</a:t>
            </a:r>
            <a:r>
              <a:rPr lang="zh-CN" altLang="en-US" dirty="0">
                <a:solidFill>
                  <a:srgbClr val="FF0000"/>
                </a:solidFill>
                <a:latin typeface="宋体" pitchFamily="2" charset="-122"/>
              </a:rPr>
              <a:t>可以</a:t>
            </a:r>
            <a:r>
              <a:rPr lang="zh-CN" altLang="en-US" dirty="0">
                <a:latin typeface="宋体" pitchFamily="2" charset="-122"/>
              </a:rPr>
              <a:t>一一对应（存储文件、索引文件可多个）</a:t>
            </a:r>
            <a:r>
              <a:rPr lang="zh-CN" altLang="en-US" dirty="0"/>
              <a:t> </a:t>
            </a:r>
          </a:p>
        </p:txBody>
      </p:sp>
      <p:sp>
        <p:nvSpPr>
          <p:cNvPr id="5" name="灯片编号占位符 4"/>
          <p:cNvSpPr>
            <a:spLocks noGrp="1"/>
          </p:cNvSpPr>
          <p:nvPr>
            <p:ph type="sldNum" sz="quarter" idx="12"/>
          </p:nvPr>
        </p:nvSpPr>
        <p:spPr/>
        <p:txBody>
          <a:bodyPr/>
          <a:lstStyle/>
          <a:p>
            <a:pPr>
              <a:defRPr/>
            </a:pPr>
            <a:fld id="{06A96302-9BBF-45F4-AEF5-9BC1D16AC9B7}" type="slidenum">
              <a:rPr lang="en-US" altLang="zh-CN"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23850" y="727075"/>
            <a:ext cx="8162925" cy="457200"/>
          </a:xfrm>
        </p:spPr>
        <p:txBody>
          <a:bodyPr/>
          <a:lstStyle/>
          <a:p>
            <a:pPr eaLnBrk="1" hangingPunct="1"/>
            <a:r>
              <a:rPr lang="en-US" altLang="zh-CN" sz="2400" b="1" dirty="0">
                <a:solidFill>
                  <a:schemeClr val="tx1"/>
                </a:solidFill>
                <a:latin typeface="黑体" pitchFamily="2" charset="-122"/>
                <a:ea typeface="黑体" pitchFamily="2" charset="-122"/>
              </a:rPr>
              <a:t>3.3  </a:t>
            </a:r>
            <a:r>
              <a:rPr lang="zh-CN" altLang="en-US" sz="2400" b="1" dirty="0">
                <a:solidFill>
                  <a:schemeClr val="tx1"/>
                </a:solidFill>
                <a:latin typeface="黑体" pitchFamily="2" charset="-122"/>
                <a:ea typeface="黑体" pitchFamily="2" charset="-122"/>
              </a:rPr>
              <a:t>数据库定义与维护</a:t>
            </a:r>
          </a:p>
        </p:txBody>
      </p:sp>
      <p:sp>
        <p:nvSpPr>
          <p:cNvPr id="30723" name="Rectangle 3"/>
          <p:cNvSpPr>
            <a:spLocks noGrp="1" noChangeArrowheads="1"/>
          </p:cNvSpPr>
          <p:nvPr>
            <p:ph idx="1"/>
          </p:nvPr>
        </p:nvSpPr>
        <p:spPr>
          <a:xfrm>
            <a:off x="323850" y="1312863"/>
            <a:ext cx="8424863" cy="5545137"/>
          </a:xfrm>
        </p:spPr>
        <p:txBody>
          <a:bodyPr/>
          <a:lstStyle/>
          <a:p>
            <a:pPr eaLnBrk="1" hangingPunct="1">
              <a:lnSpc>
                <a:spcPct val="80000"/>
              </a:lnSpc>
              <a:buFont typeface="Wingdings" pitchFamily="2" charset="2"/>
              <a:buNone/>
            </a:pPr>
            <a:r>
              <a:rPr lang="zh-CN" altLang="en-US" sz="2400" dirty="0"/>
              <a:t>一、功能</a:t>
            </a:r>
          </a:p>
          <a:p>
            <a:pPr marL="0" indent="0" eaLnBrk="1" hangingPunct="1">
              <a:lnSpc>
                <a:spcPct val="80000"/>
              </a:lnSpc>
              <a:buFont typeface="Wingdings" pitchFamily="2" charset="2"/>
              <a:buNone/>
            </a:pPr>
            <a:r>
              <a:rPr lang="zh-CN" altLang="en-US" sz="2400" dirty="0"/>
              <a:t>① 基本表定义与修改；②模式定义； ③索引的定义与删除； </a:t>
            </a:r>
            <a:r>
              <a:rPr lang="zh-CN" altLang="en-US" sz="2400" dirty="0">
                <a:latin typeface="宋体" panose="02010600030101010101" pitchFamily="2" charset="-122"/>
                <a:ea typeface="宋体" panose="02010600030101010101" pitchFamily="2" charset="-122"/>
              </a:rPr>
              <a:t>④ </a:t>
            </a:r>
            <a:r>
              <a:rPr lang="zh-CN" altLang="en-US" sz="2400" dirty="0"/>
              <a:t>视图的定义与撤消</a:t>
            </a:r>
          </a:p>
          <a:p>
            <a:pPr eaLnBrk="1" hangingPunct="1">
              <a:lnSpc>
                <a:spcPct val="80000"/>
              </a:lnSpc>
              <a:buFont typeface="Wingdings" pitchFamily="2" charset="2"/>
              <a:buNone/>
            </a:pPr>
            <a:endParaRPr lang="zh-CN" altLang="en-US" sz="2400" dirty="0"/>
          </a:p>
          <a:p>
            <a:pPr eaLnBrk="1" hangingPunct="1">
              <a:lnSpc>
                <a:spcPct val="120000"/>
              </a:lnSpc>
              <a:buFont typeface="Wingdings" pitchFamily="2" charset="2"/>
              <a:buNone/>
            </a:pPr>
            <a:r>
              <a:rPr lang="en-US" altLang="zh-CN" sz="2400" dirty="0"/>
              <a:t>3.3.1 </a:t>
            </a:r>
            <a:r>
              <a:rPr lang="zh-CN" altLang="en-US" sz="2400" dirty="0"/>
              <a:t>模式的建立与删除</a:t>
            </a:r>
          </a:p>
          <a:p>
            <a:pPr eaLnBrk="1" hangingPunct="1">
              <a:lnSpc>
                <a:spcPct val="120000"/>
              </a:lnSpc>
              <a:buFont typeface="Wingdings" pitchFamily="2" charset="2"/>
              <a:buNone/>
            </a:pPr>
            <a:r>
              <a:rPr lang="en-US" altLang="zh-CN" sz="2400" dirty="0">
                <a:solidFill>
                  <a:srgbClr val="0000FF"/>
                </a:solidFill>
              </a:rPr>
              <a:t>CREATE SCHEMA </a:t>
            </a:r>
            <a:r>
              <a:rPr lang="en-US" altLang="zh-CN" sz="2400" dirty="0"/>
              <a:t>&lt;</a:t>
            </a:r>
            <a:r>
              <a:rPr lang="zh-CN" altLang="en-US" sz="2400" dirty="0"/>
              <a:t>模式名</a:t>
            </a:r>
            <a:r>
              <a:rPr lang="en-US" altLang="zh-CN" sz="2400" dirty="0"/>
              <a:t>&gt; </a:t>
            </a:r>
            <a:r>
              <a:rPr lang="en-US" altLang="zh-CN" sz="2400" dirty="0">
                <a:solidFill>
                  <a:srgbClr val="0000FF"/>
                </a:solidFill>
              </a:rPr>
              <a:t>AUTHORIZATION</a:t>
            </a:r>
            <a:r>
              <a:rPr lang="en-US" altLang="zh-CN" sz="2400" dirty="0"/>
              <a:t> &lt;</a:t>
            </a:r>
            <a:r>
              <a:rPr lang="zh-CN" altLang="en-US" sz="2400" dirty="0"/>
              <a:t>用户名</a:t>
            </a:r>
            <a:r>
              <a:rPr lang="en-US" altLang="zh-CN" sz="2400" dirty="0"/>
              <a:t>&gt;</a:t>
            </a:r>
          </a:p>
          <a:p>
            <a:pPr eaLnBrk="1" hangingPunct="1">
              <a:lnSpc>
                <a:spcPct val="120000"/>
              </a:lnSpc>
              <a:buFont typeface="Wingdings" pitchFamily="2" charset="2"/>
              <a:buNone/>
            </a:pPr>
            <a:r>
              <a:rPr lang="zh-CN" altLang="en-US" sz="2400" dirty="0"/>
              <a:t>例：</a:t>
            </a:r>
            <a:r>
              <a:rPr lang="en-US" altLang="zh-CN" sz="2400" dirty="0">
                <a:solidFill>
                  <a:srgbClr val="0000FF"/>
                </a:solidFill>
              </a:rPr>
              <a:t>CREATE SCHEMA </a:t>
            </a:r>
            <a:r>
              <a:rPr lang="en-US" altLang="zh-CN" sz="2400" dirty="0"/>
              <a:t>“S-T” </a:t>
            </a:r>
            <a:r>
              <a:rPr lang="en-US" altLang="zh-CN" sz="2400" dirty="0">
                <a:solidFill>
                  <a:srgbClr val="0000FF"/>
                </a:solidFill>
              </a:rPr>
              <a:t>AUTHORIZATION</a:t>
            </a:r>
            <a:r>
              <a:rPr lang="en-US" altLang="zh-CN" sz="2400" dirty="0"/>
              <a:t> WANG;</a:t>
            </a:r>
          </a:p>
          <a:p>
            <a:pPr eaLnBrk="1" hangingPunct="1">
              <a:lnSpc>
                <a:spcPct val="120000"/>
              </a:lnSpc>
              <a:buFont typeface="Wingdings" pitchFamily="2" charset="2"/>
              <a:buNone/>
            </a:pPr>
            <a:r>
              <a:rPr lang="en-US" altLang="zh-CN" sz="2400" dirty="0"/>
              <a:t>      </a:t>
            </a:r>
            <a:r>
              <a:rPr lang="en-US" altLang="zh-CN" sz="2400" dirty="0">
                <a:solidFill>
                  <a:srgbClr val="0000FF"/>
                </a:solidFill>
              </a:rPr>
              <a:t>CREATE SCHEMA AUTHORIZATION</a:t>
            </a:r>
            <a:r>
              <a:rPr lang="en-US" altLang="zh-CN" sz="2400" dirty="0"/>
              <a:t> WANG;</a:t>
            </a:r>
            <a:r>
              <a:rPr lang="zh-CN" altLang="en-US" sz="2400" dirty="0"/>
              <a:t>隐含制定模式名为</a:t>
            </a:r>
            <a:r>
              <a:rPr lang="en-US" altLang="zh-CN" sz="2400" dirty="0"/>
              <a:t>WANG</a:t>
            </a:r>
          </a:p>
        </p:txBody>
      </p:sp>
      <p:sp>
        <p:nvSpPr>
          <p:cNvPr id="4" name="灯片编号占位符 3"/>
          <p:cNvSpPr>
            <a:spLocks noGrp="1"/>
          </p:cNvSpPr>
          <p:nvPr>
            <p:ph type="sldNum" sz="quarter" idx="12"/>
          </p:nvPr>
        </p:nvSpPr>
        <p:spPr/>
        <p:txBody>
          <a:bodyPr/>
          <a:lstStyle/>
          <a:p>
            <a:pPr>
              <a:defRPr/>
            </a:pPr>
            <a:fld id="{B52DC19B-18EE-4678-BCB7-C578FBBD0E48}" type="slidenum">
              <a:rPr lang="en-US" altLang="zh-CN"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261937" y="844389"/>
            <a:ext cx="8424863" cy="5545137"/>
          </a:xfrm>
        </p:spPr>
        <p:txBody>
          <a:bodyPr/>
          <a:lstStyle/>
          <a:p>
            <a:pPr eaLnBrk="1" hangingPunct="1">
              <a:lnSpc>
                <a:spcPct val="120000"/>
              </a:lnSpc>
              <a:buFont typeface="Wingdings" pitchFamily="2" charset="2"/>
              <a:buNone/>
            </a:pPr>
            <a:r>
              <a:rPr lang="zh-CN" altLang="en-US" sz="2400" dirty="0"/>
              <a:t>语法扩充：</a:t>
            </a:r>
          </a:p>
          <a:p>
            <a:pPr eaLnBrk="1" hangingPunct="1">
              <a:lnSpc>
                <a:spcPct val="120000"/>
              </a:lnSpc>
              <a:buFont typeface="Wingdings" pitchFamily="2" charset="2"/>
              <a:buNone/>
            </a:pPr>
            <a:r>
              <a:rPr lang="en-US" altLang="zh-CN" sz="2400" dirty="0">
                <a:solidFill>
                  <a:srgbClr val="0000FF"/>
                </a:solidFill>
              </a:rPr>
              <a:t>CREATE SCHEMA </a:t>
            </a:r>
            <a:r>
              <a:rPr lang="en-US" altLang="zh-CN" sz="2400" dirty="0"/>
              <a:t>&lt;</a:t>
            </a:r>
            <a:r>
              <a:rPr lang="zh-CN" altLang="en-US" sz="2400" dirty="0"/>
              <a:t>模式名</a:t>
            </a:r>
            <a:r>
              <a:rPr lang="en-US" altLang="zh-CN" sz="2400" dirty="0"/>
              <a:t>&gt; </a:t>
            </a:r>
            <a:r>
              <a:rPr lang="en-US" altLang="zh-CN" sz="2400" dirty="0">
                <a:solidFill>
                  <a:srgbClr val="0000FF"/>
                </a:solidFill>
              </a:rPr>
              <a:t>AUTHORIZATION</a:t>
            </a:r>
            <a:r>
              <a:rPr lang="en-US" altLang="zh-CN" sz="2400" dirty="0"/>
              <a:t> &lt;</a:t>
            </a:r>
            <a:r>
              <a:rPr lang="zh-CN" altLang="en-US" sz="2400" dirty="0"/>
              <a:t>用户名</a:t>
            </a:r>
            <a:r>
              <a:rPr lang="en-US" altLang="zh-CN" sz="2400" dirty="0"/>
              <a:t>&gt;</a:t>
            </a:r>
          </a:p>
          <a:p>
            <a:pPr eaLnBrk="1" hangingPunct="1">
              <a:lnSpc>
                <a:spcPct val="120000"/>
              </a:lnSpc>
              <a:buFont typeface="Wingdings" pitchFamily="2" charset="2"/>
              <a:buNone/>
            </a:pPr>
            <a:r>
              <a:rPr lang="en-US" altLang="zh-CN" sz="2400" dirty="0"/>
              <a:t>[&lt;</a:t>
            </a:r>
            <a:r>
              <a:rPr lang="zh-CN" altLang="en-US" sz="2400" dirty="0"/>
              <a:t>表定义子句</a:t>
            </a:r>
            <a:r>
              <a:rPr lang="en-US" altLang="zh-CN" sz="2400" dirty="0"/>
              <a:t>&gt;|&lt;</a:t>
            </a:r>
            <a:r>
              <a:rPr lang="zh-CN" altLang="en-US" sz="2400" dirty="0"/>
              <a:t>视图定义子句</a:t>
            </a:r>
            <a:r>
              <a:rPr lang="en-US" altLang="zh-CN" sz="2400" dirty="0"/>
              <a:t>&gt;|&lt;</a:t>
            </a:r>
            <a:r>
              <a:rPr lang="zh-CN" altLang="en-US" sz="2400" dirty="0"/>
              <a:t>授权定义子句</a:t>
            </a:r>
            <a:r>
              <a:rPr lang="en-US" altLang="zh-CN" sz="2400" dirty="0"/>
              <a:t>&gt;]</a:t>
            </a:r>
          </a:p>
          <a:p>
            <a:pPr eaLnBrk="1" hangingPunct="1">
              <a:buFont typeface="Wingdings" pitchFamily="2" charset="2"/>
              <a:buNone/>
            </a:pPr>
            <a:endParaRPr lang="en-US" altLang="zh-CN" sz="2400" dirty="0"/>
          </a:p>
          <a:p>
            <a:pPr eaLnBrk="1" hangingPunct="1">
              <a:buFont typeface="Wingdings" pitchFamily="2" charset="2"/>
              <a:buNone/>
            </a:pPr>
            <a:r>
              <a:rPr lang="zh-CN" altLang="en-US" sz="2400" dirty="0"/>
              <a:t>删除模式</a:t>
            </a:r>
          </a:p>
          <a:p>
            <a:pPr eaLnBrk="1" hangingPunct="1">
              <a:buFont typeface="Wingdings" pitchFamily="2" charset="2"/>
              <a:buNone/>
            </a:pPr>
            <a:r>
              <a:rPr lang="en-US" altLang="zh-CN" sz="2400" dirty="0"/>
              <a:t>DROP SCHEMA &lt;</a:t>
            </a:r>
            <a:r>
              <a:rPr lang="zh-CN" altLang="en-US" sz="2400" dirty="0"/>
              <a:t>模式名</a:t>
            </a:r>
            <a:r>
              <a:rPr lang="en-US" altLang="zh-CN" sz="2400" dirty="0"/>
              <a:t>&gt;&lt;CASCADE|RESTRICT&gt;</a:t>
            </a:r>
          </a:p>
          <a:p>
            <a:pPr eaLnBrk="1" hangingPunct="1">
              <a:buFont typeface="Wingdings" pitchFamily="2" charset="2"/>
              <a:buNone/>
            </a:pPr>
            <a:endParaRPr lang="en-US" altLang="zh-CN" sz="2400" dirty="0"/>
          </a:p>
          <a:p>
            <a:pPr eaLnBrk="1" hangingPunct="1">
              <a:buFont typeface="Wingdings" pitchFamily="2" charset="2"/>
              <a:buNone/>
            </a:pPr>
            <a:r>
              <a:rPr lang="zh-CN" altLang="en-US" sz="2400" dirty="0"/>
              <a:t>关于</a:t>
            </a:r>
            <a:r>
              <a:rPr lang="en-US" altLang="zh-CN" sz="2400" dirty="0"/>
              <a:t>SCHEMA:</a:t>
            </a:r>
          </a:p>
          <a:p>
            <a:pPr eaLnBrk="1" hangingPunct="1">
              <a:buFont typeface="Wingdings" pitchFamily="2" charset="2"/>
              <a:buNone/>
            </a:pPr>
            <a:r>
              <a:rPr lang="en-US" altLang="zh-CN" sz="2400" dirty="0"/>
              <a:t>   </a:t>
            </a:r>
            <a:r>
              <a:rPr lang="zh-CN" altLang="en-US" sz="2400" dirty="0"/>
              <a:t>教材中的含义、</a:t>
            </a:r>
            <a:r>
              <a:rPr lang="en-US" altLang="zh-CN" sz="2400" dirty="0"/>
              <a:t>SQL SERVER</a:t>
            </a:r>
            <a:r>
              <a:rPr lang="zh-CN" altLang="en-US" sz="2400" dirty="0"/>
              <a:t>的含义、</a:t>
            </a:r>
            <a:r>
              <a:rPr lang="en-US" altLang="zh-CN" sz="2400" dirty="0"/>
              <a:t>ORACLE</a:t>
            </a:r>
            <a:r>
              <a:rPr lang="zh-CN" altLang="en-US" sz="2400" dirty="0"/>
              <a:t>的含义。</a:t>
            </a:r>
          </a:p>
          <a:p>
            <a:pPr eaLnBrk="1" hangingPunct="1">
              <a:lnSpc>
                <a:spcPct val="120000"/>
              </a:lnSpc>
              <a:buFont typeface="Wingdings" pitchFamily="2" charset="2"/>
              <a:buNone/>
            </a:pPr>
            <a:endParaRPr lang="en-US" altLang="zh-CN" sz="2400" dirty="0"/>
          </a:p>
        </p:txBody>
      </p:sp>
      <p:sp>
        <p:nvSpPr>
          <p:cNvPr id="4" name="灯片编号占位符 3"/>
          <p:cNvSpPr>
            <a:spLocks noGrp="1"/>
          </p:cNvSpPr>
          <p:nvPr>
            <p:ph type="sldNum" sz="quarter" idx="12"/>
          </p:nvPr>
        </p:nvSpPr>
        <p:spPr/>
        <p:txBody>
          <a:bodyPr/>
          <a:lstStyle/>
          <a:p>
            <a:pPr>
              <a:defRPr/>
            </a:pPr>
            <a:fld id="{B52DC19B-18EE-4678-BCB7-C578FBBD0E48}" type="slidenum">
              <a:rPr lang="en-US" altLang="zh-CN" smtClean="0"/>
              <a:pPr>
                <a:defRPr/>
              </a:pPr>
              <a:t>26</a:t>
            </a:fld>
            <a:endParaRPr lang="en-US" altLang="zh-CN"/>
          </a:p>
        </p:txBody>
      </p:sp>
      <p:sp>
        <p:nvSpPr>
          <p:cNvPr id="7" name="圆角矩形标注 1">
            <a:extLst>
              <a:ext uri="{FF2B5EF4-FFF2-40B4-BE49-F238E27FC236}">
                <a16:creationId xmlns:a16="http://schemas.microsoft.com/office/drawing/2014/main" id="{6812E96C-5616-4D7A-9F71-90523773C0FE}"/>
              </a:ext>
            </a:extLst>
          </p:cNvPr>
          <p:cNvSpPr/>
          <p:nvPr/>
        </p:nvSpPr>
        <p:spPr>
          <a:xfrm>
            <a:off x="611560" y="6050026"/>
            <a:ext cx="7313240" cy="612648"/>
          </a:xfrm>
          <a:prstGeom prst="wedgeRoundRectCallout">
            <a:avLst>
              <a:gd name="adj1" fmla="val -44330"/>
              <a:gd name="adj2" fmla="val -1383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white"/>
                </a:solidFill>
                <a:effectLst/>
                <a:uLnTx/>
                <a:uFillTx/>
                <a:latin typeface="Constantia"/>
                <a:ea typeface="宋体" panose="02010600030101010101" pitchFamily="2" charset="-122"/>
                <a:cs typeface="+mn-cs"/>
              </a:rPr>
              <a:t>命名空间的作用，和三层模式的区别与联系。</a:t>
            </a:r>
          </a:p>
        </p:txBody>
      </p:sp>
    </p:spTree>
    <p:extLst>
      <p:ext uri="{BB962C8B-B14F-4D97-AF65-F5344CB8AC3E}">
        <p14:creationId xmlns:p14="http://schemas.microsoft.com/office/powerpoint/2010/main" val="2660388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261937" y="811213"/>
            <a:ext cx="8424863" cy="5545137"/>
          </a:xfrm>
        </p:spPr>
        <p:txBody>
          <a:bodyPr/>
          <a:lstStyle/>
          <a:p>
            <a:pPr eaLnBrk="1" hangingPunct="1">
              <a:lnSpc>
                <a:spcPct val="80000"/>
              </a:lnSpc>
              <a:buFont typeface="Wingdings" pitchFamily="2" charset="2"/>
              <a:buNone/>
            </a:pPr>
            <a:r>
              <a:rPr lang="en-US" altLang="zh-CN" sz="2400" dirty="0"/>
              <a:t>3.3.2 </a:t>
            </a:r>
            <a:r>
              <a:rPr lang="zh-CN" altLang="en-US" sz="2400" dirty="0"/>
              <a:t>表定义、修改与删除</a:t>
            </a:r>
          </a:p>
          <a:p>
            <a:pPr eaLnBrk="1" hangingPunct="1">
              <a:lnSpc>
                <a:spcPct val="80000"/>
              </a:lnSpc>
              <a:buFont typeface="Wingdings" pitchFamily="2" charset="2"/>
              <a:buNone/>
            </a:pPr>
            <a:r>
              <a:rPr lang="zh-CN" altLang="en-US" sz="2400" dirty="0"/>
              <a:t>一、定义基本表</a:t>
            </a:r>
            <a:endParaRPr lang="en-US" altLang="zh-CN" sz="2400" dirty="0"/>
          </a:p>
          <a:p>
            <a:pPr eaLnBrk="1" hangingPunct="1">
              <a:lnSpc>
                <a:spcPct val="80000"/>
              </a:lnSpc>
              <a:buFont typeface="Wingdings" pitchFamily="2" charset="2"/>
              <a:buNone/>
            </a:pPr>
            <a:r>
              <a:rPr lang="en-US" altLang="zh-CN" sz="2400" dirty="0"/>
              <a:t>1</a:t>
            </a:r>
            <a:r>
              <a:rPr lang="zh-CN" altLang="en-US" sz="2400" dirty="0"/>
              <a:t>、格式</a:t>
            </a:r>
          </a:p>
          <a:p>
            <a:pPr eaLnBrk="1" hangingPunct="1">
              <a:lnSpc>
                <a:spcPct val="80000"/>
              </a:lnSpc>
              <a:buFont typeface="Wingdings" pitchFamily="2" charset="2"/>
              <a:buNone/>
            </a:pPr>
            <a:r>
              <a:rPr lang="en-US" altLang="zh-CN" sz="2400" dirty="0"/>
              <a:t>create table  </a:t>
            </a:r>
            <a:r>
              <a:rPr lang="zh-CN" altLang="en-US" sz="2400" dirty="0">
                <a:solidFill>
                  <a:srgbClr val="FF0000"/>
                </a:solidFill>
              </a:rPr>
              <a:t>表名</a:t>
            </a:r>
            <a:r>
              <a:rPr lang="zh-CN" altLang="en-US" sz="2400" dirty="0"/>
              <a:t>（</a:t>
            </a:r>
            <a:r>
              <a:rPr lang="zh-CN" altLang="en-US" sz="2400" dirty="0">
                <a:solidFill>
                  <a:srgbClr val="FF0000"/>
                </a:solidFill>
              </a:rPr>
              <a:t>列名</a:t>
            </a:r>
            <a:r>
              <a:rPr lang="en-US" altLang="zh-CN" sz="2400" dirty="0">
                <a:solidFill>
                  <a:srgbClr val="FF0000"/>
                </a:solidFill>
              </a:rPr>
              <a:t>1</a:t>
            </a:r>
            <a:r>
              <a:rPr lang="zh-CN" altLang="en-US" sz="2400" dirty="0"/>
              <a:t>，类型</a:t>
            </a:r>
            <a:r>
              <a:rPr lang="en-US" altLang="zh-CN" sz="2400" dirty="0"/>
              <a:t>[NOT NULL] [</a:t>
            </a:r>
            <a:r>
              <a:rPr lang="zh-CN" altLang="en-US" sz="2400" dirty="0"/>
              <a:t>，</a:t>
            </a:r>
            <a:r>
              <a:rPr lang="zh-CN" altLang="en-US" sz="2400" dirty="0">
                <a:solidFill>
                  <a:srgbClr val="FF0000"/>
                </a:solidFill>
              </a:rPr>
              <a:t>列名</a:t>
            </a:r>
            <a:r>
              <a:rPr lang="en-US" altLang="zh-CN" sz="2400" dirty="0">
                <a:solidFill>
                  <a:srgbClr val="FF0000"/>
                </a:solidFill>
              </a:rPr>
              <a:t>2</a:t>
            </a:r>
            <a:r>
              <a:rPr lang="zh-CN" altLang="en-US" sz="2400" dirty="0"/>
              <a:t>，类型</a:t>
            </a:r>
            <a:r>
              <a:rPr lang="en-US" altLang="zh-CN" sz="2400" dirty="0"/>
              <a:t>[NOT NULL]]</a:t>
            </a:r>
            <a:r>
              <a:rPr lang="en-US" altLang="zh-CN" sz="2400" dirty="0">
                <a:latin typeface="Times New Roman" pitchFamily="18" charset="0"/>
              </a:rPr>
              <a:t>……</a:t>
            </a:r>
            <a:r>
              <a:rPr lang="zh-CN" altLang="en-US" sz="2400" dirty="0"/>
              <a:t>）  </a:t>
            </a:r>
            <a:r>
              <a:rPr lang="en-US" altLang="zh-CN" sz="2400" dirty="0"/>
              <a:t>[</a:t>
            </a:r>
            <a:r>
              <a:rPr lang="zh-CN" altLang="en-US" sz="2400" dirty="0"/>
              <a:t>其它参数</a:t>
            </a:r>
            <a:r>
              <a:rPr lang="en-US" altLang="zh-CN" sz="2400" dirty="0"/>
              <a:t>]</a:t>
            </a:r>
          </a:p>
          <a:p>
            <a:pPr eaLnBrk="1" hangingPunct="1">
              <a:lnSpc>
                <a:spcPct val="80000"/>
              </a:lnSpc>
              <a:buFont typeface="Wingdings" pitchFamily="2" charset="2"/>
              <a:buNone/>
            </a:pPr>
            <a:endParaRPr lang="en-US" altLang="zh-CN" sz="2400" dirty="0"/>
          </a:p>
          <a:p>
            <a:pPr eaLnBrk="1" hangingPunct="1">
              <a:lnSpc>
                <a:spcPct val="80000"/>
              </a:lnSpc>
              <a:buFont typeface="Wingdings" pitchFamily="2" charset="2"/>
              <a:buNone/>
            </a:pPr>
            <a:r>
              <a:rPr lang="en-US" altLang="zh-CN" sz="2400" dirty="0"/>
              <a:t>2</a:t>
            </a:r>
            <a:r>
              <a:rPr lang="zh-CN" altLang="en-US" sz="2400" dirty="0"/>
              <a:t>、功能：定义一个基本表：表名、列名、类型、完整性约束（</a:t>
            </a:r>
            <a:r>
              <a:rPr lang="en-US" altLang="zh-CN" sz="2400" dirty="0"/>
              <a:t>key, not NULL …</a:t>
            </a:r>
            <a:r>
              <a:rPr lang="zh-CN" altLang="en-US" sz="2400" dirty="0"/>
              <a:t>）</a:t>
            </a:r>
          </a:p>
          <a:p>
            <a:pPr eaLnBrk="1" hangingPunct="1">
              <a:lnSpc>
                <a:spcPct val="80000"/>
              </a:lnSpc>
              <a:buFont typeface="Wingdings" pitchFamily="2" charset="2"/>
              <a:buNone/>
            </a:pPr>
            <a:endParaRPr lang="zh-CN" altLang="en-US" sz="2400" dirty="0"/>
          </a:p>
          <a:p>
            <a:pPr eaLnBrk="1" hangingPunct="1">
              <a:lnSpc>
                <a:spcPct val="80000"/>
              </a:lnSpc>
              <a:buFont typeface="Wingdings" pitchFamily="2" charset="2"/>
              <a:buNone/>
            </a:pPr>
            <a:r>
              <a:rPr lang="en-US" altLang="zh-CN" sz="2400" dirty="0"/>
              <a:t>3</a:t>
            </a:r>
            <a:r>
              <a:rPr lang="zh-CN" altLang="en-US" sz="2400" dirty="0"/>
              <a:t>、说明</a:t>
            </a:r>
          </a:p>
          <a:p>
            <a:pPr eaLnBrk="1" hangingPunct="1">
              <a:lnSpc>
                <a:spcPct val="80000"/>
              </a:lnSpc>
              <a:buFont typeface="Wingdings" pitchFamily="2" charset="2"/>
              <a:buNone/>
            </a:pPr>
            <a:r>
              <a:rPr lang="en-US" altLang="zh-CN" sz="2400" dirty="0">
                <a:latin typeface="Times New Roman" pitchFamily="18" charset="0"/>
              </a:rPr>
              <a:t>·</a:t>
            </a:r>
            <a:r>
              <a:rPr lang="zh-CN" altLang="en-US" sz="2400" dirty="0"/>
              <a:t>其它参数与物理存贮相关，由具体</a:t>
            </a:r>
            <a:r>
              <a:rPr lang="en-US" altLang="zh-CN" sz="2400" dirty="0"/>
              <a:t>DBMS</a:t>
            </a:r>
            <a:r>
              <a:rPr lang="zh-CN" altLang="en-US" sz="2400" dirty="0"/>
              <a:t>决定</a:t>
            </a:r>
          </a:p>
          <a:p>
            <a:pPr eaLnBrk="1" hangingPunct="1">
              <a:lnSpc>
                <a:spcPct val="80000"/>
              </a:lnSpc>
              <a:buFont typeface="Wingdings" pitchFamily="2" charset="2"/>
              <a:buNone/>
            </a:pPr>
            <a:r>
              <a:rPr lang="en-US" altLang="zh-CN" sz="2400" dirty="0">
                <a:latin typeface="Times New Roman" pitchFamily="18" charset="0"/>
              </a:rPr>
              <a:t>·</a:t>
            </a:r>
            <a:r>
              <a:rPr lang="zh-CN" altLang="en-US" sz="2400" dirty="0"/>
              <a:t>一个表一个</a:t>
            </a:r>
            <a:r>
              <a:rPr lang="en-US" altLang="zh-CN" sz="2400" dirty="0"/>
              <a:t>create table</a:t>
            </a:r>
          </a:p>
        </p:txBody>
      </p:sp>
      <p:sp>
        <p:nvSpPr>
          <p:cNvPr id="4" name="灯片编号占位符 3"/>
          <p:cNvSpPr>
            <a:spLocks noGrp="1"/>
          </p:cNvSpPr>
          <p:nvPr>
            <p:ph type="sldNum" sz="quarter" idx="12"/>
          </p:nvPr>
        </p:nvSpPr>
        <p:spPr/>
        <p:txBody>
          <a:bodyPr/>
          <a:lstStyle/>
          <a:p>
            <a:pPr>
              <a:defRPr/>
            </a:pPr>
            <a:fld id="{B52DC19B-18EE-4678-BCB7-C578FBBD0E48}" type="slidenum">
              <a:rPr lang="en-US" altLang="zh-CN" smtClean="0"/>
              <a:pPr>
                <a:defRPr/>
              </a:pPr>
              <a:t>27</a:t>
            </a:fld>
            <a:endParaRPr lang="en-US" altLang="zh-CN"/>
          </a:p>
        </p:txBody>
      </p:sp>
    </p:spTree>
    <p:extLst>
      <p:ext uri="{BB962C8B-B14F-4D97-AF65-F5344CB8AC3E}">
        <p14:creationId xmlns:p14="http://schemas.microsoft.com/office/powerpoint/2010/main" val="669970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idx="1"/>
          </p:nvPr>
        </p:nvSpPr>
        <p:spPr>
          <a:xfrm>
            <a:off x="250825" y="809625"/>
            <a:ext cx="8110538" cy="4191000"/>
          </a:xfrm>
        </p:spPr>
        <p:txBody>
          <a:bodyPr/>
          <a:lstStyle/>
          <a:p>
            <a:pPr eaLnBrk="1" hangingPunct="1">
              <a:buFont typeface="Wingdings" pitchFamily="2" charset="2"/>
              <a:buNone/>
            </a:pPr>
            <a:r>
              <a:rPr lang="zh-CN" altLang="en-US" sz="2400" dirty="0"/>
              <a:t>例子：创建课程种类表（</a:t>
            </a:r>
            <a:r>
              <a:rPr lang="zh-CN" altLang="en-US" sz="2400" u="sng" dirty="0"/>
              <a:t>类型编号</a:t>
            </a:r>
            <a:r>
              <a:rPr lang="zh-CN" altLang="en-US" sz="2400" dirty="0"/>
              <a:t>、类型名称），</a:t>
            </a:r>
          </a:p>
          <a:p>
            <a:pPr eaLnBrk="1" hangingPunct="1">
              <a:buFont typeface="Wingdings" pitchFamily="2" charset="2"/>
              <a:buNone/>
            </a:pPr>
            <a:r>
              <a:rPr lang="en-US" altLang="zh-CN" sz="2400" dirty="0"/>
              <a:t>CREATE TABLE [dbo].[ctype] (</a:t>
            </a:r>
          </a:p>
          <a:p>
            <a:pPr eaLnBrk="1" hangingPunct="1">
              <a:buFont typeface="Wingdings" pitchFamily="2" charset="2"/>
              <a:buNone/>
            </a:pPr>
            <a:r>
              <a:rPr lang="en-US" altLang="zh-CN" sz="2400" dirty="0"/>
              <a:t>	[</a:t>
            </a:r>
            <a:r>
              <a:rPr lang="en-US" altLang="zh-CN" sz="2400" dirty="0" err="1"/>
              <a:t>ctpno</a:t>
            </a:r>
            <a:r>
              <a:rPr lang="en-US" altLang="zh-CN" sz="2400" dirty="0"/>
              <a:t>] [char] (2) NOT NULL PRIMARY KEY,</a:t>
            </a:r>
          </a:p>
          <a:p>
            <a:pPr eaLnBrk="1" hangingPunct="1">
              <a:buFont typeface="Wingdings" pitchFamily="2" charset="2"/>
              <a:buNone/>
            </a:pPr>
            <a:r>
              <a:rPr lang="en-US" altLang="zh-CN" sz="2400" dirty="0"/>
              <a:t>	[title] [char] (2) NOT NULL UNIQUE</a:t>
            </a:r>
          </a:p>
          <a:p>
            <a:pPr eaLnBrk="1" hangingPunct="1">
              <a:buFont typeface="Wingdings" pitchFamily="2" charset="2"/>
              <a:buNone/>
            </a:pPr>
            <a:r>
              <a:rPr lang="en-US" altLang="zh-CN" sz="2400" dirty="0"/>
              <a:t>) </a:t>
            </a:r>
          </a:p>
          <a:p>
            <a:pPr marL="0" indent="0" eaLnBrk="1" hangingPunct="1">
              <a:buFont typeface="Wingdings" pitchFamily="2" charset="2"/>
              <a:buNone/>
            </a:pPr>
            <a:r>
              <a:rPr lang="zh-CN" altLang="en-US" sz="2400" dirty="0"/>
              <a:t>这里主码只含有一个属性，可以直接在表的定义语句中指定该属性为主码。</a:t>
            </a:r>
          </a:p>
        </p:txBody>
      </p:sp>
      <p:sp>
        <p:nvSpPr>
          <p:cNvPr id="31747" name="AutoShape 3"/>
          <p:cNvSpPr>
            <a:spLocks noChangeArrowheads="1"/>
          </p:cNvSpPr>
          <p:nvPr/>
        </p:nvSpPr>
        <p:spPr bwMode="auto">
          <a:xfrm>
            <a:off x="8243888" y="14589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70E02612-B5D3-443A-8E58-C707ADF4228A}" type="slidenum">
              <a:rPr lang="en-US" altLang="zh-CN" smtClean="0"/>
              <a:pPr>
                <a:defRPr/>
              </a:pPr>
              <a:t>28</a:t>
            </a:fld>
            <a:endParaRPr lang="en-US" altLang="zh-CN"/>
          </a:p>
        </p:txBody>
      </p:sp>
      <p:sp>
        <p:nvSpPr>
          <p:cNvPr id="5" name="圆角矩形标注 4"/>
          <p:cNvSpPr/>
          <p:nvPr/>
        </p:nvSpPr>
        <p:spPr>
          <a:xfrm>
            <a:off x="3131840" y="4509120"/>
            <a:ext cx="2448272" cy="1224136"/>
          </a:xfrm>
          <a:prstGeom prst="wedgeRoundRectCallout">
            <a:avLst>
              <a:gd name="adj1" fmla="val -42170"/>
              <a:gd name="adj2" fmla="val -1136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公共基础课程、专业基础课程、专业核心课程</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idx="1"/>
          </p:nvPr>
        </p:nvSpPr>
        <p:spPr>
          <a:xfrm>
            <a:off x="468313" y="669925"/>
            <a:ext cx="8110537" cy="5688013"/>
          </a:xfrm>
        </p:spPr>
        <p:txBody>
          <a:bodyPr/>
          <a:lstStyle/>
          <a:p>
            <a:pPr eaLnBrk="1" hangingPunct="1">
              <a:buFont typeface="Wingdings" pitchFamily="2" charset="2"/>
              <a:buNone/>
            </a:pPr>
            <a:r>
              <a:rPr lang="zh-CN" altLang="en-US" sz="2800" dirty="0"/>
              <a:t>例子：创建关系</a:t>
            </a:r>
            <a:r>
              <a:rPr lang="zh-CN" altLang="en-US" sz="2800" dirty="0">
                <a:latin typeface="Times New Roman" pitchFamily="18" charset="0"/>
              </a:rPr>
              <a:t>“</a:t>
            </a:r>
            <a:r>
              <a:rPr lang="zh-CN" altLang="en-US" sz="2800" dirty="0"/>
              <a:t>教室表</a:t>
            </a:r>
            <a:r>
              <a:rPr lang="zh-CN" altLang="en-US" sz="2800" dirty="0">
                <a:latin typeface="Times New Roman" pitchFamily="18" charset="0"/>
              </a:rPr>
              <a:t>”</a:t>
            </a:r>
            <a:r>
              <a:rPr lang="zh-CN" altLang="en-US" sz="2800" dirty="0"/>
              <a:t>，拥有属性：</a:t>
            </a:r>
            <a:r>
              <a:rPr lang="zh-CN" altLang="en-US" sz="2800" dirty="0">
                <a:latin typeface="Times New Roman" pitchFamily="18" charset="0"/>
              </a:rPr>
              <a:t>“</a:t>
            </a:r>
            <a:r>
              <a:rPr lang="zh-CN" altLang="en-US" sz="2800" dirty="0"/>
              <a:t>教室编号、教室名称、教学楼编号、教室容量、教室资源配置、使用对象类型</a:t>
            </a:r>
            <a:r>
              <a:rPr lang="zh-CN" altLang="en-US" sz="2800" dirty="0">
                <a:latin typeface="Times New Roman" pitchFamily="18" charset="0"/>
              </a:rPr>
              <a:t>”</a:t>
            </a:r>
            <a:r>
              <a:rPr lang="zh-CN" altLang="en-US" sz="2800" dirty="0"/>
              <a:t>。</a:t>
            </a:r>
          </a:p>
          <a:p>
            <a:pPr eaLnBrk="1" hangingPunct="1">
              <a:lnSpc>
                <a:spcPct val="120000"/>
              </a:lnSpc>
              <a:buFont typeface="Wingdings" pitchFamily="2" charset="2"/>
              <a:buNone/>
            </a:pPr>
            <a:r>
              <a:rPr lang="en-US" altLang="zh-CN" sz="2400" dirty="0"/>
              <a:t>CREATE TABLE [dbo].[classroom] (</a:t>
            </a:r>
          </a:p>
          <a:p>
            <a:pPr eaLnBrk="1" hangingPunct="1">
              <a:lnSpc>
                <a:spcPct val="120000"/>
              </a:lnSpc>
              <a:buFont typeface="Wingdings" pitchFamily="2" charset="2"/>
              <a:buNone/>
            </a:pPr>
            <a:r>
              <a:rPr lang="en-US" altLang="zh-CN" sz="2400" dirty="0"/>
              <a:t>	[rmno] [char] (5) NOT NULL PRIMARY KEY,</a:t>
            </a:r>
          </a:p>
          <a:p>
            <a:pPr eaLnBrk="1" hangingPunct="1">
              <a:lnSpc>
                <a:spcPct val="120000"/>
              </a:lnSpc>
              <a:buFont typeface="Wingdings" pitchFamily="2" charset="2"/>
              <a:buNone/>
            </a:pPr>
            <a:r>
              <a:rPr lang="en-US" altLang="zh-CN" sz="2400" dirty="0"/>
              <a:t>	[rmtitle] [varchar] (30) NULL ,</a:t>
            </a:r>
          </a:p>
          <a:p>
            <a:pPr eaLnBrk="1" hangingPunct="1">
              <a:lnSpc>
                <a:spcPct val="120000"/>
              </a:lnSpc>
              <a:buFont typeface="Wingdings" pitchFamily="2" charset="2"/>
              <a:buNone/>
            </a:pPr>
            <a:r>
              <a:rPr lang="en-US" altLang="zh-CN" sz="2400" dirty="0"/>
              <a:t>	[buildno] [char] (4) NOT NULL ,</a:t>
            </a:r>
          </a:p>
          <a:p>
            <a:pPr eaLnBrk="1" hangingPunct="1">
              <a:lnSpc>
                <a:spcPct val="120000"/>
              </a:lnSpc>
              <a:buFont typeface="Wingdings" pitchFamily="2" charset="2"/>
              <a:buNone/>
            </a:pPr>
            <a:r>
              <a:rPr lang="en-US" altLang="zh-CN" sz="2400" dirty="0"/>
              <a:t>	[quantity] [int] NOT NULL ,</a:t>
            </a:r>
          </a:p>
          <a:p>
            <a:pPr eaLnBrk="1" hangingPunct="1">
              <a:lnSpc>
                <a:spcPct val="120000"/>
              </a:lnSpc>
              <a:buFont typeface="Wingdings" pitchFamily="2" charset="2"/>
              <a:buNone/>
            </a:pPr>
            <a:r>
              <a:rPr lang="en-US" altLang="zh-CN" sz="2400" dirty="0"/>
              <a:t>	[resource] [char] (2) NOT NULL ,</a:t>
            </a:r>
          </a:p>
          <a:p>
            <a:pPr eaLnBrk="1" hangingPunct="1">
              <a:lnSpc>
                <a:spcPct val="120000"/>
              </a:lnSpc>
              <a:buFont typeface="Wingdings" pitchFamily="2" charset="2"/>
              <a:buNone/>
            </a:pPr>
            <a:r>
              <a:rPr lang="en-US" altLang="zh-CN" sz="2400" dirty="0"/>
              <a:t>	[usertype] [char] (2) NULL </a:t>
            </a:r>
          </a:p>
          <a:p>
            <a:pPr eaLnBrk="1" hangingPunct="1">
              <a:lnSpc>
                <a:spcPct val="120000"/>
              </a:lnSpc>
              <a:buFont typeface="Wingdings" pitchFamily="2" charset="2"/>
              <a:buNone/>
            </a:pPr>
            <a:r>
              <a:rPr lang="en-US" altLang="zh-CN" sz="2400" dirty="0"/>
              <a:t>	) </a:t>
            </a:r>
          </a:p>
        </p:txBody>
      </p:sp>
      <p:sp>
        <p:nvSpPr>
          <p:cNvPr id="3" name="灯片编号占位符 2"/>
          <p:cNvSpPr>
            <a:spLocks noGrp="1"/>
          </p:cNvSpPr>
          <p:nvPr>
            <p:ph type="sldNum" sz="quarter" idx="12"/>
          </p:nvPr>
        </p:nvSpPr>
        <p:spPr/>
        <p:txBody>
          <a:bodyPr/>
          <a:lstStyle/>
          <a:p>
            <a:pPr>
              <a:defRPr/>
            </a:pPr>
            <a:fld id="{78A52D47-D501-4EDE-B4AC-35CE66F8051A}" type="slidenum">
              <a:rPr lang="en-US" altLang="zh-CN" smtClean="0"/>
              <a:pPr>
                <a:defRPr/>
              </a:pPr>
              <a:t>29</a:t>
            </a:fld>
            <a:endParaRPr lang="en-US" altLang="zh-CN"/>
          </a:p>
        </p:txBody>
      </p:sp>
      <p:sp>
        <p:nvSpPr>
          <p:cNvPr id="4" name="AutoShape 3"/>
          <p:cNvSpPr>
            <a:spLocks noChangeArrowheads="1"/>
          </p:cNvSpPr>
          <p:nvPr/>
        </p:nvSpPr>
        <p:spPr bwMode="auto">
          <a:xfrm>
            <a:off x="8243888" y="2143116"/>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1028"/>
          <p:cNvSpPr>
            <a:spLocks noGrp="1" noChangeArrowheads="1"/>
          </p:cNvSpPr>
          <p:nvPr>
            <p:ph type="title"/>
          </p:nvPr>
        </p:nvSpPr>
        <p:spPr>
          <a:xfrm>
            <a:off x="250825" y="44450"/>
            <a:ext cx="8162925" cy="762000"/>
          </a:xfrm>
        </p:spPr>
        <p:txBody>
          <a:bodyPr>
            <a:normAutofit fontScale="90000"/>
          </a:bodyPr>
          <a:lstStyle/>
          <a:p>
            <a:pPr eaLnBrk="1" fontAlgn="auto" hangingPunct="1">
              <a:spcAft>
                <a:spcPts val="0"/>
              </a:spcAft>
              <a:defRPr/>
            </a:pPr>
            <a:r>
              <a:rPr lang="en-US" altLang="zh-CN" b="1" dirty="0">
                <a:solidFill>
                  <a:schemeClr val="tx1"/>
                </a:solidFill>
              </a:rPr>
              <a:t>SQL</a:t>
            </a:r>
            <a:r>
              <a:rPr lang="zh-CN" altLang="en-US" b="1" dirty="0">
                <a:solidFill>
                  <a:schemeClr val="tx1"/>
                </a:solidFill>
              </a:rPr>
              <a:t>发展里程碑</a:t>
            </a:r>
            <a:endParaRPr lang="zh-CN" altLang="en-US" dirty="0">
              <a:solidFill>
                <a:schemeClr val="tx1"/>
              </a:solidFill>
            </a:endParaRPr>
          </a:p>
        </p:txBody>
      </p:sp>
      <p:graphicFrame>
        <p:nvGraphicFramePr>
          <p:cNvPr id="124065" name="Group 1185"/>
          <p:cNvGraphicFramePr>
            <a:graphicFrameLocks noGrp="1"/>
          </p:cNvGraphicFramePr>
          <p:nvPr>
            <p:ph type="tbl" idx="1"/>
          </p:nvPr>
        </p:nvGraphicFramePr>
        <p:xfrm>
          <a:off x="395288" y="908050"/>
          <a:ext cx="8110537" cy="5545074"/>
        </p:xfrm>
        <a:graphic>
          <a:graphicData uri="http://schemas.openxmlformats.org/drawingml/2006/table">
            <a:tbl>
              <a:tblPr/>
              <a:tblGrid>
                <a:gridCol w="1439862">
                  <a:extLst>
                    <a:ext uri="{9D8B030D-6E8A-4147-A177-3AD203B41FA5}">
                      <a16:colId xmlns:a16="http://schemas.microsoft.com/office/drawing/2014/main" val="20000"/>
                    </a:ext>
                  </a:extLst>
                </a:gridCol>
                <a:gridCol w="6670675">
                  <a:extLst>
                    <a:ext uri="{9D8B030D-6E8A-4147-A177-3AD203B41FA5}">
                      <a16:colId xmlns:a16="http://schemas.microsoft.com/office/drawing/2014/main" val="20001"/>
                    </a:ext>
                  </a:extLst>
                </a:gridCol>
              </a:tblGrid>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1" i="0" u="none" strike="noStrike" cap="none" normalizeH="0" baseline="0" dirty="0">
                          <a:ln>
                            <a:noFill/>
                          </a:ln>
                          <a:solidFill>
                            <a:schemeClr val="tx1"/>
                          </a:solidFill>
                          <a:effectLst/>
                          <a:latin typeface="Verdana" pitchFamily="34" charset="0"/>
                          <a:ea typeface="宋体" pitchFamily="2" charset="-122"/>
                        </a:rPr>
                        <a:t>日期</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Verdana" pitchFamily="34" charset="0"/>
                          <a:ea typeface="宋体" pitchFamily="2" charset="-122"/>
                        </a:rPr>
                        <a:t>事                    件</a:t>
                      </a:r>
                      <a:endParaRPr kumimoji="1" lang="zh-CN" altLang="en-US"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1970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err="1">
                          <a:ln>
                            <a:noFill/>
                          </a:ln>
                          <a:solidFill>
                            <a:schemeClr val="tx1"/>
                          </a:solidFill>
                          <a:effectLst/>
                          <a:latin typeface="Verdana" pitchFamily="34" charset="0"/>
                          <a:ea typeface="宋体" pitchFamily="2" charset="-122"/>
                        </a:rPr>
                        <a:t>Codd</a:t>
                      </a:r>
                      <a:r>
                        <a:rPr kumimoji="1" lang="zh-CN" altLang="en-US" sz="2800" b="0" i="0" u="none" strike="noStrike" cap="none" normalizeH="0" baseline="0" dirty="0">
                          <a:ln>
                            <a:noFill/>
                          </a:ln>
                          <a:solidFill>
                            <a:schemeClr val="tx1"/>
                          </a:solidFill>
                          <a:effectLst/>
                          <a:latin typeface="Verdana" pitchFamily="34" charset="0"/>
                          <a:ea typeface="宋体" pitchFamily="2" charset="-122"/>
                        </a:rPr>
                        <a:t>定义关系数据库模式</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1974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IBM</a:t>
                      </a:r>
                      <a:r>
                        <a:rPr kumimoji="1" lang="zh-CN" altLang="en-US" sz="2800" b="0" i="0" u="none" strike="noStrike" cap="none" normalizeH="0" baseline="0" dirty="0">
                          <a:ln>
                            <a:noFill/>
                          </a:ln>
                          <a:solidFill>
                            <a:schemeClr val="tx1"/>
                          </a:solidFill>
                          <a:effectLst/>
                          <a:latin typeface="Verdana" pitchFamily="34" charset="0"/>
                          <a:ea typeface="宋体" pitchFamily="2" charset="-122"/>
                        </a:rPr>
                        <a:t>开始其</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System/R</a:t>
                      </a:r>
                      <a:r>
                        <a:rPr kumimoji="1" lang="zh-CN" altLang="en-US" sz="2800" b="0" i="0" u="none" strike="noStrike" cap="none" normalizeH="0" baseline="0" dirty="0">
                          <a:ln>
                            <a:noFill/>
                          </a:ln>
                          <a:solidFill>
                            <a:schemeClr val="tx1"/>
                          </a:solidFill>
                          <a:effectLst/>
                          <a:latin typeface="Verdana" pitchFamily="34" charset="0"/>
                          <a:ea typeface="宋体" pitchFamily="2" charset="-122"/>
                        </a:rPr>
                        <a:t>计划</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1974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a:ln>
                            <a:noFill/>
                          </a:ln>
                          <a:solidFill>
                            <a:schemeClr val="tx1"/>
                          </a:solidFill>
                          <a:effectLst/>
                          <a:latin typeface="Verdana" pitchFamily="34" charset="0"/>
                          <a:ea typeface="宋体" pitchFamily="2" charset="-122"/>
                        </a:rPr>
                        <a:t>首篇文章描述</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SEQUEL</a:t>
                      </a:r>
                      <a:r>
                        <a:rPr kumimoji="1" lang="zh-CN" altLang="en-US" sz="2800" b="0" i="0" u="none" strike="noStrike" cap="none" normalizeH="0" baseline="0" dirty="0">
                          <a:ln>
                            <a:noFill/>
                          </a:ln>
                          <a:solidFill>
                            <a:schemeClr val="tx1"/>
                          </a:solidFill>
                          <a:effectLst/>
                          <a:latin typeface="Verdana" pitchFamily="34" charset="0"/>
                          <a:ea typeface="宋体" pitchFamily="2" charset="-122"/>
                        </a:rPr>
                        <a:t>语言</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a:t>
                      </a:r>
                      <a:r>
                        <a:rPr kumimoji="1" lang="en-US" altLang="zh-CN" sz="2800" b="0" i="0" u="none" strike="noStrike" cap="none" normalizeH="0" baseline="0" dirty="0">
                          <a:ln>
                            <a:noFill/>
                          </a:ln>
                          <a:solidFill>
                            <a:srgbClr val="FF3300"/>
                          </a:solidFill>
                          <a:effectLst/>
                          <a:latin typeface="Verdana" pitchFamily="34" charset="0"/>
                          <a:ea typeface="宋体" pitchFamily="2" charset="-122"/>
                        </a:rPr>
                        <a:t>S</a:t>
                      </a:r>
                      <a:r>
                        <a:rPr kumimoji="1" lang="en-US" altLang="zh-CN" sz="2800" b="0" i="0" u="none" strike="noStrike" cap="none" normalizeH="0" baseline="0" dirty="0">
                          <a:ln>
                            <a:noFill/>
                          </a:ln>
                          <a:solidFill>
                            <a:schemeClr val="tx1"/>
                          </a:solidFill>
                          <a:effectLst/>
                          <a:latin typeface="Verdana" pitchFamily="34" charset="0"/>
                          <a:ea typeface="宋体" pitchFamily="2" charset="-122"/>
                        </a:rPr>
                        <a:t>TUCTURED </a:t>
                      </a:r>
                      <a:r>
                        <a:rPr kumimoji="1" lang="en-US" altLang="zh-CN" sz="2800" b="0" i="0" u="none" strike="noStrike" cap="none" normalizeH="0" baseline="0" dirty="0">
                          <a:ln>
                            <a:noFill/>
                          </a:ln>
                          <a:solidFill>
                            <a:srgbClr val="FF3300"/>
                          </a:solidFill>
                          <a:effectLst/>
                          <a:latin typeface="Verdana" pitchFamily="34" charset="0"/>
                          <a:ea typeface="宋体" pitchFamily="2" charset="-122"/>
                        </a:rPr>
                        <a:t>E</a:t>
                      </a:r>
                      <a:r>
                        <a:rPr kumimoji="1" lang="en-US" altLang="zh-CN" sz="2800" b="0" i="0" u="none" strike="noStrike" cap="none" normalizeH="0" baseline="0" dirty="0">
                          <a:ln>
                            <a:noFill/>
                          </a:ln>
                          <a:solidFill>
                            <a:schemeClr val="tx1"/>
                          </a:solidFill>
                          <a:effectLst/>
                          <a:latin typeface="Verdana" pitchFamily="34" charset="0"/>
                          <a:ea typeface="宋体" pitchFamily="2" charset="-122"/>
                        </a:rPr>
                        <a:t>NGLISH </a:t>
                      </a:r>
                      <a:r>
                        <a:rPr kumimoji="1" lang="en-US" altLang="zh-CN" sz="2800" b="0" i="0" u="none" strike="noStrike" cap="none" normalizeH="0" baseline="0" dirty="0">
                          <a:ln>
                            <a:noFill/>
                          </a:ln>
                          <a:solidFill>
                            <a:srgbClr val="FF3300"/>
                          </a:solidFill>
                          <a:effectLst/>
                          <a:latin typeface="Verdana" pitchFamily="34" charset="0"/>
                          <a:ea typeface="宋体" pitchFamily="2" charset="-122"/>
                        </a:rPr>
                        <a:t>QUE</a:t>
                      </a:r>
                      <a:r>
                        <a:rPr kumimoji="1" lang="en-US" altLang="zh-CN" sz="2800" b="0" i="0" u="none" strike="noStrike" cap="none" normalizeH="0" baseline="0" dirty="0">
                          <a:ln>
                            <a:noFill/>
                          </a:ln>
                          <a:solidFill>
                            <a:schemeClr val="tx1"/>
                          </a:solidFill>
                          <a:effectLst/>
                          <a:latin typeface="Verdana" pitchFamily="34" charset="0"/>
                          <a:ea typeface="宋体" pitchFamily="2" charset="-122"/>
                        </a:rPr>
                        <a:t>RY </a:t>
                      </a:r>
                      <a:r>
                        <a:rPr kumimoji="1" lang="en-US" altLang="zh-CN" sz="2800" b="0" i="0" u="none" strike="noStrike" cap="none" normalizeH="0" baseline="0" dirty="0">
                          <a:ln>
                            <a:noFill/>
                          </a:ln>
                          <a:solidFill>
                            <a:srgbClr val="FF3300"/>
                          </a:solidFill>
                          <a:effectLst/>
                          <a:latin typeface="Verdana" pitchFamily="34" charset="0"/>
                          <a:ea typeface="宋体" pitchFamily="2" charset="-122"/>
                        </a:rPr>
                        <a:t>L</a:t>
                      </a:r>
                      <a:r>
                        <a:rPr kumimoji="1" lang="en-US" altLang="zh-CN" sz="2800" b="0" i="0" u="none" strike="noStrike" cap="none" normalizeH="0" baseline="0" dirty="0">
                          <a:ln>
                            <a:noFill/>
                          </a:ln>
                          <a:solidFill>
                            <a:schemeClr val="tx1"/>
                          </a:solidFill>
                          <a:effectLst/>
                          <a:latin typeface="Verdana" pitchFamily="34" charset="0"/>
                          <a:ea typeface="宋体" pitchFamily="2" charset="-122"/>
                        </a:rPr>
                        <a:t>ANGUAGE)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1978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System/R</a:t>
                      </a:r>
                      <a:r>
                        <a:rPr kumimoji="1" lang="zh-CN" altLang="en-US" sz="2800" b="0" i="0" u="none" strike="noStrike" cap="none" normalizeH="0" baseline="0" dirty="0">
                          <a:ln>
                            <a:noFill/>
                          </a:ln>
                          <a:solidFill>
                            <a:schemeClr val="tx1"/>
                          </a:solidFill>
                          <a:effectLst/>
                          <a:latin typeface="Verdana" pitchFamily="34" charset="0"/>
                          <a:ea typeface="宋体" pitchFamily="2" charset="-122"/>
                        </a:rPr>
                        <a:t>用户试验，引入</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SEQUEL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1979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Oracle</a:t>
                      </a:r>
                      <a:r>
                        <a:rPr kumimoji="1" lang="zh-CN" altLang="en-US" sz="2800" b="0" i="0" u="none" strike="noStrike" cap="none" normalizeH="0" baseline="0" dirty="0">
                          <a:ln>
                            <a:noFill/>
                          </a:ln>
                          <a:solidFill>
                            <a:schemeClr val="tx1"/>
                          </a:solidFill>
                          <a:effectLst/>
                          <a:latin typeface="Verdana" pitchFamily="34" charset="0"/>
                          <a:ea typeface="宋体" pitchFamily="2" charset="-122"/>
                        </a:rPr>
                        <a:t>首次引入商用</a:t>
                      </a:r>
                      <a:r>
                        <a:rPr kumimoji="1" lang="en-US" altLang="zh-CN" sz="2800" b="0" i="0" u="none" strike="noStrike" cap="none" normalizeH="0" baseline="0" dirty="0">
                          <a:ln>
                            <a:noFill/>
                          </a:ln>
                          <a:solidFill>
                            <a:schemeClr val="tx1"/>
                          </a:solidFill>
                          <a:effectLst/>
                          <a:latin typeface="Verdana" pitchFamily="34" charset="0"/>
                          <a:ea typeface="宋体" pitchFamily="2" charset="-122"/>
                        </a:rPr>
                        <a:t>RDBMS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1981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dirty="0">
                          <a:ln>
                            <a:noFill/>
                          </a:ln>
                          <a:solidFill>
                            <a:schemeClr val="tx1"/>
                          </a:solidFill>
                          <a:effectLst/>
                          <a:latin typeface="Verdana" pitchFamily="34" charset="0"/>
                          <a:ea typeface="宋体" pitchFamily="2" charset="-122"/>
                        </a:rPr>
                        <a:t>关系技术引入</a:t>
                      </a:r>
                      <a:r>
                        <a:rPr kumimoji="1" lang="en-US" altLang="zh-CN" sz="2800" b="0" i="0" u="none" strike="noStrike" cap="none" normalizeH="0" baseline="0" dirty="0">
                          <a:ln>
                            <a:noFill/>
                          </a:ln>
                          <a:solidFill>
                            <a:schemeClr val="tx1"/>
                          </a:solidFill>
                          <a:effectLst/>
                          <a:latin typeface="Verdana" pitchFamily="34" charset="0"/>
                          <a:ea typeface="宋体" pitchFamily="2" charset="-122"/>
                        </a:rPr>
                        <a:t>Ingres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1981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IBM</a:t>
                      </a:r>
                      <a:r>
                        <a:rPr kumimoji="1" lang="zh-CN" altLang="en-US" sz="2800" b="0" i="0" u="none" strike="noStrike" cap="none" normalizeH="0" baseline="0" dirty="0">
                          <a:ln>
                            <a:noFill/>
                          </a:ln>
                          <a:solidFill>
                            <a:schemeClr val="tx1"/>
                          </a:solidFill>
                          <a:effectLst/>
                          <a:latin typeface="Verdana" pitchFamily="34" charset="0"/>
                          <a:ea typeface="宋体" pitchFamily="2" charset="-122"/>
                        </a:rPr>
                        <a:t>公布产品</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SQL/DS</a:t>
                      </a:r>
                      <a:r>
                        <a:rPr kumimoji="1" lang="zh-CN" altLang="en-US" sz="2800" b="0" i="0" u="none" strike="noStrike" cap="none" normalizeH="0" baseline="0" dirty="0">
                          <a:ln>
                            <a:noFill/>
                          </a:ln>
                          <a:solidFill>
                            <a:schemeClr val="tx1"/>
                          </a:solidFill>
                          <a:effectLst/>
                          <a:latin typeface="Verdana" pitchFamily="34" charset="0"/>
                          <a:ea typeface="宋体" pitchFamily="2" charset="-122"/>
                        </a:rPr>
                        <a:t>， </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SEQUEL</a:t>
                      </a:r>
                      <a:r>
                        <a:rPr kumimoji="1" lang="zh-CN" altLang="en-US" sz="2800" b="0" i="0" u="none" strike="noStrike" cap="none" normalizeH="0" baseline="0" dirty="0">
                          <a:ln>
                            <a:noFill/>
                          </a:ln>
                          <a:solidFill>
                            <a:schemeClr val="tx1"/>
                          </a:solidFill>
                          <a:effectLst/>
                          <a:latin typeface="Verdana" pitchFamily="34" charset="0"/>
                          <a:ea typeface="宋体" pitchFamily="2" charset="-122"/>
                        </a:rPr>
                        <a:t>变为</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SQL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 name="灯片编号占位符 3"/>
          <p:cNvSpPr>
            <a:spLocks noGrp="1"/>
          </p:cNvSpPr>
          <p:nvPr>
            <p:ph type="sldNum" sz="quarter" idx="12"/>
          </p:nvPr>
        </p:nvSpPr>
        <p:spPr/>
        <p:txBody>
          <a:bodyPr/>
          <a:lstStyle/>
          <a:p>
            <a:pPr>
              <a:defRPr/>
            </a:pPr>
            <a:fld id="{24CCAA5E-7724-46D6-A800-654E5F894D5D}" type="slidenum">
              <a:rPr lang="en-US" altLang="zh-CN" smtClean="0"/>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idx="1"/>
          </p:nvPr>
        </p:nvSpPr>
        <p:spPr>
          <a:xfrm>
            <a:off x="323850" y="376684"/>
            <a:ext cx="8569325" cy="1828180"/>
          </a:xfrm>
        </p:spPr>
        <p:txBody>
          <a:bodyPr>
            <a:normAutofit/>
          </a:bodyPr>
          <a:lstStyle/>
          <a:p>
            <a:pPr marL="274320" indent="-274320" eaLnBrk="1" fontAlgn="auto" hangingPunct="1">
              <a:lnSpc>
                <a:spcPct val="80000"/>
              </a:lnSpc>
              <a:spcAft>
                <a:spcPts val="0"/>
              </a:spcAft>
              <a:buClr>
                <a:schemeClr val="accent3"/>
              </a:buClr>
              <a:buFont typeface="Wingdings" pitchFamily="2" charset="2"/>
              <a:buNone/>
              <a:defRPr/>
            </a:pPr>
            <a:r>
              <a:rPr lang="zh-CN" altLang="en-US" sz="2400" dirty="0"/>
              <a:t>例：定义选课关系</a:t>
            </a:r>
            <a:r>
              <a:rPr lang="en-US" altLang="zh-CN" sz="2400" dirty="0"/>
              <a:t>SC</a:t>
            </a:r>
            <a:r>
              <a:rPr lang="zh-CN" altLang="en-US" sz="2400" dirty="0"/>
              <a:t>：</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t>学生编号</a:t>
            </a:r>
            <a:r>
              <a:rPr lang="en-US" altLang="zh-CN" sz="2400" dirty="0"/>
              <a:t>S#, char 4; </a:t>
            </a:r>
            <a:r>
              <a:rPr lang="zh-CN" altLang="en-US" sz="2400" dirty="0"/>
              <a:t>课程编号</a:t>
            </a:r>
            <a:r>
              <a:rPr lang="en-US" altLang="zh-CN" sz="2400" dirty="0"/>
              <a:t>C#, char 4, </a:t>
            </a:r>
            <a:r>
              <a:rPr lang="zh-CN" altLang="en-US" sz="2400" dirty="0"/>
              <a:t>成绩</a:t>
            </a:r>
            <a:r>
              <a:rPr lang="en-US" altLang="zh-CN" sz="2400" dirty="0"/>
              <a:t>Grade smallint;</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t>主关键字：</a:t>
            </a:r>
            <a:r>
              <a:rPr lang="en-US" altLang="zh-CN" sz="2400" dirty="0"/>
              <a:t>S#,C#;  </a:t>
            </a:r>
            <a:r>
              <a:rPr lang="zh-CN" altLang="en-US" sz="2400" dirty="0"/>
              <a:t>外键</a:t>
            </a:r>
            <a:r>
              <a:rPr lang="en-US" altLang="zh-CN" sz="2400" dirty="0"/>
              <a:t>: </a:t>
            </a:r>
            <a:r>
              <a:rPr lang="zh-CN" altLang="en-US" sz="2400" dirty="0"/>
              <a:t>关系</a:t>
            </a:r>
            <a:r>
              <a:rPr lang="en-US" altLang="zh-CN" sz="2400" dirty="0"/>
              <a:t>S</a:t>
            </a:r>
            <a:r>
              <a:rPr lang="zh-CN" altLang="en-US" sz="2400" dirty="0"/>
              <a:t>的主码</a:t>
            </a:r>
            <a:r>
              <a:rPr lang="en-US" altLang="zh-CN" sz="2400" dirty="0"/>
              <a:t>S#, </a:t>
            </a:r>
            <a:r>
              <a:rPr lang="zh-CN" altLang="en-US" sz="2400" dirty="0"/>
              <a:t>关系</a:t>
            </a:r>
            <a:r>
              <a:rPr lang="en-US" altLang="zh-CN" sz="2400" dirty="0"/>
              <a:t>C</a:t>
            </a:r>
            <a:r>
              <a:rPr lang="zh-CN" altLang="en-US" sz="2400" dirty="0"/>
              <a:t>的主码</a:t>
            </a:r>
            <a:r>
              <a:rPr lang="en-US" altLang="zh-CN" sz="2400" dirty="0"/>
              <a:t>C#</a:t>
            </a:r>
            <a:r>
              <a:rPr lang="zh-CN" altLang="en-US" sz="2400" dirty="0"/>
              <a:t>；</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t>约束：</a:t>
            </a:r>
            <a:r>
              <a:rPr lang="en-US" altLang="zh-CN" sz="2400" dirty="0"/>
              <a:t>0&lt;=</a:t>
            </a:r>
            <a:r>
              <a:rPr lang="zh-CN" altLang="en-US" sz="2400" dirty="0"/>
              <a:t>成绩</a:t>
            </a:r>
            <a:r>
              <a:rPr lang="en-US" altLang="zh-CN" sz="2400" dirty="0"/>
              <a:t>&lt;=100 </a:t>
            </a:r>
            <a:r>
              <a:rPr lang="zh-CN" altLang="en-US" sz="2400" dirty="0"/>
              <a:t>或者为</a:t>
            </a:r>
            <a:r>
              <a:rPr lang="en-US" altLang="zh-CN" sz="2400" dirty="0"/>
              <a:t>Null</a:t>
            </a:r>
          </a:p>
        </p:txBody>
      </p:sp>
      <p:sp>
        <p:nvSpPr>
          <p:cNvPr id="3" name="灯片编号占位符 2"/>
          <p:cNvSpPr>
            <a:spLocks noGrp="1"/>
          </p:cNvSpPr>
          <p:nvPr>
            <p:ph type="sldNum" sz="quarter" idx="12"/>
          </p:nvPr>
        </p:nvSpPr>
        <p:spPr/>
        <p:txBody>
          <a:bodyPr/>
          <a:lstStyle/>
          <a:p>
            <a:pPr>
              <a:defRPr/>
            </a:pPr>
            <a:fld id="{4DE7F1DF-F2A8-431F-BD88-88D00976D18C}" type="slidenum">
              <a:rPr lang="en-US" altLang="zh-CN" smtClean="0"/>
              <a:pPr>
                <a:defRPr/>
              </a:pPr>
              <a:t>30</a:t>
            </a:fld>
            <a:endParaRPr lang="en-US" altLang="zh-CN"/>
          </a:p>
        </p:txBody>
      </p:sp>
      <p:sp>
        <p:nvSpPr>
          <p:cNvPr id="4" name="矩形 3"/>
          <p:cNvSpPr/>
          <p:nvPr/>
        </p:nvSpPr>
        <p:spPr>
          <a:xfrm>
            <a:off x="395536" y="2060848"/>
            <a:ext cx="8352928" cy="4893647"/>
          </a:xfrm>
          <a:prstGeom prst="rect">
            <a:avLst/>
          </a:prstGeom>
        </p:spPr>
        <p:txBody>
          <a:bodyPr wrap="square">
            <a:spAutoFit/>
          </a:bodyPr>
          <a:lstStyle/>
          <a:p>
            <a:pPr marL="640080" lvl="1" indent="-246888" eaLnBrk="1" fontAlgn="auto" hangingPunct="1">
              <a:spcAft>
                <a:spcPts val="0"/>
              </a:spcAft>
              <a:buFont typeface="Wingdings" pitchFamily="2" charset="2"/>
              <a:buNone/>
              <a:defRPr/>
            </a:pPr>
            <a:r>
              <a:rPr lang="en-US" altLang="zh-CN" b="1" i="1" dirty="0"/>
              <a:t>CREATE   TABLE</a:t>
            </a:r>
            <a:r>
              <a:rPr lang="en-US" altLang="zh-CN" i="1" dirty="0"/>
              <a:t>   S</a:t>
            </a:r>
            <a:r>
              <a:rPr lang="en-US" altLang="zh-CN" dirty="0"/>
              <a:t>C</a:t>
            </a:r>
          </a:p>
          <a:p>
            <a:pPr marL="640080" lvl="1" indent="-246888" eaLnBrk="1" fontAlgn="auto" hangingPunct="1">
              <a:spcAft>
                <a:spcPts val="0"/>
              </a:spcAft>
              <a:buFont typeface="Wingdings" pitchFamily="2" charset="2"/>
              <a:buNone/>
              <a:defRPr/>
            </a:pPr>
            <a:r>
              <a:rPr lang="en-US" altLang="zh-CN" dirty="0"/>
              <a:t>			(</a:t>
            </a:r>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r>
              <a:rPr lang="en-US" altLang="zh-CN" dirty="0"/>
              <a:t>)</a:t>
            </a:r>
          </a:p>
        </p:txBody>
      </p:sp>
      <p:sp>
        <p:nvSpPr>
          <p:cNvPr id="5" name="矩形 4"/>
          <p:cNvSpPr/>
          <p:nvPr/>
        </p:nvSpPr>
        <p:spPr>
          <a:xfrm>
            <a:off x="647056" y="2420888"/>
            <a:ext cx="8101408" cy="1200329"/>
          </a:xfrm>
          <a:prstGeom prst="rect">
            <a:avLst/>
          </a:prstGeom>
        </p:spPr>
        <p:txBody>
          <a:bodyPr wrap="square">
            <a:spAutoFit/>
          </a:bodyPr>
          <a:lstStyle/>
          <a:p>
            <a:pPr marL="640080" lvl="1" indent="-246888" eaLnBrk="1" fontAlgn="auto" hangingPunct="1">
              <a:spcAft>
                <a:spcPts val="0"/>
              </a:spcAft>
              <a:buFont typeface="Wingdings" pitchFamily="2" charset="2"/>
              <a:buNone/>
              <a:defRPr/>
            </a:pPr>
            <a:r>
              <a:rPr lang="en-US" altLang="zh-CN" dirty="0"/>
              <a:t>              S#    </a:t>
            </a:r>
            <a:r>
              <a:rPr lang="en-US" altLang="zh-CN" b="1" i="1" dirty="0"/>
              <a:t>CHAR</a:t>
            </a:r>
            <a:r>
              <a:rPr lang="zh-CN" altLang="en-US" dirty="0"/>
              <a:t>（</a:t>
            </a:r>
            <a:r>
              <a:rPr lang="en-US" altLang="zh-CN" dirty="0"/>
              <a:t>4</a:t>
            </a:r>
            <a:r>
              <a:rPr lang="zh-CN" altLang="en-US" dirty="0"/>
              <a:t>）</a:t>
            </a:r>
            <a:r>
              <a:rPr lang="en-US" altLang="zh-CN" dirty="0"/>
              <a:t>, </a:t>
            </a:r>
          </a:p>
          <a:p>
            <a:pPr marL="640080" lvl="1" indent="-246888" eaLnBrk="1" fontAlgn="auto" hangingPunct="1">
              <a:spcAft>
                <a:spcPts val="0"/>
              </a:spcAft>
              <a:buFont typeface="Wingdings" pitchFamily="2" charset="2"/>
              <a:buNone/>
              <a:defRPr/>
            </a:pPr>
            <a:r>
              <a:rPr lang="en-US" altLang="zh-CN" dirty="0"/>
              <a:t>			 C#    </a:t>
            </a:r>
            <a:r>
              <a:rPr lang="en-US" altLang="zh-CN" b="1" i="1" dirty="0"/>
              <a:t>CHAR</a:t>
            </a:r>
            <a:r>
              <a:rPr lang="zh-CN" altLang="en-US" dirty="0"/>
              <a:t>（</a:t>
            </a:r>
            <a:r>
              <a:rPr lang="en-US" altLang="zh-CN" dirty="0"/>
              <a:t>4</a:t>
            </a:r>
            <a:r>
              <a:rPr lang="zh-CN" altLang="en-US" dirty="0"/>
              <a:t>）</a:t>
            </a:r>
            <a:r>
              <a:rPr lang="en-US" altLang="zh-CN" dirty="0"/>
              <a:t>,</a:t>
            </a:r>
          </a:p>
          <a:p>
            <a:pPr marL="640080" lvl="1" indent="-246888" eaLnBrk="1" fontAlgn="auto" hangingPunct="1">
              <a:spcAft>
                <a:spcPts val="0"/>
              </a:spcAft>
              <a:buFont typeface="Wingdings" pitchFamily="2" charset="2"/>
              <a:buNone/>
              <a:defRPr/>
            </a:pPr>
            <a:r>
              <a:rPr lang="en-US" altLang="zh-CN" i="1" dirty="0"/>
              <a:t>			 </a:t>
            </a:r>
            <a:r>
              <a:rPr lang="en-US" altLang="zh-CN" dirty="0"/>
              <a:t>GRADE  </a:t>
            </a:r>
            <a:r>
              <a:rPr lang="en-US" altLang="zh-CN" b="1" i="1" dirty="0"/>
              <a:t>SAMLLINT</a:t>
            </a:r>
            <a:r>
              <a:rPr lang="en-US" altLang="zh-CN" i="1" dirty="0"/>
              <a:t>,</a:t>
            </a:r>
          </a:p>
        </p:txBody>
      </p:sp>
      <p:sp>
        <p:nvSpPr>
          <p:cNvPr id="6" name="矩形 5"/>
          <p:cNvSpPr/>
          <p:nvPr/>
        </p:nvSpPr>
        <p:spPr>
          <a:xfrm>
            <a:off x="467544" y="3573016"/>
            <a:ext cx="8496944" cy="461665"/>
          </a:xfrm>
          <a:prstGeom prst="rect">
            <a:avLst/>
          </a:prstGeom>
        </p:spPr>
        <p:txBody>
          <a:bodyPr wrap="square">
            <a:spAutoFit/>
          </a:bodyPr>
          <a:lstStyle/>
          <a:p>
            <a:pPr marL="640080" lvl="1" indent="-246888" eaLnBrk="1" fontAlgn="auto" hangingPunct="1">
              <a:spcAft>
                <a:spcPts val="0"/>
              </a:spcAft>
              <a:buFont typeface="Wingdings" pitchFamily="2" charset="2"/>
              <a:buNone/>
              <a:defRPr/>
            </a:pPr>
            <a:r>
              <a:rPr lang="en-US" altLang="zh-CN" b="1" i="1" dirty="0">
                <a:solidFill>
                  <a:srgbClr val="FF0000"/>
                </a:solidFill>
              </a:rPr>
              <a:t>                PRIMARY KEY</a:t>
            </a:r>
            <a:r>
              <a:rPr lang="en-US" altLang="zh-CN" b="1" i="1" dirty="0"/>
              <a:t> </a:t>
            </a:r>
            <a:r>
              <a:rPr lang="en-US" altLang="zh-CN" dirty="0"/>
              <a:t>(S#</a:t>
            </a:r>
            <a:r>
              <a:rPr lang="zh-CN" altLang="en-US" dirty="0"/>
              <a:t>，</a:t>
            </a:r>
            <a:r>
              <a:rPr lang="en-US" altLang="zh-CN" dirty="0"/>
              <a:t>C#),</a:t>
            </a:r>
          </a:p>
        </p:txBody>
      </p:sp>
      <p:sp>
        <p:nvSpPr>
          <p:cNvPr id="7" name="矩形 6"/>
          <p:cNvSpPr/>
          <p:nvPr/>
        </p:nvSpPr>
        <p:spPr>
          <a:xfrm>
            <a:off x="251520" y="4000996"/>
            <a:ext cx="8640960" cy="830997"/>
          </a:xfrm>
          <a:prstGeom prst="rect">
            <a:avLst/>
          </a:prstGeom>
        </p:spPr>
        <p:txBody>
          <a:bodyPr wrap="square">
            <a:spAutoFit/>
          </a:bodyPr>
          <a:lstStyle/>
          <a:p>
            <a:pPr marL="640080" lvl="1" indent="-246888" eaLnBrk="1" fontAlgn="auto" hangingPunct="1">
              <a:spcAft>
                <a:spcPts val="0"/>
              </a:spcAft>
              <a:buFont typeface="Wingdings" pitchFamily="2" charset="2"/>
              <a:buNone/>
              <a:defRPr/>
            </a:pPr>
            <a:r>
              <a:rPr lang="en-US" altLang="zh-CN" b="1" i="1" dirty="0">
                <a:solidFill>
                  <a:srgbClr val="FF0000"/>
                </a:solidFill>
              </a:rPr>
              <a:t>                  FOREIGN KEY</a:t>
            </a:r>
            <a:r>
              <a:rPr lang="en-US" altLang="zh-CN" b="1" i="1" dirty="0"/>
              <a:t>   </a:t>
            </a:r>
            <a:r>
              <a:rPr lang="en-US" altLang="zh-CN" dirty="0"/>
              <a:t>(S#)</a:t>
            </a:r>
          </a:p>
          <a:p>
            <a:pPr marL="640080" lvl="1" indent="-246888" eaLnBrk="1" fontAlgn="auto" hangingPunct="1">
              <a:spcAft>
                <a:spcPts val="0"/>
              </a:spcAft>
              <a:buFont typeface="Wingdings" pitchFamily="2" charset="2"/>
              <a:buNone/>
              <a:defRPr/>
            </a:pPr>
            <a:r>
              <a:rPr lang="en-US" altLang="zh-CN" b="1" i="1" dirty="0"/>
              <a:t>				REFERENCES</a:t>
            </a:r>
            <a:r>
              <a:rPr lang="en-US" altLang="zh-CN" dirty="0"/>
              <a:t>   S(S#),</a:t>
            </a:r>
          </a:p>
        </p:txBody>
      </p:sp>
      <p:sp>
        <p:nvSpPr>
          <p:cNvPr id="8" name="矩形 7"/>
          <p:cNvSpPr/>
          <p:nvPr/>
        </p:nvSpPr>
        <p:spPr>
          <a:xfrm>
            <a:off x="251520" y="4797152"/>
            <a:ext cx="8712968" cy="830997"/>
          </a:xfrm>
          <a:prstGeom prst="rect">
            <a:avLst/>
          </a:prstGeom>
        </p:spPr>
        <p:txBody>
          <a:bodyPr wrap="square">
            <a:spAutoFit/>
          </a:bodyPr>
          <a:lstStyle/>
          <a:p>
            <a:pPr marL="640080" lvl="1" indent="-246888" eaLnBrk="1" fontAlgn="auto" hangingPunct="1">
              <a:spcAft>
                <a:spcPts val="0"/>
              </a:spcAft>
              <a:buFont typeface="Wingdings" pitchFamily="2" charset="2"/>
              <a:buNone/>
              <a:defRPr/>
            </a:pPr>
            <a:r>
              <a:rPr lang="en-US" altLang="zh-CN" b="1" i="1" dirty="0">
                <a:solidFill>
                  <a:srgbClr val="FF0000"/>
                </a:solidFill>
              </a:rPr>
              <a:t>                  FOREIGN KEY</a:t>
            </a:r>
            <a:r>
              <a:rPr lang="en-US" altLang="zh-CN" b="1" i="1" dirty="0"/>
              <a:t> </a:t>
            </a:r>
            <a:r>
              <a:rPr lang="en-US" altLang="zh-CN" dirty="0"/>
              <a:t>(C#)</a:t>
            </a:r>
          </a:p>
          <a:p>
            <a:pPr marL="640080" lvl="1" indent="-246888" eaLnBrk="1" fontAlgn="auto" hangingPunct="1">
              <a:spcAft>
                <a:spcPts val="0"/>
              </a:spcAft>
              <a:buFont typeface="Wingdings" pitchFamily="2" charset="2"/>
              <a:buNone/>
              <a:defRPr/>
            </a:pPr>
            <a:r>
              <a:rPr lang="en-US" altLang="zh-CN" dirty="0"/>
              <a:t>				</a:t>
            </a:r>
            <a:r>
              <a:rPr lang="en-US" altLang="zh-CN" b="1" i="1" dirty="0"/>
              <a:t>REFERENCES</a:t>
            </a:r>
            <a:r>
              <a:rPr lang="en-US" altLang="zh-CN" dirty="0"/>
              <a:t>   C(C#),</a:t>
            </a:r>
          </a:p>
        </p:txBody>
      </p:sp>
      <p:sp>
        <p:nvSpPr>
          <p:cNvPr id="9" name="矩形 8"/>
          <p:cNvSpPr/>
          <p:nvPr/>
        </p:nvSpPr>
        <p:spPr>
          <a:xfrm>
            <a:off x="251520" y="5622339"/>
            <a:ext cx="8712968" cy="830997"/>
          </a:xfrm>
          <a:prstGeom prst="rect">
            <a:avLst/>
          </a:prstGeom>
        </p:spPr>
        <p:txBody>
          <a:bodyPr wrap="square">
            <a:spAutoFit/>
          </a:bodyPr>
          <a:lstStyle/>
          <a:p>
            <a:pPr marL="640080" lvl="1" indent="-246888" eaLnBrk="1" fontAlgn="auto" hangingPunct="1">
              <a:spcAft>
                <a:spcPts val="0"/>
              </a:spcAft>
              <a:buFont typeface="Wingdings" pitchFamily="2" charset="2"/>
              <a:buNone/>
              <a:defRPr/>
            </a:pPr>
            <a:r>
              <a:rPr lang="en-US" altLang="zh-CN" dirty="0"/>
              <a:t>                 </a:t>
            </a:r>
            <a:r>
              <a:rPr lang="en-US" altLang="zh-CN" b="1" i="1" dirty="0"/>
              <a:t>CHECK</a:t>
            </a:r>
            <a:r>
              <a:rPr lang="en-US" altLang="zh-CN" dirty="0"/>
              <a:t>((GRADE </a:t>
            </a:r>
            <a:r>
              <a:rPr lang="en-US" altLang="zh-CN" b="1" i="1" dirty="0"/>
              <a:t>IS NULL</a:t>
            </a:r>
            <a:r>
              <a:rPr lang="en-US" altLang="zh-CN" dirty="0"/>
              <a:t>) </a:t>
            </a:r>
            <a:r>
              <a:rPr lang="en-US" altLang="zh-CN" b="1" i="1" dirty="0"/>
              <a:t>OR</a:t>
            </a:r>
            <a:r>
              <a:rPr lang="en-US" altLang="zh-CN" dirty="0"/>
              <a:t> </a:t>
            </a:r>
          </a:p>
          <a:p>
            <a:pPr marL="640080" lvl="1" indent="-246888" eaLnBrk="1" fontAlgn="auto" hangingPunct="1">
              <a:spcAft>
                <a:spcPts val="0"/>
              </a:spcAft>
              <a:buFont typeface="Wingdings" pitchFamily="2" charset="2"/>
              <a:buNone/>
              <a:defRPr/>
            </a:pPr>
            <a:r>
              <a:rPr lang="en-US" altLang="zh-CN" dirty="0"/>
              <a:t>				GRADE </a:t>
            </a:r>
            <a:r>
              <a:rPr lang="en-US" altLang="zh-CN" b="1" i="1" dirty="0"/>
              <a:t>BETWEEN</a:t>
            </a:r>
            <a:r>
              <a:rPr lang="en-US" altLang="zh-CN" dirty="0"/>
              <a:t> 0 </a:t>
            </a:r>
            <a:r>
              <a:rPr lang="en-US" altLang="zh-CN" b="1" i="1" dirty="0"/>
              <a:t>AND</a:t>
            </a:r>
            <a:r>
              <a:rPr lang="en-US" altLang="zh-CN" dirty="0"/>
              <a:t> 100)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idx="1"/>
          </p:nvPr>
        </p:nvSpPr>
        <p:spPr>
          <a:xfrm>
            <a:off x="323850" y="742950"/>
            <a:ext cx="8110538" cy="5472113"/>
          </a:xfrm>
        </p:spPr>
        <p:txBody>
          <a:bodyPr/>
          <a:lstStyle/>
          <a:p>
            <a:pPr eaLnBrk="1" hangingPunct="1">
              <a:lnSpc>
                <a:spcPct val="80000"/>
              </a:lnSpc>
              <a:buFont typeface="Wingdings" pitchFamily="2" charset="2"/>
              <a:buNone/>
            </a:pPr>
            <a:r>
              <a:rPr lang="zh-CN" altLang="en-US" sz="2400" dirty="0"/>
              <a:t>二、表修改</a:t>
            </a:r>
          </a:p>
          <a:p>
            <a:pPr eaLnBrk="1" hangingPunct="1">
              <a:lnSpc>
                <a:spcPct val="80000"/>
              </a:lnSpc>
              <a:buFont typeface="Wingdings" pitchFamily="2" charset="2"/>
              <a:buNone/>
            </a:pPr>
            <a:r>
              <a:rPr lang="en-US" altLang="zh-CN" sz="2400" dirty="0"/>
              <a:t>1</a:t>
            </a:r>
            <a:r>
              <a:rPr lang="zh-CN" altLang="en-US" sz="2400" dirty="0"/>
              <a:t>、格式（增加列）</a:t>
            </a:r>
          </a:p>
          <a:p>
            <a:pPr eaLnBrk="1" hangingPunct="1">
              <a:lnSpc>
                <a:spcPct val="80000"/>
              </a:lnSpc>
              <a:buFont typeface="Wingdings" pitchFamily="2" charset="2"/>
              <a:buNone/>
            </a:pPr>
            <a:r>
              <a:rPr lang="en-US" altLang="zh-CN" sz="2400" dirty="0"/>
              <a:t>ALTER Table </a:t>
            </a:r>
            <a:r>
              <a:rPr lang="zh-CN" altLang="en-US" sz="2400" dirty="0"/>
              <a:t>表名</a:t>
            </a:r>
          </a:p>
          <a:p>
            <a:pPr eaLnBrk="1" hangingPunct="1">
              <a:lnSpc>
                <a:spcPct val="80000"/>
              </a:lnSpc>
              <a:buFont typeface="Wingdings" pitchFamily="2" charset="2"/>
              <a:buNone/>
            </a:pPr>
            <a:r>
              <a:rPr lang="en-US" altLang="zh-CN" sz="2400" dirty="0"/>
              <a:t>add  </a:t>
            </a:r>
            <a:r>
              <a:rPr lang="zh-CN" altLang="en-US" sz="2400" dirty="0"/>
              <a:t>列名  类型</a:t>
            </a:r>
          </a:p>
          <a:p>
            <a:pPr eaLnBrk="1" hangingPunct="1">
              <a:lnSpc>
                <a:spcPct val="80000"/>
              </a:lnSpc>
              <a:buFont typeface="Wingdings" pitchFamily="2" charset="2"/>
              <a:buNone/>
            </a:pPr>
            <a:endParaRPr lang="zh-CN" altLang="en-US" sz="2400" dirty="0"/>
          </a:p>
          <a:p>
            <a:pPr eaLnBrk="1" hangingPunct="1">
              <a:lnSpc>
                <a:spcPct val="80000"/>
              </a:lnSpc>
              <a:buFont typeface="Wingdings" pitchFamily="2" charset="2"/>
              <a:buNone/>
            </a:pPr>
            <a:r>
              <a:rPr lang="zh-CN" altLang="en-US" sz="2400" dirty="0"/>
              <a:t>例：</a:t>
            </a:r>
            <a:r>
              <a:rPr lang="en-US" altLang="zh-CN" sz="2400" dirty="0"/>
              <a:t>ALTER Table car</a:t>
            </a:r>
          </a:p>
          <a:p>
            <a:pPr eaLnBrk="1" hangingPunct="1">
              <a:lnSpc>
                <a:spcPct val="80000"/>
              </a:lnSpc>
              <a:buFont typeface="Wingdings" pitchFamily="2" charset="2"/>
              <a:buNone/>
            </a:pPr>
            <a:r>
              <a:rPr lang="en-US" altLang="zh-CN" sz="2400" dirty="0"/>
              <a:t>add [emission] [float]  NOT NULL; </a:t>
            </a:r>
          </a:p>
          <a:p>
            <a:pPr eaLnBrk="1" hangingPunct="1">
              <a:lnSpc>
                <a:spcPct val="80000"/>
              </a:lnSpc>
              <a:buFont typeface="Wingdings" pitchFamily="2" charset="2"/>
              <a:buNone/>
            </a:pPr>
            <a:r>
              <a:rPr lang="zh-CN" altLang="en-US" sz="2400" dirty="0"/>
              <a:t>例：</a:t>
            </a:r>
            <a:r>
              <a:rPr lang="en-US" altLang="zh-CN" sz="2400" dirty="0"/>
              <a:t>ALTER Table   student</a:t>
            </a:r>
          </a:p>
          <a:p>
            <a:pPr eaLnBrk="1" hangingPunct="1">
              <a:lnSpc>
                <a:spcPct val="80000"/>
              </a:lnSpc>
              <a:buFont typeface="Wingdings" pitchFamily="2" charset="2"/>
              <a:buNone/>
            </a:pPr>
            <a:r>
              <a:rPr lang="en-US" altLang="zh-CN" sz="2400" dirty="0"/>
              <a:t>add  </a:t>
            </a:r>
            <a:r>
              <a:rPr lang="zh-CN" altLang="en-US" sz="2400" dirty="0"/>
              <a:t>性别  </a:t>
            </a:r>
            <a:r>
              <a:rPr lang="en-US" altLang="zh-CN" sz="2400" dirty="0"/>
              <a:t>char(2)</a:t>
            </a:r>
          </a:p>
          <a:p>
            <a:pPr eaLnBrk="1" hangingPunct="1">
              <a:lnSpc>
                <a:spcPct val="80000"/>
              </a:lnSpc>
              <a:buFont typeface="Wingdings" pitchFamily="2" charset="2"/>
              <a:buNone/>
            </a:pPr>
            <a:endParaRPr lang="en-US" altLang="zh-CN" sz="2400" dirty="0"/>
          </a:p>
          <a:p>
            <a:pPr eaLnBrk="1" hangingPunct="1">
              <a:lnSpc>
                <a:spcPct val="80000"/>
              </a:lnSpc>
              <a:buFont typeface="Wingdings" pitchFamily="2" charset="2"/>
              <a:buNone/>
            </a:pPr>
            <a:r>
              <a:rPr lang="en-US" altLang="zh-CN" sz="2400" dirty="0"/>
              <a:t>2</a:t>
            </a:r>
            <a:r>
              <a:rPr lang="zh-CN" altLang="en-US" sz="2400" dirty="0"/>
              <a:t>、功能：给基本表增加一个属性</a:t>
            </a:r>
          </a:p>
          <a:p>
            <a:pPr eaLnBrk="1" hangingPunct="1">
              <a:lnSpc>
                <a:spcPct val="80000"/>
              </a:lnSpc>
              <a:buFont typeface="Wingdings" pitchFamily="2" charset="2"/>
              <a:buNone/>
            </a:pPr>
            <a:endParaRPr lang="zh-CN" altLang="en-US" sz="2400" dirty="0"/>
          </a:p>
          <a:p>
            <a:pPr eaLnBrk="1" hangingPunct="1">
              <a:lnSpc>
                <a:spcPct val="80000"/>
              </a:lnSpc>
              <a:buFont typeface="Wingdings" pitchFamily="2" charset="2"/>
              <a:buNone/>
            </a:pPr>
            <a:r>
              <a:rPr lang="en-US" altLang="zh-CN" sz="2400" dirty="0"/>
              <a:t>3</a:t>
            </a:r>
            <a:r>
              <a:rPr lang="zh-CN" altLang="en-US" sz="2400" dirty="0"/>
              <a:t>、说明：（可增加多个属性）</a:t>
            </a:r>
          </a:p>
        </p:txBody>
      </p:sp>
      <p:sp>
        <p:nvSpPr>
          <p:cNvPr id="3" name="灯片编号占位符 2"/>
          <p:cNvSpPr>
            <a:spLocks noGrp="1"/>
          </p:cNvSpPr>
          <p:nvPr>
            <p:ph type="sldNum" sz="quarter" idx="12"/>
          </p:nvPr>
        </p:nvSpPr>
        <p:spPr/>
        <p:txBody>
          <a:bodyPr/>
          <a:lstStyle/>
          <a:p>
            <a:pPr>
              <a:defRPr/>
            </a:pPr>
            <a:fld id="{0B885CE6-5A22-44DB-9645-AED930121ADE}" type="slidenum">
              <a:rPr lang="en-US" altLang="zh-CN"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idx="1"/>
          </p:nvPr>
        </p:nvSpPr>
        <p:spPr>
          <a:xfrm>
            <a:off x="323850" y="809625"/>
            <a:ext cx="8110538" cy="4191000"/>
          </a:xfrm>
        </p:spPr>
        <p:txBody>
          <a:bodyPr/>
          <a:lstStyle/>
          <a:p>
            <a:pPr eaLnBrk="1" hangingPunct="1">
              <a:buFont typeface="Wingdings" pitchFamily="2" charset="2"/>
              <a:buNone/>
            </a:pPr>
            <a:r>
              <a:rPr lang="zh-CN" altLang="en-US" sz="2400" dirty="0"/>
              <a:t>例：</a:t>
            </a:r>
            <a:r>
              <a:rPr lang="en-US" altLang="zh-CN" sz="2400" dirty="0">
                <a:solidFill>
                  <a:srgbClr val="0000FF"/>
                </a:solidFill>
              </a:rPr>
              <a:t>BEGIN TRANSACTION;</a:t>
            </a:r>
          </a:p>
          <a:p>
            <a:pPr eaLnBrk="1" hangingPunct="1">
              <a:buFont typeface="Wingdings" pitchFamily="2" charset="2"/>
              <a:buNone/>
            </a:pPr>
            <a:r>
              <a:rPr lang="en-US" altLang="zh-CN" sz="2400" dirty="0"/>
              <a:t>ALTER Table student add </a:t>
            </a:r>
          </a:p>
          <a:p>
            <a:pPr eaLnBrk="1" hangingPunct="1">
              <a:buFont typeface="Wingdings" pitchFamily="2" charset="2"/>
              <a:buNone/>
            </a:pPr>
            <a:r>
              <a:rPr lang="en-US" altLang="zh-CN" sz="2400" dirty="0"/>
              <a:t>   [city] [varchar] (20) NOT NULL </a:t>
            </a:r>
            <a:r>
              <a:rPr lang="zh-CN" altLang="en-US" sz="2400" dirty="0"/>
              <a:t>，</a:t>
            </a:r>
          </a:p>
          <a:p>
            <a:pPr eaLnBrk="1" hangingPunct="1">
              <a:buFont typeface="Wingdings" pitchFamily="2" charset="2"/>
              <a:buNone/>
            </a:pPr>
            <a:r>
              <a:rPr lang="zh-CN" altLang="en-US" sz="2400" dirty="0"/>
              <a:t>	</a:t>
            </a:r>
            <a:r>
              <a:rPr lang="en-US" altLang="zh-CN" sz="2400" dirty="0"/>
              <a:t>[province] [varchar] (20) NOT NULL ;</a:t>
            </a:r>
          </a:p>
          <a:p>
            <a:pPr eaLnBrk="1" hangingPunct="1">
              <a:buFont typeface="Wingdings" pitchFamily="2" charset="2"/>
              <a:buNone/>
            </a:pPr>
            <a:r>
              <a:rPr lang="en-US" altLang="zh-CN" sz="2400" dirty="0"/>
              <a:t>	</a:t>
            </a:r>
            <a:r>
              <a:rPr lang="en-US" altLang="zh-CN" sz="2400" dirty="0">
                <a:solidFill>
                  <a:srgbClr val="0000FF"/>
                </a:solidFill>
              </a:rPr>
              <a:t>GO;</a:t>
            </a:r>
          </a:p>
          <a:p>
            <a:pPr eaLnBrk="1" hangingPunct="1">
              <a:buFont typeface="Wingdings" pitchFamily="2" charset="2"/>
              <a:buNone/>
            </a:pPr>
            <a:r>
              <a:rPr lang="en-US" altLang="zh-CN" sz="2400" dirty="0">
                <a:solidFill>
                  <a:srgbClr val="0000FF"/>
                </a:solidFill>
              </a:rPr>
              <a:t>	COMMIT;</a:t>
            </a:r>
          </a:p>
        </p:txBody>
      </p:sp>
      <p:sp>
        <p:nvSpPr>
          <p:cNvPr id="3" name="灯片编号占位符 2"/>
          <p:cNvSpPr>
            <a:spLocks noGrp="1"/>
          </p:cNvSpPr>
          <p:nvPr>
            <p:ph type="sldNum" sz="quarter" idx="12"/>
          </p:nvPr>
        </p:nvSpPr>
        <p:spPr/>
        <p:txBody>
          <a:bodyPr/>
          <a:lstStyle/>
          <a:p>
            <a:pPr>
              <a:defRPr/>
            </a:pPr>
            <a:fld id="{8FDF2D12-065D-469D-AAC9-4C3CC1217DA2}" type="slidenum">
              <a:rPr lang="en-US" altLang="zh-CN"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a:xfrm>
            <a:off x="250825" y="431800"/>
            <a:ext cx="8162925" cy="519113"/>
          </a:xfrm>
        </p:spPr>
        <p:txBody>
          <a:bodyPr/>
          <a:lstStyle/>
          <a:p>
            <a:pPr eaLnBrk="1" hangingPunct="1"/>
            <a:r>
              <a:rPr lang="zh-CN" altLang="en-US" sz="2800" b="1">
                <a:solidFill>
                  <a:schemeClr val="tx1"/>
                </a:solidFill>
              </a:rPr>
              <a:t>修改表（删除列）</a:t>
            </a:r>
          </a:p>
        </p:txBody>
      </p:sp>
      <p:sp>
        <p:nvSpPr>
          <p:cNvPr id="36867" name="Rectangle 4"/>
          <p:cNvSpPr>
            <a:spLocks noGrp="1" noChangeArrowheads="1"/>
          </p:cNvSpPr>
          <p:nvPr>
            <p:ph idx="1"/>
          </p:nvPr>
        </p:nvSpPr>
        <p:spPr>
          <a:xfrm>
            <a:off x="179388" y="1125538"/>
            <a:ext cx="8640762" cy="5399087"/>
          </a:xfrm>
        </p:spPr>
        <p:txBody>
          <a:bodyPr/>
          <a:lstStyle/>
          <a:p>
            <a:pPr eaLnBrk="1" hangingPunct="1">
              <a:lnSpc>
                <a:spcPct val="120000"/>
              </a:lnSpc>
              <a:buFont typeface="Wingdings" pitchFamily="2" charset="2"/>
              <a:buNone/>
            </a:pPr>
            <a:r>
              <a:rPr lang="zh-CN" altLang="en-US" sz="2400" dirty="0"/>
              <a:t>删除列</a:t>
            </a:r>
            <a:r>
              <a:rPr lang="zh-CN" altLang="en-US" sz="2400" dirty="0">
                <a:latin typeface="Times New Roman" pitchFamily="18" charset="0"/>
              </a:rPr>
              <a:t>“</a:t>
            </a:r>
            <a:r>
              <a:rPr lang="en-US" altLang="zh-CN" sz="2400" dirty="0"/>
              <a:t>drop column </a:t>
            </a:r>
            <a:r>
              <a:rPr lang="zh-CN" altLang="en-US" sz="2400" dirty="0"/>
              <a:t>列名</a:t>
            </a:r>
          </a:p>
          <a:p>
            <a:pPr eaLnBrk="1" hangingPunct="1">
              <a:lnSpc>
                <a:spcPct val="120000"/>
              </a:lnSpc>
              <a:buFont typeface="Wingdings" pitchFamily="2" charset="2"/>
              <a:buNone/>
            </a:pPr>
            <a:r>
              <a:rPr lang="zh-CN" altLang="en-US" sz="2400" dirty="0"/>
              <a:t>例如：</a:t>
            </a:r>
            <a:r>
              <a:rPr lang="en-US" altLang="zh-CN" sz="2400" dirty="0">
                <a:solidFill>
                  <a:srgbClr val="0000FF"/>
                </a:solidFill>
              </a:rPr>
              <a:t>BEGIN TRANSACTION;</a:t>
            </a:r>
          </a:p>
          <a:p>
            <a:pPr eaLnBrk="1" hangingPunct="1">
              <a:lnSpc>
                <a:spcPct val="120000"/>
              </a:lnSpc>
              <a:buFont typeface="Wingdings" pitchFamily="2" charset="2"/>
              <a:buNone/>
            </a:pPr>
            <a:r>
              <a:rPr lang="en-US" altLang="zh-CN" sz="2400" dirty="0"/>
              <a:t>	ALTER TABLE dbo.classroom</a:t>
            </a:r>
          </a:p>
          <a:p>
            <a:pPr eaLnBrk="1" hangingPunct="1">
              <a:lnSpc>
                <a:spcPct val="120000"/>
              </a:lnSpc>
              <a:buFont typeface="Wingdings" pitchFamily="2" charset="2"/>
              <a:buNone/>
            </a:pPr>
            <a:r>
              <a:rPr lang="en-US" altLang="zh-CN" sz="2400" dirty="0"/>
              <a:t>	DROP COLUMN isopen, isused;</a:t>
            </a:r>
          </a:p>
          <a:p>
            <a:pPr eaLnBrk="1" hangingPunct="1">
              <a:lnSpc>
                <a:spcPct val="120000"/>
              </a:lnSpc>
              <a:buFont typeface="Wingdings" pitchFamily="2" charset="2"/>
              <a:buNone/>
            </a:pPr>
            <a:r>
              <a:rPr lang="en-US" altLang="zh-CN" sz="2400" dirty="0"/>
              <a:t>	</a:t>
            </a:r>
            <a:r>
              <a:rPr lang="en-US" altLang="zh-CN" sz="2400" dirty="0">
                <a:solidFill>
                  <a:srgbClr val="0000FF"/>
                </a:solidFill>
              </a:rPr>
              <a:t>GO;</a:t>
            </a:r>
          </a:p>
          <a:p>
            <a:pPr eaLnBrk="1" hangingPunct="1">
              <a:lnSpc>
                <a:spcPct val="120000"/>
              </a:lnSpc>
              <a:buFont typeface="Wingdings" pitchFamily="2" charset="2"/>
              <a:buNone/>
            </a:pPr>
            <a:r>
              <a:rPr lang="en-US" altLang="zh-CN" sz="2400" dirty="0">
                <a:solidFill>
                  <a:srgbClr val="0000FF"/>
                </a:solidFill>
              </a:rPr>
              <a:t>	COMMIT;</a:t>
            </a:r>
          </a:p>
          <a:p>
            <a:pPr eaLnBrk="1" hangingPunct="1">
              <a:lnSpc>
                <a:spcPct val="120000"/>
              </a:lnSpc>
              <a:buFont typeface="Wingdings" pitchFamily="2" charset="2"/>
              <a:buNone/>
            </a:pPr>
            <a:endParaRPr lang="en-US" altLang="zh-CN" sz="2400" b="1" dirty="0">
              <a:solidFill>
                <a:srgbClr val="0000FF"/>
              </a:solidFill>
            </a:endParaRPr>
          </a:p>
          <a:p>
            <a:pPr eaLnBrk="1" hangingPunct="1">
              <a:lnSpc>
                <a:spcPct val="120000"/>
              </a:lnSpc>
              <a:buFont typeface="Wingdings" pitchFamily="2" charset="2"/>
              <a:buNone/>
            </a:pPr>
            <a:r>
              <a:rPr lang="zh-CN" altLang="en-US" sz="2400" b="1" dirty="0"/>
              <a:t>修改表（修改列）</a:t>
            </a:r>
          </a:p>
          <a:p>
            <a:pPr eaLnBrk="1" hangingPunct="1">
              <a:lnSpc>
                <a:spcPct val="120000"/>
              </a:lnSpc>
              <a:buFont typeface="Wingdings" pitchFamily="2" charset="2"/>
              <a:buNone/>
            </a:pPr>
            <a:r>
              <a:rPr lang="en-US" altLang="zh-CN" sz="2400" dirty="0"/>
              <a:t>ALTER TABLE classroom</a:t>
            </a:r>
          </a:p>
          <a:p>
            <a:pPr eaLnBrk="1" hangingPunct="1">
              <a:lnSpc>
                <a:spcPct val="120000"/>
              </a:lnSpc>
              <a:buFont typeface="Wingdings" pitchFamily="2" charset="2"/>
              <a:buNone/>
            </a:pPr>
            <a:r>
              <a:rPr lang="en-US" altLang="zh-CN" sz="2400" dirty="0"/>
              <a:t>  ALTER COLUMN roomtype varchar(30);</a:t>
            </a:r>
          </a:p>
        </p:txBody>
      </p:sp>
      <p:sp>
        <p:nvSpPr>
          <p:cNvPr id="4" name="灯片编号占位符 3"/>
          <p:cNvSpPr>
            <a:spLocks noGrp="1"/>
          </p:cNvSpPr>
          <p:nvPr>
            <p:ph type="sldNum" sz="quarter" idx="12"/>
          </p:nvPr>
        </p:nvSpPr>
        <p:spPr/>
        <p:txBody>
          <a:bodyPr/>
          <a:lstStyle/>
          <a:p>
            <a:pPr>
              <a:defRPr/>
            </a:pPr>
            <a:fld id="{4FA969A4-0D56-439D-95D5-F998AE0A41F4}" type="slidenum">
              <a:rPr lang="en-US" altLang="zh-CN" smtClean="0"/>
              <a:pPr>
                <a:defRPr/>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0825" y="517525"/>
            <a:ext cx="8162925" cy="762000"/>
          </a:xfrm>
        </p:spPr>
        <p:txBody>
          <a:bodyPr/>
          <a:lstStyle/>
          <a:p>
            <a:pPr eaLnBrk="1" hangingPunct="1"/>
            <a:r>
              <a:rPr lang="zh-CN" altLang="en-US" sz="3600" b="1">
                <a:solidFill>
                  <a:schemeClr val="tx1"/>
                </a:solidFill>
              </a:rPr>
              <a:t>修改表（续）</a:t>
            </a:r>
          </a:p>
        </p:txBody>
      </p:sp>
      <p:sp>
        <p:nvSpPr>
          <p:cNvPr id="37891" name="Rectangle 3"/>
          <p:cNvSpPr>
            <a:spLocks noGrp="1" noChangeArrowheads="1"/>
          </p:cNvSpPr>
          <p:nvPr>
            <p:ph idx="1"/>
          </p:nvPr>
        </p:nvSpPr>
        <p:spPr>
          <a:xfrm>
            <a:off x="250825" y="1381125"/>
            <a:ext cx="8110538" cy="4191000"/>
          </a:xfrm>
        </p:spPr>
        <p:txBody>
          <a:bodyPr/>
          <a:lstStyle/>
          <a:p>
            <a:pPr eaLnBrk="1" hangingPunct="1"/>
            <a:r>
              <a:rPr lang="zh-CN" altLang="en-US" sz="2800" dirty="0"/>
              <a:t>增加完整性约束</a:t>
            </a:r>
          </a:p>
          <a:p>
            <a:pPr eaLnBrk="1" hangingPunct="1">
              <a:buFont typeface="Wingdings" pitchFamily="2" charset="2"/>
              <a:buNone/>
            </a:pPr>
            <a:r>
              <a:rPr lang="en-US" altLang="zh-CN" sz="2800" dirty="0"/>
              <a:t>ALTER TABLE classroom</a:t>
            </a:r>
          </a:p>
          <a:p>
            <a:pPr eaLnBrk="1" hangingPunct="1">
              <a:buFont typeface="Wingdings" pitchFamily="2" charset="2"/>
              <a:buNone/>
            </a:pPr>
            <a:r>
              <a:rPr lang="en-US" altLang="zh-CN" sz="2800" dirty="0"/>
              <a:t>  ADD UNIQUE(rmno);</a:t>
            </a:r>
          </a:p>
          <a:p>
            <a:pPr eaLnBrk="1" hangingPunct="1"/>
            <a:r>
              <a:rPr lang="zh-CN" altLang="en-US" sz="2800" dirty="0"/>
              <a:t>删除完整性约束</a:t>
            </a:r>
          </a:p>
          <a:p>
            <a:pPr eaLnBrk="1" hangingPunct="1">
              <a:buFont typeface="Wingdings" pitchFamily="2" charset="2"/>
              <a:buNone/>
            </a:pPr>
            <a:r>
              <a:rPr lang="en-US" altLang="zh-CN" sz="2800" dirty="0"/>
              <a:t>ALTER TABLE classroom</a:t>
            </a:r>
          </a:p>
          <a:p>
            <a:pPr eaLnBrk="1" hangingPunct="1">
              <a:buFont typeface="Wingdings" pitchFamily="2" charset="2"/>
              <a:buNone/>
            </a:pPr>
            <a:r>
              <a:rPr lang="en-US" altLang="zh-CN" sz="2800" dirty="0"/>
              <a:t>  DROP  PK_classroom;</a:t>
            </a:r>
          </a:p>
        </p:txBody>
      </p:sp>
      <p:sp>
        <p:nvSpPr>
          <p:cNvPr id="4" name="灯片编号占位符 3"/>
          <p:cNvSpPr>
            <a:spLocks noGrp="1"/>
          </p:cNvSpPr>
          <p:nvPr>
            <p:ph type="sldNum" sz="quarter" idx="12"/>
          </p:nvPr>
        </p:nvSpPr>
        <p:spPr/>
        <p:txBody>
          <a:bodyPr/>
          <a:lstStyle/>
          <a:p>
            <a:pPr>
              <a:defRPr/>
            </a:pPr>
            <a:fld id="{8876E0F4-CBB6-4114-8CE0-C0A8DA2228D2}" type="slidenum">
              <a:rPr lang="en-US" altLang="zh-CN" smtClean="0"/>
              <a:pPr>
                <a:defRPr/>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250825" y="663575"/>
            <a:ext cx="8110538" cy="6480175"/>
          </a:xfrm>
        </p:spPr>
        <p:txBody>
          <a:bodyPr/>
          <a:lstStyle/>
          <a:p>
            <a:pPr eaLnBrk="1" hangingPunct="1">
              <a:buFont typeface="Wingdings" pitchFamily="2" charset="2"/>
              <a:buNone/>
            </a:pPr>
            <a:r>
              <a:rPr lang="zh-CN" altLang="en-US" sz="2400" dirty="0"/>
              <a:t>一个复杂的例子（涉及到已有的数据）</a:t>
            </a:r>
          </a:p>
          <a:p>
            <a:pPr eaLnBrk="1" hangingPunct="1">
              <a:buFont typeface="Wingdings" pitchFamily="2" charset="2"/>
              <a:buNone/>
            </a:pPr>
            <a:r>
              <a:rPr lang="zh-CN" altLang="en-US" sz="2400" dirty="0"/>
              <a:t>将教室表中的教室名称列从</a:t>
            </a:r>
            <a:r>
              <a:rPr lang="en-US" altLang="zh-CN" sz="2400" dirty="0"/>
              <a:t>30</a:t>
            </a:r>
            <a:r>
              <a:rPr lang="zh-CN" altLang="en-US" sz="2400" dirty="0"/>
              <a:t>位变长字符串改为</a:t>
            </a:r>
            <a:r>
              <a:rPr lang="en-US" altLang="zh-CN" sz="2400" dirty="0"/>
              <a:t>20</a:t>
            </a:r>
            <a:r>
              <a:rPr lang="zh-CN" altLang="en-US" sz="2400" dirty="0"/>
              <a:t>位变长字符串。</a:t>
            </a:r>
          </a:p>
          <a:p>
            <a:pPr eaLnBrk="1" hangingPunct="1">
              <a:buFont typeface="Wingdings" pitchFamily="2" charset="2"/>
              <a:buNone/>
            </a:pPr>
            <a:r>
              <a:rPr lang="en-US" altLang="zh-CN" sz="2400" dirty="0"/>
              <a:t>BEGIN TRANSACTION;</a:t>
            </a:r>
            <a:r>
              <a:rPr lang="zh-CN" altLang="en-US" sz="2400" dirty="0"/>
              <a:t>－－开始事务</a:t>
            </a:r>
          </a:p>
          <a:p>
            <a:pPr eaLnBrk="1" hangingPunct="1">
              <a:buFont typeface="Wingdings" pitchFamily="2" charset="2"/>
              <a:buNone/>
            </a:pPr>
            <a:r>
              <a:rPr lang="en-US" altLang="zh-CN" sz="2400" dirty="0"/>
              <a:t>CREATE TABLE dbo.Tmp_classroom</a:t>
            </a:r>
            <a:r>
              <a:rPr lang="zh-CN" altLang="en-US" sz="2400" dirty="0"/>
              <a:t>－－创建临时表</a:t>
            </a:r>
          </a:p>
          <a:p>
            <a:pPr eaLnBrk="1" hangingPunct="1">
              <a:buFont typeface="Wingdings" pitchFamily="2" charset="2"/>
              <a:buNone/>
            </a:pPr>
            <a:r>
              <a:rPr lang="zh-CN" altLang="en-US" sz="2400" dirty="0"/>
              <a:t>	</a:t>
            </a:r>
            <a:r>
              <a:rPr lang="en-US" altLang="zh-CN" sz="2400" dirty="0"/>
              <a:t>(</a:t>
            </a:r>
          </a:p>
          <a:p>
            <a:pPr eaLnBrk="1" hangingPunct="1">
              <a:buFont typeface="Wingdings" pitchFamily="2" charset="2"/>
              <a:buNone/>
            </a:pPr>
            <a:r>
              <a:rPr lang="en-US" altLang="zh-CN" sz="2400" dirty="0"/>
              <a:t>	[rmno] [char] (5) NOT NULL PRIMARY KEY,</a:t>
            </a:r>
          </a:p>
          <a:p>
            <a:pPr eaLnBrk="1" hangingPunct="1">
              <a:buFont typeface="Wingdings" pitchFamily="2" charset="2"/>
              <a:buNone/>
            </a:pPr>
            <a:r>
              <a:rPr lang="en-US" altLang="zh-CN" sz="2400" dirty="0"/>
              <a:t>	[rmtitle] [varchar] </a:t>
            </a:r>
            <a:r>
              <a:rPr lang="en-US" altLang="zh-CN" sz="2400" dirty="0">
                <a:solidFill>
                  <a:srgbClr val="FF0000"/>
                </a:solidFill>
              </a:rPr>
              <a:t>(20) </a:t>
            </a:r>
            <a:r>
              <a:rPr lang="en-US" altLang="zh-CN" sz="2400" dirty="0"/>
              <a:t>NULL ,</a:t>
            </a:r>
          </a:p>
          <a:p>
            <a:pPr eaLnBrk="1" hangingPunct="1">
              <a:buFont typeface="Wingdings" pitchFamily="2" charset="2"/>
              <a:buNone/>
            </a:pPr>
            <a:r>
              <a:rPr lang="en-US" altLang="zh-CN" sz="2400" dirty="0"/>
              <a:t>	[buildno] [char] (4) NOT NULL ,</a:t>
            </a:r>
          </a:p>
          <a:p>
            <a:pPr eaLnBrk="1" hangingPunct="1">
              <a:buFont typeface="Wingdings" pitchFamily="2" charset="2"/>
              <a:buNone/>
            </a:pPr>
            <a:r>
              <a:rPr lang="en-US" altLang="zh-CN" sz="2400" dirty="0"/>
              <a:t>	[quantity] [int] NOT NULL ,</a:t>
            </a:r>
          </a:p>
          <a:p>
            <a:pPr eaLnBrk="1" hangingPunct="1">
              <a:buFont typeface="Wingdings" pitchFamily="2" charset="2"/>
              <a:buNone/>
            </a:pPr>
            <a:r>
              <a:rPr lang="en-US" altLang="zh-CN" sz="2400" dirty="0"/>
              <a:t>	[resource] [char] (2) NOT NULL ,</a:t>
            </a:r>
          </a:p>
          <a:p>
            <a:pPr eaLnBrk="1" hangingPunct="1">
              <a:buFont typeface="Wingdings" pitchFamily="2" charset="2"/>
              <a:buNone/>
            </a:pPr>
            <a:r>
              <a:rPr lang="en-US" altLang="zh-CN" sz="2400" dirty="0"/>
              <a:t>	[usertype] [char] (2) NULL 	);  </a:t>
            </a:r>
          </a:p>
          <a:p>
            <a:pPr eaLnBrk="1" hangingPunct="1">
              <a:buFont typeface="Wingdings" pitchFamily="2" charset="2"/>
              <a:buNone/>
            </a:pPr>
            <a:r>
              <a:rPr lang="en-US" altLang="zh-CN" sz="2400" dirty="0"/>
              <a:t>	GO;</a:t>
            </a:r>
            <a:r>
              <a:rPr lang="zh-CN" altLang="en-US" sz="2400" dirty="0"/>
              <a:t>－－执行创建语句</a:t>
            </a:r>
          </a:p>
        </p:txBody>
      </p:sp>
      <p:sp>
        <p:nvSpPr>
          <p:cNvPr id="3" name="灯片编号占位符 2"/>
          <p:cNvSpPr>
            <a:spLocks noGrp="1"/>
          </p:cNvSpPr>
          <p:nvPr>
            <p:ph type="sldNum" sz="quarter" idx="12"/>
          </p:nvPr>
        </p:nvSpPr>
        <p:spPr/>
        <p:txBody>
          <a:bodyPr/>
          <a:lstStyle/>
          <a:p>
            <a:pPr>
              <a:defRPr/>
            </a:pPr>
            <a:fld id="{905B6603-AFCF-49F3-A181-F1476E9BD3C6}" type="slidenum">
              <a:rPr lang="en-US" altLang="zh-CN" smtClean="0"/>
              <a:pPr>
                <a:defRPr/>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51"/>
          <p:cNvSpPr>
            <a:spLocks noGrp="1" noChangeArrowheads="1"/>
          </p:cNvSpPr>
          <p:nvPr>
            <p:ph idx="1"/>
          </p:nvPr>
        </p:nvSpPr>
        <p:spPr>
          <a:xfrm>
            <a:off x="107504" y="836712"/>
            <a:ext cx="8857109" cy="5760938"/>
          </a:xfrm>
        </p:spPr>
        <p:txBody>
          <a:bodyPr/>
          <a:lstStyle/>
          <a:p>
            <a:pPr eaLnBrk="1" hangingPunct="1">
              <a:lnSpc>
                <a:spcPct val="120000"/>
              </a:lnSpc>
              <a:buFont typeface="Wingdings" pitchFamily="2" charset="2"/>
              <a:buNone/>
            </a:pPr>
            <a:r>
              <a:rPr lang="en-US" altLang="zh-CN" sz="2200" dirty="0">
                <a:solidFill>
                  <a:srgbClr val="FF0000"/>
                </a:solidFill>
              </a:rPr>
              <a:t>IF EXISTS</a:t>
            </a:r>
            <a:r>
              <a:rPr lang="en-US" altLang="zh-CN" sz="2200" dirty="0"/>
              <a:t>(SELECT * FROM dbo.classroom)</a:t>
            </a:r>
            <a:r>
              <a:rPr lang="zh-CN" altLang="en-US" sz="2200" dirty="0"/>
              <a:t>－－如果原表有数据</a:t>
            </a:r>
          </a:p>
          <a:p>
            <a:pPr eaLnBrk="1" hangingPunct="1">
              <a:lnSpc>
                <a:spcPct val="120000"/>
              </a:lnSpc>
              <a:buFont typeface="Wingdings" pitchFamily="2" charset="2"/>
              <a:buNone/>
            </a:pPr>
            <a:r>
              <a:rPr lang="zh-CN" altLang="en-US" sz="2200" dirty="0"/>
              <a:t>	 </a:t>
            </a:r>
            <a:r>
              <a:rPr lang="en-US" altLang="zh-CN" sz="2200" dirty="0"/>
              <a:t>EXEC(</a:t>
            </a:r>
            <a:r>
              <a:rPr lang="en-US" altLang="zh-CN" sz="2200" dirty="0">
                <a:latin typeface="Times New Roman" pitchFamily="18" charset="0"/>
              </a:rPr>
              <a:t>‘</a:t>
            </a:r>
            <a:r>
              <a:rPr lang="en-US" altLang="zh-CN" sz="2200" dirty="0">
                <a:solidFill>
                  <a:srgbClr val="FF0000"/>
                </a:solidFill>
              </a:rPr>
              <a:t>INSERT INTO </a:t>
            </a:r>
            <a:r>
              <a:rPr lang="en-US" altLang="zh-CN" sz="2200" dirty="0"/>
              <a:t>dbo.Tmp_classroom </a:t>
            </a:r>
            <a:r>
              <a:rPr lang="zh-CN" altLang="en-US" sz="2200" dirty="0"/>
              <a:t>－－拷贝数据</a:t>
            </a:r>
            <a:r>
              <a:rPr lang="en-US" altLang="zh-CN" sz="2200" dirty="0"/>
              <a:t>(rmno,rmtitle,buildno,quantity,resource,usertype)</a:t>
            </a:r>
          </a:p>
          <a:p>
            <a:pPr eaLnBrk="1" hangingPunct="1">
              <a:lnSpc>
                <a:spcPct val="120000"/>
              </a:lnSpc>
              <a:buFont typeface="Wingdings" pitchFamily="2" charset="2"/>
              <a:buNone/>
            </a:pPr>
            <a:r>
              <a:rPr lang="en-US" altLang="zh-CN" sz="2200" dirty="0"/>
              <a:t>	</a:t>
            </a:r>
            <a:r>
              <a:rPr lang="en-US" altLang="zh-CN" sz="2200" dirty="0">
                <a:solidFill>
                  <a:srgbClr val="FF0000"/>
                </a:solidFill>
              </a:rPr>
              <a:t>SELECT</a:t>
            </a:r>
            <a:r>
              <a:rPr lang="en-US" altLang="zh-CN" sz="2200" dirty="0"/>
              <a:t> rmno,CONVERT(varchar(20),rmtitle),buildno,quantity,</a:t>
            </a:r>
          </a:p>
          <a:p>
            <a:pPr eaLnBrk="1" hangingPunct="1">
              <a:lnSpc>
                <a:spcPct val="120000"/>
              </a:lnSpc>
              <a:buFont typeface="Wingdings" pitchFamily="2" charset="2"/>
              <a:buNone/>
            </a:pPr>
            <a:r>
              <a:rPr lang="en-US" altLang="zh-CN" sz="2200" dirty="0"/>
              <a:t>   resource,usertype   FROM dbo.js TABLOCKX');</a:t>
            </a:r>
          </a:p>
          <a:p>
            <a:pPr eaLnBrk="1" hangingPunct="1">
              <a:lnSpc>
                <a:spcPct val="120000"/>
              </a:lnSpc>
              <a:buFont typeface="Wingdings" pitchFamily="2" charset="2"/>
              <a:buNone/>
            </a:pPr>
            <a:r>
              <a:rPr lang="en-US" altLang="zh-CN" sz="2200" dirty="0"/>
              <a:t>GO;</a:t>
            </a:r>
            <a:r>
              <a:rPr lang="zh-CN" altLang="en-US" sz="2200" dirty="0"/>
              <a:t>－－执行拷贝</a:t>
            </a:r>
          </a:p>
          <a:p>
            <a:pPr eaLnBrk="1" hangingPunct="1">
              <a:lnSpc>
                <a:spcPct val="120000"/>
              </a:lnSpc>
              <a:buFont typeface="Wingdings" pitchFamily="2" charset="2"/>
              <a:buNone/>
            </a:pPr>
            <a:r>
              <a:rPr lang="en-US" altLang="zh-CN" sz="2200" dirty="0"/>
              <a:t>DROP TABLE dbo.js;</a:t>
            </a:r>
            <a:r>
              <a:rPr lang="zh-CN" altLang="en-US" sz="2200" dirty="0"/>
              <a:t>－－删除原表</a:t>
            </a:r>
          </a:p>
          <a:p>
            <a:pPr eaLnBrk="1" hangingPunct="1">
              <a:lnSpc>
                <a:spcPct val="120000"/>
              </a:lnSpc>
              <a:buFont typeface="Wingdings" pitchFamily="2" charset="2"/>
              <a:buNone/>
            </a:pPr>
            <a:r>
              <a:rPr lang="en-US" altLang="zh-CN" sz="2200" dirty="0"/>
              <a:t>GO;</a:t>
            </a:r>
            <a:r>
              <a:rPr lang="zh-CN" altLang="en-US" sz="2200" dirty="0"/>
              <a:t>－－执行</a:t>
            </a:r>
          </a:p>
          <a:p>
            <a:pPr eaLnBrk="1" hangingPunct="1">
              <a:lnSpc>
                <a:spcPct val="120000"/>
              </a:lnSpc>
              <a:buFont typeface="Wingdings" pitchFamily="2" charset="2"/>
              <a:buNone/>
            </a:pPr>
            <a:r>
              <a:rPr lang="en-US" altLang="zh-CN" sz="2200" dirty="0"/>
              <a:t>EXECUTE </a:t>
            </a:r>
            <a:r>
              <a:rPr lang="en-US" altLang="zh-CN" sz="2200" dirty="0">
                <a:solidFill>
                  <a:srgbClr val="FF0000"/>
                </a:solidFill>
              </a:rPr>
              <a:t>sp_rename</a:t>
            </a:r>
            <a:r>
              <a:rPr lang="en-US" altLang="zh-CN" sz="2200" dirty="0"/>
              <a:t> N</a:t>
            </a:r>
            <a:r>
              <a:rPr lang="en-US" altLang="zh-CN" sz="2200" dirty="0">
                <a:latin typeface="Times New Roman" pitchFamily="18" charset="0"/>
              </a:rPr>
              <a:t>‘</a:t>
            </a:r>
            <a:r>
              <a:rPr lang="en-US" altLang="zh-CN" sz="2200" dirty="0"/>
              <a:t>dbo.Tmp_classroom</a:t>
            </a:r>
            <a:r>
              <a:rPr lang="en-US" altLang="zh-CN" sz="2200" dirty="0">
                <a:latin typeface="Times New Roman" pitchFamily="18" charset="0"/>
              </a:rPr>
              <a:t>’</a:t>
            </a:r>
            <a:r>
              <a:rPr lang="en-US" altLang="zh-CN" sz="2200" dirty="0"/>
              <a:t>, N</a:t>
            </a:r>
            <a:r>
              <a:rPr lang="en-US" altLang="zh-CN" sz="2200" dirty="0">
                <a:latin typeface="Times New Roman" pitchFamily="18" charset="0"/>
              </a:rPr>
              <a:t>‘</a:t>
            </a:r>
            <a:r>
              <a:rPr lang="en-US" altLang="zh-CN" sz="2200" dirty="0"/>
              <a:t>classroom</a:t>
            </a:r>
            <a:r>
              <a:rPr lang="en-US" altLang="zh-CN" sz="2200" dirty="0">
                <a:latin typeface="Times New Roman" pitchFamily="18" charset="0"/>
              </a:rPr>
              <a:t>’</a:t>
            </a:r>
            <a:r>
              <a:rPr lang="en-US" altLang="zh-CN" sz="2200" dirty="0"/>
              <a:t>, </a:t>
            </a:r>
            <a:r>
              <a:rPr lang="en-US" altLang="zh-CN" sz="2200" dirty="0">
                <a:latin typeface="Times New Roman" pitchFamily="18" charset="0"/>
              </a:rPr>
              <a:t>‘</a:t>
            </a:r>
            <a:r>
              <a:rPr lang="en-US" altLang="zh-CN" sz="2200" dirty="0"/>
              <a:t>OBJECT</a:t>
            </a:r>
            <a:r>
              <a:rPr lang="en-US" altLang="zh-CN" sz="2200" dirty="0">
                <a:latin typeface="Times New Roman" pitchFamily="18" charset="0"/>
              </a:rPr>
              <a:t>‘</a:t>
            </a:r>
            <a:r>
              <a:rPr lang="en-US" altLang="zh-CN" sz="2200" dirty="0"/>
              <a:t>;</a:t>
            </a:r>
            <a:r>
              <a:rPr lang="zh-CN" altLang="en-US" sz="2200" dirty="0"/>
              <a:t>－－表对象改名，临时表改为正式表</a:t>
            </a:r>
          </a:p>
          <a:p>
            <a:pPr eaLnBrk="1" hangingPunct="1">
              <a:lnSpc>
                <a:spcPct val="120000"/>
              </a:lnSpc>
              <a:buFont typeface="Wingdings" pitchFamily="2" charset="2"/>
              <a:buNone/>
            </a:pPr>
            <a:r>
              <a:rPr lang="en-US" altLang="zh-CN" sz="2200" dirty="0"/>
              <a:t>GO;</a:t>
            </a:r>
            <a:r>
              <a:rPr lang="zh-CN" altLang="en-US" sz="2200" dirty="0"/>
              <a:t>－－执行改名</a:t>
            </a:r>
          </a:p>
          <a:p>
            <a:pPr eaLnBrk="1" hangingPunct="1">
              <a:lnSpc>
                <a:spcPct val="120000"/>
              </a:lnSpc>
              <a:buFont typeface="Wingdings" pitchFamily="2" charset="2"/>
              <a:buNone/>
            </a:pPr>
            <a:r>
              <a:rPr lang="en-US" altLang="zh-CN" sz="2200" dirty="0"/>
              <a:t>COMMIT;</a:t>
            </a:r>
            <a:r>
              <a:rPr lang="zh-CN" altLang="en-US" sz="2200" dirty="0"/>
              <a:t>－－事务完成</a:t>
            </a:r>
          </a:p>
        </p:txBody>
      </p:sp>
      <p:sp>
        <p:nvSpPr>
          <p:cNvPr id="3" name="灯片编号占位符 2"/>
          <p:cNvSpPr>
            <a:spLocks noGrp="1"/>
          </p:cNvSpPr>
          <p:nvPr>
            <p:ph type="sldNum" sz="quarter" idx="12"/>
          </p:nvPr>
        </p:nvSpPr>
        <p:spPr/>
        <p:txBody>
          <a:bodyPr/>
          <a:lstStyle/>
          <a:p>
            <a:pPr>
              <a:defRPr/>
            </a:pPr>
            <a:fld id="{106E5C4F-42CA-4B44-B07C-C8B58E26E08E}" type="slidenum">
              <a:rPr lang="en-US" altLang="zh-CN" smtClean="0"/>
              <a:pPr>
                <a:defRPr/>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7"/>
          <p:cNvSpPr>
            <a:spLocks noGrp="1" noChangeArrowheads="1"/>
          </p:cNvSpPr>
          <p:nvPr>
            <p:ph idx="1"/>
          </p:nvPr>
        </p:nvSpPr>
        <p:spPr>
          <a:xfrm>
            <a:off x="250825" y="736600"/>
            <a:ext cx="8713788" cy="5716736"/>
          </a:xfrm>
        </p:spPr>
        <p:txBody>
          <a:bodyPr/>
          <a:lstStyle/>
          <a:p>
            <a:pPr eaLnBrk="1" hangingPunct="1">
              <a:lnSpc>
                <a:spcPct val="80000"/>
              </a:lnSpc>
              <a:buFont typeface="Wingdings" pitchFamily="2" charset="2"/>
              <a:buNone/>
            </a:pPr>
            <a:r>
              <a:rPr lang="zh-CN" altLang="en-US" sz="2400" dirty="0"/>
              <a:t>三、表删除</a:t>
            </a:r>
          </a:p>
          <a:p>
            <a:pPr eaLnBrk="1" hangingPunct="1">
              <a:lnSpc>
                <a:spcPct val="80000"/>
              </a:lnSpc>
              <a:buFont typeface="Wingdings" pitchFamily="2" charset="2"/>
              <a:buNone/>
            </a:pPr>
            <a:r>
              <a:rPr lang="en-US" altLang="zh-CN" sz="2400" dirty="0"/>
              <a:t>1</a:t>
            </a:r>
            <a:r>
              <a:rPr lang="zh-CN" altLang="en-US" sz="2400" dirty="0"/>
              <a:t>、格式：</a:t>
            </a:r>
            <a:r>
              <a:rPr lang="en-US" altLang="zh-CN" sz="2400" dirty="0"/>
              <a:t>Drop table  </a:t>
            </a:r>
            <a:r>
              <a:rPr lang="zh-CN" altLang="en-US" sz="2400" dirty="0"/>
              <a:t>表名</a:t>
            </a:r>
            <a:r>
              <a:rPr lang="en-US" altLang="zh-CN" sz="2400" dirty="0"/>
              <a:t>[RESTRICT | CASCADE]</a:t>
            </a:r>
          </a:p>
          <a:p>
            <a:pPr eaLnBrk="1" hangingPunct="1">
              <a:lnSpc>
                <a:spcPct val="80000"/>
              </a:lnSpc>
              <a:buFont typeface="Wingdings" pitchFamily="2" charset="2"/>
              <a:buNone/>
            </a:pPr>
            <a:r>
              <a:rPr lang="en-US" altLang="zh-CN" sz="2400" dirty="0"/>
              <a:t>2</a:t>
            </a:r>
            <a:r>
              <a:rPr lang="zh-CN" altLang="en-US" sz="2400" dirty="0"/>
              <a:t>、功能：撤消一个基本表</a:t>
            </a:r>
          </a:p>
          <a:p>
            <a:pPr eaLnBrk="1" hangingPunct="1">
              <a:lnSpc>
                <a:spcPct val="80000"/>
              </a:lnSpc>
              <a:buFont typeface="Wingdings" pitchFamily="2" charset="2"/>
              <a:buNone/>
            </a:pPr>
            <a:r>
              <a:rPr lang="en-US" altLang="zh-CN" sz="2400" dirty="0"/>
              <a:t>3</a:t>
            </a:r>
            <a:r>
              <a:rPr lang="zh-CN" altLang="en-US" sz="2400" dirty="0"/>
              <a:t>、说明：撤消结构、元组值、索引、相关视图、释放相关空间</a:t>
            </a:r>
          </a:p>
          <a:p>
            <a:pPr eaLnBrk="1" hangingPunct="1">
              <a:lnSpc>
                <a:spcPct val="80000"/>
              </a:lnSpc>
              <a:buFont typeface="Wingdings" pitchFamily="2" charset="2"/>
              <a:buNone/>
            </a:pPr>
            <a:endParaRPr lang="zh-CN" altLang="en-US" sz="2400" dirty="0"/>
          </a:p>
          <a:p>
            <a:pPr eaLnBrk="1" hangingPunct="1">
              <a:lnSpc>
                <a:spcPct val="80000"/>
              </a:lnSpc>
              <a:buFont typeface="Wingdings" pitchFamily="2" charset="2"/>
              <a:buNone/>
            </a:pPr>
            <a:endParaRPr lang="en-US" altLang="zh-CN" sz="2400" b="1" dirty="0"/>
          </a:p>
          <a:p>
            <a:pPr eaLnBrk="1" hangingPunct="1">
              <a:lnSpc>
                <a:spcPct val="80000"/>
              </a:lnSpc>
              <a:buFont typeface="Wingdings" pitchFamily="2" charset="2"/>
              <a:buNone/>
            </a:pPr>
            <a:r>
              <a:rPr lang="en-US" altLang="zh-CN" sz="2400" b="1" dirty="0"/>
              <a:t>3.3.3</a:t>
            </a:r>
            <a:r>
              <a:rPr lang="zh-CN" altLang="en-US" sz="2400" b="1" dirty="0"/>
              <a:t>、索引建立与删除</a:t>
            </a:r>
          </a:p>
        </p:txBody>
      </p:sp>
      <p:sp>
        <p:nvSpPr>
          <p:cNvPr id="5" name="灯片编号占位符 4"/>
          <p:cNvSpPr>
            <a:spLocks noGrp="1"/>
          </p:cNvSpPr>
          <p:nvPr>
            <p:ph type="sldNum" sz="quarter" idx="12"/>
          </p:nvPr>
        </p:nvSpPr>
        <p:spPr/>
        <p:txBody>
          <a:bodyPr/>
          <a:lstStyle/>
          <a:p>
            <a:pPr>
              <a:defRPr/>
            </a:pPr>
            <a:fld id="{BFBF3A7A-2FF9-4B78-942B-E6F7EE3C7839}" type="slidenum">
              <a:rPr lang="en-US" altLang="zh-CN" smtClean="0"/>
              <a:pPr>
                <a:defRPr/>
              </a:pPr>
              <a:t>37</a:t>
            </a:fld>
            <a:endParaRPr lang="en-US" altLang="zh-CN"/>
          </a:p>
        </p:txBody>
      </p:sp>
      <p:sp>
        <p:nvSpPr>
          <p:cNvPr id="6" name="圆角矩形标注 5"/>
          <p:cNvSpPr/>
          <p:nvPr/>
        </p:nvSpPr>
        <p:spPr>
          <a:xfrm>
            <a:off x="1691680" y="3933056"/>
            <a:ext cx="5286412" cy="1224136"/>
          </a:xfrm>
          <a:prstGeom prst="wedgeRoundRectCallout">
            <a:avLst>
              <a:gd name="adj1" fmla="val -56329"/>
              <a:gd name="adj2" fmla="val -8812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针对某一个关系的某个或者些属性上的条件查询（选择运算、连接运算），建立辅助数据结构，以加快查询</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noGrp="1"/>
          </p:cNvSpPr>
          <p:nvPr>
            <p:ph type="subTitle" idx="1"/>
          </p:nvPr>
        </p:nvSpPr>
        <p:spPr>
          <a:xfrm>
            <a:off x="1259632" y="1988840"/>
            <a:ext cx="6661756" cy="877548"/>
          </a:xfrm>
          <a:prstGeom prst="rect">
            <a:avLst/>
          </a:prstGeom>
        </p:spPr>
        <p:txBody>
          <a:bodyPr vert="horz" wrap="square" lIns="0" tIns="189865" rIns="0" bIns="0" numCol="1" rtlCol="0" anchor="t" anchorCtr="0" compatLnSpc="1">
            <a:prstTxWarp prst="textNoShape">
              <a:avLst/>
            </a:prstTxWarp>
            <a:spAutoFit/>
          </a:bodyPr>
          <a:lstStyle/>
          <a:p>
            <a:pPr marL="529200" marR="5080" algn="l">
              <a:lnSpc>
                <a:spcPts val="5760"/>
              </a:lnSpc>
              <a:spcBef>
                <a:spcPts val="1495"/>
              </a:spcBef>
            </a:pPr>
            <a:r>
              <a:rPr lang="zh-CN" altLang="en-US" sz="4600" b="1" spc="-120" dirty="0">
                <a:latin typeface="Arial"/>
                <a:cs typeface="Arial"/>
              </a:rPr>
              <a:t>树索引（</a:t>
            </a:r>
            <a:r>
              <a:rPr lang="en-US" altLang="zh-CN" sz="4600" b="1" spc="-120" dirty="0">
                <a:latin typeface="Arial"/>
                <a:cs typeface="Arial"/>
              </a:rPr>
              <a:t>Tree Index</a:t>
            </a:r>
            <a:r>
              <a:rPr lang="zh-CN" altLang="en-US" sz="4600" b="1" spc="-120" dirty="0">
                <a:latin typeface="Arial"/>
                <a:cs typeface="Arial"/>
              </a:rPr>
              <a:t>）</a:t>
            </a:r>
            <a:endParaRPr lang="en-US" altLang="zh-CN" sz="4600" b="1" spc="-120" dirty="0">
              <a:latin typeface="Arial"/>
              <a:cs typeface="Arial"/>
            </a:endParaRPr>
          </a:p>
        </p:txBody>
      </p:sp>
    </p:spTree>
    <p:extLst>
      <p:ext uri="{BB962C8B-B14F-4D97-AF65-F5344CB8AC3E}">
        <p14:creationId xmlns:p14="http://schemas.microsoft.com/office/powerpoint/2010/main" val="1177334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8"/>
            <a:ext cx="8229600" cy="668060"/>
          </a:xfrm>
        </p:spPr>
        <p:txBody>
          <a:bodyPr/>
          <a:lstStyle/>
          <a:p>
            <a:r>
              <a:rPr lang="zh-CN" altLang="en-US" dirty="0"/>
              <a:t>数据库管理系统内部的数据结构</a:t>
            </a:r>
            <a:endParaRPr kumimoji="1" lang="zh-CN" altLang="en-US" dirty="0"/>
          </a:p>
        </p:txBody>
      </p:sp>
      <p:sp>
        <p:nvSpPr>
          <p:cNvPr id="2" name="内容占位符 1"/>
          <p:cNvSpPr>
            <a:spLocks noGrp="1"/>
          </p:cNvSpPr>
          <p:nvPr>
            <p:ph idx="1"/>
          </p:nvPr>
        </p:nvSpPr>
        <p:spPr>
          <a:xfrm>
            <a:off x="457200" y="2130650"/>
            <a:ext cx="8229600" cy="3292078"/>
          </a:xfrm>
        </p:spPr>
        <p:txBody>
          <a:bodyPr>
            <a:noAutofit/>
          </a:bodyPr>
          <a:lstStyle/>
          <a:p>
            <a:pPr>
              <a:lnSpc>
                <a:spcPts val="2460"/>
              </a:lnSpc>
              <a:spcBef>
                <a:spcPts val="1032"/>
              </a:spcBef>
            </a:pPr>
            <a:r>
              <a:rPr kumimoji="1" lang="zh-CN" altLang="en-US" sz="2400" dirty="0"/>
              <a:t>内部</a:t>
            </a:r>
            <a:r>
              <a:rPr lang="zh-CN" altLang="en-US" sz="2400" dirty="0">
                <a:solidFill>
                  <a:srgbClr val="FF0000"/>
                </a:solidFill>
              </a:rPr>
              <a:t>元数据</a:t>
            </a:r>
            <a:endParaRPr lang="en-US" altLang="zh-CN" sz="2400" dirty="0">
              <a:solidFill>
                <a:srgbClr val="FF0000"/>
              </a:solidFill>
            </a:endParaRPr>
          </a:p>
          <a:p>
            <a:pPr>
              <a:lnSpc>
                <a:spcPts val="2460"/>
              </a:lnSpc>
              <a:spcBef>
                <a:spcPts val="1032"/>
              </a:spcBef>
            </a:pPr>
            <a:r>
              <a:rPr kumimoji="1" lang="zh-CN" altLang="en-US" sz="2400" dirty="0"/>
              <a:t>核心</a:t>
            </a:r>
            <a:r>
              <a:rPr kumimoji="1" lang="zh-CN" altLang="en-US" sz="2400" dirty="0">
                <a:solidFill>
                  <a:srgbClr val="FF0000"/>
                </a:solidFill>
              </a:rPr>
              <a:t>数据</a:t>
            </a:r>
            <a:r>
              <a:rPr kumimoji="1" lang="zh-CN" altLang="en-US" sz="2400" dirty="0"/>
              <a:t>存储</a:t>
            </a:r>
            <a:endParaRPr kumimoji="1" lang="en-US" altLang="zh-CN" sz="2400" dirty="0"/>
          </a:p>
          <a:p>
            <a:pPr>
              <a:lnSpc>
                <a:spcPts val="2460"/>
              </a:lnSpc>
              <a:spcBef>
                <a:spcPts val="1032"/>
              </a:spcBef>
            </a:pPr>
            <a:r>
              <a:rPr kumimoji="1" lang="zh-CN" altLang="en-US" sz="2400" dirty="0">
                <a:solidFill>
                  <a:srgbClr val="FF0000"/>
                </a:solidFill>
              </a:rPr>
              <a:t>临时</a:t>
            </a:r>
            <a:r>
              <a:rPr kumimoji="1" lang="zh-CN" altLang="en-US" sz="2400" dirty="0"/>
              <a:t>数据结构</a:t>
            </a:r>
            <a:endParaRPr kumimoji="1" lang="en-US" altLang="zh-CN" sz="2400" dirty="0"/>
          </a:p>
          <a:p>
            <a:pPr>
              <a:lnSpc>
                <a:spcPts val="2460"/>
              </a:lnSpc>
              <a:spcBef>
                <a:spcPts val="1032"/>
              </a:spcBef>
            </a:pPr>
            <a:r>
              <a:rPr lang="zh-CN" altLang="en-US" sz="2400" dirty="0">
                <a:solidFill>
                  <a:schemeClr val="tx2"/>
                </a:solidFill>
              </a:rPr>
              <a:t>表索引（</a:t>
            </a:r>
            <a:r>
              <a:rPr lang="en-US" altLang="zh-CN" sz="2400" dirty="0">
                <a:solidFill>
                  <a:schemeClr val="tx2"/>
                </a:solidFill>
              </a:rPr>
              <a:t>table index</a:t>
            </a:r>
            <a:r>
              <a:rPr lang="zh-CN" altLang="en-US" sz="2400" dirty="0">
                <a:solidFill>
                  <a:schemeClr val="tx2"/>
                </a:solidFill>
              </a:rPr>
              <a:t>）</a:t>
            </a:r>
            <a:endParaRPr lang="en-US" altLang="zh-CN" sz="2400" dirty="0">
              <a:solidFill>
                <a:schemeClr val="tx2"/>
              </a:solidFill>
            </a:endParaRPr>
          </a:p>
          <a:p>
            <a:pPr marL="271463" indent="533400">
              <a:spcBef>
                <a:spcPts val="1032"/>
              </a:spcBef>
              <a:buNone/>
            </a:pPr>
            <a:r>
              <a:rPr kumimoji="1" lang="zh-CN" altLang="en-US" sz="2400" dirty="0"/>
              <a:t>表索引是表</a:t>
            </a:r>
            <a:r>
              <a:rPr kumimoji="1" lang="zh-CN" altLang="en-US" sz="2400" dirty="0">
                <a:solidFill>
                  <a:srgbClr val="FF0000"/>
                </a:solidFill>
              </a:rPr>
              <a:t>属性子集的副本</a:t>
            </a:r>
            <a:r>
              <a:rPr kumimoji="1" lang="zh-CN" altLang="en-US" sz="2400" dirty="0"/>
              <a:t>，是对这些属性的</a:t>
            </a:r>
            <a:r>
              <a:rPr kumimoji="1" lang="zh-CN" altLang="en-US" sz="2400" dirty="0">
                <a:solidFill>
                  <a:srgbClr val="FF0000"/>
                </a:solidFill>
              </a:rPr>
              <a:t>组织及排序</a:t>
            </a:r>
            <a:r>
              <a:rPr kumimoji="1" lang="zh-CN" altLang="en-US" sz="2400" dirty="0"/>
              <a:t>，目的是为了使用这些属性的子集进行高效的访问（主要针对不是顺序扫描的访问方式）。 </a:t>
            </a:r>
            <a:endParaRPr kumimoji="1" lang="en-US" altLang="zh-CN"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39</a:t>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4" name="流程图: 可选过程 3">
            <a:extLst>
              <a:ext uri="{FF2B5EF4-FFF2-40B4-BE49-F238E27FC236}">
                <a16:creationId xmlns:a16="http://schemas.microsoft.com/office/drawing/2014/main" id="{6288405A-02DA-4D93-A545-6E5123EB1E35}"/>
              </a:ext>
            </a:extLst>
          </p:cNvPr>
          <p:cNvSpPr/>
          <p:nvPr/>
        </p:nvSpPr>
        <p:spPr>
          <a:xfrm>
            <a:off x="6736668" y="520427"/>
            <a:ext cx="2227820" cy="46166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i="1" dirty="0">
                <a:solidFill>
                  <a:schemeClr val="accent2"/>
                </a:solidFill>
                <a:latin typeface="宋体" panose="02010600030101010101" pitchFamily="2" charset="-122"/>
                <a:ea typeface="宋体" panose="02010600030101010101" pitchFamily="2" charset="-122"/>
              </a:rPr>
              <a:t>参考第</a:t>
            </a:r>
            <a:r>
              <a:rPr lang="en-US" altLang="zh-CN" sz="1600" i="1" dirty="0">
                <a:solidFill>
                  <a:schemeClr val="accent2"/>
                </a:solidFill>
                <a:latin typeface="宋体" panose="02010600030101010101" pitchFamily="2" charset="-122"/>
                <a:ea typeface="宋体" panose="02010600030101010101" pitchFamily="2" charset="-122"/>
              </a:rPr>
              <a:t>7</a:t>
            </a:r>
            <a:r>
              <a:rPr lang="zh-CN" altLang="en-US" sz="1600" i="1" dirty="0">
                <a:solidFill>
                  <a:schemeClr val="accent2"/>
                </a:solidFill>
                <a:latin typeface="宋体" panose="02010600030101010101" pitchFamily="2" charset="-122"/>
                <a:ea typeface="宋体" panose="02010600030101010101" pitchFamily="2" charset="-122"/>
              </a:rPr>
              <a:t>、 </a:t>
            </a:r>
            <a:r>
              <a:rPr lang="en-US" altLang="zh-CN" sz="1600" i="1" dirty="0">
                <a:solidFill>
                  <a:schemeClr val="accent2"/>
                </a:solidFill>
                <a:latin typeface="宋体" panose="02010600030101010101" pitchFamily="2" charset="-122"/>
                <a:ea typeface="宋体" panose="02010600030101010101" pitchFamily="2" charset="-122"/>
              </a:rPr>
              <a:t>8</a:t>
            </a:r>
            <a:r>
              <a:rPr lang="zh-CN" altLang="en-US" sz="1600" i="1" dirty="0">
                <a:solidFill>
                  <a:schemeClr val="accent2"/>
                </a:solidFill>
                <a:latin typeface="宋体" panose="02010600030101010101" pitchFamily="2" charset="-122"/>
                <a:ea typeface="宋体" panose="02010600030101010101" pitchFamily="2" charset="-122"/>
              </a:rPr>
              <a:t>章</a:t>
            </a:r>
          </a:p>
        </p:txBody>
      </p:sp>
    </p:spTree>
    <p:extLst>
      <p:ext uri="{BB962C8B-B14F-4D97-AF65-F5344CB8AC3E}">
        <p14:creationId xmlns:p14="http://schemas.microsoft.com/office/powerpoint/2010/main" val="198755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97" name="Group 45"/>
          <p:cNvGraphicFramePr>
            <a:graphicFrameLocks noGrp="1"/>
          </p:cNvGraphicFramePr>
          <p:nvPr>
            <p:ph type="tbl" idx="1"/>
          </p:nvPr>
        </p:nvGraphicFramePr>
        <p:xfrm>
          <a:off x="390525" y="696913"/>
          <a:ext cx="8110537" cy="5090160"/>
        </p:xfrm>
        <a:graphic>
          <a:graphicData uri="http://schemas.openxmlformats.org/drawingml/2006/table">
            <a:tbl>
              <a:tblPr/>
              <a:tblGrid>
                <a:gridCol w="1512887">
                  <a:extLst>
                    <a:ext uri="{9D8B030D-6E8A-4147-A177-3AD203B41FA5}">
                      <a16:colId xmlns:a16="http://schemas.microsoft.com/office/drawing/2014/main" val="20000"/>
                    </a:ext>
                  </a:extLst>
                </a:gridCol>
                <a:gridCol w="6597650">
                  <a:extLst>
                    <a:ext uri="{9D8B030D-6E8A-4147-A177-3AD203B41FA5}">
                      <a16:colId xmlns:a16="http://schemas.microsoft.com/office/drawing/2014/main" val="20001"/>
                    </a:ext>
                  </a:extLst>
                </a:gridCol>
              </a:tblGrid>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1982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ANSI</a:t>
                      </a:r>
                      <a:r>
                        <a:rPr kumimoji="1" lang="zh-CN" altLang="en-US" sz="2800" b="0" i="0" u="none" strike="noStrike" cap="none" normalizeH="0" baseline="0" dirty="0">
                          <a:ln>
                            <a:noFill/>
                          </a:ln>
                          <a:solidFill>
                            <a:schemeClr val="tx1"/>
                          </a:solidFill>
                          <a:effectLst/>
                          <a:latin typeface="Verdana" pitchFamily="34" charset="0"/>
                          <a:ea typeface="宋体" pitchFamily="2" charset="-122"/>
                        </a:rPr>
                        <a:t>成立</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SQL</a:t>
                      </a:r>
                      <a:r>
                        <a:rPr kumimoji="1" lang="zh-CN" altLang="en-US" sz="2800" b="0" i="0" u="none" strike="noStrike" cap="none" normalizeH="0" baseline="0" dirty="0">
                          <a:ln>
                            <a:noFill/>
                          </a:ln>
                          <a:solidFill>
                            <a:schemeClr val="tx1"/>
                          </a:solidFill>
                          <a:effectLst/>
                          <a:latin typeface="Verdana" pitchFamily="34" charset="0"/>
                          <a:ea typeface="宋体" pitchFamily="2" charset="-122"/>
                        </a:rPr>
                        <a:t>标准委员会</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dirty="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1986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ANSI</a:t>
                      </a:r>
                      <a:r>
                        <a:rPr kumimoji="1" lang="zh-CN" altLang="en-US" sz="2800" b="0" i="0" u="none" strike="noStrike" cap="none" normalizeH="0" baseline="0" dirty="0">
                          <a:ln>
                            <a:noFill/>
                          </a:ln>
                          <a:solidFill>
                            <a:schemeClr val="tx1"/>
                          </a:solidFill>
                          <a:effectLst/>
                          <a:latin typeface="Verdana" pitchFamily="34" charset="0"/>
                          <a:ea typeface="宋体" pitchFamily="2" charset="-122"/>
                        </a:rPr>
                        <a:t>批准</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SQL</a:t>
                      </a:r>
                      <a:r>
                        <a:rPr kumimoji="1" lang="zh-CN" altLang="en-US" sz="2800" b="0" i="0" u="none" strike="noStrike" cap="none" normalizeH="0" baseline="0" dirty="0">
                          <a:ln>
                            <a:noFill/>
                          </a:ln>
                          <a:solidFill>
                            <a:schemeClr val="tx1"/>
                          </a:solidFill>
                          <a:effectLst/>
                          <a:latin typeface="Verdana" pitchFamily="34" charset="0"/>
                          <a:ea typeface="宋体" pitchFamily="2" charset="-122"/>
                        </a:rPr>
                        <a:t>标准</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1986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Sybase</a:t>
                      </a:r>
                      <a:r>
                        <a:rPr kumimoji="1" lang="zh-CN" altLang="en-US" sz="2800" b="0" i="0" u="none" strike="noStrike" cap="none" normalizeH="0" baseline="0" dirty="0">
                          <a:ln>
                            <a:noFill/>
                          </a:ln>
                          <a:solidFill>
                            <a:schemeClr val="tx1"/>
                          </a:solidFill>
                          <a:effectLst/>
                          <a:latin typeface="Verdana" pitchFamily="34" charset="0"/>
                          <a:ea typeface="宋体" pitchFamily="2" charset="-122"/>
                        </a:rPr>
                        <a:t>引入用于事务处理的</a:t>
                      </a:r>
                      <a:r>
                        <a:rPr kumimoji="1" lang="en-US" altLang="zh-CN" sz="2800" b="0" i="0" u="none" strike="noStrike" cap="none" normalizeH="0" baseline="0" dirty="0">
                          <a:ln>
                            <a:noFill/>
                          </a:ln>
                          <a:solidFill>
                            <a:schemeClr val="tx1"/>
                          </a:solidFill>
                          <a:effectLst/>
                          <a:latin typeface="Verdana" pitchFamily="34" charset="0"/>
                          <a:ea typeface="宋体" pitchFamily="2" charset="-122"/>
                        </a:rPr>
                        <a:t>RDBMS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1987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ISO</a:t>
                      </a:r>
                      <a:r>
                        <a:rPr kumimoji="1" lang="zh-CN" altLang="en-US" sz="2800" b="0" i="0" u="none" strike="noStrike" cap="none" normalizeH="0" baseline="0" dirty="0">
                          <a:ln>
                            <a:noFill/>
                          </a:ln>
                          <a:solidFill>
                            <a:schemeClr val="tx1"/>
                          </a:solidFill>
                          <a:effectLst/>
                          <a:latin typeface="Verdana" pitchFamily="34" charset="0"/>
                          <a:ea typeface="宋体" pitchFamily="2" charset="-122"/>
                        </a:rPr>
                        <a:t>批准 </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SQL</a:t>
                      </a:r>
                      <a:r>
                        <a:rPr kumimoji="1" lang="zh-CN" altLang="en-US" sz="2800" b="0" i="0" u="none" strike="noStrike" cap="none" normalizeH="0" baseline="0" dirty="0">
                          <a:ln>
                            <a:noFill/>
                          </a:ln>
                          <a:solidFill>
                            <a:schemeClr val="tx1"/>
                          </a:solidFill>
                          <a:effectLst/>
                          <a:latin typeface="Verdana" pitchFamily="34" charset="0"/>
                          <a:ea typeface="宋体" pitchFamily="2" charset="-122"/>
                        </a:rPr>
                        <a:t>标准</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1989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a:ln>
                            <a:noFill/>
                          </a:ln>
                          <a:solidFill>
                            <a:schemeClr val="tx1"/>
                          </a:solidFill>
                          <a:effectLst/>
                          <a:latin typeface="Verdana" pitchFamily="34" charset="0"/>
                          <a:ea typeface="宋体" pitchFamily="2" charset="-122"/>
                        </a:rPr>
                        <a:t>首次提供用于</a:t>
                      </a:r>
                      <a:r>
                        <a:rPr kumimoji="1" lang="en-US" altLang="zh-CN" sz="2800" b="0" i="0" u="none" strike="noStrike" cap="none" normalizeH="0" baseline="0" dirty="0">
                          <a:ln>
                            <a:noFill/>
                          </a:ln>
                          <a:solidFill>
                            <a:schemeClr val="tx1"/>
                          </a:solidFill>
                          <a:effectLst/>
                          <a:latin typeface="Verdana" pitchFamily="34" charset="0"/>
                          <a:ea typeface="宋体" pitchFamily="2" charset="-122"/>
                        </a:rPr>
                        <a:t>OS/2</a:t>
                      </a:r>
                      <a:r>
                        <a:rPr kumimoji="1" lang="zh-CN" altLang="en-US" sz="2800" b="0" i="0" u="none" strike="noStrike" cap="none" normalizeH="0" baseline="0" dirty="0">
                          <a:ln>
                            <a:noFill/>
                          </a:ln>
                          <a:solidFill>
                            <a:schemeClr val="tx1"/>
                          </a:solidFill>
                          <a:effectLst/>
                          <a:latin typeface="Verdana" pitchFamily="34" charset="0"/>
                          <a:ea typeface="宋体" pitchFamily="2" charset="-122"/>
                        </a:rPr>
                        <a:t>的</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SQL</a:t>
                      </a:r>
                      <a:r>
                        <a:rPr kumimoji="1" lang="zh-CN" altLang="en-US" sz="2800" b="0" i="0" u="none" strike="noStrike" cap="none" normalizeH="0" baseline="0" dirty="0">
                          <a:ln>
                            <a:noFill/>
                          </a:ln>
                          <a:solidFill>
                            <a:schemeClr val="tx1"/>
                          </a:solidFill>
                          <a:effectLst/>
                          <a:latin typeface="Verdana" pitchFamily="34" charset="0"/>
                          <a:ea typeface="宋体" pitchFamily="2" charset="-122"/>
                        </a:rPr>
                        <a:t>数据库服务器</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6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rgbClr val="FF0000"/>
                          </a:solidFill>
                          <a:effectLst/>
                          <a:latin typeface="Verdana" pitchFamily="34" charset="0"/>
                          <a:ea typeface="宋体" pitchFamily="2" charset="-122"/>
                        </a:rPr>
                        <a:t>1989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rgbClr val="FF0000"/>
                          </a:solidFill>
                          <a:effectLst/>
                          <a:latin typeface="Verdana" pitchFamily="34" charset="0"/>
                          <a:ea typeface="宋体" pitchFamily="2" charset="-122"/>
                        </a:rPr>
                        <a:t>ISO</a:t>
                      </a:r>
                      <a:r>
                        <a:rPr kumimoji="1" lang="zh-CN" altLang="en-US" sz="2800" b="0" i="0" u="none" strike="noStrike" cap="none" normalizeH="0" baseline="0" dirty="0">
                          <a:ln>
                            <a:noFill/>
                          </a:ln>
                          <a:solidFill>
                            <a:srgbClr val="FF0000"/>
                          </a:solidFill>
                          <a:effectLst/>
                          <a:latin typeface="Verdana" pitchFamily="34" charset="0"/>
                          <a:ea typeface="宋体" pitchFamily="2" charset="-122"/>
                        </a:rPr>
                        <a:t>对</a:t>
                      </a:r>
                      <a:r>
                        <a:rPr kumimoji="1" lang="en-US" altLang="zh-CN" sz="2800" b="0" i="0" u="none" strike="noStrike" cap="none" normalizeH="0" baseline="0" dirty="0">
                          <a:ln>
                            <a:noFill/>
                          </a:ln>
                          <a:solidFill>
                            <a:srgbClr val="FF0000"/>
                          </a:solidFill>
                          <a:effectLst/>
                          <a:latin typeface="Verdana" pitchFamily="34" charset="0"/>
                          <a:ea typeface="宋体" pitchFamily="2" charset="-122"/>
                        </a:rPr>
                        <a:t>SQL86</a:t>
                      </a:r>
                      <a:r>
                        <a:rPr kumimoji="1" lang="zh-CN" altLang="en-US" sz="2800" b="0" i="0" u="none" strike="noStrike" cap="none" normalizeH="0" baseline="0" dirty="0">
                          <a:ln>
                            <a:noFill/>
                          </a:ln>
                          <a:solidFill>
                            <a:srgbClr val="FF0000"/>
                          </a:solidFill>
                          <a:effectLst/>
                          <a:latin typeface="Verdana" pitchFamily="34" charset="0"/>
                          <a:ea typeface="宋体" pitchFamily="2" charset="-122"/>
                        </a:rPr>
                        <a:t>进行了补充，推出了</a:t>
                      </a:r>
                      <a:r>
                        <a:rPr kumimoji="1" lang="en-US" altLang="zh-CN" sz="2800" b="0" i="0" u="none" strike="noStrike" cap="none" normalizeH="0" baseline="0" dirty="0">
                          <a:ln>
                            <a:noFill/>
                          </a:ln>
                          <a:solidFill>
                            <a:srgbClr val="FF0000"/>
                          </a:solidFill>
                          <a:effectLst/>
                          <a:latin typeface="Verdana" pitchFamily="34" charset="0"/>
                          <a:ea typeface="宋体" pitchFamily="2" charset="-122"/>
                        </a:rPr>
                        <a:t>SQL89</a:t>
                      </a:r>
                      <a:r>
                        <a:rPr kumimoji="1" lang="zh-CN" altLang="en-US" sz="2800" b="0" i="0" u="none" strike="noStrike" cap="none" normalizeH="0" baseline="0" dirty="0">
                          <a:ln>
                            <a:noFill/>
                          </a:ln>
                          <a:solidFill>
                            <a:srgbClr val="FF0000"/>
                          </a:solidFill>
                          <a:effectLst/>
                          <a:latin typeface="Verdana" pitchFamily="34" charset="0"/>
                          <a:ea typeface="宋体" pitchFamily="2" charset="-122"/>
                        </a:rPr>
                        <a:t>标准</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1991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dirty="0">
                          <a:ln>
                            <a:noFill/>
                          </a:ln>
                          <a:solidFill>
                            <a:schemeClr val="tx1"/>
                          </a:solidFill>
                          <a:effectLst/>
                          <a:latin typeface="Verdana" pitchFamily="34" charset="0"/>
                          <a:ea typeface="宋体" pitchFamily="2" charset="-122"/>
                        </a:rPr>
                        <a:t>公布</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SQL Access Group</a:t>
                      </a:r>
                      <a:r>
                        <a:rPr kumimoji="1" lang="zh-CN" altLang="en-US" sz="2800" b="0" i="0" u="none" strike="noStrike" cap="none" normalizeH="0" baseline="0" dirty="0">
                          <a:ln>
                            <a:noFill/>
                          </a:ln>
                          <a:solidFill>
                            <a:schemeClr val="tx1"/>
                          </a:solidFill>
                          <a:effectLst/>
                          <a:latin typeface="Verdana" pitchFamily="34" charset="0"/>
                          <a:ea typeface="宋体" pitchFamily="2" charset="-122"/>
                        </a:rPr>
                        <a:t>规程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 name="灯片编号占位符 2"/>
          <p:cNvSpPr>
            <a:spLocks noGrp="1"/>
          </p:cNvSpPr>
          <p:nvPr>
            <p:ph type="sldNum" sz="quarter" idx="12"/>
          </p:nvPr>
        </p:nvSpPr>
        <p:spPr/>
        <p:txBody>
          <a:bodyPr/>
          <a:lstStyle/>
          <a:p>
            <a:pPr>
              <a:defRPr/>
            </a:pPr>
            <a:fld id="{6FB6FB26-B59A-4D6F-92E8-741E53C87FF2}" type="slidenum">
              <a:rPr lang="en-US" altLang="zh-CN" smtClean="0"/>
              <a:pPr>
                <a:defRPr/>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3118C3C-40DA-49FC-B139-05A1C2F633B9}"/>
              </a:ext>
            </a:extLst>
          </p:cNvPr>
          <p:cNvSpPr>
            <a:spLocks noGrp="1"/>
          </p:cNvSpPr>
          <p:nvPr>
            <p:ph type="title"/>
          </p:nvPr>
        </p:nvSpPr>
        <p:spPr>
          <a:xfrm>
            <a:off x="457200" y="1385888"/>
            <a:ext cx="8229600" cy="603476"/>
          </a:xfrm>
        </p:spPr>
        <p:txBody>
          <a:bodyPr/>
          <a:lstStyle/>
          <a:p>
            <a:r>
              <a:rPr lang="en-US" altLang="zh-CN" sz="4000" dirty="0"/>
              <a:t>DBMS</a:t>
            </a:r>
            <a:r>
              <a:rPr lang="zh-CN" altLang="en-US" sz="4000" dirty="0"/>
              <a:t>关于索引的任务：</a:t>
            </a:r>
            <a:endParaRPr lang="zh-CN" altLang="en-US" dirty="0"/>
          </a:p>
        </p:txBody>
      </p:sp>
      <p:sp>
        <p:nvSpPr>
          <p:cNvPr id="2" name="内容占位符 1"/>
          <p:cNvSpPr>
            <a:spLocks noGrp="1"/>
          </p:cNvSpPr>
          <p:nvPr>
            <p:ph idx="1"/>
          </p:nvPr>
        </p:nvSpPr>
        <p:spPr>
          <a:xfrm>
            <a:off x="457200" y="2038352"/>
            <a:ext cx="8229600" cy="3292078"/>
          </a:xfrm>
        </p:spPr>
        <p:txBody>
          <a:bodyPr/>
          <a:lstStyle/>
          <a:p>
            <a:pPr>
              <a:lnSpc>
                <a:spcPts val="2490"/>
              </a:lnSpc>
              <a:spcBef>
                <a:spcPts val="1032"/>
              </a:spcBef>
              <a:buFont typeface="Wingdings" panose="05000000000000000000" pitchFamily="2" charset="2"/>
              <a:buChar char="Ø"/>
            </a:pPr>
            <a:r>
              <a:rPr lang="zh-CN" altLang="en-US" sz="2400" dirty="0"/>
              <a:t>确保表的内容和索引在</a:t>
            </a:r>
            <a:r>
              <a:rPr lang="zh-CN" altLang="en-US" sz="2400" dirty="0">
                <a:solidFill>
                  <a:srgbClr val="FF0000"/>
                </a:solidFill>
              </a:rPr>
              <a:t>逻辑</a:t>
            </a:r>
            <a:r>
              <a:rPr lang="zh-CN" altLang="en-US" sz="2400" dirty="0"/>
              <a:t>上是</a:t>
            </a:r>
            <a:r>
              <a:rPr lang="zh-CN" altLang="en-US" sz="2400" dirty="0">
                <a:solidFill>
                  <a:srgbClr val="FF0000"/>
                </a:solidFill>
              </a:rPr>
              <a:t>同步</a:t>
            </a:r>
            <a:r>
              <a:rPr lang="zh-CN" altLang="en-US" sz="2400" dirty="0"/>
              <a:t>的；</a:t>
            </a:r>
            <a:endParaRPr kumimoji="1" lang="zh-CN" altLang="en-US" sz="2400" dirty="0"/>
          </a:p>
          <a:p>
            <a:pPr>
              <a:lnSpc>
                <a:spcPts val="2490"/>
              </a:lnSpc>
              <a:spcBef>
                <a:spcPts val="1032"/>
              </a:spcBef>
              <a:buFont typeface="Wingdings" panose="05000000000000000000" pitchFamily="2" charset="2"/>
              <a:buChar char="Ø"/>
            </a:pPr>
            <a:r>
              <a:rPr lang="zh-CN" altLang="en-US" sz="2400" dirty="0"/>
              <a:t>执行每个查询时</a:t>
            </a:r>
            <a:r>
              <a:rPr lang="zh-CN" altLang="en-US" sz="2400" dirty="0">
                <a:solidFill>
                  <a:srgbClr val="FF0000"/>
                </a:solidFill>
              </a:rPr>
              <a:t>找出最佳的索引</a:t>
            </a:r>
            <a:r>
              <a:rPr lang="zh-CN" altLang="en-US" sz="2400" dirty="0"/>
              <a:t>；</a:t>
            </a:r>
            <a:endParaRPr lang="en-US" altLang="zh-CN" sz="2400" dirty="0"/>
          </a:p>
          <a:p>
            <a:pPr>
              <a:lnSpc>
                <a:spcPts val="2490"/>
              </a:lnSpc>
              <a:spcBef>
                <a:spcPts val="1032"/>
              </a:spcBef>
              <a:buFont typeface="Wingdings" panose="05000000000000000000" pitchFamily="2" charset="2"/>
              <a:buChar char="Ø"/>
            </a:pPr>
            <a:r>
              <a:rPr kumimoji="1" lang="zh-CN" altLang="en-US" sz="2400" dirty="0"/>
              <a:t>在索引的数量和开销上进行</a:t>
            </a:r>
            <a:r>
              <a:rPr kumimoji="1" lang="zh-CN" altLang="en-US" sz="2400" dirty="0">
                <a:solidFill>
                  <a:srgbClr val="FF0000"/>
                </a:solidFill>
              </a:rPr>
              <a:t>权衡</a:t>
            </a:r>
            <a:r>
              <a:rPr kumimoji="1" lang="zh-CN" altLang="en-US" sz="2400" dirty="0"/>
              <a:t>：</a:t>
            </a:r>
            <a:endParaRPr kumimoji="1" lang="en-US" altLang="zh-CN" sz="2400" dirty="0"/>
          </a:p>
          <a:p>
            <a:pPr marL="225029" lvl="1" indent="0">
              <a:lnSpc>
                <a:spcPts val="2490"/>
              </a:lnSpc>
              <a:spcBef>
                <a:spcPts val="432"/>
              </a:spcBef>
              <a:buNone/>
            </a:pPr>
            <a:r>
              <a:rPr lang="is-IS" altLang="zh-CN" sz="2400" dirty="0">
                <a:solidFill>
                  <a:srgbClr val="585858"/>
                </a:solidFill>
                <a:latin typeface="Times New Roman"/>
                <a:cs typeface="Times New Roman"/>
              </a:rPr>
              <a:t>   →</a:t>
            </a:r>
            <a:r>
              <a:rPr lang="zh-CN" altLang="en-US" sz="2400" dirty="0"/>
              <a:t> 存储开销</a:t>
            </a:r>
            <a:endParaRPr lang="en-US" altLang="zh-CN" sz="2400" dirty="0"/>
          </a:p>
          <a:p>
            <a:pPr marL="225029" lvl="1" indent="0">
              <a:lnSpc>
                <a:spcPts val="2490"/>
              </a:lnSpc>
              <a:spcBef>
                <a:spcPts val="432"/>
              </a:spcBef>
              <a:buNone/>
            </a:pPr>
            <a:r>
              <a:rPr lang="is-IS" altLang="zh-CN" sz="2400" dirty="0">
                <a:solidFill>
                  <a:srgbClr val="585858"/>
                </a:solidFill>
                <a:latin typeface="Times New Roman"/>
                <a:cs typeface="Times New Roman"/>
              </a:rPr>
              <a:t>   →</a:t>
            </a:r>
            <a:r>
              <a:rPr kumimoji="1" lang="zh-CN" altLang="en-US" sz="2400" dirty="0"/>
              <a:t> 维护开销</a:t>
            </a:r>
            <a:endParaRPr kumimoji="1" lang="en-US" altLang="zh-CN" sz="2400" dirty="0"/>
          </a:p>
          <a:p>
            <a:pPr marL="225029" lvl="1" indent="0">
              <a:lnSpc>
                <a:spcPts val="2490"/>
              </a:lnSpc>
              <a:spcBef>
                <a:spcPts val="432"/>
              </a:spcBef>
              <a:buNone/>
            </a:pPr>
            <a:endParaRPr kumimoji="1" lang="en-US" altLang="zh-CN" sz="2400" dirty="0"/>
          </a:p>
          <a:p>
            <a:pPr marL="0" lvl="1" indent="0">
              <a:lnSpc>
                <a:spcPts val="2490"/>
              </a:lnSpc>
              <a:spcBef>
                <a:spcPts val="432"/>
              </a:spcBef>
              <a:buNone/>
            </a:pPr>
            <a:r>
              <a:rPr kumimoji="1" lang="zh-CN" altLang="en-US" sz="2400" dirty="0"/>
              <a:t>关系数据库的常见索引结构：</a:t>
            </a:r>
            <a:r>
              <a:rPr kumimoji="1" lang="en-US" altLang="zh-CN" sz="2400" dirty="0"/>
              <a:t>B+</a:t>
            </a:r>
            <a:r>
              <a:rPr kumimoji="1" lang="zh-CN" altLang="en-US" sz="2400" dirty="0"/>
              <a:t>树</a:t>
            </a:r>
            <a:endParaRPr kumimoji="1" lang="en-US" altLang="zh-CN"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40</a:t>
            </a:fld>
            <a:endParaRPr lang="zh-CN" altLang="en-US">
              <a:solidFill>
                <a:srgbClr val="04617B">
                  <a:shade val="90000"/>
                </a:srgbClr>
              </a:solidFill>
            </a:endParaRPr>
          </a:p>
        </p:txBody>
      </p:sp>
      <p:sp>
        <p:nvSpPr>
          <p:cNvPr id="8" name="矩形 7">
            <a:extLst>
              <a:ext uri="{FF2B5EF4-FFF2-40B4-BE49-F238E27FC236}">
                <a16:creationId xmlns:a16="http://schemas.microsoft.com/office/drawing/2014/main" id="{3CA43A9A-3E92-43A4-887B-AFDC55BF13A2}"/>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438596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B</a:t>
            </a:r>
            <a:r>
              <a:rPr lang="zh-CN" altLang="en-US" sz="4000" dirty="0"/>
              <a:t>树概述</a:t>
            </a:r>
            <a:endParaRPr kumimoji="1" lang="zh-CN" altLang="en-US" dirty="0"/>
          </a:p>
        </p:txBody>
      </p:sp>
      <p:sp>
        <p:nvSpPr>
          <p:cNvPr id="2" name="内容占位符 1"/>
          <p:cNvSpPr>
            <a:spLocks noGrp="1"/>
          </p:cNvSpPr>
          <p:nvPr>
            <p:ph idx="1"/>
          </p:nvPr>
        </p:nvSpPr>
        <p:spPr/>
        <p:txBody>
          <a:bodyPr/>
          <a:lstStyle/>
          <a:p>
            <a:pPr marL="0" indent="0">
              <a:lnSpc>
                <a:spcPts val="2490"/>
              </a:lnSpc>
              <a:spcBef>
                <a:spcPts val="1032"/>
              </a:spcBef>
              <a:buNone/>
            </a:pPr>
            <a:r>
              <a:rPr lang="en-US" altLang="zh-CN" sz="2400" dirty="0"/>
              <a:t>B</a:t>
            </a:r>
            <a:r>
              <a:rPr lang="zh-CN" altLang="en-US" sz="2400" dirty="0"/>
              <a:t>树：一种特定的数据结构，具有平衡的多分树结构。</a:t>
            </a:r>
            <a:endParaRPr lang="en-US" altLang="zh-CN" sz="2400" dirty="0"/>
          </a:p>
          <a:p>
            <a:pPr marL="0" indent="0">
              <a:lnSpc>
                <a:spcPts val="2490"/>
              </a:lnSpc>
              <a:spcBef>
                <a:spcPts val="1032"/>
              </a:spcBef>
              <a:buNone/>
            </a:pPr>
            <a:endParaRPr kumimoji="1" lang="en-US" altLang="zh-CN" sz="2400" dirty="0"/>
          </a:p>
          <a:p>
            <a:pPr marL="0" indent="0">
              <a:lnSpc>
                <a:spcPts val="2490"/>
              </a:lnSpc>
              <a:spcBef>
                <a:spcPts val="1032"/>
              </a:spcBef>
              <a:buNone/>
            </a:pPr>
            <a:r>
              <a:rPr kumimoji="1" lang="zh-CN" altLang="en-US" sz="2400" dirty="0"/>
              <a:t>“</a:t>
            </a:r>
            <a:r>
              <a:rPr kumimoji="1" lang="en-US" altLang="zh-CN" sz="2400" dirty="0"/>
              <a:t>B</a:t>
            </a:r>
            <a:r>
              <a:rPr kumimoji="1" lang="zh-CN" altLang="en-US" sz="2400" dirty="0"/>
              <a:t>树家族”，可用于泛指一类平衡树的数据结构</a:t>
            </a:r>
            <a:endParaRPr kumimoji="1" lang="en-US" altLang="zh-CN" sz="2400" dirty="0"/>
          </a:p>
          <a:p>
            <a:pPr marL="225029" lvl="1" indent="0">
              <a:buNone/>
            </a:pPr>
            <a:r>
              <a:rPr lang="is-IS" altLang="zh-CN" sz="2400" dirty="0">
                <a:latin typeface="Times New Roman"/>
                <a:cs typeface="Times New Roman"/>
              </a:rPr>
              <a:t>→ </a:t>
            </a:r>
            <a:r>
              <a:rPr lang="is-IS" altLang="zh-CN" sz="2400" spc="-30" dirty="0">
                <a:latin typeface="Times New Roman"/>
                <a:cs typeface="Times New Roman"/>
              </a:rPr>
              <a:t>B-Tree  </a:t>
            </a:r>
            <a:r>
              <a:rPr lang="is-IS" altLang="zh-CN" sz="2400" spc="-360" dirty="0">
                <a:latin typeface="Times New Roman"/>
                <a:cs typeface="Times New Roman"/>
              </a:rPr>
              <a:t> </a:t>
            </a:r>
            <a:r>
              <a:rPr lang="is-IS" altLang="zh-CN" sz="2400" spc="-50" dirty="0">
                <a:latin typeface="Times New Roman"/>
                <a:cs typeface="Times New Roman"/>
              </a:rPr>
              <a:t>(1971)</a:t>
            </a:r>
            <a:endParaRPr lang="is-IS" altLang="zh-CN" sz="2400" dirty="0">
              <a:latin typeface="Times New Roman"/>
              <a:cs typeface="Times New Roman"/>
            </a:endParaRPr>
          </a:p>
          <a:p>
            <a:pPr marL="225029" lvl="1" indent="0">
              <a:buNone/>
            </a:pPr>
            <a:r>
              <a:rPr lang="is-IS" altLang="zh-CN" sz="2400" dirty="0">
                <a:latin typeface="Times New Roman"/>
                <a:cs typeface="Times New Roman"/>
              </a:rPr>
              <a:t>→ </a:t>
            </a:r>
            <a:r>
              <a:rPr lang="is-IS" altLang="zh-CN" sz="2400" spc="-40" dirty="0">
                <a:latin typeface="Times New Roman"/>
                <a:cs typeface="Times New Roman"/>
              </a:rPr>
              <a:t>B+Tree </a:t>
            </a:r>
            <a:r>
              <a:rPr lang="is-IS" altLang="zh-CN" sz="2400" spc="90" dirty="0">
                <a:latin typeface="Times New Roman"/>
                <a:cs typeface="Times New Roman"/>
              </a:rPr>
              <a:t> </a:t>
            </a:r>
            <a:r>
              <a:rPr lang="is-IS" altLang="zh-CN" sz="2400" spc="-50" dirty="0">
                <a:latin typeface="Times New Roman"/>
                <a:cs typeface="Times New Roman"/>
              </a:rPr>
              <a:t>(1973)</a:t>
            </a:r>
            <a:endParaRPr lang="is-IS" altLang="zh-CN" sz="2400" dirty="0">
              <a:latin typeface="Times New Roman"/>
              <a:cs typeface="Times New Roman"/>
            </a:endParaRPr>
          </a:p>
          <a:p>
            <a:pPr marL="225029" lvl="1" indent="0">
              <a:buNone/>
            </a:pPr>
            <a:r>
              <a:rPr lang="is-IS" altLang="zh-CN" sz="2400" dirty="0">
                <a:latin typeface="Times New Roman"/>
                <a:cs typeface="Times New Roman"/>
              </a:rPr>
              <a:t>→ </a:t>
            </a:r>
            <a:r>
              <a:rPr lang="is-IS" altLang="zh-CN" sz="2400" spc="-250" dirty="0">
                <a:latin typeface="Times New Roman"/>
                <a:cs typeface="Times New Roman"/>
              </a:rPr>
              <a:t>B*  </a:t>
            </a:r>
            <a:r>
              <a:rPr lang="is-IS" altLang="zh-CN" sz="2400" spc="-50" dirty="0">
                <a:latin typeface="Times New Roman"/>
                <a:cs typeface="Times New Roman"/>
              </a:rPr>
              <a:t>Tree   (1977)</a:t>
            </a:r>
          </a:p>
          <a:p>
            <a:pPr marL="225029" lvl="1" indent="0">
              <a:buNone/>
              <a:tabLst>
                <a:tab pos="873760" algn="l"/>
              </a:tabLst>
            </a:pPr>
            <a:r>
              <a:rPr lang="is-IS" altLang="zh-CN" sz="2400" dirty="0">
                <a:latin typeface="Times New Roman"/>
                <a:cs typeface="Times New Roman"/>
              </a:rPr>
              <a:t>→</a:t>
            </a:r>
            <a:r>
              <a:rPr lang="is-IS" altLang="zh-CN" sz="2400" spc="195" dirty="0">
                <a:latin typeface="Times New Roman"/>
                <a:cs typeface="Times New Roman"/>
              </a:rPr>
              <a:t> </a:t>
            </a:r>
            <a:r>
              <a:rPr lang="is-IS" altLang="zh-CN" sz="2400" spc="-150" dirty="0">
                <a:latin typeface="Times New Roman"/>
                <a:cs typeface="Times New Roman"/>
              </a:rPr>
              <a:t>B</a:t>
            </a:r>
            <a:r>
              <a:rPr lang="is-IS" altLang="zh-CN" sz="2400" spc="-150" baseline="30000" dirty="0">
                <a:latin typeface="Times New Roman"/>
                <a:cs typeface="Times New Roman"/>
              </a:rPr>
              <a:t>link</a:t>
            </a:r>
            <a:r>
              <a:rPr lang="is-IS" altLang="zh-CN" sz="2400" spc="-150" dirty="0">
                <a:latin typeface="Times New Roman"/>
                <a:cs typeface="Times New Roman"/>
              </a:rPr>
              <a:t> -</a:t>
            </a:r>
            <a:r>
              <a:rPr lang="is-IS" altLang="zh-CN" sz="2400" spc="-10" dirty="0">
                <a:latin typeface="Times New Roman"/>
                <a:cs typeface="Times New Roman"/>
              </a:rPr>
              <a:t>Tree</a:t>
            </a:r>
            <a:r>
              <a:rPr lang="is-IS" altLang="zh-CN" sz="2400" spc="-35" dirty="0">
                <a:latin typeface="Times New Roman"/>
                <a:cs typeface="Times New Roman"/>
              </a:rPr>
              <a:t>   </a:t>
            </a:r>
            <a:r>
              <a:rPr lang="is-IS" altLang="zh-CN" sz="2400" spc="-55" dirty="0">
                <a:latin typeface="Times New Roman"/>
                <a:cs typeface="Times New Roman"/>
              </a:rPr>
              <a:t>(1981)</a:t>
            </a:r>
            <a:endParaRPr lang="is-IS" altLang="zh-CN" sz="2400" dirty="0">
              <a:latin typeface="Times New Roman"/>
              <a:cs typeface="Times New Roman"/>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41</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DEE9D257-388B-4543-80D6-6BDA3B344C6D}"/>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362912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indent="0">
                  <a:lnSpc>
                    <a:spcPts val="2490"/>
                  </a:lnSpc>
                  <a:spcBef>
                    <a:spcPts val="1032"/>
                  </a:spcBef>
                  <a:buNone/>
                </a:pPr>
                <a:r>
                  <a:rPr lang="en-US" altLang="zh-CN" sz="2400" dirty="0"/>
                  <a:t>       B+</a:t>
                </a:r>
                <a:r>
                  <a:rPr lang="zh-CN" altLang="en-US" sz="2400" dirty="0"/>
                  <a:t>树是一种自平衡的树型数据结构，它保持数据</a:t>
                </a:r>
                <a:r>
                  <a:rPr lang="zh-CN" altLang="en-US" sz="2400" dirty="0">
                    <a:solidFill>
                      <a:srgbClr val="FF0000"/>
                    </a:solidFill>
                  </a:rPr>
                  <a:t>排序</a:t>
                </a:r>
                <a:r>
                  <a:rPr lang="zh-CN" altLang="en-US" sz="2400" dirty="0"/>
                  <a:t>，支持在</a:t>
                </a:r>
                <a:r>
                  <a:rPr lang="en-US" altLang="zh-CN" sz="2400" b="1" dirty="0">
                    <a:solidFill>
                      <a:srgbClr val="FF0000"/>
                    </a:solidFill>
                  </a:rPr>
                  <a:t>O(</a:t>
                </a:r>
                <a14:m>
                  <m:oMath xmlns:m="http://schemas.openxmlformats.org/officeDocument/2006/math">
                    <m:func>
                      <m:funcPr>
                        <m:ctrlPr>
                          <a:rPr lang="en-US" altLang="zh-CN" sz="2400" b="1" i="1">
                            <a:solidFill>
                              <a:srgbClr val="FF0000"/>
                            </a:solidFill>
                            <a:latin typeface="Cambria Math" panose="02040503050406030204" pitchFamily="18" charset="0"/>
                          </a:rPr>
                        </m:ctrlPr>
                      </m:funcPr>
                      <m:fName>
                        <m:r>
                          <a:rPr lang="en-US" altLang="zh-CN" sz="2400" b="1">
                            <a:solidFill>
                              <a:srgbClr val="FF0000"/>
                            </a:solidFill>
                            <a:latin typeface="Cambria Math" charset="0"/>
                          </a:rPr>
                          <m:t>𝐥𝐨𝐠</m:t>
                        </m:r>
                      </m:fName>
                      <m:e>
                        <m:r>
                          <a:rPr lang="en-US" altLang="zh-CN" sz="2400" b="1" i="1">
                            <a:solidFill>
                              <a:srgbClr val="FF0000"/>
                            </a:solidFill>
                            <a:latin typeface="Cambria Math" charset="0"/>
                          </a:rPr>
                          <m:t>𝒏</m:t>
                        </m:r>
                      </m:e>
                    </m:func>
                  </m:oMath>
                </a14:m>
                <a:r>
                  <a:rPr lang="en-US" altLang="zh-CN" sz="2400" b="1" dirty="0">
                    <a:solidFill>
                      <a:srgbClr val="FF0000"/>
                    </a:solidFill>
                  </a:rPr>
                  <a:t>)</a:t>
                </a:r>
                <a:r>
                  <a:rPr lang="zh-CN" altLang="en-US" sz="2400" dirty="0"/>
                  <a:t>的复杂度内进行搜索、顺序访问、插入和删除。</a:t>
                </a:r>
                <a:endParaRPr lang="en-US" altLang="zh-CN" sz="2400" dirty="0"/>
              </a:p>
              <a:p>
                <a:pPr>
                  <a:lnSpc>
                    <a:spcPts val="2490"/>
                  </a:lnSpc>
                  <a:spcBef>
                    <a:spcPts val="1032"/>
                  </a:spcBef>
                </a:pPr>
                <a:endParaRPr lang="en-US" altLang="zh-CN" sz="2400" dirty="0"/>
              </a:p>
              <a:p>
                <a:pPr marL="0" marR="31750" lvl="1" indent="447675">
                  <a:spcBef>
                    <a:spcPts val="385"/>
                  </a:spcBef>
                  <a:buNone/>
                </a:pPr>
                <a:r>
                  <a:rPr lang="zh-CN" altLang="en-US" sz="2400" dirty="0">
                    <a:latin typeface="Times New Roman"/>
                    <a:cs typeface="Times New Roman"/>
                  </a:rPr>
                  <a:t>它是二叉搜索树的一种泛化，一个结点可以有两个以上的子结点。</a:t>
                </a:r>
                <a:endParaRPr lang="en-US" altLang="zh-CN" sz="2400" dirty="0">
                  <a:latin typeface="Times New Roman"/>
                  <a:cs typeface="Times New Roman"/>
                </a:endParaRPr>
              </a:p>
              <a:p>
                <a:pPr marL="0" marR="31750" lvl="1" indent="447675">
                  <a:spcBef>
                    <a:spcPts val="385"/>
                  </a:spcBef>
                  <a:buNone/>
                </a:pPr>
                <a:r>
                  <a:rPr lang="zh-CN" altLang="en-US" sz="2400" dirty="0">
                    <a:latin typeface="Times New Roman"/>
                    <a:cs typeface="Times New Roman"/>
                  </a:rPr>
                  <a:t>针对读写大数据块的系统，</a:t>
                </a:r>
                <a:r>
                  <a:rPr lang="en-US" altLang="zh-CN" sz="2400" dirty="0">
                    <a:latin typeface="Times New Roman"/>
                    <a:cs typeface="Times New Roman"/>
                  </a:rPr>
                  <a:t>B</a:t>
                </a:r>
                <a:r>
                  <a:rPr lang="zh-CN" altLang="en-US" sz="2400" dirty="0">
                    <a:latin typeface="Times New Roman"/>
                    <a:cs typeface="Times New Roman"/>
                  </a:rPr>
                  <a:t>树的优化。</a:t>
                </a:r>
              </a:p>
              <a:p>
                <a:pPr>
                  <a:lnSpc>
                    <a:spcPts val="2490"/>
                  </a:lnSpc>
                  <a:spcBef>
                    <a:spcPts val="1032"/>
                  </a:spcBef>
                </a:pPr>
                <a:endParaRPr lang="is-IS" altLang="zh-CN" sz="2400" dirty="0">
                  <a:latin typeface="Times New Roman"/>
                  <a:cs typeface="Times New Roman"/>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1111" t="-2774"/>
                </a:stretch>
              </a:blipFill>
            </p:spPr>
            <p:txBody>
              <a:bodyPr/>
              <a:lstStyle/>
              <a:p>
                <a:r>
                  <a:rPr lang="zh-CN" altLang="en-US">
                    <a:noFill/>
                  </a:rPr>
                  <a:t> </a:t>
                </a:r>
              </a:p>
            </p:txBody>
          </p:sp>
        </mc:Fallback>
      </mc:AlternateContent>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42</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2CA2575D-8F1B-4B54-BC3D-2A8B364C633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815574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树性质</a:t>
            </a:r>
          </a:p>
        </p:txBody>
      </p:sp>
      <p:sp>
        <p:nvSpPr>
          <p:cNvPr id="2" name="内容占位符 1"/>
          <p:cNvSpPr>
            <a:spLocks noGrp="1"/>
          </p:cNvSpPr>
          <p:nvPr>
            <p:ph idx="1"/>
          </p:nvPr>
        </p:nvSpPr>
        <p:spPr>
          <a:xfrm>
            <a:off x="457200" y="2308623"/>
            <a:ext cx="8523514" cy="3292078"/>
          </a:xfrm>
        </p:spPr>
        <p:txBody>
          <a:bodyPr/>
          <a:lstStyle/>
          <a:p>
            <a:pPr marL="0" indent="0">
              <a:lnSpc>
                <a:spcPts val="2490"/>
              </a:lnSpc>
              <a:spcBef>
                <a:spcPts val="1032"/>
              </a:spcBef>
              <a:buNone/>
            </a:pPr>
            <a:r>
              <a:rPr lang="en-US" altLang="zh-CN" sz="2400" dirty="0"/>
              <a:t>B+</a:t>
            </a:r>
            <a:r>
              <a:rPr lang="zh-CN" altLang="en-US" sz="2400" dirty="0"/>
              <a:t>树作为一种</a:t>
            </a:r>
            <a:r>
              <a:rPr lang="en-US" altLang="zh-CN" sz="2400" b="1" dirty="0">
                <a:solidFill>
                  <a:srgbClr val="FF0000"/>
                </a:solidFill>
              </a:rPr>
              <a:t>M</a:t>
            </a:r>
            <a:r>
              <a:rPr lang="zh-CN" altLang="en-US" sz="2400" dirty="0"/>
              <a:t>路搜索树，具有以下属性：</a:t>
            </a:r>
            <a:endParaRPr lang="en-US" altLang="zh-CN" sz="2400" dirty="0"/>
          </a:p>
          <a:p>
            <a:pPr marL="567929" marR="837565" lvl="1" indent="-342900">
              <a:lnSpc>
                <a:spcPts val="2630"/>
              </a:lnSpc>
              <a:spcBef>
                <a:spcPts val="395"/>
              </a:spcBef>
              <a:buFont typeface="Wingdings" panose="05000000000000000000" pitchFamily="2" charset="2"/>
              <a:buChar char="Ø"/>
            </a:pPr>
            <a:r>
              <a:rPr lang="zh-CN" altLang="en-US" sz="2400" spc="5" dirty="0">
                <a:latin typeface="Times New Roman"/>
                <a:cs typeface="Times New Roman"/>
              </a:rPr>
              <a:t>完美平衡（即每个叶结点在树中处于相同的深度）；</a:t>
            </a:r>
            <a:endParaRPr lang="en-US" altLang="zh-CN" sz="2400" spc="5" dirty="0">
              <a:latin typeface="Times New Roman"/>
              <a:cs typeface="Times New Roman"/>
            </a:endParaRPr>
          </a:p>
          <a:p>
            <a:pPr marL="567929" marR="837565" lvl="1" indent="-342900">
              <a:lnSpc>
                <a:spcPts val="2630"/>
              </a:lnSpc>
              <a:spcBef>
                <a:spcPts val="395"/>
              </a:spcBef>
              <a:buFont typeface="Wingdings" panose="05000000000000000000" pitchFamily="2" charset="2"/>
              <a:buChar char="Ø"/>
            </a:pPr>
            <a:r>
              <a:rPr lang="zh-CN" altLang="en-US" sz="2400" dirty="0">
                <a:latin typeface="Times New Roman"/>
                <a:cs typeface="Times New Roman"/>
              </a:rPr>
              <a:t>除了根结点，每个结点至少是半满的；</a:t>
            </a:r>
            <a:endParaRPr lang="en-US" altLang="zh-CN" sz="2400" dirty="0">
              <a:latin typeface="Times New Roman"/>
              <a:cs typeface="Times New Roman"/>
            </a:endParaRPr>
          </a:p>
          <a:p>
            <a:pPr marL="225029" marR="837565" lvl="1" indent="0">
              <a:lnSpc>
                <a:spcPts val="2630"/>
              </a:lnSpc>
              <a:spcBef>
                <a:spcPts val="395"/>
              </a:spcBef>
              <a:buNone/>
            </a:pPr>
            <a:r>
              <a:rPr lang="en-US" altLang="zh-CN" sz="2400" dirty="0">
                <a:latin typeface="Times New Roman"/>
                <a:cs typeface="Times New Roman"/>
              </a:rPr>
              <a:t>         </a:t>
            </a:r>
            <a:r>
              <a:rPr lang="zh-CN" altLang="en-US" sz="2400" dirty="0">
                <a:latin typeface="Times New Roman"/>
                <a:cs typeface="Times New Roman"/>
              </a:rPr>
              <a:t>（</a:t>
            </a:r>
            <a:r>
              <a:rPr lang="en-US" altLang="zh-CN" sz="2400" b="1" spc="-70" dirty="0">
                <a:solidFill>
                  <a:srgbClr val="EE3D42"/>
                </a:solidFill>
                <a:latin typeface="Trebuchet MS"/>
                <a:cs typeface="Trebuchet MS"/>
              </a:rPr>
              <a:t>M/2-1 </a:t>
            </a:r>
            <a:r>
              <a:rPr lang="zh-CN" altLang="en-US" sz="2400" b="1" spc="-170" dirty="0">
                <a:solidFill>
                  <a:srgbClr val="EE3D42"/>
                </a:solidFill>
                <a:latin typeface="Trebuchet MS"/>
                <a:cs typeface="Trebuchet MS"/>
              </a:rPr>
              <a:t>≤   </a:t>
            </a:r>
            <a:r>
              <a:rPr lang="en-US" altLang="zh-CN" sz="2400" b="1" spc="-75" dirty="0">
                <a:solidFill>
                  <a:srgbClr val="EE3D42"/>
                </a:solidFill>
                <a:latin typeface="Trebuchet MS"/>
                <a:cs typeface="Trebuchet MS"/>
              </a:rPr>
              <a:t>#keys   </a:t>
            </a:r>
            <a:r>
              <a:rPr lang="zh-CN" altLang="en-US" sz="2400" b="1" spc="-170" dirty="0">
                <a:solidFill>
                  <a:srgbClr val="EE3D42"/>
                </a:solidFill>
                <a:latin typeface="Trebuchet MS"/>
                <a:cs typeface="Trebuchet MS"/>
              </a:rPr>
              <a:t>≤</a:t>
            </a:r>
            <a:r>
              <a:rPr lang="zh-CN" altLang="en-US" sz="2400" b="1" spc="-45" dirty="0">
                <a:solidFill>
                  <a:srgbClr val="EE3D42"/>
                </a:solidFill>
                <a:latin typeface="Trebuchet MS"/>
                <a:cs typeface="Trebuchet MS"/>
              </a:rPr>
              <a:t> </a:t>
            </a:r>
            <a:r>
              <a:rPr lang="en-US" altLang="zh-CN" sz="2400" b="1" spc="-140" dirty="0">
                <a:solidFill>
                  <a:srgbClr val="EE3D42"/>
                </a:solidFill>
                <a:latin typeface="Trebuchet MS"/>
                <a:cs typeface="Trebuchet MS"/>
              </a:rPr>
              <a:t>M-1</a:t>
            </a:r>
            <a:r>
              <a:rPr lang="zh-CN" altLang="en-US" sz="2400" b="1" spc="-140" dirty="0">
                <a:latin typeface="Trebuchet MS"/>
                <a:cs typeface="Trebuchet MS"/>
              </a:rPr>
              <a:t>）</a:t>
            </a:r>
            <a:endParaRPr lang="zh-CN" altLang="en-US" sz="2400" dirty="0">
              <a:latin typeface="Trebuchet MS"/>
              <a:cs typeface="Trebuchet MS"/>
            </a:endParaRPr>
          </a:p>
          <a:p>
            <a:pPr marL="567929" lvl="1" indent="-342900">
              <a:lnSpc>
                <a:spcPts val="2240"/>
              </a:lnSpc>
              <a:buFont typeface="Wingdings" panose="05000000000000000000" pitchFamily="2" charset="2"/>
              <a:buChar char="Ø"/>
            </a:pPr>
            <a:r>
              <a:rPr lang="zh-CN" altLang="en-US" sz="2400" spc="5" dirty="0">
                <a:latin typeface="Times New Roman"/>
                <a:cs typeface="Times New Roman"/>
              </a:rPr>
              <a:t>每个有</a:t>
            </a:r>
            <a:r>
              <a:rPr lang="en-US" altLang="zh-CN" sz="2400" b="1" spc="-75" dirty="0">
                <a:solidFill>
                  <a:srgbClr val="EE3D42"/>
                </a:solidFill>
                <a:latin typeface="Trebuchet MS"/>
              </a:rPr>
              <a:t>k</a:t>
            </a:r>
            <a:r>
              <a:rPr lang="zh-CN" altLang="en-US" sz="2400" b="1" spc="-75" dirty="0">
                <a:latin typeface="Trebuchet MS"/>
              </a:rPr>
              <a:t>个</a:t>
            </a:r>
            <a:r>
              <a:rPr lang="zh-CN" altLang="en-US" sz="2400" spc="5" dirty="0">
                <a:latin typeface="Times New Roman"/>
                <a:cs typeface="Times New Roman"/>
              </a:rPr>
              <a:t>键的内部结点有</a:t>
            </a:r>
            <a:r>
              <a:rPr lang="en-US" altLang="zh-CN" sz="2400" b="1" spc="-75" dirty="0">
                <a:solidFill>
                  <a:srgbClr val="EE3D42"/>
                </a:solidFill>
                <a:latin typeface="Trebuchet MS"/>
              </a:rPr>
              <a:t>k+1</a:t>
            </a:r>
            <a:r>
              <a:rPr lang="zh-CN" altLang="en-US" sz="2400" spc="5" dirty="0">
                <a:latin typeface="Times New Roman"/>
                <a:cs typeface="Times New Roman"/>
              </a:rPr>
              <a:t>个非空子结点。</a:t>
            </a:r>
            <a:endParaRPr lang="is-IS" altLang="zh-CN" sz="2400" dirty="0">
              <a:latin typeface="Times New Roman"/>
              <a:cs typeface="Times New Roman"/>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43</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90F23A24-75B6-46FA-B2B7-BAB1B63A18DB}"/>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137999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树结点</a:t>
            </a:r>
          </a:p>
        </p:txBody>
      </p:sp>
      <p:sp>
        <p:nvSpPr>
          <p:cNvPr id="2" name="内容占位符 1"/>
          <p:cNvSpPr>
            <a:spLocks noGrp="1"/>
          </p:cNvSpPr>
          <p:nvPr>
            <p:ph idx="1"/>
          </p:nvPr>
        </p:nvSpPr>
        <p:spPr/>
        <p:txBody>
          <a:bodyPr/>
          <a:lstStyle/>
          <a:p>
            <a:pPr marL="0" marR="451484" indent="0">
              <a:spcBef>
                <a:spcPts val="600"/>
              </a:spcBef>
              <a:buNone/>
            </a:pPr>
            <a:r>
              <a:rPr lang="zh-CN" altLang="en-US" sz="2400" spc="-55" dirty="0">
                <a:latin typeface="Times New Roman"/>
                <a:cs typeface="Times New Roman"/>
              </a:rPr>
              <a:t>每个</a:t>
            </a:r>
            <a:r>
              <a:rPr lang="en-US" altLang="zh-CN" sz="2400" spc="-55" dirty="0">
                <a:latin typeface="Times New Roman"/>
                <a:cs typeface="Times New Roman"/>
              </a:rPr>
              <a:t>B+</a:t>
            </a:r>
            <a:r>
              <a:rPr lang="zh-CN" altLang="en-US" sz="2400" spc="-55" dirty="0">
                <a:latin typeface="Times New Roman"/>
                <a:cs typeface="Times New Roman"/>
              </a:rPr>
              <a:t>树结点由一个“</a:t>
            </a:r>
            <a:r>
              <a:rPr lang="zh-CN" altLang="en-US" sz="2400" b="1" spc="-55" dirty="0">
                <a:solidFill>
                  <a:srgbClr val="FF0000"/>
                </a:solidFill>
                <a:latin typeface="Times New Roman"/>
                <a:cs typeface="Times New Roman"/>
              </a:rPr>
              <a:t>键</a:t>
            </a:r>
            <a:r>
              <a:rPr lang="en-US" altLang="zh-CN" sz="2400" b="1" spc="-55" dirty="0">
                <a:solidFill>
                  <a:srgbClr val="FF0000"/>
                </a:solidFill>
                <a:latin typeface="Times New Roman"/>
                <a:cs typeface="Times New Roman"/>
              </a:rPr>
              <a:t>-</a:t>
            </a:r>
            <a:r>
              <a:rPr lang="zh-CN" altLang="en-US" sz="2400" b="1" spc="-55" dirty="0">
                <a:solidFill>
                  <a:srgbClr val="FF0000"/>
                </a:solidFill>
                <a:latin typeface="Times New Roman"/>
                <a:cs typeface="Times New Roman"/>
              </a:rPr>
              <a:t>值</a:t>
            </a:r>
            <a:r>
              <a:rPr lang="zh-CN" altLang="en-US" sz="2400" spc="-55" dirty="0">
                <a:solidFill>
                  <a:srgbClr val="FF0000"/>
                </a:solidFill>
                <a:latin typeface="Times New Roman"/>
                <a:cs typeface="Times New Roman"/>
              </a:rPr>
              <a:t>” 数组</a:t>
            </a:r>
            <a:r>
              <a:rPr lang="zh-CN" altLang="en-US" sz="2400" spc="-55" dirty="0">
                <a:latin typeface="Times New Roman"/>
                <a:cs typeface="Times New Roman"/>
              </a:rPr>
              <a:t>组成，其中：</a:t>
            </a:r>
            <a:endParaRPr lang="en-US" altLang="zh-CN" sz="2400" spc="-55" dirty="0">
              <a:latin typeface="Times New Roman"/>
              <a:cs typeface="Times New Roman"/>
            </a:endParaRPr>
          </a:p>
          <a:p>
            <a:pPr marL="567929" marR="451484" lvl="1" indent="-342900">
              <a:spcBef>
                <a:spcPts val="0"/>
              </a:spcBef>
              <a:buFont typeface="Wingdings" panose="05000000000000000000" pitchFamily="2" charset="2"/>
              <a:buChar char="Ø"/>
            </a:pPr>
            <a:r>
              <a:rPr lang="zh-CN" altLang="en-US" sz="2400" spc="5" dirty="0">
                <a:latin typeface="Times New Roman"/>
                <a:cs typeface="Times New Roman"/>
              </a:rPr>
              <a:t>键是从索引所基于的属性产生的；</a:t>
            </a:r>
            <a:endParaRPr lang="zh-CN" altLang="en-US" sz="2400" dirty="0">
              <a:latin typeface="Times New Roman"/>
              <a:cs typeface="Times New Roman"/>
            </a:endParaRPr>
          </a:p>
          <a:p>
            <a:pPr marL="580629" marR="615950" lvl="1" indent="-342900">
              <a:spcBef>
                <a:spcPts val="0"/>
              </a:spcBef>
              <a:buFont typeface="Wingdings" panose="05000000000000000000" pitchFamily="2" charset="2"/>
              <a:buChar char="Ø"/>
            </a:pPr>
            <a:r>
              <a:rPr lang="zh-CN" altLang="en-US" sz="2400" dirty="0">
                <a:latin typeface="Times New Roman"/>
                <a:cs typeface="Times New Roman"/>
              </a:rPr>
              <a:t>值则依据结点是内部结点还是叶子结点而有所不同。</a:t>
            </a:r>
            <a:endParaRPr lang="en-US" altLang="zh-CN" sz="2400" spc="-55" dirty="0">
              <a:latin typeface="Times New Roman"/>
              <a:cs typeface="Times New Roman"/>
            </a:endParaRPr>
          </a:p>
          <a:p>
            <a:pPr marL="0" marR="451484" indent="0">
              <a:spcBef>
                <a:spcPts val="1200"/>
              </a:spcBef>
              <a:buNone/>
            </a:pPr>
            <a:endParaRPr lang="en-US" altLang="zh-CN" sz="2400" spc="25" dirty="0">
              <a:latin typeface="Times New Roman"/>
              <a:cs typeface="Times New Roman"/>
            </a:endParaRPr>
          </a:p>
          <a:p>
            <a:pPr marL="0" marR="451484" indent="0">
              <a:spcBef>
                <a:spcPts val="1200"/>
              </a:spcBef>
              <a:buNone/>
            </a:pPr>
            <a:r>
              <a:rPr lang="zh-CN" altLang="en-US" sz="2400" spc="25" dirty="0">
                <a:latin typeface="Times New Roman"/>
                <a:cs typeface="Times New Roman"/>
              </a:rPr>
              <a:t>节点内的键值数组通常会</a:t>
            </a:r>
            <a:r>
              <a:rPr lang="zh-CN" altLang="en-US" sz="2400" spc="25" dirty="0">
                <a:solidFill>
                  <a:srgbClr val="FF0000"/>
                </a:solidFill>
                <a:latin typeface="Times New Roman"/>
                <a:cs typeface="Times New Roman"/>
              </a:rPr>
              <a:t>按照键的顺序排序</a:t>
            </a:r>
            <a:r>
              <a:rPr lang="zh-CN" altLang="en-US" sz="2400" spc="25" dirty="0">
                <a:latin typeface="Times New Roman"/>
                <a:cs typeface="Times New Roman"/>
              </a:rPr>
              <a:t>。</a:t>
            </a:r>
            <a:endParaRPr lang="en-US" altLang="zh-CN" sz="2400" spc="25" dirty="0">
              <a:latin typeface="Times New Roman"/>
              <a:cs typeface="Times New Roman"/>
            </a:endParaRPr>
          </a:p>
          <a:p>
            <a:pPr marL="12700" marR="451484">
              <a:lnSpc>
                <a:spcPts val="2460"/>
              </a:lnSpc>
              <a:spcBef>
                <a:spcPts val="600"/>
              </a:spcBef>
            </a:pPr>
            <a:endParaRPr lang="en-US" altLang="zh-CN" sz="2400" spc="-55" dirty="0">
              <a:latin typeface="Times New Roman"/>
              <a:cs typeface="Times New Roman"/>
            </a:endParaRPr>
          </a:p>
          <a:p>
            <a:pPr marL="12700" marR="615950" indent="0">
              <a:lnSpc>
                <a:spcPts val="2460"/>
              </a:lnSpc>
              <a:spcBef>
                <a:spcPts val="600"/>
              </a:spcBef>
              <a:buNone/>
            </a:pPr>
            <a:endParaRPr lang="en-US" altLang="zh-CN" sz="2400" dirty="0">
              <a:latin typeface="Times New Roman"/>
              <a:cs typeface="Times New Roman"/>
            </a:endParaRPr>
          </a:p>
          <a:p>
            <a:pPr>
              <a:lnSpc>
                <a:spcPts val="2460"/>
              </a:lnSpc>
              <a:spcBef>
                <a:spcPts val="600"/>
              </a:spcBef>
            </a:pPr>
            <a:endParaRPr lang="is-IS" altLang="zh-CN" sz="2400" dirty="0">
              <a:latin typeface="Times New Roman"/>
              <a:cs typeface="Times New Roman"/>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44</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3DF72661-EB02-4685-8C55-8130E1A6A38A}"/>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084575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树示例</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45</a:t>
            </a:fld>
            <a:endParaRPr lang="zh-CN" altLang="en-US">
              <a:solidFill>
                <a:srgbClr val="04617B">
                  <a:shade val="90000"/>
                </a:srgbClr>
              </a:solidFill>
            </a:endParaRPr>
          </a:p>
        </p:txBody>
      </p:sp>
      <p:sp>
        <p:nvSpPr>
          <p:cNvPr id="7" name="object 4"/>
          <p:cNvSpPr txBox="1"/>
          <p:nvPr/>
        </p:nvSpPr>
        <p:spPr>
          <a:xfrm>
            <a:off x="7273413" y="4187667"/>
            <a:ext cx="1501775" cy="381515"/>
          </a:xfrm>
          <a:prstGeom prst="rect">
            <a:avLst/>
          </a:prstGeom>
        </p:spPr>
        <p:txBody>
          <a:bodyPr vert="horz" wrap="square" lIns="0" tIns="12065" rIns="0" bIns="0" rtlCol="0">
            <a:spAutoFit/>
          </a:bodyPr>
          <a:lstStyle/>
          <a:p>
            <a:pPr marL="12700">
              <a:spcBef>
                <a:spcPts val="95"/>
              </a:spcBef>
            </a:pPr>
            <a:r>
              <a:rPr lang="zh-CN" altLang="en-US" b="1" spc="-140" dirty="0">
                <a:solidFill>
                  <a:srgbClr val="EE3D42"/>
                </a:solidFill>
                <a:latin typeface="微软雅黑" panose="020B0503020204020204" pitchFamily="34" charset="-122"/>
                <a:ea typeface="微软雅黑" panose="020B0503020204020204" pitchFamily="34" charset="-122"/>
                <a:cs typeface="Book Antiqua"/>
              </a:rPr>
              <a:t>叶子结点</a:t>
            </a:r>
            <a:endParaRPr dirty="0">
              <a:solidFill>
                <a:prstClr val="black"/>
              </a:solidFill>
              <a:latin typeface="微软雅黑" panose="020B0503020204020204" pitchFamily="34" charset="-122"/>
              <a:ea typeface="微软雅黑" panose="020B0503020204020204" pitchFamily="34" charset="-122"/>
              <a:cs typeface="Book Antiqua"/>
            </a:endParaRPr>
          </a:p>
        </p:txBody>
      </p:sp>
      <p:sp>
        <p:nvSpPr>
          <p:cNvPr id="8" name="object 5"/>
          <p:cNvSpPr/>
          <p:nvPr/>
        </p:nvSpPr>
        <p:spPr>
          <a:xfrm>
            <a:off x="2938014" y="2786760"/>
            <a:ext cx="2169795" cy="762000"/>
          </a:xfrm>
          <a:custGeom>
            <a:avLst/>
            <a:gdLst/>
            <a:ahLst/>
            <a:cxnLst/>
            <a:rect l="l" t="t" r="r" b="b"/>
            <a:pathLst>
              <a:path w="2169795" h="762000">
                <a:moveTo>
                  <a:pt x="1713230" y="1270"/>
                </a:moveTo>
                <a:lnTo>
                  <a:pt x="1675130" y="0"/>
                </a:lnTo>
                <a:lnTo>
                  <a:pt x="1674876" y="9017"/>
                </a:lnTo>
                <a:lnTo>
                  <a:pt x="1673987" y="16383"/>
                </a:lnTo>
                <a:lnTo>
                  <a:pt x="1657985" y="63627"/>
                </a:lnTo>
                <a:lnTo>
                  <a:pt x="1623568" y="111252"/>
                </a:lnTo>
                <a:lnTo>
                  <a:pt x="1590929" y="142875"/>
                </a:lnTo>
                <a:lnTo>
                  <a:pt x="1550797" y="173863"/>
                </a:lnTo>
                <a:lnTo>
                  <a:pt x="1504188" y="203454"/>
                </a:lnTo>
                <a:lnTo>
                  <a:pt x="1451483" y="231648"/>
                </a:lnTo>
                <a:lnTo>
                  <a:pt x="1393317" y="257810"/>
                </a:lnTo>
                <a:lnTo>
                  <a:pt x="1330579" y="281813"/>
                </a:lnTo>
                <a:lnTo>
                  <a:pt x="1263777" y="303276"/>
                </a:lnTo>
                <a:lnTo>
                  <a:pt x="1193546" y="321691"/>
                </a:lnTo>
                <a:lnTo>
                  <a:pt x="1120521" y="337185"/>
                </a:lnTo>
                <a:lnTo>
                  <a:pt x="1045337" y="349123"/>
                </a:lnTo>
                <a:lnTo>
                  <a:pt x="1007237" y="353695"/>
                </a:lnTo>
                <a:lnTo>
                  <a:pt x="968629" y="357251"/>
                </a:lnTo>
                <a:lnTo>
                  <a:pt x="930021" y="359918"/>
                </a:lnTo>
                <a:lnTo>
                  <a:pt x="891032" y="361442"/>
                </a:lnTo>
                <a:lnTo>
                  <a:pt x="812927" y="362712"/>
                </a:lnTo>
                <a:lnTo>
                  <a:pt x="773176" y="364363"/>
                </a:lnTo>
                <a:lnTo>
                  <a:pt x="733425" y="367030"/>
                </a:lnTo>
                <a:lnTo>
                  <a:pt x="693915" y="370713"/>
                </a:lnTo>
                <a:lnTo>
                  <a:pt x="654812" y="375539"/>
                </a:lnTo>
                <a:lnTo>
                  <a:pt x="616077" y="381127"/>
                </a:lnTo>
                <a:lnTo>
                  <a:pt x="577723" y="387731"/>
                </a:lnTo>
                <a:lnTo>
                  <a:pt x="540004" y="395097"/>
                </a:lnTo>
                <a:lnTo>
                  <a:pt x="466344" y="412623"/>
                </a:lnTo>
                <a:lnTo>
                  <a:pt x="395859" y="433197"/>
                </a:lnTo>
                <a:lnTo>
                  <a:pt x="329057" y="456565"/>
                </a:lnTo>
                <a:lnTo>
                  <a:pt x="266446" y="482600"/>
                </a:lnTo>
                <a:lnTo>
                  <a:pt x="208788" y="510921"/>
                </a:lnTo>
                <a:lnTo>
                  <a:pt x="156464" y="541401"/>
                </a:lnTo>
                <a:lnTo>
                  <a:pt x="110236" y="573786"/>
                </a:lnTo>
                <a:lnTo>
                  <a:pt x="70485" y="607822"/>
                </a:lnTo>
                <a:lnTo>
                  <a:pt x="53340" y="625475"/>
                </a:lnTo>
                <a:lnTo>
                  <a:pt x="52324" y="626491"/>
                </a:lnTo>
                <a:lnTo>
                  <a:pt x="50800" y="628777"/>
                </a:lnTo>
                <a:lnTo>
                  <a:pt x="38201" y="649401"/>
                </a:lnTo>
                <a:lnTo>
                  <a:pt x="0" y="634238"/>
                </a:lnTo>
                <a:lnTo>
                  <a:pt x="11049" y="761619"/>
                </a:lnTo>
                <a:lnTo>
                  <a:pt x="98907" y="683006"/>
                </a:lnTo>
                <a:lnTo>
                  <a:pt x="106299" y="676402"/>
                </a:lnTo>
                <a:lnTo>
                  <a:pt x="74142" y="663651"/>
                </a:lnTo>
                <a:lnTo>
                  <a:pt x="81292" y="651891"/>
                </a:lnTo>
                <a:lnTo>
                  <a:pt x="82207" y="650392"/>
                </a:lnTo>
                <a:lnTo>
                  <a:pt x="113538" y="620141"/>
                </a:lnTo>
                <a:lnTo>
                  <a:pt x="153797" y="589026"/>
                </a:lnTo>
                <a:lnTo>
                  <a:pt x="200406" y="559181"/>
                </a:lnTo>
                <a:lnTo>
                  <a:pt x="253238" y="530860"/>
                </a:lnTo>
                <a:lnTo>
                  <a:pt x="311277" y="504698"/>
                </a:lnTo>
                <a:lnTo>
                  <a:pt x="374142" y="480695"/>
                </a:lnTo>
                <a:lnTo>
                  <a:pt x="440817" y="459232"/>
                </a:lnTo>
                <a:lnTo>
                  <a:pt x="511175" y="440563"/>
                </a:lnTo>
                <a:lnTo>
                  <a:pt x="584200" y="425323"/>
                </a:lnTo>
                <a:lnTo>
                  <a:pt x="659257" y="413258"/>
                </a:lnTo>
                <a:lnTo>
                  <a:pt x="697484" y="408686"/>
                </a:lnTo>
                <a:lnTo>
                  <a:pt x="735965" y="405003"/>
                </a:lnTo>
                <a:lnTo>
                  <a:pt x="774700" y="402336"/>
                </a:lnTo>
                <a:lnTo>
                  <a:pt x="813562" y="400812"/>
                </a:lnTo>
                <a:lnTo>
                  <a:pt x="892556" y="399542"/>
                </a:lnTo>
                <a:lnTo>
                  <a:pt x="932561" y="397891"/>
                </a:lnTo>
                <a:lnTo>
                  <a:pt x="972185" y="395224"/>
                </a:lnTo>
                <a:lnTo>
                  <a:pt x="1011682" y="391541"/>
                </a:lnTo>
                <a:lnTo>
                  <a:pt x="1050925" y="386715"/>
                </a:lnTo>
                <a:lnTo>
                  <a:pt x="1089660" y="381127"/>
                </a:lnTo>
                <a:lnTo>
                  <a:pt x="1128014" y="374523"/>
                </a:lnTo>
                <a:lnTo>
                  <a:pt x="1165733" y="367030"/>
                </a:lnTo>
                <a:lnTo>
                  <a:pt x="1202944" y="358648"/>
                </a:lnTo>
                <a:lnTo>
                  <a:pt x="1274953" y="339598"/>
                </a:lnTo>
                <a:lnTo>
                  <a:pt x="1343787" y="317627"/>
                </a:lnTo>
                <a:lnTo>
                  <a:pt x="1408557" y="292862"/>
                </a:lnTo>
                <a:lnTo>
                  <a:pt x="1468882" y="265557"/>
                </a:lnTo>
                <a:lnTo>
                  <a:pt x="1524000" y="235966"/>
                </a:lnTo>
                <a:lnTo>
                  <a:pt x="1573403" y="204470"/>
                </a:lnTo>
                <a:lnTo>
                  <a:pt x="1616583" y="171069"/>
                </a:lnTo>
                <a:lnTo>
                  <a:pt x="1652778" y="135763"/>
                </a:lnTo>
                <a:lnTo>
                  <a:pt x="1681353" y="98806"/>
                </a:lnTo>
                <a:lnTo>
                  <a:pt x="1701292" y="60579"/>
                </a:lnTo>
                <a:lnTo>
                  <a:pt x="1711960" y="20447"/>
                </a:lnTo>
                <a:lnTo>
                  <a:pt x="1712976" y="10160"/>
                </a:lnTo>
                <a:lnTo>
                  <a:pt x="1713230" y="1270"/>
                </a:lnTo>
                <a:close/>
              </a:path>
              <a:path w="2169795" h="762000">
                <a:moveTo>
                  <a:pt x="2039620" y="361569"/>
                </a:moveTo>
                <a:lnTo>
                  <a:pt x="2038946" y="361645"/>
                </a:lnTo>
                <a:lnTo>
                  <a:pt x="2038692" y="361746"/>
                </a:lnTo>
                <a:lnTo>
                  <a:pt x="2039620" y="361569"/>
                </a:lnTo>
                <a:close/>
              </a:path>
              <a:path w="2169795" h="762000">
                <a:moveTo>
                  <a:pt x="2169541" y="1016"/>
                </a:moveTo>
                <a:lnTo>
                  <a:pt x="2131568" y="254"/>
                </a:lnTo>
                <a:lnTo>
                  <a:pt x="2130806" y="35941"/>
                </a:lnTo>
                <a:lnTo>
                  <a:pt x="2128901" y="70612"/>
                </a:lnTo>
                <a:lnTo>
                  <a:pt x="2121789" y="138049"/>
                </a:lnTo>
                <a:lnTo>
                  <a:pt x="2110740" y="200914"/>
                </a:lnTo>
                <a:lnTo>
                  <a:pt x="2096516" y="257048"/>
                </a:lnTo>
                <a:lnTo>
                  <a:pt x="2080006" y="303657"/>
                </a:lnTo>
                <a:lnTo>
                  <a:pt x="2062099" y="338455"/>
                </a:lnTo>
                <a:lnTo>
                  <a:pt x="2039620" y="361238"/>
                </a:lnTo>
                <a:lnTo>
                  <a:pt x="2039620" y="361569"/>
                </a:lnTo>
                <a:lnTo>
                  <a:pt x="2038654" y="361759"/>
                </a:lnTo>
                <a:lnTo>
                  <a:pt x="2038946" y="361645"/>
                </a:lnTo>
                <a:lnTo>
                  <a:pt x="2039620" y="361569"/>
                </a:lnTo>
                <a:lnTo>
                  <a:pt x="2039620" y="361238"/>
                </a:lnTo>
                <a:lnTo>
                  <a:pt x="2037803" y="361746"/>
                </a:lnTo>
                <a:lnTo>
                  <a:pt x="2038832" y="361645"/>
                </a:lnTo>
                <a:lnTo>
                  <a:pt x="2037753" y="361759"/>
                </a:lnTo>
                <a:lnTo>
                  <a:pt x="2036572" y="361873"/>
                </a:lnTo>
                <a:lnTo>
                  <a:pt x="2036572" y="399923"/>
                </a:lnTo>
                <a:lnTo>
                  <a:pt x="2033968" y="400405"/>
                </a:lnTo>
                <a:lnTo>
                  <a:pt x="2033689" y="400494"/>
                </a:lnTo>
                <a:lnTo>
                  <a:pt x="2033917" y="400405"/>
                </a:lnTo>
                <a:lnTo>
                  <a:pt x="2034159" y="400304"/>
                </a:lnTo>
                <a:lnTo>
                  <a:pt x="2033993" y="400392"/>
                </a:lnTo>
                <a:lnTo>
                  <a:pt x="2034438" y="400304"/>
                </a:lnTo>
                <a:lnTo>
                  <a:pt x="2036572" y="399923"/>
                </a:lnTo>
                <a:lnTo>
                  <a:pt x="2036572" y="361873"/>
                </a:lnTo>
                <a:lnTo>
                  <a:pt x="2034286" y="362077"/>
                </a:lnTo>
                <a:lnTo>
                  <a:pt x="2033663" y="362153"/>
                </a:lnTo>
                <a:lnTo>
                  <a:pt x="2033663" y="400507"/>
                </a:lnTo>
                <a:lnTo>
                  <a:pt x="2031238" y="401447"/>
                </a:lnTo>
                <a:lnTo>
                  <a:pt x="2033498" y="400558"/>
                </a:lnTo>
                <a:lnTo>
                  <a:pt x="2033663" y="400507"/>
                </a:lnTo>
                <a:lnTo>
                  <a:pt x="2033663" y="362153"/>
                </a:lnTo>
                <a:lnTo>
                  <a:pt x="2011807" y="368935"/>
                </a:lnTo>
                <a:lnTo>
                  <a:pt x="2010918" y="369316"/>
                </a:lnTo>
                <a:lnTo>
                  <a:pt x="2010156" y="369824"/>
                </a:lnTo>
                <a:lnTo>
                  <a:pt x="2009267" y="370332"/>
                </a:lnTo>
                <a:lnTo>
                  <a:pt x="2004060" y="374142"/>
                </a:lnTo>
                <a:lnTo>
                  <a:pt x="1978787" y="402971"/>
                </a:lnTo>
                <a:lnTo>
                  <a:pt x="1957705" y="443484"/>
                </a:lnTo>
                <a:lnTo>
                  <a:pt x="1943900" y="480949"/>
                </a:lnTo>
                <a:lnTo>
                  <a:pt x="1931797" y="522732"/>
                </a:lnTo>
                <a:lnTo>
                  <a:pt x="1918462" y="585343"/>
                </a:lnTo>
                <a:lnTo>
                  <a:pt x="1910448" y="646391"/>
                </a:lnTo>
                <a:lnTo>
                  <a:pt x="1871726" y="644144"/>
                </a:lnTo>
                <a:lnTo>
                  <a:pt x="1922145" y="761619"/>
                </a:lnTo>
                <a:lnTo>
                  <a:pt x="1975815" y="668274"/>
                </a:lnTo>
                <a:lnTo>
                  <a:pt x="1985899" y="650748"/>
                </a:lnTo>
                <a:lnTo>
                  <a:pt x="1948497" y="648589"/>
                </a:lnTo>
                <a:lnTo>
                  <a:pt x="1950720" y="624840"/>
                </a:lnTo>
                <a:lnTo>
                  <a:pt x="1955800" y="592582"/>
                </a:lnTo>
                <a:lnTo>
                  <a:pt x="1968500" y="532892"/>
                </a:lnTo>
                <a:lnTo>
                  <a:pt x="1979930" y="493014"/>
                </a:lnTo>
                <a:lnTo>
                  <a:pt x="1996948" y="449072"/>
                </a:lnTo>
                <a:lnTo>
                  <a:pt x="2018665" y="412750"/>
                </a:lnTo>
                <a:lnTo>
                  <a:pt x="2035009" y="400367"/>
                </a:lnTo>
                <a:lnTo>
                  <a:pt x="2033765" y="400507"/>
                </a:lnTo>
                <a:lnTo>
                  <a:pt x="2035009" y="400367"/>
                </a:lnTo>
                <a:lnTo>
                  <a:pt x="2038350" y="400050"/>
                </a:lnTo>
                <a:lnTo>
                  <a:pt x="2039416" y="399923"/>
                </a:lnTo>
                <a:lnTo>
                  <a:pt x="2043684" y="399415"/>
                </a:lnTo>
                <a:lnTo>
                  <a:pt x="2044954" y="399288"/>
                </a:lnTo>
                <a:lnTo>
                  <a:pt x="2047240" y="398780"/>
                </a:lnTo>
                <a:lnTo>
                  <a:pt x="2052574" y="397129"/>
                </a:lnTo>
                <a:lnTo>
                  <a:pt x="2054606" y="396367"/>
                </a:lnTo>
                <a:lnTo>
                  <a:pt x="2055495" y="395859"/>
                </a:lnTo>
                <a:lnTo>
                  <a:pt x="2060829" y="393192"/>
                </a:lnTo>
                <a:lnTo>
                  <a:pt x="2088896" y="366522"/>
                </a:lnTo>
                <a:lnTo>
                  <a:pt x="2091855" y="362204"/>
                </a:lnTo>
                <a:lnTo>
                  <a:pt x="2092121" y="361823"/>
                </a:lnTo>
                <a:lnTo>
                  <a:pt x="2092299" y="361569"/>
                </a:lnTo>
                <a:lnTo>
                  <a:pt x="2092909" y="360680"/>
                </a:lnTo>
                <a:lnTo>
                  <a:pt x="2092998" y="360553"/>
                </a:lnTo>
                <a:lnTo>
                  <a:pt x="2093950" y="359156"/>
                </a:lnTo>
                <a:lnTo>
                  <a:pt x="2094560" y="358267"/>
                </a:lnTo>
                <a:lnTo>
                  <a:pt x="2100072" y="349250"/>
                </a:lnTo>
                <a:lnTo>
                  <a:pt x="2120011" y="306197"/>
                </a:lnTo>
                <a:lnTo>
                  <a:pt x="2133219" y="267335"/>
                </a:lnTo>
                <a:lnTo>
                  <a:pt x="2148205" y="208153"/>
                </a:lnTo>
                <a:lnTo>
                  <a:pt x="2159635" y="142748"/>
                </a:lnTo>
                <a:lnTo>
                  <a:pt x="2167001" y="72644"/>
                </a:lnTo>
                <a:lnTo>
                  <a:pt x="2168906" y="36576"/>
                </a:lnTo>
                <a:lnTo>
                  <a:pt x="2169541" y="1016"/>
                </a:lnTo>
                <a:close/>
              </a:path>
            </a:pathLst>
          </a:custGeom>
          <a:solidFill>
            <a:srgbClr val="636363"/>
          </a:solidFill>
        </p:spPr>
        <p:txBody>
          <a:bodyPr wrap="square" lIns="0" tIns="0" rIns="0" bIns="0" rtlCol="0"/>
          <a:lstStyle/>
          <a:p>
            <a:endParaRPr>
              <a:solidFill>
                <a:prstClr val="black"/>
              </a:solidFill>
            </a:endParaRPr>
          </a:p>
        </p:txBody>
      </p:sp>
      <p:sp>
        <p:nvSpPr>
          <p:cNvPr id="9" name="object 6"/>
          <p:cNvSpPr/>
          <p:nvPr/>
        </p:nvSpPr>
        <p:spPr>
          <a:xfrm>
            <a:off x="5526909" y="2786507"/>
            <a:ext cx="1268095" cy="762000"/>
          </a:xfrm>
          <a:custGeom>
            <a:avLst/>
            <a:gdLst/>
            <a:ahLst/>
            <a:cxnLst/>
            <a:rect l="l" t="t" r="r" b="b"/>
            <a:pathLst>
              <a:path w="1268095" h="762000">
                <a:moveTo>
                  <a:pt x="1192206" y="658464"/>
                </a:moveTo>
                <a:lnTo>
                  <a:pt x="1157986" y="668655"/>
                </a:lnTo>
                <a:lnTo>
                  <a:pt x="1245362" y="761873"/>
                </a:lnTo>
                <a:lnTo>
                  <a:pt x="1260163" y="678053"/>
                </a:lnTo>
                <a:lnTo>
                  <a:pt x="1200657" y="678053"/>
                </a:lnTo>
                <a:lnTo>
                  <a:pt x="1192206" y="658464"/>
                </a:lnTo>
                <a:close/>
              </a:path>
              <a:path w="1268095" h="762000">
                <a:moveTo>
                  <a:pt x="1229020" y="647500"/>
                </a:moveTo>
                <a:lnTo>
                  <a:pt x="1192206" y="658464"/>
                </a:lnTo>
                <a:lnTo>
                  <a:pt x="1200657" y="678053"/>
                </a:lnTo>
                <a:lnTo>
                  <a:pt x="1235709" y="663067"/>
                </a:lnTo>
                <a:lnTo>
                  <a:pt x="1229020" y="647500"/>
                </a:lnTo>
                <a:close/>
              </a:path>
              <a:path w="1268095" h="762000">
                <a:moveTo>
                  <a:pt x="1267587" y="636016"/>
                </a:moveTo>
                <a:lnTo>
                  <a:pt x="1229020" y="647500"/>
                </a:lnTo>
                <a:lnTo>
                  <a:pt x="1235709" y="663067"/>
                </a:lnTo>
                <a:lnTo>
                  <a:pt x="1200657" y="678053"/>
                </a:lnTo>
                <a:lnTo>
                  <a:pt x="1260163" y="678053"/>
                </a:lnTo>
                <a:lnTo>
                  <a:pt x="1267587" y="636016"/>
                </a:lnTo>
                <a:close/>
              </a:path>
              <a:path w="1268095" h="762000">
                <a:moveTo>
                  <a:pt x="1187681" y="647975"/>
                </a:moveTo>
                <a:lnTo>
                  <a:pt x="1192206" y="658464"/>
                </a:lnTo>
                <a:lnTo>
                  <a:pt x="1220676" y="649986"/>
                </a:lnTo>
                <a:lnTo>
                  <a:pt x="1189101" y="649986"/>
                </a:lnTo>
                <a:lnTo>
                  <a:pt x="1187681" y="647975"/>
                </a:lnTo>
                <a:close/>
              </a:path>
              <a:path w="1268095" h="762000">
                <a:moveTo>
                  <a:pt x="1187068" y="646557"/>
                </a:moveTo>
                <a:lnTo>
                  <a:pt x="1187681" y="647975"/>
                </a:lnTo>
                <a:lnTo>
                  <a:pt x="1189101" y="649986"/>
                </a:lnTo>
                <a:lnTo>
                  <a:pt x="1187068" y="646557"/>
                </a:lnTo>
                <a:close/>
              </a:path>
              <a:path w="1268095" h="762000">
                <a:moveTo>
                  <a:pt x="1228615" y="646557"/>
                </a:moveTo>
                <a:lnTo>
                  <a:pt x="1187068" y="646557"/>
                </a:lnTo>
                <a:lnTo>
                  <a:pt x="1189101" y="649986"/>
                </a:lnTo>
                <a:lnTo>
                  <a:pt x="1220676" y="649986"/>
                </a:lnTo>
                <a:lnTo>
                  <a:pt x="1229020" y="647500"/>
                </a:lnTo>
                <a:lnTo>
                  <a:pt x="1228615" y="646557"/>
                </a:lnTo>
                <a:close/>
              </a:path>
              <a:path w="1268095" h="762000">
                <a:moveTo>
                  <a:pt x="38100" y="0"/>
                </a:moveTo>
                <a:lnTo>
                  <a:pt x="0" y="1778"/>
                </a:lnTo>
                <a:lnTo>
                  <a:pt x="888" y="19557"/>
                </a:lnTo>
                <a:lnTo>
                  <a:pt x="3682" y="39369"/>
                </a:lnTo>
                <a:lnTo>
                  <a:pt x="14858" y="77978"/>
                </a:lnTo>
                <a:lnTo>
                  <a:pt x="32512" y="115443"/>
                </a:lnTo>
                <a:lnTo>
                  <a:pt x="56133" y="151637"/>
                </a:lnTo>
                <a:lnTo>
                  <a:pt x="85343" y="186181"/>
                </a:lnTo>
                <a:lnTo>
                  <a:pt x="119379" y="218820"/>
                </a:lnTo>
                <a:lnTo>
                  <a:pt x="157861" y="249809"/>
                </a:lnTo>
                <a:lnTo>
                  <a:pt x="200405" y="278511"/>
                </a:lnTo>
                <a:lnTo>
                  <a:pt x="246379" y="304673"/>
                </a:lnTo>
                <a:lnTo>
                  <a:pt x="295528" y="328422"/>
                </a:lnTo>
                <a:lnTo>
                  <a:pt x="347344" y="349250"/>
                </a:lnTo>
                <a:lnTo>
                  <a:pt x="401446" y="366903"/>
                </a:lnTo>
                <a:lnTo>
                  <a:pt x="457453" y="381000"/>
                </a:lnTo>
                <a:lnTo>
                  <a:pt x="514730" y="391541"/>
                </a:lnTo>
                <a:lnTo>
                  <a:pt x="573024" y="398144"/>
                </a:lnTo>
                <a:lnTo>
                  <a:pt x="660653" y="400938"/>
                </a:lnTo>
                <a:lnTo>
                  <a:pt x="688593" y="402590"/>
                </a:lnTo>
                <a:lnTo>
                  <a:pt x="744219" y="408813"/>
                </a:lnTo>
                <a:lnTo>
                  <a:pt x="798956" y="418845"/>
                </a:lnTo>
                <a:lnTo>
                  <a:pt x="852424" y="432435"/>
                </a:lnTo>
                <a:lnTo>
                  <a:pt x="904113" y="449199"/>
                </a:lnTo>
                <a:lnTo>
                  <a:pt x="953642" y="469138"/>
                </a:lnTo>
                <a:lnTo>
                  <a:pt x="1000378" y="491617"/>
                </a:lnTo>
                <a:lnTo>
                  <a:pt x="1043939" y="516636"/>
                </a:lnTo>
                <a:lnTo>
                  <a:pt x="1083944" y="543687"/>
                </a:lnTo>
                <a:lnTo>
                  <a:pt x="1120013" y="572516"/>
                </a:lnTo>
                <a:lnTo>
                  <a:pt x="1151381" y="602615"/>
                </a:lnTo>
                <a:lnTo>
                  <a:pt x="1177798" y="633984"/>
                </a:lnTo>
                <a:lnTo>
                  <a:pt x="1187681" y="647975"/>
                </a:lnTo>
                <a:lnTo>
                  <a:pt x="1187068" y="646557"/>
                </a:lnTo>
                <a:lnTo>
                  <a:pt x="1228615" y="646557"/>
                </a:lnTo>
                <a:lnTo>
                  <a:pt x="1222120" y="631444"/>
                </a:lnTo>
                <a:lnTo>
                  <a:pt x="1221613" y="630174"/>
                </a:lnTo>
                <a:lnTo>
                  <a:pt x="1220977" y="629031"/>
                </a:lnTo>
                <a:lnTo>
                  <a:pt x="1220215" y="628015"/>
                </a:lnTo>
                <a:lnTo>
                  <a:pt x="1207642" y="610235"/>
                </a:lnTo>
                <a:lnTo>
                  <a:pt x="1178432" y="575818"/>
                </a:lnTo>
                <a:lnTo>
                  <a:pt x="1144396" y="543179"/>
                </a:lnTo>
                <a:lnTo>
                  <a:pt x="1106042" y="512572"/>
                </a:lnTo>
                <a:lnTo>
                  <a:pt x="1063498" y="483869"/>
                </a:lnTo>
                <a:lnTo>
                  <a:pt x="1017524" y="457707"/>
                </a:lnTo>
                <a:lnTo>
                  <a:pt x="968375" y="433959"/>
                </a:lnTo>
                <a:lnTo>
                  <a:pt x="916431" y="413257"/>
                </a:lnTo>
                <a:lnTo>
                  <a:pt x="862329" y="395605"/>
                </a:lnTo>
                <a:lnTo>
                  <a:pt x="806450" y="381507"/>
                </a:lnTo>
                <a:lnTo>
                  <a:pt x="749173" y="370967"/>
                </a:lnTo>
                <a:lnTo>
                  <a:pt x="690752" y="364490"/>
                </a:lnTo>
                <a:lnTo>
                  <a:pt x="604519" y="361695"/>
                </a:lnTo>
                <a:lnTo>
                  <a:pt x="576579" y="360172"/>
                </a:lnTo>
                <a:lnTo>
                  <a:pt x="520953" y="353949"/>
                </a:lnTo>
                <a:lnTo>
                  <a:pt x="466089" y="343916"/>
                </a:lnTo>
                <a:lnTo>
                  <a:pt x="412750" y="330454"/>
                </a:lnTo>
                <a:lnTo>
                  <a:pt x="360933" y="313563"/>
                </a:lnTo>
                <a:lnTo>
                  <a:pt x="311403" y="293878"/>
                </a:lnTo>
                <a:lnTo>
                  <a:pt x="264667" y="271272"/>
                </a:lnTo>
                <a:lnTo>
                  <a:pt x="220979" y="246380"/>
                </a:lnTo>
                <a:lnTo>
                  <a:pt x="180975" y="219456"/>
                </a:lnTo>
                <a:lnTo>
                  <a:pt x="145033" y="190754"/>
                </a:lnTo>
                <a:lnTo>
                  <a:pt x="113664" y="160655"/>
                </a:lnTo>
                <a:lnTo>
                  <a:pt x="87249" y="129667"/>
                </a:lnTo>
                <a:lnTo>
                  <a:pt x="66166" y="97790"/>
                </a:lnTo>
                <a:lnTo>
                  <a:pt x="45338" y="49784"/>
                </a:lnTo>
                <a:lnTo>
                  <a:pt x="38988" y="17780"/>
                </a:lnTo>
                <a:lnTo>
                  <a:pt x="38100" y="0"/>
                </a:lnTo>
                <a:close/>
              </a:path>
            </a:pathLst>
          </a:custGeom>
          <a:solidFill>
            <a:srgbClr val="636363"/>
          </a:solidFill>
        </p:spPr>
        <p:txBody>
          <a:bodyPr wrap="square" lIns="0" tIns="0" rIns="0" bIns="0" rtlCol="0"/>
          <a:lstStyle/>
          <a:p>
            <a:endParaRPr>
              <a:solidFill>
                <a:prstClr val="black"/>
              </a:solidFill>
            </a:endParaRPr>
          </a:p>
        </p:txBody>
      </p:sp>
      <p:sp>
        <p:nvSpPr>
          <p:cNvPr id="10" name="object 7"/>
          <p:cNvSpPr txBox="1"/>
          <p:nvPr/>
        </p:nvSpPr>
        <p:spPr>
          <a:xfrm>
            <a:off x="3364097" y="273761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&lt;5</a:t>
            </a:r>
            <a:endParaRPr sz="2800">
              <a:solidFill>
                <a:prstClr val="black"/>
              </a:solidFill>
              <a:latin typeface="Trebuchet MS"/>
              <a:cs typeface="Trebuchet MS"/>
            </a:endParaRPr>
          </a:p>
        </p:txBody>
      </p:sp>
      <p:sp>
        <p:nvSpPr>
          <p:cNvPr id="11" name="object 8"/>
          <p:cNvSpPr txBox="1"/>
          <p:nvPr/>
        </p:nvSpPr>
        <p:spPr>
          <a:xfrm>
            <a:off x="4590028" y="273761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&lt;9</a:t>
            </a:r>
            <a:endParaRPr sz="2800">
              <a:solidFill>
                <a:prstClr val="black"/>
              </a:solidFill>
              <a:latin typeface="Trebuchet MS"/>
              <a:cs typeface="Trebuchet MS"/>
            </a:endParaRPr>
          </a:p>
        </p:txBody>
      </p:sp>
      <p:sp>
        <p:nvSpPr>
          <p:cNvPr id="12" name="object 9"/>
          <p:cNvSpPr txBox="1"/>
          <p:nvPr/>
        </p:nvSpPr>
        <p:spPr>
          <a:xfrm>
            <a:off x="6042401" y="273761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≥9</a:t>
            </a:r>
            <a:endParaRPr sz="2800">
              <a:solidFill>
                <a:prstClr val="black"/>
              </a:solidFill>
              <a:latin typeface="Trebuchet MS"/>
              <a:cs typeface="Trebuchet MS"/>
            </a:endParaRPr>
          </a:p>
        </p:txBody>
      </p:sp>
      <p:sp>
        <p:nvSpPr>
          <p:cNvPr id="13" name="object 10"/>
          <p:cNvSpPr txBox="1"/>
          <p:nvPr/>
        </p:nvSpPr>
        <p:spPr>
          <a:xfrm>
            <a:off x="5491348" y="1928063"/>
            <a:ext cx="1536065" cy="452120"/>
          </a:xfrm>
          <a:prstGeom prst="rect">
            <a:avLst/>
          </a:prstGeom>
        </p:spPr>
        <p:txBody>
          <a:bodyPr vert="horz" wrap="square" lIns="0" tIns="12065" rIns="0" bIns="0" rtlCol="0">
            <a:spAutoFit/>
          </a:bodyPr>
          <a:lstStyle/>
          <a:p>
            <a:pPr marL="12700">
              <a:spcBef>
                <a:spcPts val="95"/>
              </a:spcBef>
            </a:pPr>
            <a:r>
              <a:rPr sz="2800" b="1" i="1" spc="-100" dirty="0">
                <a:solidFill>
                  <a:srgbClr val="EE3D42"/>
                </a:solidFill>
                <a:latin typeface="Book Antiqua"/>
                <a:cs typeface="Book Antiqua"/>
              </a:rPr>
              <a:t>Inner</a:t>
            </a:r>
            <a:r>
              <a:rPr sz="2800" b="1" i="1" spc="-229" dirty="0">
                <a:solidFill>
                  <a:srgbClr val="EE3D42"/>
                </a:solidFill>
                <a:latin typeface="Book Antiqua"/>
                <a:cs typeface="Book Antiqua"/>
              </a:rPr>
              <a:t> </a:t>
            </a:r>
            <a:r>
              <a:rPr sz="2800" b="1" i="1" spc="-315" dirty="0">
                <a:solidFill>
                  <a:srgbClr val="EE3D42"/>
                </a:solidFill>
                <a:latin typeface="Book Antiqua"/>
                <a:cs typeface="Book Antiqua"/>
              </a:rPr>
              <a:t>Node</a:t>
            </a:r>
            <a:endParaRPr sz="2800" dirty="0">
              <a:solidFill>
                <a:prstClr val="black"/>
              </a:solidFill>
              <a:latin typeface="Book Antiqua"/>
              <a:cs typeface="Book Antiqua"/>
            </a:endParaRPr>
          </a:p>
        </p:txBody>
      </p:sp>
      <p:sp>
        <p:nvSpPr>
          <p:cNvPr id="14" name="object 11"/>
          <p:cNvSpPr txBox="1"/>
          <p:nvPr/>
        </p:nvSpPr>
        <p:spPr>
          <a:xfrm>
            <a:off x="644773" y="4652772"/>
            <a:ext cx="2987040" cy="506549"/>
          </a:xfrm>
          <a:prstGeom prst="rect">
            <a:avLst/>
          </a:prstGeom>
          <a:solidFill>
            <a:srgbClr val="FFFFFF"/>
          </a:solidFill>
          <a:ln w="25400">
            <a:solidFill>
              <a:srgbClr val="636363"/>
            </a:solidFill>
          </a:ln>
        </p:spPr>
        <p:txBody>
          <a:bodyPr vert="horz" wrap="square" lIns="0" tIns="13970" rIns="0" bIns="0" rtlCol="0">
            <a:spAutoFit/>
          </a:bodyPr>
          <a:lstStyle/>
          <a:p>
            <a:pPr marL="171450">
              <a:spcBef>
                <a:spcPts val="110"/>
              </a:spcBef>
            </a:pPr>
            <a:r>
              <a:rPr sz="3200" b="1" spc="-150" dirty="0">
                <a:solidFill>
                  <a:srgbClr val="EE3D42"/>
                </a:solidFill>
                <a:latin typeface="Trebuchet MS"/>
                <a:cs typeface="Trebuchet MS"/>
              </a:rPr>
              <a:t>&lt;value&gt;</a:t>
            </a:r>
            <a:r>
              <a:rPr sz="3200" b="1" spc="-150" dirty="0">
                <a:solidFill>
                  <a:srgbClr val="636363"/>
                </a:solidFill>
                <a:latin typeface="Trebuchet MS"/>
                <a:cs typeface="Trebuchet MS"/>
              </a:rPr>
              <a:t>|</a:t>
            </a:r>
            <a:r>
              <a:rPr sz="3200" b="1" spc="-150" dirty="0">
                <a:solidFill>
                  <a:srgbClr val="EE3D42"/>
                </a:solidFill>
                <a:latin typeface="Trebuchet MS"/>
                <a:cs typeface="Trebuchet MS"/>
              </a:rPr>
              <a:t>&lt;key&gt;</a:t>
            </a:r>
            <a:endParaRPr sz="3200">
              <a:solidFill>
                <a:prstClr val="black"/>
              </a:solidFill>
              <a:latin typeface="Trebuchet MS"/>
              <a:cs typeface="Trebuchet MS"/>
            </a:endParaRPr>
          </a:p>
        </p:txBody>
      </p:sp>
      <p:sp>
        <p:nvSpPr>
          <p:cNvPr id="15" name="object 12"/>
          <p:cNvSpPr/>
          <p:nvPr/>
        </p:nvSpPr>
        <p:spPr>
          <a:xfrm>
            <a:off x="4079109" y="3306952"/>
            <a:ext cx="579755" cy="84836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Lst>
          </a:custGeom>
          <a:solidFill>
            <a:srgbClr val="636363"/>
          </a:solidFill>
        </p:spPr>
        <p:txBody>
          <a:bodyPr wrap="square" lIns="0" tIns="0" rIns="0" bIns="0" rtlCol="0"/>
          <a:lstStyle/>
          <a:p>
            <a:endParaRPr>
              <a:solidFill>
                <a:prstClr val="black"/>
              </a:solidFill>
            </a:endParaRPr>
          </a:p>
        </p:txBody>
      </p:sp>
      <p:sp>
        <p:nvSpPr>
          <p:cNvPr id="16" name="object 13"/>
          <p:cNvSpPr/>
          <p:nvPr/>
        </p:nvSpPr>
        <p:spPr>
          <a:xfrm>
            <a:off x="5990205" y="3306952"/>
            <a:ext cx="579755" cy="84836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606"/>
                </a:lnTo>
                <a:lnTo>
                  <a:pt x="508762" y="693801"/>
                </a:lnTo>
                <a:lnTo>
                  <a:pt x="479806" y="728218"/>
                </a:lnTo>
                <a:lnTo>
                  <a:pt x="444119" y="758190"/>
                </a:lnTo>
                <a:lnTo>
                  <a:pt x="403225" y="782574"/>
                </a:lnTo>
                <a:lnTo>
                  <a:pt x="358648" y="799973"/>
                </a:lnTo>
                <a:lnTo>
                  <a:pt x="312547" y="808990"/>
                </a:lnTo>
                <a:lnTo>
                  <a:pt x="289052" y="810260"/>
                </a:lnTo>
                <a:lnTo>
                  <a:pt x="277368" y="810006"/>
                </a:lnTo>
                <a:lnTo>
                  <a:pt x="218821" y="800100"/>
                </a:lnTo>
                <a:lnTo>
                  <a:pt x="174371" y="783336"/>
                </a:lnTo>
                <a:lnTo>
                  <a:pt x="133477" y="760095"/>
                </a:lnTo>
                <a:lnTo>
                  <a:pt x="97917" y="731647"/>
                </a:lnTo>
                <a:lnTo>
                  <a:pt x="86690" y="719963"/>
                </a:lnTo>
                <a:lnTo>
                  <a:pt x="84455" y="717638"/>
                </a:lnTo>
                <a:lnTo>
                  <a:pt x="83451" y="715772"/>
                </a:lnTo>
                <a:lnTo>
                  <a:pt x="81216" y="711669"/>
                </a:lnTo>
                <a:lnTo>
                  <a:pt x="114427" y="698500"/>
                </a:lnTo>
                <a:lnTo>
                  <a:pt x="108026" y="692785"/>
                </a:lnTo>
                <a:lnTo>
                  <a:pt x="19050" y="613283"/>
                </a:lnTo>
                <a:lnTo>
                  <a:pt x="8128" y="740664"/>
                </a:lnTo>
                <a:lnTo>
                  <a:pt x="45529" y="725830"/>
                </a:lnTo>
                <a:lnTo>
                  <a:pt x="52197" y="738124"/>
                </a:lnTo>
                <a:lnTo>
                  <a:pt x="53086" y="739648"/>
                </a:lnTo>
                <a:lnTo>
                  <a:pt x="92329" y="777113"/>
                </a:lnTo>
                <a:lnTo>
                  <a:pt x="135890" y="806323"/>
                </a:lnTo>
                <a:lnTo>
                  <a:pt x="184404" y="828802"/>
                </a:lnTo>
                <a:lnTo>
                  <a:pt x="236093" y="843153"/>
                </a:lnTo>
                <a:lnTo>
                  <a:pt x="276606" y="847979"/>
                </a:lnTo>
                <a:lnTo>
                  <a:pt x="290195" y="848360"/>
                </a:lnTo>
                <a:lnTo>
                  <a:pt x="303784" y="847852"/>
                </a:lnTo>
                <a:lnTo>
                  <a:pt x="344424" y="842645"/>
                </a:lnTo>
                <a:lnTo>
                  <a:pt x="396748" y="827024"/>
                </a:lnTo>
                <a:lnTo>
                  <a:pt x="431927" y="810260"/>
                </a:lnTo>
                <a:lnTo>
                  <a:pt x="445135" y="803021"/>
                </a:lnTo>
                <a:lnTo>
                  <a:pt x="488442" y="771906"/>
                </a:lnTo>
                <a:lnTo>
                  <a:pt x="525399" y="734695"/>
                </a:lnTo>
                <a:lnTo>
                  <a:pt x="553847" y="693293"/>
                </a:lnTo>
                <a:lnTo>
                  <a:pt x="572516" y="647954"/>
                </a:lnTo>
                <a:lnTo>
                  <a:pt x="578866" y="612013"/>
                </a:lnTo>
                <a:lnTo>
                  <a:pt x="579247" y="601218"/>
                </a:lnTo>
                <a:close/>
              </a:path>
            </a:pathLst>
          </a:custGeom>
          <a:solidFill>
            <a:srgbClr val="636363"/>
          </a:solidFill>
        </p:spPr>
        <p:txBody>
          <a:bodyPr wrap="square" lIns="0" tIns="0" rIns="0" bIns="0" rtlCol="0"/>
          <a:lstStyle/>
          <a:p>
            <a:endParaRPr>
              <a:solidFill>
                <a:prstClr val="black"/>
              </a:solidFill>
            </a:endParaRPr>
          </a:p>
        </p:txBody>
      </p:sp>
      <p:sp>
        <p:nvSpPr>
          <p:cNvPr id="17" name="object 14"/>
          <p:cNvSpPr txBox="1"/>
          <p:nvPr/>
        </p:nvSpPr>
        <p:spPr>
          <a:xfrm>
            <a:off x="4110223" y="4178617"/>
            <a:ext cx="2124710" cy="381515"/>
          </a:xfrm>
          <a:prstGeom prst="rect">
            <a:avLst/>
          </a:prstGeom>
        </p:spPr>
        <p:txBody>
          <a:bodyPr vert="horz" wrap="square" lIns="0" tIns="12065" rIns="0" bIns="0" rtlCol="0">
            <a:spAutoFit/>
          </a:bodyPr>
          <a:lstStyle/>
          <a:p>
            <a:pPr marL="12700">
              <a:spcBef>
                <a:spcPts val="95"/>
              </a:spcBef>
            </a:pPr>
            <a:r>
              <a:rPr lang="zh-CN" altLang="en-US" b="1" spc="-229" dirty="0">
                <a:solidFill>
                  <a:srgbClr val="EE3D42"/>
                </a:solidFill>
                <a:latin typeface="微软雅黑" panose="020B0503020204020204" pitchFamily="34" charset="-122"/>
                <a:ea typeface="微软雅黑" panose="020B0503020204020204" pitchFamily="34" charset="-122"/>
                <a:cs typeface="Book Antiqua"/>
              </a:rPr>
              <a:t>兄弟指针</a:t>
            </a:r>
            <a:endParaRPr b="1" dirty="0">
              <a:solidFill>
                <a:prstClr val="black"/>
              </a:solidFill>
              <a:latin typeface="微软雅黑" panose="020B0503020204020204" pitchFamily="34" charset="-122"/>
              <a:ea typeface="微软雅黑" panose="020B0503020204020204" pitchFamily="34" charset="-122"/>
              <a:cs typeface="Book Antiqua"/>
            </a:endParaRPr>
          </a:p>
        </p:txBody>
      </p:sp>
      <p:sp>
        <p:nvSpPr>
          <p:cNvPr id="18" name="object 15"/>
          <p:cNvSpPr txBox="1"/>
          <p:nvPr/>
        </p:nvSpPr>
        <p:spPr>
          <a:xfrm>
            <a:off x="4678041" y="3547872"/>
            <a:ext cx="365125"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6</a:t>
            </a:r>
            <a:endParaRPr sz="1800">
              <a:solidFill>
                <a:prstClr val="black"/>
              </a:solidFill>
              <a:latin typeface="Trebuchet MS"/>
              <a:cs typeface="Trebuchet MS"/>
            </a:endParaRPr>
          </a:p>
        </p:txBody>
      </p:sp>
      <p:grpSp>
        <p:nvGrpSpPr>
          <p:cNvPr id="19" name="object 16"/>
          <p:cNvGrpSpPr/>
          <p:nvPr/>
        </p:nvGrpSpPr>
        <p:grpSpPr>
          <a:xfrm>
            <a:off x="4577837" y="3538347"/>
            <a:ext cx="566420" cy="384810"/>
            <a:chOff x="4238625" y="2681097"/>
            <a:chExt cx="566420" cy="384810"/>
          </a:xfrm>
        </p:grpSpPr>
        <p:sp>
          <p:nvSpPr>
            <p:cNvPr id="20" name="object 17"/>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1" name="object 18"/>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2" name="object 19"/>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 name="object 20"/>
            <p:cNvSpPr/>
            <p:nvPr/>
          </p:nvSpPr>
          <p:spPr>
            <a:xfrm>
              <a:off x="47038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4" name="object 21"/>
          <p:cNvSpPr txBox="1"/>
          <p:nvPr/>
        </p:nvSpPr>
        <p:spPr>
          <a:xfrm>
            <a:off x="5134477" y="354787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7</a:t>
            </a:r>
            <a:endParaRPr sz="1800">
              <a:solidFill>
                <a:prstClr val="black"/>
              </a:solidFill>
              <a:latin typeface="Trebuchet MS"/>
              <a:cs typeface="Trebuchet MS"/>
            </a:endParaRPr>
          </a:p>
        </p:txBody>
      </p:sp>
      <p:grpSp>
        <p:nvGrpSpPr>
          <p:cNvPr id="25" name="object 22"/>
          <p:cNvGrpSpPr/>
          <p:nvPr/>
        </p:nvGrpSpPr>
        <p:grpSpPr>
          <a:xfrm>
            <a:off x="5490713" y="3538347"/>
            <a:ext cx="567690" cy="384810"/>
            <a:chOff x="5151501" y="2681097"/>
            <a:chExt cx="567690" cy="384810"/>
          </a:xfrm>
        </p:grpSpPr>
        <p:sp>
          <p:nvSpPr>
            <p:cNvPr id="26" name="object 23"/>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7" name="object 24"/>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8" name="object 25"/>
            <p:cNvSpPr/>
            <p:nvPr/>
          </p:nvSpPr>
          <p:spPr>
            <a:xfrm>
              <a:off x="5252466"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9" name="object 26"/>
            <p:cNvSpPr/>
            <p:nvPr/>
          </p:nvSpPr>
          <p:spPr>
            <a:xfrm>
              <a:off x="5252466"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30" name="object 27"/>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31" name="object 28"/>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32" name="object 29"/>
          <p:cNvSpPr txBox="1"/>
          <p:nvPr/>
        </p:nvSpPr>
        <p:spPr>
          <a:xfrm>
            <a:off x="6589897" y="354787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33" name="object 30"/>
          <p:cNvGrpSpPr/>
          <p:nvPr/>
        </p:nvGrpSpPr>
        <p:grpSpPr>
          <a:xfrm>
            <a:off x="6488934" y="3538347"/>
            <a:ext cx="110489" cy="384810"/>
            <a:chOff x="6149721" y="2681097"/>
            <a:chExt cx="110489" cy="384810"/>
          </a:xfrm>
        </p:grpSpPr>
        <p:sp>
          <p:nvSpPr>
            <p:cNvPr id="34" name="object 31"/>
            <p:cNvSpPr/>
            <p:nvPr/>
          </p:nvSpPr>
          <p:spPr>
            <a:xfrm>
              <a:off x="615924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35" name="object 32"/>
            <p:cNvSpPr/>
            <p:nvPr/>
          </p:nvSpPr>
          <p:spPr>
            <a:xfrm>
              <a:off x="615924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36" name="object 33"/>
          <p:cNvGrpSpPr/>
          <p:nvPr/>
        </p:nvGrpSpPr>
        <p:grpSpPr>
          <a:xfrm>
            <a:off x="6946133" y="3538347"/>
            <a:ext cx="110489" cy="384810"/>
            <a:chOff x="6606920" y="2681097"/>
            <a:chExt cx="110489" cy="384810"/>
          </a:xfrm>
        </p:grpSpPr>
        <p:sp>
          <p:nvSpPr>
            <p:cNvPr id="37" name="object 34"/>
            <p:cNvSpPr/>
            <p:nvPr/>
          </p:nvSpPr>
          <p:spPr>
            <a:xfrm>
              <a:off x="6616445"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38" name="object 35"/>
            <p:cNvSpPr/>
            <p:nvPr/>
          </p:nvSpPr>
          <p:spPr>
            <a:xfrm>
              <a:off x="6616445"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39" name="object 36"/>
          <p:cNvSpPr txBox="1"/>
          <p:nvPr/>
        </p:nvSpPr>
        <p:spPr>
          <a:xfrm>
            <a:off x="7046336" y="3547872"/>
            <a:ext cx="365125" cy="314830"/>
          </a:xfrm>
          <a:prstGeom prst="rect">
            <a:avLst/>
          </a:prstGeom>
          <a:solidFill>
            <a:srgbClr val="D9D9D9"/>
          </a:solidFill>
          <a:ln w="19050">
            <a:solidFill>
              <a:srgbClr val="636363"/>
            </a:solidFill>
          </a:ln>
        </p:spPr>
        <p:txBody>
          <a:bodyPr vert="horz" wrap="square" lIns="0" tIns="37465" rIns="0" bIns="0" rtlCol="0">
            <a:spAutoFit/>
          </a:bodyPr>
          <a:lstStyle/>
          <a:p>
            <a:pPr marL="69215">
              <a:spcBef>
                <a:spcPts val="295"/>
              </a:spcBef>
            </a:pPr>
            <a:r>
              <a:rPr sz="1800" b="1" spc="-155" dirty="0">
                <a:solidFill>
                  <a:srgbClr val="636363"/>
                </a:solidFill>
                <a:latin typeface="Trebuchet MS"/>
                <a:cs typeface="Trebuchet MS"/>
              </a:rPr>
              <a:t>13</a:t>
            </a:r>
            <a:endParaRPr sz="1800">
              <a:solidFill>
                <a:prstClr val="black"/>
              </a:solidFill>
              <a:latin typeface="Trebuchet MS"/>
              <a:cs typeface="Trebuchet MS"/>
            </a:endParaRPr>
          </a:p>
        </p:txBody>
      </p:sp>
      <p:grpSp>
        <p:nvGrpSpPr>
          <p:cNvPr id="40" name="object 37"/>
          <p:cNvGrpSpPr/>
          <p:nvPr/>
        </p:nvGrpSpPr>
        <p:grpSpPr>
          <a:xfrm>
            <a:off x="7401808" y="3538347"/>
            <a:ext cx="567690" cy="384810"/>
            <a:chOff x="7062596" y="2681097"/>
            <a:chExt cx="567690" cy="384810"/>
          </a:xfrm>
        </p:grpSpPr>
        <p:sp>
          <p:nvSpPr>
            <p:cNvPr id="41" name="object 38"/>
            <p:cNvSpPr/>
            <p:nvPr/>
          </p:nvSpPr>
          <p:spPr>
            <a:xfrm>
              <a:off x="70721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42" name="object 39"/>
            <p:cNvSpPr/>
            <p:nvPr/>
          </p:nvSpPr>
          <p:spPr>
            <a:xfrm>
              <a:off x="70721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43" name="object 40"/>
            <p:cNvSpPr/>
            <p:nvPr/>
          </p:nvSpPr>
          <p:spPr>
            <a:xfrm>
              <a:off x="7163561"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44" name="object 41"/>
            <p:cNvSpPr/>
            <p:nvPr/>
          </p:nvSpPr>
          <p:spPr>
            <a:xfrm>
              <a:off x="7163561"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45" name="object 42"/>
            <p:cNvSpPr/>
            <p:nvPr/>
          </p:nvSpPr>
          <p:spPr>
            <a:xfrm>
              <a:off x="75293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46" name="object 43"/>
            <p:cNvSpPr/>
            <p:nvPr/>
          </p:nvSpPr>
          <p:spPr>
            <a:xfrm>
              <a:off x="75293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47" name="object 44"/>
          <p:cNvSpPr/>
          <p:nvPr/>
        </p:nvSpPr>
        <p:spPr>
          <a:xfrm>
            <a:off x="2766182" y="354787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48" name="object 45"/>
          <p:cNvSpPr txBox="1"/>
          <p:nvPr/>
        </p:nvSpPr>
        <p:spPr>
          <a:xfrm>
            <a:off x="2775707" y="3562827"/>
            <a:ext cx="341630" cy="299441"/>
          </a:xfrm>
          <a:prstGeom prst="rect">
            <a:avLst/>
          </a:prstGeom>
          <a:solidFill>
            <a:srgbClr val="D9D9D9"/>
          </a:solidFill>
        </p:spPr>
        <p:txBody>
          <a:bodyPr vert="horz" wrap="square" lIns="0" tIns="22225" rIns="0" bIns="0" rtlCol="0">
            <a:spAutoFit/>
          </a:bodyPr>
          <a:lstStyle/>
          <a:p>
            <a:pPr marL="114935">
              <a:spcBef>
                <a:spcPts val="175"/>
              </a:spcBef>
            </a:pPr>
            <a:r>
              <a:rPr sz="1800" b="1" spc="-155" dirty="0">
                <a:solidFill>
                  <a:srgbClr val="636363"/>
                </a:solidFill>
                <a:latin typeface="Trebuchet MS"/>
                <a:cs typeface="Trebuchet MS"/>
              </a:rPr>
              <a:t>1</a:t>
            </a:r>
            <a:endParaRPr sz="1800">
              <a:solidFill>
                <a:prstClr val="black"/>
              </a:solidFill>
              <a:latin typeface="Trebuchet MS"/>
              <a:cs typeface="Trebuchet MS"/>
            </a:endParaRPr>
          </a:p>
        </p:txBody>
      </p:sp>
      <p:grpSp>
        <p:nvGrpSpPr>
          <p:cNvPr id="49" name="object 46"/>
          <p:cNvGrpSpPr/>
          <p:nvPr/>
        </p:nvGrpSpPr>
        <p:grpSpPr>
          <a:xfrm>
            <a:off x="2665217" y="3538347"/>
            <a:ext cx="923925" cy="384810"/>
            <a:chOff x="2326004" y="2681097"/>
            <a:chExt cx="923925" cy="384810"/>
          </a:xfrm>
        </p:grpSpPr>
        <p:sp>
          <p:nvSpPr>
            <p:cNvPr id="50" name="object 47"/>
            <p:cNvSpPr/>
            <p:nvPr/>
          </p:nvSpPr>
          <p:spPr>
            <a:xfrm>
              <a:off x="23355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51" name="object 48"/>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52" name="object 49"/>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53" name="object 50"/>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54" name="object 51"/>
            <p:cNvSpPr/>
            <p:nvPr/>
          </p:nvSpPr>
          <p:spPr>
            <a:xfrm>
              <a:off x="28841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grpSp>
      <p:sp>
        <p:nvSpPr>
          <p:cNvPr id="55" name="object 52"/>
          <p:cNvSpPr txBox="1"/>
          <p:nvPr/>
        </p:nvSpPr>
        <p:spPr>
          <a:xfrm>
            <a:off x="3223382" y="3547872"/>
            <a:ext cx="365760" cy="314830"/>
          </a:xfrm>
          <a:prstGeom prst="rect">
            <a:avLst/>
          </a:prstGeom>
          <a:ln w="19049">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3</a:t>
            </a:r>
            <a:endParaRPr sz="1800">
              <a:solidFill>
                <a:prstClr val="black"/>
              </a:solidFill>
              <a:latin typeface="Trebuchet MS"/>
              <a:cs typeface="Trebuchet MS"/>
            </a:endParaRPr>
          </a:p>
        </p:txBody>
      </p:sp>
      <p:grpSp>
        <p:nvGrpSpPr>
          <p:cNvPr id="56" name="object 53"/>
          <p:cNvGrpSpPr/>
          <p:nvPr/>
        </p:nvGrpSpPr>
        <p:grpSpPr>
          <a:xfrm>
            <a:off x="639630" y="2198561"/>
            <a:ext cx="4413250" cy="2469515"/>
            <a:chOff x="300418" y="1341310"/>
            <a:chExt cx="4413250" cy="2469515"/>
          </a:xfrm>
        </p:grpSpPr>
        <p:sp>
          <p:nvSpPr>
            <p:cNvPr id="57" name="object 54"/>
            <p:cNvSpPr/>
            <p:nvPr/>
          </p:nvSpPr>
          <p:spPr>
            <a:xfrm>
              <a:off x="3249929" y="2690622"/>
              <a:ext cx="91440" cy="365760"/>
            </a:xfrm>
            <a:custGeom>
              <a:avLst/>
              <a:gdLst/>
              <a:ahLst/>
              <a:cxnLst/>
              <a:rect l="l" t="t" r="r" b="b"/>
              <a:pathLst>
                <a:path w="91439"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58" name="object 55"/>
            <p:cNvSpPr/>
            <p:nvPr/>
          </p:nvSpPr>
          <p:spPr>
            <a:xfrm>
              <a:off x="3249929" y="269062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59" name="object 56"/>
            <p:cNvSpPr/>
            <p:nvPr/>
          </p:nvSpPr>
          <p:spPr>
            <a:xfrm>
              <a:off x="3341370"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60" name="object 57"/>
            <p:cNvSpPr/>
            <p:nvPr/>
          </p:nvSpPr>
          <p:spPr>
            <a:xfrm>
              <a:off x="3341370"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61" name="object 58"/>
            <p:cNvSpPr/>
            <p:nvPr/>
          </p:nvSpPr>
          <p:spPr>
            <a:xfrm>
              <a:off x="370560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62" name="object 59"/>
            <p:cNvSpPr/>
            <p:nvPr/>
          </p:nvSpPr>
          <p:spPr>
            <a:xfrm>
              <a:off x="370560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63" name="object 60"/>
            <p:cNvSpPr/>
            <p:nvPr/>
          </p:nvSpPr>
          <p:spPr>
            <a:xfrm>
              <a:off x="2334006" y="2684525"/>
              <a:ext cx="459105" cy="370840"/>
            </a:xfrm>
            <a:custGeom>
              <a:avLst/>
              <a:gdLst/>
              <a:ahLst/>
              <a:cxnLst/>
              <a:rect l="l" t="t" r="r" b="b"/>
              <a:pathLst>
                <a:path w="459105" h="370839">
                  <a:moveTo>
                    <a:pt x="0" y="4063"/>
                  </a:moveTo>
                  <a:lnTo>
                    <a:pt x="0" y="1778"/>
                  </a:lnTo>
                  <a:lnTo>
                    <a:pt x="1777" y="0"/>
                  </a:lnTo>
                  <a:lnTo>
                    <a:pt x="4063" y="0"/>
                  </a:lnTo>
                  <a:lnTo>
                    <a:pt x="454660" y="0"/>
                  </a:lnTo>
                  <a:lnTo>
                    <a:pt x="456945" y="0"/>
                  </a:lnTo>
                  <a:lnTo>
                    <a:pt x="458724" y="1778"/>
                  </a:lnTo>
                  <a:lnTo>
                    <a:pt x="458724" y="4063"/>
                  </a:lnTo>
                  <a:lnTo>
                    <a:pt x="458724" y="366268"/>
                  </a:lnTo>
                  <a:lnTo>
                    <a:pt x="458724" y="368554"/>
                  </a:lnTo>
                  <a:lnTo>
                    <a:pt x="456945" y="370331"/>
                  </a:lnTo>
                  <a:lnTo>
                    <a:pt x="454660" y="370331"/>
                  </a:lnTo>
                  <a:lnTo>
                    <a:pt x="4063" y="370331"/>
                  </a:lnTo>
                  <a:lnTo>
                    <a:pt x="1777" y="370331"/>
                  </a:lnTo>
                  <a:lnTo>
                    <a:pt x="0" y="368554"/>
                  </a:lnTo>
                  <a:lnTo>
                    <a:pt x="0" y="366268"/>
                  </a:lnTo>
                  <a:lnTo>
                    <a:pt x="0" y="4063"/>
                  </a:lnTo>
                  <a:close/>
                </a:path>
              </a:pathLst>
            </a:custGeom>
            <a:ln w="28575">
              <a:solidFill>
                <a:srgbClr val="EE3D42"/>
              </a:solidFill>
            </a:ln>
          </p:spPr>
          <p:txBody>
            <a:bodyPr wrap="square" lIns="0" tIns="0" rIns="0" bIns="0" rtlCol="0"/>
            <a:lstStyle/>
            <a:p>
              <a:endParaRPr>
                <a:solidFill>
                  <a:prstClr val="black"/>
                </a:solidFill>
              </a:endParaRPr>
            </a:p>
          </p:txBody>
        </p:sp>
        <p:sp>
          <p:nvSpPr>
            <p:cNvPr id="64" name="object 61"/>
            <p:cNvSpPr/>
            <p:nvPr/>
          </p:nvSpPr>
          <p:spPr>
            <a:xfrm>
              <a:off x="314706" y="1837181"/>
              <a:ext cx="3979545" cy="1959610"/>
            </a:xfrm>
            <a:custGeom>
              <a:avLst/>
              <a:gdLst/>
              <a:ahLst/>
              <a:cxnLst/>
              <a:rect l="l" t="t" r="r" b="b"/>
              <a:pathLst>
                <a:path w="3979545" h="1959610">
                  <a:moveTo>
                    <a:pt x="0" y="1959228"/>
                  </a:moveTo>
                  <a:lnTo>
                    <a:pt x="2019681" y="1033271"/>
                  </a:lnTo>
                </a:path>
                <a:path w="3979545" h="1959610">
                  <a:moveTo>
                    <a:pt x="2968752" y="1959228"/>
                  </a:moveTo>
                  <a:lnTo>
                    <a:pt x="2478024" y="1033271"/>
                  </a:lnTo>
                </a:path>
                <a:path w="3979545" h="1959610">
                  <a:moveTo>
                    <a:pt x="2941320" y="0"/>
                  </a:moveTo>
                  <a:lnTo>
                    <a:pt x="3979036" y="9309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65" name="object 62"/>
            <p:cNvSpPr/>
            <p:nvPr/>
          </p:nvSpPr>
          <p:spPr>
            <a:xfrm>
              <a:off x="4338065" y="1564385"/>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66" name="object 63"/>
            <p:cNvSpPr/>
            <p:nvPr/>
          </p:nvSpPr>
          <p:spPr>
            <a:xfrm>
              <a:off x="3268217" y="1355597"/>
              <a:ext cx="981710" cy="215265"/>
            </a:xfrm>
            <a:custGeom>
              <a:avLst/>
              <a:gdLst/>
              <a:ahLst/>
              <a:cxnLst/>
              <a:rect l="l" t="t" r="r" b="b"/>
              <a:pathLst>
                <a:path w="981710" h="215265">
                  <a:moveTo>
                    <a:pt x="981329" y="214884"/>
                  </a:moveTo>
                  <a:lnTo>
                    <a:pt x="0" y="0"/>
                  </a:lnTo>
                </a:path>
              </a:pathLst>
            </a:custGeom>
            <a:ln w="28575">
              <a:solidFill>
                <a:srgbClr val="7E7E7E"/>
              </a:solidFill>
              <a:prstDash val="dash"/>
            </a:ln>
          </p:spPr>
          <p:txBody>
            <a:bodyPr wrap="square" lIns="0" tIns="0" rIns="0" bIns="0" rtlCol="0"/>
            <a:lstStyle/>
            <a:p>
              <a:endParaRPr>
                <a:solidFill>
                  <a:prstClr val="black"/>
                </a:solidFill>
              </a:endParaRPr>
            </a:p>
          </p:txBody>
        </p:sp>
      </p:grpSp>
      <p:sp>
        <p:nvSpPr>
          <p:cNvPr id="67" name="object 64"/>
          <p:cNvSpPr txBox="1"/>
          <p:nvPr/>
        </p:nvSpPr>
        <p:spPr>
          <a:xfrm>
            <a:off x="4688327" y="2435924"/>
            <a:ext cx="344170" cy="299441"/>
          </a:xfrm>
          <a:prstGeom prst="rect">
            <a:avLst/>
          </a:prstGeom>
          <a:solidFill>
            <a:srgbClr val="D9D9D9"/>
          </a:solidFill>
        </p:spPr>
        <p:txBody>
          <a:bodyPr vert="horz" wrap="square" lIns="0" tIns="22225" rIns="0" bIns="0" rtlCol="0">
            <a:spAutoFit/>
          </a:bodyPr>
          <a:lstStyle/>
          <a:p>
            <a:pPr marL="114300">
              <a:spcBef>
                <a:spcPts val="175"/>
              </a:spcBef>
            </a:pPr>
            <a:r>
              <a:rPr sz="1800" b="1" spc="-155" dirty="0">
                <a:solidFill>
                  <a:srgbClr val="636363"/>
                </a:solidFill>
                <a:latin typeface="Trebuchet MS"/>
                <a:cs typeface="Trebuchet MS"/>
              </a:rPr>
              <a:t>5</a:t>
            </a:r>
            <a:endParaRPr sz="1800">
              <a:solidFill>
                <a:prstClr val="black"/>
              </a:solidFill>
              <a:latin typeface="Trebuchet MS"/>
              <a:cs typeface="Trebuchet MS"/>
            </a:endParaRPr>
          </a:p>
        </p:txBody>
      </p:sp>
      <p:grpSp>
        <p:nvGrpSpPr>
          <p:cNvPr id="68" name="object 65"/>
          <p:cNvGrpSpPr/>
          <p:nvPr/>
        </p:nvGrpSpPr>
        <p:grpSpPr>
          <a:xfrm>
            <a:off x="4577837" y="2412111"/>
            <a:ext cx="566420" cy="384810"/>
            <a:chOff x="4238625" y="1554861"/>
            <a:chExt cx="566420" cy="384810"/>
          </a:xfrm>
        </p:grpSpPr>
        <p:sp>
          <p:nvSpPr>
            <p:cNvPr id="69" name="object 66"/>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70" name="object 67"/>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71" name="object 68"/>
            <p:cNvSpPr/>
            <p:nvPr/>
          </p:nvSpPr>
          <p:spPr>
            <a:xfrm>
              <a:off x="47038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72" name="object 69"/>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73" name="object 70"/>
          <p:cNvSpPr txBox="1"/>
          <p:nvPr/>
        </p:nvSpPr>
        <p:spPr>
          <a:xfrm>
            <a:off x="5134477" y="2421637"/>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74" name="object 71"/>
          <p:cNvGrpSpPr/>
          <p:nvPr/>
        </p:nvGrpSpPr>
        <p:grpSpPr>
          <a:xfrm>
            <a:off x="5490713" y="2412111"/>
            <a:ext cx="567690" cy="384810"/>
            <a:chOff x="5151501" y="1554861"/>
            <a:chExt cx="567690" cy="384810"/>
          </a:xfrm>
        </p:grpSpPr>
        <p:sp>
          <p:nvSpPr>
            <p:cNvPr id="75" name="object 72"/>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76" name="object 73"/>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77" name="object 74"/>
            <p:cNvSpPr/>
            <p:nvPr/>
          </p:nvSpPr>
          <p:spPr>
            <a:xfrm>
              <a:off x="5252466" y="1564386"/>
              <a:ext cx="365760" cy="365760"/>
            </a:xfrm>
            <a:custGeom>
              <a:avLst/>
              <a:gdLst/>
              <a:ahLst/>
              <a:cxnLst/>
              <a:rect l="l" t="t" r="r" b="b"/>
              <a:pathLst>
                <a:path w="365760" h="365760">
                  <a:moveTo>
                    <a:pt x="365760" y="0"/>
                  </a:moveTo>
                  <a:lnTo>
                    <a:pt x="0" y="0"/>
                  </a:lnTo>
                  <a:lnTo>
                    <a:pt x="0" y="365759"/>
                  </a:lnTo>
                  <a:lnTo>
                    <a:pt x="365760" y="365759"/>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78" name="object 75"/>
            <p:cNvSpPr/>
            <p:nvPr/>
          </p:nvSpPr>
          <p:spPr>
            <a:xfrm>
              <a:off x="5252466" y="156438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79" name="object 76"/>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80" name="object 77"/>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81" name="object 78"/>
          <p:cNvSpPr txBox="1"/>
          <p:nvPr/>
        </p:nvSpPr>
        <p:spPr>
          <a:xfrm>
            <a:off x="644773" y="2182368"/>
            <a:ext cx="2987040" cy="505267"/>
          </a:xfrm>
          <a:prstGeom prst="rect">
            <a:avLst/>
          </a:prstGeom>
          <a:solidFill>
            <a:srgbClr val="FFFFFF"/>
          </a:solidFill>
          <a:ln w="25400">
            <a:solidFill>
              <a:srgbClr val="636363"/>
            </a:solidFill>
          </a:ln>
        </p:spPr>
        <p:txBody>
          <a:bodyPr vert="horz" wrap="square" lIns="0" tIns="12700" rIns="0" bIns="0" rtlCol="0">
            <a:spAutoFit/>
          </a:bodyPr>
          <a:lstStyle/>
          <a:p>
            <a:pPr marL="171450">
              <a:spcBef>
                <a:spcPts val="100"/>
              </a:spcBef>
            </a:pPr>
            <a:r>
              <a:rPr sz="3200" b="1" spc="-204" dirty="0">
                <a:solidFill>
                  <a:srgbClr val="EE3D42"/>
                </a:solidFill>
                <a:latin typeface="Trebuchet MS"/>
                <a:cs typeface="Trebuchet MS"/>
              </a:rPr>
              <a:t>&lt;node*&gt;</a:t>
            </a:r>
            <a:r>
              <a:rPr sz="3200" b="1" spc="-204" dirty="0">
                <a:solidFill>
                  <a:srgbClr val="636363"/>
                </a:solidFill>
                <a:latin typeface="Trebuchet MS"/>
                <a:cs typeface="Trebuchet MS"/>
              </a:rPr>
              <a:t>|</a:t>
            </a:r>
            <a:r>
              <a:rPr sz="3200" b="1" spc="-204" dirty="0">
                <a:solidFill>
                  <a:srgbClr val="EE3D42"/>
                </a:solidFill>
                <a:latin typeface="Trebuchet MS"/>
                <a:cs typeface="Trebuchet MS"/>
              </a:rPr>
              <a:t>&lt;key&gt;</a:t>
            </a:r>
            <a:endParaRPr sz="3200" dirty="0">
              <a:solidFill>
                <a:prstClr val="black"/>
              </a:solidFill>
              <a:latin typeface="Trebuchet MS"/>
              <a:cs typeface="Trebuchet MS"/>
            </a:endParaRPr>
          </a:p>
        </p:txBody>
      </p:sp>
      <p:sp>
        <p:nvSpPr>
          <p:cNvPr id="82" name="object 79"/>
          <p:cNvSpPr/>
          <p:nvPr/>
        </p:nvSpPr>
        <p:spPr>
          <a:xfrm>
            <a:off x="4588886" y="2417063"/>
            <a:ext cx="459105" cy="370840"/>
          </a:xfrm>
          <a:custGeom>
            <a:avLst/>
            <a:gdLst/>
            <a:ahLst/>
            <a:cxnLst/>
            <a:rect l="l" t="t" r="r" b="b"/>
            <a:pathLst>
              <a:path w="459104" h="370839">
                <a:moveTo>
                  <a:pt x="0" y="4063"/>
                </a:moveTo>
                <a:lnTo>
                  <a:pt x="0" y="1777"/>
                </a:lnTo>
                <a:lnTo>
                  <a:pt x="1777" y="0"/>
                </a:lnTo>
                <a:lnTo>
                  <a:pt x="4063" y="0"/>
                </a:lnTo>
                <a:lnTo>
                  <a:pt x="454660" y="0"/>
                </a:lnTo>
                <a:lnTo>
                  <a:pt x="456946" y="0"/>
                </a:lnTo>
                <a:lnTo>
                  <a:pt x="458724" y="1777"/>
                </a:lnTo>
                <a:lnTo>
                  <a:pt x="458724" y="4063"/>
                </a:lnTo>
                <a:lnTo>
                  <a:pt x="458724" y="366268"/>
                </a:lnTo>
                <a:lnTo>
                  <a:pt x="458724" y="368554"/>
                </a:lnTo>
                <a:lnTo>
                  <a:pt x="456946" y="370331"/>
                </a:lnTo>
                <a:lnTo>
                  <a:pt x="454660" y="370331"/>
                </a:lnTo>
                <a:lnTo>
                  <a:pt x="4063" y="370331"/>
                </a:lnTo>
                <a:lnTo>
                  <a:pt x="1777" y="370331"/>
                </a:lnTo>
                <a:lnTo>
                  <a:pt x="0" y="368554"/>
                </a:lnTo>
                <a:lnTo>
                  <a:pt x="0" y="366268"/>
                </a:lnTo>
                <a:lnTo>
                  <a:pt x="0" y="4063"/>
                </a:lnTo>
                <a:close/>
              </a:path>
            </a:pathLst>
          </a:custGeom>
          <a:ln w="28575">
            <a:solidFill>
              <a:srgbClr val="EE3D42"/>
            </a:solidFill>
          </a:ln>
        </p:spPr>
        <p:txBody>
          <a:bodyPr wrap="square" lIns="0" tIns="0" rIns="0" bIns="0" rtlCol="0"/>
          <a:lstStyle/>
          <a:p>
            <a:endParaRPr>
              <a:solidFill>
                <a:prstClr val="black"/>
              </a:solidFill>
            </a:endParaRPr>
          </a:p>
        </p:txBody>
      </p:sp>
      <p:sp>
        <p:nvSpPr>
          <p:cNvPr id="84" name="矩形 83">
            <a:extLst>
              <a:ext uri="{FF2B5EF4-FFF2-40B4-BE49-F238E27FC236}">
                <a16:creationId xmlns:a16="http://schemas.microsoft.com/office/drawing/2014/main" id="{1067A03F-8FD7-42C0-AE51-0612BBEEC8FD}"/>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9335624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object 2">
            <a:extLst>
              <a:ext uri="{FF2B5EF4-FFF2-40B4-BE49-F238E27FC236}">
                <a16:creationId xmlns:a16="http://schemas.microsoft.com/office/drawing/2014/main" id="{96E9B024-7E9B-40E1-A997-C09453C093F4}"/>
              </a:ext>
            </a:extLst>
          </p:cNvPr>
          <p:cNvGrpSpPr/>
          <p:nvPr/>
        </p:nvGrpSpPr>
        <p:grpSpPr>
          <a:xfrm>
            <a:off x="3073400" y="2754110"/>
            <a:ext cx="5232400" cy="2220595"/>
            <a:chOff x="3082289" y="1875282"/>
            <a:chExt cx="5232400" cy="2220595"/>
          </a:xfrm>
        </p:grpSpPr>
        <p:sp>
          <p:nvSpPr>
            <p:cNvPr id="83" name="object 3">
              <a:extLst>
                <a:ext uri="{FF2B5EF4-FFF2-40B4-BE49-F238E27FC236}">
                  <a16:creationId xmlns:a16="http://schemas.microsoft.com/office/drawing/2014/main" id="{47ABB6C8-EC5A-417E-9C61-81A9F39FE4D2}"/>
                </a:ext>
              </a:extLst>
            </p:cNvPr>
            <p:cNvSpPr/>
            <p:nvPr/>
          </p:nvSpPr>
          <p:spPr>
            <a:xfrm>
              <a:off x="3082289" y="1875282"/>
              <a:ext cx="859790" cy="2220595"/>
            </a:xfrm>
            <a:custGeom>
              <a:avLst/>
              <a:gdLst/>
              <a:ahLst/>
              <a:cxnLst/>
              <a:rect l="l" t="t" r="r" b="b"/>
              <a:pathLst>
                <a:path w="859789" h="2220595">
                  <a:moveTo>
                    <a:pt x="859789" y="2220150"/>
                  </a:moveTo>
                  <a:lnTo>
                    <a:pt x="0" y="1534667"/>
                  </a:lnTo>
                </a:path>
                <a:path w="859789" h="2220595">
                  <a:moveTo>
                    <a:pt x="859789" y="0"/>
                  </a:moveTo>
                  <a:lnTo>
                    <a:pt x="0" y="1306702"/>
                  </a:lnTo>
                </a:path>
              </a:pathLst>
            </a:custGeom>
            <a:ln w="25400">
              <a:solidFill>
                <a:srgbClr val="404040"/>
              </a:solidFill>
              <a:prstDash val="dash"/>
            </a:ln>
          </p:spPr>
          <p:txBody>
            <a:bodyPr wrap="square" lIns="0" tIns="0" rIns="0" bIns="0" rtlCol="0"/>
            <a:lstStyle/>
            <a:p>
              <a:endParaRPr>
                <a:solidFill>
                  <a:prstClr val="black"/>
                </a:solidFill>
              </a:endParaRPr>
            </a:p>
          </p:txBody>
        </p:sp>
        <p:sp>
          <p:nvSpPr>
            <p:cNvPr id="84" name="object 4">
              <a:extLst>
                <a:ext uri="{FF2B5EF4-FFF2-40B4-BE49-F238E27FC236}">
                  <a16:creationId xmlns:a16="http://schemas.microsoft.com/office/drawing/2014/main" id="{CFC3D0B4-A889-4728-8636-8091106B4CFA}"/>
                </a:ext>
              </a:extLst>
            </p:cNvPr>
            <p:cNvSpPr/>
            <p:nvPr/>
          </p:nvSpPr>
          <p:spPr>
            <a:xfrm>
              <a:off x="3874769" y="1875282"/>
              <a:ext cx="4439920" cy="2220595"/>
            </a:xfrm>
            <a:custGeom>
              <a:avLst/>
              <a:gdLst/>
              <a:ahLst/>
              <a:cxnLst/>
              <a:rect l="l" t="t" r="r" b="b"/>
              <a:pathLst>
                <a:path w="4439920" h="2220595">
                  <a:moveTo>
                    <a:pt x="4439412" y="0"/>
                  </a:moveTo>
                  <a:lnTo>
                    <a:pt x="0" y="0"/>
                  </a:lnTo>
                  <a:lnTo>
                    <a:pt x="0" y="2220468"/>
                  </a:lnTo>
                  <a:lnTo>
                    <a:pt x="4439412" y="2220468"/>
                  </a:lnTo>
                  <a:lnTo>
                    <a:pt x="4439412" y="0"/>
                  </a:lnTo>
                  <a:close/>
                </a:path>
              </a:pathLst>
            </a:custGeom>
            <a:solidFill>
              <a:srgbClr val="D9D9D9"/>
            </a:solidFill>
          </p:spPr>
          <p:txBody>
            <a:bodyPr wrap="square" lIns="0" tIns="0" rIns="0" bIns="0" rtlCol="0"/>
            <a:lstStyle/>
            <a:p>
              <a:endParaRPr>
                <a:solidFill>
                  <a:prstClr val="black"/>
                </a:solidFill>
              </a:endParaRPr>
            </a:p>
          </p:txBody>
        </p:sp>
        <p:sp>
          <p:nvSpPr>
            <p:cNvPr id="85" name="object 5">
              <a:extLst>
                <a:ext uri="{FF2B5EF4-FFF2-40B4-BE49-F238E27FC236}">
                  <a16:creationId xmlns:a16="http://schemas.microsoft.com/office/drawing/2014/main" id="{5380B621-5877-45BE-B719-207EEDE1FC72}"/>
                </a:ext>
              </a:extLst>
            </p:cNvPr>
            <p:cNvSpPr/>
            <p:nvPr/>
          </p:nvSpPr>
          <p:spPr>
            <a:xfrm>
              <a:off x="3874769" y="1875282"/>
              <a:ext cx="4439920" cy="2220595"/>
            </a:xfrm>
            <a:custGeom>
              <a:avLst/>
              <a:gdLst/>
              <a:ahLst/>
              <a:cxnLst/>
              <a:rect l="l" t="t" r="r" b="b"/>
              <a:pathLst>
                <a:path w="4439920" h="2220595">
                  <a:moveTo>
                    <a:pt x="0" y="2220468"/>
                  </a:moveTo>
                  <a:lnTo>
                    <a:pt x="4439412" y="2220468"/>
                  </a:lnTo>
                  <a:lnTo>
                    <a:pt x="4439412" y="0"/>
                  </a:lnTo>
                  <a:lnTo>
                    <a:pt x="0" y="0"/>
                  </a:lnTo>
                  <a:lnTo>
                    <a:pt x="0" y="2220468"/>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3" name="标题 2"/>
          <p:cNvSpPr>
            <a:spLocks noGrp="1"/>
          </p:cNvSpPr>
          <p:nvPr>
            <p:ph type="title"/>
          </p:nvPr>
        </p:nvSpPr>
        <p:spPr/>
        <p:txBody>
          <a:bodyPr/>
          <a:lstStyle/>
          <a:p>
            <a:r>
              <a:rPr kumimoji="1" lang="en-US" altLang="zh-CN" dirty="0"/>
              <a:t>B+</a:t>
            </a:r>
            <a:r>
              <a:rPr kumimoji="1" lang="zh-CN" altLang="en-US" dirty="0"/>
              <a:t>树叶子结点</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46</a:t>
            </a:fld>
            <a:endParaRPr lang="zh-CN" altLang="en-US">
              <a:solidFill>
                <a:srgbClr val="04617B">
                  <a:shade val="90000"/>
                </a:srgbClr>
              </a:solidFill>
            </a:endParaRPr>
          </a:p>
        </p:txBody>
      </p:sp>
      <p:sp>
        <p:nvSpPr>
          <p:cNvPr id="40" name="object 5"/>
          <p:cNvSpPr txBox="1"/>
          <p:nvPr/>
        </p:nvSpPr>
        <p:spPr>
          <a:xfrm>
            <a:off x="3861053" y="2312161"/>
            <a:ext cx="2098040" cy="391160"/>
          </a:xfrm>
          <a:prstGeom prst="rect">
            <a:avLst/>
          </a:prstGeom>
        </p:spPr>
        <p:txBody>
          <a:bodyPr vert="horz" wrap="square" lIns="0" tIns="12700" rIns="0" bIns="0" rtlCol="0">
            <a:spAutoFit/>
          </a:bodyPr>
          <a:lstStyle/>
          <a:p>
            <a:pPr marL="12700">
              <a:spcBef>
                <a:spcPts val="100"/>
              </a:spcBef>
            </a:pPr>
            <a:r>
              <a:rPr b="1" i="1" spc="-155" dirty="0">
                <a:solidFill>
                  <a:srgbClr val="636363"/>
                </a:solidFill>
                <a:latin typeface="Book Antiqua"/>
                <a:cs typeface="Book Antiqua"/>
              </a:rPr>
              <a:t>B+Tree </a:t>
            </a:r>
            <a:r>
              <a:rPr b="1" i="1" spc="-120" dirty="0">
                <a:solidFill>
                  <a:srgbClr val="636363"/>
                </a:solidFill>
                <a:latin typeface="Book Antiqua"/>
                <a:cs typeface="Book Antiqua"/>
              </a:rPr>
              <a:t>Leaf</a:t>
            </a:r>
            <a:r>
              <a:rPr b="1" i="1" spc="-210" dirty="0">
                <a:solidFill>
                  <a:srgbClr val="636363"/>
                </a:solidFill>
                <a:latin typeface="Book Antiqua"/>
                <a:cs typeface="Book Antiqua"/>
              </a:rPr>
              <a:t> </a:t>
            </a:r>
            <a:r>
              <a:rPr b="1" i="1" spc="-270" dirty="0">
                <a:solidFill>
                  <a:srgbClr val="636363"/>
                </a:solidFill>
                <a:latin typeface="Book Antiqua"/>
                <a:cs typeface="Book Antiqua"/>
              </a:rPr>
              <a:t>Node</a:t>
            </a:r>
            <a:endParaRPr>
              <a:solidFill>
                <a:prstClr val="black"/>
              </a:solidFill>
              <a:latin typeface="Book Antiqua"/>
              <a:cs typeface="Book Antiqua"/>
            </a:endParaRPr>
          </a:p>
        </p:txBody>
      </p:sp>
      <p:grpSp>
        <p:nvGrpSpPr>
          <p:cNvPr id="41" name="object 7"/>
          <p:cNvGrpSpPr/>
          <p:nvPr/>
        </p:nvGrpSpPr>
        <p:grpSpPr>
          <a:xfrm>
            <a:off x="367665" y="3038475"/>
            <a:ext cx="2724150" cy="1238250"/>
            <a:chOff x="367665" y="2181225"/>
            <a:chExt cx="2724150" cy="1238250"/>
          </a:xfrm>
        </p:grpSpPr>
        <p:sp>
          <p:nvSpPr>
            <p:cNvPr id="42" name="object 8"/>
            <p:cNvSpPr/>
            <p:nvPr/>
          </p:nvSpPr>
          <p:spPr>
            <a:xfrm>
              <a:off x="1425701" y="2190750"/>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solidFill>
              <a:srgbClr val="D9D9D9"/>
            </a:solidFill>
          </p:spPr>
          <p:txBody>
            <a:bodyPr wrap="square" lIns="0" tIns="0" rIns="0" bIns="0" rtlCol="0"/>
            <a:lstStyle/>
            <a:p>
              <a:endParaRPr>
                <a:solidFill>
                  <a:prstClr val="black"/>
                </a:solidFill>
              </a:endParaRPr>
            </a:p>
          </p:txBody>
        </p:sp>
        <p:sp>
          <p:nvSpPr>
            <p:cNvPr id="43" name="object 9"/>
            <p:cNvSpPr/>
            <p:nvPr/>
          </p:nvSpPr>
          <p:spPr>
            <a:xfrm>
              <a:off x="1425701" y="2190750"/>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4" name="object 10"/>
            <p:cNvSpPr/>
            <p:nvPr/>
          </p:nvSpPr>
          <p:spPr>
            <a:xfrm>
              <a:off x="726186" y="26860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5" name="object 11"/>
            <p:cNvSpPr/>
            <p:nvPr/>
          </p:nvSpPr>
          <p:spPr>
            <a:xfrm>
              <a:off x="726186" y="26860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6" name="object 12"/>
            <p:cNvSpPr/>
            <p:nvPr/>
          </p:nvSpPr>
          <p:spPr>
            <a:xfrm>
              <a:off x="992123" y="2418588"/>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solidFill>
              <a:srgbClr val="636363"/>
            </a:solidFill>
          </p:spPr>
          <p:txBody>
            <a:bodyPr wrap="square" lIns="0" tIns="0" rIns="0" bIns="0" rtlCol="0"/>
            <a:lstStyle/>
            <a:p>
              <a:endParaRPr>
                <a:solidFill>
                  <a:prstClr val="black"/>
                </a:solidFill>
              </a:endParaRPr>
            </a:p>
          </p:txBody>
        </p:sp>
        <p:sp>
          <p:nvSpPr>
            <p:cNvPr id="47" name="object 13"/>
            <p:cNvSpPr/>
            <p:nvPr/>
          </p:nvSpPr>
          <p:spPr>
            <a:xfrm>
              <a:off x="2123694" y="26860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8" name="object 14"/>
            <p:cNvSpPr/>
            <p:nvPr/>
          </p:nvSpPr>
          <p:spPr>
            <a:xfrm>
              <a:off x="2123694" y="26860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9" name="object 15"/>
            <p:cNvSpPr/>
            <p:nvPr/>
          </p:nvSpPr>
          <p:spPr>
            <a:xfrm>
              <a:off x="1723390" y="2418588"/>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solidFill>
              <a:srgbClr val="636363"/>
            </a:solidFill>
          </p:spPr>
          <p:txBody>
            <a:bodyPr wrap="square" lIns="0" tIns="0" rIns="0" bIns="0" rtlCol="0"/>
            <a:lstStyle/>
            <a:p>
              <a:endParaRPr>
                <a:solidFill>
                  <a:prstClr val="black"/>
                </a:solidFill>
              </a:endParaRPr>
            </a:p>
          </p:txBody>
        </p:sp>
        <p:sp>
          <p:nvSpPr>
            <p:cNvPr id="50" name="object 16"/>
            <p:cNvSpPr/>
            <p:nvPr/>
          </p:nvSpPr>
          <p:spPr>
            <a:xfrm>
              <a:off x="377190"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1" name="object 17"/>
            <p:cNvSpPr/>
            <p:nvPr/>
          </p:nvSpPr>
          <p:spPr>
            <a:xfrm>
              <a:off x="377190"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2" name="object 18"/>
            <p:cNvSpPr/>
            <p:nvPr/>
          </p:nvSpPr>
          <p:spPr>
            <a:xfrm>
              <a:off x="1075181"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3" name="object 19"/>
            <p:cNvSpPr/>
            <p:nvPr/>
          </p:nvSpPr>
          <p:spPr>
            <a:xfrm>
              <a:off x="1075181"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4" name="object 20"/>
            <p:cNvSpPr/>
            <p:nvPr/>
          </p:nvSpPr>
          <p:spPr>
            <a:xfrm>
              <a:off x="643128" y="2913887"/>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sp>
          <p:nvSpPr>
            <p:cNvPr id="55" name="object 21"/>
            <p:cNvSpPr/>
            <p:nvPr/>
          </p:nvSpPr>
          <p:spPr>
            <a:xfrm>
              <a:off x="1774698"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6" name="object 22"/>
            <p:cNvSpPr/>
            <p:nvPr/>
          </p:nvSpPr>
          <p:spPr>
            <a:xfrm>
              <a:off x="1774698"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7" name="object 23"/>
            <p:cNvSpPr/>
            <p:nvPr/>
          </p:nvSpPr>
          <p:spPr>
            <a:xfrm>
              <a:off x="2472690"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8" name="object 24"/>
            <p:cNvSpPr/>
            <p:nvPr/>
          </p:nvSpPr>
          <p:spPr>
            <a:xfrm>
              <a:off x="2472690"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9" name="object 25"/>
            <p:cNvSpPr/>
            <p:nvPr/>
          </p:nvSpPr>
          <p:spPr>
            <a:xfrm>
              <a:off x="2040636" y="2913887"/>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grpSp>
      <p:grpSp>
        <p:nvGrpSpPr>
          <p:cNvPr id="60" name="object 27"/>
          <p:cNvGrpSpPr/>
          <p:nvPr/>
        </p:nvGrpSpPr>
        <p:grpSpPr>
          <a:xfrm>
            <a:off x="3893820" y="3416301"/>
            <a:ext cx="4419600" cy="339725"/>
            <a:chOff x="3893820" y="2559050"/>
            <a:chExt cx="4419600" cy="339725"/>
          </a:xfrm>
        </p:grpSpPr>
        <p:sp>
          <p:nvSpPr>
            <p:cNvPr id="61" name="object 28"/>
            <p:cNvSpPr/>
            <p:nvPr/>
          </p:nvSpPr>
          <p:spPr>
            <a:xfrm>
              <a:off x="3893820" y="2642234"/>
              <a:ext cx="4419600" cy="173355"/>
            </a:xfrm>
            <a:custGeom>
              <a:avLst/>
              <a:gdLst/>
              <a:ahLst/>
              <a:cxnLst/>
              <a:rect l="l" t="t" r="r" b="b"/>
              <a:pathLst>
                <a:path w="4419600" h="173355">
                  <a:moveTo>
                    <a:pt x="430911" y="58674"/>
                  </a:moveTo>
                  <a:lnTo>
                    <a:pt x="171450" y="58674"/>
                  </a:lnTo>
                  <a:lnTo>
                    <a:pt x="171450" y="1524"/>
                  </a:lnTo>
                  <a:lnTo>
                    <a:pt x="0" y="87249"/>
                  </a:lnTo>
                  <a:lnTo>
                    <a:pt x="171450" y="172974"/>
                  </a:lnTo>
                  <a:lnTo>
                    <a:pt x="171450" y="115824"/>
                  </a:lnTo>
                  <a:lnTo>
                    <a:pt x="430911" y="115824"/>
                  </a:lnTo>
                  <a:lnTo>
                    <a:pt x="430911" y="58674"/>
                  </a:lnTo>
                  <a:close/>
                </a:path>
                <a:path w="4419600" h="173355">
                  <a:moveTo>
                    <a:pt x="4419219" y="85725"/>
                  </a:moveTo>
                  <a:lnTo>
                    <a:pt x="4362069" y="57150"/>
                  </a:lnTo>
                  <a:lnTo>
                    <a:pt x="4247769" y="0"/>
                  </a:lnTo>
                  <a:lnTo>
                    <a:pt x="4247769" y="57150"/>
                  </a:lnTo>
                  <a:lnTo>
                    <a:pt x="3988308" y="57150"/>
                  </a:lnTo>
                  <a:lnTo>
                    <a:pt x="3988308" y="114300"/>
                  </a:lnTo>
                  <a:lnTo>
                    <a:pt x="4247769" y="114300"/>
                  </a:lnTo>
                  <a:lnTo>
                    <a:pt x="4247769" y="171450"/>
                  </a:lnTo>
                  <a:lnTo>
                    <a:pt x="4362069" y="114300"/>
                  </a:lnTo>
                  <a:lnTo>
                    <a:pt x="4419219" y="85725"/>
                  </a:lnTo>
                  <a:close/>
                </a:path>
              </a:pathLst>
            </a:custGeom>
            <a:solidFill>
              <a:srgbClr val="EE3D42"/>
            </a:solidFill>
          </p:spPr>
          <p:txBody>
            <a:bodyPr wrap="square" lIns="0" tIns="0" rIns="0" bIns="0" rtlCol="0"/>
            <a:lstStyle/>
            <a:p>
              <a:endParaRPr>
                <a:solidFill>
                  <a:prstClr val="black"/>
                </a:solidFill>
              </a:endParaRPr>
            </a:p>
          </p:txBody>
        </p:sp>
        <p:sp>
          <p:nvSpPr>
            <p:cNvPr id="62" name="object 29"/>
            <p:cNvSpPr/>
            <p:nvPr/>
          </p:nvSpPr>
          <p:spPr>
            <a:xfrm>
              <a:off x="4723638" y="2571750"/>
              <a:ext cx="574675" cy="314325"/>
            </a:xfrm>
            <a:custGeom>
              <a:avLst/>
              <a:gdLst/>
              <a:ahLst/>
              <a:cxnLst/>
              <a:rect l="l" t="t" r="r" b="b"/>
              <a:pathLst>
                <a:path w="574675" h="314325">
                  <a:moveTo>
                    <a:pt x="574548" y="0"/>
                  </a:moveTo>
                  <a:lnTo>
                    <a:pt x="0" y="0"/>
                  </a:lnTo>
                  <a:lnTo>
                    <a:pt x="0" y="313944"/>
                  </a:lnTo>
                  <a:lnTo>
                    <a:pt x="574548" y="313944"/>
                  </a:lnTo>
                  <a:lnTo>
                    <a:pt x="574548" y="0"/>
                  </a:lnTo>
                  <a:close/>
                </a:path>
              </a:pathLst>
            </a:custGeom>
            <a:solidFill>
              <a:srgbClr val="F1F1F1"/>
            </a:solidFill>
          </p:spPr>
          <p:txBody>
            <a:bodyPr wrap="square" lIns="0" tIns="0" rIns="0" bIns="0" rtlCol="0"/>
            <a:lstStyle/>
            <a:p>
              <a:endParaRPr>
                <a:solidFill>
                  <a:prstClr val="black"/>
                </a:solidFill>
              </a:endParaRPr>
            </a:p>
          </p:txBody>
        </p:sp>
        <p:sp>
          <p:nvSpPr>
            <p:cNvPr id="63" name="object 30"/>
            <p:cNvSpPr/>
            <p:nvPr/>
          </p:nvSpPr>
          <p:spPr>
            <a:xfrm>
              <a:off x="4723638" y="2571750"/>
              <a:ext cx="574675" cy="314325"/>
            </a:xfrm>
            <a:custGeom>
              <a:avLst/>
              <a:gdLst/>
              <a:ahLst/>
              <a:cxnLst/>
              <a:rect l="l" t="t" r="r" b="b"/>
              <a:pathLst>
                <a:path w="574675" h="314325">
                  <a:moveTo>
                    <a:pt x="0" y="313944"/>
                  </a:moveTo>
                  <a:lnTo>
                    <a:pt x="574548" y="313944"/>
                  </a:lnTo>
                  <a:lnTo>
                    <a:pt x="57454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64" name="object 31"/>
            <p:cNvSpPr/>
            <p:nvPr/>
          </p:nvSpPr>
          <p:spPr>
            <a:xfrm>
              <a:off x="5301234" y="2571750"/>
              <a:ext cx="574675" cy="314325"/>
            </a:xfrm>
            <a:custGeom>
              <a:avLst/>
              <a:gdLst/>
              <a:ahLst/>
              <a:cxnLst/>
              <a:rect l="l" t="t" r="r" b="b"/>
              <a:pathLst>
                <a:path w="574675" h="314325">
                  <a:moveTo>
                    <a:pt x="574548" y="0"/>
                  </a:moveTo>
                  <a:lnTo>
                    <a:pt x="0" y="0"/>
                  </a:lnTo>
                  <a:lnTo>
                    <a:pt x="0" y="313944"/>
                  </a:lnTo>
                  <a:lnTo>
                    <a:pt x="574548" y="313944"/>
                  </a:lnTo>
                  <a:lnTo>
                    <a:pt x="574548" y="0"/>
                  </a:lnTo>
                  <a:close/>
                </a:path>
              </a:pathLst>
            </a:custGeom>
            <a:solidFill>
              <a:srgbClr val="F1F1F1"/>
            </a:solidFill>
          </p:spPr>
          <p:txBody>
            <a:bodyPr wrap="square" lIns="0" tIns="0" rIns="0" bIns="0" rtlCol="0"/>
            <a:lstStyle/>
            <a:p>
              <a:endParaRPr>
                <a:solidFill>
                  <a:prstClr val="black"/>
                </a:solidFill>
              </a:endParaRPr>
            </a:p>
          </p:txBody>
        </p:sp>
        <p:sp>
          <p:nvSpPr>
            <p:cNvPr id="65" name="object 32"/>
            <p:cNvSpPr/>
            <p:nvPr/>
          </p:nvSpPr>
          <p:spPr>
            <a:xfrm>
              <a:off x="5301234" y="2571750"/>
              <a:ext cx="574675" cy="314325"/>
            </a:xfrm>
            <a:custGeom>
              <a:avLst/>
              <a:gdLst/>
              <a:ahLst/>
              <a:cxnLst/>
              <a:rect l="l" t="t" r="r" b="b"/>
              <a:pathLst>
                <a:path w="574675" h="314325">
                  <a:moveTo>
                    <a:pt x="0" y="313944"/>
                  </a:moveTo>
                  <a:lnTo>
                    <a:pt x="574548" y="313944"/>
                  </a:lnTo>
                  <a:lnTo>
                    <a:pt x="57454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66" name="object 33"/>
            <p:cNvSpPr/>
            <p:nvPr/>
          </p:nvSpPr>
          <p:spPr>
            <a:xfrm>
              <a:off x="6332982" y="2571750"/>
              <a:ext cx="574675" cy="314325"/>
            </a:xfrm>
            <a:custGeom>
              <a:avLst/>
              <a:gdLst/>
              <a:ahLst/>
              <a:cxnLst/>
              <a:rect l="l" t="t" r="r" b="b"/>
              <a:pathLst>
                <a:path w="574675" h="314325">
                  <a:moveTo>
                    <a:pt x="574547" y="0"/>
                  </a:moveTo>
                  <a:lnTo>
                    <a:pt x="0" y="0"/>
                  </a:lnTo>
                  <a:lnTo>
                    <a:pt x="0" y="313944"/>
                  </a:lnTo>
                  <a:lnTo>
                    <a:pt x="574547" y="313944"/>
                  </a:lnTo>
                  <a:lnTo>
                    <a:pt x="574547" y="0"/>
                  </a:lnTo>
                  <a:close/>
                </a:path>
              </a:pathLst>
            </a:custGeom>
            <a:solidFill>
              <a:srgbClr val="F1F1F1"/>
            </a:solidFill>
          </p:spPr>
          <p:txBody>
            <a:bodyPr wrap="square" lIns="0" tIns="0" rIns="0" bIns="0" rtlCol="0"/>
            <a:lstStyle/>
            <a:p>
              <a:endParaRPr>
                <a:solidFill>
                  <a:prstClr val="black"/>
                </a:solidFill>
              </a:endParaRPr>
            </a:p>
          </p:txBody>
        </p:sp>
        <p:sp>
          <p:nvSpPr>
            <p:cNvPr id="67" name="object 34"/>
            <p:cNvSpPr/>
            <p:nvPr/>
          </p:nvSpPr>
          <p:spPr>
            <a:xfrm>
              <a:off x="6332982" y="2571750"/>
              <a:ext cx="574675" cy="314325"/>
            </a:xfrm>
            <a:custGeom>
              <a:avLst/>
              <a:gdLst/>
              <a:ahLst/>
              <a:cxnLst/>
              <a:rect l="l" t="t" r="r" b="b"/>
              <a:pathLst>
                <a:path w="574675" h="314325">
                  <a:moveTo>
                    <a:pt x="0" y="313944"/>
                  </a:moveTo>
                  <a:lnTo>
                    <a:pt x="574547" y="313944"/>
                  </a:lnTo>
                  <a:lnTo>
                    <a:pt x="574547"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68" name="object 35"/>
            <p:cNvSpPr/>
            <p:nvPr/>
          </p:nvSpPr>
          <p:spPr>
            <a:xfrm>
              <a:off x="6907530" y="2571750"/>
              <a:ext cx="574675" cy="314325"/>
            </a:xfrm>
            <a:custGeom>
              <a:avLst/>
              <a:gdLst/>
              <a:ahLst/>
              <a:cxnLst/>
              <a:rect l="l" t="t" r="r" b="b"/>
              <a:pathLst>
                <a:path w="574675" h="314325">
                  <a:moveTo>
                    <a:pt x="574548" y="0"/>
                  </a:moveTo>
                  <a:lnTo>
                    <a:pt x="0" y="0"/>
                  </a:lnTo>
                  <a:lnTo>
                    <a:pt x="0" y="313944"/>
                  </a:lnTo>
                  <a:lnTo>
                    <a:pt x="574548" y="313944"/>
                  </a:lnTo>
                  <a:lnTo>
                    <a:pt x="574548" y="0"/>
                  </a:lnTo>
                  <a:close/>
                </a:path>
              </a:pathLst>
            </a:custGeom>
            <a:solidFill>
              <a:srgbClr val="F1F1F1"/>
            </a:solidFill>
          </p:spPr>
          <p:txBody>
            <a:bodyPr wrap="square" lIns="0" tIns="0" rIns="0" bIns="0" rtlCol="0"/>
            <a:lstStyle/>
            <a:p>
              <a:endParaRPr>
                <a:solidFill>
                  <a:prstClr val="black"/>
                </a:solidFill>
              </a:endParaRPr>
            </a:p>
          </p:txBody>
        </p:sp>
        <p:sp>
          <p:nvSpPr>
            <p:cNvPr id="69" name="object 36"/>
            <p:cNvSpPr/>
            <p:nvPr/>
          </p:nvSpPr>
          <p:spPr>
            <a:xfrm>
              <a:off x="6907530" y="2571750"/>
              <a:ext cx="574675" cy="314325"/>
            </a:xfrm>
            <a:custGeom>
              <a:avLst/>
              <a:gdLst/>
              <a:ahLst/>
              <a:cxnLst/>
              <a:rect l="l" t="t" r="r" b="b"/>
              <a:pathLst>
                <a:path w="574675" h="314325">
                  <a:moveTo>
                    <a:pt x="0" y="313944"/>
                  </a:moveTo>
                  <a:lnTo>
                    <a:pt x="574548" y="313944"/>
                  </a:lnTo>
                  <a:lnTo>
                    <a:pt x="57454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grpSp>
      <p:sp>
        <p:nvSpPr>
          <p:cNvPr id="70" name="object 37"/>
          <p:cNvSpPr txBox="1"/>
          <p:nvPr/>
        </p:nvSpPr>
        <p:spPr>
          <a:xfrm>
            <a:off x="7055231" y="3406141"/>
            <a:ext cx="293370" cy="330835"/>
          </a:xfrm>
          <a:prstGeom prst="rect">
            <a:avLst/>
          </a:prstGeom>
        </p:spPr>
        <p:txBody>
          <a:bodyPr vert="horz" wrap="square" lIns="0" tIns="12700" rIns="0" bIns="0" rtlCol="0">
            <a:spAutoFit/>
          </a:bodyPr>
          <a:lstStyle/>
          <a:p>
            <a:pPr>
              <a:spcBef>
                <a:spcPts val="100"/>
              </a:spcBef>
            </a:pPr>
            <a:r>
              <a:rPr sz="2000" i="1" dirty="0">
                <a:solidFill>
                  <a:srgbClr val="EE3D42"/>
                </a:solidFill>
                <a:latin typeface="Consolas"/>
                <a:cs typeface="Consolas"/>
              </a:rPr>
              <a:t>Vn</a:t>
            </a:r>
            <a:endParaRPr sz="2000">
              <a:solidFill>
                <a:prstClr val="black"/>
              </a:solidFill>
              <a:latin typeface="Consolas"/>
              <a:cs typeface="Consolas"/>
            </a:endParaRPr>
          </a:p>
        </p:txBody>
      </p:sp>
      <p:grpSp>
        <p:nvGrpSpPr>
          <p:cNvPr id="71" name="object 38"/>
          <p:cNvGrpSpPr/>
          <p:nvPr/>
        </p:nvGrpSpPr>
        <p:grpSpPr>
          <a:xfrm>
            <a:off x="4255261" y="3416301"/>
            <a:ext cx="3696970" cy="339725"/>
            <a:chOff x="4255261" y="2559050"/>
            <a:chExt cx="3696970" cy="339725"/>
          </a:xfrm>
        </p:grpSpPr>
        <p:sp>
          <p:nvSpPr>
            <p:cNvPr id="72" name="object 39"/>
            <p:cNvSpPr/>
            <p:nvPr/>
          </p:nvSpPr>
          <p:spPr>
            <a:xfrm>
              <a:off x="4267961" y="2571750"/>
              <a:ext cx="457200" cy="314325"/>
            </a:xfrm>
            <a:custGeom>
              <a:avLst/>
              <a:gdLst/>
              <a:ahLst/>
              <a:cxnLst/>
              <a:rect l="l" t="t" r="r" b="b"/>
              <a:pathLst>
                <a:path w="457200" h="314325">
                  <a:moveTo>
                    <a:pt x="457200" y="0"/>
                  </a:moveTo>
                  <a:lnTo>
                    <a:pt x="0" y="0"/>
                  </a:lnTo>
                  <a:lnTo>
                    <a:pt x="0" y="313944"/>
                  </a:lnTo>
                  <a:lnTo>
                    <a:pt x="457200" y="313944"/>
                  </a:lnTo>
                  <a:lnTo>
                    <a:pt x="457200" y="0"/>
                  </a:lnTo>
                  <a:close/>
                </a:path>
              </a:pathLst>
            </a:custGeom>
            <a:solidFill>
              <a:srgbClr val="F1F1F1"/>
            </a:solidFill>
          </p:spPr>
          <p:txBody>
            <a:bodyPr wrap="square" lIns="0" tIns="0" rIns="0" bIns="0" rtlCol="0"/>
            <a:lstStyle/>
            <a:p>
              <a:endParaRPr>
                <a:solidFill>
                  <a:prstClr val="black"/>
                </a:solidFill>
              </a:endParaRPr>
            </a:p>
          </p:txBody>
        </p:sp>
        <p:sp>
          <p:nvSpPr>
            <p:cNvPr id="73" name="object 40"/>
            <p:cNvSpPr/>
            <p:nvPr/>
          </p:nvSpPr>
          <p:spPr>
            <a:xfrm>
              <a:off x="4267961" y="2571750"/>
              <a:ext cx="457200" cy="314325"/>
            </a:xfrm>
            <a:custGeom>
              <a:avLst/>
              <a:gdLst/>
              <a:ahLst/>
              <a:cxnLst/>
              <a:rect l="l" t="t" r="r" b="b"/>
              <a:pathLst>
                <a:path w="457200" h="314325">
                  <a:moveTo>
                    <a:pt x="0" y="313944"/>
                  </a:moveTo>
                  <a:lnTo>
                    <a:pt x="457200" y="313944"/>
                  </a:lnTo>
                  <a:lnTo>
                    <a:pt x="45720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74" name="object 41"/>
            <p:cNvSpPr/>
            <p:nvPr/>
          </p:nvSpPr>
          <p:spPr>
            <a:xfrm>
              <a:off x="7482077" y="2571750"/>
              <a:ext cx="457200" cy="314325"/>
            </a:xfrm>
            <a:custGeom>
              <a:avLst/>
              <a:gdLst/>
              <a:ahLst/>
              <a:cxnLst/>
              <a:rect l="l" t="t" r="r" b="b"/>
              <a:pathLst>
                <a:path w="457200" h="314325">
                  <a:moveTo>
                    <a:pt x="457200" y="0"/>
                  </a:moveTo>
                  <a:lnTo>
                    <a:pt x="0" y="0"/>
                  </a:lnTo>
                  <a:lnTo>
                    <a:pt x="0" y="313944"/>
                  </a:lnTo>
                  <a:lnTo>
                    <a:pt x="457200" y="313944"/>
                  </a:lnTo>
                  <a:lnTo>
                    <a:pt x="457200" y="0"/>
                  </a:lnTo>
                  <a:close/>
                </a:path>
              </a:pathLst>
            </a:custGeom>
            <a:solidFill>
              <a:srgbClr val="F1F1F1"/>
            </a:solidFill>
          </p:spPr>
          <p:txBody>
            <a:bodyPr wrap="square" lIns="0" tIns="0" rIns="0" bIns="0" rtlCol="0"/>
            <a:lstStyle/>
            <a:p>
              <a:endParaRPr>
                <a:solidFill>
                  <a:prstClr val="black"/>
                </a:solidFill>
              </a:endParaRPr>
            </a:p>
          </p:txBody>
        </p:sp>
        <p:sp>
          <p:nvSpPr>
            <p:cNvPr id="75" name="object 42"/>
            <p:cNvSpPr/>
            <p:nvPr/>
          </p:nvSpPr>
          <p:spPr>
            <a:xfrm>
              <a:off x="7482077" y="2571750"/>
              <a:ext cx="457200" cy="314325"/>
            </a:xfrm>
            <a:custGeom>
              <a:avLst/>
              <a:gdLst/>
              <a:ahLst/>
              <a:cxnLst/>
              <a:rect l="l" t="t" r="r" b="b"/>
              <a:pathLst>
                <a:path w="457200" h="314325">
                  <a:moveTo>
                    <a:pt x="0" y="313944"/>
                  </a:moveTo>
                  <a:lnTo>
                    <a:pt x="457200" y="313944"/>
                  </a:lnTo>
                  <a:lnTo>
                    <a:pt x="45720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grpSp>
      <p:sp>
        <p:nvSpPr>
          <p:cNvPr id="76" name="object 43"/>
          <p:cNvSpPr txBox="1"/>
          <p:nvPr/>
        </p:nvSpPr>
        <p:spPr>
          <a:xfrm>
            <a:off x="4268471" y="3096769"/>
            <a:ext cx="2492375" cy="661035"/>
          </a:xfrm>
          <a:prstGeom prst="rect">
            <a:avLst/>
          </a:prstGeom>
        </p:spPr>
        <p:txBody>
          <a:bodyPr vert="horz" wrap="square" lIns="0" tIns="12700" rIns="0" bIns="0" rtlCol="0">
            <a:spAutoFit/>
          </a:bodyPr>
          <a:lstStyle/>
          <a:p>
            <a:pPr>
              <a:lnSpc>
                <a:spcPts val="2260"/>
              </a:lnSpc>
              <a:spcBef>
                <a:spcPts val="100"/>
              </a:spcBef>
            </a:pPr>
            <a:r>
              <a:rPr sz="2000" b="1" i="1" spc="-145" dirty="0">
                <a:solidFill>
                  <a:srgbClr val="636363"/>
                </a:solidFill>
                <a:latin typeface="Book Antiqua"/>
                <a:cs typeface="Book Antiqua"/>
              </a:rPr>
              <a:t>Prev</a:t>
            </a:r>
            <a:endParaRPr sz="2000">
              <a:solidFill>
                <a:prstClr val="black"/>
              </a:solidFill>
              <a:latin typeface="Book Antiqua"/>
              <a:cs typeface="Book Antiqua"/>
            </a:endParaRPr>
          </a:p>
          <a:p>
            <a:pPr marL="152400">
              <a:lnSpc>
                <a:spcPts val="2740"/>
              </a:lnSpc>
              <a:tabLst>
                <a:tab pos="614680" algn="l"/>
                <a:tab pos="1179195" algn="l"/>
                <a:tab pos="2223135" algn="l"/>
              </a:tabLst>
            </a:pPr>
            <a:r>
              <a:rPr sz="3600" b="1" spc="-315" baseline="-3472" dirty="0">
                <a:solidFill>
                  <a:srgbClr val="EE3D42"/>
                </a:solidFill>
                <a:latin typeface="Trebuchet MS"/>
                <a:cs typeface="Trebuchet MS"/>
              </a:rPr>
              <a:t>¤	</a:t>
            </a:r>
            <a:r>
              <a:rPr sz="2100" b="1" i="1" spc="-310" dirty="0">
                <a:solidFill>
                  <a:srgbClr val="585858"/>
                </a:solidFill>
                <a:latin typeface="Trebuchet MS"/>
                <a:cs typeface="Trebuchet MS"/>
              </a:rPr>
              <a:t>K</a:t>
            </a:r>
            <a:r>
              <a:rPr sz="2100" b="1" i="1" spc="-285" dirty="0">
                <a:solidFill>
                  <a:srgbClr val="585858"/>
                </a:solidFill>
                <a:latin typeface="Trebuchet MS"/>
                <a:cs typeface="Trebuchet MS"/>
              </a:rPr>
              <a:t>1</a:t>
            </a:r>
            <a:r>
              <a:rPr sz="2100" b="1" i="1" dirty="0">
                <a:solidFill>
                  <a:srgbClr val="585858"/>
                </a:solidFill>
                <a:latin typeface="Trebuchet MS"/>
                <a:cs typeface="Trebuchet MS"/>
              </a:rPr>
              <a:t>	</a:t>
            </a:r>
            <a:r>
              <a:rPr sz="3000" i="1" baseline="2777" dirty="0">
                <a:solidFill>
                  <a:srgbClr val="EE3D42"/>
                </a:solidFill>
                <a:latin typeface="Consolas"/>
                <a:cs typeface="Consolas"/>
              </a:rPr>
              <a:t>V1</a:t>
            </a:r>
            <a:r>
              <a:rPr sz="3000" i="1" spc="509" baseline="2777" dirty="0">
                <a:solidFill>
                  <a:srgbClr val="EE3D42"/>
                </a:solidFill>
                <a:latin typeface="Consolas"/>
                <a:cs typeface="Consolas"/>
              </a:rPr>
              <a:t> </a:t>
            </a:r>
            <a:r>
              <a:rPr sz="3000" spc="225" baseline="2777" dirty="0">
                <a:solidFill>
                  <a:srgbClr val="44433E"/>
                </a:solidFill>
                <a:latin typeface="Calibri"/>
                <a:cs typeface="Calibri"/>
              </a:rPr>
              <a:t>••</a:t>
            </a:r>
            <a:r>
              <a:rPr sz="3000" baseline="2777" dirty="0">
                <a:solidFill>
                  <a:srgbClr val="44433E"/>
                </a:solidFill>
                <a:latin typeface="Calibri"/>
                <a:cs typeface="Calibri"/>
              </a:rPr>
              <a:t>•	</a:t>
            </a:r>
            <a:r>
              <a:rPr sz="2100" b="1" i="1" spc="-270" dirty="0">
                <a:solidFill>
                  <a:srgbClr val="585858"/>
                </a:solidFill>
                <a:latin typeface="Trebuchet MS"/>
                <a:cs typeface="Trebuchet MS"/>
              </a:rPr>
              <a:t>Kn</a:t>
            </a:r>
            <a:endParaRPr sz="2100">
              <a:solidFill>
                <a:prstClr val="black"/>
              </a:solidFill>
              <a:latin typeface="Trebuchet MS"/>
              <a:cs typeface="Trebuchet MS"/>
            </a:endParaRPr>
          </a:p>
        </p:txBody>
      </p:sp>
      <p:sp>
        <p:nvSpPr>
          <p:cNvPr id="77" name="object 44"/>
          <p:cNvSpPr txBox="1"/>
          <p:nvPr/>
        </p:nvSpPr>
        <p:spPr>
          <a:xfrm>
            <a:off x="7482205" y="3096768"/>
            <a:ext cx="469900" cy="680720"/>
          </a:xfrm>
          <a:prstGeom prst="rect">
            <a:avLst/>
          </a:prstGeom>
        </p:spPr>
        <p:txBody>
          <a:bodyPr vert="horz" wrap="square" lIns="0" tIns="12700" rIns="0" bIns="0" rtlCol="0">
            <a:spAutoFit/>
          </a:bodyPr>
          <a:lstStyle/>
          <a:p>
            <a:pPr marR="5080" algn="ctr">
              <a:lnSpc>
                <a:spcPts val="2340"/>
              </a:lnSpc>
              <a:spcBef>
                <a:spcPts val="100"/>
              </a:spcBef>
            </a:pPr>
            <a:r>
              <a:rPr sz="2000" b="1" i="1" spc="-165" dirty="0">
                <a:solidFill>
                  <a:srgbClr val="636363"/>
                </a:solidFill>
                <a:latin typeface="Book Antiqua"/>
                <a:cs typeface="Book Antiqua"/>
              </a:rPr>
              <a:t>Next</a:t>
            </a:r>
            <a:endParaRPr sz="2000">
              <a:solidFill>
                <a:prstClr val="black"/>
              </a:solidFill>
              <a:latin typeface="Book Antiqua"/>
              <a:cs typeface="Book Antiqua"/>
            </a:endParaRPr>
          </a:p>
          <a:p>
            <a:pPr marR="3175" algn="ctr">
              <a:lnSpc>
                <a:spcPts val="2820"/>
              </a:lnSpc>
            </a:pPr>
            <a:r>
              <a:rPr b="1" spc="-210" dirty="0">
                <a:solidFill>
                  <a:srgbClr val="EE3D42"/>
                </a:solidFill>
                <a:latin typeface="Trebuchet MS"/>
                <a:cs typeface="Trebuchet MS"/>
              </a:rPr>
              <a:t>¤</a:t>
            </a:r>
            <a:endParaRPr>
              <a:solidFill>
                <a:prstClr val="black"/>
              </a:solidFill>
              <a:latin typeface="Trebuchet MS"/>
              <a:cs typeface="Trebuchet MS"/>
            </a:endParaRPr>
          </a:p>
        </p:txBody>
      </p:sp>
      <p:sp>
        <p:nvSpPr>
          <p:cNvPr id="78" name="object 45"/>
          <p:cNvSpPr/>
          <p:nvPr/>
        </p:nvSpPr>
        <p:spPr>
          <a:xfrm>
            <a:off x="4280915" y="3416045"/>
            <a:ext cx="439420" cy="342900"/>
          </a:xfrm>
          <a:custGeom>
            <a:avLst/>
            <a:gdLst/>
            <a:ahLst/>
            <a:cxnLst/>
            <a:rect l="l" t="t" r="r" b="b"/>
            <a:pathLst>
              <a:path w="439420" h="342900">
                <a:moveTo>
                  <a:pt x="0" y="16002"/>
                </a:moveTo>
                <a:lnTo>
                  <a:pt x="0" y="7239"/>
                </a:lnTo>
                <a:lnTo>
                  <a:pt x="7238" y="0"/>
                </a:lnTo>
                <a:lnTo>
                  <a:pt x="16001" y="0"/>
                </a:lnTo>
                <a:lnTo>
                  <a:pt x="422910" y="0"/>
                </a:lnTo>
                <a:lnTo>
                  <a:pt x="431673" y="0"/>
                </a:lnTo>
                <a:lnTo>
                  <a:pt x="438912" y="7239"/>
                </a:lnTo>
                <a:lnTo>
                  <a:pt x="438912" y="16002"/>
                </a:lnTo>
                <a:lnTo>
                  <a:pt x="438912" y="326898"/>
                </a:lnTo>
                <a:lnTo>
                  <a:pt x="438912" y="335661"/>
                </a:lnTo>
                <a:lnTo>
                  <a:pt x="431673" y="342900"/>
                </a:lnTo>
                <a:lnTo>
                  <a:pt x="422910" y="342900"/>
                </a:lnTo>
                <a:lnTo>
                  <a:pt x="16001" y="342900"/>
                </a:lnTo>
                <a:lnTo>
                  <a:pt x="7238" y="342900"/>
                </a:lnTo>
                <a:lnTo>
                  <a:pt x="0" y="335661"/>
                </a:lnTo>
                <a:lnTo>
                  <a:pt x="0" y="326898"/>
                </a:lnTo>
                <a:lnTo>
                  <a:pt x="0" y="16002"/>
                </a:lnTo>
                <a:close/>
              </a:path>
            </a:pathLst>
          </a:custGeom>
          <a:ln w="57150">
            <a:solidFill>
              <a:srgbClr val="EE3D42"/>
            </a:solidFill>
          </a:ln>
        </p:spPr>
        <p:txBody>
          <a:bodyPr wrap="square" lIns="0" tIns="0" rIns="0" bIns="0" rtlCol="0"/>
          <a:lstStyle/>
          <a:p>
            <a:endParaRPr>
              <a:solidFill>
                <a:prstClr val="black"/>
              </a:solidFill>
            </a:endParaRPr>
          </a:p>
        </p:txBody>
      </p:sp>
      <p:sp>
        <p:nvSpPr>
          <p:cNvPr id="79" name="object 46"/>
          <p:cNvSpPr/>
          <p:nvPr/>
        </p:nvSpPr>
        <p:spPr>
          <a:xfrm>
            <a:off x="7499604" y="3416045"/>
            <a:ext cx="440690" cy="342900"/>
          </a:xfrm>
          <a:custGeom>
            <a:avLst/>
            <a:gdLst/>
            <a:ahLst/>
            <a:cxnLst/>
            <a:rect l="l" t="t" r="r" b="b"/>
            <a:pathLst>
              <a:path w="440690" h="342900">
                <a:moveTo>
                  <a:pt x="0" y="16002"/>
                </a:moveTo>
                <a:lnTo>
                  <a:pt x="0" y="7239"/>
                </a:lnTo>
                <a:lnTo>
                  <a:pt x="7239" y="0"/>
                </a:lnTo>
                <a:lnTo>
                  <a:pt x="16001" y="0"/>
                </a:lnTo>
                <a:lnTo>
                  <a:pt x="424434" y="0"/>
                </a:lnTo>
                <a:lnTo>
                  <a:pt x="433197" y="0"/>
                </a:lnTo>
                <a:lnTo>
                  <a:pt x="440436" y="7239"/>
                </a:lnTo>
                <a:lnTo>
                  <a:pt x="440436" y="16002"/>
                </a:lnTo>
                <a:lnTo>
                  <a:pt x="440436" y="326898"/>
                </a:lnTo>
                <a:lnTo>
                  <a:pt x="440436" y="335661"/>
                </a:lnTo>
                <a:lnTo>
                  <a:pt x="433197" y="342900"/>
                </a:lnTo>
                <a:lnTo>
                  <a:pt x="424434" y="342900"/>
                </a:lnTo>
                <a:lnTo>
                  <a:pt x="16001" y="342900"/>
                </a:lnTo>
                <a:lnTo>
                  <a:pt x="7239" y="342900"/>
                </a:lnTo>
                <a:lnTo>
                  <a:pt x="0" y="335661"/>
                </a:lnTo>
                <a:lnTo>
                  <a:pt x="0" y="326898"/>
                </a:lnTo>
                <a:lnTo>
                  <a:pt x="0" y="16002"/>
                </a:lnTo>
                <a:close/>
              </a:path>
            </a:pathLst>
          </a:custGeom>
          <a:ln w="57150">
            <a:solidFill>
              <a:srgbClr val="EE3D42"/>
            </a:solidFill>
          </a:ln>
        </p:spPr>
        <p:txBody>
          <a:bodyPr wrap="square" lIns="0" tIns="0" rIns="0" bIns="0" rtlCol="0"/>
          <a:lstStyle/>
          <a:p>
            <a:endParaRPr>
              <a:solidFill>
                <a:prstClr val="black"/>
              </a:solidFill>
            </a:endParaRPr>
          </a:p>
        </p:txBody>
      </p:sp>
      <p:sp>
        <p:nvSpPr>
          <p:cNvPr id="80" name="object 47"/>
          <p:cNvSpPr txBox="1"/>
          <p:nvPr/>
        </p:nvSpPr>
        <p:spPr>
          <a:xfrm>
            <a:off x="3090799" y="3387853"/>
            <a:ext cx="747395" cy="330835"/>
          </a:xfrm>
          <a:prstGeom prst="rect">
            <a:avLst/>
          </a:prstGeom>
        </p:spPr>
        <p:txBody>
          <a:bodyPr vert="horz" wrap="square" lIns="0" tIns="12700" rIns="0" bIns="0" rtlCol="0">
            <a:spAutoFit/>
          </a:bodyPr>
          <a:lstStyle/>
          <a:p>
            <a:pPr marL="12700">
              <a:spcBef>
                <a:spcPts val="100"/>
              </a:spcBef>
            </a:pPr>
            <a:r>
              <a:rPr sz="2000" b="1" i="1" spc="-170" dirty="0">
                <a:solidFill>
                  <a:srgbClr val="EE3D42"/>
                </a:solidFill>
                <a:latin typeface="Book Antiqua"/>
                <a:cs typeface="Book Antiqua"/>
              </a:rPr>
              <a:t>PageID</a:t>
            </a:r>
            <a:endParaRPr sz="2000" dirty="0">
              <a:solidFill>
                <a:prstClr val="black"/>
              </a:solidFill>
              <a:latin typeface="Book Antiqua"/>
              <a:cs typeface="Book Antiqua"/>
            </a:endParaRPr>
          </a:p>
        </p:txBody>
      </p:sp>
      <p:sp>
        <p:nvSpPr>
          <p:cNvPr id="81" name="object 48"/>
          <p:cNvSpPr txBox="1"/>
          <p:nvPr/>
        </p:nvSpPr>
        <p:spPr>
          <a:xfrm>
            <a:off x="8333994" y="3387853"/>
            <a:ext cx="747395" cy="330835"/>
          </a:xfrm>
          <a:prstGeom prst="rect">
            <a:avLst/>
          </a:prstGeom>
        </p:spPr>
        <p:txBody>
          <a:bodyPr vert="horz" wrap="square" lIns="0" tIns="12700" rIns="0" bIns="0" rtlCol="0">
            <a:spAutoFit/>
          </a:bodyPr>
          <a:lstStyle/>
          <a:p>
            <a:pPr marL="12700">
              <a:spcBef>
                <a:spcPts val="100"/>
              </a:spcBef>
            </a:pPr>
            <a:r>
              <a:rPr sz="2000" b="1" i="1" spc="-170" dirty="0">
                <a:solidFill>
                  <a:srgbClr val="EE3D42"/>
                </a:solidFill>
                <a:latin typeface="Book Antiqua"/>
                <a:cs typeface="Book Antiqua"/>
              </a:rPr>
              <a:t>PageID</a:t>
            </a:r>
            <a:endParaRPr sz="2000">
              <a:solidFill>
                <a:prstClr val="black"/>
              </a:solidFill>
              <a:latin typeface="Book Antiqua"/>
              <a:cs typeface="Book Antiqua"/>
            </a:endParaRPr>
          </a:p>
        </p:txBody>
      </p:sp>
      <p:sp>
        <p:nvSpPr>
          <p:cNvPr id="86" name="object 27">
            <a:extLst>
              <a:ext uri="{FF2B5EF4-FFF2-40B4-BE49-F238E27FC236}">
                <a16:creationId xmlns:a16="http://schemas.microsoft.com/office/drawing/2014/main" id="{B805DC4C-265B-4094-BAA8-2B0588F260BC}"/>
              </a:ext>
            </a:extLst>
          </p:cNvPr>
          <p:cNvSpPr/>
          <p:nvPr/>
        </p:nvSpPr>
        <p:spPr>
          <a:xfrm>
            <a:off x="4723639" y="3831336"/>
            <a:ext cx="1152525" cy="276225"/>
          </a:xfrm>
          <a:custGeom>
            <a:avLst/>
            <a:gdLst/>
            <a:ahLst/>
            <a:cxnLst/>
            <a:rect l="l" t="t" r="r" b="b"/>
            <a:pathLst>
              <a:path w="1152525" h="276225">
                <a:moveTo>
                  <a:pt x="0" y="0"/>
                </a:moveTo>
                <a:lnTo>
                  <a:pt x="29267" y="60666"/>
                </a:lnTo>
                <a:lnTo>
                  <a:pt x="63261" y="86274"/>
                </a:lnTo>
                <a:lnTo>
                  <a:pt x="107861" y="107630"/>
                </a:lnTo>
                <a:lnTo>
                  <a:pt x="161341" y="123908"/>
                </a:lnTo>
                <a:lnTo>
                  <a:pt x="221975" y="134280"/>
                </a:lnTo>
                <a:lnTo>
                  <a:pt x="288036" y="137921"/>
                </a:lnTo>
                <a:lnTo>
                  <a:pt x="354096" y="141563"/>
                </a:lnTo>
                <a:lnTo>
                  <a:pt x="414730" y="151935"/>
                </a:lnTo>
                <a:lnTo>
                  <a:pt x="468210" y="168213"/>
                </a:lnTo>
                <a:lnTo>
                  <a:pt x="512810" y="189569"/>
                </a:lnTo>
                <a:lnTo>
                  <a:pt x="546804" y="215177"/>
                </a:lnTo>
                <a:lnTo>
                  <a:pt x="576072" y="275844"/>
                </a:lnTo>
                <a:lnTo>
                  <a:pt x="583676" y="244211"/>
                </a:lnTo>
                <a:lnTo>
                  <a:pt x="639333" y="189569"/>
                </a:lnTo>
                <a:lnTo>
                  <a:pt x="683933" y="168213"/>
                </a:lnTo>
                <a:lnTo>
                  <a:pt x="737413" y="151935"/>
                </a:lnTo>
                <a:lnTo>
                  <a:pt x="798047" y="141563"/>
                </a:lnTo>
                <a:lnTo>
                  <a:pt x="864108" y="137921"/>
                </a:lnTo>
                <a:lnTo>
                  <a:pt x="930168" y="134280"/>
                </a:lnTo>
                <a:lnTo>
                  <a:pt x="990802" y="123908"/>
                </a:lnTo>
                <a:lnTo>
                  <a:pt x="1044282" y="107630"/>
                </a:lnTo>
                <a:lnTo>
                  <a:pt x="1088882" y="86274"/>
                </a:lnTo>
                <a:lnTo>
                  <a:pt x="1122876" y="60666"/>
                </a:lnTo>
                <a:lnTo>
                  <a:pt x="1144539" y="31632"/>
                </a:lnTo>
                <a:lnTo>
                  <a:pt x="1152144" y="0"/>
                </a:lnTo>
              </a:path>
            </a:pathLst>
          </a:custGeom>
          <a:ln w="38100">
            <a:solidFill>
              <a:srgbClr val="EE3D42"/>
            </a:solidFill>
          </a:ln>
        </p:spPr>
        <p:txBody>
          <a:bodyPr wrap="square" lIns="0" tIns="0" rIns="0" bIns="0" rtlCol="0"/>
          <a:lstStyle/>
          <a:p>
            <a:endParaRPr>
              <a:solidFill>
                <a:prstClr val="black"/>
              </a:solidFill>
            </a:endParaRPr>
          </a:p>
        </p:txBody>
      </p:sp>
      <p:sp>
        <p:nvSpPr>
          <p:cNvPr id="87" name="object 28">
            <a:extLst>
              <a:ext uri="{FF2B5EF4-FFF2-40B4-BE49-F238E27FC236}">
                <a16:creationId xmlns:a16="http://schemas.microsoft.com/office/drawing/2014/main" id="{F026A4BD-73DD-47FF-9B58-E2A0967C9BE7}"/>
              </a:ext>
            </a:extLst>
          </p:cNvPr>
          <p:cNvSpPr txBox="1"/>
          <p:nvPr/>
        </p:nvSpPr>
        <p:spPr>
          <a:xfrm>
            <a:off x="4766818" y="4095497"/>
            <a:ext cx="1071245" cy="330835"/>
          </a:xfrm>
          <a:prstGeom prst="rect">
            <a:avLst/>
          </a:prstGeom>
        </p:spPr>
        <p:txBody>
          <a:bodyPr vert="horz" wrap="square" lIns="0" tIns="12700" rIns="0" bIns="0" rtlCol="0">
            <a:spAutoFit/>
          </a:bodyPr>
          <a:lstStyle/>
          <a:p>
            <a:pPr marL="12700">
              <a:spcBef>
                <a:spcPts val="100"/>
              </a:spcBef>
            </a:pPr>
            <a:r>
              <a:rPr sz="2000" b="1" i="1" spc="-105" dirty="0">
                <a:solidFill>
                  <a:srgbClr val="636363"/>
                </a:solidFill>
                <a:latin typeface="Book Antiqua"/>
                <a:cs typeface="Book Antiqua"/>
              </a:rPr>
              <a:t>Ke</a:t>
            </a:r>
            <a:r>
              <a:rPr sz="2000" b="1" i="1" spc="-25" dirty="0">
                <a:solidFill>
                  <a:srgbClr val="636363"/>
                </a:solidFill>
                <a:latin typeface="Book Antiqua"/>
                <a:cs typeface="Book Antiqua"/>
              </a:rPr>
              <a:t>y</a:t>
            </a:r>
            <a:r>
              <a:rPr sz="2000" b="1" i="1" spc="-425" dirty="0">
                <a:solidFill>
                  <a:srgbClr val="636363"/>
                </a:solidFill>
                <a:latin typeface="Book Antiqua"/>
                <a:cs typeface="Book Antiqua"/>
              </a:rPr>
              <a:t>+</a:t>
            </a:r>
            <a:r>
              <a:rPr sz="2000" b="1" i="1" spc="-265" dirty="0">
                <a:solidFill>
                  <a:srgbClr val="636363"/>
                </a:solidFill>
                <a:latin typeface="Book Antiqua"/>
                <a:cs typeface="Book Antiqua"/>
              </a:rPr>
              <a:t>V</a:t>
            </a:r>
            <a:r>
              <a:rPr sz="2000" b="1" i="1" spc="-225" dirty="0">
                <a:solidFill>
                  <a:srgbClr val="636363"/>
                </a:solidFill>
                <a:latin typeface="Book Antiqua"/>
                <a:cs typeface="Book Antiqua"/>
              </a:rPr>
              <a:t>a</a:t>
            </a:r>
            <a:r>
              <a:rPr sz="2000" b="1" i="1" spc="-150" dirty="0">
                <a:solidFill>
                  <a:srgbClr val="636363"/>
                </a:solidFill>
                <a:latin typeface="Book Antiqua"/>
                <a:cs typeface="Book Antiqua"/>
              </a:rPr>
              <a:t>lue</a:t>
            </a:r>
            <a:endParaRPr sz="2000" dirty="0">
              <a:solidFill>
                <a:prstClr val="black"/>
              </a:solidFill>
              <a:latin typeface="Book Antiqua"/>
              <a:cs typeface="Book Antiqua"/>
            </a:endParaRPr>
          </a:p>
        </p:txBody>
      </p:sp>
      <p:sp>
        <p:nvSpPr>
          <p:cNvPr id="89" name="矩形 88">
            <a:extLst>
              <a:ext uri="{FF2B5EF4-FFF2-40B4-BE49-F238E27FC236}">
                <a16:creationId xmlns:a16="http://schemas.microsoft.com/office/drawing/2014/main" id="{59A06975-1721-4D00-85F5-365AEE464033}"/>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554793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树叶子结点</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47</a:t>
            </a:fld>
            <a:endParaRPr lang="zh-CN" altLang="en-US">
              <a:solidFill>
                <a:srgbClr val="04617B">
                  <a:shade val="90000"/>
                </a:srgbClr>
              </a:solidFill>
            </a:endParaRPr>
          </a:p>
        </p:txBody>
      </p:sp>
      <p:grpSp>
        <p:nvGrpSpPr>
          <p:cNvPr id="78" name="组 77"/>
          <p:cNvGrpSpPr/>
          <p:nvPr/>
        </p:nvGrpSpPr>
        <p:grpSpPr>
          <a:xfrm>
            <a:off x="3874770" y="2732533"/>
            <a:ext cx="4439920" cy="2220595"/>
            <a:chOff x="3874770" y="1875282"/>
            <a:chExt cx="4439920" cy="2220595"/>
          </a:xfrm>
        </p:grpSpPr>
        <p:sp>
          <p:nvSpPr>
            <p:cNvPr id="79" name="object 3"/>
            <p:cNvSpPr/>
            <p:nvPr/>
          </p:nvSpPr>
          <p:spPr>
            <a:xfrm>
              <a:off x="3874770" y="1875282"/>
              <a:ext cx="4439920" cy="2220595"/>
            </a:xfrm>
            <a:custGeom>
              <a:avLst/>
              <a:gdLst/>
              <a:ahLst/>
              <a:cxnLst/>
              <a:rect l="l" t="t" r="r" b="b"/>
              <a:pathLst>
                <a:path w="4439920" h="2220595">
                  <a:moveTo>
                    <a:pt x="4439412" y="0"/>
                  </a:moveTo>
                  <a:lnTo>
                    <a:pt x="0" y="0"/>
                  </a:lnTo>
                  <a:lnTo>
                    <a:pt x="0" y="2220468"/>
                  </a:lnTo>
                  <a:lnTo>
                    <a:pt x="4439412" y="2220468"/>
                  </a:lnTo>
                  <a:lnTo>
                    <a:pt x="4439412" y="0"/>
                  </a:lnTo>
                  <a:close/>
                </a:path>
              </a:pathLst>
            </a:custGeom>
            <a:solidFill>
              <a:srgbClr val="D9D9D9"/>
            </a:solidFill>
          </p:spPr>
          <p:txBody>
            <a:bodyPr wrap="square" lIns="0" tIns="0" rIns="0" bIns="0" rtlCol="0"/>
            <a:lstStyle/>
            <a:p>
              <a:endParaRPr>
                <a:solidFill>
                  <a:prstClr val="black"/>
                </a:solidFill>
              </a:endParaRPr>
            </a:p>
          </p:txBody>
        </p:sp>
        <p:sp>
          <p:nvSpPr>
            <p:cNvPr id="80" name="object 4"/>
            <p:cNvSpPr/>
            <p:nvPr/>
          </p:nvSpPr>
          <p:spPr>
            <a:xfrm>
              <a:off x="3874770" y="1875282"/>
              <a:ext cx="4439920" cy="2220595"/>
            </a:xfrm>
            <a:custGeom>
              <a:avLst/>
              <a:gdLst/>
              <a:ahLst/>
              <a:cxnLst/>
              <a:rect l="l" t="t" r="r" b="b"/>
              <a:pathLst>
                <a:path w="4439920" h="2220595">
                  <a:moveTo>
                    <a:pt x="0" y="2220468"/>
                  </a:moveTo>
                  <a:lnTo>
                    <a:pt x="4439412" y="2220468"/>
                  </a:lnTo>
                  <a:lnTo>
                    <a:pt x="4439412" y="0"/>
                  </a:lnTo>
                  <a:lnTo>
                    <a:pt x="0" y="0"/>
                  </a:lnTo>
                  <a:lnTo>
                    <a:pt x="0" y="2220468"/>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81" name="组 80"/>
          <p:cNvGrpSpPr/>
          <p:nvPr/>
        </p:nvGrpSpPr>
        <p:grpSpPr>
          <a:xfrm>
            <a:off x="377190" y="3048000"/>
            <a:ext cx="2705100" cy="1219200"/>
            <a:chOff x="377190" y="2190750"/>
            <a:chExt cx="2705100" cy="1219200"/>
          </a:xfrm>
        </p:grpSpPr>
        <p:sp>
          <p:nvSpPr>
            <p:cNvPr id="117" name="object 7"/>
            <p:cNvSpPr/>
            <p:nvPr/>
          </p:nvSpPr>
          <p:spPr>
            <a:xfrm>
              <a:off x="1425701" y="2190750"/>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solidFill>
              <a:srgbClr val="D9D9D9"/>
            </a:solidFill>
          </p:spPr>
          <p:txBody>
            <a:bodyPr wrap="square" lIns="0" tIns="0" rIns="0" bIns="0" rtlCol="0"/>
            <a:lstStyle/>
            <a:p>
              <a:endParaRPr>
                <a:solidFill>
                  <a:prstClr val="black"/>
                </a:solidFill>
              </a:endParaRPr>
            </a:p>
          </p:txBody>
        </p:sp>
        <p:sp>
          <p:nvSpPr>
            <p:cNvPr id="118" name="object 8"/>
            <p:cNvSpPr/>
            <p:nvPr/>
          </p:nvSpPr>
          <p:spPr>
            <a:xfrm>
              <a:off x="1425701" y="2190750"/>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19" name="object 9"/>
            <p:cNvSpPr/>
            <p:nvPr/>
          </p:nvSpPr>
          <p:spPr>
            <a:xfrm>
              <a:off x="726186" y="26860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20" name="object 10"/>
            <p:cNvSpPr/>
            <p:nvPr/>
          </p:nvSpPr>
          <p:spPr>
            <a:xfrm>
              <a:off x="726186" y="26860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21" name="object 11"/>
            <p:cNvSpPr/>
            <p:nvPr/>
          </p:nvSpPr>
          <p:spPr>
            <a:xfrm>
              <a:off x="992123" y="2418588"/>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solidFill>
              <a:srgbClr val="636363"/>
            </a:solidFill>
          </p:spPr>
          <p:txBody>
            <a:bodyPr wrap="square" lIns="0" tIns="0" rIns="0" bIns="0" rtlCol="0"/>
            <a:lstStyle/>
            <a:p>
              <a:endParaRPr>
                <a:solidFill>
                  <a:prstClr val="black"/>
                </a:solidFill>
              </a:endParaRPr>
            </a:p>
          </p:txBody>
        </p:sp>
        <p:sp>
          <p:nvSpPr>
            <p:cNvPr id="122" name="object 12"/>
            <p:cNvSpPr/>
            <p:nvPr/>
          </p:nvSpPr>
          <p:spPr>
            <a:xfrm>
              <a:off x="2123694" y="26860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23" name="object 13"/>
            <p:cNvSpPr/>
            <p:nvPr/>
          </p:nvSpPr>
          <p:spPr>
            <a:xfrm>
              <a:off x="2123694" y="26860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24" name="object 14"/>
            <p:cNvSpPr/>
            <p:nvPr/>
          </p:nvSpPr>
          <p:spPr>
            <a:xfrm>
              <a:off x="1723390" y="2418588"/>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solidFill>
              <a:srgbClr val="636363"/>
            </a:solidFill>
          </p:spPr>
          <p:txBody>
            <a:bodyPr wrap="square" lIns="0" tIns="0" rIns="0" bIns="0" rtlCol="0"/>
            <a:lstStyle/>
            <a:p>
              <a:endParaRPr>
                <a:solidFill>
                  <a:prstClr val="black"/>
                </a:solidFill>
              </a:endParaRPr>
            </a:p>
          </p:txBody>
        </p:sp>
        <p:sp>
          <p:nvSpPr>
            <p:cNvPr id="125" name="object 15"/>
            <p:cNvSpPr/>
            <p:nvPr/>
          </p:nvSpPr>
          <p:spPr>
            <a:xfrm>
              <a:off x="377190"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26" name="object 16"/>
            <p:cNvSpPr/>
            <p:nvPr/>
          </p:nvSpPr>
          <p:spPr>
            <a:xfrm>
              <a:off x="377190"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27" name="object 17"/>
            <p:cNvSpPr/>
            <p:nvPr/>
          </p:nvSpPr>
          <p:spPr>
            <a:xfrm>
              <a:off x="1075181"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28" name="object 18"/>
            <p:cNvSpPr/>
            <p:nvPr/>
          </p:nvSpPr>
          <p:spPr>
            <a:xfrm>
              <a:off x="1075181"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29" name="object 19"/>
            <p:cNvSpPr/>
            <p:nvPr/>
          </p:nvSpPr>
          <p:spPr>
            <a:xfrm>
              <a:off x="643128" y="2913887"/>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sp>
          <p:nvSpPr>
            <p:cNvPr id="130" name="object 20"/>
            <p:cNvSpPr/>
            <p:nvPr/>
          </p:nvSpPr>
          <p:spPr>
            <a:xfrm>
              <a:off x="1774698"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31" name="object 21"/>
            <p:cNvSpPr/>
            <p:nvPr/>
          </p:nvSpPr>
          <p:spPr>
            <a:xfrm>
              <a:off x="1774698"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32" name="object 22"/>
            <p:cNvSpPr/>
            <p:nvPr/>
          </p:nvSpPr>
          <p:spPr>
            <a:xfrm>
              <a:off x="2472690"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33" name="object 23"/>
            <p:cNvSpPr/>
            <p:nvPr/>
          </p:nvSpPr>
          <p:spPr>
            <a:xfrm>
              <a:off x="2472690"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34" name="object 24"/>
            <p:cNvSpPr/>
            <p:nvPr/>
          </p:nvSpPr>
          <p:spPr>
            <a:xfrm>
              <a:off x="2040636" y="2913887"/>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grpSp>
      <p:sp>
        <p:nvSpPr>
          <p:cNvPr id="135" name="object 26"/>
          <p:cNvSpPr txBox="1"/>
          <p:nvPr/>
        </p:nvSpPr>
        <p:spPr>
          <a:xfrm>
            <a:off x="4133216" y="3507614"/>
            <a:ext cx="1158875" cy="330835"/>
          </a:xfrm>
          <a:prstGeom prst="rect">
            <a:avLst/>
          </a:prstGeom>
        </p:spPr>
        <p:txBody>
          <a:bodyPr vert="horz" wrap="square" lIns="0" tIns="12700" rIns="0" bIns="0" rtlCol="0">
            <a:spAutoFit/>
          </a:bodyPr>
          <a:lstStyle/>
          <a:p>
            <a:pPr marL="12700">
              <a:spcBef>
                <a:spcPts val="100"/>
              </a:spcBef>
            </a:pPr>
            <a:r>
              <a:rPr sz="2000" b="1" i="1" spc="-175" dirty="0">
                <a:solidFill>
                  <a:srgbClr val="636363"/>
                </a:solidFill>
                <a:latin typeface="Book Antiqua"/>
                <a:cs typeface="Book Antiqua"/>
              </a:rPr>
              <a:t>Sorted</a:t>
            </a:r>
            <a:r>
              <a:rPr sz="2000" b="1" i="1" spc="-200" dirty="0">
                <a:solidFill>
                  <a:srgbClr val="636363"/>
                </a:solidFill>
                <a:latin typeface="Book Antiqua"/>
                <a:cs typeface="Book Antiqua"/>
              </a:rPr>
              <a:t> </a:t>
            </a:r>
            <a:r>
              <a:rPr sz="2000" b="1" i="1" spc="-140" dirty="0">
                <a:solidFill>
                  <a:srgbClr val="636363"/>
                </a:solidFill>
                <a:latin typeface="Book Antiqua"/>
                <a:cs typeface="Book Antiqua"/>
              </a:rPr>
              <a:t>Keys</a:t>
            </a:r>
            <a:endParaRPr sz="2000">
              <a:solidFill>
                <a:prstClr val="black"/>
              </a:solidFill>
              <a:latin typeface="Book Antiqua"/>
              <a:cs typeface="Book Antiqua"/>
            </a:endParaRPr>
          </a:p>
        </p:txBody>
      </p:sp>
      <p:graphicFrame>
        <p:nvGraphicFramePr>
          <p:cNvPr id="136" name="object 27"/>
          <p:cNvGraphicFramePr>
            <a:graphicFrameLocks noGrp="1"/>
          </p:cNvGraphicFramePr>
          <p:nvPr>
            <p:extLst/>
          </p:nvPr>
        </p:nvGraphicFramePr>
        <p:xfrm>
          <a:off x="4133342" y="3820161"/>
          <a:ext cx="2880359" cy="312419"/>
        </p:xfrm>
        <a:graphic>
          <a:graphicData uri="http://schemas.openxmlformats.org/drawingml/2006/table">
            <a:tbl>
              <a:tblPr firstRow="1" bandRow="1">
                <a:tableStyleId>{2D5ABB26-0587-4C30-8999-92F81FD0307C}</a:tableStyleId>
              </a:tblPr>
              <a:tblGrid>
                <a:gridCol w="575310">
                  <a:extLst>
                    <a:ext uri="{9D8B030D-6E8A-4147-A177-3AD203B41FA5}">
                      <a16:colId xmlns:a16="http://schemas.microsoft.com/office/drawing/2014/main" val="20000"/>
                    </a:ext>
                  </a:extLst>
                </a:gridCol>
                <a:gridCol w="576579">
                  <a:extLst>
                    <a:ext uri="{9D8B030D-6E8A-4147-A177-3AD203B41FA5}">
                      <a16:colId xmlns:a16="http://schemas.microsoft.com/office/drawing/2014/main" val="20001"/>
                    </a:ext>
                  </a:extLst>
                </a:gridCol>
                <a:gridCol w="576580">
                  <a:extLst>
                    <a:ext uri="{9D8B030D-6E8A-4147-A177-3AD203B41FA5}">
                      <a16:colId xmlns:a16="http://schemas.microsoft.com/office/drawing/2014/main" val="20002"/>
                    </a:ext>
                  </a:extLst>
                </a:gridCol>
                <a:gridCol w="57721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tblGrid>
              <a:tr h="312419">
                <a:tc>
                  <a:txBody>
                    <a:bodyPr/>
                    <a:lstStyle/>
                    <a:p>
                      <a:pPr marL="158750">
                        <a:lnSpc>
                          <a:spcPts val="2360"/>
                        </a:lnSpc>
                      </a:pPr>
                      <a:r>
                        <a:rPr sz="2100" b="1" i="1" spc="-295" dirty="0">
                          <a:solidFill>
                            <a:srgbClr val="585858"/>
                          </a:solidFill>
                          <a:latin typeface="Trebuchet MS"/>
                          <a:cs typeface="Trebuchet MS"/>
                        </a:rPr>
                        <a:t>K1</a:t>
                      </a:r>
                      <a:endParaRPr sz="21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655">
                        <a:lnSpc>
                          <a:spcPts val="2360"/>
                        </a:lnSpc>
                      </a:pPr>
                      <a:r>
                        <a:rPr sz="2100" b="1" i="1" spc="-295" dirty="0">
                          <a:solidFill>
                            <a:srgbClr val="585858"/>
                          </a:solidFill>
                          <a:latin typeface="Trebuchet MS"/>
                          <a:cs typeface="Trebuchet MS"/>
                        </a:rPr>
                        <a:t>K2</a:t>
                      </a:r>
                      <a:endParaRPr sz="21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655">
                        <a:lnSpc>
                          <a:spcPts val="2360"/>
                        </a:lnSpc>
                      </a:pPr>
                      <a:r>
                        <a:rPr sz="2100" b="1" i="1" spc="-295" dirty="0">
                          <a:solidFill>
                            <a:srgbClr val="585858"/>
                          </a:solidFill>
                          <a:latin typeface="Trebuchet MS"/>
                          <a:cs typeface="Trebuchet MS"/>
                        </a:rPr>
                        <a:t>K3</a:t>
                      </a:r>
                      <a:endParaRPr sz="21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655">
                        <a:lnSpc>
                          <a:spcPts val="2360"/>
                        </a:lnSpc>
                      </a:pPr>
                      <a:r>
                        <a:rPr sz="2100" b="1" i="1" spc="-295" dirty="0">
                          <a:solidFill>
                            <a:srgbClr val="585858"/>
                          </a:solidFill>
                          <a:latin typeface="Trebuchet MS"/>
                          <a:cs typeface="Trebuchet MS"/>
                        </a:rPr>
                        <a:t>K4</a:t>
                      </a:r>
                      <a:endParaRPr sz="21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020">
                        <a:lnSpc>
                          <a:spcPts val="2360"/>
                        </a:lnSpc>
                      </a:pPr>
                      <a:r>
                        <a:rPr sz="2100" b="1" i="1" spc="-295" dirty="0">
                          <a:solidFill>
                            <a:srgbClr val="585858"/>
                          </a:solidFill>
                          <a:latin typeface="Trebuchet MS"/>
                          <a:cs typeface="Trebuchet MS"/>
                        </a:rPr>
                        <a:t>K5</a:t>
                      </a:r>
                      <a:endParaRPr sz="21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extLst>
                  <a:ext uri="{0D108BD9-81ED-4DB2-BD59-A6C34878D82A}">
                    <a16:rowId xmlns:a16="http://schemas.microsoft.com/office/drawing/2014/main" val="10000"/>
                  </a:ext>
                </a:extLst>
              </a:tr>
            </a:tbl>
          </a:graphicData>
        </a:graphic>
      </p:graphicFrame>
      <p:sp>
        <p:nvSpPr>
          <p:cNvPr id="137" name="object 28"/>
          <p:cNvSpPr txBox="1"/>
          <p:nvPr/>
        </p:nvSpPr>
        <p:spPr>
          <a:xfrm>
            <a:off x="7034910" y="3807461"/>
            <a:ext cx="445134" cy="330835"/>
          </a:xfrm>
          <a:prstGeom prst="rect">
            <a:avLst/>
          </a:prstGeom>
        </p:spPr>
        <p:txBody>
          <a:bodyPr vert="horz" wrap="square" lIns="0" tIns="12700" rIns="0" bIns="0" rtlCol="0">
            <a:spAutoFit/>
          </a:bodyPr>
          <a:lstStyle/>
          <a:p>
            <a:pPr marL="12700">
              <a:spcBef>
                <a:spcPts val="100"/>
              </a:spcBef>
            </a:pPr>
            <a:r>
              <a:rPr sz="2000" spc="150" dirty="0">
                <a:solidFill>
                  <a:srgbClr val="44433E"/>
                </a:solidFill>
                <a:latin typeface="Calibri"/>
                <a:cs typeface="Calibri"/>
              </a:rPr>
              <a:t>••</a:t>
            </a:r>
            <a:r>
              <a:rPr sz="2000" dirty="0">
                <a:solidFill>
                  <a:srgbClr val="44433E"/>
                </a:solidFill>
                <a:latin typeface="Calibri"/>
                <a:cs typeface="Calibri"/>
              </a:rPr>
              <a:t>•</a:t>
            </a:r>
            <a:endParaRPr sz="2000">
              <a:solidFill>
                <a:prstClr val="black"/>
              </a:solidFill>
              <a:latin typeface="Calibri"/>
              <a:cs typeface="Calibri"/>
            </a:endParaRPr>
          </a:p>
        </p:txBody>
      </p:sp>
      <p:sp>
        <p:nvSpPr>
          <p:cNvPr id="138" name="object 29"/>
          <p:cNvSpPr txBox="1"/>
          <p:nvPr/>
        </p:nvSpPr>
        <p:spPr>
          <a:xfrm>
            <a:off x="7468362" y="3832860"/>
            <a:ext cx="574675" cy="312420"/>
          </a:xfrm>
          <a:prstGeom prst="rect">
            <a:avLst/>
          </a:prstGeom>
          <a:solidFill>
            <a:srgbClr val="F1F1F1"/>
          </a:solidFill>
          <a:ln w="25400">
            <a:solidFill>
              <a:srgbClr val="A6A6A6"/>
            </a:solidFill>
          </a:ln>
        </p:spPr>
        <p:txBody>
          <a:bodyPr vert="horz" wrap="square" lIns="0" tIns="0" rIns="0" bIns="0" rtlCol="0">
            <a:spAutoFit/>
          </a:bodyPr>
          <a:lstStyle/>
          <a:p>
            <a:pPr marL="158750">
              <a:lnSpc>
                <a:spcPts val="2420"/>
              </a:lnSpc>
            </a:pPr>
            <a:r>
              <a:rPr sz="2100" b="1" i="1" spc="-270" dirty="0">
                <a:solidFill>
                  <a:srgbClr val="585858"/>
                </a:solidFill>
                <a:latin typeface="Trebuchet MS"/>
                <a:cs typeface="Trebuchet MS"/>
              </a:rPr>
              <a:t>Kn</a:t>
            </a:r>
            <a:endParaRPr sz="2100">
              <a:solidFill>
                <a:prstClr val="black"/>
              </a:solidFill>
              <a:latin typeface="Trebuchet MS"/>
              <a:cs typeface="Trebuchet MS"/>
            </a:endParaRPr>
          </a:p>
        </p:txBody>
      </p:sp>
      <p:sp>
        <p:nvSpPr>
          <p:cNvPr id="139" name="object 30"/>
          <p:cNvSpPr txBox="1"/>
          <p:nvPr/>
        </p:nvSpPr>
        <p:spPr>
          <a:xfrm>
            <a:off x="4133215" y="4222623"/>
            <a:ext cx="641350" cy="330835"/>
          </a:xfrm>
          <a:prstGeom prst="rect">
            <a:avLst/>
          </a:prstGeom>
        </p:spPr>
        <p:txBody>
          <a:bodyPr vert="horz" wrap="square" lIns="0" tIns="12700" rIns="0" bIns="0" rtlCol="0">
            <a:spAutoFit/>
          </a:bodyPr>
          <a:lstStyle/>
          <a:p>
            <a:pPr marL="12700">
              <a:spcBef>
                <a:spcPts val="100"/>
              </a:spcBef>
            </a:pPr>
            <a:r>
              <a:rPr sz="2000" b="1" i="1" spc="-200" dirty="0">
                <a:solidFill>
                  <a:srgbClr val="636363"/>
                </a:solidFill>
                <a:latin typeface="Book Antiqua"/>
                <a:cs typeface="Book Antiqua"/>
              </a:rPr>
              <a:t>Values</a:t>
            </a:r>
            <a:endParaRPr sz="2000">
              <a:solidFill>
                <a:prstClr val="black"/>
              </a:solidFill>
              <a:latin typeface="Book Antiqua"/>
              <a:cs typeface="Book Antiqua"/>
            </a:endParaRPr>
          </a:p>
        </p:txBody>
      </p:sp>
      <p:graphicFrame>
        <p:nvGraphicFramePr>
          <p:cNvPr id="140" name="object 31"/>
          <p:cNvGraphicFramePr>
            <a:graphicFrameLocks noGrp="1"/>
          </p:cNvGraphicFramePr>
          <p:nvPr>
            <p:extLst/>
          </p:nvPr>
        </p:nvGraphicFramePr>
        <p:xfrm>
          <a:off x="4133342" y="4534915"/>
          <a:ext cx="2880359" cy="313944"/>
        </p:xfrm>
        <a:graphic>
          <a:graphicData uri="http://schemas.openxmlformats.org/drawingml/2006/table">
            <a:tbl>
              <a:tblPr firstRow="1" bandRow="1">
                <a:tableStyleId>{2D5ABB26-0587-4C30-8999-92F81FD0307C}</a:tableStyleId>
              </a:tblPr>
              <a:tblGrid>
                <a:gridCol w="575310">
                  <a:extLst>
                    <a:ext uri="{9D8B030D-6E8A-4147-A177-3AD203B41FA5}">
                      <a16:colId xmlns:a16="http://schemas.microsoft.com/office/drawing/2014/main" val="20000"/>
                    </a:ext>
                  </a:extLst>
                </a:gridCol>
                <a:gridCol w="576579">
                  <a:extLst>
                    <a:ext uri="{9D8B030D-6E8A-4147-A177-3AD203B41FA5}">
                      <a16:colId xmlns:a16="http://schemas.microsoft.com/office/drawing/2014/main" val="20001"/>
                    </a:ext>
                  </a:extLst>
                </a:gridCol>
                <a:gridCol w="576580">
                  <a:extLst>
                    <a:ext uri="{9D8B030D-6E8A-4147-A177-3AD203B41FA5}">
                      <a16:colId xmlns:a16="http://schemas.microsoft.com/office/drawing/2014/main" val="20002"/>
                    </a:ext>
                  </a:extLst>
                </a:gridCol>
                <a:gridCol w="57721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tblGrid>
              <a:tr h="313944">
                <a:tc>
                  <a:txBody>
                    <a:bodyPr/>
                    <a:lstStyle/>
                    <a:p>
                      <a:pPr algn="ctr">
                        <a:lnSpc>
                          <a:spcPts val="2370"/>
                        </a:lnSpc>
                      </a:pPr>
                      <a:r>
                        <a:rPr sz="2400" b="1" dirty="0">
                          <a:solidFill>
                            <a:srgbClr val="EE3D42"/>
                          </a:solidFill>
                          <a:latin typeface="Trebuchet MS"/>
                          <a:cs typeface="Trebuchet MS"/>
                        </a:rPr>
                        <a:t>¤</a:t>
                      </a:r>
                      <a:endParaRPr sz="24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ts val="2370"/>
                        </a:lnSpc>
                      </a:pPr>
                      <a:r>
                        <a:rPr sz="2400" b="1" dirty="0">
                          <a:solidFill>
                            <a:srgbClr val="EE3D42"/>
                          </a:solidFill>
                          <a:latin typeface="Trebuchet MS"/>
                          <a:cs typeface="Trebuchet MS"/>
                        </a:rPr>
                        <a:t>¤</a:t>
                      </a:r>
                      <a:endParaRPr sz="24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635" algn="ctr">
                        <a:lnSpc>
                          <a:spcPts val="2370"/>
                        </a:lnSpc>
                      </a:pPr>
                      <a:r>
                        <a:rPr sz="2400" b="1" dirty="0">
                          <a:solidFill>
                            <a:srgbClr val="EE3D42"/>
                          </a:solidFill>
                          <a:latin typeface="Trebuchet MS"/>
                          <a:cs typeface="Trebuchet MS"/>
                        </a:rPr>
                        <a:t>¤</a:t>
                      </a:r>
                      <a:endParaRPr sz="24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ts val="2370"/>
                        </a:lnSpc>
                      </a:pPr>
                      <a:r>
                        <a:rPr sz="2400" b="1" dirty="0">
                          <a:solidFill>
                            <a:srgbClr val="EE3D42"/>
                          </a:solidFill>
                          <a:latin typeface="Trebuchet MS"/>
                          <a:cs typeface="Trebuchet MS"/>
                        </a:rPr>
                        <a:t>¤</a:t>
                      </a:r>
                      <a:endParaRPr sz="24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270" algn="ctr">
                        <a:lnSpc>
                          <a:spcPts val="2370"/>
                        </a:lnSpc>
                      </a:pPr>
                      <a:r>
                        <a:rPr sz="2400" b="1" dirty="0">
                          <a:solidFill>
                            <a:srgbClr val="EE3D42"/>
                          </a:solidFill>
                          <a:latin typeface="Trebuchet MS"/>
                          <a:cs typeface="Trebuchet MS"/>
                        </a:rPr>
                        <a:t>¤</a:t>
                      </a:r>
                      <a:endParaRPr sz="24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extLst>
                  <a:ext uri="{0D108BD9-81ED-4DB2-BD59-A6C34878D82A}">
                    <a16:rowId xmlns:a16="http://schemas.microsoft.com/office/drawing/2014/main" val="10000"/>
                  </a:ext>
                </a:extLst>
              </a:tr>
            </a:tbl>
          </a:graphicData>
        </a:graphic>
      </p:graphicFrame>
      <p:sp>
        <p:nvSpPr>
          <p:cNvPr id="141" name="object 32"/>
          <p:cNvSpPr txBox="1"/>
          <p:nvPr/>
        </p:nvSpPr>
        <p:spPr>
          <a:xfrm>
            <a:off x="7034910" y="4522572"/>
            <a:ext cx="445134" cy="330835"/>
          </a:xfrm>
          <a:prstGeom prst="rect">
            <a:avLst/>
          </a:prstGeom>
        </p:spPr>
        <p:txBody>
          <a:bodyPr vert="horz" wrap="square" lIns="0" tIns="12700" rIns="0" bIns="0" rtlCol="0">
            <a:spAutoFit/>
          </a:bodyPr>
          <a:lstStyle/>
          <a:p>
            <a:pPr marL="12700">
              <a:spcBef>
                <a:spcPts val="100"/>
              </a:spcBef>
            </a:pPr>
            <a:r>
              <a:rPr sz="2000" spc="150" dirty="0">
                <a:solidFill>
                  <a:srgbClr val="44433E"/>
                </a:solidFill>
                <a:latin typeface="Calibri"/>
                <a:cs typeface="Calibri"/>
              </a:rPr>
              <a:t>••</a:t>
            </a:r>
            <a:r>
              <a:rPr sz="2000" dirty="0">
                <a:solidFill>
                  <a:srgbClr val="44433E"/>
                </a:solidFill>
                <a:latin typeface="Calibri"/>
                <a:cs typeface="Calibri"/>
              </a:rPr>
              <a:t>•</a:t>
            </a:r>
            <a:endParaRPr sz="2000">
              <a:solidFill>
                <a:prstClr val="black"/>
              </a:solidFill>
              <a:latin typeface="Calibri"/>
              <a:cs typeface="Calibri"/>
            </a:endParaRPr>
          </a:p>
        </p:txBody>
      </p:sp>
      <p:sp>
        <p:nvSpPr>
          <p:cNvPr id="142" name="object 33"/>
          <p:cNvSpPr txBox="1"/>
          <p:nvPr/>
        </p:nvSpPr>
        <p:spPr>
          <a:xfrm>
            <a:off x="7468362" y="4547616"/>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70"/>
              </a:lnSpc>
            </a:pPr>
            <a:r>
              <a:rPr b="1" spc="-210" dirty="0">
                <a:solidFill>
                  <a:srgbClr val="EE3D42"/>
                </a:solidFill>
                <a:latin typeface="Trebuchet MS"/>
                <a:cs typeface="Trebuchet MS"/>
              </a:rPr>
              <a:t>¤</a:t>
            </a:r>
            <a:endParaRPr>
              <a:solidFill>
                <a:prstClr val="black"/>
              </a:solidFill>
              <a:latin typeface="Trebuchet MS"/>
              <a:cs typeface="Trebuchet MS"/>
            </a:endParaRPr>
          </a:p>
        </p:txBody>
      </p:sp>
      <p:sp>
        <p:nvSpPr>
          <p:cNvPr id="143" name="object 34"/>
          <p:cNvSpPr txBox="1"/>
          <p:nvPr/>
        </p:nvSpPr>
        <p:spPr>
          <a:xfrm>
            <a:off x="5796535" y="3118105"/>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60"/>
              </a:lnSpc>
            </a:pPr>
            <a:r>
              <a:rPr b="1" spc="-210" dirty="0">
                <a:solidFill>
                  <a:srgbClr val="EE3D42"/>
                </a:solidFill>
                <a:latin typeface="Trebuchet MS"/>
                <a:cs typeface="Trebuchet MS"/>
              </a:rPr>
              <a:t>¤</a:t>
            </a:r>
            <a:endParaRPr>
              <a:solidFill>
                <a:prstClr val="black"/>
              </a:solidFill>
              <a:latin typeface="Trebuchet MS"/>
              <a:cs typeface="Trebuchet MS"/>
            </a:endParaRPr>
          </a:p>
        </p:txBody>
      </p:sp>
      <p:sp>
        <p:nvSpPr>
          <p:cNvPr id="144" name="object 35"/>
          <p:cNvSpPr txBox="1"/>
          <p:nvPr/>
        </p:nvSpPr>
        <p:spPr>
          <a:xfrm>
            <a:off x="6621019" y="3118105"/>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60"/>
              </a:lnSpc>
            </a:pPr>
            <a:r>
              <a:rPr b="1" spc="-210" dirty="0">
                <a:solidFill>
                  <a:srgbClr val="EE3D42"/>
                </a:solidFill>
                <a:latin typeface="Trebuchet MS"/>
                <a:cs typeface="Trebuchet MS"/>
              </a:rPr>
              <a:t>¤</a:t>
            </a:r>
            <a:endParaRPr>
              <a:solidFill>
                <a:prstClr val="black"/>
              </a:solidFill>
              <a:latin typeface="Trebuchet MS"/>
              <a:cs typeface="Trebuchet MS"/>
            </a:endParaRPr>
          </a:p>
        </p:txBody>
      </p:sp>
      <p:sp>
        <p:nvSpPr>
          <p:cNvPr id="145" name="object 36"/>
          <p:cNvSpPr txBox="1"/>
          <p:nvPr/>
        </p:nvSpPr>
        <p:spPr>
          <a:xfrm>
            <a:off x="6608826" y="2783968"/>
            <a:ext cx="482600" cy="330835"/>
          </a:xfrm>
          <a:prstGeom prst="rect">
            <a:avLst/>
          </a:prstGeom>
        </p:spPr>
        <p:txBody>
          <a:bodyPr vert="horz" wrap="square" lIns="0" tIns="12700" rIns="0" bIns="0" rtlCol="0">
            <a:spAutoFit/>
          </a:bodyPr>
          <a:lstStyle/>
          <a:p>
            <a:pPr marL="12700">
              <a:spcBef>
                <a:spcPts val="100"/>
              </a:spcBef>
            </a:pPr>
            <a:r>
              <a:rPr sz="2000" b="1" i="1" spc="-165" dirty="0">
                <a:solidFill>
                  <a:srgbClr val="636363"/>
                </a:solidFill>
                <a:latin typeface="Book Antiqua"/>
                <a:cs typeface="Book Antiqua"/>
              </a:rPr>
              <a:t>Next</a:t>
            </a:r>
            <a:endParaRPr sz="2000">
              <a:solidFill>
                <a:prstClr val="black"/>
              </a:solidFill>
              <a:latin typeface="Book Antiqua"/>
              <a:cs typeface="Book Antiqua"/>
            </a:endParaRPr>
          </a:p>
        </p:txBody>
      </p:sp>
      <p:sp>
        <p:nvSpPr>
          <p:cNvPr id="146" name="object 37"/>
          <p:cNvSpPr txBox="1"/>
          <p:nvPr/>
        </p:nvSpPr>
        <p:spPr>
          <a:xfrm>
            <a:off x="4146042" y="3118104"/>
            <a:ext cx="574675" cy="312420"/>
          </a:xfrm>
          <a:prstGeom prst="rect">
            <a:avLst/>
          </a:prstGeom>
          <a:solidFill>
            <a:srgbClr val="F1F1F1"/>
          </a:solidFill>
          <a:ln w="25400">
            <a:solidFill>
              <a:srgbClr val="A6A6A6"/>
            </a:solidFill>
          </a:ln>
        </p:spPr>
        <p:txBody>
          <a:bodyPr vert="horz" wrap="square" lIns="0" tIns="0" rIns="0" bIns="0" rtlCol="0">
            <a:spAutoFit/>
          </a:bodyPr>
          <a:lstStyle/>
          <a:p>
            <a:pPr algn="ctr">
              <a:lnSpc>
                <a:spcPts val="2400"/>
              </a:lnSpc>
            </a:pPr>
            <a:r>
              <a:rPr sz="2000" dirty="0">
                <a:solidFill>
                  <a:srgbClr val="585858"/>
                </a:solidFill>
                <a:latin typeface="SimSun"/>
                <a:cs typeface="SimSun"/>
              </a:rPr>
              <a:t>#</a:t>
            </a:r>
            <a:endParaRPr sz="2000">
              <a:solidFill>
                <a:prstClr val="black"/>
              </a:solidFill>
              <a:latin typeface="SimSun"/>
              <a:cs typeface="SimSun"/>
            </a:endParaRPr>
          </a:p>
        </p:txBody>
      </p:sp>
      <p:sp>
        <p:nvSpPr>
          <p:cNvPr id="147" name="object 38"/>
          <p:cNvSpPr txBox="1"/>
          <p:nvPr/>
        </p:nvSpPr>
        <p:spPr>
          <a:xfrm>
            <a:off x="4970527" y="3118104"/>
            <a:ext cx="574675" cy="312420"/>
          </a:xfrm>
          <a:prstGeom prst="rect">
            <a:avLst/>
          </a:prstGeom>
          <a:solidFill>
            <a:srgbClr val="F1F1F1"/>
          </a:solidFill>
          <a:ln w="25400">
            <a:solidFill>
              <a:srgbClr val="A6A6A6"/>
            </a:solidFill>
          </a:ln>
        </p:spPr>
        <p:txBody>
          <a:bodyPr vert="horz" wrap="square" lIns="0" tIns="0" rIns="0" bIns="0" rtlCol="0">
            <a:spAutoFit/>
          </a:bodyPr>
          <a:lstStyle/>
          <a:p>
            <a:pPr algn="ctr">
              <a:lnSpc>
                <a:spcPts val="2400"/>
              </a:lnSpc>
            </a:pPr>
            <a:r>
              <a:rPr sz="2000" dirty="0">
                <a:solidFill>
                  <a:srgbClr val="585858"/>
                </a:solidFill>
                <a:latin typeface="SimSun"/>
                <a:cs typeface="SimSun"/>
              </a:rPr>
              <a:t>#</a:t>
            </a:r>
            <a:endParaRPr sz="2000">
              <a:solidFill>
                <a:prstClr val="black"/>
              </a:solidFill>
              <a:latin typeface="SimSun"/>
              <a:cs typeface="SimSun"/>
            </a:endParaRPr>
          </a:p>
        </p:txBody>
      </p:sp>
      <p:sp>
        <p:nvSpPr>
          <p:cNvPr id="148" name="object 39"/>
          <p:cNvSpPr txBox="1"/>
          <p:nvPr/>
        </p:nvSpPr>
        <p:spPr>
          <a:xfrm>
            <a:off x="3861054" y="2185161"/>
            <a:ext cx="2399665" cy="929640"/>
          </a:xfrm>
          <a:prstGeom prst="rect">
            <a:avLst/>
          </a:prstGeom>
        </p:spPr>
        <p:txBody>
          <a:bodyPr vert="horz" wrap="square" lIns="0" tIns="139700" rIns="0" bIns="0" rtlCol="0">
            <a:spAutoFit/>
          </a:bodyPr>
          <a:lstStyle/>
          <a:p>
            <a:pPr marL="12700">
              <a:spcBef>
                <a:spcPts val="1100"/>
              </a:spcBef>
            </a:pPr>
            <a:r>
              <a:rPr b="1" i="1" spc="-155" dirty="0">
                <a:solidFill>
                  <a:srgbClr val="636363"/>
                </a:solidFill>
                <a:latin typeface="Book Antiqua"/>
                <a:cs typeface="Book Antiqua"/>
              </a:rPr>
              <a:t>B+Tree </a:t>
            </a:r>
            <a:r>
              <a:rPr b="1" i="1" spc="-120" dirty="0">
                <a:solidFill>
                  <a:srgbClr val="636363"/>
                </a:solidFill>
                <a:latin typeface="Book Antiqua"/>
                <a:cs typeface="Book Antiqua"/>
              </a:rPr>
              <a:t>Leaf</a:t>
            </a:r>
            <a:r>
              <a:rPr b="1" i="1" spc="-175" dirty="0">
                <a:solidFill>
                  <a:srgbClr val="636363"/>
                </a:solidFill>
                <a:latin typeface="Book Antiqua"/>
                <a:cs typeface="Book Antiqua"/>
              </a:rPr>
              <a:t> </a:t>
            </a:r>
            <a:r>
              <a:rPr b="1" i="1" spc="-270" dirty="0">
                <a:solidFill>
                  <a:srgbClr val="636363"/>
                </a:solidFill>
                <a:latin typeface="Book Antiqua"/>
                <a:cs typeface="Book Antiqua"/>
              </a:rPr>
              <a:t>Node</a:t>
            </a:r>
            <a:endParaRPr dirty="0">
              <a:solidFill>
                <a:prstClr val="black"/>
              </a:solidFill>
              <a:latin typeface="Book Antiqua"/>
              <a:cs typeface="Book Antiqua"/>
            </a:endParaRPr>
          </a:p>
          <a:p>
            <a:pPr marL="284480">
              <a:spcBef>
                <a:spcPts val="840"/>
              </a:spcBef>
              <a:tabLst>
                <a:tab pos="1109345" algn="l"/>
                <a:tab pos="1934845" algn="l"/>
              </a:tabLst>
            </a:pPr>
            <a:r>
              <a:rPr sz="2000" b="1" i="1" spc="-185" dirty="0">
                <a:solidFill>
                  <a:srgbClr val="636363"/>
                </a:solidFill>
                <a:latin typeface="Book Antiqua"/>
                <a:cs typeface="Book Antiqua"/>
              </a:rPr>
              <a:t>Le</a:t>
            </a:r>
            <a:r>
              <a:rPr sz="2000" b="1" i="1" spc="-204" dirty="0">
                <a:solidFill>
                  <a:srgbClr val="636363"/>
                </a:solidFill>
                <a:latin typeface="Book Antiqua"/>
                <a:cs typeface="Book Antiqua"/>
              </a:rPr>
              <a:t>v</a:t>
            </a:r>
            <a:r>
              <a:rPr sz="2000" b="1" i="1" spc="-160" dirty="0">
                <a:solidFill>
                  <a:srgbClr val="636363"/>
                </a:solidFill>
                <a:latin typeface="Book Antiqua"/>
                <a:cs typeface="Book Antiqua"/>
              </a:rPr>
              <a:t>el</a:t>
            </a:r>
            <a:r>
              <a:rPr sz="2000" b="1" i="1" dirty="0">
                <a:solidFill>
                  <a:srgbClr val="636363"/>
                </a:solidFill>
                <a:latin typeface="Book Antiqua"/>
                <a:cs typeface="Book Antiqua"/>
              </a:rPr>
              <a:t>	</a:t>
            </a:r>
            <a:r>
              <a:rPr sz="2000" b="1" i="1" spc="-235" dirty="0">
                <a:solidFill>
                  <a:srgbClr val="636363"/>
                </a:solidFill>
                <a:latin typeface="Book Antiqua"/>
                <a:cs typeface="Book Antiqua"/>
              </a:rPr>
              <a:t>Sl</a:t>
            </a:r>
            <a:r>
              <a:rPr sz="2000" b="1" i="1" spc="-300" dirty="0">
                <a:solidFill>
                  <a:srgbClr val="636363"/>
                </a:solidFill>
                <a:latin typeface="Book Antiqua"/>
                <a:cs typeface="Book Antiqua"/>
              </a:rPr>
              <a:t>o</a:t>
            </a:r>
            <a:r>
              <a:rPr sz="2000" b="1" i="1" spc="-225" dirty="0">
                <a:solidFill>
                  <a:srgbClr val="636363"/>
                </a:solidFill>
                <a:latin typeface="Book Antiqua"/>
                <a:cs typeface="Book Antiqua"/>
              </a:rPr>
              <a:t>t</a:t>
            </a:r>
            <a:r>
              <a:rPr sz="2000" b="1" i="1" spc="-250" dirty="0">
                <a:solidFill>
                  <a:srgbClr val="636363"/>
                </a:solidFill>
                <a:latin typeface="Book Antiqua"/>
                <a:cs typeface="Book Antiqua"/>
              </a:rPr>
              <a:t>s</a:t>
            </a:r>
            <a:r>
              <a:rPr sz="2000" b="1" i="1" dirty="0">
                <a:solidFill>
                  <a:srgbClr val="636363"/>
                </a:solidFill>
                <a:latin typeface="Book Antiqua"/>
                <a:cs typeface="Book Antiqua"/>
              </a:rPr>
              <a:t>	</a:t>
            </a:r>
            <a:r>
              <a:rPr sz="2000" b="1" i="1" spc="-145" dirty="0">
                <a:solidFill>
                  <a:srgbClr val="636363"/>
                </a:solidFill>
                <a:latin typeface="Book Antiqua"/>
                <a:cs typeface="Book Antiqua"/>
              </a:rPr>
              <a:t>Prev</a:t>
            </a:r>
            <a:endParaRPr sz="2000" dirty="0">
              <a:solidFill>
                <a:prstClr val="black"/>
              </a:solidFill>
              <a:latin typeface="Book Antiqua"/>
              <a:cs typeface="Book Antiqua"/>
            </a:endParaRPr>
          </a:p>
        </p:txBody>
      </p:sp>
      <p:sp>
        <p:nvSpPr>
          <p:cNvPr id="149" name="object 40"/>
          <p:cNvSpPr/>
          <p:nvPr/>
        </p:nvSpPr>
        <p:spPr>
          <a:xfrm>
            <a:off x="4277486" y="4144518"/>
            <a:ext cx="171450" cy="401955"/>
          </a:xfrm>
          <a:custGeom>
            <a:avLst/>
            <a:gdLst/>
            <a:ahLst/>
            <a:cxnLst/>
            <a:rect l="l" t="t" r="r" b="b"/>
            <a:pathLst>
              <a:path w="171450" h="401954">
                <a:moveTo>
                  <a:pt x="57150" y="230123"/>
                </a:moveTo>
                <a:lnTo>
                  <a:pt x="0" y="230123"/>
                </a:lnTo>
                <a:lnTo>
                  <a:pt x="85725" y="401573"/>
                </a:lnTo>
                <a:lnTo>
                  <a:pt x="157162" y="258698"/>
                </a:lnTo>
                <a:lnTo>
                  <a:pt x="57150" y="258698"/>
                </a:lnTo>
                <a:lnTo>
                  <a:pt x="57150" y="230123"/>
                </a:lnTo>
                <a:close/>
              </a:path>
              <a:path w="171450" h="401954">
                <a:moveTo>
                  <a:pt x="114300" y="0"/>
                </a:moveTo>
                <a:lnTo>
                  <a:pt x="57150" y="0"/>
                </a:lnTo>
                <a:lnTo>
                  <a:pt x="57150" y="258698"/>
                </a:lnTo>
                <a:lnTo>
                  <a:pt x="114300" y="258698"/>
                </a:lnTo>
                <a:lnTo>
                  <a:pt x="114300" y="0"/>
                </a:lnTo>
                <a:close/>
              </a:path>
              <a:path w="171450" h="401954">
                <a:moveTo>
                  <a:pt x="171450" y="230123"/>
                </a:moveTo>
                <a:lnTo>
                  <a:pt x="114300" y="230123"/>
                </a:lnTo>
                <a:lnTo>
                  <a:pt x="114300" y="258698"/>
                </a:lnTo>
                <a:lnTo>
                  <a:pt x="157162" y="258698"/>
                </a:lnTo>
                <a:lnTo>
                  <a:pt x="171450" y="230123"/>
                </a:lnTo>
                <a:close/>
              </a:path>
            </a:pathLst>
          </a:custGeom>
          <a:solidFill>
            <a:srgbClr val="EE3D42"/>
          </a:solidFill>
        </p:spPr>
        <p:txBody>
          <a:bodyPr wrap="square" lIns="0" tIns="0" rIns="0" bIns="0" rtlCol="0"/>
          <a:lstStyle/>
          <a:p>
            <a:endParaRPr>
              <a:solidFill>
                <a:prstClr val="black"/>
              </a:solidFill>
            </a:endParaRPr>
          </a:p>
        </p:txBody>
      </p:sp>
      <p:sp>
        <p:nvSpPr>
          <p:cNvPr id="150" name="object 41"/>
          <p:cNvSpPr/>
          <p:nvPr/>
        </p:nvSpPr>
        <p:spPr>
          <a:xfrm>
            <a:off x="4855084" y="4144518"/>
            <a:ext cx="2916555" cy="401955"/>
          </a:xfrm>
          <a:custGeom>
            <a:avLst/>
            <a:gdLst/>
            <a:ahLst/>
            <a:cxnLst/>
            <a:rect l="l" t="t" r="r" b="b"/>
            <a:pathLst>
              <a:path w="2916554" h="401954">
                <a:moveTo>
                  <a:pt x="171450" y="230136"/>
                </a:moveTo>
                <a:lnTo>
                  <a:pt x="114300" y="230136"/>
                </a:lnTo>
                <a:lnTo>
                  <a:pt x="114300" y="0"/>
                </a:lnTo>
                <a:lnTo>
                  <a:pt x="57150" y="0"/>
                </a:lnTo>
                <a:lnTo>
                  <a:pt x="57150" y="230136"/>
                </a:lnTo>
                <a:lnTo>
                  <a:pt x="0" y="230136"/>
                </a:lnTo>
                <a:lnTo>
                  <a:pt x="85725" y="401574"/>
                </a:lnTo>
                <a:lnTo>
                  <a:pt x="157162" y="258699"/>
                </a:lnTo>
                <a:lnTo>
                  <a:pt x="171450" y="230136"/>
                </a:lnTo>
                <a:close/>
              </a:path>
              <a:path w="2916554" h="401954">
                <a:moveTo>
                  <a:pt x="747522" y="230136"/>
                </a:moveTo>
                <a:lnTo>
                  <a:pt x="690372" y="230136"/>
                </a:lnTo>
                <a:lnTo>
                  <a:pt x="690372" y="0"/>
                </a:lnTo>
                <a:lnTo>
                  <a:pt x="633222" y="0"/>
                </a:lnTo>
                <a:lnTo>
                  <a:pt x="633222" y="230136"/>
                </a:lnTo>
                <a:lnTo>
                  <a:pt x="576072" y="230136"/>
                </a:lnTo>
                <a:lnTo>
                  <a:pt x="661797" y="401574"/>
                </a:lnTo>
                <a:lnTo>
                  <a:pt x="733234" y="258699"/>
                </a:lnTo>
                <a:lnTo>
                  <a:pt x="747522" y="230136"/>
                </a:lnTo>
                <a:close/>
              </a:path>
              <a:path w="2916554" h="401954">
                <a:moveTo>
                  <a:pt x="1325118" y="230136"/>
                </a:moveTo>
                <a:lnTo>
                  <a:pt x="1267968" y="230136"/>
                </a:lnTo>
                <a:lnTo>
                  <a:pt x="1267968" y="0"/>
                </a:lnTo>
                <a:lnTo>
                  <a:pt x="1210818" y="0"/>
                </a:lnTo>
                <a:lnTo>
                  <a:pt x="1210818" y="230136"/>
                </a:lnTo>
                <a:lnTo>
                  <a:pt x="1153668" y="230136"/>
                </a:lnTo>
                <a:lnTo>
                  <a:pt x="1239393" y="401574"/>
                </a:lnTo>
                <a:lnTo>
                  <a:pt x="1310830" y="258699"/>
                </a:lnTo>
                <a:lnTo>
                  <a:pt x="1325118" y="230136"/>
                </a:lnTo>
                <a:close/>
              </a:path>
              <a:path w="2916554" h="401954">
                <a:moveTo>
                  <a:pt x="1901190" y="230136"/>
                </a:moveTo>
                <a:lnTo>
                  <a:pt x="1844040" y="230136"/>
                </a:lnTo>
                <a:lnTo>
                  <a:pt x="1844040" y="0"/>
                </a:lnTo>
                <a:lnTo>
                  <a:pt x="1786890" y="0"/>
                </a:lnTo>
                <a:lnTo>
                  <a:pt x="1786890" y="230136"/>
                </a:lnTo>
                <a:lnTo>
                  <a:pt x="1729740" y="230136"/>
                </a:lnTo>
                <a:lnTo>
                  <a:pt x="1815465" y="401574"/>
                </a:lnTo>
                <a:lnTo>
                  <a:pt x="1886902" y="258699"/>
                </a:lnTo>
                <a:lnTo>
                  <a:pt x="1901190" y="230136"/>
                </a:lnTo>
                <a:close/>
              </a:path>
              <a:path w="2916554" h="401954">
                <a:moveTo>
                  <a:pt x="2916174" y="230136"/>
                </a:moveTo>
                <a:lnTo>
                  <a:pt x="2859024" y="230136"/>
                </a:lnTo>
                <a:lnTo>
                  <a:pt x="2859024" y="0"/>
                </a:lnTo>
                <a:lnTo>
                  <a:pt x="2801874" y="0"/>
                </a:lnTo>
                <a:lnTo>
                  <a:pt x="2801874" y="230136"/>
                </a:lnTo>
                <a:lnTo>
                  <a:pt x="2744724" y="230136"/>
                </a:lnTo>
                <a:lnTo>
                  <a:pt x="2830449" y="401574"/>
                </a:lnTo>
                <a:lnTo>
                  <a:pt x="2901886" y="258699"/>
                </a:lnTo>
                <a:lnTo>
                  <a:pt x="2916174" y="230136"/>
                </a:lnTo>
                <a:close/>
              </a:path>
            </a:pathLst>
          </a:custGeom>
          <a:solidFill>
            <a:srgbClr val="EE3D42"/>
          </a:solidFill>
        </p:spPr>
        <p:txBody>
          <a:bodyPr wrap="square" lIns="0" tIns="0" rIns="0" bIns="0" rtlCol="0"/>
          <a:lstStyle/>
          <a:p>
            <a:endParaRPr>
              <a:solidFill>
                <a:prstClr val="black"/>
              </a:solidFill>
            </a:endParaRPr>
          </a:p>
        </p:txBody>
      </p:sp>
      <p:sp>
        <p:nvSpPr>
          <p:cNvPr id="44" name="矩形 43">
            <a:extLst>
              <a:ext uri="{FF2B5EF4-FFF2-40B4-BE49-F238E27FC236}">
                <a16:creationId xmlns:a16="http://schemas.microsoft.com/office/drawing/2014/main" id="{45EF22A4-F519-4E21-B9AB-71AD2088FE5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7894362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树叶子结点的值</a:t>
            </a:r>
          </a:p>
        </p:txBody>
      </p:sp>
      <p:sp>
        <p:nvSpPr>
          <p:cNvPr id="2" name="内容占位符 1"/>
          <p:cNvSpPr>
            <a:spLocks noGrp="1"/>
          </p:cNvSpPr>
          <p:nvPr>
            <p:ph idx="1"/>
          </p:nvPr>
        </p:nvSpPr>
        <p:spPr>
          <a:xfrm>
            <a:off x="457201" y="2308623"/>
            <a:ext cx="4415563" cy="3292078"/>
          </a:xfrm>
        </p:spPr>
        <p:txBody>
          <a:bodyPr/>
          <a:lstStyle/>
          <a:p>
            <a:pPr marL="0" indent="0">
              <a:lnSpc>
                <a:spcPts val="2490"/>
              </a:lnSpc>
              <a:spcBef>
                <a:spcPts val="1032"/>
              </a:spcBef>
              <a:buNone/>
            </a:pPr>
            <a:r>
              <a:rPr lang="zh-CN" altLang="en-US" sz="2400" dirty="0"/>
              <a:t>方法一：记录</a:t>
            </a:r>
            <a:r>
              <a:rPr lang="en-US" altLang="zh-CN" sz="2400" dirty="0"/>
              <a:t>ID</a:t>
            </a:r>
          </a:p>
          <a:p>
            <a:pPr marL="0" lvl="2" indent="223838">
              <a:lnSpc>
                <a:spcPts val="2490"/>
              </a:lnSpc>
              <a:spcBef>
                <a:spcPts val="1032"/>
              </a:spcBef>
              <a:buNone/>
            </a:pPr>
            <a:r>
              <a:rPr lang="zh-CN" altLang="en-US" sz="2400" spc="5" dirty="0">
                <a:latin typeface="Times New Roman"/>
                <a:cs typeface="Times New Roman"/>
              </a:rPr>
              <a:t>    指向索引项所对应</a:t>
            </a:r>
            <a:r>
              <a:rPr lang="zh-CN" altLang="en-US" sz="2400" spc="5" dirty="0">
                <a:solidFill>
                  <a:srgbClr val="FF0000"/>
                </a:solidFill>
                <a:latin typeface="Times New Roman"/>
                <a:cs typeface="Times New Roman"/>
              </a:rPr>
              <a:t>元组位置</a:t>
            </a:r>
            <a:r>
              <a:rPr lang="zh-CN" altLang="en-US" sz="2400" spc="5" dirty="0">
                <a:latin typeface="Times New Roman"/>
                <a:cs typeface="Times New Roman"/>
              </a:rPr>
              <a:t>的指针。</a:t>
            </a:r>
            <a:endParaRPr lang="en-US" altLang="zh-CN" sz="2400" dirty="0"/>
          </a:p>
          <a:p>
            <a:pPr marL="0" indent="0">
              <a:lnSpc>
                <a:spcPts val="2490"/>
              </a:lnSpc>
              <a:spcBef>
                <a:spcPts val="1032"/>
              </a:spcBef>
              <a:buNone/>
            </a:pPr>
            <a:r>
              <a:rPr lang="zh-CN" altLang="en-US" sz="2400" dirty="0"/>
              <a:t>方法二：元组数据</a:t>
            </a:r>
            <a:endParaRPr lang="en-US" altLang="zh-CN" sz="2400" dirty="0"/>
          </a:p>
          <a:p>
            <a:pPr marL="0" indent="0">
              <a:lnSpc>
                <a:spcPts val="2490"/>
              </a:lnSpc>
              <a:spcBef>
                <a:spcPts val="1032"/>
              </a:spcBef>
              <a:buNone/>
            </a:pPr>
            <a:r>
              <a:rPr lang="zh-CN" altLang="en-US" sz="2400" spc="5" dirty="0">
                <a:latin typeface="Times New Roman"/>
                <a:cs typeface="Times New Roman"/>
              </a:rPr>
              <a:t>      元组的</a:t>
            </a:r>
            <a:r>
              <a:rPr lang="zh-CN" altLang="en-US" sz="2400" spc="5" dirty="0">
                <a:solidFill>
                  <a:srgbClr val="FF0000"/>
                </a:solidFill>
                <a:latin typeface="Times New Roman"/>
                <a:cs typeface="Times New Roman"/>
              </a:rPr>
              <a:t>实际数据</a:t>
            </a:r>
            <a:r>
              <a:rPr lang="zh-CN" altLang="en-US" sz="2400" spc="5" dirty="0">
                <a:latin typeface="Times New Roman"/>
                <a:cs typeface="Times New Roman"/>
              </a:rPr>
              <a:t>存储在叶子结点中；</a:t>
            </a:r>
            <a:endParaRPr lang="en-US" altLang="zh-CN" sz="2400" spc="5" dirty="0">
              <a:latin typeface="Times New Roman"/>
              <a:cs typeface="Times New Roman"/>
            </a:endParaRPr>
          </a:p>
          <a:p>
            <a:pPr marL="0" indent="0">
              <a:lnSpc>
                <a:spcPts val="2490"/>
              </a:lnSpc>
              <a:spcBef>
                <a:spcPts val="1032"/>
              </a:spcBef>
              <a:buNone/>
            </a:pPr>
            <a:r>
              <a:rPr lang="en-US" altLang="zh-CN" sz="2400" spc="5" dirty="0">
                <a:latin typeface="Times New Roman"/>
                <a:cs typeface="Times New Roman"/>
              </a:rPr>
              <a:t>      </a:t>
            </a:r>
            <a:r>
              <a:rPr lang="zh-CN" altLang="en-US" sz="2400" dirty="0">
                <a:solidFill>
                  <a:srgbClr val="FF0000"/>
                </a:solidFill>
                <a:latin typeface="Times New Roman"/>
                <a:cs typeface="Times New Roman"/>
              </a:rPr>
              <a:t>二级索引</a:t>
            </a:r>
            <a:r>
              <a:rPr lang="zh-CN" altLang="en-US" sz="2400" dirty="0">
                <a:latin typeface="Times New Roman"/>
                <a:cs typeface="Times New Roman"/>
              </a:rPr>
              <a:t>则必须采用将记录</a:t>
            </a:r>
            <a:r>
              <a:rPr lang="en-US" altLang="zh-CN" sz="2400" dirty="0">
                <a:latin typeface="Times New Roman"/>
                <a:cs typeface="Times New Roman"/>
              </a:rPr>
              <a:t>ID</a:t>
            </a:r>
            <a:r>
              <a:rPr lang="zh-CN" altLang="en-US" sz="2400" dirty="0">
                <a:latin typeface="Times New Roman"/>
                <a:cs typeface="Times New Roman"/>
              </a:rPr>
              <a:t>作为叶节点值的方式。</a:t>
            </a:r>
            <a:endParaRPr lang="en-US" altLang="zh-CN" sz="2400" dirty="0">
              <a:latin typeface="Times New Roman"/>
              <a:cs typeface="Times New Roman"/>
            </a:endParaRPr>
          </a:p>
          <a:p>
            <a:pPr marL="225029" lvl="1" indent="0">
              <a:lnSpc>
                <a:spcPts val="2240"/>
              </a:lnSpc>
              <a:buNone/>
            </a:pPr>
            <a:endParaRPr lang="zh-CN" altLang="en-US" sz="2400" dirty="0">
              <a:latin typeface="Times New Roman"/>
              <a:cs typeface="Times New Roman"/>
            </a:endParaRPr>
          </a:p>
          <a:p>
            <a:pPr>
              <a:lnSpc>
                <a:spcPts val="2490"/>
              </a:lnSpc>
              <a:spcBef>
                <a:spcPts val="1032"/>
              </a:spcBef>
            </a:pPr>
            <a:endParaRPr lang="is-IS" altLang="zh-CN" sz="2400" dirty="0">
              <a:latin typeface="Times New Roman"/>
              <a:cs typeface="Times New Roman"/>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48</a:t>
            </a:fld>
            <a:endParaRPr lang="zh-CN" altLang="en-US">
              <a:solidFill>
                <a:srgbClr val="04617B">
                  <a:shade val="90000"/>
                </a:srgbClr>
              </a:solidFill>
            </a:endParaRPr>
          </a:p>
        </p:txBody>
      </p:sp>
      <p:grpSp>
        <p:nvGrpSpPr>
          <p:cNvPr id="6" name="object 4"/>
          <p:cNvGrpSpPr/>
          <p:nvPr/>
        </p:nvGrpSpPr>
        <p:grpSpPr>
          <a:xfrm>
            <a:off x="7180219" y="2819158"/>
            <a:ext cx="1725930" cy="212725"/>
            <a:chOff x="7180219" y="1961907"/>
            <a:chExt cx="1725930" cy="212725"/>
          </a:xfrm>
        </p:grpSpPr>
        <p:pic>
          <p:nvPicPr>
            <p:cNvPr id="7" name="object 5"/>
            <p:cNvPicPr/>
            <p:nvPr/>
          </p:nvPicPr>
          <p:blipFill>
            <a:blip r:embed="rId2" cstate="print"/>
            <a:stretch>
              <a:fillRect/>
            </a:stretch>
          </p:blipFill>
          <p:spPr>
            <a:xfrm>
              <a:off x="8388395" y="1964463"/>
              <a:ext cx="188451" cy="210021"/>
            </a:xfrm>
            <a:prstGeom prst="rect">
              <a:avLst/>
            </a:prstGeom>
          </p:spPr>
        </p:pic>
        <p:sp>
          <p:nvSpPr>
            <p:cNvPr id="8" name="object 6"/>
            <p:cNvSpPr/>
            <p:nvPr/>
          </p:nvSpPr>
          <p:spPr>
            <a:xfrm>
              <a:off x="7180211" y="1964435"/>
              <a:ext cx="1668145" cy="210185"/>
            </a:xfrm>
            <a:custGeom>
              <a:avLst/>
              <a:gdLst/>
              <a:ahLst/>
              <a:cxnLst/>
              <a:rect l="l" t="t" r="r" b="b"/>
              <a:pathLst>
                <a:path w="1668145" h="210185">
                  <a:moveTo>
                    <a:pt x="351040" y="105041"/>
                  </a:moveTo>
                  <a:lnTo>
                    <a:pt x="343966" y="64185"/>
                  </a:lnTo>
                  <a:lnTo>
                    <a:pt x="326009" y="34290"/>
                  </a:lnTo>
                  <a:lnTo>
                    <a:pt x="323938" y="30822"/>
                  </a:lnTo>
                  <a:lnTo>
                    <a:pt x="315836" y="24993"/>
                  </a:lnTo>
                  <a:lnTo>
                    <a:pt x="315836" y="105041"/>
                  </a:lnTo>
                  <a:lnTo>
                    <a:pt x="311531" y="132588"/>
                  </a:lnTo>
                  <a:lnTo>
                    <a:pt x="299046" y="155079"/>
                  </a:lnTo>
                  <a:lnTo>
                    <a:pt x="279006" y="170243"/>
                  </a:lnTo>
                  <a:lnTo>
                    <a:pt x="252069" y="175806"/>
                  </a:lnTo>
                  <a:lnTo>
                    <a:pt x="98971" y="175806"/>
                  </a:lnTo>
                  <a:lnTo>
                    <a:pt x="72034" y="170243"/>
                  </a:lnTo>
                  <a:lnTo>
                    <a:pt x="51993" y="155079"/>
                  </a:lnTo>
                  <a:lnTo>
                    <a:pt x="39509" y="132588"/>
                  </a:lnTo>
                  <a:lnTo>
                    <a:pt x="35204" y="105041"/>
                  </a:lnTo>
                  <a:lnTo>
                    <a:pt x="39509" y="77495"/>
                  </a:lnTo>
                  <a:lnTo>
                    <a:pt x="51993" y="55003"/>
                  </a:lnTo>
                  <a:lnTo>
                    <a:pt x="72034" y="39839"/>
                  </a:lnTo>
                  <a:lnTo>
                    <a:pt x="98971" y="34290"/>
                  </a:lnTo>
                  <a:lnTo>
                    <a:pt x="252069" y="34290"/>
                  </a:lnTo>
                  <a:lnTo>
                    <a:pt x="279006" y="39839"/>
                  </a:lnTo>
                  <a:lnTo>
                    <a:pt x="299046" y="55003"/>
                  </a:lnTo>
                  <a:lnTo>
                    <a:pt x="311531" y="77495"/>
                  </a:lnTo>
                  <a:lnTo>
                    <a:pt x="315836" y="105041"/>
                  </a:lnTo>
                  <a:lnTo>
                    <a:pt x="315836" y="24993"/>
                  </a:lnTo>
                  <a:lnTo>
                    <a:pt x="292709" y="8331"/>
                  </a:lnTo>
                  <a:lnTo>
                    <a:pt x="252069" y="88"/>
                  </a:lnTo>
                  <a:lnTo>
                    <a:pt x="98971" y="88"/>
                  </a:lnTo>
                  <a:lnTo>
                    <a:pt x="58331" y="8331"/>
                  </a:lnTo>
                  <a:lnTo>
                    <a:pt x="27101" y="30822"/>
                  </a:lnTo>
                  <a:lnTo>
                    <a:pt x="7073" y="64185"/>
                  </a:lnTo>
                  <a:lnTo>
                    <a:pt x="0" y="105041"/>
                  </a:lnTo>
                  <a:lnTo>
                    <a:pt x="7073" y="145897"/>
                  </a:lnTo>
                  <a:lnTo>
                    <a:pt x="27101" y="179247"/>
                  </a:lnTo>
                  <a:lnTo>
                    <a:pt x="58331" y="201739"/>
                  </a:lnTo>
                  <a:lnTo>
                    <a:pt x="98971" y="209994"/>
                  </a:lnTo>
                  <a:lnTo>
                    <a:pt x="252069" y="209994"/>
                  </a:lnTo>
                  <a:lnTo>
                    <a:pt x="292709" y="201739"/>
                  </a:lnTo>
                  <a:lnTo>
                    <a:pt x="323938" y="179247"/>
                  </a:lnTo>
                  <a:lnTo>
                    <a:pt x="326009" y="175806"/>
                  </a:lnTo>
                  <a:lnTo>
                    <a:pt x="343966" y="145897"/>
                  </a:lnTo>
                  <a:lnTo>
                    <a:pt x="351040" y="105041"/>
                  </a:lnTo>
                  <a:close/>
                </a:path>
                <a:path w="1668145" h="210185">
                  <a:moveTo>
                    <a:pt x="928243" y="210058"/>
                  </a:moveTo>
                  <a:lnTo>
                    <a:pt x="821385" y="46291"/>
                  </a:lnTo>
                  <a:lnTo>
                    <a:pt x="797648" y="9906"/>
                  </a:lnTo>
                  <a:lnTo>
                    <a:pt x="789495" y="2603"/>
                  </a:lnTo>
                  <a:lnTo>
                    <a:pt x="778764" y="215"/>
                  </a:lnTo>
                  <a:lnTo>
                    <a:pt x="767816" y="2806"/>
                  </a:lnTo>
                  <a:lnTo>
                    <a:pt x="759091" y="10426"/>
                  </a:lnTo>
                  <a:lnTo>
                    <a:pt x="629539" y="210058"/>
                  </a:lnTo>
                  <a:lnTo>
                    <a:pt x="672401" y="210058"/>
                  </a:lnTo>
                  <a:lnTo>
                    <a:pt x="711441" y="149745"/>
                  </a:lnTo>
                  <a:lnTo>
                    <a:pt x="794943" y="149745"/>
                  </a:lnTo>
                  <a:lnTo>
                    <a:pt x="816889" y="115430"/>
                  </a:lnTo>
                  <a:lnTo>
                    <a:pt x="733386" y="115430"/>
                  </a:lnTo>
                  <a:lnTo>
                    <a:pt x="778891" y="46291"/>
                  </a:lnTo>
                  <a:lnTo>
                    <a:pt x="885444" y="210058"/>
                  </a:lnTo>
                  <a:lnTo>
                    <a:pt x="928243" y="210058"/>
                  </a:lnTo>
                  <a:close/>
                </a:path>
                <a:path w="1668145" h="210185">
                  <a:moveTo>
                    <a:pt x="1180630" y="0"/>
                  </a:moveTo>
                  <a:lnTo>
                    <a:pt x="1009091" y="88"/>
                  </a:lnTo>
                  <a:lnTo>
                    <a:pt x="968438" y="8331"/>
                  </a:lnTo>
                  <a:lnTo>
                    <a:pt x="937209" y="30822"/>
                  </a:lnTo>
                  <a:lnTo>
                    <a:pt x="917168" y="64185"/>
                  </a:lnTo>
                  <a:lnTo>
                    <a:pt x="910094" y="105041"/>
                  </a:lnTo>
                  <a:lnTo>
                    <a:pt x="917168" y="145897"/>
                  </a:lnTo>
                  <a:lnTo>
                    <a:pt x="937209" y="179247"/>
                  </a:lnTo>
                  <a:lnTo>
                    <a:pt x="968438" y="201739"/>
                  </a:lnTo>
                  <a:lnTo>
                    <a:pt x="1009091" y="209994"/>
                  </a:lnTo>
                  <a:lnTo>
                    <a:pt x="1154188" y="209829"/>
                  </a:lnTo>
                  <a:lnTo>
                    <a:pt x="1176883" y="175806"/>
                  </a:lnTo>
                  <a:lnTo>
                    <a:pt x="1010132" y="175806"/>
                  </a:lnTo>
                  <a:lnTo>
                    <a:pt x="983208" y="170243"/>
                  </a:lnTo>
                  <a:lnTo>
                    <a:pt x="963180" y="155079"/>
                  </a:lnTo>
                  <a:lnTo>
                    <a:pt x="950683" y="132588"/>
                  </a:lnTo>
                  <a:lnTo>
                    <a:pt x="946378" y="105041"/>
                  </a:lnTo>
                  <a:lnTo>
                    <a:pt x="950683" y="77495"/>
                  </a:lnTo>
                  <a:lnTo>
                    <a:pt x="963180" y="55003"/>
                  </a:lnTo>
                  <a:lnTo>
                    <a:pt x="983208" y="39839"/>
                  </a:lnTo>
                  <a:lnTo>
                    <a:pt x="1010132" y="34290"/>
                  </a:lnTo>
                  <a:lnTo>
                    <a:pt x="1158684" y="34290"/>
                  </a:lnTo>
                  <a:lnTo>
                    <a:pt x="1180630" y="0"/>
                  </a:lnTo>
                  <a:close/>
                </a:path>
                <a:path w="1668145" h="210185">
                  <a:moveTo>
                    <a:pt x="1668081" y="0"/>
                  </a:moveTo>
                  <a:lnTo>
                    <a:pt x="1496542" y="88"/>
                  </a:lnTo>
                  <a:lnTo>
                    <a:pt x="1455889" y="8331"/>
                  </a:lnTo>
                  <a:lnTo>
                    <a:pt x="1424660" y="30822"/>
                  </a:lnTo>
                  <a:lnTo>
                    <a:pt x="1404620" y="64185"/>
                  </a:lnTo>
                  <a:lnTo>
                    <a:pt x="1397546" y="105041"/>
                  </a:lnTo>
                  <a:lnTo>
                    <a:pt x="1404620" y="145897"/>
                  </a:lnTo>
                  <a:lnTo>
                    <a:pt x="1424660" y="179247"/>
                  </a:lnTo>
                  <a:lnTo>
                    <a:pt x="1455889" y="201739"/>
                  </a:lnTo>
                  <a:lnTo>
                    <a:pt x="1496542" y="209994"/>
                  </a:lnTo>
                  <a:lnTo>
                    <a:pt x="1641640" y="209829"/>
                  </a:lnTo>
                  <a:lnTo>
                    <a:pt x="1664335" y="175806"/>
                  </a:lnTo>
                  <a:lnTo>
                    <a:pt x="1497584" y="175806"/>
                  </a:lnTo>
                  <a:lnTo>
                    <a:pt x="1474190" y="171716"/>
                  </a:lnTo>
                  <a:lnTo>
                    <a:pt x="1455813" y="160388"/>
                  </a:lnTo>
                  <a:lnTo>
                    <a:pt x="1442796" y="143243"/>
                  </a:lnTo>
                  <a:lnTo>
                    <a:pt x="1435481" y="121678"/>
                  </a:lnTo>
                  <a:lnTo>
                    <a:pt x="1622590" y="121678"/>
                  </a:lnTo>
                  <a:lnTo>
                    <a:pt x="1645094" y="87363"/>
                  </a:lnTo>
                  <a:lnTo>
                    <a:pt x="1435481" y="87363"/>
                  </a:lnTo>
                  <a:lnTo>
                    <a:pt x="1443024" y="66243"/>
                  </a:lnTo>
                  <a:lnTo>
                    <a:pt x="1456143" y="49428"/>
                  </a:lnTo>
                  <a:lnTo>
                    <a:pt x="1474457" y="38303"/>
                  </a:lnTo>
                  <a:lnTo>
                    <a:pt x="1497584" y="34290"/>
                  </a:lnTo>
                  <a:lnTo>
                    <a:pt x="1646135" y="34290"/>
                  </a:lnTo>
                  <a:lnTo>
                    <a:pt x="1668081" y="0"/>
                  </a:lnTo>
                  <a:close/>
                </a:path>
              </a:pathLst>
            </a:custGeom>
            <a:solidFill>
              <a:srgbClr val="EE2D24"/>
            </a:solidFill>
          </p:spPr>
          <p:txBody>
            <a:bodyPr wrap="square" lIns="0" tIns="0" rIns="0" bIns="0" rtlCol="0"/>
            <a:lstStyle/>
            <a:p>
              <a:endParaRPr>
                <a:solidFill>
                  <a:prstClr val="black"/>
                </a:solidFill>
              </a:endParaRPr>
            </a:p>
          </p:txBody>
        </p:sp>
        <p:pic>
          <p:nvPicPr>
            <p:cNvPr id="9" name="object 7"/>
            <p:cNvPicPr/>
            <p:nvPr/>
          </p:nvPicPr>
          <p:blipFill>
            <a:blip r:embed="rId3" cstate="print"/>
            <a:stretch>
              <a:fillRect/>
            </a:stretch>
          </p:blipFill>
          <p:spPr>
            <a:xfrm>
              <a:off x="7552459" y="1964463"/>
              <a:ext cx="245681" cy="210021"/>
            </a:xfrm>
            <a:prstGeom prst="rect">
              <a:avLst/>
            </a:prstGeom>
          </p:spPr>
        </p:pic>
        <p:sp>
          <p:nvSpPr>
            <p:cNvPr id="10" name="object 8"/>
            <p:cNvSpPr/>
            <p:nvPr/>
          </p:nvSpPr>
          <p:spPr>
            <a:xfrm>
              <a:off x="8866556" y="1961908"/>
              <a:ext cx="39370" cy="38100"/>
            </a:xfrm>
            <a:custGeom>
              <a:avLst/>
              <a:gdLst/>
              <a:ahLst/>
              <a:cxnLst/>
              <a:rect l="l" t="t" r="r" b="b"/>
              <a:pathLst>
                <a:path w="39370" h="38100">
                  <a:moveTo>
                    <a:pt x="29019" y="29552"/>
                  </a:moveTo>
                  <a:lnTo>
                    <a:pt x="22847" y="20193"/>
                  </a:lnTo>
                  <a:lnTo>
                    <a:pt x="22745" y="20027"/>
                  </a:lnTo>
                  <a:lnTo>
                    <a:pt x="26009" y="19634"/>
                  </a:lnTo>
                  <a:lnTo>
                    <a:pt x="28473" y="17957"/>
                  </a:lnTo>
                  <a:lnTo>
                    <a:pt x="28473" y="17411"/>
                  </a:lnTo>
                  <a:lnTo>
                    <a:pt x="28473" y="10706"/>
                  </a:lnTo>
                  <a:lnTo>
                    <a:pt x="28473" y="9817"/>
                  </a:lnTo>
                  <a:lnTo>
                    <a:pt x="25882" y="7937"/>
                  </a:lnTo>
                  <a:lnTo>
                    <a:pt x="24968" y="7937"/>
                  </a:lnTo>
                  <a:lnTo>
                    <a:pt x="24968" y="11214"/>
                  </a:lnTo>
                  <a:lnTo>
                    <a:pt x="24968" y="17195"/>
                  </a:lnTo>
                  <a:lnTo>
                    <a:pt x="22440" y="17411"/>
                  </a:lnTo>
                  <a:lnTo>
                    <a:pt x="15494" y="17411"/>
                  </a:lnTo>
                  <a:lnTo>
                    <a:pt x="15494" y="10706"/>
                  </a:lnTo>
                  <a:lnTo>
                    <a:pt x="22440" y="10706"/>
                  </a:lnTo>
                  <a:lnTo>
                    <a:pt x="24968" y="11214"/>
                  </a:lnTo>
                  <a:lnTo>
                    <a:pt x="24968" y="7937"/>
                  </a:lnTo>
                  <a:lnTo>
                    <a:pt x="12179" y="7937"/>
                  </a:lnTo>
                  <a:lnTo>
                    <a:pt x="12179" y="29552"/>
                  </a:lnTo>
                  <a:lnTo>
                    <a:pt x="15494" y="29552"/>
                  </a:lnTo>
                  <a:lnTo>
                    <a:pt x="15494" y="20193"/>
                  </a:lnTo>
                  <a:lnTo>
                    <a:pt x="19431" y="20193"/>
                  </a:lnTo>
                  <a:lnTo>
                    <a:pt x="25273" y="29552"/>
                  </a:lnTo>
                  <a:lnTo>
                    <a:pt x="29019" y="29552"/>
                  </a:lnTo>
                  <a:close/>
                </a:path>
                <a:path w="39370" h="38100">
                  <a:moveTo>
                    <a:pt x="39103" y="18707"/>
                  </a:moveTo>
                  <a:lnTo>
                    <a:pt x="37541" y="11239"/>
                  </a:lnTo>
                  <a:lnTo>
                    <a:pt x="35229" y="8026"/>
                  </a:lnTo>
                  <a:lnTo>
                    <a:pt x="35229" y="9817"/>
                  </a:lnTo>
                  <a:lnTo>
                    <a:pt x="35229" y="27711"/>
                  </a:lnTo>
                  <a:lnTo>
                    <a:pt x="28346" y="34366"/>
                  </a:lnTo>
                  <a:lnTo>
                    <a:pt x="10756" y="34366"/>
                  </a:lnTo>
                  <a:lnTo>
                    <a:pt x="3873" y="27711"/>
                  </a:lnTo>
                  <a:lnTo>
                    <a:pt x="3873" y="9817"/>
                  </a:lnTo>
                  <a:lnTo>
                    <a:pt x="10756" y="3136"/>
                  </a:lnTo>
                  <a:lnTo>
                    <a:pt x="28346" y="3136"/>
                  </a:lnTo>
                  <a:lnTo>
                    <a:pt x="35229" y="9817"/>
                  </a:lnTo>
                  <a:lnTo>
                    <a:pt x="35229" y="8026"/>
                  </a:lnTo>
                  <a:lnTo>
                    <a:pt x="33299" y="5321"/>
                  </a:lnTo>
                  <a:lnTo>
                    <a:pt x="29832" y="3136"/>
                  </a:lnTo>
                  <a:lnTo>
                    <a:pt x="27101" y="1409"/>
                  </a:lnTo>
                  <a:lnTo>
                    <a:pt x="19608" y="0"/>
                  </a:lnTo>
                  <a:lnTo>
                    <a:pt x="12065" y="1409"/>
                  </a:lnTo>
                  <a:lnTo>
                    <a:pt x="5816" y="5321"/>
                  </a:lnTo>
                  <a:lnTo>
                    <a:pt x="1574" y="11239"/>
                  </a:lnTo>
                  <a:lnTo>
                    <a:pt x="0" y="18707"/>
                  </a:lnTo>
                  <a:lnTo>
                    <a:pt x="1574" y="26212"/>
                  </a:lnTo>
                  <a:lnTo>
                    <a:pt x="5816" y="32169"/>
                  </a:lnTo>
                  <a:lnTo>
                    <a:pt x="12065" y="36080"/>
                  </a:lnTo>
                  <a:lnTo>
                    <a:pt x="19608" y="37490"/>
                  </a:lnTo>
                  <a:lnTo>
                    <a:pt x="27101" y="36080"/>
                  </a:lnTo>
                  <a:lnTo>
                    <a:pt x="29819" y="34366"/>
                  </a:lnTo>
                  <a:lnTo>
                    <a:pt x="33299" y="32169"/>
                  </a:lnTo>
                  <a:lnTo>
                    <a:pt x="37541" y="26212"/>
                  </a:lnTo>
                  <a:lnTo>
                    <a:pt x="39103" y="18707"/>
                  </a:lnTo>
                  <a:close/>
                </a:path>
              </a:pathLst>
            </a:custGeom>
            <a:solidFill>
              <a:srgbClr val="EE2D24"/>
            </a:solidFill>
          </p:spPr>
          <p:txBody>
            <a:bodyPr wrap="square" lIns="0" tIns="0" rIns="0" bIns="0" rtlCol="0"/>
            <a:lstStyle/>
            <a:p>
              <a:endParaRPr>
                <a:solidFill>
                  <a:prstClr val="black"/>
                </a:solidFill>
              </a:endParaRPr>
            </a:p>
          </p:txBody>
        </p:sp>
      </p:grpSp>
      <p:grpSp>
        <p:nvGrpSpPr>
          <p:cNvPr id="11" name="object 10"/>
          <p:cNvGrpSpPr/>
          <p:nvPr/>
        </p:nvGrpSpPr>
        <p:grpSpPr>
          <a:xfrm>
            <a:off x="5249850" y="2621664"/>
            <a:ext cx="1337945" cy="412750"/>
            <a:chOff x="5249849" y="1764414"/>
            <a:chExt cx="1337945" cy="412750"/>
          </a:xfrm>
        </p:grpSpPr>
        <p:sp>
          <p:nvSpPr>
            <p:cNvPr id="12" name="object 11"/>
            <p:cNvSpPr/>
            <p:nvPr/>
          </p:nvSpPr>
          <p:spPr>
            <a:xfrm>
              <a:off x="5249849" y="1764493"/>
              <a:ext cx="670560" cy="412750"/>
            </a:xfrm>
            <a:custGeom>
              <a:avLst/>
              <a:gdLst/>
              <a:ahLst/>
              <a:cxnLst/>
              <a:rect l="l" t="t" r="r" b="b"/>
              <a:pathLst>
                <a:path w="670560" h="412750">
                  <a:moveTo>
                    <a:pt x="670546" y="0"/>
                  </a:moveTo>
                  <a:lnTo>
                    <a:pt x="0" y="0"/>
                  </a:lnTo>
                  <a:lnTo>
                    <a:pt x="0" y="412576"/>
                  </a:lnTo>
                  <a:lnTo>
                    <a:pt x="670546" y="412576"/>
                  </a:lnTo>
                  <a:lnTo>
                    <a:pt x="670546" y="0"/>
                  </a:lnTo>
                  <a:close/>
                </a:path>
              </a:pathLst>
            </a:custGeom>
            <a:solidFill>
              <a:srgbClr val="1B1817"/>
            </a:solidFill>
          </p:spPr>
          <p:txBody>
            <a:bodyPr wrap="square" lIns="0" tIns="0" rIns="0" bIns="0" rtlCol="0"/>
            <a:lstStyle/>
            <a:p>
              <a:endParaRPr>
                <a:solidFill>
                  <a:prstClr val="black"/>
                </a:solidFill>
              </a:endParaRPr>
            </a:p>
          </p:txBody>
        </p:sp>
        <p:pic>
          <p:nvPicPr>
            <p:cNvPr id="13" name="object 12"/>
            <p:cNvPicPr/>
            <p:nvPr/>
          </p:nvPicPr>
          <p:blipFill>
            <a:blip r:embed="rId4" cstate="print"/>
            <a:stretch>
              <a:fillRect/>
            </a:stretch>
          </p:blipFill>
          <p:spPr>
            <a:xfrm>
              <a:off x="5329852" y="1879842"/>
              <a:ext cx="505749" cy="190471"/>
            </a:xfrm>
            <a:prstGeom prst="rect">
              <a:avLst/>
            </a:prstGeom>
          </p:spPr>
        </p:pic>
        <p:sp>
          <p:nvSpPr>
            <p:cNvPr id="14" name="object 13"/>
            <p:cNvSpPr/>
            <p:nvPr/>
          </p:nvSpPr>
          <p:spPr>
            <a:xfrm>
              <a:off x="5920395" y="1764414"/>
              <a:ext cx="667385" cy="410845"/>
            </a:xfrm>
            <a:custGeom>
              <a:avLst/>
              <a:gdLst/>
              <a:ahLst/>
              <a:cxnLst/>
              <a:rect l="l" t="t" r="r" b="b"/>
              <a:pathLst>
                <a:path w="667384" h="410844">
                  <a:moveTo>
                    <a:pt x="667170" y="0"/>
                  </a:moveTo>
                  <a:lnTo>
                    <a:pt x="0" y="0"/>
                  </a:lnTo>
                  <a:lnTo>
                    <a:pt x="0" y="410324"/>
                  </a:lnTo>
                  <a:lnTo>
                    <a:pt x="667170" y="410324"/>
                  </a:lnTo>
                  <a:lnTo>
                    <a:pt x="667170" y="0"/>
                  </a:lnTo>
                  <a:close/>
                </a:path>
              </a:pathLst>
            </a:custGeom>
            <a:solidFill>
              <a:srgbClr val="09AE04"/>
            </a:solidFill>
          </p:spPr>
          <p:txBody>
            <a:bodyPr wrap="square" lIns="0" tIns="0" rIns="0" bIns="0" rtlCol="0"/>
            <a:lstStyle/>
            <a:p>
              <a:endParaRPr>
                <a:solidFill>
                  <a:prstClr val="black"/>
                </a:solidFill>
              </a:endParaRPr>
            </a:p>
          </p:txBody>
        </p:sp>
        <p:sp>
          <p:nvSpPr>
            <p:cNvPr id="15" name="object 14"/>
            <p:cNvSpPr/>
            <p:nvPr/>
          </p:nvSpPr>
          <p:spPr>
            <a:xfrm>
              <a:off x="6035345" y="1869833"/>
              <a:ext cx="473075" cy="201930"/>
            </a:xfrm>
            <a:custGeom>
              <a:avLst/>
              <a:gdLst/>
              <a:ahLst/>
              <a:cxnLst/>
              <a:rect l="l" t="t" r="r" b="b"/>
              <a:pathLst>
                <a:path w="473075" h="201930">
                  <a:moveTo>
                    <a:pt x="148437" y="92532"/>
                  </a:moveTo>
                  <a:lnTo>
                    <a:pt x="142341" y="53390"/>
                  </a:lnTo>
                  <a:lnTo>
                    <a:pt x="125780" y="28092"/>
                  </a:lnTo>
                  <a:lnTo>
                    <a:pt x="125780" y="93014"/>
                  </a:lnTo>
                  <a:lnTo>
                    <a:pt x="124523" y="109728"/>
                  </a:lnTo>
                  <a:lnTo>
                    <a:pt x="105587" y="147789"/>
                  </a:lnTo>
                  <a:lnTo>
                    <a:pt x="66268" y="165925"/>
                  </a:lnTo>
                  <a:lnTo>
                    <a:pt x="49136" y="167132"/>
                  </a:lnTo>
                  <a:lnTo>
                    <a:pt x="21602" y="167132"/>
                  </a:lnTo>
                  <a:lnTo>
                    <a:pt x="21602" y="22529"/>
                  </a:lnTo>
                  <a:lnTo>
                    <a:pt x="50393" y="22529"/>
                  </a:lnTo>
                  <a:lnTo>
                    <a:pt x="83388" y="26936"/>
                  </a:lnTo>
                  <a:lnTo>
                    <a:pt x="106946" y="40157"/>
                  </a:lnTo>
                  <a:lnTo>
                    <a:pt x="121069" y="62179"/>
                  </a:lnTo>
                  <a:lnTo>
                    <a:pt x="125780" y="93014"/>
                  </a:lnTo>
                  <a:lnTo>
                    <a:pt x="125780" y="28092"/>
                  </a:lnTo>
                  <a:lnTo>
                    <a:pt x="124053" y="25450"/>
                  </a:lnTo>
                  <a:lnTo>
                    <a:pt x="118757" y="22529"/>
                  </a:lnTo>
                  <a:lnTo>
                    <a:pt x="93573" y="8686"/>
                  </a:lnTo>
                  <a:lnTo>
                    <a:pt x="50927" y="3098"/>
                  </a:lnTo>
                  <a:lnTo>
                    <a:pt x="0" y="3098"/>
                  </a:lnTo>
                  <a:lnTo>
                    <a:pt x="0" y="186575"/>
                  </a:lnTo>
                  <a:lnTo>
                    <a:pt x="48869" y="186575"/>
                  </a:lnTo>
                  <a:lnTo>
                    <a:pt x="70434" y="184962"/>
                  </a:lnTo>
                  <a:lnTo>
                    <a:pt x="89712" y="180124"/>
                  </a:lnTo>
                  <a:lnTo>
                    <a:pt x="106680" y="172072"/>
                  </a:lnTo>
                  <a:lnTo>
                    <a:pt x="113106" y="167132"/>
                  </a:lnTo>
                  <a:lnTo>
                    <a:pt x="121361" y="160807"/>
                  </a:lnTo>
                  <a:lnTo>
                    <a:pt x="133197" y="146862"/>
                  </a:lnTo>
                  <a:lnTo>
                    <a:pt x="141668" y="130835"/>
                  </a:lnTo>
                  <a:lnTo>
                    <a:pt x="146748" y="112725"/>
                  </a:lnTo>
                  <a:lnTo>
                    <a:pt x="148437" y="92532"/>
                  </a:lnTo>
                  <a:close/>
                </a:path>
                <a:path w="473075" h="201930">
                  <a:moveTo>
                    <a:pt x="298284" y="133858"/>
                  </a:moveTo>
                  <a:lnTo>
                    <a:pt x="281038" y="97764"/>
                  </a:lnTo>
                  <a:lnTo>
                    <a:pt x="275640" y="94627"/>
                  </a:lnTo>
                  <a:lnTo>
                    <a:pt x="275640" y="133591"/>
                  </a:lnTo>
                  <a:lnTo>
                    <a:pt x="274993" y="140970"/>
                  </a:lnTo>
                  <a:lnTo>
                    <a:pt x="244627" y="166573"/>
                  </a:lnTo>
                  <a:lnTo>
                    <a:pt x="235648" y="167132"/>
                  </a:lnTo>
                  <a:lnTo>
                    <a:pt x="206311" y="167132"/>
                  </a:lnTo>
                  <a:lnTo>
                    <a:pt x="206311" y="101104"/>
                  </a:lnTo>
                  <a:lnTo>
                    <a:pt x="231114" y="101104"/>
                  </a:lnTo>
                  <a:lnTo>
                    <a:pt x="250596" y="103136"/>
                  </a:lnTo>
                  <a:lnTo>
                    <a:pt x="264515" y="109220"/>
                  </a:lnTo>
                  <a:lnTo>
                    <a:pt x="272859" y="119380"/>
                  </a:lnTo>
                  <a:lnTo>
                    <a:pt x="275640" y="133591"/>
                  </a:lnTo>
                  <a:lnTo>
                    <a:pt x="275640" y="94627"/>
                  </a:lnTo>
                  <a:lnTo>
                    <a:pt x="274027" y="93675"/>
                  </a:lnTo>
                  <a:lnTo>
                    <a:pt x="266103" y="90779"/>
                  </a:lnTo>
                  <a:lnTo>
                    <a:pt x="257251" y="89103"/>
                  </a:lnTo>
                  <a:lnTo>
                    <a:pt x="257251" y="88569"/>
                  </a:lnTo>
                  <a:lnTo>
                    <a:pt x="264312" y="85725"/>
                  </a:lnTo>
                  <a:lnTo>
                    <a:pt x="270560" y="82054"/>
                  </a:lnTo>
                  <a:lnTo>
                    <a:pt x="270865" y="81788"/>
                  </a:lnTo>
                  <a:lnTo>
                    <a:pt x="276009" y="77533"/>
                  </a:lnTo>
                  <a:lnTo>
                    <a:pt x="289166" y="45072"/>
                  </a:lnTo>
                  <a:lnTo>
                    <a:pt x="288290" y="36169"/>
                  </a:lnTo>
                  <a:lnTo>
                    <a:pt x="266509" y="9245"/>
                  </a:lnTo>
                  <a:lnTo>
                    <a:pt x="266509" y="49263"/>
                  </a:lnTo>
                  <a:lnTo>
                    <a:pt x="265874" y="56578"/>
                  </a:lnTo>
                  <a:lnTo>
                    <a:pt x="236829" y="81267"/>
                  </a:lnTo>
                  <a:lnTo>
                    <a:pt x="228434" y="81788"/>
                  </a:lnTo>
                  <a:lnTo>
                    <a:pt x="206311" y="81788"/>
                  </a:lnTo>
                  <a:lnTo>
                    <a:pt x="206311" y="22529"/>
                  </a:lnTo>
                  <a:lnTo>
                    <a:pt x="231114" y="22529"/>
                  </a:lnTo>
                  <a:lnTo>
                    <a:pt x="246608" y="24206"/>
                  </a:lnTo>
                  <a:lnTo>
                    <a:pt x="257670" y="29210"/>
                  </a:lnTo>
                  <a:lnTo>
                    <a:pt x="264299" y="37566"/>
                  </a:lnTo>
                  <a:lnTo>
                    <a:pt x="266509" y="49263"/>
                  </a:lnTo>
                  <a:lnTo>
                    <a:pt x="266509" y="9245"/>
                  </a:lnTo>
                  <a:lnTo>
                    <a:pt x="258635" y="6007"/>
                  </a:lnTo>
                  <a:lnTo>
                    <a:pt x="248526" y="3822"/>
                  </a:lnTo>
                  <a:lnTo>
                    <a:pt x="237172" y="3098"/>
                  </a:lnTo>
                  <a:lnTo>
                    <a:pt x="184708" y="3098"/>
                  </a:lnTo>
                  <a:lnTo>
                    <a:pt x="184708" y="186575"/>
                  </a:lnTo>
                  <a:lnTo>
                    <a:pt x="238442" y="186575"/>
                  </a:lnTo>
                  <a:lnTo>
                    <a:pt x="281305" y="171983"/>
                  </a:lnTo>
                  <a:lnTo>
                    <a:pt x="285889" y="167132"/>
                  </a:lnTo>
                  <a:lnTo>
                    <a:pt x="288734" y="164122"/>
                  </a:lnTo>
                  <a:lnTo>
                    <a:pt x="294043" y="155143"/>
                  </a:lnTo>
                  <a:lnTo>
                    <a:pt x="297230" y="145059"/>
                  </a:lnTo>
                  <a:lnTo>
                    <a:pt x="298284" y="133858"/>
                  </a:lnTo>
                  <a:close/>
                </a:path>
                <a:path w="473075" h="201930">
                  <a:moveTo>
                    <a:pt x="436676" y="49047"/>
                  </a:moveTo>
                  <a:lnTo>
                    <a:pt x="422503" y="13322"/>
                  </a:lnTo>
                  <a:lnTo>
                    <a:pt x="383705" y="0"/>
                  </a:lnTo>
                  <a:lnTo>
                    <a:pt x="369785" y="1041"/>
                  </a:lnTo>
                  <a:lnTo>
                    <a:pt x="356755" y="4191"/>
                  </a:lnTo>
                  <a:lnTo>
                    <a:pt x="344614" y="9436"/>
                  </a:lnTo>
                  <a:lnTo>
                    <a:pt x="333375" y="16764"/>
                  </a:lnTo>
                  <a:lnTo>
                    <a:pt x="333375" y="38785"/>
                  </a:lnTo>
                  <a:lnTo>
                    <a:pt x="344830" y="29603"/>
                  </a:lnTo>
                  <a:lnTo>
                    <a:pt x="356539" y="23050"/>
                  </a:lnTo>
                  <a:lnTo>
                    <a:pt x="368490" y="19126"/>
                  </a:lnTo>
                  <a:lnTo>
                    <a:pt x="380707" y="17818"/>
                  </a:lnTo>
                  <a:lnTo>
                    <a:pt x="388658" y="18351"/>
                  </a:lnTo>
                  <a:lnTo>
                    <a:pt x="415836" y="51054"/>
                  </a:lnTo>
                  <a:lnTo>
                    <a:pt x="415277" y="58699"/>
                  </a:lnTo>
                  <a:lnTo>
                    <a:pt x="395274" y="95516"/>
                  </a:lnTo>
                  <a:lnTo>
                    <a:pt x="323862" y="167881"/>
                  </a:lnTo>
                  <a:lnTo>
                    <a:pt x="323862" y="186575"/>
                  </a:lnTo>
                  <a:lnTo>
                    <a:pt x="435025" y="186575"/>
                  </a:lnTo>
                  <a:lnTo>
                    <a:pt x="435025" y="167614"/>
                  </a:lnTo>
                  <a:lnTo>
                    <a:pt x="349186" y="167614"/>
                  </a:lnTo>
                  <a:lnTo>
                    <a:pt x="349186" y="167132"/>
                  </a:lnTo>
                  <a:lnTo>
                    <a:pt x="391769" y="125298"/>
                  </a:lnTo>
                  <a:lnTo>
                    <a:pt x="421030" y="92430"/>
                  </a:lnTo>
                  <a:lnTo>
                    <a:pt x="436067" y="57810"/>
                  </a:lnTo>
                  <a:lnTo>
                    <a:pt x="436676" y="49047"/>
                  </a:lnTo>
                  <a:close/>
                </a:path>
                <a:path w="473075" h="201930">
                  <a:moveTo>
                    <a:pt x="464756" y="195110"/>
                  </a:moveTo>
                  <a:lnTo>
                    <a:pt x="459143" y="188099"/>
                  </a:lnTo>
                  <a:lnTo>
                    <a:pt x="460514" y="187985"/>
                  </a:lnTo>
                  <a:lnTo>
                    <a:pt x="463677" y="182854"/>
                  </a:lnTo>
                  <a:lnTo>
                    <a:pt x="463486" y="182270"/>
                  </a:lnTo>
                  <a:lnTo>
                    <a:pt x="460870" y="179832"/>
                  </a:lnTo>
                  <a:lnTo>
                    <a:pt x="460870" y="184810"/>
                  </a:lnTo>
                  <a:lnTo>
                    <a:pt x="460692" y="185178"/>
                  </a:lnTo>
                  <a:lnTo>
                    <a:pt x="459625" y="186055"/>
                  </a:lnTo>
                  <a:lnTo>
                    <a:pt x="458609" y="186270"/>
                  </a:lnTo>
                  <a:lnTo>
                    <a:pt x="454037" y="186270"/>
                  </a:lnTo>
                  <a:lnTo>
                    <a:pt x="454037" y="181559"/>
                  </a:lnTo>
                  <a:lnTo>
                    <a:pt x="458190" y="181559"/>
                  </a:lnTo>
                  <a:lnTo>
                    <a:pt x="460870" y="184810"/>
                  </a:lnTo>
                  <a:lnTo>
                    <a:pt x="460870" y="179832"/>
                  </a:lnTo>
                  <a:lnTo>
                    <a:pt x="460121" y="179565"/>
                  </a:lnTo>
                  <a:lnTo>
                    <a:pt x="458774" y="179412"/>
                  </a:lnTo>
                  <a:lnTo>
                    <a:pt x="451472" y="179412"/>
                  </a:lnTo>
                  <a:lnTo>
                    <a:pt x="451472" y="195110"/>
                  </a:lnTo>
                  <a:lnTo>
                    <a:pt x="454037" y="195110"/>
                  </a:lnTo>
                  <a:lnTo>
                    <a:pt x="454037" y="188455"/>
                  </a:lnTo>
                  <a:lnTo>
                    <a:pt x="456463" y="188455"/>
                  </a:lnTo>
                  <a:lnTo>
                    <a:pt x="457098" y="188620"/>
                  </a:lnTo>
                  <a:lnTo>
                    <a:pt x="458254" y="189471"/>
                  </a:lnTo>
                  <a:lnTo>
                    <a:pt x="459143" y="190690"/>
                  </a:lnTo>
                  <a:lnTo>
                    <a:pt x="461657" y="195110"/>
                  </a:lnTo>
                  <a:lnTo>
                    <a:pt x="464756" y="195110"/>
                  </a:lnTo>
                  <a:close/>
                </a:path>
                <a:path w="473075" h="201930">
                  <a:moveTo>
                    <a:pt x="472605" y="184518"/>
                  </a:moveTo>
                  <a:lnTo>
                    <a:pt x="472008" y="182270"/>
                  </a:lnTo>
                  <a:lnTo>
                    <a:pt x="471919" y="182003"/>
                  </a:lnTo>
                  <a:lnTo>
                    <a:pt x="470065" y="178714"/>
                  </a:lnTo>
                  <a:lnTo>
                    <a:pt x="470065" y="189572"/>
                  </a:lnTo>
                  <a:lnTo>
                    <a:pt x="469633" y="191173"/>
                  </a:lnTo>
                  <a:lnTo>
                    <a:pt x="467487" y="195033"/>
                  </a:lnTo>
                  <a:lnTo>
                    <a:pt x="465975" y="196545"/>
                  </a:lnTo>
                  <a:lnTo>
                    <a:pt x="462076" y="198691"/>
                  </a:lnTo>
                  <a:lnTo>
                    <a:pt x="460032" y="199237"/>
                  </a:lnTo>
                  <a:lnTo>
                    <a:pt x="455815" y="199237"/>
                  </a:lnTo>
                  <a:lnTo>
                    <a:pt x="445770" y="189572"/>
                  </a:lnTo>
                  <a:lnTo>
                    <a:pt x="445770" y="184518"/>
                  </a:lnTo>
                  <a:lnTo>
                    <a:pt x="455866" y="174853"/>
                  </a:lnTo>
                  <a:lnTo>
                    <a:pt x="459981" y="174853"/>
                  </a:lnTo>
                  <a:lnTo>
                    <a:pt x="470065" y="189572"/>
                  </a:lnTo>
                  <a:lnTo>
                    <a:pt x="470065" y="178714"/>
                  </a:lnTo>
                  <a:lnTo>
                    <a:pt x="469328" y="177393"/>
                  </a:lnTo>
                  <a:lnTo>
                    <a:pt x="467499" y="175577"/>
                  </a:lnTo>
                  <a:lnTo>
                    <a:pt x="466140" y="174853"/>
                  </a:lnTo>
                  <a:lnTo>
                    <a:pt x="462800" y="173062"/>
                  </a:lnTo>
                  <a:lnTo>
                    <a:pt x="460400" y="172440"/>
                  </a:lnTo>
                  <a:lnTo>
                    <a:pt x="455460" y="172440"/>
                  </a:lnTo>
                  <a:lnTo>
                    <a:pt x="443230" y="184518"/>
                  </a:lnTo>
                  <a:lnTo>
                    <a:pt x="443230" y="189572"/>
                  </a:lnTo>
                  <a:lnTo>
                    <a:pt x="455383" y="201650"/>
                  </a:lnTo>
                  <a:lnTo>
                    <a:pt x="460463" y="201650"/>
                  </a:lnTo>
                  <a:lnTo>
                    <a:pt x="462902" y="201015"/>
                  </a:lnTo>
                  <a:lnTo>
                    <a:pt x="466128" y="199237"/>
                  </a:lnTo>
                  <a:lnTo>
                    <a:pt x="467563" y="198450"/>
                  </a:lnTo>
                  <a:lnTo>
                    <a:pt x="469379" y="196646"/>
                  </a:lnTo>
                  <a:lnTo>
                    <a:pt x="471957" y="191998"/>
                  </a:lnTo>
                  <a:lnTo>
                    <a:pt x="472605" y="189572"/>
                  </a:lnTo>
                  <a:lnTo>
                    <a:pt x="472605" y="184518"/>
                  </a:lnTo>
                  <a:close/>
                </a:path>
              </a:pathLst>
            </a:custGeom>
            <a:solidFill>
              <a:srgbClr val="FFFFFF"/>
            </a:solidFill>
          </p:spPr>
          <p:txBody>
            <a:bodyPr wrap="square" lIns="0" tIns="0" rIns="0" bIns="0" rtlCol="0"/>
            <a:lstStyle/>
            <a:p>
              <a:endParaRPr>
                <a:solidFill>
                  <a:prstClr val="black"/>
                </a:solidFill>
              </a:endParaRPr>
            </a:p>
          </p:txBody>
        </p:sp>
      </p:grpSp>
      <p:pic>
        <p:nvPicPr>
          <p:cNvPr id="16" name="object 15"/>
          <p:cNvPicPr/>
          <p:nvPr/>
        </p:nvPicPr>
        <p:blipFill>
          <a:blip r:embed="rId5" cstate="print"/>
          <a:stretch>
            <a:fillRect/>
          </a:stretch>
        </p:blipFill>
        <p:spPr>
          <a:xfrm>
            <a:off x="7162801" y="2058162"/>
            <a:ext cx="1734311" cy="374903"/>
          </a:xfrm>
          <a:prstGeom prst="rect">
            <a:avLst/>
          </a:prstGeom>
        </p:spPr>
      </p:pic>
      <p:grpSp>
        <p:nvGrpSpPr>
          <p:cNvPr id="17" name="object 16"/>
          <p:cNvGrpSpPr/>
          <p:nvPr/>
        </p:nvGrpSpPr>
        <p:grpSpPr>
          <a:xfrm>
            <a:off x="5579889" y="2182719"/>
            <a:ext cx="1401445" cy="212725"/>
            <a:chOff x="5579888" y="1325468"/>
            <a:chExt cx="1401445" cy="212725"/>
          </a:xfrm>
        </p:grpSpPr>
        <p:sp>
          <p:nvSpPr>
            <p:cNvPr id="18" name="object 17"/>
            <p:cNvSpPr/>
            <p:nvPr/>
          </p:nvSpPr>
          <p:spPr>
            <a:xfrm>
              <a:off x="6838747" y="1478406"/>
              <a:ext cx="142240" cy="13970"/>
            </a:xfrm>
            <a:custGeom>
              <a:avLst/>
              <a:gdLst/>
              <a:ahLst/>
              <a:cxnLst/>
              <a:rect l="l" t="t" r="r" b="b"/>
              <a:pathLst>
                <a:path w="142240" h="13969">
                  <a:moveTo>
                    <a:pt x="141973" y="1270"/>
                  </a:moveTo>
                  <a:lnTo>
                    <a:pt x="120548" y="1270"/>
                  </a:lnTo>
                  <a:lnTo>
                    <a:pt x="120548" y="0"/>
                  </a:lnTo>
                  <a:lnTo>
                    <a:pt x="0" y="0"/>
                  </a:lnTo>
                  <a:lnTo>
                    <a:pt x="0" y="1270"/>
                  </a:lnTo>
                  <a:lnTo>
                    <a:pt x="0" y="13919"/>
                  </a:lnTo>
                  <a:lnTo>
                    <a:pt x="141973" y="13919"/>
                  </a:lnTo>
                  <a:lnTo>
                    <a:pt x="141973" y="1270"/>
                  </a:lnTo>
                  <a:close/>
                </a:path>
              </a:pathLst>
            </a:custGeom>
            <a:solidFill>
              <a:srgbClr val="316690"/>
            </a:solidFill>
          </p:spPr>
          <p:txBody>
            <a:bodyPr wrap="square" lIns="0" tIns="0" rIns="0" bIns="0" rtlCol="0"/>
            <a:lstStyle/>
            <a:p>
              <a:endParaRPr>
                <a:solidFill>
                  <a:prstClr val="black"/>
                </a:solidFill>
              </a:endParaRPr>
            </a:p>
          </p:txBody>
        </p:sp>
        <p:pic>
          <p:nvPicPr>
            <p:cNvPr id="19" name="object 18"/>
            <p:cNvPicPr/>
            <p:nvPr/>
          </p:nvPicPr>
          <p:blipFill>
            <a:blip r:embed="rId6" cstate="print"/>
            <a:stretch>
              <a:fillRect/>
            </a:stretch>
          </p:blipFill>
          <p:spPr>
            <a:xfrm>
              <a:off x="5579888" y="1325468"/>
              <a:ext cx="1278379" cy="212452"/>
            </a:xfrm>
            <a:prstGeom prst="rect">
              <a:avLst/>
            </a:prstGeom>
          </p:spPr>
        </p:pic>
      </p:grpSp>
      <p:pic>
        <p:nvPicPr>
          <p:cNvPr id="20" name="object 19"/>
          <p:cNvPicPr/>
          <p:nvPr/>
        </p:nvPicPr>
        <p:blipFill>
          <a:blip r:embed="rId7" cstate="print"/>
          <a:stretch>
            <a:fillRect/>
          </a:stretch>
        </p:blipFill>
        <p:spPr>
          <a:xfrm>
            <a:off x="5250271" y="2145209"/>
            <a:ext cx="282510" cy="287589"/>
          </a:xfrm>
          <a:prstGeom prst="rect">
            <a:avLst/>
          </a:prstGeom>
        </p:spPr>
      </p:pic>
      <p:grpSp>
        <p:nvGrpSpPr>
          <p:cNvPr id="21" name="object 20"/>
          <p:cNvGrpSpPr/>
          <p:nvPr/>
        </p:nvGrpSpPr>
        <p:grpSpPr>
          <a:xfrm>
            <a:off x="5253510" y="4834171"/>
            <a:ext cx="1725930" cy="326390"/>
            <a:chOff x="5253510" y="3595913"/>
            <a:chExt cx="1725930" cy="326390"/>
          </a:xfrm>
        </p:grpSpPr>
        <p:sp>
          <p:nvSpPr>
            <p:cNvPr id="22" name="object 21"/>
            <p:cNvSpPr/>
            <p:nvPr/>
          </p:nvSpPr>
          <p:spPr>
            <a:xfrm>
              <a:off x="5608238" y="3648627"/>
              <a:ext cx="315595" cy="213995"/>
            </a:xfrm>
            <a:custGeom>
              <a:avLst/>
              <a:gdLst/>
              <a:ahLst/>
              <a:cxnLst/>
              <a:rect l="l" t="t" r="r" b="b"/>
              <a:pathLst>
                <a:path w="315595" h="213995">
                  <a:moveTo>
                    <a:pt x="270261" y="0"/>
                  </a:moveTo>
                  <a:lnTo>
                    <a:pt x="250957" y="2524"/>
                  </a:lnTo>
                  <a:lnTo>
                    <a:pt x="236157" y="11289"/>
                  </a:lnTo>
                  <a:lnTo>
                    <a:pt x="225964" y="25811"/>
                  </a:lnTo>
                  <a:lnTo>
                    <a:pt x="156586" y="178144"/>
                  </a:lnTo>
                  <a:lnTo>
                    <a:pt x="89627" y="25811"/>
                  </a:lnTo>
                  <a:lnTo>
                    <a:pt x="79583" y="11289"/>
                  </a:lnTo>
                  <a:lnTo>
                    <a:pt x="64734" y="2524"/>
                  </a:lnTo>
                  <a:lnTo>
                    <a:pt x="45242" y="0"/>
                  </a:lnTo>
                  <a:lnTo>
                    <a:pt x="21270" y="4198"/>
                  </a:lnTo>
                  <a:lnTo>
                    <a:pt x="11917" y="8329"/>
                  </a:lnTo>
                  <a:lnTo>
                    <a:pt x="5275" y="14359"/>
                  </a:lnTo>
                  <a:lnTo>
                    <a:pt x="1313" y="22771"/>
                  </a:lnTo>
                  <a:lnTo>
                    <a:pt x="0" y="34044"/>
                  </a:lnTo>
                  <a:lnTo>
                    <a:pt x="0" y="210738"/>
                  </a:lnTo>
                  <a:lnTo>
                    <a:pt x="45334" y="210738"/>
                  </a:lnTo>
                  <a:lnTo>
                    <a:pt x="45334" y="34044"/>
                  </a:lnTo>
                  <a:lnTo>
                    <a:pt x="116134" y="188095"/>
                  </a:lnTo>
                  <a:lnTo>
                    <a:pt x="122917" y="199878"/>
                  </a:lnTo>
                  <a:lnTo>
                    <a:pt x="131694" y="207738"/>
                  </a:lnTo>
                  <a:lnTo>
                    <a:pt x="143152" y="212124"/>
                  </a:lnTo>
                  <a:lnTo>
                    <a:pt x="157978" y="213486"/>
                  </a:lnTo>
                  <a:lnTo>
                    <a:pt x="172709" y="212124"/>
                  </a:lnTo>
                  <a:lnTo>
                    <a:pt x="183966" y="207738"/>
                  </a:lnTo>
                  <a:lnTo>
                    <a:pt x="192608" y="199878"/>
                  </a:lnTo>
                  <a:lnTo>
                    <a:pt x="199493" y="188095"/>
                  </a:lnTo>
                  <a:lnTo>
                    <a:pt x="269944" y="34044"/>
                  </a:lnTo>
                  <a:lnTo>
                    <a:pt x="269944" y="210738"/>
                  </a:lnTo>
                  <a:lnTo>
                    <a:pt x="315591" y="210738"/>
                  </a:lnTo>
                  <a:lnTo>
                    <a:pt x="315591" y="34044"/>
                  </a:lnTo>
                  <a:lnTo>
                    <a:pt x="314279" y="22771"/>
                  </a:lnTo>
                  <a:lnTo>
                    <a:pt x="310289" y="14359"/>
                  </a:lnTo>
                  <a:lnTo>
                    <a:pt x="303544" y="8329"/>
                  </a:lnTo>
                  <a:lnTo>
                    <a:pt x="293966" y="4198"/>
                  </a:lnTo>
                  <a:lnTo>
                    <a:pt x="270261" y="0"/>
                  </a:lnTo>
                  <a:close/>
                </a:path>
              </a:pathLst>
            </a:custGeom>
            <a:solidFill>
              <a:srgbClr val="005C86"/>
            </a:solidFill>
          </p:spPr>
          <p:txBody>
            <a:bodyPr wrap="square" lIns="0" tIns="0" rIns="0" bIns="0" rtlCol="0"/>
            <a:lstStyle/>
            <a:p>
              <a:endParaRPr>
                <a:solidFill>
                  <a:prstClr val="black"/>
                </a:solidFill>
              </a:endParaRPr>
            </a:p>
          </p:txBody>
        </p:sp>
        <p:pic>
          <p:nvPicPr>
            <p:cNvPr id="23" name="object 22"/>
            <p:cNvPicPr/>
            <p:nvPr/>
          </p:nvPicPr>
          <p:blipFill>
            <a:blip r:embed="rId8" cstate="print"/>
            <a:stretch>
              <a:fillRect/>
            </a:stretch>
          </p:blipFill>
          <p:spPr>
            <a:xfrm>
              <a:off x="5961504" y="3714927"/>
              <a:ext cx="216928" cy="206884"/>
            </a:xfrm>
            <a:prstGeom prst="rect">
              <a:avLst/>
            </a:prstGeom>
          </p:spPr>
        </p:pic>
        <p:sp>
          <p:nvSpPr>
            <p:cNvPr id="24" name="object 23"/>
            <p:cNvSpPr/>
            <p:nvPr/>
          </p:nvSpPr>
          <p:spPr>
            <a:xfrm>
              <a:off x="5253507" y="3595915"/>
              <a:ext cx="332105" cy="320040"/>
            </a:xfrm>
            <a:custGeom>
              <a:avLst/>
              <a:gdLst/>
              <a:ahLst/>
              <a:cxnLst/>
              <a:rect l="l" t="t" r="r" b="b"/>
              <a:pathLst>
                <a:path w="332104" h="320039">
                  <a:moveTo>
                    <a:pt x="75120" y="218935"/>
                  </a:moveTo>
                  <a:lnTo>
                    <a:pt x="74663" y="219163"/>
                  </a:lnTo>
                  <a:lnTo>
                    <a:pt x="74968" y="219087"/>
                  </a:lnTo>
                  <a:lnTo>
                    <a:pt x="75120" y="218935"/>
                  </a:lnTo>
                  <a:close/>
                </a:path>
                <a:path w="332104" h="320039">
                  <a:moveTo>
                    <a:pt x="83934" y="63766"/>
                  </a:moveTo>
                  <a:lnTo>
                    <a:pt x="82575" y="62204"/>
                  </a:lnTo>
                  <a:lnTo>
                    <a:pt x="82346" y="60642"/>
                  </a:lnTo>
                  <a:lnTo>
                    <a:pt x="81216" y="59093"/>
                  </a:lnTo>
                  <a:lnTo>
                    <a:pt x="79870" y="56870"/>
                  </a:lnTo>
                  <a:lnTo>
                    <a:pt x="76923" y="55765"/>
                  </a:lnTo>
                  <a:lnTo>
                    <a:pt x="75120" y="53987"/>
                  </a:lnTo>
                  <a:lnTo>
                    <a:pt x="71272" y="53987"/>
                  </a:lnTo>
                  <a:lnTo>
                    <a:pt x="68567" y="54419"/>
                  </a:lnTo>
                  <a:lnTo>
                    <a:pt x="65849" y="55092"/>
                  </a:lnTo>
                  <a:lnTo>
                    <a:pt x="65849" y="55537"/>
                  </a:lnTo>
                  <a:lnTo>
                    <a:pt x="66306" y="55537"/>
                  </a:lnTo>
                  <a:lnTo>
                    <a:pt x="68110" y="59093"/>
                  </a:lnTo>
                  <a:lnTo>
                    <a:pt x="71272" y="61544"/>
                  </a:lnTo>
                  <a:lnTo>
                    <a:pt x="73533" y="64655"/>
                  </a:lnTo>
                  <a:lnTo>
                    <a:pt x="75349" y="68211"/>
                  </a:lnTo>
                  <a:lnTo>
                    <a:pt x="76923" y="71767"/>
                  </a:lnTo>
                  <a:lnTo>
                    <a:pt x="78727" y="75323"/>
                  </a:lnTo>
                  <a:lnTo>
                    <a:pt x="79184" y="74879"/>
                  </a:lnTo>
                  <a:lnTo>
                    <a:pt x="82346" y="72656"/>
                  </a:lnTo>
                  <a:lnTo>
                    <a:pt x="83934" y="69100"/>
                  </a:lnTo>
                  <a:lnTo>
                    <a:pt x="83934" y="63766"/>
                  </a:lnTo>
                  <a:close/>
                </a:path>
                <a:path w="332104" h="320039">
                  <a:moveTo>
                    <a:pt x="331825" y="319201"/>
                  </a:moveTo>
                  <a:lnTo>
                    <a:pt x="330250" y="317207"/>
                  </a:lnTo>
                  <a:lnTo>
                    <a:pt x="329793" y="314312"/>
                  </a:lnTo>
                  <a:lnTo>
                    <a:pt x="328206" y="312089"/>
                  </a:lnTo>
                  <a:lnTo>
                    <a:pt x="325945" y="309867"/>
                  </a:lnTo>
                  <a:lnTo>
                    <a:pt x="323697" y="307860"/>
                  </a:lnTo>
                  <a:lnTo>
                    <a:pt x="321437" y="305638"/>
                  </a:lnTo>
                  <a:lnTo>
                    <a:pt x="283324" y="274548"/>
                  </a:lnTo>
                  <a:lnTo>
                    <a:pt x="276225" y="269278"/>
                  </a:lnTo>
                  <a:lnTo>
                    <a:pt x="271945" y="263398"/>
                  </a:lnTo>
                  <a:lnTo>
                    <a:pt x="271487" y="262953"/>
                  </a:lnTo>
                  <a:lnTo>
                    <a:pt x="276466" y="262509"/>
                  </a:lnTo>
                  <a:lnTo>
                    <a:pt x="282333" y="260731"/>
                  </a:lnTo>
                  <a:lnTo>
                    <a:pt x="287083" y="259397"/>
                  </a:lnTo>
                  <a:lnTo>
                    <a:pt x="294767" y="257403"/>
                  </a:lnTo>
                  <a:lnTo>
                    <a:pt x="301777" y="257848"/>
                  </a:lnTo>
                  <a:lnTo>
                    <a:pt x="303517" y="257403"/>
                  </a:lnTo>
                  <a:lnTo>
                    <a:pt x="313296" y="254952"/>
                  </a:lnTo>
                  <a:lnTo>
                    <a:pt x="320535" y="252730"/>
                  </a:lnTo>
                  <a:lnTo>
                    <a:pt x="320535" y="250736"/>
                  </a:lnTo>
                  <a:lnTo>
                    <a:pt x="316458" y="246722"/>
                  </a:lnTo>
                  <a:lnTo>
                    <a:pt x="313524" y="241388"/>
                  </a:lnTo>
                  <a:lnTo>
                    <a:pt x="281673" y="216547"/>
                  </a:lnTo>
                  <a:lnTo>
                    <a:pt x="254279" y="201853"/>
                  </a:lnTo>
                  <a:lnTo>
                    <a:pt x="248437" y="199161"/>
                  </a:lnTo>
                  <a:lnTo>
                    <a:pt x="245732" y="197815"/>
                  </a:lnTo>
                  <a:lnTo>
                    <a:pt x="241211" y="197154"/>
                  </a:lnTo>
                  <a:lnTo>
                    <a:pt x="239623" y="194932"/>
                  </a:lnTo>
                  <a:lnTo>
                    <a:pt x="235559" y="190042"/>
                  </a:lnTo>
                  <a:lnTo>
                    <a:pt x="233299" y="183591"/>
                  </a:lnTo>
                  <a:lnTo>
                    <a:pt x="230365" y="177812"/>
                  </a:lnTo>
                  <a:lnTo>
                    <a:pt x="211836" y="139128"/>
                  </a:lnTo>
                  <a:lnTo>
                    <a:pt x="206248" y="125831"/>
                  </a:lnTo>
                  <a:lnTo>
                    <a:pt x="203631" y="119900"/>
                  </a:lnTo>
                  <a:lnTo>
                    <a:pt x="182295" y="88011"/>
                  </a:lnTo>
                  <a:lnTo>
                    <a:pt x="139636" y="47790"/>
                  </a:lnTo>
                  <a:lnTo>
                    <a:pt x="115976" y="32639"/>
                  </a:lnTo>
                  <a:lnTo>
                    <a:pt x="112852" y="30632"/>
                  </a:lnTo>
                  <a:lnTo>
                    <a:pt x="78282" y="21297"/>
                  </a:lnTo>
                  <a:lnTo>
                    <a:pt x="72631" y="20853"/>
                  </a:lnTo>
                  <a:lnTo>
                    <a:pt x="66979" y="20624"/>
                  </a:lnTo>
                  <a:lnTo>
                    <a:pt x="63360" y="19075"/>
                  </a:lnTo>
                  <a:lnTo>
                    <a:pt x="59753" y="14859"/>
                  </a:lnTo>
                  <a:lnTo>
                    <a:pt x="56591" y="12852"/>
                  </a:lnTo>
                  <a:lnTo>
                    <a:pt x="49657" y="9067"/>
                  </a:lnTo>
                  <a:lnTo>
                    <a:pt x="43802" y="5867"/>
                  </a:lnTo>
                  <a:lnTo>
                    <a:pt x="27520" y="38"/>
                  </a:lnTo>
                  <a:lnTo>
                    <a:pt x="11874" y="0"/>
                  </a:lnTo>
                  <a:lnTo>
                    <a:pt x="1003" y="10414"/>
                  </a:lnTo>
                  <a:lnTo>
                    <a:pt x="127" y="19075"/>
                  </a:lnTo>
                  <a:lnTo>
                    <a:pt x="0" y="21297"/>
                  </a:lnTo>
                  <a:lnTo>
                    <a:pt x="3873" y="31089"/>
                  </a:lnTo>
                  <a:lnTo>
                    <a:pt x="9956" y="39738"/>
                  </a:lnTo>
                  <a:lnTo>
                    <a:pt x="15240" y="46418"/>
                  </a:lnTo>
                  <a:lnTo>
                    <a:pt x="19075" y="51536"/>
                  </a:lnTo>
                  <a:lnTo>
                    <a:pt x="24053" y="57315"/>
                  </a:lnTo>
                  <a:lnTo>
                    <a:pt x="26758" y="63093"/>
                  </a:lnTo>
                  <a:lnTo>
                    <a:pt x="28346" y="66878"/>
                  </a:lnTo>
                  <a:lnTo>
                    <a:pt x="28790" y="70878"/>
                  </a:lnTo>
                  <a:lnTo>
                    <a:pt x="30378" y="74879"/>
                  </a:lnTo>
                  <a:lnTo>
                    <a:pt x="47320" y="114236"/>
                  </a:lnTo>
                  <a:lnTo>
                    <a:pt x="55460" y="122008"/>
                  </a:lnTo>
                  <a:lnTo>
                    <a:pt x="56134" y="126009"/>
                  </a:lnTo>
                  <a:lnTo>
                    <a:pt x="52971" y="130454"/>
                  </a:lnTo>
                  <a:lnTo>
                    <a:pt x="52743" y="137134"/>
                  </a:lnTo>
                  <a:lnTo>
                    <a:pt x="50939" y="142684"/>
                  </a:lnTo>
                  <a:lnTo>
                    <a:pt x="46913" y="162356"/>
                  </a:lnTo>
                  <a:lnTo>
                    <a:pt x="46837" y="182537"/>
                  </a:lnTo>
                  <a:lnTo>
                    <a:pt x="50457" y="201460"/>
                  </a:lnTo>
                  <a:lnTo>
                    <a:pt x="57492" y="217385"/>
                  </a:lnTo>
                  <a:lnTo>
                    <a:pt x="61099" y="222440"/>
                  </a:lnTo>
                  <a:lnTo>
                    <a:pt x="66395" y="227774"/>
                  </a:lnTo>
                  <a:lnTo>
                    <a:pt x="73164" y="231203"/>
                  </a:lnTo>
                  <a:lnTo>
                    <a:pt x="81241" y="230479"/>
                  </a:lnTo>
                  <a:lnTo>
                    <a:pt x="86791" y="226034"/>
                  </a:lnTo>
                  <a:lnTo>
                    <a:pt x="89319" y="219379"/>
                  </a:lnTo>
                  <a:lnTo>
                    <a:pt x="89408" y="218935"/>
                  </a:lnTo>
                  <a:lnTo>
                    <a:pt x="90652" y="210718"/>
                  </a:lnTo>
                  <a:lnTo>
                    <a:pt x="92075" y="202717"/>
                  </a:lnTo>
                  <a:lnTo>
                    <a:pt x="92748" y="200050"/>
                  </a:lnTo>
                  <a:lnTo>
                    <a:pt x="92290" y="198272"/>
                  </a:lnTo>
                  <a:lnTo>
                    <a:pt x="93649" y="196494"/>
                  </a:lnTo>
                  <a:lnTo>
                    <a:pt x="93764" y="197154"/>
                  </a:lnTo>
                  <a:lnTo>
                    <a:pt x="96812" y="203149"/>
                  </a:lnTo>
                  <a:lnTo>
                    <a:pt x="99974" y="209156"/>
                  </a:lnTo>
                  <a:lnTo>
                    <a:pt x="102908" y="215379"/>
                  </a:lnTo>
                  <a:lnTo>
                    <a:pt x="132283" y="245173"/>
                  </a:lnTo>
                  <a:lnTo>
                    <a:pt x="137718" y="249174"/>
                  </a:lnTo>
                  <a:lnTo>
                    <a:pt x="142011" y="256070"/>
                  </a:lnTo>
                  <a:lnTo>
                    <a:pt x="148780" y="258521"/>
                  </a:lnTo>
                  <a:lnTo>
                    <a:pt x="148780" y="257848"/>
                  </a:lnTo>
                  <a:lnTo>
                    <a:pt x="148336" y="257848"/>
                  </a:lnTo>
                  <a:lnTo>
                    <a:pt x="146977" y="255841"/>
                  </a:lnTo>
                  <a:lnTo>
                    <a:pt x="131381" y="240055"/>
                  </a:lnTo>
                  <a:lnTo>
                    <a:pt x="124383" y="230339"/>
                  </a:lnTo>
                  <a:lnTo>
                    <a:pt x="104444" y="196494"/>
                  </a:lnTo>
                  <a:lnTo>
                    <a:pt x="99288" y="185140"/>
                  </a:lnTo>
                  <a:lnTo>
                    <a:pt x="96367" y="178257"/>
                  </a:lnTo>
                  <a:lnTo>
                    <a:pt x="95008" y="175590"/>
                  </a:lnTo>
                  <a:lnTo>
                    <a:pt x="95008" y="171589"/>
                  </a:lnTo>
                  <a:lnTo>
                    <a:pt x="92748" y="170256"/>
                  </a:lnTo>
                  <a:lnTo>
                    <a:pt x="89357" y="175145"/>
                  </a:lnTo>
                  <a:lnTo>
                    <a:pt x="84378" y="179362"/>
                  </a:lnTo>
                  <a:lnTo>
                    <a:pt x="81902" y="185369"/>
                  </a:lnTo>
                  <a:lnTo>
                    <a:pt x="79324" y="192925"/>
                  </a:lnTo>
                  <a:lnTo>
                    <a:pt x="77711" y="201155"/>
                  </a:lnTo>
                  <a:lnTo>
                    <a:pt x="76466" y="211175"/>
                  </a:lnTo>
                  <a:lnTo>
                    <a:pt x="75577" y="218935"/>
                  </a:lnTo>
                  <a:lnTo>
                    <a:pt x="74968" y="219087"/>
                  </a:lnTo>
                  <a:lnTo>
                    <a:pt x="74663" y="219379"/>
                  </a:lnTo>
                  <a:lnTo>
                    <a:pt x="67437" y="217601"/>
                  </a:lnTo>
                  <a:lnTo>
                    <a:pt x="64909" y="210172"/>
                  </a:lnTo>
                  <a:lnTo>
                    <a:pt x="62242" y="204050"/>
                  </a:lnTo>
                  <a:lnTo>
                    <a:pt x="58229" y="190677"/>
                  </a:lnTo>
                  <a:lnTo>
                    <a:pt x="56502" y="175590"/>
                  </a:lnTo>
                  <a:lnTo>
                    <a:pt x="56616" y="171589"/>
                  </a:lnTo>
                  <a:lnTo>
                    <a:pt x="57086" y="159435"/>
                  </a:lnTo>
                  <a:lnTo>
                    <a:pt x="60210" y="144691"/>
                  </a:lnTo>
                  <a:lnTo>
                    <a:pt x="62141" y="139623"/>
                  </a:lnTo>
                  <a:lnTo>
                    <a:pt x="64655" y="132638"/>
                  </a:lnTo>
                  <a:lnTo>
                    <a:pt x="66344" y="125831"/>
                  </a:lnTo>
                  <a:lnTo>
                    <a:pt x="65849" y="120904"/>
                  </a:lnTo>
                  <a:lnTo>
                    <a:pt x="64490" y="116674"/>
                  </a:lnTo>
                  <a:lnTo>
                    <a:pt x="59982" y="114236"/>
                  </a:lnTo>
                  <a:lnTo>
                    <a:pt x="57492" y="110896"/>
                  </a:lnTo>
                  <a:lnTo>
                    <a:pt x="42519" y="77330"/>
                  </a:lnTo>
                  <a:lnTo>
                    <a:pt x="39255" y="67525"/>
                  </a:lnTo>
                  <a:lnTo>
                    <a:pt x="35344" y="57988"/>
                  </a:lnTo>
                  <a:lnTo>
                    <a:pt x="32626" y="52209"/>
                  </a:lnTo>
                  <a:lnTo>
                    <a:pt x="27889" y="46202"/>
                  </a:lnTo>
                  <a:lnTo>
                    <a:pt x="24053" y="40868"/>
                  </a:lnTo>
                  <a:lnTo>
                    <a:pt x="19748" y="34861"/>
                  </a:lnTo>
                  <a:lnTo>
                    <a:pt x="15011" y="30632"/>
                  </a:lnTo>
                  <a:lnTo>
                    <a:pt x="11531" y="23329"/>
                  </a:lnTo>
                  <a:lnTo>
                    <a:pt x="10312" y="20624"/>
                  </a:lnTo>
                  <a:lnTo>
                    <a:pt x="8902" y="17081"/>
                  </a:lnTo>
                  <a:lnTo>
                    <a:pt x="10718" y="14401"/>
                  </a:lnTo>
                  <a:lnTo>
                    <a:pt x="11163" y="12623"/>
                  </a:lnTo>
                  <a:lnTo>
                    <a:pt x="12065" y="11963"/>
                  </a:lnTo>
                  <a:lnTo>
                    <a:pt x="13881" y="11518"/>
                  </a:lnTo>
                  <a:lnTo>
                    <a:pt x="16814" y="9067"/>
                  </a:lnTo>
                  <a:lnTo>
                    <a:pt x="25171" y="12192"/>
                  </a:lnTo>
                  <a:lnTo>
                    <a:pt x="28117" y="13525"/>
                  </a:lnTo>
                  <a:lnTo>
                    <a:pt x="36474" y="16852"/>
                  </a:lnTo>
                  <a:lnTo>
                    <a:pt x="43484" y="19964"/>
                  </a:lnTo>
                  <a:lnTo>
                    <a:pt x="50482" y="24638"/>
                  </a:lnTo>
                  <a:lnTo>
                    <a:pt x="53644" y="26860"/>
                  </a:lnTo>
                  <a:lnTo>
                    <a:pt x="57048" y="31089"/>
                  </a:lnTo>
                  <a:lnTo>
                    <a:pt x="61112" y="32194"/>
                  </a:lnTo>
                  <a:lnTo>
                    <a:pt x="65849" y="32194"/>
                  </a:lnTo>
                  <a:lnTo>
                    <a:pt x="73088" y="33756"/>
                  </a:lnTo>
                  <a:lnTo>
                    <a:pt x="81216" y="32639"/>
                  </a:lnTo>
                  <a:lnTo>
                    <a:pt x="120535" y="49974"/>
                  </a:lnTo>
                  <a:lnTo>
                    <a:pt x="160705" y="83159"/>
                  </a:lnTo>
                  <a:lnTo>
                    <a:pt x="191046" y="126009"/>
                  </a:lnTo>
                  <a:lnTo>
                    <a:pt x="194881" y="135788"/>
                  </a:lnTo>
                  <a:lnTo>
                    <a:pt x="197370" y="141135"/>
                  </a:lnTo>
                  <a:lnTo>
                    <a:pt x="201104" y="149326"/>
                  </a:lnTo>
                  <a:lnTo>
                    <a:pt x="209003" y="165735"/>
                  </a:lnTo>
                  <a:lnTo>
                    <a:pt x="213398" y="175285"/>
                  </a:lnTo>
                  <a:lnTo>
                    <a:pt x="245732" y="210718"/>
                  </a:lnTo>
                  <a:lnTo>
                    <a:pt x="251828" y="213156"/>
                  </a:lnTo>
                  <a:lnTo>
                    <a:pt x="256349" y="215163"/>
                  </a:lnTo>
                  <a:lnTo>
                    <a:pt x="263359" y="216941"/>
                  </a:lnTo>
                  <a:lnTo>
                    <a:pt x="267423" y="219379"/>
                  </a:lnTo>
                  <a:lnTo>
                    <a:pt x="293636" y="237172"/>
                  </a:lnTo>
                  <a:lnTo>
                    <a:pt x="304939" y="242722"/>
                  </a:lnTo>
                  <a:lnTo>
                    <a:pt x="305612" y="247180"/>
                  </a:lnTo>
                  <a:lnTo>
                    <a:pt x="292785" y="247269"/>
                  </a:lnTo>
                  <a:lnTo>
                    <a:pt x="281317" y="248285"/>
                  </a:lnTo>
                  <a:lnTo>
                    <a:pt x="271043" y="250304"/>
                  </a:lnTo>
                  <a:lnTo>
                    <a:pt x="261772" y="253403"/>
                  </a:lnTo>
                  <a:lnTo>
                    <a:pt x="258381" y="254736"/>
                  </a:lnTo>
                  <a:lnTo>
                    <a:pt x="252958" y="254736"/>
                  </a:lnTo>
                  <a:lnTo>
                    <a:pt x="252501" y="258953"/>
                  </a:lnTo>
                  <a:lnTo>
                    <a:pt x="254317" y="260731"/>
                  </a:lnTo>
                  <a:lnTo>
                    <a:pt x="254546" y="263626"/>
                  </a:lnTo>
                  <a:lnTo>
                    <a:pt x="256120" y="266077"/>
                  </a:lnTo>
                  <a:lnTo>
                    <a:pt x="258838" y="270510"/>
                  </a:lnTo>
                  <a:lnTo>
                    <a:pt x="263588" y="276517"/>
                  </a:lnTo>
                  <a:lnTo>
                    <a:pt x="267868" y="279628"/>
                  </a:lnTo>
                  <a:lnTo>
                    <a:pt x="277368" y="286753"/>
                  </a:lnTo>
                  <a:lnTo>
                    <a:pt x="282333" y="289864"/>
                  </a:lnTo>
                  <a:lnTo>
                    <a:pt x="289115" y="293509"/>
                  </a:lnTo>
                  <a:lnTo>
                    <a:pt x="303022" y="299986"/>
                  </a:lnTo>
                  <a:lnTo>
                    <a:pt x="309676" y="303644"/>
                  </a:lnTo>
                  <a:lnTo>
                    <a:pt x="314655" y="306755"/>
                  </a:lnTo>
                  <a:lnTo>
                    <a:pt x="319620" y="310756"/>
                  </a:lnTo>
                  <a:lnTo>
                    <a:pt x="324599" y="314096"/>
                  </a:lnTo>
                  <a:lnTo>
                    <a:pt x="327075" y="315874"/>
                  </a:lnTo>
                  <a:lnTo>
                    <a:pt x="328663" y="318757"/>
                  </a:lnTo>
                  <a:lnTo>
                    <a:pt x="331825" y="319874"/>
                  </a:lnTo>
                  <a:lnTo>
                    <a:pt x="331825" y="319201"/>
                  </a:lnTo>
                  <a:close/>
                </a:path>
              </a:pathLst>
            </a:custGeom>
            <a:solidFill>
              <a:srgbClr val="005C86"/>
            </a:solidFill>
          </p:spPr>
          <p:txBody>
            <a:bodyPr wrap="square" lIns="0" tIns="0" rIns="0" bIns="0" rtlCol="0"/>
            <a:lstStyle/>
            <a:p>
              <a:endParaRPr>
                <a:solidFill>
                  <a:prstClr val="black"/>
                </a:solidFill>
              </a:endParaRPr>
            </a:p>
          </p:txBody>
        </p:sp>
        <p:pic>
          <p:nvPicPr>
            <p:cNvPr id="25" name="object 24"/>
            <p:cNvPicPr/>
            <p:nvPr/>
          </p:nvPicPr>
          <p:blipFill>
            <a:blip r:embed="rId9" cstate="print"/>
            <a:stretch>
              <a:fillRect/>
            </a:stretch>
          </p:blipFill>
          <p:spPr>
            <a:xfrm>
              <a:off x="6213294" y="3652825"/>
              <a:ext cx="204005" cy="206540"/>
            </a:xfrm>
            <a:prstGeom prst="rect">
              <a:avLst/>
            </a:prstGeom>
          </p:spPr>
        </p:pic>
        <p:sp>
          <p:nvSpPr>
            <p:cNvPr id="26" name="object 25"/>
            <p:cNvSpPr/>
            <p:nvPr/>
          </p:nvSpPr>
          <p:spPr>
            <a:xfrm>
              <a:off x="6444488" y="3652837"/>
              <a:ext cx="534670" cy="237490"/>
            </a:xfrm>
            <a:custGeom>
              <a:avLst/>
              <a:gdLst/>
              <a:ahLst/>
              <a:cxnLst/>
              <a:rect l="l" t="t" r="r" b="b"/>
              <a:pathLst>
                <a:path w="534670" h="237489">
                  <a:moveTo>
                    <a:pt x="244132" y="237413"/>
                  </a:moveTo>
                  <a:lnTo>
                    <a:pt x="207987" y="205168"/>
                  </a:lnTo>
                  <a:lnTo>
                    <a:pt x="199529" y="197612"/>
                  </a:lnTo>
                  <a:lnTo>
                    <a:pt x="211658" y="190893"/>
                  </a:lnTo>
                  <a:lnTo>
                    <a:pt x="220002" y="182130"/>
                  </a:lnTo>
                  <a:lnTo>
                    <a:pt x="222008" y="177380"/>
                  </a:lnTo>
                  <a:lnTo>
                    <a:pt x="223761" y="173253"/>
                  </a:lnTo>
                  <a:lnTo>
                    <a:pt x="224815" y="170738"/>
                  </a:lnTo>
                  <a:lnTo>
                    <a:pt x="226326" y="156438"/>
                  </a:lnTo>
                  <a:lnTo>
                    <a:pt x="226364" y="49745"/>
                  </a:lnTo>
                  <a:lnTo>
                    <a:pt x="222834" y="31737"/>
                  </a:lnTo>
                  <a:lnTo>
                    <a:pt x="222745" y="31381"/>
                  </a:lnTo>
                  <a:lnTo>
                    <a:pt x="221843" y="30187"/>
                  </a:lnTo>
                  <a:lnTo>
                    <a:pt x="212026" y="17145"/>
                  </a:lnTo>
                  <a:lnTo>
                    <a:pt x="194144" y="6997"/>
                  </a:lnTo>
                  <a:lnTo>
                    <a:pt x="183845" y="4533"/>
                  </a:lnTo>
                  <a:lnTo>
                    <a:pt x="183845" y="49745"/>
                  </a:lnTo>
                  <a:lnTo>
                    <a:pt x="183845" y="157480"/>
                  </a:lnTo>
                  <a:lnTo>
                    <a:pt x="183476" y="158851"/>
                  </a:lnTo>
                  <a:lnTo>
                    <a:pt x="182079" y="165023"/>
                  </a:lnTo>
                  <a:lnTo>
                    <a:pt x="178219" y="169824"/>
                  </a:lnTo>
                  <a:lnTo>
                    <a:pt x="171970" y="173253"/>
                  </a:lnTo>
                  <a:lnTo>
                    <a:pt x="138823" y="143751"/>
                  </a:lnTo>
                  <a:lnTo>
                    <a:pt x="86194" y="143751"/>
                  </a:lnTo>
                  <a:lnTo>
                    <a:pt x="123812" y="177380"/>
                  </a:lnTo>
                  <a:lnTo>
                    <a:pt x="82702" y="177380"/>
                  </a:lnTo>
                  <a:lnTo>
                    <a:pt x="49923" y="156438"/>
                  </a:lnTo>
                  <a:lnTo>
                    <a:pt x="49199" y="155067"/>
                  </a:lnTo>
                  <a:lnTo>
                    <a:pt x="49199" y="52489"/>
                  </a:lnTo>
                  <a:lnTo>
                    <a:pt x="51587" y="43205"/>
                  </a:lnTo>
                  <a:lnTo>
                    <a:pt x="58343" y="36182"/>
                  </a:lnTo>
                  <a:lnTo>
                    <a:pt x="68910" y="31737"/>
                  </a:lnTo>
                  <a:lnTo>
                    <a:pt x="82702" y="30187"/>
                  </a:lnTo>
                  <a:lnTo>
                    <a:pt x="151384" y="30187"/>
                  </a:lnTo>
                  <a:lnTo>
                    <a:pt x="183845" y="49745"/>
                  </a:lnTo>
                  <a:lnTo>
                    <a:pt x="183845" y="4533"/>
                  </a:lnTo>
                  <a:lnTo>
                    <a:pt x="169151" y="1016"/>
                  </a:lnTo>
                  <a:lnTo>
                    <a:pt x="164617" y="685"/>
                  </a:lnTo>
                  <a:lnTo>
                    <a:pt x="160820" y="342"/>
                  </a:lnTo>
                  <a:lnTo>
                    <a:pt x="65925" y="342"/>
                  </a:lnTo>
                  <a:lnTo>
                    <a:pt x="57581" y="1016"/>
                  </a:lnTo>
                  <a:lnTo>
                    <a:pt x="14528" y="17145"/>
                  </a:lnTo>
                  <a:lnTo>
                    <a:pt x="0" y="49745"/>
                  </a:lnTo>
                  <a:lnTo>
                    <a:pt x="63" y="156438"/>
                  </a:lnTo>
                  <a:lnTo>
                    <a:pt x="24295" y="196481"/>
                  </a:lnTo>
                  <a:lnTo>
                    <a:pt x="63576" y="207022"/>
                  </a:lnTo>
                  <a:lnTo>
                    <a:pt x="69773" y="207225"/>
                  </a:lnTo>
                  <a:lnTo>
                    <a:pt x="118605" y="207225"/>
                  </a:lnTo>
                  <a:lnTo>
                    <a:pt x="155232" y="205168"/>
                  </a:lnTo>
                  <a:lnTo>
                    <a:pt x="191503" y="237413"/>
                  </a:lnTo>
                  <a:lnTo>
                    <a:pt x="244132" y="237413"/>
                  </a:lnTo>
                  <a:close/>
                </a:path>
                <a:path w="534670" h="237489">
                  <a:moveTo>
                    <a:pt x="456895" y="176682"/>
                  </a:moveTo>
                  <a:lnTo>
                    <a:pt x="337248" y="176682"/>
                  </a:lnTo>
                  <a:lnTo>
                    <a:pt x="320357" y="175425"/>
                  </a:lnTo>
                  <a:lnTo>
                    <a:pt x="309016" y="171450"/>
                  </a:lnTo>
                  <a:lnTo>
                    <a:pt x="302628" y="164528"/>
                  </a:lnTo>
                  <a:lnTo>
                    <a:pt x="300621" y="154381"/>
                  </a:lnTo>
                  <a:lnTo>
                    <a:pt x="300621" y="0"/>
                  </a:lnTo>
                  <a:lnTo>
                    <a:pt x="254977" y="0"/>
                  </a:lnTo>
                  <a:lnTo>
                    <a:pt x="254977" y="154724"/>
                  </a:lnTo>
                  <a:lnTo>
                    <a:pt x="259346" y="175120"/>
                  </a:lnTo>
                  <a:lnTo>
                    <a:pt x="272491" y="190449"/>
                  </a:lnTo>
                  <a:lnTo>
                    <a:pt x="294386" y="200710"/>
                  </a:lnTo>
                  <a:lnTo>
                    <a:pt x="325056" y="205854"/>
                  </a:lnTo>
                  <a:lnTo>
                    <a:pt x="333768" y="206540"/>
                  </a:lnTo>
                  <a:lnTo>
                    <a:pt x="456895" y="206540"/>
                  </a:lnTo>
                  <a:lnTo>
                    <a:pt x="456895" y="176682"/>
                  </a:lnTo>
                  <a:close/>
                </a:path>
                <a:path w="534670" h="237489">
                  <a:moveTo>
                    <a:pt x="493166" y="176682"/>
                  </a:moveTo>
                  <a:lnTo>
                    <a:pt x="468718" y="176682"/>
                  </a:lnTo>
                  <a:lnTo>
                    <a:pt x="468718" y="181825"/>
                  </a:lnTo>
                  <a:lnTo>
                    <a:pt x="477786" y="181825"/>
                  </a:lnTo>
                  <a:lnTo>
                    <a:pt x="477786" y="206883"/>
                  </a:lnTo>
                  <a:lnTo>
                    <a:pt x="484466" y="206883"/>
                  </a:lnTo>
                  <a:lnTo>
                    <a:pt x="484466" y="181825"/>
                  </a:lnTo>
                  <a:lnTo>
                    <a:pt x="493166" y="181825"/>
                  </a:lnTo>
                  <a:lnTo>
                    <a:pt x="493166" y="176682"/>
                  </a:lnTo>
                  <a:close/>
                </a:path>
                <a:path w="534670" h="237489">
                  <a:moveTo>
                    <a:pt x="534644" y="176682"/>
                  </a:moveTo>
                  <a:lnTo>
                    <a:pt x="525259" y="176682"/>
                  </a:lnTo>
                  <a:lnTo>
                    <a:pt x="517550" y="197269"/>
                  </a:lnTo>
                  <a:lnTo>
                    <a:pt x="512127" y="183896"/>
                  </a:lnTo>
                  <a:lnTo>
                    <a:pt x="509219" y="176682"/>
                  </a:lnTo>
                  <a:lnTo>
                    <a:pt x="500151" y="176682"/>
                  </a:lnTo>
                  <a:lnTo>
                    <a:pt x="500151" y="206883"/>
                  </a:lnTo>
                  <a:lnTo>
                    <a:pt x="506031" y="206883"/>
                  </a:lnTo>
                  <a:lnTo>
                    <a:pt x="506031" y="183896"/>
                  </a:lnTo>
                  <a:lnTo>
                    <a:pt x="506399" y="183896"/>
                  </a:lnTo>
                  <a:lnTo>
                    <a:pt x="515099" y="206883"/>
                  </a:lnTo>
                  <a:lnTo>
                    <a:pt x="519633" y="206883"/>
                  </a:lnTo>
                  <a:lnTo>
                    <a:pt x="523290" y="197269"/>
                  </a:lnTo>
                  <a:lnTo>
                    <a:pt x="528383" y="183896"/>
                  </a:lnTo>
                  <a:lnTo>
                    <a:pt x="528383" y="206883"/>
                  </a:lnTo>
                  <a:lnTo>
                    <a:pt x="534644" y="206883"/>
                  </a:lnTo>
                  <a:lnTo>
                    <a:pt x="534644" y="183896"/>
                  </a:lnTo>
                  <a:lnTo>
                    <a:pt x="534644" y="176682"/>
                  </a:lnTo>
                  <a:close/>
                </a:path>
              </a:pathLst>
            </a:custGeom>
            <a:solidFill>
              <a:srgbClr val="E2820E"/>
            </a:solidFill>
          </p:spPr>
          <p:txBody>
            <a:bodyPr wrap="square" lIns="0" tIns="0" rIns="0" bIns="0" rtlCol="0"/>
            <a:lstStyle/>
            <a:p>
              <a:endParaRPr>
                <a:solidFill>
                  <a:prstClr val="black"/>
                </a:solidFill>
              </a:endParaRPr>
            </a:p>
          </p:txBody>
        </p:sp>
      </p:grpSp>
      <p:pic>
        <p:nvPicPr>
          <p:cNvPr id="27" name="object 26"/>
          <p:cNvPicPr/>
          <p:nvPr/>
        </p:nvPicPr>
        <p:blipFill>
          <a:blip r:embed="rId10" cstate="print"/>
          <a:stretch>
            <a:fillRect/>
          </a:stretch>
        </p:blipFill>
        <p:spPr>
          <a:xfrm>
            <a:off x="5248655" y="3963169"/>
            <a:ext cx="1417320" cy="629412"/>
          </a:xfrm>
          <a:prstGeom prst="rect">
            <a:avLst/>
          </a:prstGeom>
        </p:spPr>
      </p:pic>
      <p:grpSp>
        <p:nvGrpSpPr>
          <p:cNvPr id="28" name="object 27"/>
          <p:cNvGrpSpPr/>
          <p:nvPr/>
        </p:nvGrpSpPr>
        <p:grpSpPr>
          <a:xfrm>
            <a:off x="7180219" y="4833894"/>
            <a:ext cx="1725930" cy="212725"/>
            <a:chOff x="7180219" y="3595635"/>
            <a:chExt cx="1725930" cy="212725"/>
          </a:xfrm>
        </p:grpSpPr>
        <p:pic>
          <p:nvPicPr>
            <p:cNvPr id="29" name="object 28"/>
            <p:cNvPicPr/>
            <p:nvPr/>
          </p:nvPicPr>
          <p:blipFill>
            <a:blip r:embed="rId11" cstate="print"/>
            <a:stretch>
              <a:fillRect/>
            </a:stretch>
          </p:blipFill>
          <p:spPr>
            <a:xfrm>
              <a:off x="8388395" y="3598191"/>
              <a:ext cx="188451" cy="210021"/>
            </a:xfrm>
            <a:prstGeom prst="rect">
              <a:avLst/>
            </a:prstGeom>
          </p:spPr>
        </p:pic>
        <p:sp>
          <p:nvSpPr>
            <p:cNvPr id="30" name="object 29"/>
            <p:cNvSpPr/>
            <p:nvPr/>
          </p:nvSpPr>
          <p:spPr>
            <a:xfrm>
              <a:off x="7180211" y="3598163"/>
              <a:ext cx="1668145" cy="210185"/>
            </a:xfrm>
            <a:custGeom>
              <a:avLst/>
              <a:gdLst/>
              <a:ahLst/>
              <a:cxnLst/>
              <a:rect l="l" t="t" r="r" b="b"/>
              <a:pathLst>
                <a:path w="1668145" h="210185">
                  <a:moveTo>
                    <a:pt x="351040" y="105041"/>
                  </a:moveTo>
                  <a:lnTo>
                    <a:pt x="343966" y="64185"/>
                  </a:lnTo>
                  <a:lnTo>
                    <a:pt x="326009" y="34290"/>
                  </a:lnTo>
                  <a:lnTo>
                    <a:pt x="323938" y="30822"/>
                  </a:lnTo>
                  <a:lnTo>
                    <a:pt x="315836" y="24993"/>
                  </a:lnTo>
                  <a:lnTo>
                    <a:pt x="315836" y="105041"/>
                  </a:lnTo>
                  <a:lnTo>
                    <a:pt x="311531" y="132588"/>
                  </a:lnTo>
                  <a:lnTo>
                    <a:pt x="299046" y="155079"/>
                  </a:lnTo>
                  <a:lnTo>
                    <a:pt x="279006" y="170243"/>
                  </a:lnTo>
                  <a:lnTo>
                    <a:pt x="252069" y="175806"/>
                  </a:lnTo>
                  <a:lnTo>
                    <a:pt x="98971" y="175806"/>
                  </a:lnTo>
                  <a:lnTo>
                    <a:pt x="72034" y="170243"/>
                  </a:lnTo>
                  <a:lnTo>
                    <a:pt x="51993" y="155079"/>
                  </a:lnTo>
                  <a:lnTo>
                    <a:pt x="39509" y="132588"/>
                  </a:lnTo>
                  <a:lnTo>
                    <a:pt x="35204" y="105041"/>
                  </a:lnTo>
                  <a:lnTo>
                    <a:pt x="39509" y="77495"/>
                  </a:lnTo>
                  <a:lnTo>
                    <a:pt x="51993" y="55003"/>
                  </a:lnTo>
                  <a:lnTo>
                    <a:pt x="72034" y="39839"/>
                  </a:lnTo>
                  <a:lnTo>
                    <a:pt x="98971" y="34290"/>
                  </a:lnTo>
                  <a:lnTo>
                    <a:pt x="252069" y="34290"/>
                  </a:lnTo>
                  <a:lnTo>
                    <a:pt x="279006" y="39839"/>
                  </a:lnTo>
                  <a:lnTo>
                    <a:pt x="299046" y="55003"/>
                  </a:lnTo>
                  <a:lnTo>
                    <a:pt x="311531" y="77495"/>
                  </a:lnTo>
                  <a:lnTo>
                    <a:pt x="315836" y="105041"/>
                  </a:lnTo>
                  <a:lnTo>
                    <a:pt x="315836" y="24993"/>
                  </a:lnTo>
                  <a:lnTo>
                    <a:pt x="292709" y="8331"/>
                  </a:lnTo>
                  <a:lnTo>
                    <a:pt x="252069" y="88"/>
                  </a:lnTo>
                  <a:lnTo>
                    <a:pt x="98971" y="88"/>
                  </a:lnTo>
                  <a:lnTo>
                    <a:pt x="58331" y="8331"/>
                  </a:lnTo>
                  <a:lnTo>
                    <a:pt x="27101" y="30822"/>
                  </a:lnTo>
                  <a:lnTo>
                    <a:pt x="7073" y="64185"/>
                  </a:lnTo>
                  <a:lnTo>
                    <a:pt x="0" y="105041"/>
                  </a:lnTo>
                  <a:lnTo>
                    <a:pt x="7073" y="145897"/>
                  </a:lnTo>
                  <a:lnTo>
                    <a:pt x="27101" y="179247"/>
                  </a:lnTo>
                  <a:lnTo>
                    <a:pt x="58331" y="201739"/>
                  </a:lnTo>
                  <a:lnTo>
                    <a:pt x="98971" y="209994"/>
                  </a:lnTo>
                  <a:lnTo>
                    <a:pt x="252069" y="209994"/>
                  </a:lnTo>
                  <a:lnTo>
                    <a:pt x="292709" y="201739"/>
                  </a:lnTo>
                  <a:lnTo>
                    <a:pt x="323938" y="179247"/>
                  </a:lnTo>
                  <a:lnTo>
                    <a:pt x="326009" y="175806"/>
                  </a:lnTo>
                  <a:lnTo>
                    <a:pt x="343966" y="145897"/>
                  </a:lnTo>
                  <a:lnTo>
                    <a:pt x="351040" y="105041"/>
                  </a:lnTo>
                  <a:close/>
                </a:path>
                <a:path w="1668145" h="210185">
                  <a:moveTo>
                    <a:pt x="928243" y="210058"/>
                  </a:moveTo>
                  <a:lnTo>
                    <a:pt x="821385" y="46291"/>
                  </a:lnTo>
                  <a:lnTo>
                    <a:pt x="797648" y="9906"/>
                  </a:lnTo>
                  <a:lnTo>
                    <a:pt x="789495" y="2603"/>
                  </a:lnTo>
                  <a:lnTo>
                    <a:pt x="778764" y="215"/>
                  </a:lnTo>
                  <a:lnTo>
                    <a:pt x="767816" y="2806"/>
                  </a:lnTo>
                  <a:lnTo>
                    <a:pt x="759091" y="10426"/>
                  </a:lnTo>
                  <a:lnTo>
                    <a:pt x="629539" y="210058"/>
                  </a:lnTo>
                  <a:lnTo>
                    <a:pt x="672401" y="210058"/>
                  </a:lnTo>
                  <a:lnTo>
                    <a:pt x="711441" y="149745"/>
                  </a:lnTo>
                  <a:lnTo>
                    <a:pt x="794943" y="149745"/>
                  </a:lnTo>
                  <a:lnTo>
                    <a:pt x="816889" y="115430"/>
                  </a:lnTo>
                  <a:lnTo>
                    <a:pt x="733386" y="115430"/>
                  </a:lnTo>
                  <a:lnTo>
                    <a:pt x="778891" y="46291"/>
                  </a:lnTo>
                  <a:lnTo>
                    <a:pt x="885444" y="210058"/>
                  </a:lnTo>
                  <a:lnTo>
                    <a:pt x="928243" y="210058"/>
                  </a:lnTo>
                  <a:close/>
                </a:path>
                <a:path w="1668145" h="210185">
                  <a:moveTo>
                    <a:pt x="1180630" y="0"/>
                  </a:moveTo>
                  <a:lnTo>
                    <a:pt x="1009091" y="88"/>
                  </a:lnTo>
                  <a:lnTo>
                    <a:pt x="968438" y="8331"/>
                  </a:lnTo>
                  <a:lnTo>
                    <a:pt x="937209" y="30822"/>
                  </a:lnTo>
                  <a:lnTo>
                    <a:pt x="917168" y="64185"/>
                  </a:lnTo>
                  <a:lnTo>
                    <a:pt x="910094" y="105041"/>
                  </a:lnTo>
                  <a:lnTo>
                    <a:pt x="917168" y="145897"/>
                  </a:lnTo>
                  <a:lnTo>
                    <a:pt x="937209" y="179247"/>
                  </a:lnTo>
                  <a:lnTo>
                    <a:pt x="968438" y="201739"/>
                  </a:lnTo>
                  <a:lnTo>
                    <a:pt x="1009091" y="209994"/>
                  </a:lnTo>
                  <a:lnTo>
                    <a:pt x="1154188" y="209829"/>
                  </a:lnTo>
                  <a:lnTo>
                    <a:pt x="1176883" y="175806"/>
                  </a:lnTo>
                  <a:lnTo>
                    <a:pt x="1010132" y="175806"/>
                  </a:lnTo>
                  <a:lnTo>
                    <a:pt x="983208" y="170243"/>
                  </a:lnTo>
                  <a:lnTo>
                    <a:pt x="963180" y="155079"/>
                  </a:lnTo>
                  <a:lnTo>
                    <a:pt x="950683" y="132588"/>
                  </a:lnTo>
                  <a:lnTo>
                    <a:pt x="946378" y="105041"/>
                  </a:lnTo>
                  <a:lnTo>
                    <a:pt x="950683" y="77495"/>
                  </a:lnTo>
                  <a:lnTo>
                    <a:pt x="963180" y="55003"/>
                  </a:lnTo>
                  <a:lnTo>
                    <a:pt x="983208" y="39839"/>
                  </a:lnTo>
                  <a:lnTo>
                    <a:pt x="1010132" y="34290"/>
                  </a:lnTo>
                  <a:lnTo>
                    <a:pt x="1158684" y="34290"/>
                  </a:lnTo>
                  <a:lnTo>
                    <a:pt x="1180630" y="0"/>
                  </a:lnTo>
                  <a:close/>
                </a:path>
                <a:path w="1668145" h="210185">
                  <a:moveTo>
                    <a:pt x="1668081" y="0"/>
                  </a:moveTo>
                  <a:lnTo>
                    <a:pt x="1496542" y="88"/>
                  </a:lnTo>
                  <a:lnTo>
                    <a:pt x="1455889" y="8331"/>
                  </a:lnTo>
                  <a:lnTo>
                    <a:pt x="1424660" y="30822"/>
                  </a:lnTo>
                  <a:lnTo>
                    <a:pt x="1404620" y="64185"/>
                  </a:lnTo>
                  <a:lnTo>
                    <a:pt x="1397546" y="105041"/>
                  </a:lnTo>
                  <a:lnTo>
                    <a:pt x="1404620" y="145897"/>
                  </a:lnTo>
                  <a:lnTo>
                    <a:pt x="1424660" y="179247"/>
                  </a:lnTo>
                  <a:lnTo>
                    <a:pt x="1455889" y="201739"/>
                  </a:lnTo>
                  <a:lnTo>
                    <a:pt x="1496542" y="209994"/>
                  </a:lnTo>
                  <a:lnTo>
                    <a:pt x="1641640" y="209829"/>
                  </a:lnTo>
                  <a:lnTo>
                    <a:pt x="1664335" y="175806"/>
                  </a:lnTo>
                  <a:lnTo>
                    <a:pt x="1497584" y="175806"/>
                  </a:lnTo>
                  <a:lnTo>
                    <a:pt x="1474190" y="171716"/>
                  </a:lnTo>
                  <a:lnTo>
                    <a:pt x="1455813" y="160388"/>
                  </a:lnTo>
                  <a:lnTo>
                    <a:pt x="1442796" y="143243"/>
                  </a:lnTo>
                  <a:lnTo>
                    <a:pt x="1435481" y="121678"/>
                  </a:lnTo>
                  <a:lnTo>
                    <a:pt x="1622590" y="121678"/>
                  </a:lnTo>
                  <a:lnTo>
                    <a:pt x="1645094" y="87363"/>
                  </a:lnTo>
                  <a:lnTo>
                    <a:pt x="1435481" y="87363"/>
                  </a:lnTo>
                  <a:lnTo>
                    <a:pt x="1443024" y="66243"/>
                  </a:lnTo>
                  <a:lnTo>
                    <a:pt x="1456143" y="49428"/>
                  </a:lnTo>
                  <a:lnTo>
                    <a:pt x="1474457" y="38303"/>
                  </a:lnTo>
                  <a:lnTo>
                    <a:pt x="1497584" y="34290"/>
                  </a:lnTo>
                  <a:lnTo>
                    <a:pt x="1646135" y="34290"/>
                  </a:lnTo>
                  <a:lnTo>
                    <a:pt x="1668081" y="0"/>
                  </a:lnTo>
                  <a:close/>
                </a:path>
              </a:pathLst>
            </a:custGeom>
            <a:solidFill>
              <a:srgbClr val="EE2D24"/>
            </a:solidFill>
          </p:spPr>
          <p:txBody>
            <a:bodyPr wrap="square" lIns="0" tIns="0" rIns="0" bIns="0" rtlCol="0"/>
            <a:lstStyle/>
            <a:p>
              <a:endParaRPr>
                <a:solidFill>
                  <a:prstClr val="black"/>
                </a:solidFill>
              </a:endParaRPr>
            </a:p>
          </p:txBody>
        </p:sp>
        <p:pic>
          <p:nvPicPr>
            <p:cNvPr id="31" name="object 30"/>
            <p:cNvPicPr/>
            <p:nvPr/>
          </p:nvPicPr>
          <p:blipFill>
            <a:blip r:embed="rId12" cstate="print"/>
            <a:stretch>
              <a:fillRect/>
            </a:stretch>
          </p:blipFill>
          <p:spPr>
            <a:xfrm>
              <a:off x="7552459" y="3598191"/>
              <a:ext cx="245681" cy="210021"/>
            </a:xfrm>
            <a:prstGeom prst="rect">
              <a:avLst/>
            </a:prstGeom>
          </p:spPr>
        </p:pic>
        <p:sp>
          <p:nvSpPr>
            <p:cNvPr id="32" name="object 31"/>
            <p:cNvSpPr/>
            <p:nvPr/>
          </p:nvSpPr>
          <p:spPr>
            <a:xfrm>
              <a:off x="8866556" y="3595636"/>
              <a:ext cx="39370" cy="38100"/>
            </a:xfrm>
            <a:custGeom>
              <a:avLst/>
              <a:gdLst/>
              <a:ahLst/>
              <a:cxnLst/>
              <a:rect l="l" t="t" r="r" b="b"/>
              <a:pathLst>
                <a:path w="39370" h="38100">
                  <a:moveTo>
                    <a:pt x="29019" y="29552"/>
                  </a:moveTo>
                  <a:lnTo>
                    <a:pt x="22847" y="20193"/>
                  </a:lnTo>
                  <a:lnTo>
                    <a:pt x="22745" y="20027"/>
                  </a:lnTo>
                  <a:lnTo>
                    <a:pt x="26009" y="19634"/>
                  </a:lnTo>
                  <a:lnTo>
                    <a:pt x="28473" y="17957"/>
                  </a:lnTo>
                  <a:lnTo>
                    <a:pt x="28473" y="17411"/>
                  </a:lnTo>
                  <a:lnTo>
                    <a:pt x="28473" y="10706"/>
                  </a:lnTo>
                  <a:lnTo>
                    <a:pt x="28473" y="9817"/>
                  </a:lnTo>
                  <a:lnTo>
                    <a:pt x="25882" y="7937"/>
                  </a:lnTo>
                  <a:lnTo>
                    <a:pt x="24968" y="7937"/>
                  </a:lnTo>
                  <a:lnTo>
                    <a:pt x="24968" y="11214"/>
                  </a:lnTo>
                  <a:lnTo>
                    <a:pt x="24968" y="17195"/>
                  </a:lnTo>
                  <a:lnTo>
                    <a:pt x="22440" y="17411"/>
                  </a:lnTo>
                  <a:lnTo>
                    <a:pt x="15494" y="17411"/>
                  </a:lnTo>
                  <a:lnTo>
                    <a:pt x="15494" y="10706"/>
                  </a:lnTo>
                  <a:lnTo>
                    <a:pt x="22440" y="10706"/>
                  </a:lnTo>
                  <a:lnTo>
                    <a:pt x="24968" y="11214"/>
                  </a:lnTo>
                  <a:lnTo>
                    <a:pt x="24968" y="7937"/>
                  </a:lnTo>
                  <a:lnTo>
                    <a:pt x="12179" y="7937"/>
                  </a:lnTo>
                  <a:lnTo>
                    <a:pt x="12179" y="29552"/>
                  </a:lnTo>
                  <a:lnTo>
                    <a:pt x="15494" y="29552"/>
                  </a:lnTo>
                  <a:lnTo>
                    <a:pt x="15494" y="20193"/>
                  </a:lnTo>
                  <a:lnTo>
                    <a:pt x="19431" y="20193"/>
                  </a:lnTo>
                  <a:lnTo>
                    <a:pt x="25273" y="29552"/>
                  </a:lnTo>
                  <a:lnTo>
                    <a:pt x="29019" y="29552"/>
                  </a:lnTo>
                  <a:close/>
                </a:path>
                <a:path w="39370" h="38100">
                  <a:moveTo>
                    <a:pt x="39103" y="18707"/>
                  </a:moveTo>
                  <a:lnTo>
                    <a:pt x="37541" y="11239"/>
                  </a:lnTo>
                  <a:lnTo>
                    <a:pt x="35229" y="8026"/>
                  </a:lnTo>
                  <a:lnTo>
                    <a:pt x="35229" y="9817"/>
                  </a:lnTo>
                  <a:lnTo>
                    <a:pt x="35229" y="27711"/>
                  </a:lnTo>
                  <a:lnTo>
                    <a:pt x="28346" y="34366"/>
                  </a:lnTo>
                  <a:lnTo>
                    <a:pt x="10756" y="34366"/>
                  </a:lnTo>
                  <a:lnTo>
                    <a:pt x="3873" y="27711"/>
                  </a:lnTo>
                  <a:lnTo>
                    <a:pt x="3873" y="9817"/>
                  </a:lnTo>
                  <a:lnTo>
                    <a:pt x="10756" y="3136"/>
                  </a:lnTo>
                  <a:lnTo>
                    <a:pt x="28346" y="3136"/>
                  </a:lnTo>
                  <a:lnTo>
                    <a:pt x="35229" y="9817"/>
                  </a:lnTo>
                  <a:lnTo>
                    <a:pt x="35229" y="8026"/>
                  </a:lnTo>
                  <a:lnTo>
                    <a:pt x="33299" y="5321"/>
                  </a:lnTo>
                  <a:lnTo>
                    <a:pt x="29832" y="3136"/>
                  </a:lnTo>
                  <a:lnTo>
                    <a:pt x="27101" y="1409"/>
                  </a:lnTo>
                  <a:lnTo>
                    <a:pt x="19608" y="0"/>
                  </a:lnTo>
                  <a:lnTo>
                    <a:pt x="12065" y="1409"/>
                  </a:lnTo>
                  <a:lnTo>
                    <a:pt x="5816" y="5321"/>
                  </a:lnTo>
                  <a:lnTo>
                    <a:pt x="1574" y="11239"/>
                  </a:lnTo>
                  <a:lnTo>
                    <a:pt x="0" y="18707"/>
                  </a:lnTo>
                  <a:lnTo>
                    <a:pt x="1574" y="26212"/>
                  </a:lnTo>
                  <a:lnTo>
                    <a:pt x="5816" y="32169"/>
                  </a:lnTo>
                  <a:lnTo>
                    <a:pt x="12065" y="36080"/>
                  </a:lnTo>
                  <a:lnTo>
                    <a:pt x="19608" y="37490"/>
                  </a:lnTo>
                  <a:lnTo>
                    <a:pt x="27101" y="36080"/>
                  </a:lnTo>
                  <a:lnTo>
                    <a:pt x="29819" y="34366"/>
                  </a:lnTo>
                  <a:lnTo>
                    <a:pt x="33299" y="32169"/>
                  </a:lnTo>
                  <a:lnTo>
                    <a:pt x="37541" y="26212"/>
                  </a:lnTo>
                  <a:lnTo>
                    <a:pt x="39103" y="18707"/>
                  </a:lnTo>
                  <a:close/>
                </a:path>
              </a:pathLst>
            </a:custGeom>
            <a:solidFill>
              <a:srgbClr val="EE2D24"/>
            </a:solidFill>
          </p:spPr>
          <p:txBody>
            <a:bodyPr wrap="square" lIns="0" tIns="0" rIns="0" bIns="0" rtlCol="0"/>
            <a:lstStyle/>
            <a:p>
              <a:endParaRPr>
                <a:solidFill>
                  <a:prstClr val="black"/>
                </a:solidFill>
              </a:endParaRPr>
            </a:p>
          </p:txBody>
        </p:sp>
      </p:grpSp>
      <p:pic>
        <p:nvPicPr>
          <p:cNvPr id="33" name="object 32"/>
          <p:cNvPicPr/>
          <p:nvPr/>
        </p:nvPicPr>
        <p:blipFill>
          <a:blip r:embed="rId5" cstate="print"/>
          <a:stretch>
            <a:fillRect/>
          </a:stretch>
        </p:blipFill>
        <p:spPr>
          <a:xfrm>
            <a:off x="7162801" y="4071374"/>
            <a:ext cx="1734311" cy="374904"/>
          </a:xfrm>
          <a:prstGeom prst="rect">
            <a:avLst/>
          </a:prstGeom>
        </p:spPr>
      </p:pic>
      <p:sp>
        <p:nvSpPr>
          <p:cNvPr id="35" name="矩形 34">
            <a:extLst>
              <a:ext uri="{FF2B5EF4-FFF2-40B4-BE49-F238E27FC236}">
                <a16:creationId xmlns:a16="http://schemas.microsoft.com/office/drawing/2014/main" id="{15958D9A-AB42-4338-AB07-01F77E6B0A5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467231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 </a:t>
            </a:r>
            <a:r>
              <a:rPr kumimoji="1" lang="en-US" altLang="zh-CN" dirty="0"/>
              <a:t>vs. B+</a:t>
            </a:r>
            <a:r>
              <a:rPr kumimoji="1" lang="zh-CN" altLang="en-US" dirty="0"/>
              <a:t>树</a:t>
            </a:r>
          </a:p>
        </p:txBody>
      </p:sp>
      <p:sp>
        <p:nvSpPr>
          <p:cNvPr id="2" name="内容占位符 1"/>
          <p:cNvSpPr>
            <a:spLocks noGrp="1"/>
          </p:cNvSpPr>
          <p:nvPr>
            <p:ph idx="1"/>
          </p:nvPr>
        </p:nvSpPr>
        <p:spPr/>
        <p:txBody>
          <a:bodyPr/>
          <a:lstStyle/>
          <a:p>
            <a:pPr marL="0" indent="0">
              <a:lnSpc>
                <a:spcPts val="2490"/>
              </a:lnSpc>
              <a:spcBef>
                <a:spcPts val="1032"/>
              </a:spcBef>
              <a:buNone/>
            </a:pPr>
            <a:r>
              <a:rPr lang="en-US" altLang="zh-CN" sz="2400" dirty="0">
                <a:latin typeface="+mn-ea"/>
              </a:rPr>
              <a:t>    1972</a:t>
            </a:r>
            <a:r>
              <a:rPr lang="zh-CN" altLang="en-US" sz="2400" dirty="0">
                <a:latin typeface="+mn-ea"/>
              </a:rPr>
              <a:t>的原始</a:t>
            </a:r>
            <a:r>
              <a:rPr lang="en-US" altLang="zh-CN" sz="2400" dirty="0">
                <a:latin typeface="+mn-ea"/>
              </a:rPr>
              <a:t>B-</a:t>
            </a:r>
            <a:r>
              <a:rPr lang="zh-CN" altLang="en-US" sz="2400" dirty="0">
                <a:latin typeface="+mn-ea"/>
              </a:rPr>
              <a:t>树在</a:t>
            </a:r>
            <a:r>
              <a:rPr lang="zh-CN" altLang="en-US" sz="2400" dirty="0">
                <a:solidFill>
                  <a:srgbClr val="FF0000"/>
                </a:solidFill>
                <a:latin typeface="+mn-ea"/>
              </a:rPr>
              <a:t>所有结点中存储“键</a:t>
            </a:r>
            <a:r>
              <a:rPr lang="en-US" altLang="zh-CN" sz="2400" dirty="0">
                <a:solidFill>
                  <a:srgbClr val="FF0000"/>
                </a:solidFill>
                <a:latin typeface="+mn-ea"/>
              </a:rPr>
              <a:t>+</a:t>
            </a:r>
            <a:r>
              <a:rPr lang="zh-CN" altLang="en-US" sz="2400" dirty="0">
                <a:solidFill>
                  <a:srgbClr val="FF0000"/>
                </a:solidFill>
                <a:latin typeface="+mn-ea"/>
              </a:rPr>
              <a:t>值”</a:t>
            </a:r>
            <a:r>
              <a:rPr lang="zh-CN" altLang="en-US" sz="2400" dirty="0">
                <a:latin typeface="+mn-ea"/>
              </a:rPr>
              <a:t>，</a:t>
            </a:r>
            <a:r>
              <a:rPr lang="zh-CN" altLang="en-US" sz="2400" spc="5" dirty="0">
                <a:latin typeface="+mn-ea"/>
                <a:cs typeface="Times New Roman"/>
              </a:rPr>
              <a:t>每个键只在树中出现一次，存储空间更高效。</a:t>
            </a:r>
            <a:endParaRPr lang="en-US" altLang="zh-CN" sz="2400" dirty="0">
              <a:latin typeface="+mn-ea"/>
            </a:endParaRPr>
          </a:p>
          <a:p>
            <a:pPr marL="0" indent="0">
              <a:lnSpc>
                <a:spcPts val="2490"/>
              </a:lnSpc>
              <a:spcBef>
                <a:spcPts val="1032"/>
              </a:spcBef>
              <a:buNone/>
            </a:pPr>
            <a:r>
              <a:rPr lang="en-US" altLang="zh-CN" sz="2400" dirty="0">
                <a:latin typeface="+mn-ea"/>
              </a:rPr>
              <a:t>    B+</a:t>
            </a:r>
            <a:r>
              <a:rPr lang="zh-CN" altLang="en-US" sz="2400" dirty="0">
                <a:latin typeface="+mn-ea"/>
              </a:rPr>
              <a:t>树</a:t>
            </a:r>
            <a:r>
              <a:rPr lang="zh-CN" altLang="en-US" sz="2400" dirty="0">
                <a:solidFill>
                  <a:srgbClr val="FF0000"/>
                </a:solidFill>
                <a:latin typeface="+mn-ea"/>
              </a:rPr>
              <a:t>只在叶子结点中存储值</a:t>
            </a:r>
            <a:r>
              <a:rPr lang="zh-CN" altLang="en-US" sz="2400" dirty="0">
                <a:latin typeface="+mn-ea"/>
              </a:rPr>
              <a:t>，内部结点仅用于引导搜索过程。</a:t>
            </a:r>
            <a:endParaRPr lang="is-IS" altLang="zh-CN" sz="1600" dirty="0">
              <a:latin typeface="Times New Roman"/>
              <a:cs typeface="Times New Roman"/>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49</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FC54839D-BD44-4BC6-9524-4DA8F8D17E6C}"/>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75665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030" name="Group 30"/>
          <p:cNvGraphicFramePr>
            <a:graphicFrameLocks noGrp="1"/>
          </p:cNvGraphicFramePr>
          <p:nvPr>
            <p:ph type="tbl" idx="1"/>
          </p:nvPr>
        </p:nvGraphicFramePr>
        <p:xfrm>
          <a:off x="500063" y="739775"/>
          <a:ext cx="8110537" cy="4404360"/>
        </p:xfrm>
        <a:graphic>
          <a:graphicData uri="http://schemas.openxmlformats.org/drawingml/2006/table">
            <a:tbl>
              <a:tblPr/>
              <a:tblGrid>
                <a:gridCol w="1512887">
                  <a:extLst>
                    <a:ext uri="{9D8B030D-6E8A-4147-A177-3AD203B41FA5}">
                      <a16:colId xmlns:a16="http://schemas.microsoft.com/office/drawing/2014/main" val="20000"/>
                    </a:ext>
                  </a:extLst>
                </a:gridCol>
                <a:gridCol w="6597650">
                  <a:extLst>
                    <a:ext uri="{9D8B030D-6E8A-4147-A177-3AD203B41FA5}">
                      <a16:colId xmlns:a16="http://schemas.microsoft.com/office/drawing/2014/main" val="20001"/>
                    </a:ext>
                  </a:extLst>
                </a:gridCol>
              </a:tblGrid>
              <a:tr h="838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1992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Microsoft</a:t>
                      </a:r>
                      <a:r>
                        <a:rPr kumimoji="1" lang="zh-CN" altLang="en-US" sz="2800" b="0" i="0" u="none" strike="noStrike" cap="none" normalizeH="0" baseline="0" dirty="0">
                          <a:ln>
                            <a:noFill/>
                          </a:ln>
                          <a:solidFill>
                            <a:schemeClr val="tx1"/>
                          </a:solidFill>
                          <a:effectLst/>
                          <a:latin typeface="Verdana" pitchFamily="34" charset="0"/>
                          <a:ea typeface="宋体" pitchFamily="2" charset="-122"/>
                        </a:rPr>
                        <a:t>公布</a:t>
                      </a:r>
                      <a:r>
                        <a:rPr kumimoji="1" lang="en-US" altLang="zh-CN" sz="2800" b="0" i="0" u="none" strike="noStrike" cap="none" normalizeH="0" baseline="0" dirty="0">
                          <a:ln>
                            <a:noFill/>
                          </a:ln>
                          <a:solidFill>
                            <a:schemeClr val="tx1"/>
                          </a:solidFill>
                          <a:effectLst/>
                          <a:latin typeface="Verdana" pitchFamily="34" charset="0"/>
                          <a:ea typeface="宋体" pitchFamily="2" charset="-122"/>
                        </a:rPr>
                        <a:t>ODBC</a:t>
                      </a:r>
                      <a:r>
                        <a:rPr kumimoji="1" lang="zh-CN" altLang="en-US" sz="2800" b="0" i="0" u="none" strike="noStrike" cap="none" normalizeH="0" baseline="0" dirty="0">
                          <a:ln>
                            <a:noFill/>
                          </a:ln>
                          <a:solidFill>
                            <a:schemeClr val="tx1"/>
                          </a:solidFill>
                          <a:effectLst/>
                          <a:latin typeface="Verdana" pitchFamily="34" charset="0"/>
                          <a:ea typeface="宋体" pitchFamily="2" charset="-122"/>
                        </a:rPr>
                        <a:t>规程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8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1992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a:ln>
                            <a:noFill/>
                          </a:ln>
                          <a:solidFill>
                            <a:schemeClr val="tx1"/>
                          </a:solidFill>
                          <a:effectLst/>
                          <a:latin typeface="Verdana" pitchFamily="34" charset="0"/>
                          <a:ea typeface="宋体" pitchFamily="2" charset="-122"/>
                        </a:rPr>
                        <a:t>首次提供用于</a:t>
                      </a:r>
                      <a:r>
                        <a:rPr kumimoji="1" lang="en-US" altLang="zh-CN" sz="2800" b="0" i="0" u="none" strike="noStrike" cap="none" normalizeH="0" baseline="0" dirty="0">
                          <a:ln>
                            <a:noFill/>
                          </a:ln>
                          <a:solidFill>
                            <a:schemeClr val="tx1"/>
                          </a:solidFill>
                          <a:effectLst/>
                          <a:latin typeface="Verdana" pitchFamily="34" charset="0"/>
                          <a:ea typeface="宋体" pitchFamily="2" charset="-122"/>
                        </a:rPr>
                        <a:t>Netware</a:t>
                      </a:r>
                      <a:r>
                        <a:rPr kumimoji="1" lang="zh-CN" altLang="en-US" sz="2800" b="0" i="0" u="none" strike="noStrike" cap="none" normalizeH="0" baseline="0" dirty="0">
                          <a:ln>
                            <a:noFill/>
                          </a:ln>
                          <a:solidFill>
                            <a:schemeClr val="tx1"/>
                          </a:solidFill>
                          <a:effectLst/>
                          <a:latin typeface="Verdana" pitchFamily="34" charset="0"/>
                          <a:ea typeface="宋体" pitchFamily="2" charset="-122"/>
                        </a:rPr>
                        <a:t>的</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SQL</a:t>
                      </a:r>
                      <a:r>
                        <a:rPr kumimoji="1" lang="zh-CN" altLang="en-US" sz="2800" b="0" i="0" u="none" strike="noStrike" cap="none" normalizeH="0" baseline="0" dirty="0">
                          <a:ln>
                            <a:noFill/>
                          </a:ln>
                          <a:solidFill>
                            <a:schemeClr val="tx1"/>
                          </a:solidFill>
                          <a:effectLst/>
                          <a:latin typeface="Verdana" pitchFamily="34" charset="0"/>
                          <a:ea typeface="宋体" pitchFamily="2" charset="-122"/>
                        </a:rPr>
                        <a:t>数据库服务器</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8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rgbClr val="FF0000"/>
                          </a:solidFill>
                          <a:effectLst/>
                          <a:latin typeface="Verdana" pitchFamily="34" charset="0"/>
                          <a:ea typeface="宋体" pitchFamily="2" charset="-122"/>
                        </a:rPr>
                        <a:t>1992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rgbClr val="FF0000"/>
                          </a:solidFill>
                          <a:effectLst/>
                          <a:latin typeface="Verdana" pitchFamily="34" charset="0"/>
                          <a:ea typeface="宋体" pitchFamily="2" charset="-122"/>
                        </a:rPr>
                        <a:t>ANSI</a:t>
                      </a:r>
                      <a:r>
                        <a:rPr kumimoji="1" lang="zh-CN" altLang="en-US" sz="2800" b="0" i="0" u="none" strike="noStrike" cap="none" normalizeH="0" baseline="0" dirty="0">
                          <a:ln>
                            <a:noFill/>
                          </a:ln>
                          <a:solidFill>
                            <a:srgbClr val="FF0000"/>
                          </a:solidFill>
                          <a:effectLst/>
                          <a:latin typeface="Verdana" pitchFamily="34" charset="0"/>
                          <a:ea typeface="宋体" pitchFamily="2" charset="-122"/>
                        </a:rPr>
                        <a:t>批准 </a:t>
                      </a:r>
                      <a:r>
                        <a:rPr kumimoji="1" lang="en-US" altLang="zh-CN" sz="2800" b="0" i="0" u="none" strike="noStrike" cap="none" normalizeH="0" baseline="0" dirty="0">
                          <a:ln>
                            <a:noFill/>
                          </a:ln>
                          <a:solidFill>
                            <a:srgbClr val="FF0000"/>
                          </a:solidFill>
                          <a:effectLst/>
                          <a:latin typeface="Verdana" pitchFamily="34" charset="0"/>
                          <a:ea typeface="宋体" pitchFamily="2" charset="-122"/>
                        </a:rPr>
                        <a:t>SQL2</a:t>
                      </a:r>
                      <a:r>
                        <a:rPr kumimoji="1" lang="zh-CN" altLang="en-US" sz="2800" b="0" i="0" u="none" strike="noStrike" cap="none" normalizeH="0" baseline="0" dirty="0">
                          <a:ln>
                            <a:noFill/>
                          </a:ln>
                          <a:solidFill>
                            <a:srgbClr val="FF0000"/>
                          </a:solidFill>
                          <a:effectLst/>
                          <a:latin typeface="Verdana" pitchFamily="34" charset="0"/>
                          <a:ea typeface="宋体" pitchFamily="2" charset="-122"/>
                        </a:rPr>
                        <a:t>（</a:t>
                      </a:r>
                      <a:r>
                        <a:rPr kumimoji="1" lang="en-US" altLang="zh-CN" sz="2800" b="0" i="0" u="none" strike="noStrike" cap="none" normalizeH="0" baseline="0" dirty="0">
                          <a:ln>
                            <a:noFill/>
                          </a:ln>
                          <a:solidFill>
                            <a:srgbClr val="FF0000"/>
                          </a:solidFill>
                          <a:effectLst/>
                          <a:latin typeface="Verdana" pitchFamily="34" charset="0"/>
                          <a:ea typeface="宋体" pitchFamily="2" charset="-122"/>
                        </a:rPr>
                        <a:t>SQL92</a:t>
                      </a:r>
                      <a:r>
                        <a:rPr kumimoji="1" lang="zh-CN" altLang="en-US" sz="2800" b="0" i="0" u="none" strike="noStrike" cap="none" normalizeH="0" baseline="0" dirty="0">
                          <a:ln>
                            <a:noFill/>
                          </a:ln>
                          <a:solidFill>
                            <a:srgbClr val="FF0000"/>
                          </a:solidFill>
                          <a:effectLst/>
                          <a:latin typeface="Verdana" pitchFamily="34" charset="0"/>
                          <a:ea typeface="宋体" pitchFamily="2" charset="-122"/>
                        </a:rPr>
                        <a:t>）标准</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8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1993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a:ln>
                            <a:noFill/>
                          </a:ln>
                          <a:solidFill>
                            <a:schemeClr val="tx1"/>
                          </a:solidFill>
                          <a:effectLst/>
                          <a:latin typeface="Verdana" pitchFamily="34" charset="0"/>
                          <a:ea typeface="宋体" pitchFamily="2" charset="-122"/>
                        </a:rPr>
                        <a:t>首次提供</a:t>
                      </a:r>
                      <a:r>
                        <a:rPr kumimoji="1" lang="en-US" altLang="zh-CN" sz="2800" b="0" i="0" u="none" strike="noStrike" cap="none" normalizeH="0" baseline="0" dirty="0">
                          <a:ln>
                            <a:noFill/>
                          </a:ln>
                          <a:solidFill>
                            <a:schemeClr val="tx1"/>
                          </a:solidFill>
                          <a:effectLst/>
                          <a:latin typeface="Verdana" pitchFamily="34" charset="0"/>
                          <a:ea typeface="宋体" pitchFamily="2" charset="-122"/>
                        </a:rPr>
                        <a:t>ODBC</a:t>
                      </a:r>
                      <a:r>
                        <a:rPr kumimoji="1" lang="zh-CN" altLang="en-US" sz="2800" b="0" i="0" u="none" strike="noStrike" cap="none" normalizeH="0" baseline="0" dirty="0">
                          <a:ln>
                            <a:noFill/>
                          </a:ln>
                          <a:solidFill>
                            <a:schemeClr val="tx1"/>
                          </a:solidFill>
                          <a:effectLst/>
                          <a:latin typeface="Verdana" pitchFamily="34" charset="0"/>
                          <a:ea typeface="宋体" pitchFamily="2" charset="-122"/>
                        </a:rPr>
                        <a:t>产品</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8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1999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rgbClr val="000000"/>
                          </a:solidFill>
                          <a:effectLst/>
                          <a:latin typeface="Verdana" pitchFamily="34" charset="0"/>
                          <a:ea typeface="宋体" pitchFamily="2" charset="-122"/>
                        </a:rPr>
                        <a:t>SQL99</a:t>
                      </a:r>
                      <a:r>
                        <a:rPr kumimoji="1" lang="zh-CN" altLang="en-US" sz="2800" b="0" i="0" u="none" strike="noStrike" cap="none" normalizeH="0" baseline="0" dirty="0">
                          <a:ln>
                            <a:noFill/>
                          </a:ln>
                          <a:solidFill>
                            <a:srgbClr val="000000"/>
                          </a:solidFill>
                          <a:effectLst/>
                          <a:latin typeface="Verdana" pitchFamily="34" charset="0"/>
                          <a:ea typeface="宋体" pitchFamily="2" charset="-122"/>
                        </a:rPr>
                        <a:t>（也称为</a:t>
                      </a:r>
                      <a:r>
                        <a:rPr kumimoji="1" lang="en-US" altLang="zh-CN" sz="2800" b="0" i="0" u="none" strike="noStrike" cap="none" normalizeH="0" baseline="0" dirty="0">
                          <a:ln>
                            <a:noFill/>
                          </a:ln>
                          <a:solidFill>
                            <a:srgbClr val="000000"/>
                          </a:solidFill>
                          <a:effectLst/>
                          <a:latin typeface="Verdana" pitchFamily="34" charset="0"/>
                          <a:ea typeface="宋体" pitchFamily="2" charset="-122"/>
                        </a:rPr>
                        <a:t>SQL3</a:t>
                      </a:r>
                      <a:r>
                        <a:rPr kumimoji="1" lang="zh-CN" altLang="en-US" sz="2800" b="0" i="0" u="none" strike="noStrike" cap="none" normalizeH="0" baseline="0" dirty="0">
                          <a:ln>
                            <a:noFill/>
                          </a:ln>
                          <a:solidFill>
                            <a:srgbClr val="000000"/>
                          </a:solidFill>
                          <a:effectLst/>
                          <a:latin typeface="Verdana" pitchFamily="34" charset="0"/>
                          <a:ea typeface="宋体" pitchFamily="2" charset="-122"/>
                        </a:rPr>
                        <a:t>）增加了抽象数据类型的功能。</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灯片编号占位符 2"/>
          <p:cNvSpPr>
            <a:spLocks noGrp="1"/>
          </p:cNvSpPr>
          <p:nvPr>
            <p:ph type="sldNum" sz="quarter" idx="12"/>
          </p:nvPr>
        </p:nvSpPr>
        <p:spPr/>
        <p:txBody>
          <a:bodyPr/>
          <a:lstStyle/>
          <a:p>
            <a:pPr>
              <a:defRPr/>
            </a:pPr>
            <a:fld id="{45BC461B-8723-4D39-AC28-E2E722C97449}" type="slidenum">
              <a:rPr lang="en-US" altLang="zh-CN" smtClean="0"/>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选择条件（</a:t>
            </a:r>
            <a:r>
              <a:rPr kumimoji="1" lang="en-US" altLang="zh-CN" dirty="0"/>
              <a:t>Selection</a:t>
            </a:r>
            <a:r>
              <a:rPr kumimoji="1" lang="zh-CN" altLang="en-US" dirty="0"/>
              <a:t> </a:t>
            </a:r>
            <a:r>
              <a:rPr kumimoji="1" lang="en-US" altLang="zh-CN" dirty="0"/>
              <a:t>Conditions</a:t>
            </a:r>
            <a:r>
              <a:rPr kumimoji="1" lang="zh-CN" altLang="en-US" dirty="0"/>
              <a:t>）</a:t>
            </a:r>
          </a:p>
        </p:txBody>
      </p:sp>
      <p:sp>
        <p:nvSpPr>
          <p:cNvPr id="2" name="内容占位符 1"/>
          <p:cNvSpPr>
            <a:spLocks noGrp="1"/>
          </p:cNvSpPr>
          <p:nvPr>
            <p:ph idx="1"/>
          </p:nvPr>
        </p:nvSpPr>
        <p:spPr/>
        <p:txBody>
          <a:bodyPr/>
          <a:lstStyle/>
          <a:p>
            <a:pPr marL="0" indent="0">
              <a:lnSpc>
                <a:spcPts val="2490"/>
              </a:lnSpc>
              <a:spcBef>
                <a:spcPts val="1032"/>
              </a:spcBef>
              <a:buNone/>
            </a:pPr>
            <a:r>
              <a:rPr lang="zh-CN" altLang="en-US" sz="2400" dirty="0"/>
              <a:t>       如果查询提供了</a:t>
            </a:r>
            <a:r>
              <a:rPr lang="en-US" altLang="zh-CN" sz="2400" dirty="0"/>
              <a:t>B+</a:t>
            </a:r>
            <a:r>
              <a:rPr lang="zh-CN" altLang="en-US" sz="2400" dirty="0"/>
              <a:t>树搜索关键字的</a:t>
            </a:r>
            <a:r>
              <a:rPr lang="zh-CN" altLang="en-US" sz="2400" dirty="0">
                <a:solidFill>
                  <a:srgbClr val="FF0000"/>
                </a:solidFill>
              </a:rPr>
              <a:t>任何属性</a:t>
            </a:r>
            <a:r>
              <a:rPr lang="zh-CN" altLang="en-US" sz="2400" dirty="0"/>
              <a:t>的值，</a:t>
            </a:r>
            <a:r>
              <a:rPr lang="en-US" altLang="zh-CN" sz="2400" dirty="0"/>
              <a:t>DBMS</a:t>
            </a:r>
            <a:r>
              <a:rPr lang="zh-CN" altLang="en-US" sz="2400" dirty="0"/>
              <a:t>就可以使用</a:t>
            </a:r>
            <a:r>
              <a:rPr lang="en-US" altLang="zh-CN" sz="2400" dirty="0"/>
              <a:t>B+</a:t>
            </a:r>
            <a:r>
              <a:rPr lang="zh-CN" altLang="en-US" sz="2400" dirty="0"/>
              <a:t>树索引。</a:t>
            </a:r>
            <a:endParaRPr lang="en-US" altLang="zh-CN" sz="2400" dirty="0"/>
          </a:p>
          <a:p>
            <a:pPr marL="0" indent="0">
              <a:lnSpc>
                <a:spcPts val="2490"/>
              </a:lnSpc>
              <a:spcBef>
                <a:spcPts val="1032"/>
              </a:spcBef>
              <a:buNone/>
            </a:pPr>
            <a:r>
              <a:rPr lang="zh-CN" altLang="en-US" sz="2400" spc="5" dirty="0">
                <a:latin typeface="Times New Roman"/>
                <a:cs typeface="Times New Roman"/>
              </a:rPr>
              <a:t>例：</a:t>
            </a:r>
            <a:r>
              <a:rPr lang="en-US" altLang="zh-CN" sz="2400" spc="5" dirty="0">
                <a:latin typeface="Times New Roman"/>
                <a:cs typeface="Times New Roman"/>
              </a:rPr>
              <a:t>&lt;a,</a:t>
            </a:r>
            <a:r>
              <a:rPr lang="zh-CN" altLang="en-US" sz="2400" spc="5" dirty="0">
                <a:latin typeface="Times New Roman"/>
                <a:cs typeface="Times New Roman"/>
              </a:rPr>
              <a:t> </a:t>
            </a:r>
            <a:r>
              <a:rPr lang="en-US" altLang="zh-CN" sz="2400" spc="5" dirty="0">
                <a:latin typeface="Times New Roman"/>
                <a:cs typeface="Times New Roman"/>
              </a:rPr>
              <a:t>b,</a:t>
            </a:r>
            <a:r>
              <a:rPr lang="zh-CN" altLang="en-US" sz="2400" spc="5" dirty="0">
                <a:latin typeface="Times New Roman"/>
                <a:cs typeface="Times New Roman"/>
              </a:rPr>
              <a:t> </a:t>
            </a:r>
            <a:r>
              <a:rPr lang="en-US" altLang="zh-CN" sz="2400" spc="5" dirty="0">
                <a:latin typeface="Times New Roman"/>
                <a:cs typeface="Times New Roman"/>
              </a:rPr>
              <a:t>c&gt;</a:t>
            </a:r>
            <a:r>
              <a:rPr lang="zh-CN" altLang="en-US" sz="2400" spc="5" dirty="0">
                <a:latin typeface="Times New Roman"/>
                <a:cs typeface="Times New Roman"/>
              </a:rPr>
              <a:t>上的索引，可以支持的查询条件</a:t>
            </a:r>
            <a:endParaRPr lang="en-US" altLang="zh-CN" sz="2400" spc="5" dirty="0">
              <a:latin typeface="Times New Roman"/>
              <a:cs typeface="Times New Roman"/>
            </a:endParaRPr>
          </a:p>
          <a:p>
            <a:pPr marL="0" indent="0">
              <a:lnSpc>
                <a:spcPts val="2490"/>
              </a:lnSpc>
              <a:spcBef>
                <a:spcPts val="1032"/>
              </a:spcBef>
              <a:buNone/>
            </a:pPr>
            <a:r>
              <a:rPr lang="zh-CN" altLang="en-US" sz="2400" spc="5" dirty="0">
                <a:latin typeface="Times New Roman"/>
                <a:cs typeface="Times New Roman"/>
                <a:sym typeface="Wingdings"/>
              </a:rPr>
              <a:t>            （</a:t>
            </a:r>
            <a:r>
              <a:rPr lang="en-US" altLang="zh-CN" sz="2400" spc="5" dirty="0">
                <a:latin typeface="Times New Roman"/>
                <a:cs typeface="Times New Roman"/>
                <a:sym typeface="Wingdings"/>
              </a:rPr>
              <a:t>a=5</a:t>
            </a:r>
            <a:r>
              <a:rPr lang="zh-CN" altLang="en-US" sz="2400" spc="5" dirty="0">
                <a:latin typeface="Times New Roman"/>
                <a:cs typeface="Times New Roman"/>
                <a:sym typeface="Wingdings"/>
              </a:rPr>
              <a:t> </a:t>
            </a:r>
            <a:r>
              <a:rPr lang="en-US" altLang="zh-CN" sz="2400" spc="5" dirty="0">
                <a:latin typeface="Times New Roman"/>
                <a:cs typeface="Times New Roman"/>
                <a:sym typeface="Wingdings"/>
              </a:rPr>
              <a:t>and</a:t>
            </a:r>
            <a:r>
              <a:rPr lang="zh-CN" altLang="en-US" sz="2400" spc="5" dirty="0">
                <a:latin typeface="Times New Roman"/>
                <a:cs typeface="Times New Roman"/>
                <a:sym typeface="Wingdings"/>
              </a:rPr>
              <a:t> </a:t>
            </a:r>
            <a:r>
              <a:rPr lang="en-US" altLang="zh-CN" sz="2400" spc="5" dirty="0">
                <a:latin typeface="Times New Roman"/>
                <a:cs typeface="Times New Roman"/>
                <a:sym typeface="Wingdings"/>
              </a:rPr>
              <a:t>b=3</a:t>
            </a:r>
            <a:r>
              <a:rPr lang="zh-CN" altLang="en-US" sz="2400" spc="5" dirty="0">
                <a:latin typeface="Times New Roman"/>
                <a:cs typeface="Times New Roman"/>
                <a:sym typeface="Wingdings"/>
              </a:rPr>
              <a:t>）；</a:t>
            </a:r>
            <a:endParaRPr lang="en-US" altLang="zh-CN" sz="2400" spc="5" dirty="0">
              <a:latin typeface="Times New Roman"/>
              <a:cs typeface="Times New Roman"/>
              <a:sym typeface="Wingdings"/>
            </a:endParaRPr>
          </a:p>
          <a:p>
            <a:pPr marL="0" indent="0">
              <a:lnSpc>
                <a:spcPts val="2490"/>
              </a:lnSpc>
              <a:spcBef>
                <a:spcPts val="1032"/>
              </a:spcBef>
              <a:buNone/>
            </a:pPr>
            <a:r>
              <a:rPr lang="zh-CN" altLang="en-US" sz="2400" spc="5" dirty="0">
                <a:latin typeface="Times New Roman"/>
                <a:cs typeface="Times New Roman"/>
                <a:sym typeface="Wingdings"/>
              </a:rPr>
              <a:t>            （</a:t>
            </a:r>
            <a:r>
              <a:rPr lang="en-US" altLang="zh-CN" sz="2400" spc="5" dirty="0">
                <a:latin typeface="Times New Roman"/>
                <a:cs typeface="Times New Roman"/>
                <a:sym typeface="Wingdings"/>
              </a:rPr>
              <a:t>b=3</a:t>
            </a:r>
            <a:r>
              <a:rPr lang="zh-CN" altLang="en-US" sz="2400" spc="5" dirty="0">
                <a:latin typeface="Times New Roman"/>
                <a:cs typeface="Times New Roman"/>
                <a:sym typeface="Wingdings"/>
              </a:rPr>
              <a:t>）</a:t>
            </a:r>
            <a:endParaRPr lang="en-US" altLang="zh-CN" sz="2400" dirty="0"/>
          </a:p>
          <a:p>
            <a:pPr marL="0" indent="0">
              <a:lnSpc>
                <a:spcPts val="2490"/>
              </a:lnSpc>
              <a:spcBef>
                <a:spcPts val="1032"/>
              </a:spcBef>
              <a:buNone/>
            </a:pPr>
            <a:r>
              <a:rPr lang="zh-CN" altLang="en-US" sz="2400" dirty="0"/>
              <a:t>并非所有</a:t>
            </a:r>
            <a:r>
              <a:rPr lang="en-US" altLang="zh-CN" sz="2400" dirty="0"/>
              <a:t>DBMS</a:t>
            </a:r>
            <a:r>
              <a:rPr lang="zh-CN" altLang="en-US" sz="2400" dirty="0"/>
              <a:t>都支持如此。</a:t>
            </a:r>
            <a:endParaRPr lang="en-US" altLang="zh-CN" sz="2400" dirty="0"/>
          </a:p>
          <a:p>
            <a:pPr marL="0" indent="0">
              <a:lnSpc>
                <a:spcPts val="2490"/>
              </a:lnSpc>
              <a:spcBef>
                <a:spcPts val="1032"/>
              </a:spcBef>
              <a:buNone/>
            </a:pPr>
            <a:r>
              <a:rPr lang="zh-CN" altLang="en-US" sz="2400" dirty="0"/>
              <a:t>如果采用哈希索引，则需要搜索关键字中的所有属性。</a:t>
            </a:r>
            <a:endParaRPr lang="is-IS" altLang="zh-CN" sz="2400" dirty="0">
              <a:latin typeface="Times New Roman"/>
              <a:cs typeface="Times New Roman"/>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50</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EA8C5459-64D5-41AD-A373-8A226D349754}"/>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762649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选择条件（</a:t>
            </a:r>
            <a:r>
              <a:rPr kumimoji="1" lang="en-US" altLang="zh-CN" dirty="0"/>
              <a:t>Selection</a:t>
            </a:r>
            <a:r>
              <a:rPr kumimoji="1" lang="zh-CN" altLang="en-US" dirty="0"/>
              <a:t> </a:t>
            </a:r>
            <a:r>
              <a:rPr kumimoji="1" lang="en-US" altLang="zh-CN" dirty="0"/>
              <a:t>Conditions</a:t>
            </a:r>
            <a:r>
              <a:rPr kumimoji="1" lang="zh-CN" altLang="en-US" dirty="0"/>
              <a:t>）</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51</a:t>
            </a:fld>
            <a:endParaRPr lang="zh-CN" altLang="en-US">
              <a:solidFill>
                <a:srgbClr val="04617B">
                  <a:shade val="90000"/>
                </a:srgbClr>
              </a:solidFill>
            </a:endParaRPr>
          </a:p>
        </p:txBody>
      </p:sp>
      <p:sp>
        <p:nvSpPr>
          <p:cNvPr id="7" name="object 4"/>
          <p:cNvSpPr txBox="1"/>
          <p:nvPr/>
        </p:nvSpPr>
        <p:spPr>
          <a:xfrm>
            <a:off x="457200" y="2312238"/>
            <a:ext cx="2159000" cy="391160"/>
          </a:xfrm>
          <a:prstGeom prst="rect">
            <a:avLst/>
          </a:prstGeom>
        </p:spPr>
        <p:txBody>
          <a:bodyPr vert="horz" wrap="square" lIns="0" tIns="12700" rIns="0" bIns="0" rtlCol="0">
            <a:spAutoFit/>
          </a:bodyPr>
          <a:lstStyle/>
          <a:p>
            <a:pPr marL="12700">
              <a:spcBef>
                <a:spcPts val="100"/>
              </a:spcBef>
            </a:pPr>
            <a:r>
              <a:rPr b="1" spc="-35" dirty="0">
                <a:solidFill>
                  <a:srgbClr val="636363"/>
                </a:solidFill>
                <a:latin typeface="Trebuchet MS"/>
                <a:cs typeface="Trebuchet MS"/>
              </a:rPr>
              <a:t>Find</a:t>
            </a:r>
            <a:r>
              <a:rPr b="1" spc="409" dirty="0">
                <a:solidFill>
                  <a:srgbClr val="636363"/>
                </a:solidFill>
                <a:latin typeface="Trebuchet MS"/>
                <a:cs typeface="Trebuchet MS"/>
              </a:rPr>
              <a:t> </a:t>
            </a:r>
            <a:r>
              <a:rPr b="1" spc="-40" dirty="0">
                <a:solidFill>
                  <a:srgbClr val="636363"/>
                </a:solidFill>
                <a:latin typeface="Trebuchet MS"/>
                <a:cs typeface="Trebuchet MS"/>
              </a:rPr>
              <a:t>Key=(A,B)</a:t>
            </a:r>
            <a:endParaRPr dirty="0">
              <a:solidFill>
                <a:prstClr val="black"/>
              </a:solidFill>
              <a:latin typeface="Trebuchet MS"/>
              <a:cs typeface="Trebuchet MS"/>
            </a:endParaRPr>
          </a:p>
        </p:txBody>
      </p:sp>
      <p:sp>
        <p:nvSpPr>
          <p:cNvPr id="8" name="object 5"/>
          <p:cNvSpPr txBox="1"/>
          <p:nvPr/>
        </p:nvSpPr>
        <p:spPr>
          <a:xfrm>
            <a:off x="4756404" y="2938272"/>
            <a:ext cx="365125" cy="312906"/>
          </a:xfrm>
          <a:prstGeom prst="rect">
            <a:avLst/>
          </a:prstGeom>
          <a:solidFill>
            <a:srgbClr val="D9D9D9"/>
          </a:solidFill>
          <a:ln w="19050">
            <a:solidFill>
              <a:srgbClr val="636363"/>
            </a:solidFill>
          </a:ln>
        </p:spPr>
        <p:txBody>
          <a:bodyPr vert="horz" wrap="square" lIns="0" tIns="35560" rIns="0" bIns="0" rtlCol="0">
            <a:spAutoFit/>
          </a:bodyPr>
          <a:lstStyle/>
          <a:p>
            <a:pPr marL="39370">
              <a:spcBef>
                <a:spcPts val="280"/>
              </a:spcBef>
            </a:pPr>
            <a:r>
              <a:rPr sz="1800" b="1" spc="-229" dirty="0">
                <a:solidFill>
                  <a:srgbClr val="636363"/>
                </a:solidFill>
                <a:latin typeface="Trebuchet MS"/>
                <a:cs typeface="Trebuchet MS"/>
              </a:rPr>
              <a:t>A,C</a:t>
            </a:r>
            <a:endParaRPr sz="1800">
              <a:solidFill>
                <a:prstClr val="black"/>
              </a:solidFill>
              <a:latin typeface="Trebuchet MS"/>
              <a:cs typeface="Trebuchet MS"/>
            </a:endParaRPr>
          </a:p>
        </p:txBody>
      </p:sp>
      <p:grpSp>
        <p:nvGrpSpPr>
          <p:cNvPr id="9" name="object 6"/>
          <p:cNvGrpSpPr/>
          <p:nvPr/>
        </p:nvGrpSpPr>
        <p:grpSpPr>
          <a:xfrm>
            <a:off x="4656201" y="2928747"/>
            <a:ext cx="566420" cy="384810"/>
            <a:chOff x="4656201" y="2071497"/>
            <a:chExt cx="566420" cy="384810"/>
          </a:xfrm>
        </p:grpSpPr>
        <p:sp>
          <p:nvSpPr>
            <p:cNvPr id="10" name="object 7"/>
            <p:cNvSpPr/>
            <p:nvPr/>
          </p:nvSpPr>
          <p:spPr>
            <a:xfrm>
              <a:off x="4665726"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1" name="object 8"/>
            <p:cNvSpPr/>
            <p:nvPr/>
          </p:nvSpPr>
          <p:spPr>
            <a:xfrm>
              <a:off x="4665726"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2" name="object 9"/>
            <p:cNvSpPr/>
            <p:nvPr/>
          </p:nvSpPr>
          <p:spPr>
            <a:xfrm>
              <a:off x="51214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 name="object 10"/>
            <p:cNvSpPr/>
            <p:nvPr/>
          </p:nvSpPr>
          <p:spPr>
            <a:xfrm>
              <a:off x="51214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4" name="object 11"/>
          <p:cNvSpPr txBox="1"/>
          <p:nvPr/>
        </p:nvSpPr>
        <p:spPr>
          <a:xfrm>
            <a:off x="52128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195" dirty="0">
                <a:solidFill>
                  <a:srgbClr val="636363"/>
                </a:solidFill>
                <a:latin typeface="Trebuchet MS"/>
                <a:cs typeface="Trebuchet MS"/>
              </a:rPr>
              <a:t>B,B</a:t>
            </a:r>
            <a:endParaRPr sz="1800">
              <a:solidFill>
                <a:prstClr val="black"/>
              </a:solidFill>
              <a:latin typeface="Trebuchet MS"/>
              <a:cs typeface="Trebuchet MS"/>
            </a:endParaRPr>
          </a:p>
        </p:txBody>
      </p:sp>
      <p:grpSp>
        <p:nvGrpSpPr>
          <p:cNvPr id="15" name="object 12"/>
          <p:cNvGrpSpPr/>
          <p:nvPr/>
        </p:nvGrpSpPr>
        <p:grpSpPr>
          <a:xfrm>
            <a:off x="5569078" y="2928747"/>
            <a:ext cx="110489" cy="384810"/>
            <a:chOff x="5569077" y="2071497"/>
            <a:chExt cx="110489" cy="384810"/>
          </a:xfrm>
        </p:grpSpPr>
        <p:sp>
          <p:nvSpPr>
            <p:cNvPr id="16" name="object 13"/>
            <p:cNvSpPr/>
            <p:nvPr/>
          </p:nvSpPr>
          <p:spPr>
            <a:xfrm>
              <a:off x="55786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7" name="object 14"/>
            <p:cNvSpPr/>
            <p:nvPr/>
          </p:nvSpPr>
          <p:spPr>
            <a:xfrm>
              <a:off x="55786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 name="object 15"/>
          <p:cNvSpPr txBox="1"/>
          <p:nvPr/>
        </p:nvSpPr>
        <p:spPr>
          <a:xfrm>
            <a:off x="56700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215" dirty="0">
                <a:solidFill>
                  <a:srgbClr val="636363"/>
                </a:solidFill>
                <a:latin typeface="Trebuchet MS"/>
                <a:cs typeface="Trebuchet MS"/>
              </a:rPr>
              <a:t>C,C</a:t>
            </a:r>
            <a:endParaRPr sz="1800">
              <a:solidFill>
                <a:prstClr val="black"/>
              </a:solidFill>
              <a:latin typeface="Trebuchet MS"/>
              <a:cs typeface="Trebuchet MS"/>
            </a:endParaRPr>
          </a:p>
        </p:txBody>
      </p:sp>
      <p:grpSp>
        <p:nvGrpSpPr>
          <p:cNvPr id="19" name="object 16"/>
          <p:cNvGrpSpPr/>
          <p:nvPr/>
        </p:nvGrpSpPr>
        <p:grpSpPr>
          <a:xfrm>
            <a:off x="6026278" y="2928747"/>
            <a:ext cx="110489" cy="384810"/>
            <a:chOff x="6026277" y="2071497"/>
            <a:chExt cx="110489" cy="384810"/>
          </a:xfrm>
        </p:grpSpPr>
        <p:sp>
          <p:nvSpPr>
            <p:cNvPr id="20" name="object 17"/>
            <p:cNvSpPr/>
            <p:nvPr/>
          </p:nvSpPr>
          <p:spPr>
            <a:xfrm>
              <a:off x="60358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1" name="object 18"/>
            <p:cNvSpPr/>
            <p:nvPr/>
          </p:nvSpPr>
          <p:spPr>
            <a:xfrm>
              <a:off x="60358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22" name="object 19"/>
          <p:cNvGrpSpPr/>
          <p:nvPr/>
        </p:nvGrpSpPr>
        <p:grpSpPr>
          <a:xfrm>
            <a:off x="2205419" y="2923985"/>
            <a:ext cx="2981325" cy="2022475"/>
            <a:chOff x="2205418" y="2066734"/>
            <a:chExt cx="2981325" cy="2022475"/>
          </a:xfrm>
        </p:grpSpPr>
        <p:sp>
          <p:nvSpPr>
            <p:cNvPr id="23" name="object 20"/>
            <p:cNvSpPr/>
            <p:nvPr/>
          </p:nvSpPr>
          <p:spPr>
            <a:xfrm>
              <a:off x="3856735" y="2445893"/>
              <a:ext cx="1329690" cy="826769"/>
            </a:xfrm>
            <a:custGeom>
              <a:avLst/>
              <a:gdLst/>
              <a:ahLst/>
              <a:cxnLst/>
              <a:rect l="l" t="t" r="r" b="b"/>
              <a:pathLst>
                <a:path w="1329689" h="826770">
                  <a:moveTo>
                    <a:pt x="0" y="701167"/>
                  </a:moveTo>
                  <a:lnTo>
                    <a:pt x="25653" y="826388"/>
                  </a:lnTo>
                  <a:lnTo>
                    <a:pt x="102265" y="740029"/>
                  </a:lnTo>
                  <a:lnTo>
                    <a:pt x="68452" y="740029"/>
                  </a:lnTo>
                  <a:lnTo>
                    <a:pt x="32130" y="728726"/>
                  </a:lnTo>
                  <a:lnTo>
                    <a:pt x="37630" y="711245"/>
                  </a:lnTo>
                  <a:lnTo>
                    <a:pt x="0" y="701167"/>
                  </a:lnTo>
                  <a:close/>
                </a:path>
                <a:path w="1329689" h="826770">
                  <a:moveTo>
                    <a:pt x="37630" y="711245"/>
                  </a:moveTo>
                  <a:lnTo>
                    <a:pt x="32130" y="728726"/>
                  </a:lnTo>
                  <a:lnTo>
                    <a:pt x="68452" y="740029"/>
                  </a:lnTo>
                  <a:lnTo>
                    <a:pt x="74286" y="721487"/>
                  </a:lnTo>
                  <a:lnTo>
                    <a:pt x="73787" y="721487"/>
                  </a:lnTo>
                  <a:lnTo>
                    <a:pt x="74005" y="720986"/>
                  </a:lnTo>
                  <a:lnTo>
                    <a:pt x="37630" y="711245"/>
                  </a:lnTo>
                  <a:close/>
                </a:path>
                <a:path w="1329689" h="826770">
                  <a:moveTo>
                    <a:pt x="74409" y="721095"/>
                  </a:moveTo>
                  <a:lnTo>
                    <a:pt x="68452" y="740029"/>
                  </a:lnTo>
                  <a:lnTo>
                    <a:pt x="102265" y="740029"/>
                  </a:lnTo>
                  <a:lnTo>
                    <a:pt x="110489" y="730757"/>
                  </a:lnTo>
                  <a:lnTo>
                    <a:pt x="74409" y="721095"/>
                  </a:lnTo>
                  <a:close/>
                </a:path>
                <a:path w="1329689" h="826770">
                  <a:moveTo>
                    <a:pt x="74005" y="720986"/>
                  </a:moveTo>
                  <a:lnTo>
                    <a:pt x="73787" y="721487"/>
                  </a:lnTo>
                  <a:lnTo>
                    <a:pt x="74019" y="721095"/>
                  </a:lnTo>
                  <a:close/>
                </a:path>
                <a:path w="1329689" h="826770">
                  <a:moveTo>
                    <a:pt x="74073" y="721005"/>
                  </a:moveTo>
                  <a:lnTo>
                    <a:pt x="73787" y="721487"/>
                  </a:lnTo>
                  <a:lnTo>
                    <a:pt x="74286" y="721487"/>
                  </a:lnTo>
                  <a:lnTo>
                    <a:pt x="74409" y="721095"/>
                  </a:lnTo>
                  <a:lnTo>
                    <a:pt x="74073" y="721005"/>
                  </a:lnTo>
                  <a:close/>
                </a:path>
                <a:path w="1329689" h="826770">
                  <a:moveTo>
                    <a:pt x="74848" y="719700"/>
                  </a:moveTo>
                  <a:lnTo>
                    <a:pt x="74073" y="721005"/>
                  </a:lnTo>
                  <a:lnTo>
                    <a:pt x="74409" y="721095"/>
                  </a:lnTo>
                  <a:lnTo>
                    <a:pt x="74848" y="719700"/>
                  </a:lnTo>
                  <a:close/>
                </a:path>
                <a:path w="1329689" h="826770">
                  <a:moveTo>
                    <a:pt x="75564" y="717423"/>
                  </a:moveTo>
                  <a:lnTo>
                    <a:pt x="74005" y="720986"/>
                  </a:lnTo>
                  <a:lnTo>
                    <a:pt x="74848" y="719700"/>
                  </a:lnTo>
                  <a:lnTo>
                    <a:pt x="75564" y="717423"/>
                  </a:lnTo>
                  <a:close/>
                </a:path>
                <a:path w="1329689" h="826770">
                  <a:moveTo>
                    <a:pt x="1291589" y="0"/>
                  </a:moveTo>
                  <a:lnTo>
                    <a:pt x="1283969" y="54482"/>
                  </a:lnTo>
                  <a:lnTo>
                    <a:pt x="1261872" y="107061"/>
                  </a:lnTo>
                  <a:lnTo>
                    <a:pt x="1239647" y="141731"/>
                  </a:lnTo>
                  <a:lnTo>
                    <a:pt x="1211961" y="175640"/>
                  </a:lnTo>
                  <a:lnTo>
                    <a:pt x="1178940" y="208406"/>
                  </a:lnTo>
                  <a:lnTo>
                    <a:pt x="1141222" y="239649"/>
                  </a:lnTo>
                  <a:lnTo>
                    <a:pt x="1099312" y="268986"/>
                  </a:lnTo>
                  <a:lnTo>
                    <a:pt x="1053591" y="295909"/>
                  </a:lnTo>
                  <a:lnTo>
                    <a:pt x="1004442" y="320294"/>
                  </a:lnTo>
                  <a:lnTo>
                    <a:pt x="952626" y="341756"/>
                  </a:lnTo>
                  <a:lnTo>
                    <a:pt x="898271" y="360044"/>
                  </a:lnTo>
                  <a:lnTo>
                    <a:pt x="842263" y="374776"/>
                  </a:lnTo>
                  <a:lnTo>
                    <a:pt x="784860" y="385571"/>
                  </a:lnTo>
                  <a:lnTo>
                    <a:pt x="726439" y="392302"/>
                  </a:lnTo>
                  <a:lnTo>
                    <a:pt x="637793" y="395224"/>
                  </a:lnTo>
                  <a:lnTo>
                    <a:pt x="606933" y="397129"/>
                  </a:lnTo>
                  <a:lnTo>
                    <a:pt x="545846" y="404113"/>
                  </a:lnTo>
                  <a:lnTo>
                    <a:pt x="485775" y="415417"/>
                  </a:lnTo>
                  <a:lnTo>
                    <a:pt x="427100" y="430783"/>
                  </a:lnTo>
                  <a:lnTo>
                    <a:pt x="370459" y="449961"/>
                  </a:lnTo>
                  <a:lnTo>
                    <a:pt x="316102" y="472439"/>
                  </a:lnTo>
                  <a:lnTo>
                    <a:pt x="264667" y="498094"/>
                  </a:lnTo>
                  <a:lnTo>
                    <a:pt x="216408" y="526414"/>
                  </a:lnTo>
                  <a:lnTo>
                    <a:pt x="171958" y="557402"/>
                  </a:lnTo>
                  <a:lnTo>
                    <a:pt x="131825" y="590804"/>
                  </a:lnTo>
                  <a:lnTo>
                    <a:pt x="96265" y="626109"/>
                  </a:lnTo>
                  <a:lnTo>
                    <a:pt x="65786" y="663320"/>
                  </a:lnTo>
                  <a:lnTo>
                    <a:pt x="40259" y="703326"/>
                  </a:lnTo>
                  <a:lnTo>
                    <a:pt x="39242" y="706119"/>
                  </a:lnTo>
                  <a:lnTo>
                    <a:pt x="37630" y="711245"/>
                  </a:lnTo>
                  <a:lnTo>
                    <a:pt x="74005" y="720986"/>
                  </a:lnTo>
                  <a:lnTo>
                    <a:pt x="75564" y="717423"/>
                  </a:lnTo>
                  <a:lnTo>
                    <a:pt x="76201" y="717423"/>
                  </a:lnTo>
                  <a:lnTo>
                    <a:pt x="109092" y="669289"/>
                  </a:lnTo>
                  <a:lnTo>
                    <a:pt x="139700" y="635762"/>
                  </a:lnTo>
                  <a:lnTo>
                    <a:pt x="175005" y="603631"/>
                  </a:lnTo>
                  <a:lnTo>
                    <a:pt x="215011" y="573277"/>
                  </a:lnTo>
                  <a:lnTo>
                    <a:pt x="258825" y="545083"/>
                  </a:lnTo>
                  <a:lnTo>
                    <a:pt x="306324" y="519302"/>
                  </a:lnTo>
                  <a:lnTo>
                    <a:pt x="356997" y="496188"/>
                  </a:lnTo>
                  <a:lnTo>
                    <a:pt x="410083" y="476250"/>
                  </a:lnTo>
                  <a:lnTo>
                    <a:pt x="465327" y="459613"/>
                  </a:lnTo>
                  <a:lnTo>
                    <a:pt x="522097" y="446786"/>
                  </a:lnTo>
                  <a:lnTo>
                    <a:pt x="579881" y="437895"/>
                  </a:lnTo>
                  <a:lnTo>
                    <a:pt x="638428" y="433324"/>
                  </a:lnTo>
                  <a:lnTo>
                    <a:pt x="699388" y="432054"/>
                  </a:lnTo>
                  <a:lnTo>
                    <a:pt x="730123" y="430275"/>
                  </a:lnTo>
                  <a:lnTo>
                    <a:pt x="791210" y="423163"/>
                  </a:lnTo>
                  <a:lnTo>
                    <a:pt x="851408" y="411861"/>
                  </a:lnTo>
                  <a:lnTo>
                    <a:pt x="909827" y="396367"/>
                  </a:lnTo>
                  <a:lnTo>
                    <a:pt x="966597" y="377189"/>
                  </a:lnTo>
                  <a:lnTo>
                    <a:pt x="1020826" y="354711"/>
                  </a:lnTo>
                  <a:lnTo>
                    <a:pt x="1072261" y="329056"/>
                  </a:lnTo>
                  <a:lnTo>
                    <a:pt x="1120521" y="300481"/>
                  </a:lnTo>
                  <a:lnTo>
                    <a:pt x="1164971" y="269494"/>
                  </a:lnTo>
                  <a:lnTo>
                    <a:pt x="1205229" y="236093"/>
                  </a:lnTo>
                  <a:lnTo>
                    <a:pt x="1240789" y="200532"/>
                  </a:lnTo>
                  <a:lnTo>
                    <a:pt x="1271142" y="163194"/>
                  </a:lnTo>
                  <a:lnTo>
                    <a:pt x="1295908" y="124332"/>
                  </a:lnTo>
                  <a:lnTo>
                    <a:pt x="1314323" y="83819"/>
                  </a:lnTo>
                  <a:lnTo>
                    <a:pt x="1325752" y="42290"/>
                  </a:lnTo>
                  <a:lnTo>
                    <a:pt x="1329689" y="1777"/>
                  </a:lnTo>
                  <a:lnTo>
                    <a:pt x="1291589" y="0"/>
                  </a:lnTo>
                  <a:close/>
                </a:path>
                <a:path w="1329689" h="826770">
                  <a:moveTo>
                    <a:pt x="76201" y="717423"/>
                  </a:moveTo>
                  <a:lnTo>
                    <a:pt x="75564" y="717423"/>
                  </a:lnTo>
                  <a:lnTo>
                    <a:pt x="74848" y="719700"/>
                  </a:lnTo>
                  <a:lnTo>
                    <a:pt x="76201" y="717423"/>
                  </a:lnTo>
                  <a:close/>
                </a:path>
              </a:pathLst>
            </a:custGeom>
            <a:solidFill>
              <a:srgbClr val="636363"/>
            </a:solidFill>
          </p:spPr>
          <p:txBody>
            <a:bodyPr wrap="square" lIns="0" tIns="0" rIns="0" bIns="0" rtlCol="0"/>
            <a:lstStyle/>
            <a:p>
              <a:endParaRPr>
                <a:solidFill>
                  <a:prstClr val="black"/>
                </a:solidFill>
              </a:endParaRPr>
            </a:p>
          </p:txBody>
        </p:sp>
        <p:sp>
          <p:nvSpPr>
            <p:cNvPr id="24" name="object 21"/>
            <p:cNvSpPr/>
            <p:nvPr/>
          </p:nvSpPr>
          <p:spPr>
            <a:xfrm>
              <a:off x="2219705" y="3271266"/>
              <a:ext cx="370840" cy="365760"/>
            </a:xfrm>
            <a:custGeom>
              <a:avLst/>
              <a:gdLst/>
              <a:ahLst/>
              <a:cxnLst/>
              <a:rect l="l" t="t" r="r" b="b"/>
              <a:pathLst>
                <a:path w="370839" h="365760">
                  <a:moveTo>
                    <a:pt x="0" y="17779"/>
                  </a:moveTo>
                  <a:lnTo>
                    <a:pt x="0" y="8000"/>
                  </a:lnTo>
                  <a:lnTo>
                    <a:pt x="8000" y="0"/>
                  </a:lnTo>
                  <a:lnTo>
                    <a:pt x="17780" y="0"/>
                  </a:lnTo>
                  <a:lnTo>
                    <a:pt x="352551" y="0"/>
                  </a:lnTo>
                  <a:lnTo>
                    <a:pt x="362331" y="0"/>
                  </a:lnTo>
                  <a:lnTo>
                    <a:pt x="370331" y="8000"/>
                  </a:lnTo>
                  <a:lnTo>
                    <a:pt x="370331" y="17779"/>
                  </a:lnTo>
                  <a:lnTo>
                    <a:pt x="370331" y="347979"/>
                  </a:lnTo>
                  <a:lnTo>
                    <a:pt x="370331" y="357758"/>
                  </a:lnTo>
                  <a:lnTo>
                    <a:pt x="362331" y="365759"/>
                  </a:lnTo>
                  <a:lnTo>
                    <a:pt x="352551" y="365759"/>
                  </a:lnTo>
                  <a:lnTo>
                    <a:pt x="17780" y="365759"/>
                  </a:lnTo>
                  <a:lnTo>
                    <a:pt x="8000" y="365759"/>
                  </a:lnTo>
                  <a:lnTo>
                    <a:pt x="0" y="357758"/>
                  </a:lnTo>
                  <a:lnTo>
                    <a:pt x="0" y="347979"/>
                  </a:lnTo>
                  <a:lnTo>
                    <a:pt x="0" y="17779"/>
                  </a:lnTo>
                  <a:close/>
                </a:path>
              </a:pathLst>
            </a:custGeom>
            <a:ln w="28575">
              <a:solidFill>
                <a:srgbClr val="EE3D42"/>
              </a:solidFill>
            </a:ln>
          </p:spPr>
          <p:txBody>
            <a:bodyPr wrap="square" lIns="0" tIns="0" rIns="0" bIns="0" rtlCol="0"/>
            <a:lstStyle/>
            <a:p>
              <a:endParaRPr>
                <a:solidFill>
                  <a:prstClr val="black"/>
                </a:solidFill>
              </a:endParaRPr>
            </a:p>
          </p:txBody>
        </p:sp>
        <p:sp>
          <p:nvSpPr>
            <p:cNvPr id="25" name="object 22"/>
            <p:cNvSpPr/>
            <p:nvPr/>
          </p:nvSpPr>
          <p:spPr>
            <a:xfrm>
              <a:off x="2224023" y="2445893"/>
              <a:ext cx="2505710" cy="826769"/>
            </a:xfrm>
            <a:custGeom>
              <a:avLst/>
              <a:gdLst/>
              <a:ahLst/>
              <a:cxnLst/>
              <a:rect l="l" t="t" r="r" b="b"/>
              <a:pathLst>
                <a:path w="2505710" h="826770">
                  <a:moveTo>
                    <a:pt x="0" y="698626"/>
                  </a:moveTo>
                  <a:lnTo>
                    <a:pt x="1777" y="826388"/>
                  </a:lnTo>
                  <a:lnTo>
                    <a:pt x="101061" y="749681"/>
                  </a:lnTo>
                  <a:lnTo>
                    <a:pt x="59943" y="749681"/>
                  </a:lnTo>
                  <a:lnTo>
                    <a:pt x="26415" y="731646"/>
                  </a:lnTo>
                  <a:lnTo>
                    <a:pt x="35084" y="715562"/>
                  </a:lnTo>
                  <a:lnTo>
                    <a:pt x="0" y="698626"/>
                  </a:lnTo>
                  <a:close/>
                </a:path>
                <a:path w="2505710" h="826770">
                  <a:moveTo>
                    <a:pt x="35084" y="715562"/>
                  </a:moveTo>
                  <a:lnTo>
                    <a:pt x="26415" y="731646"/>
                  </a:lnTo>
                  <a:lnTo>
                    <a:pt x="59943" y="749681"/>
                  </a:lnTo>
                  <a:lnTo>
                    <a:pt x="68020" y="734694"/>
                  </a:lnTo>
                  <a:lnTo>
                    <a:pt x="67056" y="734694"/>
                  </a:lnTo>
                  <a:lnTo>
                    <a:pt x="69092" y="731979"/>
                  </a:lnTo>
                  <a:lnTo>
                    <a:pt x="35084" y="715562"/>
                  </a:lnTo>
                  <a:close/>
                </a:path>
                <a:path w="2505710" h="826770">
                  <a:moveTo>
                    <a:pt x="69574" y="732211"/>
                  </a:moveTo>
                  <a:lnTo>
                    <a:pt x="69114" y="732665"/>
                  </a:lnTo>
                  <a:lnTo>
                    <a:pt x="59943" y="749681"/>
                  </a:lnTo>
                  <a:lnTo>
                    <a:pt x="101061" y="749681"/>
                  </a:lnTo>
                  <a:lnTo>
                    <a:pt x="102869" y="748283"/>
                  </a:lnTo>
                  <a:lnTo>
                    <a:pt x="69574" y="732211"/>
                  </a:lnTo>
                  <a:close/>
                </a:path>
                <a:path w="2505710" h="826770">
                  <a:moveTo>
                    <a:pt x="69092" y="731979"/>
                  </a:moveTo>
                  <a:lnTo>
                    <a:pt x="67056" y="734694"/>
                  </a:lnTo>
                  <a:lnTo>
                    <a:pt x="69114" y="732665"/>
                  </a:lnTo>
                  <a:lnTo>
                    <a:pt x="69403" y="732129"/>
                  </a:lnTo>
                  <a:lnTo>
                    <a:pt x="69092" y="731979"/>
                  </a:lnTo>
                  <a:close/>
                </a:path>
                <a:path w="2505710" h="826770">
                  <a:moveTo>
                    <a:pt x="69114" y="732665"/>
                  </a:moveTo>
                  <a:lnTo>
                    <a:pt x="67056" y="734694"/>
                  </a:lnTo>
                  <a:lnTo>
                    <a:pt x="68020" y="734694"/>
                  </a:lnTo>
                  <a:lnTo>
                    <a:pt x="69114" y="732665"/>
                  </a:lnTo>
                  <a:close/>
                </a:path>
                <a:path w="2505710" h="826770">
                  <a:moveTo>
                    <a:pt x="69403" y="732129"/>
                  </a:moveTo>
                  <a:lnTo>
                    <a:pt x="69114" y="732665"/>
                  </a:lnTo>
                  <a:lnTo>
                    <a:pt x="69574" y="732211"/>
                  </a:lnTo>
                  <a:lnTo>
                    <a:pt x="69403" y="732129"/>
                  </a:lnTo>
                  <a:close/>
                </a:path>
                <a:path w="2505710" h="826770">
                  <a:moveTo>
                    <a:pt x="71693" y="730123"/>
                  </a:moveTo>
                  <a:lnTo>
                    <a:pt x="70484" y="730123"/>
                  </a:lnTo>
                  <a:lnTo>
                    <a:pt x="69403" y="732129"/>
                  </a:lnTo>
                  <a:lnTo>
                    <a:pt x="69574" y="732211"/>
                  </a:lnTo>
                  <a:lnTo>
                    <a:pt x="71693" y="730123"/>
                  </a:lnTo>
                  <a:close/>
                </a:path>
                <a:path w="2505710" h="826770">
                  <a:moveTo>
                    <a:pt x="70484" y="730123"/>
                  </a:moveTo>
                  <a:lnTo>
                    <a:pt x="69092" y="731979"/>
                  </a:lnTo>
                  <a:lnTo>
                    <a:pt x="69403" y="732129"/>
                  </a:lnTo>
                  <a:lnTo>
                    <a:pt x="70484" y="730123"/>
                  </a:lnTo>
                  <a:close/>
                </a:path>
                <a:path w="2505710" h="826770">
                  <a:moveTo>
                    <a:pt x="2467355" y="0"/>
                  </a:moveTo>
                  <a:lnTo>
                    <a:pt x="2457704" y="42037"/>
                  </a:lnTo>
                  <a:lnTo>
                    <a:pt x="2436114" y="75818"/>
                  </a:lnTo>
                  <a:lnTo>
                    <a:pt x="2401951" y="110743"/>
                  </a:lnTo>
                  <a:lnTo>
                    <a:pt x="2368423" y="137032"/>
                  </a:lnTo>
                  <a:lnTo>
                    <a:pt x="2328417" y="163068"/>
                  </a:lnTo>
                  <a:lnTo>
                    <a:pt x="2282443" y="188594"/>
                  </a:lnTo>
                  <a:lnTo>
                    <a:pt x="2212721" y="221106"/>
                  </a:lnTo>
                  <a:lnTo>
                    <a:pt x="2174493" y="236855"/>
                  </a:lnTo>
                  <a:lnTo>
                    <a:pt x="2134108" y="252094"/>
                  </a:lnTo>
                  <a:lnTo>
                    <a:pt x="2091943" y="266573"/>
                  </a:lnTo>
                  <a:lnTo>
                    <a:pt x="2047748" y="280669"/>
                  </a:lnTo>
                  <a:lnTo>
                    <a:pt x="2001901" y="294131"/>
                  </a:lnTo>
                  <a:lnTo>
                    <a:pt x="1954402" y="306958"/>
                  </a:lnTo>
                  <a:lnTo>
                    <a:pt x="1905508" y="318896"/>
                  </a:lnTo>
                  <a:lnTo>
                    <a:pt x="1855215" y="330200"/>
                  </a:lnTo>
                  <a:lnTo>
                    <a:pt x="1803527" y="340740"/>
                  </a:lnTo>
                  <a:lnTo>
                    <a:pt x="1750822" y="350519"/>
                  </a:lnTo>
                  <a:lnTo>
                    <a:pt x="1696974" y="359282"/>
                  </a:lnTo>
                  <a:lnTo>
                    <a:pt x="1642237" y="367283"/>
                  </a:lnTo>
                  <a:lnTo>
                    <a:pt x="1586864" y="374269"/>
                  </a:lnTo>
                  <a:lnTo>
                    <a:pt x="1530730" y="380238"/>
                  </a:lnTo>
                  <a:lnTo>
                    <a:pt x="1473962" y="385190"/>
                  </a:lnTo>
                  <a:lnTo>
                    <a:pt x="1416685" y="389127"/>
                  </a:lnTo>
                  <a:lnTo>
                    <a:pt x="1359153" y="392049"/>
                  </a:lnTo>
                  <a:lnTo>
                    <a:pt x="1301496" y="393700"/>
                  </a:lnTo>
                  <a:lnTo>
                    <a:pt x="1185672" y="395224"/>
                  </a:lnTo>
                  <a:lnTo>
                    <a:pt x="1127252" y="397001"/>
                  </a:lnTo>
                  <a:lnTo>
                    <a:pt x="1068959" y="399923"/>
                  </a:lnTo>
                  <a:lnTo>
                    <a:pt x="1011046" y="403987"/>
                  </a:lnTo>
                  <a:lnTo>
                    <a:pt x="953643" y="409067"/>
                  </a:lnTo>
                  <a:lnTo>
                    <a:pt x="896746" y="415163"/>
                  </a:lnTo>
                  <a:lnTo>
                    <a:pt x="840613" y="422275"/>
                  </a:lnTo>
                  <a:lnTo>
                    <a:pt x="785240" y="430275"/>
                  </a:lnTo>
                  <a:lnTo>
                    <a:pt x="730757" y="439293"/>
                  </a:lnTo>
                  <a:lnTo>
                    <a:pt x="677290" y="449199"/>
                  </a:lnTo>
                  <a:lnTo>
                    <a:pt x="624967" y="459867"/>
                  </a:lnTo>
                  <a:lnTo>
                    <a:pt x="573913" y="471296"/>
                  </a:lnTo>
                  <a:lnTo>
                    <a:pt x="524128" y="483615"/>
                  </a:lnTo>
                  <a:lnTo>
                    <a:pt x="475995" y="496569"/>
                  </a:lnTo>
                  <a:lnTo>
                    <a:pt x="429259" y="510158"/>
                  </a:lnTo>
                  <a:lnTo>
                    <a:pt x="384301" y="524509"/>
                  </a:lnTo>
                  <a:lnTo>
                    <a:pt x="340994" y="539495"/>
                  </a:lnTo>
                  <a:lnTo>
                    <a:pt x="299719" y="554989"/>
                  </a:lnTo>
                  <a:lnTo>
                    <a:pt x="260476" y="571119"/>
                  </a:lnTo>
                  <a:lnTo>
                    <a:pt x="223265" y="587756"/>
                  </a:lnTo>
                  <a:lnTo>
                    <a:pt x="188213" y="605027"/>
                  </a:lnTo>
                  <a:lnTo>
                    <a:pt x="140207" y="631570"/>
                  </a:lnTo>
                  <a:lnTo>
                    <a:pt x="97662" y="659257"/>
                  </a:lnTo>
                  <a:lnTo>
                    <a:pt x="61213" y="687832"/>
                  </a:lnTo>
                  <a:lnTo>
                    <a:pt x="40386" y="707517"/>
                  </a:lnTo>
                  <a:lnTo>
                    <a:pt x="38988" y="708787"/>
                  </a:lnTo>
                  <a:lnTo>
                    <a:pt x="37845" y="710311"/>
                  </a:lnTo>
                  <a:lnTo>
                    <a:pt x="36956" y="712088"/>
                  </a:lnTo>
                  <a:lnTo>
                    <a:pt x="35084" y="715562"/>
                  </a:lnTo>
                  <a:lnTo>
                    <a:pt x="69092" y="731979"/>
                  </a:lnTo>
                  <a:lnTo>
                    <a:pt x="70484" y="730123"/>
                  </a:lnTo>
                  <a:lnTo>
                    <a:pt x="71693" y="730123"/>
                  </a:lnTo>
                  <a:lnTo>
                    <a:pt x="107442" y="699388"/>
                  </a:lnTo>
                  <a:lnTo>
                    <a:pt x="145287" y="673100"/>
                  </a:lnTo>
                  <a:lnTo>
                    <a:pt x="189356" y="647445"/>
                  </a:lnTo>
                  <a:lnTo>
                    <a:pt x="238759" y="622554"/>
                  </a:lnTo>
                  <a:lnTo>
                    <a:pt x="274955" y="606425"/>
                  </a:lnTo>
                  <a:lnTo>
                    <a:pt x="313181" y="590676"/>
                  </a:lnTo>
                  <a:lnTo>
                    <a:pt x="353440" y="575563"/>
                  </a:lnTo>
                  <a:lnTo>
                    <a:pt x="395858" y="560832"/>
                  </a:lnTo>
                  <a:lnTo>
                    <a:pt x="439927" y="546734"/>
                  </a:lnTo>
                  <a:lnTo>
                    <a:pt x="485775" y="533400"/>
                  </a:lnTo>
                  <a:lnTo>
                    <a:pt x="533273" y="520573"/>
                  </a:lnTo>
                  <a:lnTo>
                    <a:pt x="582168" y="508507"/>
                  </a:lnTo>
                  <a:lnTo>
                    <a:pt x="632587" y="497077"/>
                  </a:lnTo>
                  <a:lnTo>
                    <a:pt x="684149" y="486663"/>
                  </a:lnTo>
                  <a:lnTo>
                    <a:pt x="736981" y="476884"/>
                  </a:lnTo>
                  <a:lnTo>
                    <a:pt x="790701" y="467994"/>
                  </a:lnTo>
                  <a:lnTo>
                    <a:pt x="845438" y="459994"/>
                  </a:lnTo>
                  <a:lnTo>
                    <a:pt x="900938" y="453008"/>
                  </a:lnTo>
                  <a:lnTo>
                    <a:pt x="956944" y="446913"/>
                  </a:lnTo>
                  <a:lnTo>
                    <a:pt x="1013713" y="441959"/>
                  </a:lnTo>
                  <a:lnTo>
                    <a:pt x="1070864" y="438023"/>
                  </a:lnTo>
                  <a:lnTo>
                    <a:pt x="1128395" y="435101"/>
                  </a:lnTo>
                  <a:lnTo>
                    <a:pt x="1186179" y="433324"/>
                  </a:lnTo>
                  <a:lnTo>
                    <a:pt x="1302639" y="431800"/>
                  </a:lnTo>
                  <a:lnTo>
                    <a:pt x="1361059" y="430021"/>
                  </a:lnTo>
                  <a:lnTo>
                    <a:pt x="1419352" y="427227"/>
                  </a:lnTo>
                  <a:lnTo>
                    <a:pt x="1477264" y="423163"/>
                  </a:lnTo>
                  <a:lnTo>
                    <a:pt x="1534795" y="418083"/>
                  </a:lnTo>
                  <a:lnTo>
                    <a:pt x="1591564" y="411988"/>
                  </a:lnTo>
                  <a:lnTo>
                    <a:pt x="1647825" y="404875"/>
                  </a:lnTo>
                  <a:lnTo>
                    <a:pt x="1703197" y="396875"/>
                  </a:lnTo>
                  <a:lnTo>
                    <a:pt x="1757806" y="387984"/>
                  </a:lnTo>
                  <a:lnTo>
                    <a:pt x="1811147" y="378079"/>
                  </a:lnTo>
                  <a:lnTo>
                    <a:pt x="1863598" y="367411"/>
                  </a:lnTo>
                  <a:lnTo>
                    <a:pt x="1914525" y="355854"/>
                  </a:lnTo>
                  <a:lnTo>
                    <a:pt x="1964309" y="343662"/>
                  </a:lnTo>
                  <a:lnTo>
                    <a:pt x="2012568" y="330581"/>
                  </a:lnTo>
                  <a:lnTo>
                    <a:pt x="2059304" y="316992"/>
                  </a:lnTo>
                  <a:lnTo>
                    <a:pt x="2104390" y="302640"/>
                  </a:lnTo>
                  <a:lnTo>
                    <a:pt x="2147697" y="287655"/>
                  </a:lnTo>
                  <a:lnTo>
                    <a:pt x="2188845" y="272033"/>
                  </a:lnTo>
                  <a:lnTo>
                    <a:pt x="2228215" y="255905"/>
                  </a:lnTo>
                  <a:lnTo>
                    <a:pt x="2265299" y="239394"/>
                  </a:lnTo>
                  <a:lnTo>
                    <a:pt x="2300351" y="222250"/>
                  </a:lnTo>
                  <a:lnTo>
                    <a:pt x="2348356" y="195580"/>
                  </a:lnTo>
                  <a:lnTo>
                    <a:pt x="2390902" y="167767"/>
                  </a:lnTo>
                  <a:lnTo>
                    <a:pt x="2427351" y="139064"/>
                  </a:lnTo>
                  <a:lnTo>
                    <a:pt x="2457704" y="109093"/>
                  </a:lnTo>
                  <a:lnTo>
                    <a:pt x="2481199" y="77977"/>
                  </a:lnTo>
                  <a:lnTo>
                    <a:pt x="2501011" y="34162"/>
                  </a:lnTo>
                  <a:lnTo>
                    <a:pt x="2505455" y="1777"/>
                  </a:lnTo>
                  <a:lnTo>
                    <a:pt x="2467355" y="0"/>
                  </a:lnTo>
                  <a:close/>
                </a:path>
              </a:pathLst>
            </a:custGeom>
            <a:solidFill>
              <a:srgbClr val="636363"/>
            </a:solidFill>
          </p:spPr>
          <p:txBody>
            <a:bodyPr wrap="square" lIns="0" tIns="0" rIns="0" bIns="0" rtlCol="0"/>
            <a:lstStyle/>
            <a:p>
              <a:endParaRPr>
                <a:solidFill>
                  <a:prstClr val="black"/>
                </a:solidFill>
              </a:endParaRPr>
            </a:p>
          </p:txBody>
        </p:sp>
        <p:sp>
          <p:nvSpPr>
            <p:cNvPr id="26" name="object 23"/>
            <p:cNvSpPr/>
            <p:nvPr/>
          </p:nvSpPr>
          <p:spPr>
            <a:xfrm>
              <a:off x="4664201" y="2081022"/>
              <a:ext cx="454659" cy="365760"/>
            </a:xfrm>
            <a:custGeom>
              <a:avLst/>
              <a:gdLst/>
              <a:ahLst/>
              <a:cxnLst/>
              <a:rect l="l" t="t" r="r" b="b"/>
              <a:pathLst>
                <a:path w="454660" h="365760">
                  <a:moveTo>
                    <a:pt x="0" y="17779"/>
                  </a:moveTo>
                  <a:lnTo>
                    <a:pt x="0" y="8000"/>
                  </a:lnTo>
                  <a:lnTo>
                    <a:pt x="8000" y="0"/>
                  </a:lnTo>
                  <a:lnTo>
                    <a:pt x="17780" y="0"/>
                  </a:lnTo>
                  <a:lnTo>
                    <a:pt x="436372" y="0"/>
                  </a:lnTo>
                  <a:lnTo>
                    <a:pt x="446150" y="0"/>
                  </a:lnTo>
                  <a:lnTo>
                    <a:pt x="454151" y="8000"/>
                  </a:lnTo>
                  <a:lnTo>
                    <a:pt x="454151" y="17779"/>
                  </a:lnTo>
                  <a:lnTo>
                    <a:pt x="454151" y="347979"/>
                  </a:lnTo>
                  <a:lnTo>
                    <a:pt x="454151" y="357758"/>
                  </a:lnTo>
                  <a:lnTo>
                    <a:pt x="446150" y="365759"/>
                  </a:lnTo>
                  <a:lnTo>
                    <a:pt x="436372" y="365759"/>
                  </a:lnTo>
                  <a:lnTo>
                    <a:pt x="17780" y="365759"/>
                  </a:lnTo>
                  <a:lnTo>
                    <a:pt x="8000" y="365759"/>
                  </a:lnTo>
                  <a:lnTo>
                    <a:pt x="0" y="357758"/>
                  </a:lnTo>
                  <a:lnTo>
                    <a:pt x="0" y="347979"/>
                  </a:lnTo>
                  <a:lnTo>
                    <a:pt x="0" y="17779"/>
                  </a:lnTo>
                  <a:close/>
                </a:path>
              </a:pathLst>
            </a:custGeom>
            <a:ln w="28575">
              <a:solidFill>
                <a:srgbClr val="EE3D42"/>
              </a:solidFill>
            </a:ln>
          </p:spPr>
          <p:txBody>
            <a:bodyPr wrap="square" lIns="0" tIns="0" rIns="0" bIns="0" rtlCol="0"/>
            <a:lstStyle/>
            <a:p>
              <a:endParaRPr>
                <a:solidFill>
                  <a:prstClr val="black"/>
                </a:solidFill>
              </a:endParaRPr>
            </a:p>
          </p:txBody>
        </p:sp>
        <p:sp>
          <p:nvSpPr>
            <p:cNvPr id="27" name="object 24"/>
            <p:cNvSpPr/>
            <p:nvPr/>
          </p:nvSpPr>
          <p:spPr>
            <a:xfrm>
              <a:off x="2682239" y="3677411"/>
              <a:ext cx="457200" cy="411480"/>
            </a:xfrm>
            <a:custGeom>
              <a:avLst/>
              <a:gdLst/>
              <a:ahLst/>
              <a:cxnLst/>
              <a:rect l="l" t="t" r="r" b="b"/>
              <a:pathLst>
                <a:path w="457200" h="411479">
                  <a:moveTo>
                    <a:pt x="228600" y="0"/>
                  </a:moveTo>
                  <a:lnTo>
                    <a:pt x="0" y="205816"/>
                  </a:lnTo>
                  <a:lnTo>
                    <a:pt x="114300" y="205816"/>
                  </a:lnTo>
                  <a:lnTo>
                    <a:pt x="114300" y="411479"/>
                  </a:lnTo>
                  <a:lnTo>
                    <a:pt x="342900" y="411479"/>
                  </a:lnTo>
                  <a:lnTo>
                    <a:pt x="342900" y="205816"/>
                  </a:lnTo>
                  <a:lnTo>
                    <a:pt x="457200" y="205816"/>
                  </a:lnTo>
                  <a:lnTo>
                    <a:pt x="228600" y="0"/>
                  </a:lnTo>
                  <a:close/>
                </a:path>
              </a:pathLst>
            </a:custGeom>
            <a:solidFill>
              <a:srgbClr val="EE3D42"/>
            </a:solidFill>
          </p:spPr>
          <p:txBody>
            <a:bodyPr wrap="square" lIns="0" tIns="0" rIns="0" bIns="0" rtlCol="0"/>
            <a:lstStyle/>
            <a:p>
              <a:endParaRPr>
                <a:solidFill>
                  <a:prstClr val="black"/>
                </a:solidFill>
              </a:endParaRPr>
            </a:p>
          </p:txBody>
        </p:sp>
      </p:grpSp>
      <p:sp>
        <p:nvSpPr>
          <p:cNvPr id="28" name="object 25"/>
          <p:cNvSpPr/>
          <p:nvPr/>
        </p:nvSpPr>
        <p:spPr>
          <a:xfrm>
            <a:off x="5483859" y="3303905"/>
            <a:ext cx="160020" cy="826135"/>
          </a:xfrm>
          <a:custGeom>
            <a:avLst/>
            <a:gdLst/>
            <a:ahLst/>
            <a:cxnLst/>
            <a:rect l="l" t="t" r="r" b="b"/>
            <a:pathLst>
              <a:path w="160020" h="826135">
                <a:moveTo>
                  <a:pt x="0" y="710311"/>
                </a:moveTo>
                <a:lnTo>
                  <a:pt x="55117" y="825626"/>
                </a:lnTo>
                <a:lnTo>
                  <a:pt x="104735" y="730757"/>
                </a:lnTo>
                <a:lnTo>
                  <a:pt x="75945" y="730757"/>
                </a:lnTo>
                <a:lnTo>
                  <a:pt x="37845" y="730122"/>
                </a:lnTo>
                <a:lnTo>
                  <a:pt x="38210" y="711032"/>
                </a:lnTo>
                <a:lnTo>
                  <a:pt x="0" y="710311"/>
                </a:lnTo>
                <a:close/>
              </a:path>
              <a:path w="160020" h="826135">
                <a:moveTo>
                  <a:pt x="38210" y="711032"/>
                </a:moveTo>
                <a:lnTo>
                  <a:pt x="37845" y="730122"/>
                </a:lnTo>
                <a:lnTo>
                  <a:pt x="75945" y="730757"/>
                </a:lnTo>
                <a:lnTo>
                  <a:pt x="76203" y="711750"/>
                </a:lnTo>
                <a:lnTo>
                  <a:pt x="38210" y="711032"/>
                </a:lnTo>
                <a:close/>
              </a:path>
              <a:path w="160020" h="826135">
                <a:moveTo>
                  <a:pt x="76203" y="711750"/>
                </a:moveTo>
                <a:lnTo>
                  <a:pt x="75945" y="730757"/>
                </a:lnTo>
                <a:lnTo>
                  <a:pt x="104735" y="730757"/>
                </a:lnTo>
                <a:lnTo>
                  <a:pt x="114300" y="712469"/>
                </a:lnTo>
                <a:lnTo>
                  <a:pt x="76203" y="711750"/>
                </a:lnTo>
                <a:close/>
              </a:path>
              <a:path w="160020" h="826135">
                <a:moveTo>
                  <a:pt x="88459" y="395829"/>
                </a:moveTo>
                <a:lnTo>
                  <a:pt x="87884" y="395986"/>
                </a:lnTo>
                <a:lnTo>
                  <a:pt x="85216" y="397382"/>
                </a:lnTo>
                <a:lnTo>
                  <a:pt x="81152" y="401193"/>
                </a:lnTo>
                <a:lnTo>
                  <a:pt x="80010" y="402208"/>
                </a:lnTo>
                <a:lnTo>
                  <a:pt x="79120" y="403225"/>
                </a:lnTo>
                <a:lnTo>
                  <a:pt x="78231" y="404368"/>
                </a:lnTo>
                <a:lnTo>
                  <a:pt x="76326" y="407288"/>
                </a:lnTo>
                <a:lnTo>
                  <a:pt x="75691" y="408050"/>
                </a:lnTo>
                <a:lnTo>
                  <a:pt x="75311" y="408813"/>
                </a:lnTo>
                <a:lnTo>
                  <a:pt x="74802" y="409701"/>
                </a:lnTo>
                <a:lnTo>
                  <a:pt x="72898" y="413638"/>
                </a:lnTo>
                <a:lnTo>
                  <a:pt x="61722" y="453517"/>
                </a:lnTo>
                <a:lnTo>
                  <a:pt x="54482" y="498856"/>
                </a:lnTo>
                <a:lnTo>
                  <a:pt x="52704" y="511682"/>
                </a:lnTo>
                <a:lnTo>
                  <a:pt x="51180" y="525526"/>
                </a:lnTo>
                <a:lnTo>
                  <a:pt x="49529" y="539750"/>
                </a:lnTo>
                <a:lnTo>
                  <a:pt x="48005" y="554989"/>
                </a:lnTo>
                <a:lnTo>
                  <a:pt x="44068" y="602869"/>
                </a:lnTo>
                <a:lnTo>
                  <a:pt x="39750" y="673100"/>
                </a:lnTo>
                <a:lnTo>
                  <a:pt x="38210" y="711032"/>
                </a:lnTo>
                <a:lnTo>
                  <a:pt x="76203" y="711750"/>
                </a:lnTo>
                <a:lnTo>
                  <a:pt x="77850" y="675132"/>
                </a:lnTo>
                <a:lnTo>
                  <a:pt x="79755" y="639826"/>
                </a:lnTo>
                <a:lnTo>
                  <a:pt x="84581" y="573913"/>
                </a:lnTo>
                <a:lnTo>
                  <a:pt x="89026" y="529844"/>
                </a:lnTo>
                <a:lnTo>
                  <a:pt x="90424" y="516763"/>
                </a:lnTo>
                <a:lnTo>
                  <a:pt x="92201" y="503808"/>
                </a:lnTo>
                <a:lnTo>
                  <a:pt x="93725" y="492125"/>
                </a:lnTo>
                <a:lnTo>
                  <a:pt x="95503" y="480949"/>
                </a:lnTo>
                <a:lnTo>
                  <a:pt x="104139" y="439293"/>
                </a:lnTo>
                <a:lnTo>
                  <a:pt x="106538" y="431800"/>
                </a:lnTo>
                <a:lnTo>
                  <a:pt x="101091" y="431800"/>
                </a:lnTo>
                <a:lnTo>
                  <a:pt x="107806" y="428107"/>
                </a:lnTo>
                <a:lnTo>
                  <a:pt x="108811" y="426965"/>
                </a:lnTo>
                <a:lnTo>
                  <a:pt x="108965" y="426719"/>
                </a:lnTo>
                <a:lnTo>
                  <a:pt x="109474" y="426212"/>
                </a:lnTo>
                <a:lnTo>
                  <a:pt x="112939" y="426212"/>
                </a:lnTo>
                <a:lnTo>
                  <a:pt x="114680" y="424688"/>
                </a:lnTo>
                <a:lnTo>
                  <a:pt x="116712" y="422656"/>
                </a:lnTo>
                <a:lnTo>
                  <a:pt x="117475" y="421513"/>
                </a:lnTo>
                <a:lnTo>
                  <a:pt x="119506" y="418592"/>
                </a:lnTo>
                <a:lnTo>
                  <a:pt x="120523" y="417068"/>
                </a:lnTo>
                <a:lnTo>
                  <a:pt x="120903" y="416178"/>
                </a:lnTo>
                <a:lnTo>
                  <a:pt x="123698" y="410463"/>
                </a:lnTo>
                <a:lnTo>
                  <a:pt x="125938" y="404368"/>
                </a:lnTo>
                <a:lnTo>
                  <a:pt x="127449" y="399669"/>
                </a:lnTo>
                <a:lnTo>
                  <a:pt x="86232" y="399669"/>
                </a:lnTo>
                <a:lnTo>
                  <a:pt x="87204" y="398271"/>
                </a:lnTo>
                <a:lnTo>
                  <a:pt x="87333" y="398086"/>
                </a:lnTo>
                <a:lnTo>
                  <a:pt x="87809" y="397382"/>
                </a:lnTo>
                <a:lnTo>
                  <a:pt x="88011" y="397001"/>
                </a:lnTo>
                <a:lnTo>
                  <a:pt x="88459" y="395829"/>
                </a:lnTo>
                <a:close/>
              </a:path>
              <a:path w="160020" h="826135">
                <a:moveTo>
                  <a:pt x="107806" y="428107"/>
                </a:moveTo>
                <a:lnTo>
                  <a:pt x="101091" y="431800"/>
                </a:lnTo>
                <a:lnTo>
                  <a:pt x="103124" y="431292"/>
                </a:lnTo>
                <a:lnTo>
                  <a:pt x="105155" y="430656"/>
                </a:lnTo>
                <a:lnTo>
                  <a:pt x="107225" y="430092"/>
                </a:lnTo>
                <a:lnTo>
                  <a:pt x="107589" y="429387"/>
                </a:lnTo>
                <a:lnTo>
                  <a:pt x="106679" y="429387"/>
                </a:lnTo>
                <a:lnTo>
                  <a:pt x="107806" y="428107"/>
                </a:lnTo>
                <a:close/>
              </a:path>
              <a:path w="160020" h="826135">
                <a:moveTo>
                  <a:pt x="107225" y="430092"/>
                </a:moveTo>
                <a:lnTo>
                  <a:pt x="105155" y="430656"/>
                </a:lnTo>
                <a:lnTo>
                  <a:pt x="103124" y="431292"/>
                </a:lnTo>
                <a:lnTo>
                  <a:pt x="101091" y="431800"/>
                </a:lnTo>
                <a:lnTo>
                  <a:pt x="106538" y="431800"/>
                </a:lnTo>
                <a:lnTo>
                  <a:pt x="106934" y="430656"/>
                </a:lnTo>
                <a:lnTo>
                  <a:pt x="107225" y="430092"/>
                </a:lnTo>
                <a:close/>
              </a:path>
              <a:path w="160020" h="826135">
                <a:moveTo>
                  <a:pt x="111434" y="427608"/>
                </a:moveTo>
                <a:lnTo>
                  <a:pt x="108712" y="427608"/>
                </a:lnTo>
                <a:lnTo>
                  <a:pt x="108338" y="427935"/>
                </a:lnTo>
                <a:lnTo>
                  <a:pt x="107225" y="430092"/>
                </a:lnTo>
                <a:lnTo>
                  <a:pt x="107950" y="429894"/>
                </a:lnTo>
                <a:lnTo>
                  <a:pt x="110489" y="428497"/>
                </a:lnTo>
                <a:lnTo>
                  <a:pt x="111434" y="427608"/>
                </a:lnTo>
                <a:close/>
              </a:path>
              <a:path w="160020" h="826135">
                <a:moveTo>
                  <a:pt x="108240" y="427868"/>
                </a:moveTo>
                <a:lnTo>
                  <a:pt x="107806" y="428107"/>
                </a:lnTo>
                <a:lnTo>
                  <a:pt x="106679" y="429387"/>
                </a:lnTo>
                <a:lnTo>
                  <a:pt x="108024" y="428210"/>
                </a:lnTo>
                <a:lnTo>
                  <a:pt x="108240" y="427868"/>
                </a:lnTo>
                <a:close/>
              </a:path>
              <a:path w="160020" h="826135">
                <a:moveTo>
                  <a:pt x="108024" y="428210"/>
                </a:moveTo>
                <a:lnTo>
                  <a:pt x="106679" y="429387"/>
                </a:lnTo>
                <a:lnTo>
                  <a:pt x="107589" y="429387"/>
                </a:lnTo>
                <a:lnTo>
                  <a:pt x="107720" y="429132"/>
                </a:lnTo>
                <a:lnTo>
                  <a:pt x="107441" y="429132"/>
                </a:lnTo>
                <a:lnTo>
                  <a:pt x="108024" y="428210"/>
                </a:lnTo>
                <a:close/>
              </a:path>
              <a:path w="160020" h="826135">
                <a:moveTo>
                  <a:pt x="108175" y="428078"/>
                </a:moveTo>
                <a:lnTo>
                  <a:pt x="108024" y="428210"/>
                </a:lnTo>
                <a:lnTo>
                  <a:pt x="107441" y="429132"/>
                </a:lnTo>
                <a:lnTo>
                  <a:pt x="108175" y="428078"/>
                </a:lnTo>
                <a:close/>
              </a:path>
              <a:path w="160020" h="826135">
                <a:moveTo>
                  <a:pt x="108338" y="427935"/>
                </a:moveTo>
                <a:lnTo>
                  <a:pt x="108175" y="428078"/>
                </a:lnTo>
                <a:lnTo>
                  <a:pt x="107441" y="429132"/>
                </a:lnTo>
                <a:lnTo>
                  <a:pt x="107720" y="429132"/>
                </a:lnTo>
                <a:lnTo>
                  <a:pt x="108338" y="427935"/>
                </a:lnTo>
                <a:close/>
              </a:path>
              <a:path w="160020" h="826135">
                <a:moveTo>
                  <a:pt x="108372" y="427795"/>
                </a:moveTo>
                <a:lnTo>
                  <a:pt x="108240" y="427868"/>
                </a:lnTo>
                <a:lnTo>
                  <a:pt x="108024" y="428210"/>
                </a:lnTo>
                <a:lnTo>
                  <a:pt x="108175" y="428078"/>
                </a:lnTo>
                <a:lnTo>
                  <a:pt x="108372" y="427795"/>
                </a:lnTo>
                <a:close/>
              </a:path>
              <a:path w="160020" h="826135">
                <a:moveTo>
                  <a:pt x="108811" y="426965"/>
                </a:moveTo>
                <a:lnTo>
                  <a:pt x="107806" y="428107"/>
                </a:lnTo>
                <a:lnTo>
                  <a:pt x="108240" y="427868"/>
                </a:lnTo>
                <a:lnTo>
                  <a:pt x="108811" y="426965"/>
                </a:lnTo>
                <a:close/>
              </a:path>
              <a:path w="160020" h="826135">
                <a:moveTo>
                  <a:pt x="108425" y="427766"/>
                </a:moveTo>
                <a:lnTo>
                  <a:pt x="108175" y="428078"/>
                </a:lnTo>
                <a:lnTo>
                  <a:pt x="108338" y="427935"/>
                </a:lnTo>
                <a:lnTo>
                  <a:pt x="108425" y="427766"/>
                </a:lnTo>
                <a:close/>
              </a:path>
              <a:path w="160020" h="826135">
                <a:moveTo>
                  <a:pt x="108712" y="427608"/>
                </a:moveTo>
                <a:lnTo>
                  <a:pt x="108425" y="427766"/>
                </a:lnTo>
                <a:lnTo>
                  <a:pt x="108338" y="427935"/>
                </a:lnTo>
                <a:lnTo>
                  <a:pt x="108712" y="427608"/>
                </a:lnTo>
                <a:close/>
              </a:path>
              <a:path w="160020" h="826135">
                <a:moveTo>
                  <a:pt x="108879" y="426887"/>
                </a:moveTo>
                <a:lnTo>
                  <a:pt x="108240" y="427868"/>
                </a:lnTo>
                <a:lnTo>
                  <a:pt x="108372" y="427795"/>
                </a:lnTo>
                <a:lnTo>
                  <a:pt x="108521" y="427581"/>
                </a:lnTo>
                <a:lnTo>
                  <a:pt x="108879" y="426887"/>
                </a:lnTo>
                <a:close/>
              </a:path>
              <a:path w="160020" h="826135">
                <a:moveTo>
                  <a:pt x="108521" y="427581"/>
                </a:moveTo>
                <a:lnTo>
                  <a:pt x="108372" y="427795"/>
                </a:lnTo>
                <a:lnTo>
                  <a:pt x="108521" y="427581"/>
                </a:lnTo>
                <a:close/>
              </a:path>
              <a:path w="160020" h="826135">
                <a:moveTo>
                  <a:pt x="112939" y="426212"/>
                </a:moveTo>
                <a:lnTo>
                  <a:pt x="109474" y="426212"/>
                </a:lnTo>
                <a:lnTo>
                  <a:pt x="108521" y="427581"/>
                </a:lnTo>
                <a:lnTo>
                  <a:pt x="108425" y="427766"/>
                </a:lnTo>
                <a:lnTo>
                  <a:pt x="108712" y="427608"/>
                </a:lnTo>
                <a:lnTo>
                  <a:pt x="111434" y="427608"/>
                </a:lnTo>
                <a:lnTo>
                  <a:pt x="112939" y="426212"/>
                </a:lnTo>
                <a:close/>
              </a:path>
              <a:path w="160020" h="826135">
                <a:moveTo>
                  <a:pt x="109474" y="426212"/>
                </a:moveTo>
                <a:lnTo>
                  <a:pt x="108879" y="426887"/>
                </a:lnTo>
                <a:lnTo>
                  <a:pt x="108521" y="427581"/>
                </a:lnTo>
                <a:lnTo>
                  <a:pt x="109474" y="426212"/>
                </a:lnTo>
                <a:close/>
              </a:path>
              <a:path w="160020" h="826135">
                <a:moveTo>
                  <a:pt x="108965" y="426719"/>
                </a:moveTo>
                <a:lnTo>
                  <a:pt x="108811" y="426965"/>
                </a:lnTo>
                <a:lnTo>
                  <a:pt x="108965" y="426719"/>
                </a:lnTo>
                <a:close/>
              </a:path>
              <a:path w="160020" h="826135">
                <a:moveTo>
                  <a:pt x="109026" y="426719"/>
                </a:moveTo>
                <a:lnTo>
                  <a:pt x="108879" y="426887"/>
                </a:lnTo>
                <a:lnTo>
                  <a:pt x="109026" y="426719"/>
                </a:lnTo>
                <a:close/>
              </a:path>
              <a:path w="160020" h="826135">
                <a:moveTo>
                  <a:pt x="87429" y="398099"/>
                </a:moveTo>
                <a:lnTo>
                  <a:pt x="87257" y="398196"/>
                </a:lnTo>
                <a:lnTo>
                  <a:pt x="86232" y="399669"/>
                </a:lnTo>
                <a:lnTo>
                  <a:pt x="87095" y="398731"/>
                </a:lnTo>
                <a:lnTo>
                  <a:pt x="87429" y="398099"/>
                </a:lnTo>
                <a:close/>
              </a:path>
              <a:path w="160020" h="826135">
                <a:moveTo>
                  <a:pt x="87095" y="398731"/>
                </a:moveTo>
                <a:lnTo>
                  <a:pt x="86232" y="399669"/>
                </a:lnTo>
                <a:lnTo>
                  <a:pt x="127449" y="399669"/>
                </a:lnTo>
                <a:lnTo>
                  <a:pt x="127612" y="399161"/>
                </a:lnTo>
                <a:lnTo>
                  <a:pt x="86867" y="399161"/>
                </a:lnTo>
                <a:lnTo>
                  <a:pt x="87095" y="398731"/>
                </a:lnTo>
                <a:close/>
              </a:path>
              <a:path w="160020" h="826135">
                <a:moveTo>
                  <a:pt x="87152" y="398669"/>
                </a:moveTo>
                <a:lnTo>
                  <a:pt x="86867" y="399161"/>
                </a:lnTo>
                <a:lnTo>
                  <a:pt x="87152" y="398669"/>
                </a:lnTo>
                <a:close/>
              </a:path>
              <a:path w="160020" h="826135">
                <a:moveTo>
                  <a:pt x="129057" y="394081"/>
                </a:moveTo>
                <a:lnTo>
                  <a:pt x="94614" y="394081"/>
                </a:lnTo>
                <a:lnTo>
                  <a:pt x="87948" y="397809"/>
                </a:lnTo>
                <a:lnTo>
                  <a:pt x="87152" y="398669"/>
                </a:lnTo>
                <a:lnTo>
                  <a:pt x="86867" y="399161"/>
                </a:lnTo>
                <a:lnTo>
                  <a:pt x="127612" y="399161"/>
                </a:lnTo>
                <a:lnTo>
                  <a:pt x="128154" y="397467"/>
                </a:lnTo>
                <a:lnTo>
                  <a:pt x="129057" y="394081"/>
                </a:lnTo>
                <a:close/>
              </a:path>
              <a:path w="160020" h="826135">
                <a:moveTo>
                  <a:pt x="87507" y="398056"/>
                </a:moveTo>
                <a:lnTo>
                  <a:pt x="87095" y="398731"/>
                </a:lnTo>
                <a:lnTo>
                  <a:pt x="87507" y="398056"/>
                </a:lnTo>
                <a:close/>
              </a:path>
              <a:path w="160020" h="826135">
                <a:moveTo>
                  <a:pt x="87938" y="397815"/>
                </a:moveTo>
                <a:lnTo>
                  <a:pt x="87507" y="398056"/>
                </a:lnTo>
                <a:lnTo>
                  <a:pt x="87152" y="398669"/>
                </a:lnTo>
                <a:lnTo>
                  <a:pt x="87938" y="397815"/>
                </a:lnTo>
                <a:close/>
              </a:path>
              <a:path w="160020" h="826135">
                <a:moveTo>
                  <a:pt x="87333" y="398086"/>
                </a:moveTo>
                <a:lnTo>
                  <a:pt x="87122" y="398271"/>
                </a:lnTo>
                <a:lnTo>
                  <a:pt x="87257" y="398196"/>
                </a:lnTo>
                <a:close/>
              </a:path>
              <a:path w="160020" h="826135">
                <a:moveTo>
                  <a:pt x="87257" y="398196"/>
                </a:moveTo>
                <a:lnTo>
                  <a:pt x="87122" y="398271"/>
                </a:lnTo>
                <a:lnTo>
                  <a:pt x="87257" y="398196"/>
                </a:lnTo>
                <a:close/>
              </a:path>
              <a:path w="160020" h="826135">
                <a:moveTo>
                  <a:pt x="87525" y="397918"/>
                </a:moveTo>
                <a:lnTo>
                  <a:pt x="87368" y="398056"/>
                </a:lnTo>
                <a:lnTo>
                  <a:pt x="87257" y="398196"/>
                </a:lnTo>
                <a:lnTo>
                  <a:pt x="87429" y="398099"/>
                </a:lnTo>
                <a:lnTo>
                  <a:pt x="87525" y="397918"/>
                </a:lnTo>
                <a:close/>
              </a:path>
              <a:path w="160020" h="826135">
                <a:moveTo>
                  <a:pt x="87650" y="397809"/>
                </a:moveTo>
                <a:lnTo>
                  <a:pt x="87429" y="398099"/>
                </a:lnTo>
                <a:lnTo>
                  <a:pt x="87650" y="397809"/>
                </a:lnTo>
                <a:close/>
              </a:path>
              <a:path w="160020" h="826135">
                <a:moveTo>
                  <a:pt x="87764" y="397467"/>
                </a:moveTo>
                <a:lnTo>
                  <a:pt x="87333" y="398086"/>
                </a:lnTo>
                <a:lnTo>
                  <a:pt x="87525" y="397918"/>
                </a:lnTo>
                <a:lnTo>
                  <a:pt x="87764" y="397467"/>
                </a:lnTo>
                <a:close/>
              </a:path>
              <a:path w="160020" h="826135">
                <a:moveTo>
                  <a:pt x="89153" y="396494"/>
                </a:moveTo>
                <a:lnTo>
                  <a:pt x="87650" y="397809"/>
                </a:lnTo>
                <a:lnTo>
                  <a:pt x="87507" y="398056"/>
                </a:lnTo>
                <a:lnTo>
                  <a:pt x="87943" y="397809"/>
                </a:lnTo>
                <a:lnTo>
                  <a:pt x="89153" y="396494"/>
                </a:lnTo>
                <a:close/>
              </a:path>
              <a:path w="160020" h="826135">
                <a:moveTo>
                  <a:pt x="88264" y="396747"/>
                </a:moveTo>
                <a:lnTo>
                  <a:pt x="87742" y="397509"/>
                </a:lnTo>
                <a:lnTo>
                  <a:pt x="87525" y="397918"/>
                </a:lnTo>
                <a:lnTo>
                  <a:pt x="88264" y="396747"/>
                </a:lnTo>
                <a:close/>
              </a:path>
              <a:path w="160020" h="826135">
                <a:moveTo>
                  <a:pt x="90300" y="396494"/>
                </a:moveTo>
                <a:lnTo>
                  <a:pt x="89153" y="396494"/>
                </a:lnTo>
                <a:lnTo>
                  <a:pt x="87938" y="397815"/>
                </a:lnTo>
                <a:lnTo>
                  <a:pt x="90300" y="396494"/>
                </a:lnTo>
                <a:close/>
              </a:path>
              <a:path w="160020" h="826135">
                <a:moveTo>
                  <a:pt x="88863" y="396747"/>
                </a:moveTo>
                <a:lnTo>
                  <a:pt x="88264" y="396747"/>
                </a:lnTo>
                <a:lnTo>
                  <a:pt x="87650" y="397809"/>
                </a:lnTo>
                <a:lnTo>
                  <a:pt x="88863" y="396747"/>
                </a:lnTo>
                <a:close/>
              </a:path>
              <a:path w="160020" h="826135">
                <a:moveTo>
                  <a:pt x="94614" y="394081"/>
                </a:moveTo>
                <a:lnTo>
                  <a:pt x="92710" y="394588"/>
                </a:lnTo>
                <a:lnTo>
                  <a:pt x="90677" y="395224"/>
                </a:lnTo>
                <a:lnTo>
                  <a:pt x="88459" y="395829"/>
                </a:lnTo>
                <a:lnTo>
                  <a:pt x="88011" y="397001"/>
                </a:lnTo>
                <a:lnTo>
                  <a:pt x="87764" y="397467"/>
                </a:lnTo>
                <a:lnTo>
                  <a:pt x="88264" y="396747"/>
                </a:lnTo>
                <a:lnTo>
                  <a:pt x="88863" y="396747"/>
                </a:lnTo>
                <a:lnTo>
                  <a:pt x="89153" y="396494"/>
                </a:lnTo>
                <a:lnTo>
                  <a:pt x="90300" y="396494"/>
                </a:lnTo>
                <a:lnTo>
                  <a:pt x="94614" y="394081"/>
                </a:lnTo>
                <a:close/>
              </a:path>
              <a:path w="160020" h="826135">
                <a:moveTo>
                  <a:pt x="121538" y="0"/>
                </a:moveTo>
                <a:lnTo>
                  <a:pt x="121277" y="38988"/>
                </a:lnTo>
                <a:lnTo>
                  <a:pt x="120499" y="77469"/>
                </a:lnTo>
                <a:lnTo>
                  <a:pt x="117855" y="150875"/>
                </a:lnTo>
                <a:lnTo>
                  <a:pt x="113664" y="220218"/>
                </a:lnTo>
                <a:lnTo>
                  <a:pt x="109727" y="267334"/>
                </a:lnTo>
                <a:lnTo>
                  <a:pt x="108203" y="282194"/>
                </a:lnTo>
                <a:lnTo>
                  <a:pt x="106806" y="296163"/>
                </a:lnTo>
                <a:lnTo>
                  <a:pt x="101853" y="334137"/>
                </a:lnTo>
                <a:lnTo>
                  <a:pt x="94868" y="373761"/>
                </a:lnTo>
                <a:lnTo>
                  <a:pt x="88459" y="395829"/>
                </a:lnTo>
                <a:lnTo>
                  <a:pt x="90677" y="395224"/>
                </a:lnTo>
                <a:lnTo>
                  <a:pt x="92710" y="394588"/>
                </a:lnTo>
                <a:lnTo>
                  <a:pt x="94614" y="394081"/>
                </a:lnTo>
                <a:lnTo>
                  <a:pt x="129057" y="394081"/>
                </a:lnTo>
                <a:lnTo>
                  <a:pt x="130175" y="389889"/>
                </a:lnTo>
                <a:lnTo>
                  <a:pt x="137922" y="351027"/>
                </a:lnTo>
                <a:lnTo>
                  <a:pt x="144652" y="300227"/>
                </a:lnTo>
                <a:lnTo>
                  <a:pt x="147574" y="270890"/>
                </a:lnTo>
                <a:lnTo>
                  <a:pt x="149098" y="255269"/>
                </a:lnTo>
                <a:lnTo>
                  <a:pt x="153924" y="188340"/>
                </a:lnTo>
                <a:lnTo>
                  <a:pt x="157514" y="114300"/>
                </a:lnTo>
                <a:lnTo>
                  <a:pt x="159387" y="38607"/>
                </a:lnTo>
                <a:lnTo>
                  <a:pt x="159638" y="253"/>
                </a:lnTo>
                <a:lnTo>
                  <a:pt x="121538"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29" name="object 26"/>
          <p:cNvGraphicFramePr>
            <a:graphicFrameLocks noGrp="1"/>
          </p:cNvGraphicFramePr>
          <p:nvPr/>
        </p:nvGraphicFramePr>
        <p:xfrm>
          <a:off x="3827146" y="4118990"/>
          <a:ext cx="1461769"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59">
                  <a:extLst>
                    <a:ext uri="{9D8B030D-6E8A-4147-A177-3AD203B41FA5}">
                      <a16:colId xmlns:a16="http://schemas.microsoft.com/office/drawing/2014/main" val="20003"/>
                    </a:ext>
                  </a:extLst>
                </a:gridCol>
                <a:gridCol w="90805">
                  <a:extLst>
                    <a:ext uri="{9D8B030D-6E8A-4147-A177-3AD203B41FA5}">
                      <a16:colId xmlns:a16="http://schemas.microsoft.com/office/drawing/2014/main" val="20004"/>
                    </a:ext>
                  </a:extLst>
                </a:gridCol>
                <a:gridCol w="365125">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29" dirty="0">
                          <a:solidFill>
                            <a:srgbClr val="636363"/>
                          </a:solidFill>
                          <a:latin typeface="Trebuchet MS"/>
                          <a:cs typeface="Trebuchet MS"/>
                        </a:rPr>
                        <a:t>A,C</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a:cs typeface="Trebuchet MS"/>
                        </a:rPr>
                        <a:t>B,A</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dirty="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30" name="object 27"/>
          <p:cNvSpPr/>
          <p:nvPr/>
        </p:nvSpPr>
        <p:spPr>
          <a:xfrm>
            <a:off x="6062471" y="3303271"/>
            <a:ext cx="1163320" cy="826769"/>
          </a:xfrm>
          <a:custGeom>
            <a:avLst/>
            <a:gdLst/>
            <a:ahLst/>
            <a:cxnLst/>
            <a:rect l="l" t="t" r="r" b="b"/>
            <a:pathLst>
              <a:path w="1163320" h="826770">
                <a:moveTo>
                  <a:pt x="1088016" y="719412"/>
                </a:moveTo>
                <a:lnTo>
                  <a:pt x="1051432" y="727963"/>
                </a:lnTo>
                <a:lnTo>
                  <a:pt x="1133221" y="826262"/>
                </a:lnTo>
                <a:lnTo>
                  <a:pt x="1154137" y="738378"/>
                </a:lnTo>
                <a:lnTo>
                  <a:pt x="1093088" y="738378"/>
                </a:lnTo>
                <a:lnTo>
                  <a:pt x="1088016" y="719412"/>
                </a:lnTo>
                <a:close/>
              </a:path>
              <a:path w="1163320" h="826770">
                <a:moveTo>
                  <a:pt x="1088262" y="719355"/>
                </a:moveTo>
                <a:lnTo>
                  <a:pt x="1088016" y="719412"/>
                </a:lnTo>
                <a:lnTo>
                  <a:pt x="1093088" y="738378"/>
                </a:lnTo>
                <a:lnTo>
                  <a:pt x="1129919" y="728726"/>
                </a:lnTo>
                <a:lnTo>
                  <a:pt x="1127686" y="720344"/>
                </a:lnTo>
                <a:lnTo>
                  <a:pt x="1088771" y="720344"/>
                </a:lnTo>
                <a:lnTo>
                  <a:pt x="1088262" y="719355"/>
                </a:lnTo>
                <a:close/>
              </a:path>
              <a:path w="1163320" h="826770">
                <a:moveTo>
                  <a:pt x="1162811" y="701929"/>
                </a:moveTo>
                <a:lnTo>
                  <a:pt x="1125128" y="710737"/>
                </a:lnTo>
                <a:lnTo>
                  <a:pt x="1129919" y="728726"/>
                </a:lnTo>
                <a:lnTo>
                  <a:pt x="1093088" y="738378"/>
                </a:lnTo>
                <a:lnTo>
                  <a:pt x="1154137" y="738378"/>
                </a:lnTo>
                <a:lnTo>
                  <a:pt x="1162811" y="701929"/>
                </a:lnTo>
                <a:close/>
              </a:path>
              <a:path w="1163320" h="826770">
                <a:moveTo>
                  <a:pt x="1088365" y="719330"/>
                </a:moveTo>
                <a:lnTo>
                  <a:pt x="1088771" y="720344"/>
                </a:lnTo>
                <a:lnTo>
                  <a:pt x="1088365" y="719330"/>
                </a:lnTo>
                <a:close/>
              </a:path>
              <a:path w="1163320" h="826770">
                <a:moveTo>
                  <a:pt x="1125128" y="710737"/>
                </a:moveTo>
                <a:lnTo>
                  <a:pt x="1088365" y="719330"/>
                </a:lnTo>
                <a:lnTo>
                  <a:pt x="1088771" y="720344"/>
                </a:lnTo>
                <a:lnTo>
                  <a:pt x="1127686" y="720344"/>
                </a:lnTo>
                <a:lnTo>
                  <a:pt x="1125128" y="710737"/>
                </a:lnTo>
                <a:close/>
              </a:path>
              <a:path w="1163320" h="826770">
                <a:moveTo>
                  <a:pt x="1087719" y="718299"/>
                </a:moveTo>
                <a:lnTo>
                  <a:pt x="1088016" y="719412"/>
                </a:lnTo>
                <a:lnTo>
                  <a:pt x="1088262" y="719355"/>
                </a:lnTo>
                <a:lnTo>
                  <a:pt x="1087719" y="718299"/>
                </a:lnTo>
                <a:close/>
              </a:path>
              <a:path w="1163320" h="826770">
                <a:moveTo>
                  <a:pt x="1087247" y="716534"/>
                </a:moveTo>
                <a:lnTo>
                  <a:pt x="1087719" y="718299"/>
                </a:lnTo>
                <a:lnTo>
                  <a:pt x="1088262" y="719355"/>
                </a:lnTo>
                <a:lnTo>
                  <a:pt x="1087247" y="716534"/>
                </a:lnTo>
                <a:close/>
              </a:path>
              <a:path w="1163320" h="826770">
                <a:moveTo>
                  <a:pt x="1100331" y="716534"/>
                </a:moveTo>
                <a:lnTo>
                  <a:pt x="1087247" y="716534"/>
                </a:lnTo>
                <a:lnTo>
                  <a:pt x="1088365" y="719330"/>
                </a:lnTo>
                <a:lnTo>
                  <a:pt x="1100331" y="716534"/>
                </a:lnTo>
                <a:close/>
              </a:path>
              <a:path w="1163320" h="826770">
                <a:moveTo>
                  <a:pt x="38100" y="0"/>
                </a:moveTo>
                <a:lnTo>
                  <a:pt x="0" y="1524"/>
                </a:lnTo>
                <a:lnTo>
                  <a:pt x="762" y="20828"/>
                </a:lnTo>
                <a:lnTo>
                  <a:pt x="3428" y="41910"/>
                </a:lnTo>
                <a:lnTo>
                  <a:pt x="13207" y="82804"/>
                </a:lnTo>
                <a:lnTo>
                  <a:pt x="29082" y="123190"/>
                </a:lnTo>
                <a:lnTo>
                  <a:pt x="50545" y="162052"/>
                </a:lnTo>
                <a:lnTo>
                  <a:pt x="76962" y="199390"/>
                </a:lnTo>
                <a:lnTo>
                  <a:pt x="107823" y="234950"/>
                </a:lnTo>
                <a:lnTo>
                  <a:pt x="142875" y="268478"/>
                </a:lnTo>
                <a:lnTo>
                  <a:pt x="181482" y="299593"/>
                </a:lnTo>
                <a:lnTo>
                  <a:pt x="223519" y="328294"/>
                </a:lnTo>
                <a:lnTo>
                  <a:pt x="268224" y="354075"/>
                </a:lnTo>
                <a:lnTo>
                  <a:pt x="315722" y="376681"/>
                </a:lnTo>
                <a:lnTo>
                  <a:pt x="365125" y="395986"/>
                </a:lnTo>
                <a:lnTo>
                  <a:pt x="416051" y="411480"/>
                </a:lnTo>
                <a:lnTo>
                  <a:pt x="468629" y="422910"/>
                </a:lnTo>
                <a:lnTo>
                  <a:pt x="521843" y="430149"/>
                </a:lnTo>
                <a:lnTo>
                  <a:pt x="601852" y="433197"/>
                </a:lnTo>
                <a:lnTo>
                  <a:pt x="626999" y="434975"/>
                </a:lnTo>
                <a:lnTo>
                  <a:pt x="677163" y="441579"/>
                </a:lnTo>
                <a:lnTo>
                  <a:pt x="726439" y="452500"/>
                </a:lnTo>
                <a:lnTo>
                  <a:pt x="774826" y="467106"/>
                </a:lnTo>
                <a:lnTo>
                  <a:pt x="821562" y="485394"/>
                </a:lnTo>
                <a:lnTo>
                  <a:pt x="866139" y="506730"/>
                </a:lnTo>
                <a:lnTo>
                  <a:pt x="908557" y="531113"/>
                </a:lnTo>
                <a:lnTo>
                  <a:pt x="948181" y="558038"/>
                </a:lnTo>
                <a:lnTo>
                  <a:pt x="984376" y="587375"/>
                </a:lnTo>
                <a:lnTo>
                  <a:pt x="1017016" y="618490"/>
                </a:lnTo>
                <a:lnTo>
                  <a:pt x="1045463" y="651382"/>
                </a:lnTo>
                <a:lnTo>
                  <a:pt x="1069467" y="685292"/>
                </a:lnTo>
                <a:lnTo>
                  <a:pt x="1087719" y="718299"/>
                </a:lnTo>
                <a:lnTo>
                  <a:pt x="1087247" y="716534"/>
                </a:lnTo>
                <a:lnTo>
                  <a:pt x="1100331" y="716534"/>
                </a:lnTo>
                <a:lnTo>
                  <a:pt x="1125128" y="710737"/>
                </a:lnTo>
                <a:lnTo>
                  <a:pt x="1123696" y="705357"/>
                </a:lnTo>
                <a:lnTo>
                  <a:pt x="1123187" y="704088"/>
                </a:lnTo>
                <a:lnTo>
                  <a:pt x="1122488" y="702818"/>
                </a:lnTo>
                <a:lnTo>
                  <a:pt x="1112520" y="683260"/>
                </a:lnTo>
                <a:lnTo>
                  <a:pt x="1088517" y="645413"/>
                </a:lnTo>
                <a:lnTo>
                  <a:pt x="1059814" y="609092"/>
                </a:lnTo>
                <a:lnTo>
                  <a:pt x="1026795" y="574548"/>
                </a:lnTo>
                <a:lnTo>
                  <a:pt x="989964" y="542290"/>
                </a:lnTo>
                <a:lnTo>
                  <a:pt x="949578" y="512444"/>
                </a:lnTo>
                <a:lnTo>
                  <a:pt x="906145" y="485267"/>
                </a:lnTo>
                <a:lnTo>
                  <a:pt x="859917" y="461010"/>
                </a:lnTo>
                <a:lnTo>
                  <a:pt x="811529" y="440055"/>
                </a:lnTo>
                <a:lnTo>
                  <a:pt x="761110" y="422656"/>
                </a:lnTo>
                <a:lnTo>
                  <a:pt x="709295" y="409194"/>
                </a:lnTo>
                <a:lnTo>
                  <a:pt x="656335" y="399923"/>
                </a:lnTo>
                <a:lnTo>
                  <a:pt x="602742" y="395097"/>
                </a:lnTo>
                <a:lnTo>
                  <a:pt x="551306" y="393954"/>
                </a:lnTo>
                <a:lnTo>
                  <a:pt x="526160" y="392303"/>
                </a:lnTo>
                <a:lnTo>
                  <a:pt x="475869" y="385572"/>
                </a:lnTo>
                <a:lnTo>
                  <a:pt x="426592" y="374904"/>
                </a:lnTo>
                <a:lnTo>
                  <a:pt x="378205" y="360172"/>
                </a:lnTo>
                <a:lnTo>
                  <a:pt x="331469" y="342011"/>
                </a:lnTo>
                <a:lnTo>
                  <a:pt x="286638" y="320675"/>
                </a:lnTo>
                <a:lnTo>
                  <a:pt x="244348" y="296418"/>
                </a:lnTo>
                <a:lnTo>
                  <a:pt x="204850" y="269494"/>
                </a:lnTo>
                <a:lnTo>
                  <a:pt x="168528" y="240284"/>
                </a:lnTo>
                <a:lnTo>
                  <a:pt x="136016" y="209296"/>
                </a:lnTo>
                <a:lnTo>
                  <a:pt x="107441" y="176530"/>
                </a:lnTo>
                <a:lnTo>
                  <a:pt x="83312" y="142621"/>
                </a:lnTo>
                <a:lnTo>
                  <a:pt x="64007" y="107950"/>
                </a:lnTo>
                <a:lnTo>
                  <a:pt x="44830" y="54863"/>
                </a:lnTo>
                <a:lnTo>
                  <a:pt x="38862" y="19304"/>
                </a:lnTo>
                <a:lnTo>
                  <a:pt x="38100"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31" name="object 28"/>
          <p:cNvGraphicFramePr>
            <a:graphicFrameLocks noGrp="1"/>
          </p:cNvGraphicFramePr>
          <p:nvPr/>
        </p:nvGraphicFramePr>
        <p:xfrm>
          <a:off x="2163318" y="4112483"/>
          <a:ext cx="1461769" cy="365759"/>
        </p:xfrm>
        <a:graphic>
          <a:graphicData uri="http://schemas.openxmlformats.org/drawingml/2006/table">
            <a:tbl>
              <a:tblPr firstRow="1" bandRow="1">
                <a:tableStyleId>{2D5ABB26-0587-4C30-8999-92F81FD0307C}</a:tableStyleId>
              </a:tblPr>
              <a:tblGrid>
                <a:gridCol w="90170">
                  <a:extLst>
                    <a:ext uri="{9D8B030D-6E8A-4147-A177-3AD203B41FA5}">
                      <a16:colId xmlns:a16="http://schemas.microsoft.com/office/drawing/2014/main" val="20000"/>
                    </a:ext>
                  </a:extLst>
                </a:gridCol>
                <a:gridCol w="365759">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60">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125">
                  <a:extLst>
                    <a:ext uri="{9D8B030D-6E8A-4147-A177-3AD203B41FA5}">
                      <a16:colId xmlns:a16="http://schemas.microsoft.com/office/drawing/2014/main" val="20005"/>
                    </a:ext>
                  </a:extLst>
                </a:gridCol>
                <a:gridCol w="92075">
                  <a:extLst>
                    <a:ext uri="{9D8B030D-6E8A-4147-A177-3AD203B41FA5}">
                      <a16:colId xmlns:a16="http://schemas.microsoft.com/office/drawing/2014/main" val="20006"/>
                    </a:ext>
                  </a:extLst>
                </a:gridCol>
              </a:tblGrid>
              <a:tr h="365759">
                <a:tc>
                  <a:txBody>
                    <a:bodyPr/>
                    <a:lstStyle/>
                    <a:p>
                      <a:pPr>
                        <a:lnSpc>
                          <a:spcPct val="100000"/>
                        </a:lnSpc>
                      </a:pPr>
                      <a:endParaRPr sz="1800">
                        <a:latin typeface="Times New Roman"/>
                        <a:cs typeface="Times New Roman"/>
                      </a:endParaRPr>
                    </a:p>
                  </a:txBody>
                  <a:tcPr marL="0" marR="0" marT="0" marB="0">
                    <a:lnL w="38100">
                      <a:solidFill>
                        <a:srgbClr val="EE3D42"/>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45" dirty="0">
                          <a:solidFill>
                            <a:srgbClr val="636363"/>
                          </a:solidFill>
                          <a:latin typeface="Trebuchet MS"/>
                          <a:cs typeface="Trebuchet MS"/>
                        </a:rPr>
                        <a:t>A,A</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a:cs typeface="Trebuchet MS"/>
                        </a:rPr>
                        <a:t>A,B</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32" name="object 29"/>
          <p:cNvGraphicFramePr>
            <a:graphicFrameLocks noGrp="1"/>
          </p:cNvGraphicFramePr>
          <p:nvPr/>
        </p:nvGraphicFramePr>
        <p:xfrm>
          <a:off x="5483734" y="4118990"/>
          <a:ext cx="1461769"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125">
                  <a:extLst>
                    <a:ext uri="{9D8B030D-6E8A-4147-A177-3AD203B41FA5}">
                      <a16:colId xmlns:a16="http://schemas.microsoft.com/office/drawing/2014/main" val="20003"/>
                    </a:ext>
                  </a:extLst>
                </a:gridCol>
                <a:gridCol w="90805">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195" dirty="0">
                          <a:solidFill>
                            <a:srgbClr val="636363"/>
                          </a:solidFill>
                          <a:latin typeface="Trebuchet MS"/>
                          <a:cs typeface="Trebuchet MS"/>
                        </a:rPr>
                        <a:t>B,B</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04" dirty="0">
                          <a:solidFill>
                            <a:srgbClr val="636363"/>
                          </a:solidFill>
                          <a:latin typeface="Trebuchet MS"/>
                          <a:cs typeface="Trebuchet MS"/>
                        </a:rPr>
                        <a:t>B,C</a:t>
                      </a:r>
                      <a:endParaRPr sz="1800">
                        <a:latin typeface="Trebuchet MS"/>
                        <a:cs typeface="Trebuchet MS"/>
                      </a:endParaRPr>
                    </a:p>
                  </a:txBody>
                  <a:tcPr marL="0" marR="0" marT="3683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33" name="object 30"/>
          <p:cNvGraphicFramePr>
            <a:graphicFrameLocks noGrp="1"/>
          </p:cNvGraphicFramePr>
          <p:nvPr/>
        </p:nvGraphicFramePr>
        <p:xfrm>
          <a:off x="7140320" y="4118990"/>
          <a:ext cx="1461768"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0804">
                  <a:extLst>
                    <a:ext uri="{9D8B030D-6E8A-4147-A177-3AD203B41FA5}">
                      <a16:colId xmlns:a16="http://schemas.microsoft.com/office/drawing/2014/main" val="20002"/>
                    </a:ext>
                  </a:extLst>
                </a:gridCol>
                <a:gridCol w="365125">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15" dirty="0">
                          <a:solidFill>
                            <a:srgbClr val="636363"/>
                          </a:solidFill>
                          <a:latin typeface="Trebuchet MS"/>
                          <a:cs typeface="Trebuchet MS"/>
                        </a:rPr>
                        <a:t>C,C</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40005">
                        <a:lnSpc>
                          <a:spcPct val="100000"/>
                        </a:lnSpc>
                        <a:spcBef>
                          <a:spcPts val="290"/>
                        </a:spcBef>
                      </a:pPr>
                      <a:r>
                        <a:rPr sz="1800" b="1" spc="-235" dirty="0">
                          <a:solidFill>
                            <a:srgbClr val="636363"/>
                          </a:solidFill>
                          <a:latin typeface="Trebuchet MS"/>
                          <a:cs typeface="Trebuchet MS"/>
                        </a:rPr>
                        <a:t>C,D</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35" name="object 32"/>
          <p:cNvSpPr/>
          <p:nvPr/>
        </p:nvSpPr>
        <p:spPr>
          <a:xfrm>
            <a:off x="2224023" y="3303143"/>
            <a:ext cx="2505710" cy="826769"/>
          </a:xfrm>
          <a:custGeom>
            <a:avLst/>
            <a:gdLst/>
            <a:ahLst/>
            <a:cxnLst/>
            <a:rect l="l" t="t" r="r" b="b"/>
            <a:pathLst>
              <a:path w="2505710" h="826770">
                <a:moveTo>
                  <a:pt x="0" y="698626"/>
                </a:moveTo>
                <a:lnTo>
                  <a:pt x="1777" y="826388"/>
                </a:lnTo>
                <a:lnTo>
                  <a:pt x="101061" y="749681"/>
                </a:lnTo>
                <a:lnTo>
                  <a:pt x="59943" y="749681"/>
                </a:lnTo>
                <a:lnTo>
                  <a:pt x="26415" y="731646"/>
                </a:lnTo>
                <a:lnTo>
                  <a:pt x="35084" y="715562"/>
                </a:lnTo>
                <a:lnTo>
                  <a:pt x="0" y="698626"/>
                </a:lnTo>
                <a:close/>
              </a:path>
              <a:path w="2505710" h="826770">
                <a:moveTo>
                  <a:pt x="35084" y="715562"/>
                </a:moveTo>
                <a:lnTo>
                  <a:pt x="26415" y="731646"/>
                </a:lnTo>
                <a:lnTo>
                  <a:pt x="59943" y="749681"/>
                </a:lnTo>
                <a:lnTo>
                  <a:pt x="68020" y="734694"/>
                </a:lnTo>
                <a:lnTo>
                  <a:pt x="67056" y="734694"/>
                </a:lnTo>
                <a:lnTo>
                  <a:pt x="69092" y="731979"/>
                </a:lnTo>
                <a:lnTo>
                  <a:pt x="35084" y="715562"/>
                </a:lnTo>
                <a:close/>
              </a:path>
              <a:path w="2505710" h="826770">
                <a:moveTo>
                  <a:pt x="69574" y="732211"/>
                </a:moveTo>
                <a:lnTo>
                  <a:pt x="69114" y="732665"/>
                </a:lnTo>
                <a:lnTo>
                  <a:pt x="59943" y="749681"/>
                </a:lnTo>
                <a:lnTo>
                  <a:pt x="101061" y="749681"/>
                </a:lnTo>
                <a:lnTo>
                  <a:pt x="102869" y="748283"/>
                </a:lnTo>
                <a:lnTo>
                  <a:pt x="69574" y="732211"/>
                </a:lnTo>
                <a:close/>
              </a:path>
              <a:path w="2505710" h="826770">
                <a:moveTo>
                  <a:pt x="69092" y="731979"/>
                </a:moveTo>
                <a:lnTo>
                  <a:pt x="67056" y="734694"/>
                </a:lnTo>
                <a:lnTo>
                  <a:pt x="69114" y="732665"/>
                </a:lnTo>
                <a:lnTo>
                  <a:pt x="69403" y="732129"/>
                </a:lnTo>
                <a:lnTo>
                  <a:pt x="69092" y="731979"/>
                </a:lnTo>
                <a:close/>
              </a:path>
              <a:path w="2505710" h="826770">
                <a:moveTo>
                  <a:pt x="69114" y="732665"/>
                </a:moveTo>
                <a:lnTo>
                  <a:pt x="67056" y="734694"/>
                </a:lnTo>
                <a:lnTo>
                  <a:pt x="68020" y="734694"/>
                </a:lnTo>
                <a:lnTo>
                  <a:pt x="69114" y="732665"/>
                </a:lnTo>
                <a:close/>
              </a:path>
              <a:path w="2505710" h="826770">
                <a:moveTo>
                  <a:pt x="69403" y="732129"/>
                </a:moveTo>
                <a:lnTo>
                  <a:pt x="69114" y="732665"/>
                </a:lnTo>
                <a:lnTo>
                  <a:pt x="69574" y="732211"/>
                </a:lnTo>
                <a:lnTo>
                  <a:pt x="69403" y="732129"/>
                </a:lnTo>
                <a:close/>
              </a:path>
              <a:path w="2505710" h="826770">
                <a:moveTo>
                  <a:pt x="71693" y="730123"/>
                </a:moveTo>
                <a:lnTo>
                  <a:pt x="70484" y="730123"/>
                </a:lnTo>
                <a:lnTo>
                  <a:pt x="69403" y="732129"/>
                </a:lnTo>
                <a:lnTo>
                  <a:pt x="69574" y="732211"/>
                </a:lnTo>
                <a:lnTo>
                  <a:pt x="71693" y="730123"/>
                </a:lnTo>
                <a:close/>
              </a:path>
              <a:path w="2505710" h="826770">
                <a:moveTo>
                  <a:pt x="70484" y="730123"/>
                </a:moveTo>
                <a:lnTo>
                  <a:pt x="69092" y="731979"/>
                </a:lnTo>
                <a:lnTo>
                  <a:pt x="69403" y="732129"/>
                </a:lnTo>
                <a:lnTo>
                  <a:pt x="70484" y="730123"/>
                </a:lnTo>
                <a:close/>
              </a:path>
              <a:path w="2505710" h="826770">
                <a:moveTo>
                  <a:pt x="2467355" y="0"/>
                </a:moveTo>
                <a:lnTo>
                  <a:pt x="2457704" y="42037"/>
                </a:lnTo>
                <a:lnTo>
                  <a:pt x="2436114" y="75818"/>
                </a:lnTo>
                <a:lnTo>
                  <a:pt x="2401951" y="110743"/>
                </a:lnTo>
                <a:lnTo>
                  <a:pt x="2368423" y="137032"/>
                </a:lnTo>
                <a:lnTo>
                  <a:pt x="2328417" y="163068"/>
                </a:lnTo>
                <a:lnTo>
                  <a:pt x="2282443" y="188594"/>
                </a:lnTo>
                <a:lnTo>
                  <a:pt x="2212721" y="221106"/>
                </a:lnTo>
                <a:lnTo>
                  <a:pt x="2174493" y="236855"/>
                </a:lnTo>
                <a:lnTo>
                  <a:pt x="2134108" y="252094"/>
                </a:lnTo>
                <a:lnTo>
                  <a:pt x="2091943" y="266573"/>
                </a:lnTo>
                <a:lnTo>
                  <a:pt x="2047748" y="280669"/>
                </a:lnTo>
                <a:lnTo>
                  <a:pt x="2001901" y="294131"/>
                </a:lnTo>
                <a:lnTo>
                  <a:pt x="1954402" y="306958"/>
                </a:lnTo>
                <a:lnTo>
                  <a:pt x="1905508" y="318896"/>
                </a:lnTo>
                <a:lnTo>
                  <a:pt x="1855215" y="330200"/>
                </a:lnTo>
                <a:lnTo>
                  <a:pt x="1803527" y="340740"/>
                </a:lnTo>
                <a:lnTo>
                  <a:pt x="1750822" y="350519"/>
                </a:lnTo>
                <a:lnTo>
                  <a:pt x="1696974" y="359282"/>
                </a:lnTo>
                <a:lnTo>
                  <a:pt x="1642237" y="367283"/>
                </a:lnTo>
                <a:lnTo>
                  <a:pt x="1586864" y="374269"/>
                </a:lnTo>
                <a:lnTo>
                  <a:pt x="1530730" y="380238"/>
                </a:lnTo>
                <a:lnTo>
                  <a:pt x="1473962" y="385190"/>
                </a:lnTo>
                <a:lnTo>
                  <a:pt x="1416685" y="389127"/>
                </a:lnTo>
                <a:lnTo>
                  <a:pt x="1359153" y="392049"/>
                </a:lnTo>
                <a:lnTo>
                  <a:pt x="1301496" y="393700"/>
                </a:lnTo>
                <a:lnTo>
                  <a:pt x="1185672" y="395224"/>
                </a:lnTo>
                <a:lnTo>
                  <a:pt x="1127252" y="397001"/>
                </a:lnTo>
                <a:lnTo>
                  <a:pt x="1068959" y="399923"/>
                </a:lnTo>
                <a:lnTo>
                  <a:pt x="1011046" y="403987"/>
                </a:lnTo>
                <a:lnTo>
                  <a:pt x="953643" y="409067"/>
                </a:lnTo>
                <a:lnTo>
                  <a:pt x="896746" y="415163"/>
                </a:lnTo>
                <a:lnTo>
                  <a:pt x="840613" y="422275"/>
                </a:lnTo>
                <a:lnTo>
                  <a:pt x="785240" y="430275"/>
                </a:lnTo>
                <a:lnTo>
                  <a:pt x="730757" y="439293"/>
                </a:lnTo>
                <a:lnTo>
                  <a:pt x="677290" y="449199"/>
                </a:lnTo>
                <a:lnTo>
                  <a:pt x="624967" y="459867"/>
                </a:lnTo>
                <a:lnTo>
                  <a:pt x="573913" y="471296"/>
                </a:lnTo>
                <a:lnTo>
                  <a:pt x="524128" y="483615"/>
                </a:lnTo>
                <a:lnTo>
                  <a:pt x="475995" y="496569"/>
                </a:lnTo>
                <a:lnTo>
                  <a:pt x="429259" y="510158"/>
                </a:lnTo>
                <a:lnTo>
                  <a:pt x="384301" y="524509"/>
                </a:lnTo>
                <a:lnTo>
                  <a:pt x="340994" y="539495"/>
                </a:lnTo>
                <a:lnTo>
                  <a:pt x="299719" y="554989"/>
                </a:lnTo>
                <a:lnTo>
                  <a:pt x="260476" y="571119"/>
                </a:lnTo>
                <a:lnTo>
                  <a:pt x="223265" y="587756"/>
                </a:lnTo>
                <a:lnTo>
                  <a:pt x="188213" y="605027"/>
                </a:lnTo>
                <a:lnTo>
                  <a:pt x="140207" y="631570"/>
                </a:lnTo>
                <a:lnTo>
                  <a:pt x="97662" y="659257"/>
                </a:lnTo>
                <a:lnTo>
                  <a:pt x="61213" y="687832"/>
                </a:lnTo>
                <a:lnTo>
                  <a:pt x="40386" y="707517"/>
                </a:lnTo>
                <a:lnTo>
                  <a:pt x="38988" y="708787"/>
                </a:lnTo>
                <a:lnTo>
                  <a:pt x="37845" y="710311"/>
                </a:lnTo>
                <a:lnTo>
                  <a:pt x="36956" y="712088"/>
                </a:lnTo>
                <a:lnTo>
                  <a:pt x="35084" y="715562"/>
                </a:lnTo>
                <a:lnTo>
                  <a:pt x="69092" y="731979"/>
                </a:lnTo>
                <a:lnTo>
                  <a:pt x="70484" y="730123"/>
                </a:lnTo>
                <a:lnTo>
                  <a:pt x="71693" y="730123"/>
                </a:lnTo>
                <a:lnTo>
                  <a:pt x="107442" y="699388"/>
                </a:lnTo>
                <a:lnTo>
                  <a:pt x="145287" y="673100"/>
                </a:lnTo>
                <a:lnTo>
                  <a:pt x="189356" y="647445"/>
                </a:lnTo>
                <a:lnTo>
                  <a:pt x="238759" y="622554"/>
                </a:lnTo>
                <a:lnTo>
                  <a:pt x="274955" y="606425"/>
                </a:lnTo>
                <a:lnTo>
                  <a:pt x="313181" y="590676"/>
                </a:lnTo>
                <a:lnTo>
                  <a:pt x="353440" y="575563"/>
                </a:lnTo>
                <a:lnTo>
                  <a:pt x="395858" y="560832"/>
                </a:lnTo>
                <a:lnTo>
                  <a:pt x="439927" y="546734"/>
                </a:lnTo>
                <a:lnTo>
                  <a:pt x="485775" y="533400"/>
                </a:lnTo>
                <a:lnTo>
                  <a:pt x="533273" y="520573"/>
                </a:lnTo>
                <a:lnTo>
                  <a:pt x="582168" y="508507"/>
                </a:lnTo>
                <a:lnTo>
                  <a:pt x="632587" y="497077"/>
                </a:lnTo>
                <a:lnTo>
                  <a:pt x="684149" y="486663"/>
                </a:lnTo>
                <a:lnTo>
                  <a:pt x="736981" y="476884"/>
                </a:lnTo>
                <a:lnTo>
                  <a:pt x="790701" y="467994"/>
                </a:lnTo>
                <a:lnTo>
                  <a:pt x="845438" y="459994"/>
                </a:lnTo>
                <a:lnTo>
                  <a:pt x="900938" y="453008"/>
                </a:lnTo>
                <a:lnTo>
                  <a:pt x="956944" y="446913"/>
                </a:lnTo>
                <a:lnTo>
                  <a:pt x="1013713" y="441959"/>
                </a:lnTo>
                <a:lnTo>
                  <a:pt x="1070864" y="438023"/>
                </a:lnTo>
                <a:lnTo>
                  <a:pt x="1128395" y="435101"/>
                </a:lnTo>
                <a:lnTo>
                  <a:pt x="1186179" y="433324"/>
                </a:lnTo>
                <a:lnTo>
                  <a:pt x="1302639" y="431800"/>
                </a:lnTo>
                <a:lnTo>
                  <a:pt x="1361059" y="430021"/>
                </a:lnTo>
                <a:lnTo>
                  <a:pt x="1419352" y="427227"/>
                </a:lnTo>
                <a:lnTo>
                  <a:pt x="1477264" y="423163"/>
                </a:lnTo>
                <a:lnTo>
                  <a:pt x="1534795" y="418083"/>
                </a:lnTo>
                <a:lnTo>
                  <a:pt x="1591564" y="411988"/>
                </a:lnTo>
                <a:lnTo>
                  <a:pt x="1647825" y="404875"/>
                </a:lnTo>
                <a:lnTo>
                  <a:pt x="1703197" y="396875"/>
                </a:lnTo>
                <a:lnTo>
                  <a:pt x="1757806" y="387984"/>
                </a:lnTo>
                <a:lnTo>
                  <a:pt x="1811147" y="378079"/>
                </a:lnTo>
                <a:lnTo>
                  <a:pt x="1863598" y="367411"/>
                </a:lnTo>
                <a:lnTo>
                  <a:pt x="1914525" y="355854"/>
                </a:lnTo>
                <a:lnTo>
                  <a:pt x="1964309" y="343662"/>
                </a:lnTo>
                <a:lnTo>
                  <a:pt x="2012568" y="330581"/>
                </a:lnTo>
                <a:lnTo>
                  <a:pt x="2059304" y="316992"/>
                </a:lnTo>
                <a:lnTo>
                  <a:pt x="2104390" y="302640"/>
                </a:lnTo>
                <a:lnTo>
                  <a:pt x="2147697" y="287655"/>
                </a:lnTo>
                <a:lnTo>
                  <a:pt x="2188845" y="272033"/>
                </a:lnTo>
                <a:lnTo>
                  <a:pt x="2228215" y="255905"/>
                </a:lnTo>
                <a:lnTo>
                  <a:pt x="2265299" y="239394"/>
                </a:lnTo>
                <a:lnTo>
                  <a:pt x="2300351" y="222250"/>
                </a:lnTo>
                <a:lnTo>
                  <a:pt x="2348356" y="195580"/>
                </a:lnTo>
                <a:lnTo>
                  <a:pt x="2390902" y="167767"/>
                </a:lnTo>
                <a:lnTo>
                  <a:pt x="2427351" y="139064"/>
                </a:lnTo>
                <a:lnTo>
                  <a:pt x="2457704" y="109093"/>
                </a:lnTo>
                <a:lnTo>
                  <a:pt x="2481199" y="77977"/>
                </a:lnTo>
                <a:lnTo>
                  <a:pt x="2501011" y="34162"/>
                </a:lnTo>
                <a:lnTo>
                  <a:pt x="2505455" y="1777"/>
                </a:lnTo>
                <a:lnTo>
                  <a:pt x="2467355" y="0"/>
                </a:lnTo>
                <a:close/>
              </a:path>
            </a:pathLst>
          </a:custGeom>
          <a:solidFill>
            <a:srgbClr val="EE3D42"/>
          </a:solidFill>
        </p:spPr>
        <p:txBody>
          <a:bodyPr wrap="square" lIns="0" tIns="0" rIns="0" bIns="0" rtlCol="0"/>
          <a:lstStyle/>
          <a:p>
            <a:endParaRPr>
              <a:solidFill>
                <a:prstClr val="black"/>
              </a:solidFill>
            </a:endParaRPr>
          </a:p>
        </p:txBody>
      </p:sp>
      <p:sp>
        <p:nvSpPr>
          <p:cNvPr id="36" name="object 29"/>
          <p:cNvSpPr txBox="1"/>
          <p:nvPr/>
        </p:nvSpPr>
        <p:spPr>
          <a:xfrm>
            <a:off x="4664201" y="2269023"/>
            <a:ext cx="661670" cy="962443"/>
          </a:xfrm>
          <a:prstGeom prst="rect">
            <a:avLst/>
          </a:prstGeom>
        </p:spPr>
        <p:txBody>
          <a:bodyPr vert="horz" wrap="square" lIns="0" tIns="13335" rIns="0" bIns="0" rtlCol="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3429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685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0287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12700">
              <a:spcBef>
                <a:spcPts val="105"/>
              </a:spcBef>
            </a:pPr>
            <a:r>
              <a:rPr sz="2000" b="1" spc="-265" dirty="0">
                <a:solidFill>
                  <a:srgbClr val="EE3D42"/>
                </a:solidFill>
                <a:latin typeface="Trebuchet MS"/>
                <a:cs typeface="Trebuchet MS"/>
              </a:rPr>
              <a:t>A </a:t>
            </a:r>
            <a:r>
              <a:rPr sz="2000" b="1" spc="-170" dirty="0">
                <a:solidFill>
                  <a:srgbClr val="EE3D42"/>
                </a:solidFill>
                <a:latin typeface="Trebuchet MS"/>
                <a:cs typeface="Trebuchet MS"/>
              </a:rPr>
              <a:t>≤</a:t>
            </a:r>
            <a:r>
              <a:rPr sz="2000" b="1" spc="-145" dirty="0">
                <a:solidFill>
                  <a:srgbClr val="EE3D42"/>
                </a:solidFill>
                <a:latin typeface="Trebuchet MS"/>
                <a:cs typeface="Trebuchet MS"/>
              </a:rPr>
              <a:t> </a:t>
            </a:r>
            <a:r>
              <a:rPr sz="2000" b="1" spc="-265" dirty="0">
                <a:solidFill>
                  <a:srgbClr val="EE3D42"/>
                </a:solidFill>
                <a:latin typeface="Trebuchet MS"/>
                <a:cs typeface="Trebuchet MS"/>
              </a:rPr>
              <a:t>A</a:t>
            </a:r>
            <a:endParaRPr lang="en-US" sz="2000" b="1" spc="-265" dirty="0">
              <a:solidFill>
                <a:srgbClr val="EE3D42"/>
              </a:solidFill>
              <a:latin typeface="Trebuchet MS"/>
              <a:cs typeface="Trebuchet MS"/>
            </a:endParaRPr>
          </a:p>
          <a:p>
            <a:pPr marL="12700">
              <a:spcBef>
                <a:spcPts val="105"/>
              </a:spcBef>
            </a:pPr>
            <a:r>
              <a:rPr lang="en-US" altLang="zh-CN" sz="2000" b="1" spc="-265" dirty="0">
                <a:solidFill>
                  <a:srgbClr val="EE3D42"/>
                </a:solidFill>
                <a:latin typeface="Trebuchet MS"/>
                <a:ea typeface="宋体" panose="02010600030101010101" pitchFamily="2" charset="-122"/>
                <a:cs typeface="Trebuchet MS"/>
              </a:rPr>
              <a:t>B</a:t>
            </a:r>
            <a:r>
              <a:rPr lang="pt-BR" altLang="zh-CN" sz="2000" b="1" spc="-265" dirty="0">
                <a:solidFill>
                  <a:srgbClr val="EE3D42"/>
                </a:solidFill>
                <a:latin typeface="Trebuchet MS"/>
                <a:ea typeface="宋体" panose="02010600030101010101" pitchFamily="2" charset="-122"/>
                <a:cs typeface="Trebuchet MS"/>
              </a:rPr>
              <a:t> </a:t>
            </a:r>
            <a:r>
              <a:rPr lang="pt-BR" altLang="zh-CN" sz="2000" b="1" spc="-170" dirty="0">
                <a:solidFill>
                  <a:srgbClr val="EE3D42"/>
                </a:solidFill>
                <a:latin typeface="Trebuchet MS"/>
                <a:ea typeface="宋体" panose="02010600030101010101" pitchFamily="2" charset="-122"/>
                <a:cs typeface="Trebuchet MS"/>
              </a:rPr>
              <a:t>≤</a:t>
            </a:r>
            <a:r>
              <a:rPr lang="pt-BR" altLang="zh-CN" sz="2000" b="1" spc="-145" dirty="0">
                <a:solidFill>
                  <a:srgbClr val="EE3D42"/>
                </a:solidFill>
                <a:latin typeface="Trebuchet MS"/>
                <a:ea typeface="宋体" panose="02010600030101010101" pitchFamily="2" charset="-122"/>
                <a:cs typeface="Trebuchet MS"/>
              </a:rPr>
              <a:t> </a:t>
            </a:r>
            <a:r>
              <a:rPr lang="en-US" altLang="zh-CN" sz="2000" b="1" spc="-265" dirty="0">
                <a:solidFill>
                  <a:srgbClr val="EE3D42"/>
                </a:solidFill>
                <a:latin typeface="Trebuchet MS"/>
                <a:ea typeface="宋体" panose="02010600030101010101" pitchFamily="2" charset="-122"/>
                <a:cs typeface="Trebuchet MS"/>
              </a:rPr>
              <a:t>C</a:t>
            </a:r>
            <a:endParaRPr lang="pt-BR" altLang="zh-CN" sz="2000" b="1" spc="-265" dirty="0">
              <a:solidFill>
                <a:srgbClr val="EE3D42"/>
              </a:solidFill>
              <a:latin typeface="Trebuchet MS"/>
              <a:ea typeface="宋体" panose="02010600030101010101" pitchFamily="2" charset="-122"/>
              <a:cs typeface="Trebuchet MS"/>
            </a:endParaRPr>
          </a:p>
          <a:p>
            <a:pPr marL="12700">
              <a:spcBef>
                <a:spcPts val="105"/>
              </a:spcBef>
            </a:pPr>
            <a:endParaRPr sz="2000" dirty="0">
              <a:solidFill>
                <a:prstClr val="black"/>
              </a:solidFill>
              <a:latin typeface="Trebuchet MS"/>
              <a:cs typeface="Trebuchet MS"/>
            </a:endParaRPr>
          </a:p>
        </p:txBody>
      </p:sp>
      <p:sp>
        <p:nvSpPr>
          <p:cNvPr id="37" name="矩形 36">
            <a:extLst>
              <a:ext uri="{FF2B5EF4-FFF2-40B4-BE49-F238E27FC236}">
                <a16:creationId xmlns:a16="http://schemas.microsoft.com/office/drawing/2014/main" id="{EAE8C671-3BC9-4EC1-BDD0-6DB525C1498E}"/>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0503310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选择条件（</a:t>
            </a:r>
            <a:r>
              <a:rPr kumimoji="1" lang="en-US" altLang="zh-CN" dirty="0"/>
              <a:t>Selection</a:t>
            </a:r>
            <a:r>
              <a:rPr kumimoji="1" lang="zh-CN" altLang="en-US" dirty="0"/>
              <a:t> </a:t>
            </a:r>
            <a:r>
              <a:rPr kumimoji="1" lang="en-US" altLang="zh-CN" dirty="0"/>
              <a:t>Conditions</a:t>
            </a:r>
            <a:r>
              <a:rPr kumimoji="1" lang="zh-CN" altLang="en-US" dirty="0"/>
              <a:t>）</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52</a:t>
            </a:fld>
            <a:endParaRPr lang="zh-CN" altLang="en-US">
              <a:solidFill>
                <a:srgbClr val="04617B">
                  <a:shade val="90000"/>
                </a:srgbClr>
              </a:solidFill>
            </a:endParaRPr>
          </a:p>
        </p:txBody>
      </p:sp>
      <p:sp>
        <p:nvSpPr>
          <p:cNvPr id="90" name="object 4"/>
          <p:cNvSpPr txBox="1"/>
          <p:nvPr/>
        </p:nvSpPr>
        <p:spPr>
          <a:xfrm>
            <a:off x="4756404" y="2938272"/>
            <a:ext cx="365125" cy="312906"/>
          </a:xfrm>
          <a:prstGeom prst="rect">
            <a:avLst/>
          </a:prstGeom>
          <a:solidFill>
            <a:srgbClr val="D9D9D9"/>
          </a:solidFill>
          <a:ln w="19050">
            <a:solidFill>
              <a:srgbClr val="636363"/>
            </a:solidFill>
          </a:ln>
        </p:spPr>
        <p:txBody>
          <a:bodyPr vert="horz" wrap="square" lIns="0" tIns="35560" rIns="0" bIns="0" rtlCol="0">
            <a:spAutoFit/>
          </a:bodyPr>
          <a:lstStyle/>
          <a:p>
            <a:pPr marL="39370">
              <a:spcBef>
                <a:spcPts val="280"/>
              </a:spcBef>
            </a:pPr>
            <a:r>
              <a:rPr sz="1800" b="1" spc="-229" dirty="0">
                <a:solidFill>
                  <a:srgbClr val="636363"/>
                </a:solidFill>
                <a:latin typeface="Trebuchet MS"/>
                <a:cs typeface="Trebuchet MS"/>
              </a:rPr>
              <a:t>A,C</a:t>
            </a:r>
            <a:endParaRPr sz="1800">
              <a:solidFill>
                <a:prstClr val="black"/>
              </a:solidFill>
              <a:latin typeface="Trebuchet MS"/>
              <a:cs typeface="Trebuchet MS"/>
            </a:endParaRPr>
          </a:p>
        </p:txBody>
      </p:sp>
      <p:grpSp>
        <p:nvGrpSpPr>
          <p:cNvPr id="91" name="object 5"/>
          <p:cNvGrpSpPr/>
          <p:nvPr/>
        </p:nvGrpSpPr>
        <p:grpSpPr>
          <a:xfrm>
            <a:off x="4656201" y="2928747"/>
            <a:ext cx="566420" cy="384810"/>
            <a:chOff x="4656201" y="2071497"/>
            <a:chExt cx="566420" cy="384810"/>
          </a:xfrm>
        </p:grpSpPr>
        <p:sp>
          <p:nvSpPr>
            <p:cNvPr id="92" name="object 6"/>
            <p:cNvSpPr/>
            <p:nvPr/>
          </p:nvSpPr>
          <p:spPr>
            <a:xfrm>
              <a:off x="4665726"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93" name="object 7"/>
            <p:cNvSpPr/>
            <p:nvPr/>
          </p:nvSpPr>
          <p:spPr>
            <a:xfrm>
              <a:off x="4665726"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94" name="object 8"/>
            <p:cNvSpPr/>
            <p:nvPr/>
          </p:nvSpPr>
          <p:spPr>
            <a:xfrm>
              <a:off x="51214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95" name="object 9"/>
            <p:cNvSpPr/>
            <p:nvPr/>
          </p:nvSpPr>
          <p:spPr>
            <a:xfrm>
              <a:off x="51214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6" name="object 10"/>
          <p:cNvSpPr txBox="1"/>
          <p:nvPr/>
        </p:nvSpPr>
        <p:spPr>
          <a:xfrm>
            <a:off x="52128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195" dirty="0">
                <a:solidFill>
                  <a:srgbClr val="636363"/>
                </a:solidFill>
                <a:latin typeface="Trebuchet MS"/>
                <a:cs typeface="Trebuchet MS"/>
              </a:rPr>
              <a:t>B,B</a:t>
            </a:r>
            <a:endParaRPr sz="1800">
              <a:solidFill>
                <a:prstClr val="black"/>
              </a:solidFill>
              <a:latin typeface="Trebuchet MS"/>
              <a:cs typeface="Trebuchet MS"/>
            </a:endParaRPr>
          </a:p>
        </p:txBody>
      </p:sp>
      <p:grpSp>
        <p:nvGrpSpPr>
          <p:cNvPr id="97" name="object 11"/>
          <p:cNvGrpSpPr/>
          <p:nvPr/>
        </p:nvGrpSpPr>
        <p:grpSpPr>
          <a:xfrm>
            <a:off x="5569078" y="2928747"/>
            <a:ext cx="110489" cy="384810"/>
            <a:chOff x="5569077" y="2071497"/>
            <a:chExt cx="110489" cy="384810"/>
          </a:xfrm>
        </p:grpSpPr>
        <p:sp>
          <p:nvSpPr>
            <p:cNvPr id="98" name="object 12"/>
            <p:cNvSpPr/>
            <p:nvPr/>
          </p:nvSpPr>
          <p:spPr>
            <a:xfrm>
              <a:off x="55786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99" name="object 13"/>
            <p:cNvSpPr/>
            <p:nvPr/>
          </p:nvSpPr>
          <p:spPr>
            <a:xfrm>
              <a:off x="55786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0" name="object 14"/>
          <p:cNvSpPr txBox="1"/>
          <p:nvPr/>
        </p:nvSpPr>
        <p:spPr>
          <a:xfrm>
            <a:off x="56700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215" dirty="0">
                <a:solidFill>
                  <a:srgbClr val="636363"/>
                </a:solidFill>
                <a:latin typeface="Trebuchet MS"/>
                <a:cs typeface="Trebuchet MS"/>
              </a:rPr>
              <a:t>C,C</a:t>
            </a:r>
            <a:endParaRPr sz="1800">
              <a:solidFill>
                <a:prstClr val="black"/>
              </a:solidFill>
              <a:latin typeface="Trebuchet MS"/>
              <a:cs typeface="Trebuchet MS"/>
            </a:endParaRPr>
          </a:p>
        </p:txBody>
      </p:sp>
      <p:grpSp>
        <p:nvGrpSpPr>
          <p:cNvPr id="101" name="object 15"/>
          <p:cNvGrpSpPr/>
          <p:nvPr/>
        </p:nvGrpSpPr>
        <p:grpSpPr>
          <a:xfrm>
            <a:off x="6026278" y="2928747"/>
            <a:ext cx="110489" cy="384810"/>
            <a:chOff x="6026277" y="2071497"/>
            <a:chExt cx="110489" cy="384810"/>
          </a:xfrm>
        </p:grpSpPr>
        <p:sp>
          <p:nvSpPr>
            <p:cNvPr id="102" name="object 16"/>
            <p:cNvSpPr/>
            <p:nvPr/>
          </p:nvSpPr>
          <p:spPr>
            <a:xfrm>
              <a:off x="60358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03" name="object 17"/>
            <p:cNvSpPr/>
            <p:nvPr/>
          </p:nvSpPr>
          <p:spPr>
            <a:xfrm>
              <a:off x="60358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04" name="object 18"/>
          <p:cNvGrpSpPr/>
          <p:nvPr/>
        </p:nvGrpSpPr>
        <p:grpSpPr>
          <a:xfrm>
            <a:off x="2224023" y="2923985"/>
            <a:ext cx="2962910" cy="1205865"/>
            <a:chOff x="2224023" y="2066734"/>
            <a:chExt cx="2962910" cy="1205865"/>
          </a:xfrm>
        </p:grpSpPr>
        <p:sp>
          <p:nvSpPr>
            <p:cNvPr id="105" name="object 19"/>
            <p:cNvSpPr/>
            <p:nvPr/>
          </p:nvSpPr>
          <p:spPr>
            <a:xfrm>
              <a:off x="2224024" y="2445892"/>
              <a:ext cx="2962910" cy="826769"/>
            </a:xfrm>
            <a:custGeom>
              <a:avLst/>
              <a:gdLst/>
              <a:ahLst/>
              <a:cxnLst/>
              <a:rect l="l" t="t" r="r" b="b"/>
              <a:pathLst>
                <a:path w="2962910" h="826770">
                  <a:moveTo>
                    <a:pt x="2505456" y="1778"/>
                  </a:moveTo>
                  <a:lnTo>
                    <a:pt x="2467356" y="0"/>
                  </a:lnTo>
                  <a:lnTo>
                    <a:pt x="2466848" y="9652"/>
                  </a:lnTo>
                  <a:lnTo>
                    <a:pt x="2465705" y="17653"/>
                  </a:lnTo>
                  <a:lnTo>
                    <a:pt x="2448433" y="58674"/>
                  </a:lnTo>
                  <a:lnTo>
                    <a:pt x="2420493" y="93218"/>
                  </a:lnTo>
                  <a:lnTo>
                    <a:pt x="2391410" y="119634"/>
                  </a:lnTo>
                  <a:lnTo>
                    <a:pt x="2355723" y="145796"/>
                  </a:lnTo>
                  <a:lnTo>
                    <a:pt x="2313686" y="171577"/>
                  </a:lnTo>
                  <a:lnTo>
                    <a:pt x="2265934" y="196850"/>
                  </a:lnTo>
                  <a:lnTo>
                    <a:pt x="2212721" y="221107"/>
                  </a:lnTo>
                  <a:lnTo>
                    <a:pt x="2174494" y="236855"/>
                  </a:lnTo>
                  <a:lnTo>
                    <a:pt x="2134108" y="252095"/>
                  </a:lnTo>
                  <a:lnTo>
                    <a:pt x="2091944" y="266573"/>
                  </a:lnTo>
                  <a:lnTo>
                    <a:pt x="2047748" y="280670"/>
                  </a:lnTo>
                  <a:lnTo>
                    <a:pt x="2001901" y="294132"/>
                  </a:lnTo>
                  <a:lnTo>
                    <a:pt x="1954403" y="306959"/>
                  </a:lnTo>
                  <a:lnTo>
                    <a:pt x="1905508" y="318897"/>
                  </a:lnTo>
                  <a:lnTo>
                    <a:pt x="1855216" y="330200"/>
                  </a:lnTo>
                  <a:lnTo>
                    <a:pt x="1803527" y="340741"/>
                  </a:lnTo>
                  <a:lnTo>
                    <a:pt x="1750822" y="350520"/>
                  </a:lnTo>
                  <a:lnTo>
                    <a:pt x="1696974" y="359283"/>
                  </a:lnTo>
                  <a:lnTo>
                    <a:pt x="1642237" y="367284"/>
                  </a:lnTo>
                  <a:lnTo>
                    <a:pt x="1586865" y="374269"/>
                  </a:lnTo>
                  <a:lnTo>
                    <a:pt x="1530731" y="380238"/>
                  </a:lnTo>
                  <a:lnTo>
                    <a:pt x="1473962" y="385191"/>
                  </a:lnTo>
                  <a:lnTo>
                    <a:pt x="1416685" y="389128"/>
                  </a:lnTo>
                  <a:lnTo>
                    <a:pt x="1359154" y="392049"/>
                  </a:lnTo>
                  <a:lnTo>
                    <a:pt x="1301496" y="393700"/>
                  </a:lnTo>
                  <a:lnTo>
                    <a:pt x="1185672" y="395224"/>
                  </a:lnTo>
                  <a:lnTo>
                    <a:pt x="1127252" y="397002"/>
                  </a:lnTo>
                  <a:lnTo>
                    <a:pt x="1068959" y="399923"/>
                  </a:lnTo>
                  <a:lnTo>
                    <a:pt x="1011047" y="403987"/>
                  </a:lnTo>
                  <a:lnTo>
                    <a:pt x="953643" y="409067"/>
                  </a:lnTo>
                  <a:lnTo>
                    <a:pt x="896747" y="415163"/>
                  </a:lnTo>
                  <a:lnTo>
                    <a:pt x="840613" y="422275"/>
                  </a:lnTo>
                  <a:lnTo>
                    <a:pt x="785241" y="430276"/>
                  </a:lnTo>
                  <a:lnTo>
                    <a:pt x="730758" y="439293"/>
                  </a:lnTo>
                  <a:lnTo>
                    <a:pt x="677291" y="449199"/>
                  </a:lnTo>
                  <a:lnTo>
                    <a:pt x="624967" y="459867"/>
                  </a:lnTo>
                  <a:lnTo>
                    <a:pt x="573913" y="471297"/>
                  </a:lnTo>
                  <a:lnTo>
                    <a:pt x="524129" y="483616"/>
                  </a:lnTo>
                  <a:lnTo>
                    <a:pt x="475996" y="496570"/>
                  </a:lnTo>
                  <a:lnTo>
                    <a:pt x="429260" y="510159"/>
                  </a:lnTo>
                  <a:lnTo>
                    <a:pt x="384302" y="524510"/>
                  </a:lnTo>
                  <a:lnTo>
                    <a:pt x="340995" y="539496"/>
                  </a:lnTo>
                  <a:lnTo>
                    <a:pt x="299720" y="554990"/>
                  </a:lnTo>
                  <a:lnTo>
                    <a:pt x="260477" y="571119"/>
                  </a:lnTo>
                  <a:lnTo>
                    <a:pt x="223266" y="587756"/>
                  </a:lnTo>
                  <a:lnTo>
                    <a:pt x="188214" y="605028"/>
                  </a:lnTo>
                  <a:lnTo>
                    <a:pt x="140208" y="631571"/>
                  </a:lnTo>
                  <a:lnTo>
                    <a:pt x="97663" y="659257"/>
                  </a:lnTo>
                  <a:lnTo>
                    <a:pt x="69113" y="681240"/>
                  </a:lnTo>
                  <a:lnTo>
                    <a:pt x="69113" y="732675"/>
                  </a:lnTo>
                  <a:lnTo>
                    <a:pt x="59944" y="749681"/>
                  </a:lnTo>
                  <a:lnTo>
                    <a:pt x="68008" y="734695"/>
                  </a:lnTo>
                  <a:lnTo>
                    <a:pt x="69113" y="732675"/>
                  </a:lnTo>
                  <a:lnTo>
                    <a:pt x="69113" y="681240"/>
                  </a:lnTo>
                  <a:lnTo>
                    <a:pt x="61214" y="687832"/>
                  </a:lnTo>
                  <a:lnTo>
                    <a:pt x="50292" y="697738"/>
                  </a:lnTo>
                  <a:lnTo>
                    <a:pt x="40386" y="707517"/>
                  </a:lnTo>
                  <a:lnTo>
                    <a:pt x="38989" y="708787"/>
                  </a:lnTo>
                  <a:lnTo>
                    <a:pt x="37846" y="710311"/>
                  </a:lnTo>
                  <a:lnTo>
                    <a:pt x="36957" y="712089"/>
                  </a:lnTo>
                  <a:lnTo>
                    <a:pt x="35077" y="715568"/>
                  </a:lnTo>
                  <a:lnTo>
                    <a:pt x="0" y="698627"/>
                  </a:lnTo>
                  <a:lnTo>
                    <a:pt x="1778" y="826389"/>
                  </a:lnTo>
                  <a:lnTo>
                    <a:pt x="101053" y="749681"/>
                  </a:lnTo>
                  <a:lnTo>
                    <a:pt x="102870" y="748284"/>
                  </a:lnTo>
                  <a:lnTo>
                    <a:pt x="69570" y="732218"/>
                  </a:lnTo>
                  <a:lnTo>
                    <a:pt x="71691" y="730123"/>
                  </a:lnTo>
                  <a:lnTo>
                    <a:pt x="76073" y="725805"/>
                  </a:lnTo>
                  <a:lnTo>
                    <a:pt x="107442" y="699389"/>
                  </a:lnTo>
                  <a:lnTo>
                    <a:pt x="145288" y="673100"/>
                  </a:lnTo>
                  <a:lnTo>
                    <a:pt x="189357" y="647446"/>
                  </a:lnTo>
                  <a:lnTo>
                    <a:pt x="238760" y="622554"/>
                  </a:lnTo>
                  <a:lnTo>
                    <a:pt x="274955" y="606425"/>
                  </a:lnTo>
                  <a:lnTo>
                    <a:pt x="313182" y="590677"/>
                  </a:lnTo>
                  <a:lnTo>
                    <a:pt x="353441" y="575564"/>
                  </a:lnTo>
                  <a:lnTo>
                    <a:pt x="395859" y="560832"/>
                  </a:lnTo>
                  <a:lnTo>
                    <a:pt x="439928" y="546735"/>
                  </a:lnTo>
                  <a:lnTo>
                    <a:pt x="485775" y="533400"/>
                  </a:lnTo>
                  <a:lnTo>
                    <a:pt x="533273" y="520573"/>
                  </a:lnTo>
                  <a:lnTo>
                    <a:pt x="582168" y="508508"/>
                  </a:lnTo>
                  <a:lnTo>
                    <a:pt x="632587" y="497078"/>
                  </a:lnTo>
                  <a:lnTo>
                    <a:pt x="684149" y="486664"/>
                  </a:lnTo>
                  <a:lnTo>
                    <a:pt x="736981" y="476885"/>
                  </a:lnTo>
                  <a:lnTo>
                    <a:pt x="790702" y="467995"/>
                  </a:lnTo>
                  <a:lnTo>
                    <a:pt x="845439" y="459994"/>
                  </a:lnTo>
                  <a:lnTo>
                    <a:pt x="900938" y="453009"/>
                  </a:lnTo>
                  <a:lnTo>
                    <a:pt x="956945" y="446913"/>
                  </a:lnTo>
                  <a:lnTo>
                    <a:pt x="1013714" y="441960"/>
                  </a:lnTo>
                  <a:lnTo>
                    <a:pt x="1070864" y="438023"/>
                  </a:lnTo>
                  <a:lnTo>
                    <a:pt x="1128395" y="435102"/>
                  </a:lnTo>
                  <a:lnTo>
                    <a:pt x="1186180" y="433324"/>
                  </a:lnTo>
                  <a:lnTo>
                    <a:pt x="1302639" y="431800"/>
                  </a:lnTo>
                  <a:lnTo>
                    <a:pt x="1361059" y="430022"/>
                  </a:lnTo>
                  <a:lnTo>
                    <a:pt x="1419352" y="427228"/>
                  </a:lnTo>
                  <a:lnTo>
                    <a:pt x="1477264" y="423164"/>
                  </a:lnTo>
                  <a:lnTo>
                    <a:pt x="1534795" y="418084"/>
                  </a:lnTo>
                  <a:lnTo>
                    <a:pt x="1591564" y="411988"/>
                  </a:lnTo>
                  <a:lnTo>
                    <a:pt x="1647825" y="404876"/>
                  </a:lnTo>
                  <a:lnTo>
                    <a:pt x="1703197" y="396875"/>
                  </a:lnTo>
                  <a:lnTo>
                    <a:pt x="1757807" y="387985"/>
                  </a:lnTo>
                  <a:lnTo>
                    <a:pt x="1811147" y="378079"/>
                  </a:lnTo>
                  <a:lnTo>
                    <a:pt x="1863598" y="367411"/>
                  </a:lnTo>
                  <a:lnTo>
                    <a:pt x="1914525" y="355854"/>
                  </a:lnTo>
                  <a:lnTo>
                    <a:pt x="1964309" y="343662"/>
                  </a:lnTo>
                  <a:lnTo>
                    <a:pt x="2012569" y="330581"/>
                  </a:lnTo>
                  <a:lnTo>
                    <a:pt x="2059305" y="316992"/>
                  </a:lnTo>
                  <a:lnTo>
                    <a:pt x="2104390" y="302641"/>
                  </a:lnTo>
                  <a:lnTo>
                    <a:pt x="2147697" y="287655"/>
                  </a:lnTo>
                  <a:lnTo>
                    <a:pt x="2188845" y="272034"/>
                  </a:lnTo>
                  <a:lnTo>
                    <a:pt x="2228215" y="255905"/>
                  </a:lnTo>
                  <a:lnTo>
                    <a:pt x="2265299" y="239395"/>
                  </a:lnTo>
                  <a:lnTo>
                    <a:pt x="2300351" y="222250"/>
                  </a:lnTo>
                  <a:lnTo>
                    <a:pt x="2348357" y="195580"/>
                  </a:lnTo>
                  <a:lnTo>
                    <a:pt x="2390902" y="167767"/>
                  </a:lnTo>
                  <a:lnTo>
                    <a:pt x="2427351" y="139065"/>
                  </a:lnTo>
                  <a:lnTo>
                    <a:pt x="2457704" y="109093"/>
                  </a:lnTo>
                  <a:lnTo>
                    <a:pt x="2481199" y="77978"/>
                  </a:lnTo>
                  <a:lnTo>
                    <a:pt x="2501011" y="34163"/>
                  </a:lnTo>
                  <a:lnTo>
                    <a:pt x="2504948" y="11557"/>
                  </a:lnTo>
                  <a:lnTo>
                    <a:pt x="2505456" y="1778"/>
                  </a:lnTo>
                  <a:close/>
                </a:path>
                <a:path w="2962910" h="826770">
                  <a:moveTo>
                    <a:pt x="2962402" y="1778"/>
                  </a:moveTo>
                  <a:lnTo>
                    <a:pt x="2924302" y="0"/>
                  </a:lnTo>
                  <a:lnTo>
                    <a:pt x="2923413" y="19304"/>
                  </a:lnTo>
                  <a:lnTo>
                    <a:pt x="2920873" y="36830"/>
                  </a:lnTo>
                  <a:lnTo>
                    <a:pt x="2903474" y="89662"/>
                  </a:lnTo>
                  <a:lnTo>
                    <a:pt x="2884170" y="124460"/>
                  </a:lnTo>
                  <a:lnTo>
                    <a:pt x="2859151" y="158877"/>
                  </a:lnTo>
                  <a:lnTo>
                    <a:pt x="2828798" y="192278"/>
                  </a:lnTo>
                  <a:lnTo>
                    <a:pt x="2793365" y="224282"/>
                  </a:lnTo>
                  <a:lnTo>
                    <a:pt x="2753487" y="254508"/>
                  </a:lnTo>
                  <a:lnTo>
                    <a:pt x="2709545" y="282702"/>
                  </a:lnTo>
                  <a:lnTo>
                    <a:pt x="2662047" y="308356"/>
                  </a:lnTo>
                  <a:lnTo>
                    <a:pt x="2611501" y="331470"/>
                  </a:lnTo>
                  <a:lnTo>
                    <a:pt x="2558415" y="351409"/>
                  </a:lnTo>
                  <a:lnTo>
                    <a:pt x="2503170" y="367792"/>
                  </a:lnTo>
                  <a:lnTo>
                    <a:pt x="2446401" y="380619"/>
                  </a:lnTo>
                  <a:lnTo>
                    <a:pt x="2388489" y="389509"/>
                  </a:lnTo>
                  <a:lnTo>
                    <a:pt x="2329942" y="393954"/>
                  </a:lnTo>
                  <a:lnTo>
                    <a:pt x="2270506" y="395224"/>
                  </a:lnTo>
                  <a:lnTo>
                    <a:pt x="2239645" y="397129"/>
                  </a:lnTo>
                  <a:lnTo>
                    <a:pt x="2178558" y="404114"/>
                  </a:lnTo>
                  <a:lnTo>
                    <a:pt x="2118487" y="415417"/>
                  </a:lnTo>
                  <a:lnTo>
                    <a:pt x="2059813" y="430784"/>
                  </a:lnTo>
                  <a:lnTo>
                    <a:pt x="2003171" y="449961"/>
                  </a:lnTo>
                  <a:lnTo>
                    <a:pt x="1948815" y="472440"/>
                  </a:lnTo>
                  <a:lnTo>
                    <a:pt x="1897380" y="498094"/>
                  </a:lnTo>
                  <a:lnTo>
                    <a:pt x="1849120" y="526415"/>
                  </a:lnTo>
                  <a:lnTo>
                    <a:pt x="1804670" y="557403"/>
                  </a:lnTo>
                  <a:lnTo>
                    <a:pt x="1764538" y="590804"/>
                  </a:lnTo>
                  <a:lnTo>
                    <a:pt x="1728978" y="626110"/>
                  </a:lnTo>
                  <a:lnTo>
                    <a:pt x="1706778" y="652500"/>
                  </a:lnTo>
                  <a:lnTo>
                    <a:pt x="1706778" y="721017"/>
                  </a:lnTo>
                  <a:lnTo>
                    <a:pt x="1706778" y="652500"/>
                  </a:lnTo>
                  <a:lnTo>
                    <a:pt x="1672971" y="703326"/>
                  </a:lnTo>
                  <a:lnTo>
                    <a:pt x="1671955" y="706120"/>
                  </a:lnTo>
                  <a:lnTo>
                    <a:pt x="1670342" y="711250"/>
                  </a:lnTo>
                  <a:lnTo>
                    <a:pt x="1632712" y="701167"/>
                  </a:lnTo>
                  <a:lnTo>
                    <a:pt x="1658366" y="826389"/>
                  </a:lnTo>
                  <a:lnTo>
                    <a:pt x="1734972" y="740029"/>
                  </a:lnTo>
                  <a:lnTo>
                    <a:pt x="1743202" y="730758"/>
                  </a:lnTo>
                  <a:lnTo>
                    <a:pt x="1707121" y="721106"/>
                  </a:lnTo>
                  <a:lnTo>
                    <a:pt x="1707553" y="719709"/>
                  </a:lnTo>
                  <a:lnTo>
                    <a:pt x="1708912" y="717423"/>
                  </a:lnTo>
                  <a:lnTo>
                    <a:pt x="1716913" y="703961"/>
                  </a:lnTo>
                  <a:lnTo>
                    <a:pt x="1741805" y="669290"/>
                  </a:lnTo>
                  <a:lnTo>
                    <a:pt x="1772412" y="635762"/>
                  </a:lnTo>
                  <a:lnTo>
                    <a:pt x="1807718" y="603631"/>
                  </a:lnTo>
                  <a:lnTo>
                    <a:pt x="1847723" y="573278"/>
                  </a:lnTo>
                  <a:lnTo>
                    <a:pt x="1891538" y="545084"/>
                  </a:lnTo>
                  <a:lnTo>
                    <a:pt x="1939036" y="519303"/>
                  </a:lnTo>
                  <a:lnTo>
                    <a:pt x="1989709" y="496189"/>
                  </a:lnTo>
                  <a:lnTo>
                    <a:pt x="2042795" y="476250"/>
                  </a:lnTo>
                  <a:lnTo>
                    <a:pt x="2098040" y="459613"/>
                  </a:lnTo>
                  <a:lnTo>
                    <a:pt x="2154809" y="446786"/>
                  </a:lnTo>
                  <a:lnTo>
                    <a:pt x="2212594" y="437896"/>
                  </a:lnTo>
                  <a:lnTo>
                    <a:pt x="2271141" y="433324"/>
                  </a:lnTo>
                  <a:lnTo>
                    <a:pt x="2332101" y="432054"/>
                  </a:lnTo>
                  <a:lnTo>
                    <a:pt x="2362835" y="430276"/>
                  </a:lnTo>
                  <a:lnTo>
                    <a:pt x="2423922" y="423164"/>
                  </a:lnTo>
                  <a:lnTo>
                    <a:pt x="2484120" y="411861"/>
                  </a:lnTo>
                  <a:lnTo>
                    <a:pt x="2542540" y="396367"/>
                  </a:lnTo>
                  <a:lnTo>
                    <a:pt x="2599309" y="377190"/>
                  </a:lnTo>
                  <a:lnTo>
                    <a:pt x="2653538" y="354711"/>
                  </a:lnTo>
                  <a:lnTo>
                    <a:pt x="2704973" y="329057"/>
                  </a:lnTo>
                  <a:lnTo>
                    <a:pt x="2753233" y="300482"/>
                  </a:lnTo>
                  <a:lnTo>
                    <a:pt x="2797683" y="269494"/>
                  </a:lnTo>
                  <a:lnTo>
                    <a:pt x="2837942" y="236093"/>
                  </a:lnTo>
                  <a:lnTo>
                    <a:pt x="2873502" y="200533"/>
                  </a:lnTo>
                  <a:lnTo>
                    <a:pt x="2903855" y="163195"/>
                  </a:lnTo>
                  <a:lnTo>
                    <a:pt x="2928620" y="124333"/>
                  </a:lnTo>
                  <a:lnTo>
                    <a:pt x="2947035" y="83820"/>
                  </a:lnTo>
                  <a:lnTo>
                    <a:pt x="2958465" y="42291"/>
                  </a:lnTo>
                  <a:lnTo>
                    <a:pt x="2961513" y="21209"/>
                  </a:lnTo>
                  <a:lnTo>
                    <a:pt x="2962402" y="1778"/>
                  </a:lnTo>
                  <a:close/>
                </a:path>
              </a:pathLst>
            </a:custGeom>
            <a:solidFill>
              <a:srgbClr val="636363"/>
            </a:solidFill>
          </p:spPr>
          <p:txBody>
            <a:bodyPr wrap="square" lIns="0" tIns="0" rIns="0" bIns="0" rtlCol="0"/>
            <a:lstStyle/>
            <a:p>
              <a:endParaRPr>
                <a:solidFill>
                  <a:prstClr val="black"/>
                </a:solidFill>
              </a:endParaRPr>
            </a:p>
          </p:txBody>
        </p:sp>
        <p:sp>
          <p:nvSpPr>
            <p:cNvPr id="106" name="object 20"/>
            <p:cNvSpPr/>
            <p:nvPr/>
          </p:nvSpPr>
          <p:spPr>
            <a:xfrm>
              <a:off x="4664201" y="2081022"/>
              <a:ext cx="454659" cy="365760"/>
            </a:xfrm>
            <a:custGeom>
              <a:avLst/>
              <a:gdLst/>
              <a:ahLst/>
              <a:cxnLst/>
              <a:rect l="l" t="t" r="r" b="b"/>
              <a:pathLst>
                <a:path w="454660" h="365760">
                  <a:moveTo>
                    <a:pt x="0" y="17779"/>
                  </a:moveTo>
                  <a:lnTo>
                    <a:pt x="0" y="8000"/>
                  </a:lnTo>
                  <a:lnTo>
                    <a:pt x="8000" y="0"/>
                  </a:lnTo>
                  <a:lnTo>
                    <a:pt x="17780" y="0"/>
                  </a:lnTo>
                  <a:lnTo>
                    <a:pt x="436372" y="0"/>
                  </a:lnTo>
                  <a:lnTo>
                    <a:pt x="446150" y="0"/>
                  </a:lnTo>
                  <a:lnTo>
                    <a:pt x="454151" y="8000"/>
                  </a:lnTo>
                  <a:lnTo>
                    <a:pt x="454151" y="17779"/>
                  </a:lnTo>
                  <a:lnTo>
                    <a:pt x="454151" y="347979"/>
                  </a:lnTo>
                  <a:lnTo>
                    <a:pt x="454151" y="357758"/>
                  </a:lnTo>
                  <a:lnTo>
                    <a:pt x="446150" y="365759"/>
                  </a:lnTo>
                  <a:lnTo>
                    <a:pt x="436372" y="365759"/>
                  </a:lnTo>
                  <a:lnTo>
                    <a:pt x="17780" y="365759"/>
                  </a:lnTo>
                  <a:lnTo>
                    <a:pt x="8000" y="365759"/>
                  </a:lnTo>
                  <a:lnTo>
                    <a:pt x="0" y="357758"/>
                  </a:lnTo>
                  <a:lnTo>
                    <a:pt x="0" y="347979"/>
                  </a:lnTo>
                  <a:lnTo>
                    <a:pt x="0" y="17779"/>
                  </a:lnTo>
                  <a:close/>
                </a:path>
              </a:pathLst>
            </a:custGeom>
            <a:ln w="28575">
              <a:solidFill>
                <a:srgbClr val="EE3D42"/>
              </a:solidFill>
            </a:ln>
          </p:spPr>
          <p:txBody>
            <a:bodyPr wrap="square" lIns="0" tIns="0" rIns="0" bIns="0" rtlCol="0"/>
            <a:lstStyle/>
            <a:p>
              <a:endParaRPr>
                <a:solidFill>
                  <a:prstClr val="black"/>
                </a:solidFill>
              </a:endParaRPr>
            </a:p>
          </p:txBody>
        </p:sp>
      </p:grpSp>
      <p:sp>
        <p:nvSpPr>
          <p:cNvPr id="107" name="object 21"/>
          <p:cNvSpPr/>
          <p:nvPr/>
        </p:nvSpPr>
        <p:spPr>
          <a:xfrm>
            <a:off x="5483859" y="3303905"/>
            <a:ext cx="160020" cy="826135"/>
          </a:xfrm>
          <a:custGeom>
            <a:avLst/>
            <a:gdLst/>
            <a:ahLst/>
            <a:cxnLst/>
            <a:rect l="l" t="t" r="r" b="b"/>
            <a:pathLst>
              <a:path w="160020" h="826135">
                <a:moveTo>
                  <a:pt x="0" y="710311"/>
                </a:moveTo>
                <a:lnTo>
                  <a:pt x="55117" y="825626"/>
                </a:lnTo>
                <a:lnTo>
                  <a:pt x="104735" y="730757"/>
                </a:lnTo>
                <a:lnTo>
                  <a:pt x="75945" y="730757"/>
                </a:lnTo>
                <a:lnTo>
                  <a:pt x="37845" y="730122"/>
                </a:lnTo>
                <a:lnTo>
                  <a:pt x="38210" y="711032"/>
                </a:lnTo>
                <a:lnTo>
                  <a:pt x="0" y="710311"/>
                </a:lnTo>
                <a:close/>
              </a:path>
              <a:path w="160020" h="826135">
                <a:moveTo>
                  <a:pt x="38210" y="711032"/>
                </a:moveTo>
                <a:lnTo>
                  <a:pt x="37845" y="730122"/>
                </a:lnTo>
                <a:lnTo>
                  <a:pt x="75945" y="730757"/>
                </a:lnTo>
                <a:lnTo>
                  <a:pt x="76203" y="711750"/>
                </a:lnTo>
                <a:lnTo>
                  <a:pt x="38210" y="711032"/>
                </a:lnTo>
                <a:close/>
              </a:path>
              <a:path w="160020" h="826135">
                <a:moveTo>
                  <a:pt x="76203" y="711750"/>
                </a:moveTo>
                <a:lnTo>
                  <a:pt x="75945" y="730757"/>
                </a:lnTo>
                <a:lnTo>
                  <a:pt x="104735" y="730757"/>
                </a:lnTo>
                <a:lnTo>
                  <a:pt x="114300" y="712469"/>
                </a:lnTo>
                <a:lnTo>
                  <a:pt x="76203" y="711750"/>
                </a:lnTo>
                <a:close/>
              </a:path>
              <a:path w="160020" h="826135">
                <a:moveTo>
                  <a:pt x="88459" y="395829"/>
                </a:moveTo>
                <a:lnTo>
                  <a:pt x="87884" y="395986"/>
                </a:lnTo>
                <a:lnTo>
                  <a:pt x="85216" y="397382"/>
                </a:lnTo>
                <a:lnTo>
                  <a:pt x="81152" y="401193"/>
                </a:lnTo>
                <a:lnTo>
                  <a:pt x="80010" y="402208"/>
                </a:lnTo>
                <a:lnTo>
                  <a:pt x="79120" y="403225"/>
                </a:lnTo>
                <a:lnTo>
                  <a:pt x="78231" y="404368"/>
                </a:lnTo>
                <a:lnTo>
                  <a:pt x="76326" y="407288"/>
                </a:lnTo>
                <a:lnTo>
                  <a:pt x="75691" y="408050"/>
                </a:lnTo>
                <a:lnTo>
                  <a:pt x="75311" y="408813"/>
                </a:lnTo>
                <a:lnTo>
                  <a:pt x="74802" y="409701"/>
                </a:lnTo>
                <a:lnTo>
                  <a:pt x="72898" y="413638"/>
                </a:lnTo>
                <a:lnTo>
                  <a:pt x="61722" y="453517"/>
                </a:lnTo>
                <a:lnTo>
                  <a:pt x="54482" y="498856"/>
                </a:lnTo>
                <a:lnTo>
                  <a:pt x="52704" y="511682"/>
                </a:lnTo>
                <a:lnTo>
                  <a:pt x="51180" y="525526"/>
                </a:lnTo>
                <a:lnTo>
                  <a:pt x="49529" y="539750"/>
                </a:lnTo>
                <a:lnTo>
                  <a:pt x="48005" y="554989"/>
                </a:lnTo>
                <a:lnTo>
                  <a:pt x="44068" y="602869"/>
                </a:lnTo>
                <a:lnTo>
                  <a:pt x="39750" y="673100"/>
                </a:lnTo>
                <a:lnTo>
                  <a:pt x="38210" y="711032"/>
                </a:lnTo>
                <a:lnTo>
                  <a:pt x="76203" y="711750"/>
                </a:lnTo>
                <a:lnTo>
                  <a:pt x="77850" y="675132"/>
                </a:lnTo>
                <a:lnTo>
                  <a:pt x="79755" y="639826"/>
                </a:lnTo>
                <a:lnTo>
                  <a:pt x="84581" y="573913"/>
                </a:lnTo>
                <a:lnTo>
                  <a:pt x="89026" y="529844"/>
                </a:lnTo>
                <a:lnTo>
                  <a:pt x="90424" y="516763"/>
                </a:lnTo>
                <a:lnTo>
                  <a:pt x="92201" y="503808"/>
                </a:lnTo>
                <a:lnTo>
                  <a:pt x="93725" y="492125"/>
                </a:lnTo>
                <a:lnTo>
                  <a:pt x="95503" y="480949"/>
                </a:lnTo>
                <a:lnTo>
                  <a:pt x="104139" y="439293"/>
                </a:lnTo>
                <a:lnTo>
                  <a:pt x="106538" y="431800"/>
                </a:lnTo>
                <a:lnTo>
                  <a:pt x="101091" y="431800"/>
                </a:lnTo>
                <a:lnTo>
                  <a:pt x="107806" y="428107"/>
                </a:lnTo>
                <a:lnTo>
                  <a:pt x="108811" y="426965"/>
                </a:lnTo>
                <a:lnTo>
                  <a:pt x="108965" y="426719"/>
                </a:lnTo>
                <a:lnTo>
                  <a:pt x="109474" y="426212"/>
                </a:lnTo>
                <a:lnTo>
                  <a:pt x="112939" y="426212"/>
                </a:lnTo>
                <a:lnTo>
                  <a:pt x="114680" y="424688"/>
                </a:lnTo>
                <a:lnTo>
                  <a:pt x="116712" y="422656"/>
                </a:lnTo>
                <a:lnTo>
                  <a:pt x="117475" y="421513"/>
                </a:lnTo>
                <a:lnTo>
                  <a:pt x="119506" y="418592"/>
                </a:lnTo>
                <a:lnTo>
                  <a:pt x="120523" y="417068"/>
                </a:lnTo>
                <a:lnTo>
                  <a:pt x="120903" y="416178"/>
                </a:lnTo>
                <a:lnTo>
                  <a:pt x="123698" y="410463"/>
                </a:lnTo>
                <a:lnTo>
                  <a:pt x="125938" y="404368"/>
                </a:lnTo>
                <a:lnTo>
                  <a:pt x="127449" y="399669"/>
                </a:lnTo>
                <a:lnTo>
                  <a:pt x="86232" y="399669"/>
                </a:lnTo>
                <a:lnTo>
                  <a:pt x="87204" y="398271"/>
                </a:lnTo>
                <a:lnTo>
                  <a:pt x="87333" y="398086"/>
                </a:lnTo>
                <a:lnTo>
                  <a:pt x="87809" y="397382"/>
                </a:lnTo>
                <a:lnTo>
                  <a:pt x="88011" y="397001"/>
                </a:lnTo>
                <a:lnTo>
                  <a:pt x="88459" y="395829"/>
                </a:lnTo>
                <a:close/>
              </a:path>
              <a:path w="160020" h="826135">
                <a:moveTo>
                  <a:pt x="107806" y="428107"/>
                </a:moveTo>
                <a:lnTo>
                  <a:pt x="101091" y="431800"/>
                </a:lnTo>
                <a:lnTo>
                  <a:pt x="103124" y="431292"/>
                </a:lnTo>
                <a:lnTo>
                  <a:pt x="105155" y="430656"/>
                </a:lnTo>
                <a:lnTo>
                  <a:pt x="107225" y="430092"/>
                </a:lnTo>
                <a:lnTo>
                  <a:pt x="107589" y="429387"/>
                </a:lnTo>
                <a:lnTo>
                  <a:pt x="106679" y="429387"/>
                </a:lnTo>
                <a:lnTo>
                  <a:pt x="107806" y="428107"/>
                </a:lnTo>
                <a:close/>
              </a:path>
              <a:path w="160020" h="826135">
                <a:moveTo>
                  <a:pt x="107225" y="430092"/>
                </a:moveTo>
                <a:lnTo>
                  <a:pt x="105155" y="430656"/>
                </a:lnTo>
                <a:lnTo>
                  <a:pt x="103124" y="431292"/>
                </a:lnTo>
                <a:lnTo>
                  <a:pt x="101091" y="431800"/>
                </a:lnTo>
                <a:lnTo>
                  <a:pt x="106538" y="431800"/>
                </a:lnTo>
                <a:lnTo>
                  <a:pt x="106934" y="430656"/>
                </a:lnTo>
                <a:lnTo>
                  <a:pt x="107225" y="430092"/>
                </a:lnTo>
                <a:close/>
              </a:path>
              <a:path w="160020" h="826135">
                <a:moveTo>
                  <a:pt x="111434" y="427608"/>
                </a:moveTo>
                <a:lnTo>
                  <a:pt x="108712" y="427608"/>
                </a:lnTo>
                <a:lnTo>
                  <a:pt x="108338" y="427935"/>
                </a:lnTo>
                <a:lnTo>
                  <a:pt x="107225" y="430092"/>
                </a:lnTo>
                <a:lnTo>
                  <a:pt x="107950" y="429894"/>
                </a:lnTo>
                <a:lnTo>
                  <a:pt x="110489" y="428497"/>
                </a:lnTo>
                <a:lnTo>
                  <a:pt x="111434" y="427608"/>
                </a:lnTo>
                <a:close/>
              </a:path>
              <a:path w="160020" h="826135">
                <a:moveTo>
                  <a:pt x="108240" y="427868"/>
                </a:moveTo>
                <a:lnTo>
                  <a:pt x="107806" y="428107"/>
                </a:lnTo>
                <a:lnTo>
                  <a:pt x="106679" y="429387"/>
                </a:lnTo>
                <a:lnTo>
                  <a:pt x="108024" y="428210"/>
                </a:lnTo>
                <a:lnTo>
                  <a:pt x="108240" y="427868"/>
                </a:lnTo>
                <a:close/>
              </a:path>
              <a:path w="160020" h="826135">
                <a:moveTo>
                  <a:pt x="108024" y="428210"/>
                </a:moveTo>
                <a:lnTo>
                  <a:pt x="106679" y="429387"/>
                </a:lnTo>
                <a:lnTo>
                  <a:pt x="107589" y="429387"/>
                </a:lnTo>
                <a:lnTo>
                  <a:pt x="107720" y="429132"/>
                </a:lnTo>
                <a:lnTo>
                  <a:pt x="107441" y="429132"/>
                </a:lnTo>
                <a:lnTo>
                  <a:pt x="108024" y="428210"/>
                </a:lnTo>
                <a:close/>
              </a:path>
              <a:path w="160020" h="826135">
                <a:moveTo>
                  <a:pt x="108175" y="428078"/>
                </a:moveTo>
                <a:lnTo>
                  <a:pt x="108024" y="428210"/>
                </a:lnTo>
                <a:lnTo>
                  <a:pt x="107441" y="429132"/>
                </a:lnTo>
                <a:lnTo>
                  <a:pt x="108175" y="428078"/>
                </a:lnTo>
                <a:close/>
              </a:path>
              <a:path w="160020" h="826135">
                <a:moveTo>
                  <a:pt x="108338" y="427935"/>
                </a:moveTo>
                <a:lnTo>
                  <a:pt x="108175" y="428078"/>
                </a:lnTo>
                <a:lnTo>
                  <a:pt x="107441" y="429132"/>
                </a:lnTo>
                <a:lnTo>
                  <a:pt x="107720" y="429132"/>
                </a:lnTo>
                <a:lnTo>
                  <a:pt x="108338" y="427935"/>
                </a:lnTo>
                <a:close/>
              </a:path>
              <a:path w="160020" h="826135">
                <a:moveTo>
                  <a:pt x="108372" y="427795"/>
                </a:moveTo>
                <a:lnTo>
                  <a:pt x="108240" y="427868"/>
                </a:lnTo>
                <a:lnTo>
                  <a:pt x="108024" y="428210"/>
                </a:lnTo>
                <a:lnTo>
                  <a:pt x="108175" y="428078"/>
                </a:lnTo>
                <a:lnTo>
                  <a:pt x="108372" y="427795"/>
                </a:lnTo>
                <a:close/>
              </a:path>
              <a:path w="160020" h="826135">
                <a:moveTo>
                  <a:pt x="108811" y="426965"/>
                </a:moveTo>
                <a:lnTo>
                  <a:pt x="107806" y="428107"/>
                </a:lnTo>
                <a:lnTo>
                  <a:pt x="108240" y="427868"/>
                </a:lnTo>
                <a:lnTo>
                  <a:pt x="108811" y="426965"/>
                </a:lnTo>
                <a:close/>
              </a:path>
              <a:path w="160020" h="826135">
                <a:moveTo>
                  <a:pt x="108425" y="427766"/>
                </a:moveTo>
                <a:lnTo>
                  <a:pt x="108175" y="428078"/>
                </a:lnTo>
                <a:lnTo>
                  <a:pt x="108338" y="427935"/>
                </a:lnTo>
                <a:lnTo>
                  <a:pt x="108425" y="427766"/>
                </a:lnTo>
                <a:close/>
              </a:path>
              <a:path w="160020" h="826135">
                <a:moveTo>
                  <a:pt x="108712" y="427608"/>
                </a:moveTo>
                <a:lnTo>
                  <a:pt x="108425" y="427766"/>
                </a:lnTo>
                <a:lnTo>
                  <a:pt x="108338" y="427935"/>
                </a:lnTo>
                <a:lnTo>
                  <a:pt x="108712" y="427608"/>
                </a:lnTo>
                <a:close/>
              </a:path>
              <a:path w="160020" h="826135">
                <a:moveTo>
                  <a:pt x="108879" y="426887"/>
                </a:moveTo>
                <a:lnTo>
                  <a:pt x="108240" y="427868"/>
                </a:lnTo>
                <a:lnTo>
                  <a:pt x="108372" y="427795"/>
                </a:lnTo>
                <a:lnTo>
                  <a:pt x="108521" y="427581"/>
                </a:lnTo>
                <a:lnTo>
                  <a:pt x="108879" y="426887"/>
                </a:lnTo>
                <a:close/>
              </a:path>
              <a:path w="160020" h="826135">
                <a:moveTo>
                  <a:pt x="108521" y="427581"/>
                </a:moveTo>
                <a:lnTo>
                  <a:pt x="108372" y="427795"/>
                </a:lnTo>
                <a:lnTo>
                  <a:pt x="108521" y="427581"/>
                </a:lnTo>
                <a:close/>
              </a:path>
              <a:path w="160020" h="826135">
                <a:moveTo>
                  <a:pt x="112939" y="426212"/>
                </a:moveTo>
                <a:lnTo>
                  <a:pt x="109474" y="426212"/>
                </a:lnTo>
                <a:lnTo>
                  <a:pt x="108521" y="427581"/>
                </a:lnTo>
                <a:lnTo>
                  <a:pt x="108425" y="427766"/>
                </a:lnTo>
                <a:lnTo>
                  <a:pt x="108712" y="427608"/>
                </a:lnTo>
                <a:lnTo>
                  <a:pt x="111434" y="427608"/>
                </a:lnTo>
                <a:lnTo>
                  <a:pt x="112939" y="426212"/>
                </a:lnTo>
                <a:close/>
              </a:path>
              <a:path w="160020" h="826135">
                <a:moveTo>
                  <a:pt x="109474" y="426212"/>
                </a:moveTo>
                <a:lnTo>
                  <a:pt x="108879" y="426887"/>
                </a:lnTo>
                <a:lnTo>
                  <a:pt x="108521" y="427581"/>
                </a:lnTo>
                <a:lnTo>
                  <a:pt x="109474" y="426212"/>
                </a:lnTo>
                <a:close/>
              </a:path>
              <a:path w="160020" h="826135">
                <a:moveTo>
                  <a:pt x="108965" y="426719"/>
                </a:moveTo>
                <a:lnTo>
                  <a:pt x="108811" y="426965"/>
                </a:lnTo>
                <a:lnTo>
                  <a:pt x="108965" y="426719"/>
                </a:lnTo>
                <a:close/>
              </a:path>
              <a:path w="160020" h="826135">
                <a:moveTo>
                  <a:pt x="109026" y="426719"/>
                </a:moveTo>
                <a:lnTo>
                  <a:pt x="108879" y="426887"/>
                </a:lnTo>
                <a:lnTo>
                  <a:pt x="109026" y="426719"/>
                </a:lnTo>
                <a:close/>
              </a:path>
              <a:path w="160020" h="826135">
                <a:moveTo>
                  <a:pt x="87429" y="398099"/>
                </a:moveTo>
                <a:lnTo>
                  <a:pt x="87257" y="398196"/>
                </a:lnTo>
                <a:lnTo>
                  <a:pt x="86232" y="399669"/>
                </a:lnTo>
                <a:lnTo>
                  <a:pt x="87095" y="398731"/>
                </a:lnTo>
                <a:lnTo>
                  <a:pt x="87429" y="398099"/>
                </a:lnTo>
                <a:close/>
              </a:path>
              <a:path w="160020" h="826135">
                <a:moveTo>
                  <a:pt x="87095" y="398731"/>
                </a:moveTo>
                <a:lnTo>
                  <a:pt x="86232" y="399669"/>
                </a:lnTo>
                <a:lnTo>
                  <a:pt x="127449" y="399669"/>
                </a:lnTo>
                <a:lnTo>
                  <a:pt x="127612" y="399161"/>
                </a:lnTo>
                <a:lnTo>
                  <a:pt x="86867" y="399161"/>
                </a:lnTo>
                <a:lnTo>
                  <a:pt x="87095" y="398731"/>
                </a:lnTo>
                <a:close/>
              </a:path>
              <a:path w="160020" h="826135">
                <a:moveTo>
                  <a:pt x="87152" y="398669"/>
                </a:moveTo>
                <a:lnTo>
                  <a:pt x="86867" y="399161"/>
                </a:lnTo>
                <a:lnTo>
                  <a:pt x="87152" y="398669"/>
                </a:lnTo>
                <a:close/>
              </a:path>
              <a:path w="160020" h="826135">
                <a:moveTo>
                  <a:pt x="129057" y="394081"/>
                </a:moveTo>
                <a:lnTo>
                  <a:pt x="94614" y="394081"/>
                </a:lnTo>
                <a:lnTo>
                  <a:pt x="87948" y="397809"/>
                </a:lnTo>
                <a:lnTo>
                  <a:pt x="87152" y="398669"/>
                </a:lnTo>
                <a:lnTo>
                  <a:pt x="86867" y="399161"/>
                </a:lnTo>
                <a:lnTo>
                  <a:pt x="127612" y="399161"/>
                </a:lnTo>
                <a:lnTo>
                  <a:pt x="128154" y="397467"/>
                </a:lnTo>
                <a:lnTo>
                  <a:pt x="129057" y="394081"/>
                </a:lnTo>
                <a:close/>
              </a:path>
              <a:path w="160020" h="826135">
                <a:moveTo>
                  <a:pt x="87507" y="398056"/>
                </a:moveTo>
                <a:lnTo>
                  <a:pt x="87095" y="398731"/>
                </a:lnTo>
                <a:lnTo>
                  <a:pt x="87507" y="398056"/>
                </a:lnTo>
                <a:close/>
              </a:path>
              <a:path w="160020" h="826135">
                <a:moveTo>
                  <a:pt x="87938" y="397815"/>
                </a:moveTo>
                <a:lnTo>
                  <a:pt x="87507" y="398056"/>
                </a:lnTo>
                <a:lnTo>
                  <a:pt x="87152" y="398669"/>
                </a:lnTo>
                <a:lnTo>
                  <a:pt x="87938" y="397815"/>
                </a:lnTo>
                <a:close/>
              </a:path>
              <a:path w="160020" h="826135">
                <a:moveTo>
                  <a:pt x="87333" y="398086"/>
                </a:moveTo>
                <a:lnTo>
                  <a:pt x="87122" y="398271"/>
                </a:lnTo>
                <a:lnTo>
                  <a:pt x="87257" y="398196"/>
                </a:lnTo>
                <a:close/>
              </a:path>
              <a:path w="160020" h="826135">
                <a:moveTo>
                  <a:pt x="87257" y="398196"/>
                </a:moveTo>
                <a:lnTo>
                  <a:pt x="87122" y="398271"/>
                </a:lnTo>
                <a:lnTo>
                  <a:pt x="87257" y="398196"/>
                </a:lnTo>
                <a:close/>
              </a:path>
              <a:path w="160020" h="826135">
                <a:moveTo>
                  <a:pt x="87525" y="397918"/>
                </a:moveTo>
                <a:lnTo>
                  <a:pt x="87368" y="398056"/>
                </a:lnTo>
                <a:lnTo>
                  <a:pt x="87257" y="398196"/>
                </a:lnTo>
                <a:lnTo>
                  <a:pt x="87429" y="398099"/>
                </a:lnTo>
                <a:lnTo>
                  <a:pt x="87525" y="397918"/>
                </a:lnTo>
                <a:close/>
              </a:path>
              <a:path w="160020" h="826135">
                <a:moveTo>
                  <a:pt x="87650" y="397809"/>
                </a:moveTo>
                <a:lnTo>
                  <a:pt x="87429" y="398099"/>
                </a:lnTo>
                <a:lnTo>
                  <a:pt x="87650" y="397809"/>
                </a:lnTo>
                <a:close/>
              </a:path>
              <a:path w="160020" h="826135">
                <a:moveTo>
                  <a:pt x="87764" y="397467"/>
                </a:moveTo>
                <a:lnTo>
                  <a:pt x="87333" y="398086"/>
                </a:lnTo>
                <a:lnTo>
                  <a:pt x="87525" y="397918"/>
                </a:lnTo>
                <a:lnTo>
                  <a:pt x="87764" y="397467"/>
                </a:lnTo>
                <a:close/>
              </a:path>
              <a:path w="160020" h="826135">
                <a:moveTo>
                  <a:pt x="89153" y="396494"/>
                </a:moveTo>
                <a:lnTo>
                  <a:pt x="87650" y="397809"/>
                </a:lnTo>
                <a:lnTo>
                  <a:pt x="87507" y="398056"/>
                </a:lnTo>
                <a:lnTo>
                  <a:pt x="87943" y="397809"/>
                </a:lnTo>
                <a:lnTo>
                  <a:pt x="89153" y="396494"/>
                </a:lnTo>
                <a:close/>
              </a:path>
              <a:path w="160020" h="826135">
                <a:moveTo>
                  <a:pt x="88264" y="396747"/>
                </a:moveTo>
                <a:lnTo>
                  <a:pt x="87742" y="397509"/>
                </a:lnTo>
                <a:lnTo>
                  <a:pt x="87525" y="397918"/>
                </a:lnTo>
                <a:lnTo>
                  <a:pt x="88264" y="396747"/>
                </a:lnTo>
                <a:close/>
              </a:path>
              <a:path w="160020" h="826135">
                <a:moveTo>
                  <a:pt x="90300" y="396494"/>
                </a:moveTo>
                <a:lnTo>
                  <a:pt x="89153" y="396494"/>
                </a:lnTo>
                <a:lnTo>
                  <a:pt x="87938" y="397815"/>
                </a:lnTo>
                <a:lnTo>
                  <a:pt x="90300" y="396494"/>
                </a:lnTo>
                <a:close/>
              </a:path>
              <a:path w="160020" h="826135">
                <a:moveTo>
                  <a:pt x="88863" y="396747"/>
                </a:moveTo>
                <a:lnTo>
                  <a:pt x="88264" y="396747"/>
                </a:lnTo>
                <a:lnTo>
                  <a:pt x="87650" y="397809"/>
                </a:lnTo>
                <a:lnTo>
                  <a:pt x="88863" y="396747"/>
                </a:lnTo>
                <a:close/>
              </a:path>
              <a:path w="160020" h="826135">
                <a:moveTo>
                  <a:pt x="94614" y="394081"/>
                </a:moveTo>
                <a:lnTo>
                  <a:pt x="92710" y="394588"/>
                </a:lnTo>
                <a:lnTo>
                  <a:pt x="90677" y="395224"/>
                </a:lnTo>
                <a:lnTo>
                  <a:pt x="88459" y="395829"/>
                </a:lnTo>
                <a:lnTo>
                  <a:pt x="88011" y="397001"/>
                </a:lnTo>
                <a:lnTo>
                  <a:pt x="87764" y="397467"/>
                </a:lnTo>
                <a:lnTo>
                  <a:pt x="88264" y="396747"/>
                </a:lnTo>
                <a:lnTo>
                  <a:pt x="88863" y="396747"/>
                </a:lnTo>
                <a:lnTo>
                  <a:pt x="89153" y="396494"/>
                </a:lnTo>
                <a:lnTo>
                  <a:pt x="90300" y="396494"/>
                </a:lnTo>
                <a:lnTo>
                  <a:pt x="94614" y="394081"/>
                </a:lnTo>
                <a:close/>
              </a:path>
              <a:path w="160020" h="826135">
                <a:moveTo>
                  <a:pt x="121538" y="0"/>
                </a:moveTo>
                <a:lnTo>
                  <a:pt x="121277" y="38988"/>
                </a:lnTo>
                <a:lnTo>
                  <a:pt x="120499" y="77469"/>
                </a:lnTo>
                <a:lnTo>
                  <a:pt x="117855" y="150875"/>
                </a:lnTo>
                <a:lnTo>
                  <a:pt x="113664" y="220218"/>
                </a:lnTo>
                <a:lnTo>
                  <a:pt x="109727" y="267334"/>
                </a:lnTo>
                <a:lnTo>
                  <a:pt x="108203" y="282194"/>
                </a:lnTo>
                <a:lnTo>
                  <a:pt x="106806" y="296163"/>
                </a:lnTo>
                <a:lnTo>
                  <a:pt x="101853" y="334137"/>
                </a:lnTo>
                <a:lnTo>
                  <a:pt x="94868" y="373761"/>
                </a:lnTo>
                <a:lnTo>
                  <a:pt x="88459" y="395829"/>
                </a:lnTo>
                <a:lnTo>
                  <a:pt x="90677" y="395224"/>
                </a:lnTo>
                <a:lnTo>
                  <a:pt x="92710" y="394588"/>
                </a:lnTo>
                <a:lnTo>
                  <a:pt x="94614" y="394081"/>
                </a:lnTo>
                <a:lnTo>
                  <a:pt x="129057" y="394081"/>
                </a:lnTo>
                <a:lnTo>
                  <a:pt x="130175" y="389889"/>
                </a:lnTo>
                <a:lnTo>
                  <a:pt x="137922" y="351027"/>
                </a:lnTo>
                <a:lnTo>
                  <a:pt x="144652" y="300227"/>
                </a:lnTo>
                <a:lnTo>
                  <a:pt x="147574" y="270890"/>
                </a:lnTo>
                <a:lnTo>
                  <a:pt x="149098" y="255269"/>
                </a:lnTo>
                <a:lnTo>
                  <a:pt x="153924" y="188340"/>
                </a:lnTo>
                <a:lnTo>
                  <a:pt x="157514" y="114300"/>
                </a:lnTo>
                <a:lnTo>
                  <a:pt x="159387" y="38607"/>
                </a:lnTo>
                <a:lnTo>
                  <a:pt x="159638" y="253"/>
                </a:lnTo>
                <a:lnTo>
                  <a:pt x="121538"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108" name="object 22"/>
          <p:cNvGraphicFramePr>
            <a:graphicFrameLocks noGrp="1"/>
          </p:cNvGraphicFramePr>
          <p:nvPr/>
        </p:nvGraphicFramePr>
        <p:xfrm>
          <a:off x="3827146" y="4118990"/>
          <a:ext cx="1461769"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59">
                  <a:extLst>
                    <a:ext uri="{9D8B030D-6E8A-4147-A177-3AD203B41FA5}">
                      <a16:colId xmlns:a16="http://schemas.microsoft.com/office/drawing/2014/main" val="20003"/>
                    </a:ext>
                  </a:extLst>
                </a:gridCol>
                <a:gridCol w="90805">
                  <a:extLst>
                    <a:ext uri="{9D8B030D-6E8A-4147-A177-3AD203B41FA5}">
                      <a16:colId xmlns:a16="http://schemas.microsoft.com/office/drawing/2014/main" val="20004"/>
                    </a:ext>
                  </a:extLst>
                </a:gridCol>
                <a:gridCol w="365125">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29" dirty="0">
                          <a:solidFill>
                            <a:srgbClr val="636363"/>
                          </a:solidFill>
                          <a:latin typeface="Trebuchet MS"/>
                          <a:cs typeface="Trebuchet MS"/>
                        </a:rPr>
                        <a:t>A,C</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a:cs typeface="Trebuchet MS"/>
                        </a:rPr>
                        <a:t>B,A</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109" name="object 23"/>
          <p:cNvSpPr/>
          <p:nvPr/>
        </p:nvSpPr>
        <p:spPr>
          <a:xfrm>
            <a:off x="6062471" y="3303271"/>
            <a:ext cx="1163320" cy="826769"/>
          </a:xfrm>
          <a:custGeom>
            <a:avLst/>
            <a:gdLst/>
            <a:ahLst/>
            <a:cxnLst/>
            <a:rect l="l" t="t" r="r" b="b"/>
            <a:pathLst>
              <a:path w="1163320" h="826770">
                <a:moveTo>
                  <a:pt x="1088016" y="719412"/>
                </a:moveTo>
                <a:lnTo>
                  <a:pt x="1051432" y="727963"/>
                </a:lnTo>
                <a:lnTo>
                  <a:pt x="1133221" y="826262"/>
                </a:lnTo>
                <a:lnTo>
                  <a:pt x="1154137" y="738378"/>
                </a:lnTo>
                <a:lnTo>
                  <a:pt x="1093088" y="738378"/>
                </a:lnTo>
                <a:lnTo>
                  <a:pt x="1088016" y="719412"/>
                </a:lnTo>
                <a:close/>
              </a:path>
              <a:path w="1163320" h="826770">
                <a:moveTo>
                  <a:pt x="1088262" y="719355"/>
                </a:moveTo>
                <a:lnTo>
                  <a:pt x="1088016" y="719412"/>
                </a:lnTo>
                <a:lnTo>
                  <a:pt x="1093088" y="738378"/>
                </a:lnTo>
                <a:lnTo>
                  <a:pt x="1129919" y="728726"/>
                </a:lnTo>
                <a:lnTo>
                  <a:pt x="1127686" y="720344"/>
                </a:lnTo>
                <a:lnTo>
                  <a:pt x="1088771" y="720344"/>
                </a:lnTo>
                <a:lnTo>
                  <a:pt x="1088262" y="719355"/>
                </a:lnTo>
                <a:close/>
              </a:path>
              <a:path w="1163320" h="826770">
                <a:moveTo>
                  <a:pt x="1162811" y="701929"/>
                </a:moveTo>
                <a:lnTo>
                  <a:pt x="1125128" y="710737"/>
                </a:lnTo>
                <a:lnTo>
                  <a:pt x="1129919" y="728726"/>
                </a:lnTo>
                <a:lnTo>
                  <a:pt x="1093088" y="738378"/>
                </a:lnTo>
                <a:lnTo>
                  <a:pt x="1154137" y="738378"/>
                </a:lnTo>
                <a:lnTo>
                  <a:pt x="1162811" y="701929"/>
                </a:lnTo>
                <a:close/>
              </a:path>
              <a:path w="1163320" h="826770">
                <a:moveTo>
                  <a:pt x="1088365" y="719330"/>
                </a:moveTo>
                <a:lnTo>
                  <a:pt x="1088771" y="720344"/>
                </a:lnTo>
                <a:lnTo>
                  <a:pt x="1088365" y="719330"/>
                </a:lnTo>
                <a:close/>
              </a:path>
              <a:path w="1163320" h="826770">
                <a:moveTo>
                  <a:pt x="1125128" y="710737"/>
                </a:moveTo>
                <a:lnTo>
                  <a:pt x="1088365" y="719330"/>
                </a:lnTo>
                <a:lnTo>
                  <a:pt x="1088771" y="720344"/>
                </a:lnTo>
                <a:lnTo>
                  <a:pt x="1127686" y="720344"/>
                </a:lnTo>
                <a:lnTo>
                  <a:pt x="1125128" y="710737"/>
                </a:lnTo>
                <a:close/>
              </a:path>
              <a:path w="1163320" h="826770">
                <a:moveTo>
                  <a:pt x="1087719" y="718299"/>
                </a:moveTo>
                <a:lnTo>
                  <a:pt x="1088016" y="719412"/>
                </a:lnTo>
                <a:lnTo>
                  <a:pt x="1088262" y="719355"/>
                </a:lnTo>
                <a:lnTo>
                  <a:pt x="1087719" y="718299"/>
                </a:lnTo>
                <a:close/>
              </a:path>
              <a:path w="1163320" h="826770">
                <a:moveTo>
                  <a:pt x="1087247" y="716534"/>
                </a:moveTo>
                <a:lnTo>
                  <a:pt x="1087719" y="718299"/>
                </a:lnTo>
                <a:lnTo>
                  <a:pt x="1088262" y="719355"/>
                </a:lnTo>
                <a:lnTo>
                  <a:pt x="1087247" y="716534"/>
                </a:lnTo>
                <a:close/>
              </a:path>
              <a:path w="1163320" h="826770">
                <a:moveTo>
                  <a:pt x="1100331" y="716534"/>
                </a:moveTo>
                <a:lnTo>
                  <a:pt x="1087247" y="716534"/>
                </a:lnTo>
                <a:lnTo>
                  <a:pt x="1088365" y="719330"/>
                </a:lnTo>
                <a:lnTo>
                  <a:pt x="1100331" y="716534"/>
                </a:lnTo>
                <a:close/>
              </a:path>
              <a:path w="1163320" h="826770">
                <a:moveTo>
                  <a:pt x="38100" y="0"/>
                </a:moveTo>
                <a:lnTo>
                  <a:pt x="0" y="1524"/>
                </a:lnTo>
                <a:lnTo>
                  <a:pt x="762" y="20828"/>
                </a:lnTo>
                <a:lnTo>
                  <a:pt x="3428" y="41910"/>
                </a:lnTo>
                <a:lnTo>
                  <a:pt x="13207" y="82804"/>
                </a:lnTo>
                <a:lnTo>
                  <a:pt x="29082" y="123190"/>
                </a:lnTo>
                <a:lnTo>
                  <a:pt x="50545" y="162052"/>
                </a:lnTo>
                <a:lnTo>
                  <a:pt x="76962" y="199390"/>
                </a:lnTo>
                <a:lnTo>
                  <a:pt x="107823" y="234950"/>
                </a:lnTo>
                <a:lnTo>
                  <a:pt x="142875" y="268478"/>
                </a:lnTo>
                <a:lnTo>
                  <a:pt x="181482" y="299593"/>
                </a:lnTo>
                <a:lnTo>
                  <a:pt x="223519" y="328294"/>
                </a:lnTo>
                <a:lnTo>
                  <a:pt x="268224" y="354075"/>
                </a:lnTo>
                <a:lnTo>
                  <a:pt x="315722" y="376681"/>
                </a:lnTo>
                <a:lnTo>
                  <a:pt x="365125" y="395986"/>
                </a:lnTo>
                <a:lnTo>
                  <a:pt x="416051" y="411480"/>
                </a:lnTo>
                <a:lnTo>
                  <a:pt x="468629" y="422910"/>
                </a:lnTo>
                <a:lnTo>
                  <a:pt x="521843" y="430149"/>
                </a:lnTo>
                <a:lnTo>
                  <a:pt x="601852" y="433197"/>
                </a:lnTo>
                <a:lnTo>
                  <a:pt x="626999" y="434975"/>
                </a:lnTo>
                <a:lnTo>
                  <a:pt x="677163" y="441579"/>
                </a:lnTo>
                <a:lnTo>
                  <a:pt x="726439" y="452500"/>
                </a:lnTo>
                <a:lnTo>
                  <a:pt x="774826" y="467106"/>
                </a:lnTo>
                <a:lnTo>
                  <a:pt x="821562" y="485394"/>
                </a:lnTo>
                <a:lnTo>
                  <a:pt x="866139" y="506730"/>
                </a:lnTo>
                <a:lnTo>
                  <a:pt x="908557" y="531113"/>
                </a:lnTo>
                <a:lnTo>
                  <a:pt x="948181" y="558038"/>
                </a:lnTo>
                <a:lnTo>
                  <a:pt x="984376" y="587375"/>
                </a:lnTo>
                <a:lnTo>
                  <a:pt x="1017016" y="618490"/>
                </a:lnTo>
                <a:lnTo>
                  <a:pt x="1045463" y="651382"/>
                </a:lnTo>
                <a:lnTo>
                  <a:pt x="1069467" y="685292"/>
                </a:lnTo>
                <a:lnTo>
                  <a:pt x="1087719" y="718299"/>
                </a:lnTo>
                <a:lnTo>
                  <a:pt x="1087247" y="716534"/>
                </a:lnTo>
                <a:lnTo>
                  <a:pt x="1100331" y="716534"/>
                </a:lnTo>
                <a:lnTo>
                  <a:pt x="1125128" y="710737"/>
                </a:lnTo>
                <a:lnTo>
                  <a:pt x="1123696" y="705357"/>
                </a:lnTo>
                <a:lnTo>
                  <a:pt x="1123187" y="704088"/>
                </a:lnTo>
                <a:lnTo>
                  <a:pt x="1122488" y="702818"/>
                </a:lnTo>
                <a:lnTo>
                  <a:pt x="1112520" y="683260"/>
                </a:lnTo>
                <a:lnTo>
                  <a:pt x="1088517" y="645413"/>
                </a:lnTo>
                <a:lnTo>
                  <a:pt x="1059814" y="609092"/>
                </a:lnTo>
                <a:lnTo>
                  <a:pt x="1026795" y="574548"/>
                </a:lnTo>
                <a:lnTo>
                  <a:pt x="989964" y="542290"/>
                </a:lnTo>
                <a:lnTo>
                  <a:pt x="949578" y="512444"/>
                </a:lnTo>
                <a:lnTo>
                  <a:pt x="906145" y="485267"/>
                </a:lnTo>
                <a:lnTo>
                  <a:pt x="859917" y="461010"/>
                </a:lnTo>
                <a:lnTo>
                  <a:pt x="811529" y="440055"/>
                </a:lnTo>
                <a:lnTo>
                  <a:pt x="761110" y="422656"/>
                </a:lnTo>
                <a:lnTo>
                  <a:pt x="709295" y="409194"/>
                </a:lnTo>
                <a:lnTo>
                  <a:pt x="656335" y="399923"/>
                </a:lnTo>
                <a:lnTo>
                  <a:pt x="602742" y="395097"/>
                </a:lnTo>
                <a:lnTo>
                  <a:pt x="551306" y="393954"/>
                </a:lnTo>
                <a:lnTo>
                  <a:pt x="526160" y="392303"/>
                </a:lnTo>
                <a:lnTo>
                  <a:pt x="475869" y="385572"/>
                </a:lnTo>
                <a:lnTo>
                  <a:pt x="426592" y="374904"/>
                </a:lnTo>
                <a:lnTo>
                  <a:pt x="378205" y="360172"/>
                </a:lnTo>
                <a:lnTo>
                  <a:pt x="331469" y="342011"/>
                </a:lnTo>
                <a:lnTo>
                  <a:pt x="286638" y="320675"/>
                </a:lnTo>
                <a:lnTo>
                  <a:pt x="244348" y="296418"/>
                </a:lnTo>
                <a:lnTo>
                  <a:pt x="204850" y="269494"/>
                </a:lnTo>
                <a:lnTo>
                  <a:pt x="168528" y="240284"/>
                </a:lnTo>
                <a:lnTo>
                  <a:pt x="136016" y="209296"/>
                </a:lnTo>
                <a:lnTo>
                  <a:pt x="107441" y="176530"/>
                </a:lnTo>
                <a:lnTo>
                  <a:pt x="83312" y="142621"/>
                </a:lnTo>
                <a:lnTo>
                  <a:pt x="64007" y="107950"/>
                </a:lnTo>
                <a:lnTo>
                  <a:pt x="44830" y="54863"/>
                </a:lnTo>
                <a:lnTo>
                  <a:pt x="38862" y="19304"/>
                </a:lnTo>
                <a:lnTo>
                  <a:pt x="38100"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110" name="object 24"/>
          <p:cNvGraphicFramePr>
            <a:graphicFrameLocks noGrp="1"/>
          </p:cNvGraphicFramePr>
          <p:nvPr/>
        </p:nvGraphicFramePr>
        <p:xfrm>
          <a:off x="2163318" y="4112483"/>
          <a:ext cx="1461769" cy="365759"/>
        </p:xfrm>
        <a:graphic>
          <a:graphicData uri="http://schemas.openxmlformats.org/drawingml/2006/table">
            <a:tbl>
              <a:tblPr firstRow="1" bandRow="1">
                <a:tableStyleId>{2D5ABB26-0587-4C30-8999-92F81FD0307C}</a:tableStyleId>
              </a:tblPr>
              <a:tblGrid>
                <a:gridCol w="90170">
                  <a:extLst>
                    <a:ext uri="{9D8B030D-6E8A-4147-A177-3AD203B41FA5}">
                      <a16:colId xmlns:a16="http://schemas.microsoft.com/office/drawing/2014/main" val="20000"/>
                    </a:ext>
                  </a:extLst>
                </a:gridCol>
                <a:gridCol w="365759">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60">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125">
                  <a:extLst>
                    <a:ext uri="{9D8B030D-6E8A-4147-A177-3AD203B41FA5}">
                      <a16:colId xmlns:a16="http://schemas.microsoft.com/office/drawing/2014/main" val="20005"/>
                    </a:ext>
                  </a:extLst>
                </a:gridCol>
                <a:gridCol w="92075">
                  <a:extLst>
                    <a:ext uri="{9D8B030D-6E8A-4147-A177-3AD203B41FA5}">
                      <a16:colId xmlns:a16="http://schemas.microsoft.com/office/drawing/2014/main" val="20006"/>
                    </a:ext>
                  </a:extLst>
                </a:gridCol>
              </a:tblGrid>
              <a:tr h="365759">
                <a:tc>
                  <a:txBody>
                    <a:bodyPr/>
                    <a:lstStyle/>
                    <a:p>
                      <a:pPr>
                        <a:lnSpc>
                          <a:spcPct val="100000"/>
                        </a:lnSpc>
                      </a:pPr>
                      <a:endParaRPr sz="1800">
                        <a:latin typeface="Times New Roman"/>
                        <a:cs typeface="Times New Roman"/>
                      </a:endParaRPr>
                    </a:p>
                  </a:txBody>
                  <a:tcPr marL="0" marR="0" marT="0" marB="0">
                    <a:lnL w="38100">
                      <a:solidFill>
                        <a:srgbClr val="EE3D42"/>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45" dirty="0">
                          <a:solidFill>
                            <a:srgbClr val="636363"/>
                          </a:solidFill>
                          <a:latin typeface="Trebuchet MS"/>
                          <a:cs typeface="Trebuchet MS"/>
                        </a:rPr>
                        <a:t>A,A</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a:cs typeface="Trebuchet MS"/>
                        </a:rPr>
                        <a:t>A,B</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111" name="object 25"/>
          <p:cNvGraphicFramePr>
            <a:graphicFrameLocks noGrp="1"/>
          </p:cNvGraphicFramePr>
          <p:nvPr/>
        </p:nvGraphicFramePr>
        <p:xfrm>
          <a:off x="5483734" y="4118990"/>
          <a:ext cx="1461769"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125">
                  <a:extLst>
                    <a:ext uri="{9D8B030D-6E8A-4147-A177-3AD203B41FA5}">
                      <a16:colId xmlns:a16="http://schemas.microsoft.com/office/drawing/2014/main" val="20003"/>
                    </a:ext>
                  </a:extLst>
                </a:gridCol>
                <a:gridCol w="90805">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195" dirty="0">
                          <a:solidFill>
                            <a:srgbClr val="636363"/>
                          </a:solidFill>
                          <a:latin typeface="Trebuchet MS"/>
                          <a:cs typeface="Trebuchet MS"/>
                        </a:rPr>
                        <a:t>B,B</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04" dirty="0">
                          <a:solidFill>
                            <a:srgbClr val="636363"/>
                          </a:solidFill>
                          <a:latin typeface="Trebuchet MS"/>
                          <a:cs typeface="Trebuchet MS"/>
                        </a:rPr>
                        <a:t>B,C</a:t>
                      </a:r>
                      <a:endParaRPr sz="1800">
                        <a:latin typeface="Trebuchet MS"/>
                        <a:cs typeface="Trebuchet MS"/>
                      </a:endParaRPr>
                    </a:p>
                  </a:txBody>
                  <a:tcPr marL="0" marR="0" marT="3683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112" name="object 26"/>
          <p:cNvGraphicFramePr>
            <a:graphicFrameLocks noGrp="1"/>
          </p:cNvGraphicFramePr>
          <p:nvPr/>
        </p:nvGraphicFramePr>
        <p:xfrm>
          <a:off x="7140320" y="4118990"/>
          <a:ext cx="1461768"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0804">
                  <a:extLst>
                    <a:ext uri="{9D8B030D-6E8A-4147-A177-3AD203B41FA5}">
                      <a16:colId xmlns:a16="http://schemas.microsoft.com/office/drawing/2014/main" val="20002"/>
                    </a:ext>
                  </a:extLst>
                </a:gridCol>
                <a:gridCol w="365125">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15" dirty="0">
                          <a:solidFill>
                            <a:srgbClr val="636363"/>
                          </a:solidFill>
                          <a:latin typeface="Trebuchet MS"/>
                          <a:cs typeface="Trebuchet MS"/>
                        </a:rPr>
                        <a:t>C,C</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40005">
                        <a:lnSpc>
                          <a:spcPct val="100000"/>
                        </a:lnSpc>
                        <a:spcBef>
                          <a:spcPts val="290"/>
                        </a:spcBef>
                      </a:pPr>
                      <a:r>
                        <a:rPr sz="1800" b="1" spc="-235" dirty="0">
                          <a:solidFill>
                            <a:srgbClr val="636363"/>
                          </a:solidFill>
                          <a:latin typeface="Trebuchet MS"/>
                          <a:cs typeface="Trebuchet MS"/>
                        </a:rPr>
                        <a:t>C,D</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113" name="object 27"/>
          <p:cNvSpPr txBox="1"/>
          <p:nvPr/>
        </p:nvSpPr>
        <p:spPr>
          <a:xfrm>
            <a:off x="457201" y="2432604"/>
            <a:ext cx="2159635" cy="833305"/>
          </a:xfrm>
          <a:prstGeom prst="rect">
            <a:avLst/>
          </a:prstGeom>
        </p:spPr>
        <p:txBody>
          <a:bodyPr vert="horz" wrap="square" lIns="0" tIns="12700" rIns="0" bIns="0" rtlCol="0">
            <a:spAutoFit/>
          </a:bodyPr>
          <a:lstStyle/>
          <a:p>
            <a:pPr marL="12700" marR="5080">
              <a:lnSpc>
                <a:spcPct val="115999"/>
              </a:lnSpc>
              <a:spcBef>
                <a:spcPts val="100"/>
              </a:spcBef>
            </a:pPr>
            <a:r>
              <a:rPr b="1" spc="-35" dirty="0">
                <a:solidFill>
                  <a:srgbClr val="636363"/>
                </a:solidFill>
                <a:latin typeface="Trebuchet MS"/>
                <a:cs typeface="Trebuchet MS"/>
              </a:rPr>
              <a:t>Find </a:t>
            </a:r>
            <a:r>
              <a:rPr b="1" spc="-40" dirty="0">
                <a:solidFill>
                  <a:srgbClr val="636363"/>
                </a:solidFill>
                <a:latin typeface="Trebuchet MS"/>
                <a:cs typeface="Trebuchet MS"/>
              </a:rPr>
              <a:t>Key=(A,B)  </a:t>
            </a:r>
            <a:r>
              <a:rPr b="1" spc="-35" dirty="0">
                <a:solidFill>
                  <a:srgbClr val="636363"/>
                </a:solidFill>
                <a:latin typeface="Trebuchet MS"/>
                <a:cs typeface="Trebuchet MS"/>
              </a:rPr>
              <a:t>Find</a:t>
            </a:r>
            <a:r>
              <a:rPr b="1" spc="390" dirty="0">
                <a:solidFill>
                  <a:srgbClr val="636363"/>
                </a:solidFill>
                <a:latin typeface="Trebuchet MS"/>
                <a:cs typeface="Trebuchet MS"/>
              </a:rPr>
              <a:t> </a:t>
            </a:r>
            <a:r>
              <a:rPr b="1" spc="5" dirty="0">
                <a:solidFill>
                  <a:srgbClr val="636363"/>
                </a:solidFill>
                <a:latin typeface="Trebuchet MS"/>
                <a:cs typeface="Trebuchet MS"/>
              </a:rPr>
              <a:t>Key=(A,</a:t>
            </a:r>
            <a:r>
              <a:rPr b="1" spc="5" dirty="0">
                <a:solidFill>
                  <a:srgbClr val="EE3D42"/>
                </a:solidFill>
                <a:latin typeface="Trebuchet MS"/>
                <a:cs typeface="Trebuchet MS"/>
              </a:rPr>
              <a:t>*</a:t>
            </a:r>
            <a:r>
              <a:rPr b="1" spc="5" dirty="0">
                <a:solidFill>
                  <a:srgbClr val="636363"/>
                </a:solidFill>
                <a:latin typeface="Trebuchet MS"/>
                <a:cs typeface="Trebuchet MS"/>
              </a:rPr>
              <a:t>)</a:t>
            </a:r>
            <a:endParaRPr dirty="0">
              <a:solidFill>
                <a:prstClr val="black"/>
              </a:solidFill>
              <a:latin typeface="Trebuchet MS"/>
              <a:cs typeface="Trebuchet MS"/>
            </a:endParaRPr>
          </a:p>
        </p:txBody>
      </p:sp>
      <p:sp>
        <p:nvSpPr>
          <p:cNvPr id="114" name="object 28"/>
          <p:cNvSpPr/>
          <p:nvPr/>
        </p:nvSpPr>
        <p:spPr>
          <a:xfrm>
            <a:off x="2225039" y="4534661"/>
            <a:ext cx="457200" cy="411480"/>
          </a:xfrm>
          <a:custGeom>
            <a:avLst/>
            <a:gdLst/>
            <a:ahLst/>
            <a:cxnLst/>
            <a:rect l="l" t="t" r="r" b="b"/>
            <a:pathLst>
              <a:path w="457200" h="411479">
                <a:moveTo>
                  <a:pt x="228600" y="0"/>
                </a:moveTo>
                <a:lnTo>
                  <a:pt x="0" y="205816"/>
                </a:lnTo>
                <a:lnTo>
                  <a:pt x="114300" y="205816"/>
                </a:lnTo>
                <a:lnTo>
                  <a:pt x="114300" y="411479"/>
                </a:lnTo>
                <a:lnTo>
                  <a:pt x="342900" y="411479"/>
                </a:lnTo>
                <a:lnTo>
                  <a:pt x="342900" y="205816"/>
                </a:lnTo>
                <a:lnTo>
                  <a:pt x="457200" y="205816"/>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115" name="object 29"/>
          <p:cNvSpPr txBox="1"/>
          <p:nvPr/>
        </p:nvSpPr>
        <p:spPr>
          <a:xfrm>
            <a:off x="4597653" y="2536191"/>
            <a:ext cx="661670" cy="330835"/>
          </a:xfrm>
          <a:prstGeom prst="rect">
            <a:avLst/>
          </a:prstGeom>
        </p:spPr>
        <p:txBody>
          <a:bodyPr vert="horz" wrap="square" lIns="0" tIns="13335" rIns="0" bIns="0" rtlCol="0">
            <a:spAutoFit/>
          </a:bodyPr>
          <a:lstStyle/>
          <a:p>
            <a:pPr marL="12700">
              <a:spcBef>
                <a:spcPts val="105"/>
              </a:spcBef>
            </a:pPr>
            <a:r>
              <a:rPr sz="2000" b="1" spc="-265" dirty="0">
                <a:solidFill>
                  <a:srgbClr val="EE3D42"/>
                </a:solidFill>
                <a:latin typeface="Trebuchet MS"/>
                <a:cs typeface="Trebuchet MS"/>
              </a:rPr>
              <a:t>A </a:t>
            </a:r>
            <a:r>
              <a:rPr sz="2000" b="1" spc="-170" dirty="0">
                <a:solidFill>
                  <a:srgbClr val="EE3D42"/>
                </a:solidFill>
                <a:latin typeface="Trebuchet MS"/>
                <a:cs typeface="Trebuchet MS"/>
              </a:rPr>
              <a:t>≤</a:t>
            </a:r>
            <a:r>
              <a:rPr sz="2000" b="1" spc="-145" dirty="0">
                <a:solidFill>
                  <a:srgbClr val="EE3D42"/>
                </a:solidFill>
                <a:latin typeface="Trebuchet MS"/>
                <a:cs typeface="Trebuchet MS"/>
              </a:rPr>
              <a:t> </a:t>
            </a:r>
            <a:r>
              <a:rPr sz="2000" b="1" spc="-265" dirty="0">
                <a:solidFill>
                  <a:srgbClr val="EE3D42"/>
                </a:solidFill>
                <a:latin typeface="Trebuchet MS"/>
                <a:cs typeface="Trebuchet MS"/>
              </a:rPr>
              <a:t>A</a:t>
            </a:r>
            <a:endParaRPr sz="2000">
              <a:solidFill>
                <a:prstClr val="black"/>
              </a:solidFill>
              <a:latin typeface="Trebuchet MS"/>
              <a:cs typeface="Trebuchet MS"/>
            </a:endParaRPr>
          </a:p>
        </p:txBody>
      </p:sp>
      <p:sp>
        <p:nvSpPr>
          <p:cNvPr id="116" name="object 30"/>
          <p:cNvSpPr/>
          <p:nvPr/>
        </p:nvSpPr>
        <p:spPr>
          <a:xfrm>
            <a:off x="2224023" y="3303143"/>
            <a:ext cx="2505710" cy="826769"/>
          </a:xfrm>
          <a:custGeom>
            <a:avLst/>
            <a:gdLst/>
            <a:ahLst/>
            <a:cxnLst/>
            <a:rect l="l" t="t" r="r" b="b"/>
            <a:pathLst>
              <a:path w="2505710" h="826770">
                <a:moveTo>
                  <a:pt x="0" y="698626"/>
                </a:moveTo>
                <a:lnTo>
                  <a:pt x="1777" y="826388"/>
                </a:lnTo>
                <a:lnTo>
                  <a:pt x="101061" y="749681"/>
                </a:lnTo>
                <a:lnTo>
                  <a:pt x="59943" y="749681"/>
                </a:lnTo>
                <a:lnTo>
                  <a:pt x="26415" y="731646"/>
                </a:lnTo>
                <a:lnTo>
                  <a:pt x="35084" y="715562"/>
                </a:lnTo>
                <a:lnTo>
                  <a:pt x="0" y="698626"/>
                </a:lnTo>
                <a:close/>
              </a:path>
              <a:path w="2505710" h="826770">
                <a:moveTo>
                  <a:pt x="35084" y="715562"/>
                </a:moveTo>
                <a:lnTo>
                  <a:pt x="26415" y="731646"/>
                </a:lnTo>
                <a:lnTo>
                  <a:pt x="59943" y="749681"/>
                </a:lnTo>
                <a:lnTo>
                  <a:pt x="68020" y="734694"/>
                </a:lnTo>
                <a:lnTo>
                  <a:pt x="67056" y="734694"/>
                </a:lnTo>
                <a:lnTo>
                  <a:pt x="69092" y="731979"/>
                </a:lnTo>
                <a:lnTo>
                  <a:pt x="35084" y="715562"/>
                </a:lnTo>
                <a:close/>
              </a:path>
              <a:path w="2505710" h="826770">
                <a:moveTo>
                  <a:pt x="69574" y="732211"/>
                </a:moveTo>
                <a:lnTo>
                  <a:pt x="69114" y="732665"/>
                </a:lnTo>
                <a:lnTo>
                  <a:pt x="59943" y="749681"/>
                </a:lnTo>
                <a:lnTo>
                  <a:pt x="101061" y="749681"/>
                </a:lnTo>
                <a:lnTo>
                  <a:pt x="102869" y="748283"/>
                </a:lnTo>
                <a:lnTo>
                  <a:pt x="69574" y="732211"/>
                </a:lnTo>
                <a:close/>
              </a:path>
              <a:path w="2505710" h="826770">
                <a:moveTo>
                  <a:pt x="69092" y="731979"/>
                </a:moveTo>
                <a:lnTo>
                  <a:pt x="67056" y="734694"/>
                </a:lnTo>
                <a:lnTo>
                  <a:pt x="69114" y="732665"/>
                </a:lnTo>
                <a:lnTo>
                  <a:pt x="69403" y="732129"/>
                </a:lnTo>
                <a:lnTo>
                  <a:pt x="69092" y="731979"/>
                </a:lnTo>
                <a:close/>
              </a:path>
              <a:path w="2505710" h="826770">
                <a:moveTo>
                  <a:pt x="69114" y="732665"/>
                </a:moveTo>
                <a:lnTo>
                  <a:pt x="67056" y="734694"/>
                </a:lnTo>
                <a:lnTo>
                  <a:pt x="68020" y="734694"/>
                </a:lnTo>
                <a:lnTo>
                  <a:pt x="69114" y="732665"/>
                </a:lnTo>
                <a:close/>
              </a:path>
              <a:path w="2505710" h="826770">
                <a:moveTo>
                  <a:pt x="69403" y="732129"/>
                </a:moveTo>
                <a:lnTo>
                  <a:pt x="69114" y="732665"/>
                </a:lnTo>
                <a:lnTo>
                  <a:pt x="69574" y="732211"/>
                </a:lnTo>
                <a:lnTo>
                  <a:pt x="69403" y="732129"/>
                </a:lnTo>
                <a:close/>
              </a:path>
              <a:path w="2505710" h="826770">
                <a:moveTo>
                  <a:pt x="71693" y="730123"/>
                </a:moveTo>
                <a:lnTo>
                  <a:pt x="70484" y="730123"/>
                </a:lnTo>
                <a:lnTo>
                  <a:pt x="69403" y="732129"/>
                </a:lnTo>
                <a:lnTo>
                  <a:pt x="69574" y="732211"/>
                </a:lnTo>
                <a:lnTo>
                  <a:pt x="71693" y="730123"/>
                </a:lnTo>
                <a:close/>
              </a:path>
              <a:path w="2505710" h="826770">
                <a:moveTo>
                  <a:pt x="70484" y="730123"/>
                </a:moveTo>
                <a:lnTo>
                  <a:pt x="69092" y="731979"/>
                </a:lnTo>
                <a:lnTo>
                  <a:pt x="69403" y="732129"/>
                </a:lnTo>
                <a:lnTo>
                  <a:pt x="70484" y="730123"/>
                </a:lnTo>
                <a:close/>
              </a:path>
              <a:path w="2505710" h="826770">
                <a:moveTo>
                  <a:pt x="2467355" y="0"/>
                </a:moveTo>
                <a:lnTo>
                  <a:pt x="2457704" y="42037"/>
                </a:lnTo>
                <a:lnTo>
                  <a:pt x="2436114" y="75818"/>
                </a:lnTo>
                <a:lnTo>
                  <a:pt x="2401951" y="110743"/>
                </a:lnTo>
                <a:lnTo>
                  <a:pt x="2368423" y="137032"/>
                </a:lnTo>
                <a:lnTo>
                  <a:pt x="2328417" y="163068"/>
                </a:lnTo>
                <a:lnTo>
                  <a:pt x="2282443" y="188594"/>
                </a:lnTo>
                <a:lnTo>
                  <a:pt x="2212721" y="221106"/>
                </a:lnTo>
                <a:lnTo>
                  <a:pt x="2174493" y="236855"/>
                </a:lnTo>
                <a:lnTo>
                  <a:pt x="2134108" y="252094"/>
                </a:lnTo>
                <a:lnTo>
                  <a:pt x="2091943" y="266573"/>
                </a:lnTo>
                <a:lnTo>
                  <a:pt x="2047748" y="280669"/>
                </a:lnTo>
                <a:lnTo>
                  <a:pt x="2001901" y="294131"/>
                </a:lnTo>
                <a:lnTo>
                  <a:pt x="1954402" y="306958"/>
                </a:lnTo>
                <a:lnTo>
                  <a:pt x="1905508" y="318896"/>
                </a:lnTo>
                <a:lnTo>
                  <a:pt x="1855215" y="330200"/>
                </a:lnTo>
                <a:lnTo>
                  <a:pt x="1803527" y="340740"/>
                </a:lnTo>
                <a:lnTo>
                  <a:pt x="1750822" y="350519"/>
                </a:lnTo>
                <a:lnTo>
                  <a:pt x="1696974" y="359282"/>
                </a:lnTo>
                <a:lnTo>
                  <a:pt x="1642237" y="367283"/>
                </a:lnTo>
                <a:lnTo>
                  <a:pt x="1586864" y="374269"/>
                </a:lnTo>
                <a:lnTo>
                  <a:pt x="1530730" y="380238"/>
                </a:lnTo>
                <a:lnTo>
                  <a:pt x="1473962" y="385190"/>
                </a:lnTo>
                <a:lnTo>
                  <a:pt x="1416685" y="389127"/>
                </a:lnTo>
                <a:lnTo>
                  <a:pt x="1359153" y="392049"/>
                </a:lnTo>
                <a:lnTo>
                  <a:pt x="1301496" y="393700"/>
                </a:lnTo>
                <a:lnTo>
                  <a:pt x="1185672" y="395224"/>
                </a:lnTo>
                <a:lnTo>
                  <a:pt x="1127252" y="397001"/>
                </a:lnTo>
                <a:lnTo>
                  <a:pt x="1068959" y="399923"/>
                </a:lnTo>
                <a:lnTo>
                  <a:pt x="1011046" y="403987"/>
                </a:lnTo>
                <a:lnTo>
                  <a:pt x="953643" y="409067"/>
                </a:lnTo>
                <a:lnTo>
                  <a:pt x="896746" y="415163"/>
                </a:lnTo>
                <a:lnTo>
                  <a:pt x="840613" y="422275"/>
                </a:lnTo>
                <a:lnTo>
                  <a:pt x="785240" y="430275"/>
                </a:lnTo>
                <a:lnTo>
                  <a:pt x="730757" y="439293"/>
                </a:lnTo>
                <a:lnTo>
                  <a:pt x="677290" y="449199"/>
                </a:lnTo>
                <a:lnTo>
                  <a:pt x="624967" y="459867"/>
                </a:lnTo>
                <a:lnTo>
                  <a:pt x="573913" y="471296"/>
                </a:lnTo>
                <a:lnTo>
                  <a:pt x="524128" y="483615"/>
                </a:lnTo>
                <a:lnTo>
                  <a:pt x="475995" y="496569"/>
                </a:lnTo>
                <a:lnTo>
                  <a:pt x="429259" y="510158"/>
                </a:lnTo>
                <a:lnTo>
                  <a:pt x="384301" y="524509"/>
                </a:lnTo>
                <a:lnTo>
                  <a:pt x="340994" y="539495"/>
                </a:lnTo>
                <a:lnTo>
                  <a:pt x="299719" y="554989"/>
                </a:lnTo>
                <a:lnTo>
                  <a:pt x="260476" y="571119"/>
                </a:lnTo>
                <a:lnTo>
                  <a:pt x="223265" y="587756"/>
                </a:lnTo>
                <a:lnTo>
                  <a:pt x="188213" y="605027"/>
                </a:lnTo>
                <a:lnTo>
                  <a:pt x="140207" y="631570"/>
                </a:lnTo>
                <a:lnTo>
                  <a:pt x="97662" y="659257"/>
                </a:lnTo>
                <a:lnTo>
                  <a:pt x="61213" y="687832"/>
                </a:lnTo>
                <a:lnTo>
                  <a:pt x="40386" y="707517"/>
                </a:lnTo>
                <a:lnTo>
                  <a:pt x="38988" y="708787"/>
                </a:lnTo>
                <a:lnTo>
                  <a:pt x="37845" y="710311"/>
                </a:lnTo>
                <a:lnTo>
                  <a:pt x="36956" y="712088"/>
                </a:lnTo>
                <a:lnTo>
                  <a:pt x="35084" y="715562"/>
                </a:lnTo>
                <a:lnTo>
                  <a:pt x="69092" y="731979"/>
                </a:lnTo>
                <a:lnTo>
                  <a:pt x="70484" y="730123"/>
                </a:lnTo>
                <a:lnTo>
                  <a:pt x="71693" y="730123"/>
                </a:lnTo>
                <a:lnTo>
                  <a:pt x="107442" y="699388"/>
                </a:lnTo>
                <a:lnTo>
                  <a:pt x="145287" y="673100"/>
                </a:lnTo>
                <a:lnTo>
                  <a:pt x="189356" y="647445"/>
                </a:lnTo>
                <a:lnTo>
                  <a:pt x="238759" y="622554"/>
                </a:lnTo>
                <a:lnTo>
                  <a:pt x="274955" y="606425"/>
                </a:lnTo>
                <a:lnTo>
                  <a:pt x="313181" y="590676"/>
                </a:lnTo>
                <a:lnTo>
                  <a:pt x="353440" y="575563"/>
                </a:lnTo>
                <a:lnTo>
                  <a:pt x="395858" y="560832"/>
                </a:lnTo>
                <a:lnTo>
                  <a:pt x="439927" y="546734"/>
                </a:lnTo>
                <a:lnTo>
                  <a:pt x="485775" y="533400"/>
                </a:lnTo>
                <a:lnTo>
                  <a:pt x="533273" y="520573"/>
                </a:lnTo>
                <a:lnTo>
                  <a:pt x="582168" y="508507"/>
                </a:lnTo>
                <a:lnTo>
                  <a:pt x="632587" y="497077"/>
                </a:lnTo>
                <a:lnTo>
                  <a:pt x="684149" y="486663"/>
                </a:lnTo>
                <a:lnTo>
                  <a:pt x="736981" y="476884"/>
                </a:lnTo>
                <a:lnTo>
                  <a:pt x="790701" y="467994"/>
                </a:lnTo>
                <a:lnTo>
                  <a:pt x="845438" y="459994"/>
                </a:lnTo>
                <a:lnTo>
                  <a:pt x="900938" y="453008"/>
                </a:lnTo>
                <a:lnTo>
                  <a:pt x="956944" y="446913"/>
                </a:lnTo>
                <a:lnTo>
                  <a:pt x="1013713" y="441959"/>
                </a:lnTo>
                <a:lnTo>
                  <a:pt x="1070864" y="438023"/>
                </a:lnTo>
                <a:lnTo>
                  <a:pt x="1128395" y="435101"/>
                </a:lnTo>
                <a:lnTo>
                  <a:pt x="1186179" y="433324"/>
                </a:lnTo>
                <a:lnTo>
                  <a:pt x="1302639" y="431800"/>
                </a:lnTo>
                <a:lnTo>
                  <a:pt x="1361059" y="430021"/>
                </a:lnTo>
                <a:lnTo>
                  <a:pt x="1419352" y="427227"/>
                </a:lnTo>
                <a:lnTo>
                  <a:pt x="1477264" y="423163"/>
                </a:lnTo>
                <a:lnTo>
                  <a:pt x="1534795" y="418083"/>
                </a:lnTo>
                <a:lnTo>
                  <a:pt x="1591564" y="411988"/>
                </a:lnTo>
                <a:lnTo>
                  <a:pt x="1647825" y="404875"/>
                </a:lnTo>
                <a:lnTo>
                  <a:pt x="1703197" y="396875"/>
                </a:lnTo>
                <a:lnTo>
                  <a:pt x="1757806" y="387984"/>
                </a:lnTo>
                <a:lnTo>
                  <a:pt x="1811147" y="378079"/>
                </a:lnTo>
                <a:lnTo>
                  <a:pt x="1863598" y="367411"/>
                </a:lnTo>
                <a:lnTo>
                  <a:pt x="1914525" y="355854"/>
                </a:lnTo>
                <a:lnTo>
                  <a:pt x="1964309" y="343662"/>
                </a:lnTo>
                <a:lnTo>
                  <a:pt x="2012568" y="330581"/>
                </a:lnTo>
                <a:lnTo>
                  <a:pt x="2059304" y="316992"/>
                </a:lnTo>
                <a:lnTo>
                  <a:pt x="2104390" y="302640"/>
                </a:lnTo>
                <a:lnTo>
                  <a:pt x="2147697" y="287655"/>
                </a:lnTo>
                <a:lnTo>
                  <a:pt x="2188845" y="272033"/>
                </a:lnTo>
                <a:lnTo>
                  <a:pt x="2228215" y="255905"/>
                </a:lnTo>
                <a:lnTo>
                  <a:pt x="2265299" y="239394"/>
                </a:lnTo>
                <a:lnTo>
                  <a:pt x="2300351" y="222250"/>
                </a:lnTo>
                <a:lnTo>
                  <a:pt x="2348356" y="195580"/>
                </a:lnTo>
                <a:lnTo>
                  <a:pt x="2390902" y="167767"/>
                </a:lnTo>
                <a:lnTo>
                  <a:pt x="2427351" y="139064"/>
                </a:lnTo>
                <a:lnTo>
                  <a:pt x="2457704" y="109093"/>
                </a:lnTo>
                <a:lnTo>
                  <a:pt x="2481199" y="77977"/>
                </a:lnTo>
                <a:lnTo>
                  <a:pt x="2501011" y="34162"/>
                </a:lnTo>
                <a:lnTo>
                  <a:pt x="2505455" y="1777"/>
                </a:lnTo>
                <a:lnTo>
                  <a:pt x="2467355" y="0"/>
                </a:lnTo>
                <a:close/>
              </a:path>
            </a:pathLst>
          </a:custGeom>
          <a:solidFill>
            <a:srgbClr val="EE3D42"/>
          </a:solidFill>
        </p:spPr>
        <p:txBody>
          <a:bodyPr wrap="square" lIns="0" tIns="0" rIns="0" bIns="0" rtlCol="0"/>
          <a:lstStyle/>
          <a:p>
            <a:endParaRPr>
              <a:solidFill>
                <a:prstClr val="black"/>
              </a:solidFill>
            </a:endParaRPr>
          </a:p>
        </p:txBody>
      </p:sp>
      <p:sp>
        <p:nvSpPr>
          <p:cNvPr id="32" name="矩形 31">
            <a:extLst>
              <a:ext uri="{FF2B5EF4-FFF2-40B4-BE49-F238E27FC236}">
                <a16:creationId xmlns:a16="http://schemas.microsoft.com/office/drawing/2014/main" id="{790CD388-3B2B-44A1-800C-02042E1DBBB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339800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选择条件（</a:t>
            </a:r>
            <a:r>
              <a:rPr kumimoji="1" lang="en-US" altLang="zh-CN" dirty="0"/>
              <a:t>Selection</a:t>
            </a:r>
            <a:r>
              <a:rPr kumimoji="1" lang="zh-CN" altLang="en-US" dirty="0"/>
              <a:t> </a:t>
            </a:r>
            <a:r>
              <a:rPr kumimoji="1" lang="en-US" altLang="zh-CN" dirty="0"/>
              <a:t>Conditions</a:t>
            </a:r>
            <a:r>
              <a:rPr kumimoji="1" lang="zh-CN" altLang="en-US" dirty="0"/>
              <a:t>）</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53</a:t>
            </a:fld>
            <a:endParaRPr lang="zh-CN" altLang="en-US">
              <a:solidFill>
                <a:srgbClr val="04617B">
                  <a:shade val="90000"/>
                </a:srgbClr>
              </a:solidFill>
            </a:endParaRPr>
          </a:p>
        </p:txBody>
      </p:sp>
      <p:sp>
        <p:nvSpPr>
          <p:cNvPr id="231" name="object 4"/>
          <p:cNvSpPr txBox="1"/>
          <p:nvPr/>
        </p:nvSpPr>
        <p:spPr>
          <a:xfrm>
            <a:off x="4756404" y="2938272"/>
            <a:ext cx="365125" cy="312906"/>
          </a:xfrm>
          <a:prstGeom prst="rect">
            <a:avLst/>
          </a:prstGeom>
          <a:solidFill>
            <a:srgbClr val="D9D9D9"/>
          </a:solidFill>
          <a:ln w="19050">
            <a:solidFill>
              <a:srgbClr val="636363"/>
            </a:solidFill>
          </a:ln>
        </p:spPr>
        <p:txBody>
          <a:bodyPr vert="horz" wrap="square" lIns="0" tIns="35560" rIns="0" bIns="0" rtlCol="0">
            <a:spAutoFit/>
          </a:bodyPr>
          <a:lstStyle/>
          <a:p>
            <a:pPr marL="39370">
              <a:spcBef>
                <a:spcPts val="280"/>
              </a:spcBef>
            </a:pPr>
            <a:r>
              <a:rPr sz="1800" b="1" spc="-229" dirty="0">
                <a:solidFill>
                  <a:srgbClr val="636363"/>
                </a:solidFill>
                <a:latin typeface="Trebuchet MS"/>
                <a:cs typeface="Trebuchet MS"/>
              </a:rPr>
              <a:t>A,C</a:t>
            </a:r>
            <a:endParaRPr sz="1800">
              <a:solidFill>
                <a:prstClr val="black"/>
              </a:solidFill>
              <a:latin typeface="Trebuchet MS"/>
              <a:cs typeface="Trebuchet MS"/>
            </a:endParaRPr>
          </a:p>
        </p:txBody>
      </p:sp>
      <p:grpSp>
        <p:nvGrpSpPr>
          <p:cNvPr id="232" name="object 5"/>
          <p:cNvGrpSpPr/>
          <p:nvPr/>
        </p:nvGrpSpPr>
        <p:grpSpPr>
          <a:xfrm>
            <a:off x="4656201" y="2928747"/>
            <a:ext cx="566420" cy="384810"/>
            <a:chOff x="4656201" y="2071497"/>
            <a:chExt cx="566420" cy="384810"/>
          </a:xfrm>
        </p:grpSpPr>
        <p:sp>
          <p:nvSpPr>
            <p:cNvPr id="233" name="object 6"/>
            <p:cNvSpPr/>
            <p:nvPr/>
          </p:nvSpPr>
          <p:spPr>
            <a:xfrm>
              <a:off x="4665726"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4" name="object 7"/>
            <p:cNvSpPr/>
            <p:nvPr/>
          </p:nvSpPr>
          <p:spPr>
            <a:xfrm>
              <a:off x="4665726"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35" name="object 8"/>
            <p:cNvSpPr/>
            <p:nvPr/>
          </p:nvSpPr>
          <p:spPr>
            <a:xfrm>
              <a:off x="51214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6" name="object 9"/>
            <p:cNvSpPr/>
            <p:nvPr/>
          </p:nvSpPr>
          <p:spPr>
            <a:xfrm>
              <a:off x="51214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37" name="object 10"/>
          <p:cNvSpPr txBox="1"/>
          <p:nvPr/>
        </p:nvSpPr>
        <p:spPr>
          <a:xfrm>
            <a:off x="52128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195" dirty="0">
                <a:solidFill>
                  <a:srgbClr val="636363"/>
                </a:solidFill>
                <a:latin typeface="Trebuchet MS"/>
                <a:cs typeface="Trebuchet MS"/>
              </a:rPr>
              <a:t>B,B</a:t>
            </a:r>
            <a:endParaRPr sz="1800">
              <a:solidFill>
                <a:prstClr val="black"/>
              </a:solidFill>
              <a:latin typeface="Trebuchet MS"/>
              <a:cs typeface="Trebuchet MS"/>
            </a:endParaRPr>
          </a:p>
        </p:txBody>
      </p:sp>
      <p:grpSp>
        <p:nvGrpSpPr>
          <p:cNvPr id="238" name="object 11"/>
          <p:cNvGrpSpPr/>
          <p:nvPr/>
        </p:nvGrpSpPr>
        <p:grpSpPr>
          <a:xfrm>
            <a:off x="5569078" y="2928747"/>
            <a:ext cx="110489" cy="384810"/>
            <a:chOff x="5569077" y="2071497"/>
            <a:chExt cx="110489" cy="384810"/>
          </a:xfrm>
        </p:grpSpPr>
        <p:sp>
          <p:nvSpPr>
            <p:cNvPr id="239" name="object 12"/>
            <p:cNvSpPr/>
            <p:nvPr/>
          </p:nvSpPr>
          <p:spPr>
            <a:xfrm>
              <a:off x="55786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40" name="object 13"/>
            <p:cNvSpPr/>
            <p:nvPr/>
          </p:nvSpPr>
          <p:spPr>
            <a:xfrm>
              <a:off x="55786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41" name="object 14"/>
          <p:cNvSpPr txBox="1"/>
          <p:nvPr/>
        </p:nvSpPr>
        <p:spPr>
          <a:xfrm>
            <a:off x="56700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215" dirty="0">
                <a:solidFill>
                  <a:srgbClr val="636363"/>
                </a:solidFill>
                <a:latin typeface="Trebuchet MS"/>
                <a:cs typeface="Trebuchet MS"/>
              </a:rPr>
              <a:t>C,C</a:t>
            </a:r>
            <a:endParaRPr sz="1800">
              <a:solidFill>
                <a:prstClr val="black"/>
              </a:solidFill>
              <a:latin typeface="Trebuchet MS"/>
              <a:cs typeface="Trebuchet MS"/>
            </a:endParaRPr>
          </a:p>
        </p:txBody>
      </p:sp>
      <p:grpSp>
        <p:nvGrpSpPr>
          <p:cNvPr id="242" name="object 15"/>
          <p:cNvGrpSpPr/>
          <p:nvPr/>
        </p:nvGrpSpPr>
        <p:grpSpPr>
          <a:xfrm>
            <a:off x="6026278" y="2928747"/>
            <a:ext cx="110489" cy="384810"/>
            <a:chOff x="6026277" y="2071497"/>
            <a:chExt cx="110489" cy="384810"/>
          </a:xfrm>
        </p:grpSpPr>
        <p:sp>
          <p:nvSpPr>
            <p:cNvPr id="243" name="object 16"/>
            <p:cNvSpPr/>
            <p:nvPr/>
          </p:nvSpPr>
          <p:spPr>
            <a:xfrm>
              <a:off x="60358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44" name="object 17"/>
            <p:cNvSpPr/>
            <p:nvPr/>
          </p:nvSpPr>
          <p:spPr>
            <a:xfrm>
              <a:off x="60358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245" name="object 18"/>
          <p:cNvGrpSpPr/>
          <p:nvPr/>
        </p:nvGrpSpPr>
        <p:grpSpPr>
          <a:xfrm>
            <a:off x="2224023" y="2923985"/>
            <a:ext cx="2962910" cy="1205865"/>
            <a:chOff x="2224023" y="2066734"/>
            <a:chExt cx="2962910" cy="1205865"/>
          </a:xfrm>
        </p:grpSpPr>
        <p:sp>
          <p:nvSpPr>
            <p:cNvPr id="246" name="object 19"/>
            <p:cNvSpPr/>
            <p:nvPr/>
          </p:nvSpPr>
          <p:spPr>
            <a:xfrm>
              <a:off x="2224024" y="2445892"/>
              <a:ext cx="2962910" cy="826769"/>
            </a:xfrm>
            <a:custGeom>
              <a:avLst/>
              <a:gdLst/>
              <a:ahLst/>
              <a:cxnLst/>
              <a:rect l="l" t="t" r="r" b="b"/>
              <a:pathLst>
                <a:path w="2962910" h="826770">
                  <a:moveTo>
                    <a:pt x="2505456" y="1778"/>
                  </a:moveTo>
                  <a:lnTo>
                    <a:pt x="2467356" y="0"/>
                  </a:lnTo>
                  <a:lnTo>
                    <a:pt x="2466848" y="9652"/>
                  </a:lnTo>
                  <a:lnTo>
                    <a:pt x="2465705" y="17653"/>
                  </a:lnTo>
                  <a:lnTo>
                    <a:pt x="2448433" y="58674"/>
                  </a:lnTo>
                  <a:lnTo>
                    <a:pt x="2420493" y="93218"/>
                  </a:lnTo>
                  <a:lnTo>
                    <a:pt x="2391410" y="119634"/>
                  </a:lnTo>
                  <a:lnTo>
                    <a:pt x="2355723" y="145796"/>
                  </a:lnTo>
                  <a:lnTo>
                    <a:pt x="2313686" y="171577"/>
                  </a:lnTo>
                  <a:lnTo>
                    <a:pt x="2265934" y="196850"/>
                  </a:lnTo>
                  <a:lnTo>
                    <a:pt x="2212721" y="221107"/>
                  </a:lnTo>
                  <a:lnTo>
                    <a:pt x="2174494" y="236855"/>
                  </a:lnTo>
                  <a:lnTo>
                    <a:pt x="2134108" y="252095"/>
                  </a:lnTo>
                  <a:lnTo>
                    <a:pt x="2091944" y="266573"/>
                  </a:lnTo>
                  <a:lnTo>
                    <a:pt x="2047748" y="280670"/>
                  </a:lnTo>
                  <a:lnTo>
                    <a:pt x="2001901" y="294132"/>
                  </a:lnTo>
                  <a:lnTo>
                    <a:pt x="1954403" y="306959"/>
                  </a:lnTo>
                  <a:lnTo>
                    <a:pt x="1905508" y="318897"/>
                  </a:lnTo>
                  <a:lnTo>
                    <a:pt x="1855216" y="330200"/>
                  </a:lnTo>
                  <a:lnTo>
                    <a:pt x="1803527" y="340741"/>
                  </a:lnTo>
                  <a:lnTo>
                    <a:pt x="1750822" y="350520"/>
                  </a:lnTo>
                  <a:lnTo>
                    <a:pt x="1696974" y="359283"/>
                  </a:lnTo>
                  <a:lnTo>
                    <a:pt x="1642237" y="367284"/>
                  </a:lnTo>
                  <a:lnTo>
                    <a:pt x="1586865" y="374269"/>
                  </a:lnTo>
                  <a:lnTo>
                    <a:pt x="1530731" y="380238"/>
                  </a:lnTo>
                  <a:lnTo>
                    <a:pt x="1473962" y="385191"/>
                  </a:lnTo>
                  <a:lnTo>
                    <a:pt x="1416685" y="389128"/>
                  </a:lnTo>
                  <a:lnTo>
                    <a:pt x="1359154" y="392049"/>
                  </a:lnTo>
                  <a:lnTo>
                    <a:pt x="1301496" y="393700"/>
                  </a:lnTo>
                  <a:lnTo>
                    <a:pt x="1185672" y="395224"/>
                  </a:lnTo>
                  <a:lnTo>
                    <a:pt x="1127252" y="397002"/>
                  </a:lnTo>
                  <a:lnTo>
                    <a:pt x="1068959" y="399923"/>
                  </a:lnTo>
                  <a:lnTo>
                    <a:pt x="1011047" y="403987"/>
                  </a:lnTo>
                  <a:lnTo>
                    <a:pt x="953643" y="409067"/>
                  </a:lnTo>
                  <a:lnTo>
                    <a:pt x="896747" y="415163"/>
                  </a:lnTo>
                  <a:lnTo>
                    <a:pt x="840613" y="422275"/>
                  </a:lnTo>
                  <a:lnTo>
                    <a:pt x="785241" y="430276"/>
                  </a:lnTo>
                  <a:lnTo>
                    <a:pt x="730758" y="439293"/>
                  </a:lnTo>
                  <a:lnTo>
                    <a:pt x="677291" y="449199"/>
                  </a:lnTo>
                  <a:lnTo>
                    <a:pt x="624967" y="459867"/>
                  </a:lnTo>
                  <a:lnTo>
                    <a:pt x="573913" y="471297"/>
                  </a:lnTo>
                  <a:lnTo>
                    <a:pt x="524129" y="483616"/>
                  </a:lnTo>
                  <a:lnTo>
                    <a:pt x="475996" y="496570"/>
                  </a:lnTo>
                  <a:lnTo>
                    <a:pt x="429260" y="510159"/>
                  </a:lnTo>
                  <a:lnTo>
                    <a:pt x="384302" y="524510"/>
                  </a:lnTo>
                  <a:lnTo>
                    <a:pt x="340995" y="539496"/>
                  </a:lnTo>
                  <a:lnTo>
                    <a:pt x="299720" y="554990"/>
                  </a:lnTo>
                  <a:lnTo>
                    <a:pt x="260477" y="571119"/>
                  </a:lnTo>
                  <a:lnTo>
                    <a:pt x="223266" y="587756"/>
                  </a:lnTo>
                  <a:lnTo>
                    <a:pt x="188214" y="605028"/>
                  </a:lnTo>
                  <a:lnTo>
                    <a:pt x="140208" y="631571"/>
                  </a:lnTo>
                  <a:lnTo>
                    <a:pt x="97663" y="659257"/>
                  </a:lnTo>
                  <a:lnTo>
                    <a:pt x="69113" y="681240"/>
                  </a:lnTo>
                  <a:lnTo>
                    <a:pt x="69113" y="732675"/>
                  </a:lnTo>
                  <a:lnTo>
                    <a:pt x="59944" y="749681"/>
                  </a:lnTo>
                  <a:lnTo>
                    <a:pt x="68008" y="734695"/>
                  </a:lnTo>
                  <a:lnTo>
                    <a:pt x="69113" y="732675"/>
                  </a:lnTo>
                  <a:lnTo>
                    <a:pt x="69113" y="681240"/>
                  </a:lnTo>
                  <a:lnTo>
                    <a:pt x="61214" y="687832"/>
                  </a:lnTo>
                  <a:lnTo>
                    <a:pt x="50292" y="697738"/>
                  </a:lnTo>
                  <a:lnTo>
                    <a:pt x="40386" y="707517"/>
                  </a:lnTo>
                  <a:lnTo>
                    <a:pt x="38989" y="708787"/>
                  </a:lnTo>
                  <a:lnTo>
                    <a:pt x="37846" y="710311"/>
                  </a:lnTo>
                  <a:lnTo>
                    <a:pt x="36957" y="712089"/>
                  </a:lnTo>
                  <a:lnTo>
                    <a:pt x="35077" y="715568"/>
                  </a:lnTo>
                  <a:lnTo>
                    <a:pt x="0" y="698627"/>
                  </a:lnTo>
                  <a:lnTo>
                    <a:pt x="1778" y="826389"/>
                  </a:lnTo>
                  <a:lnTo>
                    <a:pt x="101053" y="749681"/>
                  </a:lnTo>
                  <a:lnTo>
                    <a:pt x="102870" y="748284"/>
                  </a:lnTo>
                  <a:lnTo>
                    <a:pt x="69570" y="732218"/>
                  </a:lnTo>
                  <a:lnTo>
                    <a:pt x="71691" y="730123"/>
                  </a:lnTo>
                  <a:lnTo>
                    <a:pt x="76073" y="725805"/>
                  </a:lnTo>
                  <a:lnTo>
                    <a:pt x="107442" y="699389"/>
                  </a:lnTo>
                  <a:lnTo>
                    <a:pt x="145288" y="673100"/>
                  </a:lnTo>
                  <a:lnTo>
                    <a:pt x="189357" y="647446"/>
                  </a:lnTo>
                  <a:lnTo>
                    <a:pt x="238760" y="622554"/>
                  </a:lnTo>
                  <a:lnTo>
                    <a:pt x="274955" y="606425"/>
                  </a:lnTo>
                  <a:lnTo>
                    <a:pt x="313182" y="590677"/>
                  </a:lnTo>
                  <a:lnTo>
                    <a:pt x="353441" y="575564"/>
                  </a:lnTo>
                  <a:lnTo>
                    <a:pt x="395859" y="560832"/>
                  </a:lnTo>
                  <a:lnTo>
                    <a:pt x="439928" y="546735"/>
                  </a:lnTo>
                  <a:lnTo>
                    <a:pt x="485775" y="533400"/>
                  </a:lnTo>
                  <a:lnTo>
                    <a:pt x="533273" y="520573"/>
                  </a:lnTo>
                  <a:lnTo>
                    <a:pt x="582168" y="508508"/>
                  </a:lnTo>
                  <a:lnTo>
                    <a:pt x="632587" y="497078"/>
                  </a:lnTo>
                  <a:lnTo>
                    <a:pt x="684149" y="486664"/>
                  </a:lnTo>
                  <a:lnTo>
                    <a:pt x="736981" y="476885"/>
                  </a:lnTo>
                  <a:lnTo>
                    <a:pt x="790702" y="467995"/>
                  </a:lnTo>
                  <a:lnTo>
                    <a:pt x="845439" y="459994"/>
                  </a:lnTo>
                  <a:lnTo>
                    <a:pt x="900938" y="453009"/>
                  </a:lnTo>
                  <a:lnTo>
                    <a:pt x="956945" y="446913"/>
                  </a:lnTo>
                  <a:lnTo>
                    <a:pt x="1013714" y="441960"/>
                  </a:lnTo>
                  <a:lnTo>
                    <a:pt x="1070864" y="438023"/>
                  </a:lnTo>
                  <a:lnTo>
                    <a:pt x="1128395" y="435102"/>
                  </a:lnTo>
                  <a:lnTo>
                    <a:pt x="1186180" y="433324"/>
                  </a:lnTo>
                  <a:lnTo>
                    <a:pt x="1302639" y="431800"/>
                  </a:lnTo>
                  <a:lnTo>
                    <a:pt x="1361059" y="430022"/>
                  </a:lnTo>
                  <a:lnTo>
                    <a:pt x="1419352" y="427228"/>
                  </a:lnTo>
                  <a:lnTo>
                    <a:pt x="1477264" y="423164"/>
                  </a:lnTo>
                  <a:lnTo>
                    <a:pt x="1534795" y="418084"/>
                  </a:lnTo>
                  <a:lnTo>
                    <a:pt x="1591564" y="411988"/>
                  </a:lnTo>
                  <a:lnTo>
                    <a:pt x="1647825" y="404876"/>
                  </a:lnTo>
                  <a:lnTo>
                    <a:pt x="1703197" y="396875"/>
                  </a:lnTo>
                  <a:lnTo>
                    <a:pt x="1757807" y="387985"/>
                  </a:lnTo>
                  <a:lnTo>
                    <a:pt x="1811147" y="378079"/>
                  </a:lnTo>
                  <a:lnTo>
                    <a:pt x="1863598" y="367411"/>
                  </a:lnTo>
                  <a:lnTo>
                    <a:pt x="1914525" y="355854"/>
                  </a:lnTo>
                  <a:lnTo>
                    <a:pt x="1964309" y="343662"/>
                  </a:lnTo>
                  <a:lnTo>
                    <a:pt x="2012569" y="330581"/>
                  </a:lnTo>
                  <a:lnTo>
                    <a:pt x="2059305" y="316992"/>
                  </a:lnTo>
                  <a:lnTo>
                    <a:pt x="2104390" y="302641"/>
                  </a:lnTo>
                  <a:lnTo>
                    <a:pt x="2147697" y="287655"/>
                  </a:lnTo>
                  <a:lnTo>
                    <a:pt x="2188845" y="272034"/>
                  </a:lnTo>
                  <a:lnTo>
                    <a:pt x="2228215" y="255905"/>
                  </a:lnTo>
                  <a:lnTo>
                    <a:pt x="2265299" y="239395"/>
                  </a:lnTo>
                  <a:lnTo>
                    <a:pt x="2300351" y="222250"/>
                  </a:lnTo>
                  <a:lnTo>
                    <a:pt x="2348357" y="195580"/>
                  </a:lnTo>
                  <a:lnTo>
                    <a:pt x="2390902" y="167767"/>
                  </a:lnTo>
                  <a:lnTo>
                    <a:pt x="2427351" y="139065"/>
                  </a:lnTo>
                  <a:lnTo>
                    <a:pt x="2457704" y="109093"/>
                  </a:lnTo>
                  <a:lnTo>
                    <a:pt x="2481199" y="77978"/>
                  </a:lnTo>
                  <a:lnTo>
                    <a:pt x="2501011" y="34163"/>
                  </a:lnTo>
                  <a:lnTo>
                    <a:pt x="2504948" y="11557"/>
                  </a:lnTo>
                  <a:lnTo>
                    <a:pt x="2505456" y="1778"/>
                  </a:lnTo>
                  <a:close/>
                </a:path>
                <a:path w="2962910" h="826770">
                  <a:moveTo>
                    <a:pt x="2962402" y="1778"/>
                  </a:moveTo>
                  <a:lnTo>
                    <a:pt x="2924302" y="0"/>
                  </a:lnTo>
                  <a:lnTo>
                    <a:pt x="2923413" y="19304"/>
                  </a:lnTo>
                  <a:lnTo>
                    <a:pt x="2920873" y="36830"/>
                  </a:lnTo>
                  <a:lnTo>
                    <a:pt x="2903474" y="89662"/>
                  </a:lnTo>
                  <a:lnTo>
                    <a:pt x="2884170" y="124460"/>
                  </a:lnTo>
                  <a:lnTo>
                    <a:pt x="2859151" y="158877"/>
                  </a:lnTo>
                  <a:lnTo>
                    <a:pt x="2828798" y="192278"/>
                  </a:lnTo>
                  <a:lnTo>
                    <a:pt x="2793365" y="224282"/>
                  </a:lnTo>
                  <a:lnTo>
                    <a:pt x="2753487" y="254508"/>
                  </a:lnTo>
                  <a:lnTo>
                    <a:pt x="2709545" y="282702"/>
                  </a:lnTo>
                  <a:lnTo>
                    <a:pt x="2662047" y="308356"/>
                  </a:lnTo>
                  <a:lnTo>
                    <a:pt x="2611501" y="331470"/>
                  </a:lnTo>
                  <a:lnTo>
                    <a:pt x="2558415" y="351409"/>
                  </a:lnTo>
                  <a:lnTo>
                    <a:pt x="2503170" y="367792"/>
                  </a:lnTo>
                  <a:lnTo>
                    <a:pt x="2446401" y="380619"/>
                  </a:lnTo>
                  <a:lnTo>
                    <a:pt x="2388489" y="389509"/>
                  </a:lnTo>
                  <a:lnTo>
                    <a:pt x="2329942" y="393954"/>
                  </a:lnTo>
                  <a:lnTo>
                    <a:pt x="2270506" y="395224"/>
                  </a:lnTo>
                  <a:lnTo>
                    <a:pt x="2239645" y="397129"/>
                  </a:lnTo>
                  <a:lnTo>
                    <a:pt x="2178558" y="404114"/>
                  </a:lnTo>
                  <a:lnTo>
                    <a:pt x="2118487" y="415417"/>
                  </a:lnTo>
                  <a:lnTo>
                    <a:pt x="2059813" y="430784"/>
                  </a:lnTo>
                  <a:lnTo>
                    <a:pt x="2003171" y="449961"/>
                  </a:lnTo>
                  <a:lnTo>
                    <a:pt x="1948815" y="472440"/>
                  </a:lnTo>
                  <a:lnTo>
                    <a:pt x="1897380" y="498094"/>
                  </a:lnTo>
                  <a:lnTo>
                    <a:pt x="1849120" y="526415"/>
                  </a:lnTo>
                  <a:lnTo>
                    <a:pt x="1804670" y="557403"/>
                  </a:lnTo>
                  <a:lnTo>
                    <a:pt x="1764538" y="590804"/>
                  </a:lnTo>
                  <a:lnTo>
                    <a:pt x="1728978" y="626110"/>
                  </a:lnTo>
                  <a:lnTo>
                    <a:pt x="1706778" y="652500"/>
                  </a:lnTo>
                  <a:lnTo>
                    <a:pt x="1706778" y="721017"/>
                  </a:lnTo>
                  <a:lnTo>
                    <a:pt x="1706778" y="652500"/>
                  </a:lnTo>
                  <a:lnTo>
                    <a:pt x="1672971" y="703326"/>
                  </a:lnTo>
                  <a:lnTo>
                    <a:pt x="1671955" y="706120"/>
                  </a:lnTo>
                  <a:lnTo>
                    <a:pt x="1670342" y="711250"/>
                  </a:lnTo>
                  <a:lnTo>
                    <a:pt x="1632712" y="701167"/>
                  </a:lnTo>
                  <a:lnTo>
                    <a:pt x="1658366" y="826389"/>
                  </a:lnTo>
                  <a:lnTo>
                    <a:pt x="1734972" y="740029"/>
                  </a:lnTo>
                  <a:lnTo>
                    <a:pt x="1743202" y="730758"/>
                  </a:lnTo>
                  <a:lnTo>
                    <a:pt x="1707121" y="721106"/>
                  </a:lnTo>
                  <a:lnTo>
                    <a:pt x="1707553" y="719709"/>
                  </a:lnTo>
                  <a:lnTo>
                    <a:pt x="1708912" y="717423"/>
                  </a:lnTo>
                  <a:lnTo>
                    <a:pt x="1716913" y="703961"/>
                  </a:lnTo>
                  <a:lnTo>
                    <a:pt x="1741805" y="669290"/>
                  </a:lnTo>
                  <a:lnTo>
                    <a:pt x="1772412" y="635762"/>
                  </a:lnTo>
                  <a:lnTo>
                    <a:pt x="1807718" y="603631"/>
                  </a:lnTo>
                  <a:lnTo>
                    <a:pt x="1847723" y="573278"/>
                  </a:lnTo>
                  <a:lnTo>
                    <a:pt x="1891538" y="545084"/>
                  </a:lnTo>
                  <a:lnTo>
                    <a:pt x="1939036" y="519303"/>
                  </a:lnTo>
                  <a:lnTo>
                    <a:pt x="1989709" y="496189"/>
                  </a:lnTo>
                  <a:lnTo>
                    <a:pt x="2042795" y="476250"/>
                  </a:lnTo>
                  <a:lnTo>
                    <a:pt x="2098040" y="459613"/>
                  </a:lnTo>
                  <a:lnTo>
                    <a:pt x="2154809" y="446786"/>
                  </a:lnTo>
                  <a:lnTo>
                    <a:pt x="2212594" y="437896"/>
                  </a:lnTo>
                  <a:lnTo>
                    <a:pt x="2271141" y="433324"/>
                  </a:lnTo>
                  <a:lnTo>
                    <a:pt x="2332101" y="432054"/>
                  </a:lnTo>
                  <a:lnTo>
                    <a:pt x="2362835" y="430276"/>
                  </a:lnTo>
                  <a:lnTo>
                    <a:pt x="2423922" y="423164"/>
                  </a:lnTo>
                  <a:lnTo>
                    <a:pt x="2484120" y="411861"/>
                  </a:lnTo>
                  <a:lnTo>
                    <a:pt x="2542540" y="396367"/>
                  </a:lnTo>
                  <a:lnTo>
                    <a:pt x="2599309" y="377190"/>
                  </a:lnTo>
                  <a:lnTo>
                    <a:pt x="2653538" y="354711"/>
                  </a:lnTo>
                  <a:lnTo>
                    <a:pt x="2704973" y="329057"/>
                  </a:lnTo>
                  <a:lnTo>
                    <a:pt x="2753233" y="300482"/>
                  </a:lnTo>
                  <a:lnTo>
                    <a:pt x="2797683" y="269494"/>
                  </a:lnTo>
                  <a:lnTo>
                    <a:pt x="2837942" y="236093"/>
                  </a:lnTo>
                  <a:lnTo>
                    <a:pt x="2873502" y="200533"/>
                  </a:lnTo>
                  <a:lnTo>
                    <a:pt x="2903855" y="163195"/>
                  </a:lnTo>
                  <a:lnTo>
                    <a:pt x="2928620" y="124333"/>
                  </a:lnTo>
                  <a:lnTo>
                    <a:pt x="2947035" y="83820"/>
                  </a:lnTo>
                  <a:lnTo>
                    <a:pt x="2958465" y="42291"/>
                  </a:lnTo>
                  <a:lnTo>
                    <a:pt x="2961513" y="21209"/>
                  </a:lnTo>
                  <a:lnTo>
                    <a:pt x="2962402" y="1778"/>
                  </a:lnTo>
                  <a:close/>
                </a:path>
              </a:pathLst>
            </a:custGeom>
            <a:solidFill>
              <a:srgbClr val="636363"/>
            </a:solidFill>
          </p:spPr>
          <p:txBody>
            <a:bodyPr wrap="square" lIns="0" tIns="0" rIns="0" bIns="0" rtlCol="0"/>
            <a:lstStyle/>
            <a:p>
              <a:endParaRPr>
                <a:solidFill>
                  <a:prstClr val="black"/>
                </a:solidFill>
              </a:endParaRPr>
            </a:p>
          </p:txBody>
        </p:sp>
        <p:sp>
          <p:nvSpPr>
            <p:cNvPr id="247" name="object 20"/>
            <p:cNvSpPr/>
            <p:nvPr/>
          </p:nvSpPr>
          <p:spPr>
            <a:xfrm>
              <a:off x="4664201" y="2081022"/>
              <a:ext cx="454659" cy="365760"/>
            </a:xfrm>
            <a:custGeom>
              <a:avLst/>
              <a:gdLst/>
              <a:ahLst/>
              <a:cxnLst/>
              <a:rect l="l" t="t" r="r" b="b"/>
              <a:pathLst>
                <a:path w="454660" h="365760">
                  <a:moveTo>
                    <a:pt x="0" y="17779"/>
                  </a:moveTo>
                  <a:lnTo>
                    <a:pt x="0" y="8000"/>
                  </a:lnTo>
                  <a:lnTo>
                    <a:pt x="8000" y="0"/>
                  </a:lnTo>
                  <a:lnTo>
                    <a:pt x="17780" y="0"/>
                  </a:lnTo>
                  <a:lnTo>
                    <a:pt x="436372" y="0"/>
                  </a:lnTo>
                  <a:lnTo>
                    <a:pt x="446150" y="0"/>
                  </a:lnTo>
                  <a:lnTo>
                    <a:pt x="454151" y="8000"/>
                  </a:lnTo>
                  <a:lnTo>
                    <a:pt x="454151" y="17779"/>
                  </a:lnTo>
                  <a:lnTo>
                    <a:pt x="454151" y="347979"/>
                  </a:lnTo>
                  <a:lnTo>
                    <a:pt x="454151" y="357758"/>
                  </a:lnTo>
                  <a:lnTo>
                    <a:pt x="446150" y="365759"/>
                  </a:lnTo>
                  <a:lnTo>
                    <a:pt x="436372" y="365759"/>
                  </a:lnTo>
                  <a:lnTo>
                    <a:pt x="17780" y="365759"/>
                  </a:lnTo>
                  <a:lnTo>
                    <a:pt x="8000" y="365759"/>
                  </a:lnTo>
                  <a:lnTo>
                    <a:pt x="0" y="357758"/>
                  </a:lnTo>
                  <a:lnTo>
                    <a:pt x="0" y="347979"/>
                  </a:lnTo>
                  <a:lnTo>
                    <a:pt x="0" y="17779"/>
                  </a:lnTo>
                  <a:close/>
                </a:path>
              </a:pathLst>
            </a:custGeom>
            <a:ln w="28575">
              <a:solidFill>
                <a:srgbClr val="EE3D42"/>
              </a:solidFill>
            </a:ln>
          </p:spPr>
          <p:txBody>
            <a:bodyPr wrap="square" lIns="0" tIns="0" rIns="0" bIns="0" rtlCol="0"/>
            <a:lstStyle/>
            <a:p>
              <a:endParaRPr>
                <a:solidFill>
                  <a:prstClr val="black"/>
                </a:solidFill>
              </a:endParaRPr>
            </a:p>
          </p:txBody>
        </p:sp>
      </p:grpSp>
      <p:sp>
        <p:nvSpPr>
          <p:cNvPr id="248" name="object 21"/>
          <p:cNvSpPr/>
          <p:nvPr/>
        </p:nvSpPr>
        <p:spPr>
          <a:xfrm>
            <a:off x="5483859" y="3303905"/>
            <a:ext cx="160020" cy="826135"/>
          </a:xfrm>
          <a:custGeom>
            <a:avLst/>
            <a:gdLst/>
            <a:ahLst/>
            <a:cxnLst/>
            <a:rect l="l" t="t" r="r" b="b"/>
            <a:pathLst>
              <a:path w="160020" h="826135">
                <a:moveTo>
                  <a:pt x="0" y="710311"/>
                </a:moveTo>
                <a:lnTo>
                  <a:pt x="55117" y="825626"/>
                </a:lnTo>
                <a:lnTo>
                  <a:pt x="104735" y="730757"/>
                </a:lnTo>
                <a:lnTo>
                  <a:pt x="75945" y="730757"/>
                </a:lnTo>
                <a:lnTo>
                  <a:pt x="37845" y="730122"/>
                </a:lnTo>
                <a:lnTo>
                  <a:pt x="38210" y="711032"/>
                </a:lnTo>
                <a:lnTo>
                  <a:pt x="0" y="710311"/>
                </a:lnTo>
                <a:close/>
              </a:path>
              <a:path w="160020" h="826135">
                <a:moveTo>
                  <a:pt x="38210" y="711032"/>
                </a:moveTo>
                <a:lnTo>
                  <a:pt x="37845" y="730122"/>
                </a:lnTo>
                <a:lnTo>
                  <a:pt x="75945" y="730757"/>
                </a:lnTo>
                <a:lnTo>
                  <a:pt x="76203" y="711750"/>
                </a:lnTo>
                <a:lnTo>
                  <a:pt x="38210" y="711032"/>
                </a:lnTo>
                <a:close/>
              </a:path>
              <a:path w="160020" h="826135">
                <a:moveTo>
                  <a:pt x="76203" y="711750"/>
                </a:moveTo>
                <a:lnTo>
                  <a:pt x="75945" y="730757"/>
                </a:lnTo>
                <a:lnTo>
                  <a:pt x="104735" y="730757"/>
                </a:lnTo>
                <a:lnTo>
                  <a:pt x="114300" y="712469"/>
                </a:lnTo>
                <a:lnTo>
                  <a:pt x="76203" y="711750"/>
                </a:lnTo>
                <a:close/>
              </a:path>
              <a:path w="160020" h="826135">
                <a:moveTo>
                  <a:pt x="88459" y="395829"/>
                </a:moveTo>
                <a:lnTo>
                  <a:pt x="87884" y="395986"/>
                </a:lnTo>
                <a:lnTo>
                  <a:pt x="85216" y="397382"/>
                </a:lnTo>
                <a:lnTo>
                  <a:pt x="81152" y="401193"/>
                </a:lnTo>
                <a:lnTo>
                  <a:pt x="80010" y="402208"/>
                </a:lnTo>
                <a:lnTo>
                  <a:pt x="79120" y="403225"/>
                </a:lnTo>
                <a:lnTo>
                  <a:pt x="78231" y="404368"/>
                </a:lnTo>
                <a:lnTo>
                  <a:pt x="76326" y="407288"/>
                </a:lnTo>
                <a:lnTo>
                  <a:pt x="75691" y="408050"/>
                </a:lnTo>
                <a:lnTo>
                  <a:pt x="75311" y="408813"/>
                </a:lnTo>
                <a:lnTo>
                  <a:pt x="74802" y="409701"/>
                </a:lnTo>
                <a:lnTo>
                  <a:pt x="72898" y="413638"/>
                </a:lnTo>
                <a:lnTo>
                  <a:pt x="61722" y="453517"/>
                </a:lnTo>
                <a:lnTo>
                  <a:pt x="54482" y="498856"/>
                </a:lnTo>
                <a:lnTo>
                  <a:pt x="52704" y="511682"/>
                </a:lnTo>
                <a:lnTo>
                  <a:pt x="51180" y="525526"/>
                </a:lnTo>
                <a:lnTo>
                  <a:pt x="49529" y="539750"/>
                </a:lnTo>
                <a:lnTo>
                  <a:pt x="48005" y="554989"/>
                </a:lnTo>
                <a:lnTo>
                  <a:pt x="44068" y="602869"/>
                </a:lnTo>
                <a:lnTo>
                  <a:pt x="39750" y="673100"/>
                </a:lnTo>
                <a:lnTo>
                  <a:pt x="38210" y="711032"/>
                </a:lnTo>
                <a:lnTo>
                  <a:pt x="76203" y="711750"/>
                </a:lnTo>
                <a:lnTo>
                  <a:pt x="77850" y="675132"/>
                </a:lnTo>
                <a:lnTo>
                  <a:pt x="79755" y="639826"/>
                </a:lnTo>
                <a:lnTo>
                  <a:pt x="84581" y="573913"/>
                </a:lnTo>
                <a:lnTo>
                  <a:pt x="89026" y="529844"/>
                </a:lnTo>
                <a:lnTo>
                  <a:pt x="90424" y="516763"/>
                </a:lnTo>
                <a:lnTo>
                  <a:pt x="92201" y="503808"/>
                </a:lnTo>
                <a:lnTo>
                  <a:pt x="93725" y="492125"/>
                </a:lnTo>
                <a:lnTo>
                  <a:pt x="95503" y="480949"/>
                </a:lnTo>
                <a:lnTo>
                  <a:pt x="104139" y="439293"/>
                </a:lnTo>
                <a:lnTo>
                  <a:pt x="106538" y="431800"/>
                </a:lnTo>
                <a:lnTo>
                  <a:pt x="101091" y="431800"/>
                </a:lnTo>
                <a:lnTo>
                  <a:pt x="107806" y="428107"/>
                </a:lnTo>
                <a:lnTo>
                  <a:pt x="108811" y="426965"/>
                </a:lnTo>
                <a:lnTo>
                  <a:pt x="108965" y="426719"/>
                </a:lnTo>
                <a:lnTo>
                  <a:pt x="109474" y="426212"/>
                </a:lnTo>
                <a:lnTo>
                  <a:pt x="112939" y="426212"/>
                </a:lnTo>
                <a:lnTo>
                  <a:pt x="114680" y="424688"/>
                </a:lnTo>
                <a:lnTo>
                  <a:pt x="116712" y="422656"/>
                </a:lnTo>
                <a:lnTo>
                  <a:pt x="117475" y="421513"/>
                </a:lnTo>
                <a:lnTo>
                  <a:pt x="119506" y="418592"/>
                </a:lnTo>
                <a:lnTo>
                  <a:pt x="120523" y="417068"/>
                </a:lnTo>
                <a:lnTo>
                  <a:pt x="120903" y="416178"/>
                </a:lnTo>
                <a:lnTo>
                  <a:pt x="123698" y="410463"/>
                </a:lnTo>
                <a:lnTo>
                  <a:pt x="125938" y="404368"/>
                </a:lnTo>
                <a:lnTo>
                  <a:pt x="127449" y="399669"/>
                </a:lnTo>
                <a:lnTo>
                  <a:pt x="86232" y="399669"/>
                </a:lnTo>
                <a:lnTo>
                  <a:pt x="87204" y="398271"/>
                </a:lnTo>
                <a:lnTo>
                  <a:pt x="87333" y="398086"/>
                </a:lnTo>
                <a:lnTo>
                  <a:pt x="87809" y="397382"/>
                </a:lnTo>
                <a:lnTo>
                  <a:pt x="88011" y="397001"/>
                </a:lnTo>
                <a:lnTo>
                  <a:pt x="88459" y="395829"/>
                </a:lnTo>
                <a:close/>
              </a:path>
              <a:path w="160020" h="826135">
                <a:moveTo>
                  <a:pt x="107806" y="428107"/>
                </a:moveTo>
                <a:lnTo>
                  <a:pt x="101091" y="431800"/>
                </a:lnTo>
                <a:lnTo>
                  <a:pt x="103124" y="431292"/>
                </a:lnTo>
                <a:lnTo>
                  <a:pt x="105155" y="430656"/>
                </a:lnTo>
                <a:lnTo>
                  <a:pt x="107225" y="430092"/>
                </a:lnTo>
                <a:lnTo>
                  <a:pt x="107589" y="429387"/>
                </a:lnTo>
                <a:lnTo>
                  <a:pt x="106679" y="429387"/>
                </a:lnTo>
                <a:lnTo>
                  <a:pt x="107806" y="428107"/>
                </a:lnTo>
                <a:close/>
              </a:path>
              <a:path w="160020" h="826135">
                <a:moveTo>
                  <a:pt x="107225" y="430092"/>
                </a:moveTo>
                <a:lnTo>
                  <a:pt x="105155" y="430656"/>
                </a:lnTo>
                <a:lnTo>
                  <a:pt x="103124" y="431292"/>
                </a:lnTo>
                <a:lnTo>
                  <a:pt x="101091" y="431800"/>
                </a:lnTo>
                <a:lnTo>
                  <a:pt x="106538" y="431800"/>
                </a:lnTo>
                <a:lnTo>
                  <a:pt x="106934" y="430656"/>
                </a:lnTo>
                <a:lnTo>
                  <a:pt x="107225" y="430092"/>
                </a:lnTo>
                <a:close/>
              </a:path>
              <a:path w="160020" h="826135">
                <a:moveTo>
                  <a:pt x="111434" y="427608"/>
                </a:moveTo>
                <a:lnTo>
                  <a:pt x="108712" y="427608"/>
                </a:lnTo>
                <a:lnTo>
                  <a:pt x="108338" y="427935"/>
                </a:lnTo>
                <a:lnTo>
                  <a:pt x="107225" y="430092"/>
                </a:lnTo>
                <a:lnTo>
                  <a:pt x="107950" y="429894"/>
                </a:lnTo>
                <a:lnTo>
                  <a:pt x="110489" y="428497"/>
                </a:lnTo>
                <a:lnTo>
                  <a:pt x="111434" y="427608"/>
                </a:lnTo>
                <a:close/>
              </a:path>
              <a:path w="160020" h="826135">
                <a:moveTo>
                  <a:pt x="108240" y="427868"/>
                </a:moveTo>
                <a:lnTo>
                  <a:pt x="107806" y="428107"/>
                </a:lnTo>
                <a:lnTo>
                  <a:pt x="106679" y="429387"/>
                </a:lnTo>
                <a:lnTo>
                  <a:pt x="108024" y="428210"/>
                </a:lnTo>
                <a:lnTo>
                  <a:pt x="108240" y="427868"/>
                </a:lnTo>
                <a:close/>
              </a:path>
              <a:path w="160020" h="826135">
                <a:moveTo>
                  <a:pt x="108024" y="428210"/>
                </a:moveTo>
                <a:lnTo>
                  <a:pt x="106679" y="429387"/>
                </a:lnTo>
                <a:lnTo>
                  <a:pt x="107589" y="429387"/>
                </a:lnTo>
                <a:lnTo>
                  <a:pt x="107720" y="429132"/>
                </a:lnTo>
                <a:lnTo>
                  <a:pt x="107441" y="429132"/>
                </a:lnTo>
                <a:lnTo>
                  <a:pt x="108024" y="428210"/>
                </a:lnTo>
                <a:close/>
              </a:path>
              <a:path w="160020" h="826135">
                <a:moveTo>
                  <a:pt x="108175" y="428078"/>
                </a:moveTo>
                <a:lnTo>
                  <a:pt x="108024" y="428210"/>
                </a:lnTo>
                <a:lnTo>
                  <a:pt x="107441" y="429132"/>
                </a:lnTo>
                <a:lnTo>
                  <a:pt x="108175" y="428078"/>
                </a:lnTo>
                <a:close/>
              </a:path>
              <a:path w="160020" h="826135">
                <a:moveTo>
                  <a:pt x="108338" y="427935"/>
                </a:moveTo>
                <a:lnTo>
                  <a:pt x="108175" y="428078"/>
                </a:lnTo>
                <a:lnTo>
                  <a:pt x="107441" y="429132"/>
                </a:lnTo>
                <a:lnTo>
                  <a:pt x="107720" y="429132"/>
                </a:lnTo>
                <a:lnTo>
                  <a:pt x="108338" y="427935"/>
                </a:lnTo>
                <a:close/>
              </a:path>
              <a:path w="160020" h="826135">
                <a:moveTo>
                  <a:pt x="108372" y="427795"/>
                </a:moveTo>
                <a:lnTo>
                  <a:pt x="108240" y="427868"/>
                </a:lnTo>
                <a:lnTo>
                  <a:pt x="108024" y="428210"/>
                </a:lnTo>
                <a:lnTo>
                  <a:pt x="108175" y="428078"/>
                </a:lnTo>
                <a:lnTo>
                  <a:pt x="108372" y="427795"/>
                </a:lnTo>
                <a:close/>
              </a:path>
              <a:path w="160020" h="826135">
                <a:moveTo>
                  <a:pt x="108811" y="426965"/>
                </a:moveTo>
                <a:lnTo>
                  <a:pt x="107806" y="428107"/>
                </a:lnTo>
                <a:lnTo>
                  <a:pt x="108240" y="427868"/>
                </a:lnTo>
                <a:lnTo>
                  <a:pt x="108811" y="426965"/>
                </a:lnTo>
                <a:close/>
              </a:path>
              <a:path w="160020" h="826135">
                <a:moveTo>
                  <a:pt x="108425" y="427766"/>
                </a:moveTo>
                <a:lnTo>
                  <a:pt x="108175" y="428078"/>
                </a:lnTo>
                <a:lnTo>
                  <a:pt x="108338" y="427935"/>
                </a:lnTo>
                <a:lnTo>
                  <a:pt x="108425" y="427766"/>
                </a:lnTo>
                <a:close/>
              </a:path>
              <a:path w="160020" h="826135">
                <a:moveTo>
                  <a:pt x="108712" y="427608"/>
                </a:moveTo>
                <a:lnTo>
                  <a:pt x="108425" y="427766"/>
                </a:lnTo>
                <a:lnTo>
                  <a:pt x="108338" y="427935"/>
                </a:lnTo>
                <a:lnTo>
                  <a:pt x="108712" y="427608"/>
                </a:lnTo>
                <a:close/>
              </a:path>
              <a:path w="160020" h="826135">
                <a:moveTo>
                  <a:pt x="108879" y="426887"/>
                </a:moveTo>
                <a:lnTo>
                  <a:pt x="108240" y="427868"/>
                </a:lnTo>
                <a:lnTo>
                  <a:pt x="108372" y="427795"/>
                </a:lnTo>
                <a:lnTo>
                  <a:pt x="108521" y="427581"/>
                </a:lnTo>
                <a:lnTo>
                  <a:pt x="108879" y="426887"/>
                </a:lnTo>
                <a:close/>
              </a:path>
              <a:path w="160020" h="826135">
                <a:moveTo>
                  <a:pt x="108521" y="427581"/>
                </a:moveTo>
                <a:lnTo>
                  <a:pt x="108372" y="427795"/>
                </a:lnTo>
                <a:lnTo>
                  <a:pt x="108521" y="427581"/>
                </a:lnTo>
                <a:close/>
              </a:path>
              <a:path w="160020" h="826135">
                <a:moveTo>
                  <a:pt x="112939" y="426212"/>
                </a:moveTo>
                <a:lnTo>
                  <a:pt x="109474" y="426212"/>
                </a:lnTo>
                <a:lnTo>
                  <a:pt x="108521" y="427581"/>
                </a:lnTo>
                <a:lnTo>
                  <a:pt x="108425" y="427766"/>
                </a:lnTo>
                <a:lnTo>
                  <a:pt x="108712" y="427608"/>
                </a:lnTo>
                <a:lnTo>
                  <a:pt x="111434" y="427608"/>
                </a:lnTo>
                <a:lnTo>
                  <a:pt x="112939" y="426212"/>
                </a:lnTo>
                <a:close/>
              </a:path>
              <a:path w="160020" h="826135">
                <a:moveTo>
                  <a:pt x="109474" y="426212"/>
                </a:moveTo>
                <a:lnTo>
                  <a:pt x="108879" y="426887"/>
                </a:lnTo>
                <a:lnTo>
                  <a:pt x="108521" y="427581"/>
                </a:lnTo>
                <a:lnTo>
                  <a:pt x="109474" y="426212"/>
                </a:lnTo>
                <a:close/>
              </a:path>
              <a:path w="160020" h="826135">
                <a:moveTo>
                  <a:pt x="108965" y="426719"/>
                </a:moveTo>
                <a:lnTo>
                  <a:pt x="108811" y="426965"/>
                </a:lnTo>
                <a:lnTo>
                  <a:pt x="108965" y="426719"/>
                </a:lnTo>
                <a:close/>
              </a:path>
              <a:path w="160020" h="826135">
                <a:moveTo>
                  <a:pt x="109026" y="426719"/>
                </a:moveTo>
                <a:lnTo>
                  <a:pt x="108879" y="426887"/>
                </a:lnTo>
                <a:lnTo>
                  <a:pt x="109026" y="426719"/>
                </a:lnTo>
                <a:close/>
              </a:path>
              <a:path w="160020" h="826135">
                <a:moveTo>
                  <a:pt x="87429" y="398099"/>
                </a:moveTo>
                <a:lnTo>
                  <a:pt x="87257" y="398196"/>
                </a:lnTo>
                <a:lnTo>
                  <a:pt x="86232" y="399669"/>
                </a:lnTo>
                <a:lnTo>
                  <a:pt x="87095" y="398731"/>
                </a:lnTo>
                <a:lnTo>
                  <a:pt x="87429" y="398099"/>
                </a:lnTo>
                <a:close/>
              </a:path>
              <a:path w="160020" h="826135">
                <a:moveTo>
                  <a:pt x="87095" y="398731"/>
                </a:moveTo>
                <a:lnTo>
                  <a:pt x="86232" y="399669"/>
                </a:lnTo>
                <a:lnTo>
                  <a:pt x="127449" y="399669"/>
                </a:lnTo>
                <a:lnTo>
                  <a:pt x="127612" y="399161"/>
                </a:lnTo>
                <a:lnTo>
                  <a:pt x="86867" y="399161"/>
                </a:lnTo>
                <a:lnTo>
                  <a:pt x="87095" y="398731"/>
                </a:lnTo>
                <a:close/>
              </a:path>
              <a:path w="160020" h="826135">
                <a:moveTo>
                  <a:pt x="87152" y="398669"/>
                </a:moveTo>
                <a:lnTo>
                  <a:pt x="86867" y="399161"/>
                </a:lnTo>
                <a:lnTo>
                  <a:pt x="87152" y="398669"/>
                </a:lnTo>
                <a:close/>
              </a:path>
              <a:path w="160020" h="826135">
                <a:moveTo>
                  <a:pt x="129057" y="394081"/>
                </a:moveTo>
                <a:lnTo>
                  <a:pt x="94614" y="394081"/>
                </a:lnTo>
                <a:lnTo>
                  <a:pt x="87948" y="397809"/>
                </a:lnTo>
                <a:lnTo>
                  <a:pt x="87152" y="398669"/>
                </a:lnTo>
                <a:lnTo>
                  <a:pt x="86867" y="399161"/>
                </a:lnTo>
                <a:lnTo>
                  <a:pt x="127612" y="399161"/>
                </a:lnTo>
                <a:lnTo>
                  <a:pt x="128154" y="397467"/>
                </a:lnTo>
                <a:lnTo>
                  <a:pt x="129057" y="394081"/>
                </a:lnTo>
                <a:close/>
              </a:path>
              <a:path w="160020" h="826135">
                <a:moveTo>
                  <a:pt x="87507" y="398056"/>
                </a:moveTo>
                <a:lnTo>
                  <a:pt x="87095" y="398731"/>
                </a:lnTo>
                <a:lnTo>
                  <a:pt x="87507" y="398056"/>
                </a:lnTo>
                <a:close/>
              </a:path>
              <a:path w="160020" h="826135">
                <a:moveTo>
                  <a:pt x="87938" y="397815"/>
                </a:moveTo>
                <a:lnTo>
                  <a:pt x="87507" y="398056"/>
                </a:lnTo>
                <a:lnTo>
                  <a:pt x="87152" y="398669"/>
                </a:lnTo>
                <a:lnTo>
                  <a:pt x="87938" y="397815"/>
                </a:lnTo>
                <a:close/>
              </a:path>
              <a:path w="160020" h="826135">
                <a:moveTo>
                  <a:pt x="87333" y="398086"/>
                </a:moveTo>
                <a:lnTo>
                  <a:pt x="87122" y="398271"/>
                </a:lnTo>
                <a:lnTo>
                  <a:pt x="87257" y="398196"/>
                </a:lnTo>
                <a:close/>
              </a:path>
              <a:path w="160020" h="826135">
                <a:moveTo>
                  <a:pt x="87257" y="398196"/>
                </a:moveTo>
                <a:lnTo>
                  <a:pt x="87122" y="398271"/>
                </a:lnTo>
                <a:lnTo>
                  <a:pt x="87257" y="398196"/>
                </a:lnTo>
                <a:close/>
              </a:path>
              <a:path w="160020" h="826135">
                <a:moveTo>
                  <a:pt x="87525" y="397918"/>
                </a:moveTo>
                <a:lnTo>
                  <a:pt x="87368" y="398056"/>
                </a:lnTo>
                <a:lnTo>
                  <a:pt x="87257" y="398196"/>
                </a:lnTo>
                <a:lnTo>
                  <a:pt x="87429" y="398099"/>
                </a:lnTo>
                <a:lnTo>
                  <a:pt x="87525" y="397918"/>
                </a:lnTo>
                <a:close/>
              </a:path>
              <a:path w="160020" h="826135">
                <a:moveTo>
                  <a:pt x="87650" y="397809"/>
                </a:moveTo>
                <a:lnTo>
                  <a:pt x="87429" y="398099"/>
                </a:lnTo>
                <a:lnTo>
                  <a:pt x="87650" y="397809"/>
                </a:lnTo>
                <a:close/>
              </a:path>
              <a:path w="160020" h="826135">
                <a:moveTo>
                  <a:pt x="87764" y="397467"/>
                </a:moveTo>
                <a:lnTo>
                  <a:pt x="87333" y="398086"/>
                </a:lnTo>
                <a:lnTo>
                  <a:pt x="87525" y="397918"/>
                </a:lnTo>
                <a:lnTo>
                  <a:pt x="87764" y="397467"/>
                </a:lnTo>
                <a:close/>
              </a:path>
              <a:path w="160020" h="826135">
                <a:moveTo>
                  <a:pt x="89153" y="396494"/>
                </a:moveTo>
                <a:lnTo>
                  <a:pt x="87650" y="397809"/>
                </a:lnTo>
                <a:lnTo>
                  <a:pt x="87507" y="398056"/>
                </a:lnTo>
                <a:lnTo>
                  <a:pt x="87943" y="397809"/>
                </a:lnTo>
                <a:lnTo>
                  <a:pt x="89153" y="396494"/>
                </a:lnTo>
                <a:close/>
              </a:path>
              <a:path w="160020" h="826135">
                <a:moveTo>
                  <a:pt x="88264" y="396747"/>
                </a:moveTo>
                <a:lnTo>
                  <a:pt x="87742" y="397509"/>
                </a:lnTo>
                <a:lnTo>
                  <a:pt x="87525" y="397918"/>
                </a:lnTo>
                <a:lnTo>
                  <a:pt x="88264" y="396747"/>
                </a:lnTo>
                <a:close/>
              </a:path>
              <a:path w="160020" h="826135">
                <a:moveTo>
                  <a:pt x="90300" y="396494"/>
                </a:moveTo>
                <a:lnTo>
                  <a:pt x="89153" y="396494"/>
                </a:lnTo>
                <a:lnTo>
                  <a:pt x="87938" y="397815"/>
                </a:lnTo>
                <a:lnTo>
                  <a:pt x="90300" y="396494"/>
                </a:lnTo>
                <a:close/>
              </a:path>
              <a:path w="160020" h="826135">
                <a:moveTo>
                  <a:pt x="88863" y="396747"/>
                </a:moveTo>
                <a:lnTo>
                  <a:pt x="88264" y="396747"/>
                </a:lnTo>
                <a:lnTo>
                  <a:pt x="87650" y="397809"/>
                </a:lnTo>
                <a:lnTo>
                  <a:pt x="88863" y="396747"/>
                </a:lnTo>
                <a:close/>
              </a:path>
              <a:path w="160020" h="826135">
                <a:moveTo>
                  <a:pt x="94614" y="394081"/>
                </a:moveTo>
                <a:lnTo>
                  <a:pt x="92710" y="394588"/>
                </a:lnTo>
                <a:lnTo>
                  <a:pt x="90677" y="395224"/>
                </a:lnTo>
                <a:lnTo>
                  <a:pt x="88459" y="395829"/>
                </a:lnTo>
                <a:lnTo>
                  <a:pt x="88011" y="397001"/>
                </a:lnTo>
                <a:lnTo>
                  <a:pt x="87764" y="397467"/>
                </a:lnTo>
                <a:lnTo>
                  <a:pt x="88264" y="396747"/>
                </a:lnTo>
                <a:lnTo>
                  <a:pt x="88863" y="396747"/>
                </a:lnTo>
                <a:lnTo>
                  <a:pt x="89153" y="396494"/>
                </a:lnTo>
                <a:lnTo>
                  <a:pt x="90300" y="396494"/>
                </a:lnTo>
                <a:lnTo>
                  <a:pt x="94614" y="394081"/>
                </a:lnTo>
                <a:close/>
              </a:path>
              <a:path w="160020" h="826135">
                <a:moveTo>
                  <a:pt x="121538" y="0"/>
                </a:moveTo>
                <a:lnTo>
                  <a:pt x="121277" y="38988"/>
                </a:lnTo>
                <a:lnTo>
                  <a:pt x="120499" y="77469"/>
                </a:lnTo>
                <a:lnTo>
                  <a:pt x="117855" y="150875"/>
                </a:lnTo>
                <a:lnTo>
                  <a:pt x="113664" y="220218"/>
                </a:lnTo>
                <a:lnTo>
                  <a:pt x="109727" y="267334"/>
                </a:lnTo>
                <a:lnTo>
                  <a:pt x="108203" y="282194"/>
                </a:lnTo>
                <a:lnTo>
                  <a:pt x="106806" y="296163"/>
                </a:lnTo>
                <a:lnTo>
                  <a:pt x="101853" y="334137"/>
                </a:lnTo>
                <a:lnTo>
                  <a:pt x="94868" y="373761"/>
                </a:lnTo>
                <a:lnTo>
                  <a:pt x="88459" y="395829"/>
                </a:lnTo>
                <a:lnTo>
                  <a:pt x="90677" y="395224"/>
                </a:lnTo>
                <a:lnTo>
                  <a:pt x="92710" y="394588"/>
                </a:lnTo>
                <a:lnTo>
                  <a:pt x="94614" y="394081"/>
                </a:lnTo>
                <a:lnTo>
                  <a:pt x="129057" y="394081"/>
                </a:lnTo>
                <a:lnTo>
                  <a:pt x="130175" y="389889"/>
                </a:lnTo>
                <a:lnTo>
                  <a:pt x="137922" y="351027"/>
                </a:lnTo>
                <a:lnTo>
                  <a:pt x="144652" y="300227"/>
                </a:lnTo>
                <a:lnTo>
                  <a:pt x="147574" y="270890"/>
                </a:lnTo>
                <a:lnTo>
                  <a:pt x="149098" y="255269"/>
                </a:lnTo>
                <a:lnTo>
                  <a:pt x="153924" y="188340"/>
                </a:lnTo>
                <a:lnTo>
                  <a:pt x="157514" y="114300"/>
                </a:lnTo>
                <a:lnTo>
                  <a:pt x="159387" y="38607"/>
                </a:lnTo>
                <a:lnTo>
                  <a:pt x="159638" y="253"/>
                </a:lnTo>
                <a:lnTo>
                  <a:pt x="121538" y="0"/>
                </a:lnTo>
                <a:close/>
              </a:path>
            </a:pathLst>
          </a:custGeom>
          <a:solidFill>
            <a:srgbClr val="636363"/>
          </a:solidFill>
        </p:spPr>
        <p:txBody>
          <a:bodyPr wrap="square" lIns="0" tIns="0" rIns="0" bIns="0" rtlCol="0"/>
          <a:lstStyle/>
          <a:p>
            <a:endParaRPr>
              <a:solidFill>
                <a:prstClr val="black"/>
              </a:solidFill>
            </a:endParaRPr>
          </a:p>
        </p:txBody>
      </p:sp>
      <p:sp>
        <p:nvSpPr>
          <p:cNvPr id="249" name="object 22"/>
          <p:cNvSpPr txBox="1"/>
          <p:nvPr/>
        </p:nvSpPr>
        <p:spPr>
          <a:xfrm>
            <a:off x="3928109" y="4128516"/>
            <a:ext cx="365760" cy="314189"/>
          </a:xfrm>
          <a:prstGeom prst="rect">
            <a:avLst/>
          </a:prstGeom>
          <a:solidFill>
            <a:srgbClr val="D9D9D9"/>
          </a:solidFill>
          <a:ln w="19050">
            <a:solidFill>
              <a:srgbClr val="636363"/>
            </a:solidFill>
          </a:ln>
        </p:spPr>
        <p:txBody>
          <a:bodyPr vert="horz" wrap="square" lIns="0" tIns="36830" rIns="0" bIns="0" rtlCol="0">
            <a:spAutoFit/>
          </a:bodyPr>
          <a:lstStyle/>
          <a:p>
            <a:pPr marL="39370">
              <a:spcBef>
                <a:spcPts val="290"/>
              </a:spcBef>
            </a:pPr>
            <a:r>
              <a:rPr sz="1800" b="1" spc="-229" dirty="0">
                <a:solidFill>
                  <a:srgbClr val="636363"/>
                </a:solidFill>
                <a:latin typeface="Trebuchet MS"/>
                <a:cs typeface="Trebuchet MS"/>
              </a:rPr>
              <a:t>A,C</a:t>
            </a:r>
            <a:endParaRPr sz="1800">
              <a:solidFill>
                <a:prstClr val="black"/>
              </a:solidFill>
              <a:latin typeface="Trebuchet MS"/>
              <a:cs typeface="Trebuchet MS"/>
            </a:endParaRPr>
          </a:p>
        </p:txBody>
      </p:sp>
      <p:grpSp>
        <p:nvGrpSpPr>
          <p:cNvPr id="250" name="object 23"/>
          <p:cNvGrpSpPr/>
          <p:nvPr/>
        </p:nvGrpSpPr>
        <p:grpSpPr>
          <a:xfrm>
            <a:off x="3827145" y="4118990"/>
            <a:ext cx="567690" cy="384810"/>
            <a:chOff x="3827145" y="3261740"/>
            <a:chExt cx="567690" cy="384810"/>
          </a:xfrm>
        </p:grpSpPr>
        <p:sp>
          <p:nvSpPr>
            <p:cNvPr id="251" name="object 24"/>
            <p:cNvSpPr/>
            <p:nvPr/>
          </p:nvSpPr>
          <p:spPr>
            <a:xfrm>
              <a:off x="3836670" y="3271265"/>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2" name="object 25"/>
            <p:cNvSpPr/>
            <p:nvPr/>
          </p:nvSpPr>
          <p:spPr>
            <a:xfrm>
              <a:off x="3836670" y="3271265"/>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3" name="object 26"/>
            <p:cNvSpPr/>
            <p:nvPr/>
          </p:nvSpPr>
          <p:spPr>
            <a:xfrm>
              <a:off x="4293870" y="3271265"/>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4" name="object 27"/>
            <p:cNvSpPr/>
            <p:nvPr/>
          </p:nvSpPr>
          <p:spPr>
            <a:xfrm>
              <a:off x="4293870" y="3271265"/>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55" name="object 28"/>
          <p:cNvSpPr txBox="1"/>
          <p:nvPr/>
        </p:nvSpPr>
        <p:spPr>
          <a:xfrm>
            <a:off x="4385309" y="4128516"/>
            <a:ext cx="365760" cy="314189"/>
          </a:xfrm>
          <a:prstGeom prst="rect">
            <a:avLst/>
          </a:prstGeom>
          <a:solidFill>
            <a:srgbClr val="D9D9D9"/>
          </a:solidFill>
          <a:ln w="19050">
            <a:solidFill>
              <a:srgbClr val="636363"/>
            </a:solidFill>
          </a:ln>
        </p:spPr>
        <p:txBody>
          <a:bodyPr vert="horz" wrap="square" lIns="0" tIns="36830" rIns="0" bIns="0" rtlCol="0">
            <a:spAutoFit/>
          </a:bodyPr>
          <a:lstStyle/>
          <a:p>
            <a:pPr marL="39370">
              <a:spcBef>
                <a:spcPts val="290"/>
              </a:spcBef>
            </a:pPr>
            <a:r>
              <a:rPr sz="1800" b="1" spc="-220" dirty="0">
                <a:solidFill>
                  <a:srgbClr val="636363"/>
                </a:solidFill>
                <a:latin typeface="Trebuchet MS"/>
                <a:cs typeface="Trebuchet MS"/>
              </a:rPr>
              <a:t>B,A</a:t>
            </a:r>
            <a:endParaRPr sz="1800">
              <a:solidFill>
                <a:prstClr val="black"/>
              </a:solidFill>
              <a:latin typeface="Trebuchet MS"/>
              <a:cs typeface="Trebuchet MS"/>
            </a:endParaRPr>
          </a:p>
        </p:txBody>
      </p:sp>
      <p:grpSp>
        <p:nvGrpSpPr>
          <p:cNvPr id="256" name="object 29"/>
          <p:cNvGrpSpPr/>
          <p:nvPr/>
        </p:nvGrpSpPr>
        <p:grpSpPr>
          <a:xfrm>
            <a:off x="4741545" y="4118990"/>
            <a:ext cx="566420" cy="384810"/>
            <a:chOff x="4741545" y="3261740"/>
            <a:chExt cx="566420" cy="384810"/>
          </a:xfrm>
        </p:grpSpPr>
        <p:sp>
          <p:nvSpPr>
            <p:cNvPr id="257" name="object 30"/>
            <p:cNvSpPr/>
            <p:nvPr/>
          </p:nvSpPr>
          <p:spPr>
            <a:xfrm>
              <a:off x="4751070" y="3271265"/>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8" name="object 31"/>
            <p:cNvSpPr/>
            <p:nvPr/>
          </p:nvSpPr>
          <p:spPr>
            <a:xfrm>
              <a:off x="4751070" y="3271265"/>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9" name="object 32"/>
            <p:cNvSpPr/>
            <p:nvPr/>
          </p:nvSpPr>
          <p:spPr>
            <a:xfrm>
              <a:off x="4840986" y="3271265"/>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60" name="object 33"/>
            <p:cNvSpPr/>
            <p:nvPr/>
          </p:nvSpPr>
          <p:spPr>
            <a:xfrm>
              <a:off x="4840986" y="3271265"/>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61" name="object 34"/>
            <p:cNvSpPr/>
            <p:nvPr/>
          </p:nvSpPr>
          <p:spPr>
            <a:xfrm>
              <a:off x="5206746" y="3271265"/>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62" name="object 35"/>
            <p:cNvSpPr/>
            <p:nvPr/>
          </p:nvSpPr>
          <p:spPr>
            <a:xfrm>
              <a:off x="5206746" y="3271265"/>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63" name="object 36"/>
          <p:cNvSpPr/>
          <p:nvPr/>
        </p:nvSpPr>
        <p:spPr>
          <a:xfrm>
            <a:off x="6062471" y="3303271"/>
            <a:ext cx="1163320" cy="826769"/>
          </a:xfrm>
          <a:custGeom>
            <a:avLst/>
            <a:gdLst/>
            <a:ahLst/>
            <a:cxnLst/>
            <a:rect l="l" t="t" r="r" b="b"/>
            <a:pathLst>
              <a:path w="1163320" h="826770">
                <a:moveTo>
                  <a:pt x="1088016" y="719412"/>
                </a:moveTo>
                <a:lnTo>
                  <a:pt x="1051432" y="727963"/>
                </a:lnTo>
                <a:lnTo>
                  <a:pt x="1133221" y="826262"/>
                </a:lnTo>
                <a:lnTo>
                  <a:pt x="1154137" y="738378"/>
                </a:lnTo>
                <a:lnTo>
                  <a:pt x="1093088" y="738378"/>
                </a:lnTo>
                <a:lnTo>
                  <a:pt x="1088016" y="719412"/>
                </a:lnTo>
                <a:close/>
              </a:path>
              <a:path w="1163320" h="826770">
                <a:moveTo>
                  <a:pt x="1088262" y="719355"/>
                </a:moveTo>
                <a:lnTo>
                  <a:pt x="1088016" y="719412"/>
                </a:lnTo>
                <a:lnTo>
                  <a:pt x="1093088" y="738378"/>
                </a:lnTo>
                <a:lnTo>
                  <a:pt x="1129919" y="728726"/>
                </a:lnTo>
                <a:lnTo>
                  <a:pt x="1127686" y="720344"/>
                </a:lnTo>
                <a:lnTo>
                  <a:pt x="1088771" y="720344"/>
                </a:lnTo>
                <a:lnTo>
                  <a:pt x="1088262" y="719355"/>
                </a:lnTo>
                <a:close/>
              </a:path>
              <a:path w="1163320" h="826770">
                <a:moveTo>
                  <a:pt x="1162811" y="701929"/>
                </a:moveTo>
                <a:lnTo>
                  <a:pt x="1125128" y="710737"/>
                </a:lnTo>
                <a:lnTo>
                  <a:pt x="1129919" y="728726"/>
                </a:lnTo>
                <a:lnTo>
                  <a:pt x="1093088" y="738378"/>
                </a:lnTo>
                <a:lnTo>
                  <a:pt x="1154137" y="738378"/>
                </a:lnTo>
                <a:lnTo>
                  <a:pt x="1162811" y="701929"/>
                </a:lnTo>
                <a:close/>
              </a:path>
              <a:path w="1163320" h="826770">
                <a:moveTo>
                  <a:pt x="1088365" y="719330"/>
                </a:moveTo>
                <a:lnTo>
                  <a:pt x="1088771" y="720344"/>
                </a:lnTo>
                <a:lnTo>
                  <a:pt x="1088365" y="719330"/>
                </a:lnTo>
                <a:close/>
              </a:path>
              <a:path w="1163320" h="826770">
                <a:moveTo>
                  <a:pt x="1125128" y="710737"/>
                </a:moveTo>
                <a:lnTo>
                  <a:pt x="1088365" y="719330"/>
                </a:lnTo>
                <a:lnTo>
                  <a:pt x="1088771" y="720344"/>
                </a:lnTo>
                <a:lnTo>
                  <a:pt x="1127686" y="720344"/>
                </a:lnTo>
                <a:lnTo>
                  <a:pt x="1125128" y="710737"/>
                </a:lnTo>
                <a:close/>
              </a:path>
              <a:path w="1163320" h="826770">
                <a:moveTo>
                  <a:pt x="1087719" y="718299"/>
                </a:moveTo>
                <a:lnTo>
                  <a:pt x="1088016" y="719412"/>
                </a:lnTo>
                <a:lnTo>
                  <a:pt x="1088262" y="719355"/>
                </a:lnTo>
                <a:lnTo>
                  <a:pt x="1087719" y="718299"/>
                </a:lnTo>
                <a:close/>
              </a:path>
              <a:path w="1163320" h="826770">
                <a:moveTo>
                  <a:pt x="1087247" y="716534"/>
                </a:moveTo>
                <a:lnTo>
                  <a:pt x="1087719" y="718299"/>
                </a:lnTo>
                <a:lnTo>
                  <a:pt x="1088262" y="719355"/>
                </a:lnTo>
                <a:lnTo>
                  <a:pt x="1087247" y="716534"/>
                </a:lnTo>
                <a:close/>
              </a:path>
              <a:path w="1163320" h="826770">
                <a:moveTo>
                  <a:pt x="1100331" y="716534"/>
                </a:moveTo>
                <a:lnTo>
                  <a:pt x="1087247" y="716534"/>
                </a:lnTo>
                <a:lnTo>
                  <a:pt x="1088365" y="719330"/>
                </a:lnTo>
                <a:lnTo>
                  <a:pt x="1100331" y="716534"/>
                </a:lnTo>
                <a:close/>
              </a:path>
              <a:path w="1163320" h="826770">
                <a:moveTo>
                  <a:pt x="38100" y="0"/>
                </a:moveTo>
                <a:lnTo>
                  <a:pt x="0" y="1524"/>
                </a:lnTo>
                <a:lnTo>
                  <a:pt x="762" y="20828"/>
                </a:lnTo>
                <a:lnTo>
                  <a:pt x="3428" y="41910"/>
                </a:lnTo>
                <a:lnTo>
                  <a:pt x="13207" y="82804"/>
                </a:lnTo>
                <a:lnTo>
                  <a:pt x="29082" y="123190"/>
                </a:lnTo>
                <a:lnTo>
                  <a:pt x="50545" y="162052"/>
                </a:lnTo>
                <a:lnTo>
                  <a:pt x="76962" y="199390"/>
                </a:lnTo>
                <a:lnTo>
                  <a:pt x="107823" y="234950"/>
                </a:lnTo>
                <a:lnTo>
                  <a:pt x="142875" y="268478"/>
                </a:lnTo>
                <a:lnTo>
                  <a:pt x="181482" y="299593"/>
                </a:lnTo>
                <a:lnTo>
                  <a:pt x="223519" y="328294"/>
                </a:lnTo>
                <a:lnTo>
                  <a:pt x="268224" y="354075"/>
                </a:lnTo>
                <a:lnTo>
                  <a:pt x="315722" y="376681"/>
                </a:lnTo>
                <a:lnTo>
                  <a:pt x="365125" y="395986"/>
                </a:lnTo>
                <a:lnTo>
                  <a:pt x="416051" y="411480"/>
                </a:lnTo>
                <a:lnTo>
                  <a:pt x="468629" y="422910"/>
                </a:lnTo>
                <a:lnTo>
                  <a:pt x="521843" y="430149"/>
                </a:lnTo>
                <a:lnTo>
                  <a:pt x="601852" y="433197"/>
                </a:lnTo>
                <a:lnTo>
                  <a:pt x="626999" y="434975"/>
                </a:lnTo>
                <a:lnTo>
                  <a:pt x="677163" y="441579"/>
                </a:lnTo>
                <a:lnTo>
                  <a:pt x="726439" y="452500"/>
                </a:lnTo>
                <a:lnTo>
                  <a:pt x="774826" y="467106"/>
                </a:lnTo>
                <a:lnTo>
                  <a:pt x="821562" y="485394"/>
                </a:lnTo>
                <a:lnTo>
                  <a:pt x="866139" y="506730"/>
                </a:lnTo>
                <a:lnTo>
                  <a:pt x="908557" y="531113"/>
                </a:lnTo>
                <a:lnTo>
                  <a:pt x="948181" y="558038"/>
                </a:lnTo>
                <a:lnTo>
                  <a:pt x="984376" y="587375"/>
                </a:lnTo>
                <a:lnTo>
                  <a:pt x="1017016" y="618490"/>
                </a:lnTo>
                <a:lnTo>
                  <a:pt x="1045463" y="651382"/>
                </a:lnTo>
                <a:lnTo>
                  <a:pt x="1069467" y="685292"/>
                </a:lnTo>
                <a:lnTo>
                  <a:pt x="1087719" y="718299"/>
                </a:lnTo>
                <a:lnTo>
                  <a:pt x="1087247" y="716534"/>
                </a:lnTo>
                <a:lnTo>
                  <a:pt x="1100331" y="716534"/>
                </a:lnTo>
                <a:lnTo>
                  <a:pt x="1125128" y="710737"/>
                </a:lnTo>
                <a:lnTo>
                  <a:pt x="1123696" y="705357"/>
                </a:lnTo>
                <a:lnTo>
                  <a:pt x="1123187" y="704088"/>
                </a:lnTo>
                <a:lnTo>
                  <a:pt x="1122488" y="702818"/>
                </a:lnTo>
                <a:lnTo>
                  <a:pt x="1112520" y="683260"/>
                </a:lnTo>
                <a:lnTo>
                  <a:pt x="1088517" y="645413"/>
                </a:lnTo>
                <a:lnTo>
                  <a:pt x="1059814" y="609092"/>
                </a:lnTo>
                <a:lnTo>
                  <a:pt x="1026795" y="574548"/>
                </a:lnTo>
                <a:lnTo>
                  <a:pt x="989964" y="542290"/>
                </a:lnTo>
                <a:lnTo>
                  <a:pt x="949578" y="512444"/>
                </a:lnTo>
                <a:lnTo>
                  <a:pt x="906145" y="485267"/>
                </a:lnTo>
                <a:lnTo>
                  <a:pt x="859917" y="461010"/>
                </a:lnTo>
                <a:lnTo>
                  <a:pt x="811529" y="440055"/>
                </a:lnTo>
                <a:lnTo>
                  <a:pt x="761110" y="422656"/>
                </a:lnTo>
                <a:lnTo>
                  <a:pt x="709295" y="409194"/>
                </a:lnTo>
                <a:lnTo>
                  <a:pt x="656335" y="399923"/>
                </a:lnTo>
                <a:lnTo>
                  <a:pt x="602742" y="395097"/>
                </a:lnTo>
                <a:lnTo>
                  <a:pt x="551306" y="393954"/>
                </a:lnTo>
                <a:lnTo>
                  <a:pt x="526160" y="392303"/>
                </a:lnTo>
                <a:lnTo>
                  <a:pt x="475869" y="385572"/>
                </a:lnTo>
                <a:lnTo>
                  <a:pt x="426592" y="374904"/>
                </a:lnTo>
                <a:lnTo>
                  <a:pt x="378205" y="360172"/>
                </a:lnTo>
                <a:lnTo>
                  <a:pt x="331469" y="342011"/>
                </a:lnTo>
                <a:lnTo>
                  <a:pt x="286638" y="320675"/>
                </a:lnTo>
                <a:lnTo>
                  <a:pt x="244348" y="296418"/>
                </a:lnTo>
                <a:lnTo>
                  <a:pt x="204850" y="269494"/>
                </a:lnTo>
                <a:lnTo>
                  <a:pt x="168528" y="240284"/>
                </a:lnTo>
                <a:lnTo>
                  <a:pt x="136016" y="209296"/>
                </a:lnTo>
                <a:lnTo>
                  <a:pt x="107441" y="176530"/>
                </a:lnTo>
                <a:lnTo>
                  <a:pt x="83312" y="142621"/>
                </a:lnTo>
                <a:lnTo>
                  <a:pt x="64007" y="107950"/>
                </a:lnTo>
                <a:lnTo>
                  <a:pt x="44830" y="54863"/>
                </a:lnTo>
                <a:lnTo>
                  <a:pt x="38862" y="19304"/>
                </a:lnTo>
                <a:lnTo>
                  <a:pt x="38100"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264" name="object 37"/>
          <p:cNvGraphicFramePr>
            <a:graphicFrameLocks noGrp="1"/>
          </p:cNvGraphicFramePr>
          <p:nvPr/>
        </p:nvGraphicFramePr>
        <p:xfrm>
          <a:off x="2163318" y="4112483"/>
          <a:ext cx="1461769" cy="365759"/>
        </p:xfrm>
        <a:graphic>
          <a:graphicData uri="http://schemas.openxmlformats.org/drawingml/2006/table">
            <a:tbl>
              <a:tblPr firstRow="1" bandRow="1">
                <a:tableStyleId>{2D5ABB26-0587-4C30-8999-92F81FD0307C}</a:tableStyleId>
              </a:tblPr>
              <a:tblGrid>
                <a:gridCol w="90170">
                  <a:extLst>
                    <a:ext uri="{9D8B030D-6E8A-4147-A177-3AD203B41FA5}">
                      <a16:colId xmlns:a16="http://schemas.microsoft.com/office/drawing/2014/main" val="20000"/>
                    </a:ext>
                  </a:extLst>
                </a:gridCol>
                <a:gridCol w="365759">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60">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125">
                  <a:extLst>
                    <a:ext uri="{9D8B030D-6E8A-4147-A177-3AD203B41FA5}">
                      <a16:colId xmlns:a16="http://schemas.microsoft.com/office/drawing/2014/main" val="20005"/>
                    </a:ext>
                  </a:extLst>
                </a:gridCol>
                <a:gridCol w="92075">
                  <a:extLst>
                    <a:ext uri="{9D8B030D-6E8A-4147-A177-3AD203B41FA5}">
                      <a16:colId xmlns:a16="http://schemas.microsoft.com/office/drawing/2014/main" val="20006"/>
                    </a:ext>
                  </a:extLst>
                </a:gridCol>
              </a:tblGrid>
              <a:tr h="365759">
                <a:tc>
                  <a:txBody>
                    <a:bodyPr/>
                    <a:lstStyle/>
                    <a:p>
                      <a:pPr>
                        <a:lnSpc>
                          <a:spcPct val="100000"/>
                        </a:lnSpc>
                      </a:pPr>
                      <a:endParaRPr sz="1800">
                        <a:latin typeface="Times New Roman"/>
                        <a:cs typeface="Times New Roman"/>
                      </a:endParaRPr>
                    </a:p>
                  </a:txBody>
                  <a:tcPr marL="0" marR="0" marT="0" marB="0">
                    <a:lnL w="38100">
                      <a:solidFill>
                        <a:srgbClr val="EE3D42"/>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45" dirty="0">
                          <a:solidFill>
                            <a:srgbClr val="636363"/>
                          </a:solidFill>
                          <a:latin typeface="Trebuchet MS"/>
                          <a:cs typeface="Trebuchet MS"/>
                        </a:rPr>
                        <a:t>A,A</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a:cs typeface="Trebuchet MS"/>
                        </a:rPr>
                        <a:t>A,B</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dirty="0">
                        <a:latin typeface="Times New Roman"/>
                        <a:cs typeface="Times New Roman"/>
                      </a:endParaRPr>
                    </a:p>
                  </a:txBody>
                  <a:tcPr marL="0" marR="0" marT="0" marB="0">
                    <a:lnL w="28575">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265" name="object 38"/>
          <p:cNvGraphicFramePr>
            <a:graphicFrameLocks noGrp="1"/>
          </p:cNvGraphicFramePr>
          <p:nvPr/>
        </p:nvGraphicFramePr>
        <p:xfrm>
          <a:off x="5483734" y="4118990"/>
          <a:ext cx="1461769"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125">
                  <a:extLst>
                    <a:ext uri="{9D8B030D-6E8A-4147-A177-3AD203B41FA5}">
                      <a16:colId xmlns:a16="http://schemas.microsoft.com/office/drawing/2014/main" val="20003"/>
                    </a:ext>
                  </a:extLst>
                </a:gridCol>
                <a:gridCol w="90805">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195" dirty="0">
                          <a:solidFill>
                            <a:srgbClr val="636363"/>
                          </a:solidFill>
                          <a:latin typeface="Trebuchet MS"/>
                          <a:cs typeface="Trebuchet MS"/>
                        </a:rPr>
                        <a:t>B,B</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04" dirty="0">
                          <a:solidFill>
                            <a:srgbClr val="636363"/>
                          </a:solidFill>
                          <a:latin typeface="Trebuchet MS"/>
                          <a:cs typeface="Trebuchet MS"/>
                        </a:rPr>
                        <a:t>B,C</a:t>
                      </a:r>
                      <a:endParaRPr sz="1800">
                        <a:latin typeface="Trebuchet MS"/>
                        <a:cs typeface="Trebuchet MS"/>
                      </a:endParaRPr>
                    </a:p>
                  </a:txBody>
                  <a:tcPr marL="0" marR="0" marT="3683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266" name="object 39"/>
          <p:cNvGraphicFramePr>
            <a:graphicFrameLocks noGrp="1"/>
          </p:cNvGraphicFramePr>
          <p:nvPr/>
        </p:nvGraphicFramePr>
        <p:xfrm>
          <a:off x="7140320" y="4118990"/>
          <a:ext cx="1461768"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0804">
                  <a:extLst>
                    <a:ext uri="{9D8B030D-6E8A-4147-A177-3AD203B41FA5}">
                      <a16:colId xmlns:a16="http://schemas.microsoft.com/office/drawing/2014/main" val="20002"/>
                    </a:ext>
                  </a:extLst>
                </a:gridCol>
                <a:gridCol w="365125">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15" dirty="0">
                          <a:solidFill>
                            <a:srgbClr val="636363"/>
                          </a:solidFill>
                          <a:latin typeface="Trebuchet MS"/>
                          <a:cs typeface="Trebuchet MS"/>
                        </a:rPr>
                        <a:t>C,C</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40005">
                        <a:lnSpc>
                          <a:spcPct val="100000"/>
                        </a:lnSpc>
                        <a:spcBef>
                          <a:spcPts val="290"/>
                        </a:spcBef>
                      </a:pPr>
                      <a:r>
                        <a:rPr sz="1800" b="1" spc="-235" dirty="0">
                          <a:solidFill>
                            <a:srgbClr val="636363"/>
                          </a:solidFill>
                          <a:latin typeface="Trebuchet MS"/>
                          <a:cs typeface="Trebuchet MS"/>
                        </a:rPr>
                        <a:t>C,D</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267" name="object 40"/>
          <p:cNvSpPr txBox="1"/>
          <p:nvPr/>
        </p:nvSpPr>
        <p:spPr>
          <a:xfrm>
            <a:off x="457201" y="2393315"/>
            <a:ext cx="2159635" cy="833305"/>
          </a:xfrm>
          <a:prstGeom prst="rect">
            <a:avLst/>
          </a:prstGeom>
        </p:spPr>
        <p:txBody>
          <a:bodyPr vert="horz" wrap="square" lIns="0" tIns="12700" rIns="0" bIns="0" rtlCol="0">
            <a:spAutoFit/>
          </a:bodyPr>
          <a:lstStyle/>
          <a:p>
            <a:pPr marL="12700" marR="5080">
              <a:lnSpc>
                <a:spcPct val="115999"/>
              </a:lnSpc>
              <a:spcBef>
                <a:spcPts val="100"/>
              </a:spcBef>
            </a:pPr>
            <a:r>
              <a:rPr b="1" spc="-35" dirty="0">
                <a:solidFill>
                  <a:srgbClr val="636363"/>
                </a:solidFill>
                <a:latin typeface="Trebuchet MS"/>
                <a:cs typeface="Trebuchet MS"/>
              </a:rPr>
              <a:t>Find </a:t>
            </a:r>
            <a:r>
              <a:rPr b="1" spc="-40" dirty="0">
                <a:solidFill>
                  <a:srgbClr val="636363"/>
                </a:solidFill>
                <a:latin typeface="Trebuchet MS"/>
                <a:cs typeface="Trebuchet MS"/>
              </a:rPr>
              <a:t>Key=(A,B)  </a:t>
            </a:r>
            <a:r>
              <a:rPr b="1" spc="-35" dirty="0">
                <a:solidFill>
                  <a:srgbClr val="636363"/>
                </a:solidFill>
                <a:latin typeface="Trebuchet MS"/>
                <a:cs typeface="Trebuchet MS"/>
              </a:rPr>
              <a:t>Find</a:t>
            </a:r>
            <a:r>
              <a:rPr b="1" spc="390" dirty="0">
                <a:solidFill>
                  <a:srgbClr val="636363"/>
                </a:solidFill>
                <a:latin typeface="Trebuchet MS"/>
                <a:cs typeface="Trebuchet MS"/>
              </a:rPr>
              <a:t> </a:t>
            </a:r>
            <a:r>
              <a:rPr b="1" spc="5" dirty="0">
                <a:solidFill>
                  <a:srgbClr val="636363"/>
                </a:solidFill>
                <a:latin typeface="Trebuchet MS"/>
                <a:cs typeface="Trebuchet MS"/>
              </a:rPr>
              <a:t>Key=(A,</a:t>
            </a:r>
            <a:r>
              <a:rPr b="1" spc="5" dirty="0">
                <a:solidFill>
                  <a:srgbClr val="EE3D42"/>
                </a:solidFill>
                <a:latin typeface="Trebuchet MS"/>
                <a:cs typeface="Trebuchet MS"/>
              </a:rPr>
              <a:t>*</a:t>
            </a:r>
            <a:r>
              <a:rPr b="1" spc="5" dirty="0">
                <a:solidFill>
                  <a:srgbClr val="636363"/>
                </a:solidFill>
                <a:latin typeface="Trebuchet MS"/>
                <a:cs typeface="Trebuchet MS"/>
              </a:rPr>
              <a:t>)</a:t>
            </a:r>
            <a:endParaRPr dirty="0">
              <a:solidFill>
                <a:prstClr val="black"/>
              </a:solidFill>
              <a:latin typeface="Trebuchet MS"/>
              <a:cs typeface="Trebuchet MS"/>
            </a:endParaRPr>
          </a:p>
        </p:txBody>
      </p:sp>
      <p:grpSp>
        <p:nvGrpSpPr>
          <p:cNvPr id="268" name="object 41"/>
          <p:cNvGrpSpPr/>
          <p:nvPr/>
        </p:nvGrpSpPr>
        <p:grpSpPr>
          <a:xfrm>
            <a:off x="2224023" y="3303143"/>
            <a:ext cx="2505710" cy="1628139"/>
            <a:chOff x="2224023" y="2445892"/>
            <a:chExt cx="2505710" cy="1628139"/>
          </a:xfrm>
        </p:grpSpPr>
        <p:sp>
          <p:nvSpPr>
            <p:cNvPr id="269" name="object 42"/>
            <p:cNvSpPr/>
            <p:nvPr/>
          </p:nvSpPr>
          <p:spPr>
            <a:xfrm>
              <a:off x="3887723" y="3662171"/>
              <a:ext cx="457200" cy="411480"/>
            </a:xfrm>
            <a:custGeom>
              <a:avLst/>
              <a:gdLst/>
              <a:ahLst/>
              <a:cxnLst/>
              <a:rect l="l" t="t" r="r" b="b"/>
              <a:pathLst>
                <a:path w="457200" h="411479">
                  <a:moveTo>
                    <a:pt x="228600" y="0"/>
                  </a:moveTo>
                  <a:lnTo>
                    <a:pt x="0" y="205866"/>
                  </a:lnTo>
                  <a:lnTo>
                    <a:pt x="114300" y="205866"/>
                  </a:lnTo>
                  <a:lnTo>
                    <a:pt x="114300" y="411479"/>
                  </a:lnTo>
                  <a:lnTo>
                    <a:pt x="342900" y="411479"/>
                  </a:lnTo>
                  <a:lnTo>
                    <a:pt x="342900" y="205866"/>
                  </a:lnTo>
                  <a:lnTo>
                    <a:pt x="457200" y="205866"/>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270" name="object 43"/>
            <p:cNvSpPr/>
            <p:nvPr/>
          </p:nvSpPr>
          <p:spPr>
            <a:xfrm>
              <a:off x="3841241" y="3271265"/>
              <a:ext cx="538480" cy="365760"/>
            </a:xfrm>
            <a:custGeom>
              <a:avLst/>
              <a:gdLst/>
              <a:ahLst/>
              <a:cxnLst/>
              <a:rect l="l" t="t" r="r" b="b"/>
              <a:pathLst>
                <a:path w="538479" h="365760">
                  <a:moveTo>
                    <a:pt x="0" y="17779"/>
                  </a:moveTo>
                  <a:lnTo>
                    <a:pt x="0" y="8000"/>
                  </a:lnTo>
                  <a:lnTo>
                    <a:pt x="8000" y="0"/>
                  </a:lnTo>
                  <a:lnTo>
                    <a:pt x="17780" y="0"/>
                  </a:lnTo>
                  <a:lnTo>
                    <a:pt x="520192" y="0"/>
                  </a:lnTo>
                  <a:lnTo>
                    <a:pt x="529971" y="0"/>
                  </a:lnTo>
                  <a:lnTo>
                    <a:pt x="537972" y="8000"/>
                  </a:lnTo>
                  <a:lnTo>
                    <a:pt x="537972" y="17779"/>
                  </a:lnTo>
                  <a:lnTo>
                    <a:pt x="537972" y="347979"/>
                  </a:lnTo>
                  <a:lnTo>
                    <a:pt x="537972" y="357758"/>
                  </a:lnTo>
                  <a:lnTo>
                    <a:pt x="529971" y="365759"/>
                  </a:lnTo>
                  <a:lnTo>
                    <a:pt x="520192" y="365759"/>
                  </a:lnTo>
                  <a:lnTo>
                    <a:pt x="17780" y="365759"/>
                  </a:lnTo>
                  <a:lnTo>
                    <a:pt x="8000" y="365759"/>
                  </a:lnTo>
                  <a:lnTo>
                    <a:pt x="0" y="357758"/>
                  </a:lnTo>
                  <a:lnTo>
                    <a:pt x="0" y="347979"/>
                  </a:lnTo>
                  <a:lnTo>
                    <a:pt x="0" y="17779"/>
                  </a:lnTo>
                  <a:close/>
                </a:path>
              </a:pathLst>
            </a:custGeom>
            <a:ln w="28575">
              <a:solidFill>
                <a:srgbClr val="EE3D42"/>
              </a:solidFill>
            </a:ln>
          </p:spPr>
          <p:txBody>
            <a:bodyPr wrap="square" lIns="0" tIns="0" rIns="0" bIns="0" rtlCol="0"/>
            <a:lstStyle/>
            <a:p>
              <a:endParaRPr>
                <a:solidFill>
                  <a:prstClr val="black"/>
                </a:solidFill>
              </a:endParaRPr>
            </a:p>
          </p:txBody>
        </p:sp>
        <p:sp>
          <p:nvSpPr>
            <p:cNvPr id="271" name="object 44"/>
            <p:cNvSpPr/>
            <p:nvPr/>
          </p:nvSpPr>
          <p:spPr>
            <a:xfrm>
              <a:off x="2224023" y="2445892"/>
              <a:ext cx="2505710" cy="826769"/>
            </a:xfrm>
            <a:custGeom>
              <a:avLst/>
              <a:gdLst/>
              <a:ahLst/>
              <a:cxnLst/>
              <a:rect l="l" t="t" r="r" b="b"/>
              <a:pathLst>
                <a:path w="2505710" h="826770">
                  <a:moveTo>
                    <a:pt x="0" y="698626"/>
                  </a:moveTo>
                  <a:lnTo>
                    <a:pt x="1777" y="826388"/>
                  </a:lnTo>
                  <a:lnTo>
                    <a:pt x="101061" y="749681"/>
                  </a:lnTo>
                  <a:lnTo>
                    <a:pt x="59943" y="749681"/>
                  </a:lnTo>
                  <a:lnTo>
                    <a:pt x="26415" y="731646"/>
                  </a:lnTo>
                  <a:lnTo>
                    <a:pt x="35084" y="715562"/>
                  </a:lnTo>
                  <a:lnTo>
                    <a:pt x="0" y="698626"/>
                  </a:lnTo>
                  <a:close/>
                </a:path>
                <a:path w="2505710" h="826770">
                  <a:moveTo>
                    <a:pt x="35084" y="715562"/>
                  </a:moveTo>
                  <a:lnTo>
                    <a:pt x="26415" y="731646"/>
                  </a:lnTo>
                  <a:lnTo>
                    <a:pt x="59943" y="749681"/>
                  </a:lnTo>
                  <a:lnTo>
                    <a:pt x="68020" y="734694"/>
                  </a:lnTo>
                  <a:lnTo>
                    <a:pt x="67056" y="734694"/>
                  </a:lnTo>
                  <a:lnTo>
                    <a:pt x="69092" y="731979"/>
                  </a:lnTo>
                  <a:lnTo>
                    <a:pt x="35084" y="715562"/>
                  </a:lnTo>
                  <a:close/>
                </a:path>
                <a:path w="2505710" h="826770">
                  <a:moveTo>
                    <a:pt x="69574" y="732211"/>
                  </a:moveTo>
                  <a:lnTo>
                    <a:pt x="69114" y="732665"/>
                  </a:lnTo>
                  <a:lnTo>
                    <a:pt x="59943" y="749681"/>
                  </a:lnTo>
                  <a:lnTo>
                    <a:pt x="101061" y="749681"/>
                  </a:lnTo>
                  <a:lnTo>
                    <a:pt x="102869" y="748283"/>
                  </a:lnTo>
                  <a:lnTo>
                    <a:pt x="69574" y="732211"/>
                  </a:lnTo>
                  <a:close/>
                </a:path>
                <a:path w="2505710" h="826770">
                  <a:moveTo>
                    <a:pt x="69092" y="731979"/>
                  </a:moveTo>
                  <a:lnTo>
                    <a:pt x="67056" y="734694"/>
                  </a:lnTo>
                  <a:lnTo>
                    <a:pt x="69114" y="732665"/>
                  </a:lnTo>
                  <a:lnTo>
                    <a:pt x="69403" y="732129"/>
                  </a:lnTo>
                  <a:lnTo>
                    <a:pt x="69092" y="731979"/>
                  </a:lnTo>
                  <a:close/>
                </a:path>
                <a:path w="2505710" h="826770">
                  <a:moveTo>
                    <a:pt x="69114" y="732665"/>
                  </a:moveTo>
                  <a:lnTo>
                    <a:pt x="67056" y="734694"/>
                  </a:lnTo>
                  <a:lnTo>
                    <a:pt x="68020" y="734694"/>
                  </a:lnTo>
                  <a:lnTo>
                    <a:pt x="69114" y="732665"/>
                  </a:lnTo>
                  <a:close/>
                </a:path>
                <a:path w="2505710" h="826770">
                  <a:moveTo>
                    <a:pt x="69403" y="732129"/>
                  </a:moveTo>
                  <a:lnTo>
                    <a:pt x="69114" y="732665"/>
                  </a:lnTo>
                  <a:lnTo>
                    <a:pt x="69574" y="732211"/>
                  </a:lnTo>
                  <a:lnTo>
                    <a:pt x="69403" y="732129"/>
                  </a:lnTo>
                  <a:close/>
                </a:path>
                <a:path w="2505710" h="826770">
                  <a:moveTo>
                    <a:pt x="71693" y="730123"/>
                  </a:moveTo>
                  <a:lnTo>
                    <a:pt x="70484" y="730123"/>
                  </a:lnTo>
                  <a:lnTo>
                    <a:pt x="69403" y="732129"/>
                  </a:lnTo>
                  <a:lnTo>
                    <a:pt x="69574" y="732211"/>
                  </a:lnTo>
                  <a:lnTo>
                    <a:pt x="71693" y="730123"/>
                  </a:lnTo>
                  <a:close/>
                </a:path>
                <a:path w="2505710" h="826770">
                  <a:moveTo>
                    <a:pt x="70484" y="730123"/>
                  </a:moveTo>
                  <a:lnTo>
                    <a:pt x="69092" y="731979"/>
                  </a:lnTo>
                  <a:lnTo>
                    <a:pt x="69403" y="732129"/>
                  </a:lnTo>
                  <a:lnTo>
                    <a:pt x="70484" y="730123"/>
                  </a:lnTo>
                  <a:close/>
                </a:path>
                <a:path w="2505710" h="826770">
                  <a:moveTo>
                    <a:pt x="2467355" y="0"/>
                  </a:moveTo>
                  <a:lnTo>
                    <a:pt x="2457704" y="42037"/>
                  </a:lnTo>
                  <a:lnTo>
                    <a:pt x="2436114" y="75818"/>
                  </a:lnTo>
                  <a:lnTo>
                    <a:pt x="2401951" y="110743"/>
                  </a:lnTo>
                  <a:lnTo>
                    <a:pt x="2368423" y="137032"/>
                  </a:lnTo>
                  <a:lnTo>
                    <a:pt x="2328417" y="163068"/>
                  </a:lnTo>
                  <a:lnTo>
                    <a:pt x="2282443" y="188594"/>
                  </a:lnTo>
                  <a:lnTo>
                    <a:pt x="2212721" y="221106"/>
                  </a:lnTo>
                  <a:lnTo>
                    <a:pt x="2174493" y="236855"/>
                  </a:lnTo>
                  <a:lnTo>
                    <a:pt x="2134108" y="252094"/>
                  </a:lnTo>
                  <a:lnTo>
                    <a:pt x="2091943" y="266573"/>
                  </a:lnTo>
                  <a:lnTo>
                    <a:pt x="2047748" y="280669"/>
                  </a:lnTo>
                  <a:lnTo>
                    <a:pt x="2001901" y="294131"/>
                  </a:lnTo>
                  <a:lnTo>
                    <a:pt x="1954402" y="306958"/>
                  </a:lnTo>
                  <a:lnTo>
                    <a:pt x="1905508" y="318896"/>
                  </a:lnTo>
                  <a:lnTo>
                    <a:pt x="1855215" y="330200"/>
                  </a:lnTo>
                  <a:lnTo>
                    <a:pt x="1803527" y="340740"/>
                  </a:lnTo>
                  <a:lnTo>
                    <a:pt x="1750822" y="350519"/>
                  </a:lnTo>
                  <a:lnTo>
                    <a:pt x="1696974" y="359282"/>
                  </a:lnTo>
                  <a:lnTo>
                    <a:pt x="1642237" y="367283"/>
                  </a:lnTo>
                  <a:lnTo>
                    <a:pt x="1586864" y="374269"/>
                  </a:lnTo>
                  <a:lnTo>
                    <a:pt x="1530730" y="380238"/>
                  </a:lnTo>
                  <a:lnTo>
                    <a:pt x="1473962" y="385190"/>
                  </a:lnTo>
                  <a:lnTo>
                    <a:pt x="1416685" y="389127"/>
                  </a:lnTo>
                  <a:lnTo>
                    <a:pt x="1359153" y="392049"/>
                  </a:lnTo>
                  <a:lnTo>
                    <a:pt x="1301496" y="393700"/>
                  </a:lnTo>
                  <a:lnTo>
                    <a:pt x="1185672" y="395224"/>
                  </a:lnTo>
                  <a:lnTo>
                    <a:pt x="1127252" y="397001"/>
                  </a:lnTo>
                  <a:lnTo>
                    <a:pt x="1068959" y="399923"/>
                  </a:lnTo>
                  <a:lnTo>
                    <a:pt x="1011046" y="403987"/>
                  </a:lnTo>
                  <a:lnTo>
                    <a:pt x="953643" y="409067"/>
                  </a:lnTo>
                  <a:lnTo>
                    <a:pt x="896746" y="415163"/>
                  </a:lnTo>
                  <a:lnTo>
                    <a:pt x="840613" y="422275"/>
                  </a:lnTo>
                  <a:lnTo>
                    <a:pt x="785240" y="430275"/>
                  </a:lnTo>
                  <a:lnTo>
                    <a:pt x="730757" y="439293"/>
                  </a:lnTo>
                  <a:lnTo>
                    <a:pt x="677290" y="449199"/>
                  </a:lnTo>
                  <a:lnTo>
                    <a:pt x="624967" y="459867"/>
                  </a:lnTo>
                  <a:lnTo>
                    <a:pt x="573913" y="471296"/>
                  </a:lnTo>
                  <a:lnTo>
                    <a:pt x="524128" y="483615"/>
                  </a:lnTo>
                  <a:lnTo>
                    <a:pt x="475995" y="496569"/>
                  </a:lnTo>
                  <a:lnTo>
                    <a:pt x="429259" y="510158"/>
                  </a:lnTo>
                  <a:lnTo>
                    <a:pt x="384301" y="524509"/>
                  </a:lnTo>
                  <a:lnTo>
                    <a:pt x="340994" y="539495"/>
                  </a:lnTo>
                  <a:lnTo>
                    <a:pt x="299719" y="554989"/>
                  </a:lnTo>
                  <a:lnTo>
                    <a:pt x="260476" y="571119"/>
                  </a:lnTo>
                  <a:lnTo>
                    <a:pt x="223265" y="587756"/>
                  </a:lnTo>
                  <a:lnTo>
                    <a:pt x="188213" y="605027"/>
                  </a:lnTo>
                  <a:lnTo>
                    <a:pt x="140207" y="631570"/>
                  </a:lnTo>
                  <a:lnTo>
                    <a:pt x="97662" y="659257"/>
                  </a:lnTo>
                  <a:lnTo>
                    <a:pt x="61213" y="687832"/>
                  </a:lnTo>
                  <a:lnTo>
                    <a:pt x="40386" y="707517"/>
                  </a:lnTo>
                  <a:lnTo>
                    <a:pt x="38988" y="708787"/>
                  </a:lnTo>
                  <a:lnTo>
                    <a:pt x="37845" y="710311"/>
                  </a:lnTo>
                  <a:lnTo>
                    <a:pt x="36956" y="712088"/>
                  </a:lnTo>
                  <a:lnTo>
                    <a:pt x="35084" y="715562"/>
                  </a:lnTo>
                  <a:lnTo>
                    <a:pt x="69092" y="731979"/>
                  </a:lnTo>
                  <a:lnTo>
                    <a:pt x="70484" y="730123"/>
                  </a:lnTo>
                  <a:lnTo>
                    <a:pt x="71693" y="730123"/>
                  </a:lnTo>
                  <a:lnTo>
                    <a:pt x="107442" y="699388"/>
                  </a:lnTo>
                  <a:lnTo>
                    <a:pt x="145287" y="673100"/>
                  </a:lnTo>
                  <a:lnTo>
                    <a:pt x="189356" y="647445"/>
                  </a:lnTo>
                  <a:lnTo>
                    <a:pt x="238759" y="622554"/>
                  </a:lnTo>
                  <a:lnTo>
                    <a:pt x="274955" y="606425"/>
                  </a:lnTo>
                  <a:lnTo>
                    <a:pt x="313181" y="590676"/>
                  </a:lnTo>
                  <a:lnTo>
                    <a:pt x="353440" y="575563"/>
                  </a:lnTo>
                  <a:lnTo>
                    <a:pt x="395858" y="560832"/>
                  </a:lnTo>
                  <a:lnTo>
                    <a:pt x="439927" y="546734"/>
                  </a:lnTo>
                  <a:lnTo>
                    <a:pt x="485775" y="533400"/>
                  </a:lnTo>
                  <a:lnTo>
                    <a:pt x="533273" y="520573"/>
                  </a:lnTo>
                  <a:lnTo>
                    <a:pt x="582168" y="508507"/>
                  </a:lnTo>
                  <a:lnTo>
                    <a:pt x="632587" y="497077"/>
                  </a:lnTo>
                  <a:lnTo>
                    <a:pt x="684149" y="486663"/>
                  </a:lnTo>
                  <a:lnTo>
                    <a:pt x="736981" y="476884"/>
                  </a:lnTo>
                  <a:lnTo>
                    <a:pt x="790701" y="467994"/>
                  </a:lnTo>
                  <a:lnTo>
                    <a:pt x="845438" y="459994"/>
                  </a:lnTo>
                  <a:lnTo>
                    <a:pt x="900938" y="453008"/>
                  </a:lnTo>
                  <a:lnTo>
                    <a:pt x="956944" y="446913"/>
                  </a:lnTo>
                  <a:lnTo>
                    <a:pt x="1013713" y="441959"/>
                  </a:lnTo>
                  <a:lnTo>
                    <a:pt x="1070864" y="438023"/>
                  </a:lnTo>
                  <a:lnTo>
                    <a:pt x="1128395" y="435101"/>
                  </a:lnTo>
                  <a:lnTo>
                    <a:pt x="1186179" y="433324"/>
                  </a:lnTo>
                  <a:lnTo>
                    <a:pt x="1302639" y="431800"/>
                  </a:lnTo>
                  <a:lnTo>
                    <a:pt x="1361059" y="430021"/>
                  </a:lnTo>
                  <a:lnTo>
                    <a:pt x="1419352" y="427227"/>
                  </a:lnTo>
                  <a:lnTo>
                    <a:pt x="1477264" y="423163"/>
                  </a:lnTo>
                  <a:lnTo>
                    <a:pt x="1534795" y="418083"/>
                  </a:lnTo>
                  <a:lnTo>
                    <a:pt x="1591564" y="411988"/>
                  </a:lnTo>
                  <a:lnTo>
                    <a:pt x="1647825" y="404875"/>
                  </a:lnTo>
                  <a:lnTo>
                    <a:pt x="1703197" y="396875"/>
                  </a:lnTo>
                  <a:lnTo>
                    <a:pt x="1757806" y="387984"/>
                  </a:lnTo>
                  <a:lnTo>
                    <a:pt x="1811147" y="378079"/>
                  </a:lnTo>
                  <a:lnTo>
                    <a:pt x="1863598" y="367411"/>
                  </a:lnTo>
                  <a:lnTo>
                    <a:pt x="1914525" y="355854"/>
                  </a:lnTo>
                  <a:lnTo>
                    <a:pt x="1964309" y="343662"/>
                  </a:lnTo>
                  <a:lnTo>
                    <a:pt x="2012568" y="330581"/>
                  </a:lnTo>
                  <a:lnTo>
                    <a:pt x="2059304" y="316992"/>
                  </a:lnTo>
                  <a:lnTo>
                    <a:pt x="2104390" y="302640"/>
                  </a:lnTo>
                  <a:lnTo>
                    <a:pt x="2147697" y="287655"/>
                  </a:lnTo>
                  <a:lnTo>
                    <a:pt x="2188845" y="272033"/>
                  </a:lnTo>
                  <a:lnTo>
                    <a:pt x="2228215" y="255905"/>
                  </a:lnTo>
                  <a:lnTo>
                    <a:pt x="2265299" y="239394"/>
                  </a:lnTo>
                  <a:lnTo>
                    <a:pt x="2300351" y="222250"/>
                  </a:lnTo>
                  <a:lnTo>
                    <a:pt x="2348356" y="195580"/>
                  </a:lnTo>
                  <a:lnTo>
                    <a:pt x="2390902" y="167767"/>
                  </a:lnTo>
                  <a:lnTo>
                    <a:pt x="2427351" y="139064"/>
                  </a:lnTo>
                  <a:lnTo>
                    <a:pt x="2457704" y="109093"/>
                  </a:lnTo>
                  <a:lnTo>
                    <a:pt x="2481199" y="77977"/>
                  </a:lnTo>
                  <a:lnTo>
                    <a:pt x="2501011" y="34162"/>
                  </a:lnTo>
                  <a:lnTo>
                    <a:pt x="2505455" y="1777"/>
                  </a:lnTo>
                  <a:lnTo>
                    <a:pt x="2467355" y="0"/>
                  </a:lnTo>
                  <a:close/>
                </a:path>
              </a:pathLst>
            </a:custGeom>
            <a:solidFill>
              <a:srgbClr val="EE3D42"/>
            </a:solidFill>
          </p:spPr>
          <p:txBody>
            <a:bodyPr wrap="square" lIns="0" tIns="0" rIns="0" bIns="0" rtlCol="0"/>
            <a:lstStyle/>
            <a:p>
              <a:endParaRPr>
                <a:solidFill>
                  <a:prstClr val="black"/>
                </a:solidFill>
              </a:endParaRPr>
            </a:p>
          </p:txBody>
        </p:sp>
      </p:grpSp>
      <p:sp>
        <p:nvSpPr>
          <p:cNvPr id="272" name="object 45"/>
          <p:cNvSpPr txBox="1"/>
          <p:nvPr/>
        </p:nvSpPr>
        <p:spPr>
          <a:xfrm>
            <a:off x="4597653" y="2536191"/>
            <a:ext cx="661670" cy="330835"/>
          </a:xfrm>
          <a:prstGeom prst="rect">
            <a:avLst/>
          </a:prstGeom>
        </p:spPr>
        <p:txBody>
          <a:bodyPr vert="horz" wrap="square" lIns="0" tIns="13335" rIns="0" bIns="0" rtlCol="0">
            <a:spAutoFit/>
          </a:bodyPr>
          <a:lstStyle/>
          <a:p>
            <a:pPr marL="12700">
              <a:spcBef>
                <a:spcPts val="105"/>
              </a:spcBef>
            </a:pPr>
            <a:r>
              <a:rPr sz="2000" b="1" spc="-265" dirty="0">
                <a:solidFill>
                  <a:srgbClr val="EE3D42"/>
                </a:solidFill>
                <a:latin typeface="Trebuchet MS"/>
                <a:cs typeface="Trebuchet MS"/>
              </a:rPr>
              <a:t>A </a:t>
            </a:r>
            <a:r>
              <a:rPr sz="2000" b="1" spc="-170" dirty="0">
                <a:solidFill>
                  <a:srgbClr val="EE3D42"/>
                </a:solidFill>
                <a:latin typeface="Trebuchet MS"/>
                <a:cs typeface="Trebuchet MS"/>
              </a:rPr>
              <a:t>≤</a:t>
            </a:r>
            <a:r>
              <a:rPr sz="2000" b="1" spc="-145" dirty="0">
                <a:solidFill>
                  <a:srgbClr val="EE3D42"/>
                </a:solidFill>
                <a:latin typeface="Trebuchet MS"/>
                <a:cs typeface="Trebuchet MS"/>
              </a:rPr>
              <a:t> </a:t>
            </a:r>
            <a:r>
              <a:rPr sz="2000" b="1" spc="-265" dirty="0">
                <a:solidFill>
                  <a:srgbClr val="EE3D42"/>
                </a:solidFill>
                <a:latin typeface="Trebuchet MS"/>
                <a:cs typeface="Trebuchet MS"/>
              </a:rPr>
              <a:t>A</a:t>
            </a:r>
            <a:endParaRPr sz="2000">
              <a:solidFill>
                <a:prstClr val="black"/>
              </a:solidFill>
              <a:latin typeface="Trebuchet MS"/>
              <a:cs typeface="Trebuchet MS"/>
            </a:endParaRPr>
          </a:p>
        </p:txBody>
      </p:sp>
      <p:sp>
        <p:nvSpPr>
          <p:cNvPr id="273" name="object 46"/>
          <p:cNvSpPr txBox="1"/>
          <p:nvPr/>
        </p:nvSpPr>
        <p:spPr>
          <a:xfrm>
            <a:off x="4553204" y="4532629"/>
            <a:ext cx="1677035" cy="331470"/>
          </a:xfrm>
          <a:prstGeom prst="rect">
            <a:avLst/>
          </a:prstGeom>
        </p:spPr>
        <p:txBody>
          <a:bodyPr vert="horz" wrap="square" lIns="0" tIns="13335" rIns="0" bIns="0" rtlCol="0">
            <a:spAutoFit/>
          </a:bodyPr>
          <a:lstStyle/>
          <a:p>
            <a:pPr marL="12700">
              <a:spcBef>
                <a:spcPts val="105"/>
              </a:spcBef>
            </a:pPr>
            <a:r>
              <a:rPr sz="2000" b="1" spc="130" dirty="0">
                <a:solidFill>
                  <a:srgbClr val="EE3D42"/>
                </a:solidFill>
                <a:latin typeface="Trebuchet MS"/>
                <a:cs typeface="Trebuchet MS"/>
              </a:rPr>
              <a:t>(A,*) </a:t>
            </a:r>
            <a:r>
              <a:rPr sz="2000" b="1" spc="-170" dirty="0">
                <a:solidFill>
                  <a:srgbClr val="EE3D42"/>
                </a:solidFill>
                <a:latin typeface="Trebuchet MS"/>
                <a:cs typeface="Trebuchet MS"/>
              </a:rPr>
              <a:t>≤</a:t>
            </a:r>
            <a:r>
              <a:rPr sz="2000" b="1" spc="165" dirty="0">
                <a:solidFill>
                  <a:srgbClr val="EE3D42"/>
                </a:solidFill>
                <a:latin typeface="Trebuchet MS"/>
                <a:cs typeface="Trebuchet MS"/>
              </a:rPr>
              <a:t> </a:t>
            </a:r>
            <a:r>
              <a:rPr sz="2000" b="1" spc="145" dirty="0">
                <a:solidFill>
                  <a:srgbClr val="EE3D42"/>
                </a:solidFill>
                <a:latin typeface="Trebuchet MS"/>
                <a:cs typeface="Trebuchet MS"/>
              </a:rPr>
              <a:t>(B,*)</a:t>
            </a:r>
            <a:endParaRPr sz="2000">
              <a:solidFill>
                <a:prstClr val="black"/>
              </a:solidFill>
              <a:latin typeface="Trebuchet MS"/>
              <a:cs typeface="Trebuchet MS"/>
            </a:endParaRPr>
          </a:p>
        </p:txBody>
      </p:sp>
      <p:sp>
        <p:nvSpPr>
          <p:cNvPr id="48" name="矩形 47">
            <a:extLst>
              <a:ext uri="{FF2B5EF4-FFF2-40B4-BE49-F238E27FC236}">
                <a16:creationId xmlns:a16="http://schemas.microsoft.com/office/drawing/2014/main" id="{D919EB17-3336-4C4A-B173-188D36F20B27}"/>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562800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选择条件（</a:t>
            </a:r>
            <a:r>
              <a:rPr kumimoji="1" lang="en-US" altLang="zh-CN" dirty="0"/>
              <a:t>Selection</a:t>
            </a:r>
            <a:r>
              <a:rPr kumimoji="1" lang="zh-CN" altLang="en-US" dirty="0"/>
              <a:t> </a:t>
            </a:r>
            <a:r>
              <a:rPr kumimoji="1" lang="en-US" altLang="zh-CN" dirty="0"/>
              <a:t>Conditions</a:t>
            </a:r>
            <a:r>
              <a:rPr kumimoji="1" lang="zh-CN" altLang="en-US" dirty="0"/>
              <a:t>）</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54</a:t>
            </a:fld>
            <a:endParaRPr lang="zh-CN" altLang="en-US">
              <a:solidFill>
                <a:srgbClr val="04617B">
                  <a:shade val="90000"/>
                </a:srgbClr>
              </a:solidFill>
            </a:endParaRPr>
          </a:p>
        </p:txBody>
      </p:sp>
      <p:sp>
        <p:nvSpPr>
          <p:cNvPr id="67" name="object 4"/>
          <p:cNvSpPr txBox="1"/>
          <p:nvPr/>
        </p:nvSpPr>
        <p:spPr>
          <a:xfrm>
            <a:off x="466271" y="2280119"/>
            <a:ext cx="2159000" cy="391160"/>
          </a:xfrm>
          <a:prstGeom prst="rect">
            <a:avLst/>
          </a:prstGeom>
        </p:spPr>
        <p:txBody>
          <a:bodyPr vert="horz" wrap="square" lIns="0" tIns="12700" rIns="0" bIns="0" rtlCol="0">
            <a:spAutoFit/>
          </a:bodyPr>
          <a:lstStyle/>
          <a:p>
            <a:pPr marL="12700">
              <a:spcBef>
                <a:spcPts val="100"/>
              </a:spcBef>
            </a:pPr>
            <a:r>
              <a:rPr b="1" spc="-35" dirty="0">
                <a:solidFill>
                  <a:srgbClr val="636363"/>
                </a:solidFill>
                <a:latin typeface="Trebuchet MS"/>
                <a:cs typeface="Trebuchet MS"/>
              </a:rPr>
              <a:t>Find</a:t>
            </a:r>
            <a:r>
              <a:rPr b="1" spc="409" dirty="0">
                <a:solidFill>
                  <a:srgbClr val="636363"/>
                </a:solidFill>
                <a:latin typeface="Trebuchet MS"/>
                <a:cs typeface="Trebuchet MS"/>
              </a:rPr>
              <a:t> </a:t>
            </a:r>
            <a:r>
              <a:rPr b="1" spc="-40" dirty="0">
                <a:solidFill>
                  <a:srgbClr val="636363"/>
                </a:solidFill>
                <a:latin typeface="Trebuchet MS"/>
                <a:cs typeface="Trebuchet MS"/>
              </a:rPr>
              <a:t>Key=(A,B)</a:t>
            </a:r>
            <a:endParaRPr dirty="0">
              <a:solidFill>
                <a:prstClr val="black"/>
              </a:solidFill>
              <a:latin typeface="Trebuchet MS"/>
              <a:cs typeface="Trebuchet MS"/>
            </a:endParaRPr>
          </a:p>
        </p:txBody>
      </p:sp>
      <p:sp>
        <p:nvSpPr>
          <p:cNvPr id="68" name="object 5"/>
          <p:cNvSpPr/>
          <p:nvPr/>
        </p:nvSpPr>
        <p:spPr>
          <a:xfrm>
            <a:off x="2224024" y="3303143"/>
            <a:ext cx="2962910" cy="826769"/>
          </a:xfrm>
          <a:custGeom>
            <a:avLst/>
            <a:gdLst/>
            <a:ahLst/>
            <a:cxnLst/>
            <a:rect l="l" t="t" r="r" b="b"/>
            <a:pathLst>
              <a:path w="2962910" h="826770">
                <a:moveTo>
                  <a:pt x="2505456" y="1778"/>
                </a:moveTo>
                <a:lnTo>
                  <a:pt x="2467356" y="0"/>
                </a:lnTo>
                <a:lnTo>
                  <a:pt x="2466848" y="9652"/>
                </a:lnTo>
                <a:lnTo>
                  <a:pt x="2465705" y="17653"/>
                </a:lnTo>
                <a:lnTo>
                  <a:pt x="2448433" y="58674"/>
                </a:lnTo>
                <a:lnTo>
                  <a:pt x="2420493" y="93218"/>
                </a:lnTo>
                <a:lnTo>
                  <a:pt x="2391410" y="119634"/>
                </a:lnTo>
                <a:lnTo>
                  <a:pt x="2355723" y="145796"/>
                </a:lnTo>
                <a:lnTo>
                  <a:pt x="2313686" y="171577"/>
                </a:lnTo>
                <a:lnTo>
                  <a:pt x="2265934" y="196850"/>
                </a:lnTo>
                <a:lnTo>
                  <a:pt x="2212721" y="221107"/>
                </a:lnTo>
                <a:lnTo>
                  <a:pt x="2174494" y="236855"/>
                </a:lnTo>
                <a:lnTo>
                  <a:pt x="2134108" y="252095"/>
                </a:lnTo>
                <a:lnTo>
                  <a:pt x="2091944" y="266573"/>
                </a:lnTo>
                <a:lnTo>
                  <a:pt x="2047748" y="280670"/>
                </a:lnTo>
                <a:lnTo>
                  <a:pt x="2001901" y="294132"/>
                </a:lnTo>
                <a:lnTo>
                  <a:pt x="1954403" y="306959"/>
                </a:lnTo>
                <a:lnTo>
                  <a:pt x="1905508" y="318897"/>
                </a:lnTo>
                <a:lnTo>
                  <a:pt x="1855216" y="330200"/>
                </a:lnTo>
                <a:lnTo>
                  <a:pt x="1803527" y="340741"/>
                </a:lnTo>
                <a:lnTo>
                  <a:pt x="1750822" y="350520"/>
                </a:lnTo>
                <a:lnTo>
                  <a:pt x="1696974" y="359283"/>
                </a:lnTo>
                <a:lnTo>
                  <a:pt x="1642237" y="367284"/>
                </a:lnTo>
                <a:lnTo>
                  <a:pt x="1586865" y="374269"/>
                </a:lnTo>
                <a:lnTo>
                  <a:pt x="1530731" y="380238"/>
                </a:lnTo>
                <a:lnTo>
                  <a:pt x="1473962" y="385191"/>
                </a:lnTo>
                <a:lnTo>
                  <a:pt x="1416685" y="389128"/>
                </a:lnTo>
                <a:lnTo>
                  <a:pt x="1359154" y="392049"/>
                </a:lnTo>
                <a:lnTo>
                  <a:pt x="1301496" y="393700"/>
                </a:lnTo>
                <a:lnTo>
                  <a:pt x="1185672" y="395224"/>
                </a:lnTo>
                <a:lnTo>
                  <a:pt x="1127252" y="397002"/>
                </a:lnTo>
                <a:lnTo>
                  <a:pt x="1068959" y="399923"/>
                </a:lnTo>
                <a:lnTo>
                  <a:pt x="1011047" y="403987"/>
                </a:lnTo>
                <a:lnTo>
                  <a:pt x="953643" y="409067"/>
                </a:lnTo>
                <a:lnTo>
                  <a:pt x="896747" y="415163"/>
                </a:lnTo>
                <a:lnTo>
                  <a:pt x="840613" y="422275"/>
                </a:lnTo>
                <a:lnTo>
                  <a:pt x="785241" y="430276"/>
                </a:lnTo>
                <a:lnTo>
                  <a:pt x="730758" y="439293"/>
                </a:lnTo>
                <a:lnTo>
                  <a:pt x="677291" y="449199"/>
                </a:lnTo>
                <a:lnTo>
                  <a:pt x="624967" y="459867"/>
                </a:lnTo>
                <a:lnTo>
                  <a:pt x="573913" y="471297"/>
                </a:lnTo>
                <a:lnTo>
                  <a:pt x="524129" y="483616"/>
                </a:lnTo>
                <a:lnTo>
                  <a:pt x="475996" y="496570"/>
                </a:lnTo>
                <a:lnTo>
                  <a:pt x="429260" y="510159"/>
                </a:lnTo>
                <a:lnTo>
                  <a:pt x="384302" y="524510"/>
                </a:lnTo>
                <a:lnTo>
                  <a:pt x="340995" y="539496"/>
                </a:lnTo>
                <a:lnTo>
                  <a:pt x="299720" y="554990"/>
                </a:lnTo>
                <a:lnTo>
                  <a:pt x="260477" y="571119"/>
                </a:lnTo>
                <a:lnTo>
                  <a:pt x="223266" y="587756"/>
                </a:lnTo>
                <a:lnTo>
                  <a:pt x="188214" y="605028"/>
                </a:lnTo>
                <a:lnTo>
                  <a:pt x="140208" y="631571"/>
                </a:lnTo>
                <a:lnTo>
                  <a:pt x="97663" y="659257"/>
                </a:lnTo>
                <a:lnTo>
                  <a:pt x="69113" y="681240"/>
                </a:lnTo>
                <a:lnTo>
                  <a:pt x="69113" y="732675"/>
                </a:lnTo>
                <a:lnTo>
                  <a:pt x="59944" y="749681"/>
                </a:lnTo>
                <a:lnTo>
                  <a:pt x="68008" y="734695"/>
                </a:lnTo>
                <a:lnTo>
                  <a:pt x="69113" y="732675"/>
                </a:lnTo>
                <a:lnTo>
                  <a:pt x="69113" y="681240"/>
                </a:lnTo>
                <a:lnTo>
                  <a:pt x="61214" y="687832"/>
                </a:lnTo>
                <a:lnTo>
                  <a:pt x="50292" y="697738"/>
                </a:lnTo>
                <a:lnTo>
                  <a:pt x="40386" y="707517"/>
                </a:lnTo>
                <a:lnTo>
                  <a:pt x="38989" y="708787"/>
                </a:lnTo>
                <a:lnTo>
                  <a:pt x="37846" y="710311"/>
                </a:lnTo>
                <a:lnTo>
                  <a:pt x="36957" y="712089"/>
                </a:lnTo>
                <a:lnTo>
                  <a:pt x="35077" y="715568"/>
                </a:lnTo>
                <a:lnTo>
                  <a:pt x="0" y="698627"/>
                </a:lnTo>
                <a:lnTo>
                  <a:pt x="1778" y="826389"/>
                </a:lnTo>
                <a:lnTo>
                  <a:pt x="101053" y="749681"/>
                </a:lnTo>
                <a:lnTo>
                  <a:pt x="102870" y="748284"/>
                </a:lnTo>
                <a:lnTo>
                  <a:pt x="69570" y="732218"/>
                </a:lnTo>
                <a:lnTo>
                  <a:pt x="71691" y="730123"/>
                </a:lnTo>
                <a:lnTo>
                  <a:pt x="76073" y="725805"/>
                </a:lnTo>
                <a:lnTo>
                  <a:pt x="107442" y="699389"/>
                </a:lnTo>
                <a:lnTo>
                  <a:pt x="145288" y="673100"/>
                </a:lnTo>
                <a:lnTo>
                  <a:pt x="189357" y="647446"/>
                </a:lnTo>
                <a:lnTo>
                  <a:pt x="238760" y="622554"/>
                </a:lnTo>
                <a:lnTo>
                  <a:pt x="274955" y="606425"/>
                </a:lnTo>
                <a:lnTo>
                  <a:pt x="313182" y="590677"/>
                </a:lnTo>
                <a:lnTo>
                  <a:pt x="353441" y="575564"/>
                </a:lnTo>
                <a:lnTo>
                  <a:pt x="395859" y="560832"/>
                </a:lnTo>
                <a:lnTo>
                  <a:pt x="439928" y="546735"/>
                </a:lnTo>
                <a:lnTo>
                  <a:pt x="485775" y="533400"/>
                </a:lnTo>
                <a:lnTo>
                  <a:pt x="533273" y="520573"/>
                </a:lnTo>
                <a:lnTo>
                  <a:pt x="582168" y="508508"/>
                </a:lnTo>
                <a:lnTo>
                  <a:pt x="632587" y="497078"/>
                </a:lnTo>
                <a:lnTo>
                  <a:pt x="684149" y="486664"/>
                </a:lnTo>
                <a:lnTo>
                  <a:pt x="736981" y="476885"/>
                </a:lnTo>
                <a:lnTo>
                  <a:pt x="790702" y="467995"/>
                </a:lnTo>
                <a:lnTo>
                  <a:pt x="845439" y="459994"/>
                </a:lnTo>
                <a:lnTo>
                  <a:pt x="900938" y="453009"/>
                </a:lnTo>
                <a:lnTo>
                  <a:pt x="956945" y="446913"/>
                </a:lnTo>
                <a:lnTo>
                  <a:pt x="1013714" y="441960"/>
                </a:lnTo>
                <a:lnTo>
                  <a:pt x="1070864" y="438023"/>
                </a:lnTo>
                <a:lnTo>
                  <a:pt x="1128395" y="435102"/>
                </a:lnTo>
                <a:lnTo>
                  <a:pt x="1186180" y="433324"/>
                </a:lnTo>
                <a:lnTo>
                  <a:pt x="1302639" y="431800"/>
                </a:lnTo>
                <a:lnTo>
                  <a:pt x="1361059" y="430022"/>
                </a:lnTo>
                <a:lnTo>
                  <a:pt x="1419352" y="427228"/>
                </a:lnTo>
                <a:lnTo>
                  <a:pt x="1477264" y="423164"/>
                </a:lnTo>
                <a:lnTo>
                  <a:pt x="1534795" y="418084"/>
                </a:lnTo>
                <a:lnTo>
                  <a:pt x="1591564" y="411988"/>
                </a:lnTo>
                <a:lnTo>
                  <a:pt x="1647825" y="404876"/>
                </a:lnTo>
                <a:lnTo>
                  <a:pt x="1703197" y="396875"/>
                </a:lnTo>
                <a:lnTo>
                  <a:pt x="1757807" y="387985"/>
                </a:lnTo>
                <a:lnTo>
                  <a:pt x="1811147" y="378079"/>
                </a:lnTo>
                <a:lnTo>
                  <a:pt x="1863598" y="367411"/>
                </a:lnTo>
                <a:lnTo>
                  <a:pt x="1914525" y="355854"/>
                </a:lnTo>
                <a:lnTo>
                  <a:pt x="1964309" y="343662"/>
                </a:lnTo>
                <a:lnTo>
                  <a:pt x="2012569" y="330581"/>
                </a:lnTo>
                <a:lnTo>
                  <a:pt x="2059305" y="316992"/>
                </a:lnTo>
                <a:lnTo>
                  <a:pt x="2104390" y="302641"/>
                </a:lnTo>
                <a:lnTo>
                  <a:pt x="2147697" y="287655"/>
                </a:lnTo>
                <a:lnTo>
                  <a:pt x="2188845" y="272034"/>
                </a:lnTo>
                <a:lnTo>
                  <a:pt x="2228215" y="255905"/>
                </a:lnTo>
                <a:lnTo>
                  <a:pt x="2265299" y="239395"/>
                </a:lnTo>
                <a:lnTo>
                  <a:pt x="2300351" y="222250"/>
                </a:lnTo>
                <a:lnTo>
                  <a:pt x="2348357" y="195580"/>
                </a:lnTo>
                <a:lnTo>
                  <a:pt x="2390902" y="167767"/>
                </a:lnTo>
                <a:lnTo>
                  <a:pt x="2427351" y="139065"/>
                </a:lnTo>
                <a:lnTo>
                  <a:pt x="2457704" y="109093"/>
                </a:lnTo>
                <a:lnTo>
                  <a:pt x="2481199" y="77978"/>
                </a:lnTo>
                <a:lnTo>
                  <a:pt x="2501011" y="34163"/>
                </a:lnTo>
                <a:lnTo>
                  <a:pt x="2504948" y="11557"/>
                </a:lnTo>
                <a:lnTo>
                  <a:pt x="2505456" y="1778"/>
                </a:lnTo>
                <a:close/>
              </a:path>
              <a:path w="2962910" h="826770">
                <a:moveTo>
                  <a:pt x="2962402" y="1778"/>
                </a:moveTo>
                <a:lnTo>
                  <a:pt x="2924302" y="0"/>
                </a:lnTo>
                <a:lnTo>
                  <a:pt x="2923413" y="19304"/>
                </a:lnTo>
                <a:lnTo>
                  <a:pt x="2920873" y="36830"/>
                </a:lnTo>
                <a:lnTo>
                  <a:pt x="2903474" y="89662"/>
                </a:lnTo>
                <a:lnTo>
                  <a:pt x="2884170" y="124460"/>
                </a:lnTo>
                <a:lnTo>
                  <a:pt x="2859151" y="158877"/>
                </a:lnTo>
                <a:lnTo>
                  <a:pt x="2828798" y="192278"/>
                </a:lnTo>
                <a:lnTo>
                  <a:pt x="2793365" y="224282"/>
                </a:lnTo>
                <a:lnTo>
                  <a:pt x="2753487" y="254508"/>
                </a:lnTo>
                <a:lnTo>
                  <a:pt x="2709545" y="282702"/>
                </a:lnTo>
                <a:lnTo>
                  <a:pt x="2662047" y="308356"/>
                </a:lnTo>
                <a:lnTo>
                  <a:pt x="2611501" y="331470"/>
                </a:lnTo>
                <a:lnTo>
                  <a:pt x="2558415" y="351409"/>
                </a:lnTo>
                <a:lnTo>
                  <a:pt x="2503170" y="367792"/>
                </a:lnTo>
                <a:lnTo>
                  <a:pt x="2446401" y="380619"/>
                </a:lnTo>
                <a:lnTo>
                  <a:pt x="2388489" y="389509"/>
                </a:lnTo>
                <a:lnTo>
                  <a:pt x="2329942" y="393954"/>
                </a:lnTo>
                <a:lnTo>
                  <a:pt x="2270506" y="395224"/>
                </a:lnTo>
                <a:lnTo>
                  <a:pt x="2239645" y="397129"/>
                </a:lnTo>
                <a:lnTo>
                  <a:pt x="2178558" y="404114"/>
                </a:lnTo>
                <a:lnTo>
                  <a:pt x="2118487" y="415417"/>
                </a:lnTo>
                <a:lnTo>
                  <a:pt x="2059813" y="430784"/>
                </a:lnTo>
                <a:lnTo>
                  <a:pt x="2003171" y="449961"/>
                </a:lnTo>
                <a:lnTo>
                  <a:pt x="1948815" y="472440"/>
                </a:lnTo>
                <a:lnTo>
                  <a:pt x="1897380" y="498094"/>
                </a:lnTo>
                <a:lnTo>
                  <a:pt x="1849120" y="526415"/>
                </a:lnTo>
                <a:lnTo>
                  <a:pt x="1804670" y="557403"/>
                </a:lnTo>
                <a:lnTo>
                  <a:pt x="1764538" y="590804"/>
                </a:lnTo>
                <a:lnTo>
                  <a:pt x="1728978" y="626110"/>
                </a:lnTo>
                <a:lnTo>
                  <a:pt x="1706778" y="652500"/>
                </a:lnTo>
                <a:lnTo>
                  <a:pt x="1706778" y="721017"/>
                </a:lnTo>
                <a:lnTo>
                  <a:pt x="1706778" y="652500"/>
                </a:lnTo>
                <a:lnTo>
                  <a:pt x="1672971" y="703326"/>
                </a:lnTo>
                <a:lnTo>
                  <a:pt x="1671955" y="706120"/>
                </a:lnTo>
                <a:lnTo>
                  <a:pt x="1670342" y="711250"/>
                </a:lnTo>
                <a:lnTo>
                  <a:pt x="1632712" y="701167"/>
                </a:lnTo>
                <a:lnTo>
                  <a:pt x="1658366" y="826389"/>
                </a:lnTo>
                <a:lnTo>
                  <a:pt x="1734972" y="740029"/>
                </a:lnTo>
                <a:lnTo>
                  <a:pt x="1743202" y="730758"/>
                </a:lnTo>
                <a:lnTo>
                  <a:pt x="1707121" y="721106"/>
                </a:lnTo>
                <a:lnTo>
                  <a:pt x="1707553" y="719709"/>
                </a:lnTo>
                <a:lnTo>
                  <a:pt x="1708912" y="717423"/>
                </a:lnTo>
                <a:lnTo>
                  <a:pt x="1716913" y="703961"/>
                </a:lnTo>
                <a:lnTo>
                  <a:pt x="1741805" y="669290"/>
                </a:lnTo>
                <a:lnTo>
                  <a:pt x="1772412" y="635762"/>
                </a:lnTo>
                <a:lnTo>
                  <a:pt x="1807718" y="603631"/>
                </a:lnTo>
                <a:lnTo>
                  <a:pt x="1847723" y="573278"/>
                </a:lnTo>
                <a:lnTo>
                  <a:pt x="1891538" y="545084"/>
                </a:lnTo>
                <a:lnTo>
                  <a:pt x="1939036" y="519303"/>
                </a:lnTo>
                <a:lnTo>
                  <a:pt x="1989709" y="496189"/>
                </a:lnTo>
                <a:lnTo>
                  <a:pt x="2042795" y="476250"/>
                </a:lnTo>
                <a:lnTo>
                  <a:pt x="2098040" y="459613"/>
                </a:lnTo>
                <a:lnTo>
                  <a:pt x="2154809" y="446786"/>
                </a:lnTo>
                <a:lnTo>
                  <a:pt x="2212594" y="437896"/>
                </a:lnTo>
                <a:lnTo>
                  <a:pt x="2271141" y="433324"/>
                </a:lnTo>
                <a:lnTo>
                  <a:pt x="2332101" y="432054"/>
                </a:lnTo>
                <a:lnTo>
                  <a:pt x="2362835" y="430276"/>
                </a:lnTo>
                <a:lnTo>
                  <a:pt x="2423922" y="423164"/>
                </a:lnTo>
                <a:lnTo>
                  <a:pt x="2484120" y="411861"/>
                </a:lnTo>
                <a:lnTo>
                  <a:pt x="2542540" y="396367"/>
                </a:lnTo>
                <a:lnTo>
                  <a:pt x="2599309" y="377190"/>
                </a:lnTo>
                <a:lnTo>
                  <a:pt x="2653538" y="354711"/>
                </a:lnTo>
                <a:lnTo>
                  <a:pt x="2704973" y="329057"/>
                </a:lnTo>
                <a:lnTo>
                  <a:pt x="2753233" y="300482"/>
                </a:lnTo>
                <a:lnTo>
                  <a:pt x="2797683" y="269494"/>
                </a:lnTo>
                <a:lnTo>
                  <a:pt x="2837942" y="236093"/>
                </a:lnTo>
                <a:lnTo>
                  <a:pt x="2873502" y="200533"/>
                </a:lnTo>
                <a:lnTo>
                  <a:pt x="2903855" y="163195"/>
                </a:lnTo>
                <a:lnTo>
                  <a:pt x="2928620" y="124333"/>
                </a:lnTo>
                <a:lnTo>
                  <a:pt x="2947035" y="83820"/>
                </a:lnTo>
                <a:lnTo>
                  <a:pt x="2958465" y="42291"/>
                </a:lnTo>
                <a:lnTo>
                  <a:pt x="2961513" y="21209"/>
                </a:lnTo>
                <a:lnTo>
                  <a:pt x="2962402" y="1778"/>
                </a:lnTo>
                <a:close/>
              </a:path>
            </a:pathLst>
          </a:custGeom>
          <a:solidFill>
            <a:srgbClr val="636363"/>
          </a:solidFill>
        </p:spPr>
        <p:txBody>
          <a:bodyPr wrap="square" lIns="0" tIns="0" rIns="0" bIns="0" rtlCol="0"/>
          <a:lstStyle/>
          <a:p>
            <a:endParaRPr>
              <a:solidFill>
                <a:prstClr val="black"/>
              </a:solidFill>
            </a:endParaRPr>
          </a:p>
        </p:txBody>
      </p:sp>
      <p:sp>
        <p:nvSpPr>
          <p:cNvPr id="69" name="object 6"/>
          <p:cNvSpPr/>
          <p:nvPr/>
        </p:nvSpPr>
        <p:spPr>
          <a:xfrm>
            <a:off x="5483859" y="3303905"/>
            <a:ext cx="160020" cy="826135"/>
          </a:xfrm>
          <a:custGeom>
            <a:avLst/>
            <a:gdLst/>
            <a:ahLst/>
            <a:cxnLst/>
            <a:rect l="l" t="t" r="r" b="b"/>
            <a:pathLst>
              <a:path w="160020" h="826135">
                <a:moveTo>
                  <a:pt x="0" y="710311"/>
                </a:moveTo>
                <a:lnTo>
                  <a:pt x="55117" y="825626"/>
                </a:lnTo>
                <a:lnTo>
                  <a:pt x="104735" y="730757"/>
                </a:lnTo>
                <a:lnTo>
                  <a:pt x="75945" y="730757"/>
                </a:lnTo>
                <a:lnTo>
                  <a:pt x="37845" y="730122"/>
                </a:lnTo>
                <a:lnTo>
                  <a:pt x="38210" y="711032"/>
                </a:lnTo>
                <a:lnTo>
                  <a:pt x="0" y="710311"/>
                </a:lnTo>
                <a:close/>
              </a:path>
              <a:path w="160020" h="826135">
                <a:moveTo>
                  <a:pt x="38210" y="711032"/>
                </a:moveTo>
                <a:lnTo>
                  <a:pt x="37845" y="730122"/>
                </a:lnTo>
                <a:lnTo>
                  <a:pt x="75945" y="730757"/>
                </a:lnTo>
                <a:lnTo>
                  <a:pt x="76203" y="711750"/>
                </a:lnTo>
                <a:lnTo>
                  <a:pt x="38210" y="711032"/>
                </a:lnTo>
                <a:close/>
              </a:path>
              <a:path w="160020" h="826135">
                <a:moveTo>
                  <a:pt x="76203" y="711750"/>
                </a:moveTo>
                <a:lnTo>
                  <a:pt x="75945" y="730757"/>
                </a:lnTo>
                <a:lnTo>
                  <a:pt x="104735" y="730757"/>
                </a:lnTo>
                <a:lnTo>
                  <a:pt x="114300" y="712469"/>
                </a:lnTo>
                <a:lnTo>
                  <a:pt x="76203" y="711750"/>
                </a:lnTo>
                <a:close/>
              </a:path>
              <a:path w="160020" h="826135">
                <a:moveTo>
                  <a:pt x="88459" y="395829"/>
                </a:moveTo>
                <a:lnTo>
                  <a:pt x="87884" y="395986"/>
                </a:lnTo>
                <a:lnTo>
                  <a:pt x="85216" y="397382"/>
                </a:lnTo>
                <a:lnTo>
                  <a:pt x="81152" y="401193"/>
                </a:lnTo>
                <a:lnTo>
                  <a:pt x="80010" y="402208"/>
                </a:lnTo>
                <a:lnTo>
                  <a:pt x="79120" y="403225"/>
                </a:lnTo>
                <a:lnTo>
                  <a:pt x="78231" y="404368"/>
                </a:lnTo>
                <a:lnTo>
                  <a:pt x="76326" y="407288"/>
                </a:lnTo>
                <a:lnTo>
                  <a:pt x="75691" y="408050"/>
                </a:lnTo>
                <a:lnTo>
                  <a:pt x="75311" y="408813"/>
                </a:lnTo>
                <a:lnTo>
                  <a:pt x="74802" y="409701"/>
                </a:lnTo>
                <a:lnTo>
                  <a:pt x="72898" y="413638"/>
                </a:lnTo>
                <a:lnTo>
                  <a:pt x="61722" y="453517"/>
                </a:lnTo>
                <a:lnTo>
                  <a:pt x="54482" y="498856"/>
                </a:lnTo>
                <a:lnTo>
                  <a:pt x="52704" y="511682"/>
                </a:lnTo>
                <a:lnTo>
                  <a:pt x="51180" y="525526"/>
                </a:lnTo>
                <a:lnTo>
                  <a:pt x="49529" y="539750"/>
                </a:lnTo>
                <a:lnTo>
                  <a:pt x="48005" y="554989"/>
                </a:lnTo>
                <a:lnTo>
                  <a:pt x="44068" y="602869"/>
                </a:lnTo>
                <a:lnTo>
                  <a:pt x="39750" y="673100"/>
                </a:lnTo>
                <a:lnTo>
                  <a:pt x="38210" y="711032"/>
                </a:lnTo>
                <a:lnTo>
                  <a:pt x="76203" y="711750"/>
                </a:lnTo>
                <a:lnTo>
                  <a:pt x="77850" y="675132"/>
                </a:lnTo>
                <a:lnTo>
                  <a:pt x="79755" y="639826"/>
                </a:lnTo>
                <a:lnTo>
                  <a:pt x="84581" y="573913"/>
                </a:lnTo>
                <a:lnTo>
                  <a:pt x="89026" y="529844"/>
                </a:lnTo>
                <a:lnTo>
                  <a:pt x="90424" y="516763"/>
                </a:lnTo>
                <a:lnTo>
                  <a:pt x="92201" y="503808"/>
                </a:lnTo>
                <a:lnTo>
                  <a:pt x="93725" y="492125"/>
                </a:lnTo>
                <a:lnTo>
                  <a:pt x="95503" y="480949"/>
                </a:lnTo>
                <a:lnTo>
                  <a:pt x="104139" y="439293"/>
                </a:lnTo>
                <a:lnTo>
                  <a:pt x="106538" y="431800"/>
                </a:lnTo>
                <a:lnTo>
                  <a:pt x="101091" y="431800"/>
                </a:lnTo>
                <a:lnTo>
                  <a:pt x="107806" y="428107"/>
                </a:lnTo>
                <a:lnTo>
                  <a:pt x="108811" y="426965"/>
                </a:lnTo>
                <a:lnTo>
                  <a:pt x="108965" y="426719"/>
                </a:lnTo>
                <a:lnTo>
                  <a:pt x="109474" y="426212"/>
                </a:lnTo>
                <a:lnTo>
                  <a:pt x="112939" y="426212"/>
                </a:lnTo>
                <a:lnTo>
                  <a:pt x="114680" y="424688"/>
                </a:lnTo>
                <a:lnTo>
                  <a:pt x="116712" y="422656"/>
                </a:lnTo>
                <a:lnTo>
                  <a:pt x="117475" y="421513"/>
                </a:lnTo>
                <a:lnTo>
                  <a:pt x="119506" y="418592"/>
                </a:lnTo>
                <a:lnTo>
                  <a:pt x="120523" y="417068"/>
                </a:lnTo>
                <a:lnTo>
                  <a:pt x="120903" y="416178"/>
                </a:lnTo>
                <a:lnTo>
                  <a:pt x="123698" y="410463"/>
                </a:lnTo>
                <a:lnTo>
                  <a:pt x="125938" y="404368"/>
                </a:lnTo>
                <a:lnTo>
                  <a:pt x="127449" y="399669"/>
                </a:lnTo>
                <a:lnTo>
                  <a:pt x="86232" y="399669"/>
                </a:lnTo>
                <a:lnTo>
                  <a:pt x="87204" y="398271"/>
                </a:lnTo>
                <a:lnTo>
                  <a:pt x="87333" y="398086"/>
                </a:lnTo>
                <a:lnTo>
                  <a:pt x="87809" y="397382"/>
                </a:lnTo>
                <a:lnTo>
                  <a:pt x="88011" y="397001"/>
                </a:lnTo>
                <a:lnTo>
                  <a:pt x="88459" y="395829"/>
                </a:lnTo>
                <a:close/>
              </a:path>
              <a:path w="160020" h="826135">
                <a:moveTo>
                  <a:pt x="107806" y="428107"/>
                </a:moveTo>
                <a:lnTo>
                  <a:pt x="101091" y="431800"/>
                </a:lnTo>
                <a:lnTo>
                  <a:pt x="103124" y="431292"/>
                </a:lnTo>
                <a:lnTo>
                  <a:pt x="105155" y="430656"/>
                </a:lnTo>
                <a:lnTo>
                  <a:pt x="107225" y="430092"/>
                </a:lnTo>
                <a:lnTo>
                  <a:pt x="107589" y="429387"/>
                </a:lnTo>
                <a:lnTo>
                  <a:pt x="106679" y="429387"/>
                </a:lnTo>
                <a:lnTo>
                  <a:pt x="107806" y="428107"/>
                </a:lnTo>
                <a:close/>
              </a:path>
              <a:path w="160020" h="826135">
                <a:moveTo>
                  <a:pt x="107225" y="430092"/>
                </a:moveTo>
                <a:lnTo>
                  <a:pt x="105155" y="430656"/>
                </a:lnTo>
                <a:lnTo>
                  <a:pt x="103124" y="431292"/>
                </a:lnTo>
                <a:lnTo>
                  <a:pt x="101091" y="431800"/>
                </a:lnTo>
                <a:lnTo>
                  <a:pt x="106538" y="431800"/>
                </a:lnTo>
                <a:lnTo>
                  <a:pt x="106934" y="430656"/>
                </a:lnTo>
                <a:lnTo>
                  <a:pt x="107225" y="430092"/>
                </a:lnTo>
                <a:close/>
              </a:path>
              <a:path w="160020" h="826135">
                <a:moveTo>
                  <a:pt x="111434" y="427608"/>
                </a:moveTo>
                <a:lnTo>
                  <a:pt x="108712" y="427608"/>
                </a:lnTo>
                <a:lnTo>
                  <a:pt x="108338" y="427935"/>
                </a:lnTo>
                <a:lnTo>
                  <a:pt x="107225" y="430092"/>
                </a:lnTo>
                <a:lnTo>
                  <a:pt x="107950" y="429894"/>
                </a:lnTo>
                <a:lnTo>
                  <a:pt x="110489" y="428497"/>
                </a:lnTo>
                <a:lnTo>
                  <a:pt x="111434" y="427608"/>
                </a:lnTo>
                <a:close/>
              </a:path>
              <a:path w="160020" h="826135">
                <a:moveTo>
                  <a:pt x="108240" y="427868"/>
                </a:moveTo>
                <a:lnTo>
                  <a:pt x="107806" y="428107"/>
                </a:lnTo>
                <a:lnTo>
                  <a:pt x="106679" y="429387"/>
                </a:lnTo>
                <a:lnTo>
                  <a:pt x="108024" y="428210"/>
                </a:lnTo>
                <a:lnTo>
                  <a:pt x="108240" y="427868"/>
                </a:lnTo>
                <a:close/>
              </a:path>
              <a:path w="160020" h="826135">
                <a:moveTo>
                  <a:pt x="108024" y="428210"/>
                </a:moveTo>
                <a:lnTo>
                  <a:pt x="106679" y="429387"/>
                </a:lnTo>
                <a:lnTo>
                  <a:pt x="107589" y="429387"/>
                </a:lnTo>
                <a:lnTo>
                  <a:pt x="107720" y="429132"/>
                </a:lnTo>
                <a:lnTo>
                  <a:pt x="107441" y="429132"/>
                </a:lnTo>
                <a:lnTo>
                  <a:pt x="108024" y="428210"/>
                </a:lnTo>
                <a:close/>
              </a:path>
              <a:path w="160020" h="826135">
                <a:moveTo>
                  <a:pt x="108175" y="428078"/>
                </a:moveTo>
                <a:lnTo>
                  <a:pt x="108024" y="428210"/>
                </a:lnTo>
                <a:lnTo>
                  <a:pt x="107441" y="429132"/>
                </a:lnTo>
                <a:lnTo>
                  <a:pt x="108175" y="428078"/>
                </a:lnTo>
                <a:close/>
              </a:path>
              <a:path w="160020" h="826135">
                <a:moveTo>
                  <a:pt x="108338" y="427935"/>
                </a:moveTo>
                <a:lnTo>
                  <a:pt x="108175" y="428078"/>
                </a:lnTo>
                <a:lnTo>
                  <a:pt x="107441" y="429132"/>
                </a:lnTo>
                <a:lnTo>
                  <a:pt x="107720" y="429132"/>
                </a:lnTo>
                <a:lnTo>
                  <a:pt x="108338" y="427935"/>
                </a:lnTo>
                <a:close/>
              </a:path>
              <a:path w="160020" h="826135">
                <a:moveTo>
                  <a:pt x="108372" y="427795"/>
                </a:moveTo>
                <a:lnTo>
                  <a:pt x="108240" y="427868"/>
                </a:lnTo>
                <a:lnTo>
                  <a:pt x="108024" y="428210"/>
                </a:lnTo>
                <a:lnTo>
                  <a:pt x="108175" y="428078"/>
                </a:lnTo>
                <a:lnTo>
                  <a:pt x="108372" y="427795"/>
                </a:lnTo>
                <a:close/>
              </a:path>
              <a:path w="160020" h="826135">
                <a:moveTo>
                  <a:pt x="108811" y="426965"/>
                </a:moveTo>
                <a:lnTo>
                  <a:pt x="107806" y="428107"/>
                </a:lnTo>
                <a:lnTo>
                  <a:pt x="108240" y="427868"/>
                </a:lnTo>
                <a:lnTo>
                  <a:pt x="108811" y="426965"/>
                </a:lnTo>
                <a:close/>
              </a:path>
              <a:path w="160020" h="826135">
                <a:moveTo>
                  <a:pt x="108425" y="427766"/>
                </a:moveTo>
                <a:lnTo>
                  <a:pt x="108175" y="428078"/>
                </a:lnTo>
                <a:lnTo>
                  <a:pt x="108338" y="427935"/>
                </a:lnTo>
                <a:lnTo>
                  <a:pt x="108425" y="427766"/>
                </a:lnTo>
                <a:close/>
              </a:path>
              <a:path w="160020" h="826135">
                <a:moveTo>
                  <a:pt x="108712" y="427608"/>
                </a:moveTo>
                <a:lnTo>
                  <a:pt x="108425" y="427766"/>
                </a:lnTo>
                <a:lnTo>
                  <a:pt x="108338" y="427935"/>
                </a:lnTo>
                <a:lnTo>
                  <a:pt x="108712" y="427608"/>
                </a:lnTo>
                <a:close/>
              </a:path>
              <a:path w="160020" h="826135">
                <a:moveTo>
                  <a:pt x="108879" y="426887"/>
                </a:moveTo>
                <a:lnTo>
                  <a:pt x="108240" y="427868"/>
                </a:lnTo>
                <a:lnTo>
                  <a:pt x="108372" y="427795"/>
                </a:lnTo>
                <a:lnTo>
                  <a:pt x="108521" y="427581"/>
                </a:lnTo>
                <a:lnTo>
                  <a:pt x="108879" y="426887"/>
                </a:lnTo>
                <a:close/>
              </a:path>
              <a:path w="160020" h="826135">
                <a:moveTo>
                  <a:pt x="108521" y="427581"/>
                </a:moveTo>
                <a:lnTo>
                  <a:pt x="108372" y="427795"/>
                </a:lnTo>
                <a:lnTo>
                  <a:pt x="108521" y="427581"/>
                </a:lnTo>
                <a:close/>
              </a:path>
              <a:path w="160020" h="826135">
                <a:moveTo>
                  <a:pt x="112939" y="426212"/>
                </a:moveTo>
                <a:lnTo>
                  <a:pt x="109474" y="426212"/>
                </a:lnTo>
                <a:lnTo>
                  <a:pt x="108521" y="427581"/>
                </a:lnTo>
                <a:lnTo>
                  <a:pt x="108425" y="427766"/>
                </a:lnTo>
                <a:lnTo>
                  <a:pt x="108712" y="427608"/>
                </a:lnTo>
                <a:lnTo>
                  <a:pt x="111434" y="427608"/>
                </a:lnTo>
                <a:lnTo>
                  <a:pt x="112939" y="426212"/>
                </a:lnTo>
                <a:close/>
              </a:path>
              <a:path w="160020" h="826135">
                <a:moveTo>
                  <a:pt x="109474" y="426212"/>
                </a:moveTo>
                <a:lnTo>
                  <a:pt x="108879" y="426887"/>
                </a:lnTo>
                <a:lnTo>
                  <a:pt x="108521" y="427581"/>
                </a:lnTo>
                <a:lnTo>
                  <a:pt x="109474" y="426212"/>
                </a:lnTo>
                <a:close/>
              </a:path>
              <a:path w="160020" h="826135">
                <a:moveTo>
                  <a:pt x="108965" y="426719"/>
                </a:moveTo>
                <a:lnTo>
                  <a:pt x="108811" y="426965"/>
                </a:lnTo>
                <a:lnTo>
                  <a:pt x="108965" y="426719"/>
                </a:lnTo>
                <a:close/>
              </a:path>
              <a:path w="160020" h="826135">
                <a:moveTo>
                  <a:pt x="109026" y="426719"/>
                </a:moveTo>
                <a:lnTo>
                  <a:pt x="108879" y="426887"/>
                </a:lnTo>
                <a:lnTo>
                  <a:pt x="109026" y="426719"/>
                </a:lnTo>
                <a:close/>
              </a:path>
              <a:path w="160020" h="826135">
                <a:moveTo>
                  <a:pt x="87429" y="398099"/>
                </a:moveTo>
                <a:lnTo>
                  <a:pt x="87257" y="398196"/>
                </a:lnTo>
                <a:lnTo>
                  <a:pt x="86232" y="399669"/>
                </a:lnTo>
                <a:lnTo>
                  <a:pt x="87095" y="398731"/>
                </a:lnTo>
                <a:lnTo>
                  <a:pt x="87429" y="398099"/>
                </a:lnTo>
                <a:close/>
              </a:path>
              <a:path w="160020" h="826135">
                <a:moveTo>
                  <a:pt x="87095" y="398731"/>
                </a:moveTo>
                <a:lnTo>
                  <a:pt x="86232" y="399669"/>
                </a:lnTo>
                <a:lnTo>
                  <a:pt x="127449" y="399669"/>
                </a:lnTo>
                <a:lnTo>
                  <a:pt x="127612" y="399161"/>
                </a:lnTo>
                <a:lnTo>
                  <a:pt x="86867" y="399161"/>
                </a:lnTo>
                <a:lnTo>
                  <a:pt x="87095" y="398731"/>
                </a:lnTo>
                <a:close/>
              </a:path>
              <a:path w="160020" h="826135">
                <a:moveTo>
                  <a:pt x="87152" y="398669"/>
                </a:moveTo>
                <a:lnTo>
                  <a:pt x="86867" y="399161"/>
                </a:lnTo>
                <a:lnTo>
                  <a:pt x="87152" y="398669"/>
                </a:lnTo>
                <a:close/>
              </a:path>
              <a:path w="160020" h="826135">
                <a:moveTo>
                  <a:pt x="129057" y="394081"/>
                </a:moveTo>
                <a:lnTo>
                  <a:pt x="94614" y="394081"/>
                </a:lnTo>
                <a:lnTo>
                  <a:pt x="87948" y="397809"/>
                </a:lnTo>
                <a:lnTo>
                  <a:pt x="87152" y="398669"/>
                </a:lnTo>
                <a:lnTo>
                  <a:pt x="86867" y="399161"/>
                </a:lnTo>
                <a:lnTo>
                  <a:pt x="127612" y="399161"/>
                </a:lnTo>
                <a:lnTo>
                  <a:pt x="128154" y="397467"/>
                </a:lnTo>
                <a:lnTo>
                  <a:pt x="129057" y="394081"/>
                </a:lnTo>
                <a:close/>
              </a:path>
              <a:path w="160020" h="826135">
                <a:moveTo>
                  <a:pt x="87507" y="398056"/>
                </a:moveTo>
                <a:lnTo>
                  <a:pt x="87095" y="398731"/>
                </a:lnTo>
                <a:lnTo>
                  <a:pt x="87507" y="398056"/>
                </a:lnTo>
                <a:close/>
              </a:path>
              <a:path w="160020" h="826135">
                <a:moveTo>
                  <a:pt x="87938" y="397815"/>
                </a:moveTo>
                <a:lnTo>
                  <a:pt x="87507" y="398056"/>
                </a:lnTo>
                <a:lnTo>
                  <a:pt x="87152" y="398669"/>
                </a:lnTo>
                <a:lnTo>
                  <a:pt x="87938" y="397815"/>
                </a:lnTo>
                <a:close/>
              </a:path>
              <a:path w="160020" h="826135">
                <a:moveTo>
                  <a:pt x="87333" y="398086"/>
                </a:moveTo>
                <a:lnTo>
                  <a:pt x="87122" y="398271"/>
                </a:lnTo>
                <a:lnTo>
                  <a:pt x="87257" y="398196"/>
                </a:lnTo>
                <a:close/>
              </a:path>
              <a:path w="160020" h="826135">
                <a:moveTo>
                  <a:pt x="87257" y="398196"/>
                </a:moveTo>
                <a:lnTo>
                  <a:pt x="87122" y="398271"/>
                </a:lnTo>
                <a:lnTo>
                  <a:pt x="87257" y="398196"/>
                </a:lnTo>
                <a:close/>
              </a:path>
              <a:path w="160020" h="826135">
                <a:moveTo>
                  <a:pt x="87525" y="397918"/>
                </a:moveTo>
                <a:lnTo>
                  <a:pt x="87368" y="398056"/>
                </a:lnTo>
                <a:lnTo>
                  <a:pt x="87257" y="398196"/>
                </a:lnTo>
                <a:lnTo>
                  <a:pt x="87429" y="398099"/>
                </a:lnTo>
                <a:lnTo>
                  <a:pt x="87525" y="397918"/>
                </a:lnTo>
                <a:close/>
              </a:path>
              <a:path w="160020" h="826135">
                <a:moveTo>
                  <a:pt x="87650" y="397809"/>
                </a:moveTo>
                <a:lnTo>
                  <a:pt x="87429" y="398099"/>
                </a:lnTo>
                <a:lnTo>
                  <a:pt x="87650" y="397809"/>
                </a:lnTo>
                <a:close/>
              </a:path>
              <a:path w="160020" h="826135">
                <a:moveTo>
                  <a:pt x="87764" y="397467"/>
                </a:moveTo>
                <a:lnTo>
                  <a:pt x="87333" y="398086"/>
                </a:lnTo>
                <a:lnTo>
                  <a:pt x="87525" y="397918"/>
                </a:lnTo>
                <a:lnTo>
                  <a:pt x="87764" y="397467"/>
                </a:lnTo>
                <a:close/>
              </a:path>
              <a:path w="160020" h="826135">
                <a:moveTo>
                  <a:pt x="89153" y="396494"/>
                </a:moveTo>
                <a:lnTo>
                  <a:pt x="87650" y="397809"/>
                </a:lnTo>
                <a:lnTo>
                  <a:pt x="87507" y="398056"/>
                </a:lnTo>
                <a:lnTo>
                  <a:pt x="87943" y="397809"/>
                </a:lnTo>
                <a:lnTo>
                  <a:pt x="89153" y="396494"/>
                </a:lnTo>
                <a:close/>
              </a:path>
              <a:path w="160020" h="826135">
                <a:moveTo>
                  <a:pt x="88264" y="396747"/>
                </a:moveTo>
                <a:lnTo>
                  <a:pt x="87742" y="397509"/>
                </a:lnTo>
                <a:lnTo>
                  <a:pt x="87525" y="397918"/>
                </a:lnTo>
                <a:lnTo>
                  <a:pt x="88264" y="396747"/>
                </a:lnTo>
                <a:close/>
              </a:path>
              <a:path w="160020" h="826135">
                <a:moveTo>
                  <a:pt x="90300" y="396494"/>
                </a:moveTo>
                <a:lnTo>
                  <a:pt x="89153" y="396494"/>
                </a:lnTo>
                <a:lnTo>
                  <a:pt x="87938" y="397815"/>
                </a:lnTo>
                <a:lnTo>
                  <a:pt x="90300" y="396494"/>
                </a:lnTo>
                <a:close/>
              </a:path>
              <a:path w="160020" h="826135">
                <a:moveTo>
                  <a:pt x="88863" y="396747"/>
                </a:moveTo>
                <a:lnTo>
                  <a:pt x="88264" y="396747"/>
                </a:lnTo>
                <a:lnTo>
                  <a:pt x="87650" y="397809"/>
                </a:lnTo>
                <a:lnTo>
                  <a:pt x="88863" y="396747"/>
                </a:lnTo>
                <a:close/>
              </a:path>
              <a:path w="160020" h="826135">
                <a:moveTo>
                  <a:pt x="94614" y="394081"/>
                </a:moveTo>
                <a:lnTo>
                  <a:pt x="92710" y="394588"/>
                </a:lnTo>
                <a:lnTo>
                  <a:pt x="90677" y="395224"/>
                </a:lnTo>
                <a:lnTo>
                  <a:pt x="88459" y="395829"/>
                </a:lnTo>
                <a:lnTo>
                  <a:pt x="88011" y="397001"/>
                </a:lnTo>
                <a:lnTo>
                  <a:pt x="87764" y="397467"/>
                </a:lnTo>
                <a:lnTo>
                  <a:pt x="88264" y="396747"/>
                </a:lnTo>
                <a:lnTo>
                  <a:pt x="88863" y="396747"/>
                </a:lnTo>
                <a:lnTo>
                  <a:pt x="89153" y="396494"/>
                </a:lnTo>
                <a:lnTo>
                  <a:pt x="90300" y="396494"/>
                </a:lnTo>
                <a:lnTo>
                  <a:pt x="94614" y="394081"/>
                </a:lnTo>
                <a:close/>
              </a:path>
              <a:path w="160020" h="826135">
                <a:moveTo>
                  <a:pt x="121538" y="0"/>
                </a:moveTo>
                <a:lnTo>
                  <a:pt x="121277" y="38988"/>
                </a:lnTo>
                <a:lnTo>
                  <a:pt x="120499" y="77469"/>
                </a:lnTo>
                <a:lnTo>
                  <a:pt x="117855" y="150875"/>
                </a:lnTo>
                <a:lnTo>
                  <a:pt x="113664" y="220218"/>
                </a:lnTo>
                <a:lnTo>
                  <a:pt x="109727" y="267334"/>
                </a:lnTo>
                <a:lnTo>
                  <a:pt x="108203" y="282194"/>
                </a:lnTo>
                <a:lnTo>
                  <a:pt x="106806" y="296163"/>
                </a:lnTo>
                <a:lnTo>
                  <a:pt x="101853" y="334137"/>
                </a:lnTo>
                <a:lnTo>
                  <a:pt x="94868" y="373761"/>
                </a:lnTo>
                <a:lnTo>
                  <a:pt x="88459" y="395829"/>
                </a:lnTo>
                <a:lnTo>
                  <a:pt x="90677" y="395224"/>
                </a:lnTo>
                <a:lnTo>
                  <a:pt x="92710" y="394588"/>
                </a:lnTo>
                <a:lnTo>
                  <a:pt x="94614" y="394081"/>
                </a:lnTo>
                <a:lnTo>
                  <a:pt x="129057" y="394081"/>
                </a:lnTo>
                <a:lnTo>
                  <a:pt x="130175" y="389889"/>
                </a:lnTo>
                <a:lnTo>
                  <a:pt x="137922" y="351027"/>
                </a:lnTo>
                <a:lnTo>
                  <a:pt x="144652" y="300227"/>
                </a:lnTo>
                <a:lnTo>
                  <a:pt x="147574" y="270890"/>
                </a:lnTo>
                <a:lnTo>
                  <a:pt x="149098" y="255269"/>
                </a:lnTo>
                <a:lnTo>
                  <a:pt x="153924" y="188340"/>
                </a:lnTo>
                <a:lnTo>
                  <a:pt x="157514" y="114300"/>
                </a:lnTo>
                <a:lnTo>
                  <a:pt x="159387" y="38607"/>
                </a:lnTo>
                <a:lnTo>
                  <a:pt x="159638" y="253"/>
                </a:lnTo>
                <a:lnTo>
                  <a:pt x="121538" y="0"/>
                </a:lnTo>
                <a:close/>
              </a:path>
            </a:pathLst>
          </a:custGeom>
          <a:solidFill>
            <a:srgbClr val="636363"/>
          </a:solidFill>
        </p:spPr>
        <p:txBody>
          <a:bodyPr wrap="square" lIns="0" tIns="0" rIns="0" bIns="0" rtlCol="0"/>
          <a:lstStyle/>
          <a:p>
            <a:endParaRPr>
              <a:solidFill>
                <a:prstClr val="black"/>
              </a:solidFill>
            </a:endParaRPr>
          </a:p>
        </p:txBody>
      </p:sp>
      <p:sp>
        <p:nvSpPr>
          <p:cNvPr id="70" name="object 7"/>
          <p:cNvSpPr/>
          <p:nvPr/>
        </p:nvSpPr>
        <p:spPr>
          <a:xfrm>
            <a:off x="6062471" y="3303271"/>
            <a:ext cx="1163320" cy="826769"/>
          </a:xfrm>
          <a:custGeom>
            <a:avLst/>
            <a:gdLst/>
            <a:ahLst/>
            <a:cxnLst/>
            <a:rect l="l" t="t" r="r" b="b"/>
            <a:pathLst>
              <a:path w="1163320" h="826770">
                <a:moveTo>
                  <a:pt x="1088016" y="719412"/>
                </a:moveTo>
                <a:lnTo>
                  <a:pt x="1051432" y="727963"/>
                </a:lnTo>
                <a:lnTo>
                  <a:pt x="1133221" y="826262"/>
                </a:lnTo>
                <a:lnTo>
                  <a:pt x="1154137" y="738378"/>
                </a:lnTo>
                <a:lnTo>
                  <a:pt x="1093088" y="738378"/>
                </a:lnTo>
                <a:lnTo>
                  <a:pt x="1088016" y="719412"/>
                </a:lnTo>
                <a:close/>
              </a:path>
              <a:path w="1163320" h="826770">
                <a:moveTo>
                  <a:pt x="1088262" y="719355"/>
                </a:moveTo>
                <a:lnTo>
                  <a:pt x="1088016" y="719412"/>
                </a:lnTo>
                <a:lnTo>
                  <a:pt x="1093088" y="738378"/>
                </a:lnTo>
                <a:lnTo>
                  <a:pt x="1129919" y="728726"/>
                </a:lnTo>
                <a:lnTo>
                  <a:pt x="1127686" y="720344"/>
                </a:lnTo>
                <a:lnTo>
                  <a:pt x="1088771" y="720344"/>
                </a:lnTo>
                <a:lnTo>
                  <a:pt x="1088262" y="719355"/>
                </a:lnTo>
                <a:close/>
              </a:path>
              <a:path w="1163320" h="826770">
                <a:moveTo>
                  <a:pt x="1162811" y="701929"/>
                </a:moveTo>
                <a:lnTo>
                  <a:pt x="1125128" y="710737"/>
                </a:lnTo>
                <a:lnTo>
                  <a:pt x="1129919" y="728726"/>
                </a:lnTo>
                <a:lnTo>
                  <a:pt x="1093088" y="738378"/>
                </a:lnTo>
                <a:lnTo>
                  <a:pt x="1154137" y="738378"/>
                </a:lnTo>
                <a:lnTo>
                  <a:pt x="1162811" y="701929"/>
                </a:lnTo>
                <a:close/>
              </a:path>
              <a:path w="1163320" h="826770">
                <a:moveTo>
                  <a:pt x="1088365" y="719330"/>
                </a:moveTo>
                <a:lnTo>
                  <a:pt x="1088771" y="720344"/>
                </a:lnTo>
                <a:lnTo>
                  <a:pt x="1088365" y="719330"/>
                </a:lnTo>
                <a:close/>
              </a:path>
              <a:path w="1163320" h="826770">
                <a:moveTo>
                  <a:pt x="1125128" y="710737"/>
                </a:moveTo>
                <a:lnTo>
                  <a:pt x="1088365" y="719330"/>
                </a:lnTo>
                <a:lnTo>
                  <a:pt x="1088771" y="720344"/>
                </a:lnTo>
                <a:lnTo>
                  <a:pt x="1127686" y="720344"/>
                </a:lnTo>
                <a:lnTo>
                  <a:pt x="1125128" y="710737"/>
                </a:lnTo>
                <a:close/>
              </a:path>
              <a:path w="1163320" h="826770">
                <a:moveTo>
                  <a:pt x="1087719" y="718299"/>
                </a:moveTo>
                <a:lnTo>
                  <a:pt x="1088016" y="719412"/>
                </a:lnTo>
                <a:lnTo>
                  <a:pt x="1088262" y="719355"/>
                </a:lnTo>
                <a:lnTo>
                  <a:pt x="1087719" y="718299"/>
                </a:lnTo>
                <a:close/>
              </a:path>
              <a:path w="1163320" h="826770">
                <a:moveTo>
                  <a:pt x="1087247" y="716534"/>
                </a:moveTo>
                <a:lnTo>
                  <a:pt x="1087719" y="718299"/>
                </a:lnTo>
                <a:lnTo>
                  <a:pt x="1088262" y="719355"/>
                </a:lnTo>
                <a:lnTo>
                  <a:pt x="1087247" y="716534"/>
                </a:lnTo>
                <a:close/>
              </a:path>
              <a:path w="1163320" h="826770">
                <a:moveTo>
                  <a:pt x="1100331" y="716534"/>
                </a:moveTo>
                <a:lnTo>
                  <a:pt x="1087247" y="716534"/>
                </a:lnTo>
                <a:lnTo>
                  <a:pt x="1088365" y="719330"/>
                </a:lnTo>
                <a:lnTo>
                  <a:pt x="1100331" y="716534"/>
                </a:lnTo>
                <a:close/>
              </a:path>
              <a:path w="1163320" h="826770">
                <a:moveTo>
                  <a:pt x="38100" y="0"/>
                </a:moveTo>
                <a:lnTo>
                  <a:pt x="0" y="1524"/>
                </a:lnTo>
                <a:lnTo>
                  <a:pt x="762" y="20828"/>
                </a:lnTo>
                <a:lnTo>
                  <a:pt x="3428" y="41910"/>
                </a:lnTo>
                <a:lnTo>
                  <a:pt x="13207" y="82804"/>
                </a:lnTo>
                <a:lnTo>
                  <a:pt x="29082" y="123190"/>
                </a:lnTo>
                <a:lnTo>
                  <a:pt x="50545" y="162052"/>
                </a:lnTo>
                <a:lnTo>
                  <a:pt x="76962" y="199390"/>
                </a:lnTo>
                <a:lnTo>
                  <a:pt x="107823" y="234950"/>
                </a:lnTo>
                <a:lnTo>
                  <a:pt x="142875" y="268478"/>
                </a:lnTo>
                <a:lnTo>
                  <a:pt x="181482" y="299593"/>
                </a:lnTo>
                <a:lnTo>
                  <a:pt x="223519" y="328294"/>
                </a:lnTo>
                <a:lnTo>
                  <a:pt x="268224" y="354075"/>
                </a:lnTo>
                <a:lnTo>
                  <a:pt x="315722" y="376681"/>
                </a:lnTo>
                <a:lnTo>
                  <a:pt x="365125" y="395986"/>
                </a:lnTo>
                <a:lnTo>
                  <a:pt x="416051" y="411480"/>
                </a:lnTo>
                <a:lnTo>
                  <a:pt x="468629" y="422910"/>
                </a:lnTo>
                <a:lnTo>
                  <a:pt x="521843" y="430149"/>
                </a:lnTo>
                <a:lnTo>
                  <a:pt x="601852" y="433197"/>
                </a:lnTo>
                <a:lnTo>
                  <a:pt x="626999" y="434975"/>
                </a:lnTo>
                <a:lnTo>
                  <a:pt x="677163" y="441579"/>
                </a:lnTo>
                <a:lnTo>
                  <a:pt x="726439" y="452500"/>
                </a:lnTo>
                <a:lnTo>
                  <a:pt x="774826" y="467106"/>
                </a:lnTo>
                <a:lnTo>
                  <a:pt x="821562" y="485394"/>
                </a:lnTo>
                <a:lnTo>
                  <a:pt x="866139" y="506730"/>
                </a:lnTo>
                <a:lnTo>
                  <a:pt x="908557" y="531113"/>
                </a:lnTo>
                <a:lnTo>
                  <a:pt x="948181" y="558038"/>
                </a:lnTo>
                <a:lnTo>
                  <a:pt x="984376" y="587375"/>
                </a:lnTo>
                <a:lnTo>
                  <a:pt x="1017016" y="618490"/>
                </a:lnTo>
                <a:lnTo>
                  <a:pt x="1045463" y="651382"/>
                </a:lnTo>
                <a:lnTo>
                  <a:pt x="1069467" y="685292"/>
                </a:lnTo>
                <a:lnTo>
                  <a:pt x="1087719" y="718299"/>
                </a:lnTo>
                <a:lnTo>
                  <a:pt x="1087247" y="716534"/>
                </a:lnTo>
                <a:lnTo>
                  <a:pt x="1100331" y="716534"/>
                </a:lnTo>
                <a:lnTo>
                  <a:pt x="1125128" y="710737"/>
                </a:lnTo>
                <a:lnTo>
                  <a:pt x="1123696" y="705357"/>
                </a:lnTo>
                <a:lnTo>
                  <a:pt x="1123187" y="704088"/>
                </a:lnTo>
                <a:lnTo>
                  <a:pt x="1122488" y="702818"/>
                </a:lnTo>
                <a:lnTo>
                  <a:pt x="1112520" y="683260"/>
                </a:lnTo>
                <a:lnTo>
                  <a:pt x="1088517" y="645413"/>
                </a:lnTo>
                <a:lnTo>
                  <a:pt x="1059814" y="609092"/>
                </a:lnTo>
                <a:lnTo>
                  <a:pt x="1026795" y="574548"/>
                </a:lnTo>
                <a:lnTo>
                  <a:pt x="989964" y="542290"/>
                </a:lnTo>
                <a:lnTo>
                  <a:pt x="949578" y="512444"/>
                </a:lnTo>
                <a:lnTo>
                  <a:pt x="906145" y="485267"/>
                </a:lnTo>
                <a:lnTo>
                  <a:pt x="859917" y="461010"/>
                </a:lnTo>
                <a:lnTo>
                  <a:pt x="811529" y="440055"/>
                </a:lnTo>
                <a:lnTo>
                  <a:pt x="761110" y="422656"/>
                </a:lnTo>
                <a:lnTo>
                  <a:pt x="709295" y="409194"/>
                </a:lnTo>
                <a:lnTo>
                  <a:pt x="656335" y="399923"/>
                </a:lnTo>
                <a:lnTo>
                  <a:pt x="602742" y="395097"/>
                </a:lnTo>
                <a:lnTo>
                  <a:pt x="551306" y="393954"/>
                </a:lnTo>
                <a:lnTo>
                  <a:pt x="526160" y="392303"/>
                </a:lnTo>
                <a:lnTo>
                  <a:pt x="475869" y="385572"/>
                </a:lnTo>
                <a:lnTo>
                  <a:pt x="426592" y="374904"/>
                </a:lnTo>
                <a:lnTo>
                  <a:pt x="378205" y="360172"/>
                </a:lnTo>
                <a:lnTo>
                  <a:pt x="331469" y="342011"/>
                </a:lnTo>
                <a:lnTo>
                  <a:pt x="286638" y="320675"/>
                </a:lnTo>
                <a:lnTo>
                  <a:pt x="244348" y="296418"/>
                </a:lnTo>
                <a:lnTo>
                  <a:pt x="204850" y="269494"/>
                </a:lnTo>
                <a:lnTo>
                  <a:pt x="168528" y="240284"/>
                </a:lnTo>
                <a:lnTo>
                  <a:pt x="136016" y="209296"/>
                </a:lnTo>
                <a:lnTo>
                  <a:pt x="107441" y="176530"/>
                </a:lnTo>
                <a:lnTo>
                  <a:pt x="83312" y="142621"/>
                </a:lnTo>
                <a:lnTo>
                  <a:pt x="64007" y="107950"/>
                </a:lnTo>
                <a:lnTo>
                  <a:pt x="44830" y="54863"/>
                </a:lnTo>
                <a:lnTo>
                  <a:pt x="38862" y="19304"/>
                </a:lnTo>
                <a:lnTo>
                  <a:pt x="38100"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71" name="object 8"/>
          <p:cNvGraphicFramePr>
            <a:graphicFrameLocks noGrp="1"/>
          </p:cNvGraphicFramePr>
          <p:nvPr/>
        </p:nvGraphicFramePr>
        <p:xfrm>
          <a:off x="4647439" y="2922239"/>
          <a:ext cx="1461769" cy="365759"/>
        </p:xfrm>
        <a:graphic>
          <a:graphicData uri="http://schemas.openxmlformats.org/drawingml/2006/table">
            <a:tbl>
              <a:tblPr firstRow="1" bandRow="1">
                <a:tableStyleId>{2D5ABB26-0587-4C30-8999-92F81FD0307C}</a:tableStyleId>
              </a:tblPr>
              <a:tblGrid>
                <a:gridCol w="9080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60">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59">
                <a:tc>
                  <a:txBody>
                    <a:bodyPr/>
                    <a:lstStyle/>
                    <a:p>
                      <a:pPr>
                        <a:lnSpc>
                          <a:spcPct val="100000"/>
                        </a:lnSpc>
                      </a:pPr>
                      <a:endParaRPr sz="1900">
                        <a:latin typeface="Times New Roman"/>
                        <a:cs typeface="Times New Roman"/>
                      </a:endParaRPr>
                    </a:p>
                  </a:txBody>
                  <a:tcPr marL="0" marR="0" marT="0" marB="0">
                    <a:lnL w="38100">
                      <a:solidFill>
                        <a:srgbClr val="EE3D42"/>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80"/>
                        </a:spcBef>
                      </a:pPr>
                      <a:r>
                        <a:rPr sz="1800" b="1" spc="-229" dirty="0">
                          <a:solidFill>
                            <a:srgbClr val="636363"/>
                          </a:solidFill>
                          <a:latin typeface="Trebuchet MS"/>
                          <a:cs typeface="Trebuchet MS"/>
                        </a:rPr>
                        <a:t>A,C</a:t>
                      </a:r>
                      <a:endParaRPr sz="1800">
                        <a:latin typeface="Trebuchet MS"/>
                        <a:cs typeface="Trebuchet MS"/>
                      </a:endParaRPr>
                    </a:p>
                  </a:txBody>
                  <a:tcPr marL="0" marR="0" marT="35560" marB="0">
                    <a:lnL w="28575">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40005">
                        <a:lnSpc>
                          <a:spcPct val="100000"/>
                        </a:lnSpc>
                        <a:spcBef>
                          <a:spcPts val="280"/>
                        </a:spcBef>
                      </a:pPr>
                      <a:r>
                        <a:rPr sz="1800" b="1" spc="-195" dirty="0">
                          <a:solidFill>
                            <a:srgbClr val="636363"/>
                          </a:solidFill>
                          <a:latin typeface="Trebuchet MS"/>
                          <a:cs typeface="Trebuchet MS"/>
                        </a:rPr>
                        <a:t>B,B</a:t>
                      </a:r>
                      <a:endParaRPr sz="1800">
                        <a:latin typeface="Trebuchet MS"/>
                        <a:cs typeface="Trebuchet MS"/>
                      </a:endParaRPr>
                    </a:p>
                  </a:txBody>
                  <a:tcPr marL="0" marR="0" marT="3556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40005">
                        <a:lnSpc>
                          <a:spcPct val="100000"/>
                        </a:lnSpc>
                        <a:spcBef>
                          <a:spcPts val="280"/>
                        </a:spcBef>
                      </a:pPr>
                      <a:r>
                        <a:rPr sz="1800" b="1" spc="-215" dirty="0">
                          <a:solidFill>
                            <a:srgbClr val="636363"/>
                          </a:solidFill>
                          <a:latin typeface="Trebuchet MS"/>
                          <a:cs typeface="Trebuchet MS"/>
                        </a:rPr>
                        <a:t>C,C</a:t>
                      </a:r>
                      <a:endParaRPr sz="1800">
                        <a:latin typeface="Trebuchet MS"/>
                        <a:cs typeface="Trebuchet MS"/>
                      </a:endParaRPr>
                    </a:p>
                  </a:txBody>
                  <a:tcPr marL="0" marR="0" marT="35560" marB="0">
                    <a:lnL w="38100">
                      <a:solidFill>
                        <a:srgbClr val="EE3D42"/>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72" name="object 9"/>
          <p:cNvSpPr/>
          <p:nvPr/>
        </p:nvSpPr>
        <p:spPr>
          <a:xfrm>
            <a:off x="2224025" y="3303143"/>
            <a:ext cx="2962275" cy="826769"/>
          </a:xfrm>
          <a:custGeom>
            <a:avLst/>
            <a:gdLst/>
            <a:ahLst/>
            <a:cxnLst/>
            <a:rect l="l" t="t" r="r" b="b"/>
            <a:pathLst>
              <a:path w="2962275" h="826770">
                <a:moveTo>
                  <a:pt x="2505456" y="1778"/>
                </a:moveTo>
                <a:lnTo>
                  <a:pt x="2467356" y="0"/>
                </a:lnTo>
                <a:lnTo>
                  <a:pt x="2466848" y="9652"/>
                </a:lnTo>
                <a:lnTo>
                  <a:pt x="2465705" y="17653"/>
                </a:lnTo>
                <a:lnTo>
                  <a:pt x="2448433" y="58674"/>
                </a:lnTo>
                <a:lnTo>
                  <a:pt x="2420493" y="93218"/>
                </a:lnTo>
                <a:lnTo>
                  <a:pt x="2391410" y="119634"/>
                </a:lnTo>
                <a:lnTo>
                  <a:pt x="2355723" y="145796"/>
                </a:lnTo>
                <a:lnTo>
                  <a:pt x="2313686" y="171577"/>
                </a:lnTo>
                <a:lnTo>
                  <a:pt x="2265934" y="196850"/>
                </a:lnTo>
                <a:lnTo>
                  <a:pt x="2212721" y="221107"/>
                </a:lnTo>
                <a:lnTo>
                  <a:pt x="2174494" y="236855"/>
                </a:lnTo>
                <a:lnTo>
                  <a:pt x="2134108" y="252095"/>
                </a:lnTo>
                <a:lnTo>
                  <a:pt x="2091944" y="266573"/>
                </a:lnTo>
                <a:lnTo>
                  <a:pt x="2047748" y="280670"/>
                </a:lnTo>
                <a:lnTo>
                  <a:pt x="2001901" y="294132"/>
                </a:lnTo>
                <a:lnTo>
                  <a:pt x="1954403" y="306959"/>
                </a:lnTo>
                <a:lnTo>
                  <a:pt x="1905508" y="318897"/>
                </a:lnTo>
                <a:lnTo>
                  <a:pt x="1855216" y="330200"/>
                </a:lnTo>
                <a:lnTo>
                  <a:pt x="1803527" y="340741"/>
                </a:lnTo>
                <a:lnTo>
                  <a:pt x="1750822" y="350520"/>
                </a:lnTo>
                <a:lnTo>
                  <a:pt x="1696974" y="359283"/>
                </a:lnTo>
                <a:lnTo>
                  <a:pt x="1642237" y="367284"/>
                </a:lnTo>
                <a:lnTo>
                  <a:pt x="1586865" y="374269"/>
                </a:lnTo>
                <a:lnTo>
                  <a:pt x="1530731" y="380238"/>
                </a:lnTo>
                <a:lnTo>
                  <a:pt x="1473962" y="385191"/>
                </a:lnTo>
                <a:lnTo>
                  <a:pt x="1416685" y="389128"/>
                </a:lnTo>
                <a:lnTo>
                  <a:pt x="1359154" y="392049"/>
                </a:lnTo>
                <a:lnTo>
                  <a:pt x="1301496" y="393700"/>
                </a:lnTo>
                <a:lnTo>
                  <a:pt x="1185672" y="395224"/>
                </a:lnTo>
                <a:lnTo>
                  <a:pt x="1127252" y="397002"/>
                </a:lnTo>
                <a:lnTo>
                  <a:pt x="1068959" y="399923"/>
                </a:lnTo>
                <a:lnTo>
                  <a:pt x="1011047" y="403987"/>
                </a:lnTo>
                <a:lnTo>
                  <a:pt x="953643" y="409067"/>
                </a:lnTo>
                <a:lnTo>
                  <a:pt x="896747" y="415163"/>
                </a:lnTo>
                <a:lnTo>
                  <a:pt x="840613" y="422275"/>
                </a:lnTo>
                <a:lnTo>
                  <a:pt x="785241" y="430276"/>
                </a:lnTo>
                <a:lnTo>
                  <a:pt x="730758" y="439293"/>
                </a:lnTo>
                <a:lnTo>
                  <a:pt x="677291" y="449199"/>
                </a:lnTo>
                <a:lnTo>
                  <a:pt x="624967" y="459867"/>
                </a:lnTo>
                <a:lnTo>
                  <a:pt x="573913" y="471297"/>
                </a:lnTo>
                <a:lnTo>
                  <a:pt x="524129" y="483616"/>
                </a:lnTo>
                <a:lnTo>
                  <a:pt x="475996" y="496570"/>
                </a:lnTo>
                <a:lnTo>
                  <a:pt x="429260" y="510159"/>
                </a:lnTo>
                <a:lnTo>
                  <a:pt x="384302" y="524510"/>
                </a:lnTo>
                <a:lnTo>
                  <a:pt x="340995" y="539496"/>
                </a:lnTo>
                <a:lnTo>
                  <a:pt x="299720" y="554990"/>
                </a:lnTo>
                <a:lnTo>
                  <a:pt x="260477" y="571119"/>
                </a:lnTo>
                <a:lnTo>
                  <a:pt x="223266" y="587756"/>
                </a:lnTo>
                <a:lnTo>
                  <a:pt x="188214" y="605028"/>
                </a:lnTo>
                <a:lnTo>
                  <a:pt x="140208" y="631571"/>
                </a:lnTo>
                <a:lnTo>
                  <a:pt x="97663" y="659257"/>
                </a:lnTo>
                <a:lnTo>
                  <a:pt x="69113" y="681240"/>
                </a:lnTo>
                <a:lnTo>
                  <a:pt x="69113" y="732675"/>
                </a:lnTo>
                <a:lnTo>
                  <a:pt x="59944" y="749681"/>
                </a:lnTo>
                <a:lnTo>
                  <a:pt x="68008" y="734695"/>
                </a:lnTo>
                <a:lnTo>
                  <a:pt x="69113" y="732675"/>
                </a:lnTo>
                <a:lnTo>
                  <a:pt x="69113" y="681240"/>
                </a:lnTo>
                <a:lnTo>
                  <a:pt x="61214" y="687832"/>
                </a:lnTo>
                <a:lnTo>
                  <a:pt x="50292" y="697738"/>
                </a:lnTo>
                <a:lnTo>
                  <a:pt x="40386" y="707517"/>
                </a:lnTo>
                <a:lnTo>
                  <a:pt x="38989" y="708787"/>
                </a:lnTo>
                <a:lnTo>
                  <a:pt x="37846" y="710311"/>
                </a:lnTo>
                <a:lnTo>
                  <a:pt x="36957" y="712089"/>
                </a:lnTo>
                <a:lnTo>
                  <a:pt x="35077" y="715568"/>
                </a:lnTo>
                <a:lnTo>
                  <a:pt x="0" y="698627"/>
                </a:lnTo>
                <a:lnTo>
                  <a:pt x="1778" y="826389"/>
                </a:lnTo>
                <a:lnTo>
                  <a:pt x="101053" y="749681"/>
                </a:lnTo>
                <a:lnTo>
                  <a:pt x="102870" y="748284"/>
                </a:lnTo>
                <a:lnTo>
                  <a:pt x="69570" y="732218"/>
                </a:lnTo>
                <a:lnTo>
                  <a:pt x="71691" y="730123"/>
                </a:lnTo>
                <a:lnTo>
                  <a:pt x="76073" y="725805"/>
                </a:lnTo>
                <a:lnTo>
                  <a:pt x="107442" y="699389"/>
                </a:lnTo>
                <a:lnTo>
                  <a:pt x="145288" y="673100"/>
                </a:lnTo>
                <a:lnTo>
                  <a:pt x="189357" y="647446"/>
                </a:lnTo>
                <a:lnTo>
                  <a:pt x="238760" y="622554"/>
                </a:lnTo>
                <a:lnTo>
                  <a:pt x="274955" y="606425"/>
                </a:lnTo>
                <a:lnTo>
                  <a:pt x="313182" y="590677"/>
                </a:lnTo>
                <a:lnTo>
                  <a:pt x="353441" y="575564"/>
                </a:lnTo>
                <a:lnTo>
                  <a:pt x="395859" y="560832"/>
                </a:lnTo>
                <a:lnTo>
                  <a:pt x="439928" y="546735"/>
                </a:lnTo>
                <a:lnTo>
                  <a:pt x="485775" y="533400"/>
                </a:lnTo>
                <a:lnTo>
                  <a:pt x="533273" y="520573"/>
                </a:lnTo>
                <a:lnTo>
                  <a:pt x="582168" y="508508"/>
                </a:lnTo>
                <a:lnTo>
                  <a:pt x="632587" y="497078"/>
                </a:lnTo>
                <a:lnTo>
                  <a:pt x="684149" y="486664"/>
                </a:lnTo>
                <a:lnTo>
                  <a:pt x="736981" y="476885"/>
                </a:lnTo>
                <a:lnTo>
                  <a:pt x="790702" y="467995"/>
                </a:lnTo>
                <a:lnTo>
                  <a:pt x="845439" y="459994"/>
                </a:lnTo>
                <a:lnTo>
                  <a:pt x="900938" y="453009"/>
                </a:lnTo>
                <a:lnTo>
                  <a:pt x="956945" y="446913"/>
                </a:lnTo>
                <a:lnTo>
                  <a:pt x="1013714" y="441960"/>
                </a:lnTo>
                <a:lnTo>
                  <a:pt x="1070864" y="438023"/>
                </a:lnTo>
                <a:lnTo>
                  <a:pt x="1128395" y="435102"/>
                </a:lnTo>
                <a:lnTo>
                  <a:pt x="1186180" y="433324"/>
                </a:lnTo>
                <a:lnTo>
                  <a:pt x="1302639" y="431800"/>
                </a:lnTo>
                <a:lnTo>
                  <a:pt x="1361059" y="430022"/>
                </a:lnTo>
                <a:lnTo>
                  <a:pt x="1419352" y="427228"/>
                </a:lnTo>
                <a:lnTo>
                  <a:pt x="1477264" y="423164"/>
                </a:lnTo>
                <a:lnTo>
                  <a:pt x="1534795" y="418084"/>
                </a:lnTo>
                <a:lnTo>
                  <a:pt x="1591564" y="411988"/>
                </a:lnTo>
                <a:lnTo>
                  <a:pt x="1647825" y="404876"/>
                </a:lnTo>
                <a:lnTo>
                  <a:pt x="1703197" y="396875"/>
                </a:lnTo>
                <a:lnTo>
                  <a:pt x="1757807" y="387985"/>
                </a:lnTo>
                <a:lnTo>
                  <a:pt x="1811147" y="378079"/>
                </a:lnTo>
                <a:lnTo>
                  <a:pt x="1863598" y="367411"/>
                </a:lnTo>
                <a:lnTo>
                  <a:pt x="1914525" y="355854"/>
                </a:lnTo>
                <a:lnTo>
                  <a:pt x="1964309" y="343662"/>
                </a:lnTo>
                <a:lnTo>
                  <a:pt x="2012569" y="330581"/>
                </a:lnTo>
                <a:lnTo>
                  <a:pt x="2059305" y="316992"/>
                </a:lnTo>
                <a:lnTo>
                  <a:pt x="2104390" y="302641"/>
                </a:lnTo>
                <a:lnTo>
                  <a:pt x="2147697" y="287655"/>
                </a:lnTo>
                <a:lnTo>
                  <a:pt x="2188845" y="272034"/>
                </a:lnTo>
                <a:lnTo>
                  <a:pt x="2228215" y="255905"/>
                </a:lnTo>
                <a:lnTo>
                  <a:pt x="2265299" y="239395"/>
                </a:lnTo>
                <a:lnTo>
                  <a:pt x="2300351" y="222250"/>
                </a:lnTo>
                <a:lnTo>
                  <a:pt x="2348357" y="195580"/>
                </a:lnTo>
                <a:lnTo>
                  <a:pt x="2390902" y="167767"/>
                </a:lnTo>
                <a:lnTo>
                  <a:pt x="2427351" y="139065"/>
                </a:lnTo>
                <a:lnTo>
                  <a:pt x="2457704" y="109093"/>
                </a:lnTo>
                <a:lnTo>
                  <a:pt x="2481199" y="77978"/>
                </a:lnTo>
                <a:lnTo>
                  <a:pt x="2501011" y="34163"/>
                </a:lnTo>
                <a:lnTo>
                  <a:pt x="2504948" y="11557"/>
                </a:lnTo>
                <a:lnTo>
                  <a:pt x="2505456" y="1778"/>
                </a:lnTo>
                <a:close/>
              </a:path>
              <a:path w="2962275" h="826770">
                <a:moveTo>
                  <a:pt x="2962275" y="1778"/>
                </a:moveTo>
                <a:lnTo>
                  <a:pt x="2924302" y="0"/>
                </a:lnTo>
                <a:lnTo>
                  <a:pt x="2923286" y="19304"/>
                </a:lnTo>
                <a:lnTo>
                  <a:pt x="2920746" y="36830"/>
                </a:lnTo>
                <a:lnTo>
                  <a:pt x="2903347" y="89662"/>
                </a:lnTo>
                <a:lnTo>
                  <a:pt x="2884170" y="124333"/>
                </a:lnTo>
                <a:lnTo>
                  <a:pt x="2859151" y="158877"/>
                </a:lnTo>
                <a:lnTo>
                  <a:pt x="2828671" y="192278"/>
                </a:lnTo>
                <a:lnTo>
                  <a:pt x="2793238" y="224282"/>
                </a:lnTo>
                <a:lnTo>
                  <a:pt x="2753360" y="254508"/>
                </a:lnTo>
                <a:lnTo>
                  <a:pt x="2709418" y="282702"/>
                </a:lnTo>
                <a:lnTo>
                  <a:pt x="2662047" y="308356"/>
                </a:lnTo>
                <a:lnTo>
                  <a:pt x="2611501" y="331470"/>
                </a:lnTo>
                <a:lnTo>
                  <a:pt x="2558288" y="351409"/>
                </a:lnTo>
                <a:lnTo>
                  <a:pt x="2503170" y="367792"/>
                </a:lnTo>
                <a:lnTo>
                  <a:pt x="2446401" y="380619"/>
                </a:lnTo>
                <a:lnTo>
                  <a:pt x="2388362" y="389509"/>
                </a:lnTo>
                <a:lnTo>
                  <a:pt x="2329815" y="393954"/>
                </a:lnTo>
                <a:lnTo>
                  <a:pt x="2270379" y="395224"/>
                </a:lnTo>
                <a:lnTo>
                  <a:pt x="2239518" y="397129"/>
                </a:lnTo>
                <a:lnTo>
                  <a:pt x="2178431" y="404114"/>
                </a:lnTo>
                <a:lnTo>
                  <a:pt x="2118360" y="415417"/>
                </a:lnTo>
                <a:lnTo>
                  <a:pt x="2059813" y="430784"/>
                </a:lnTo>
                <a:lnTo>
                  <a:pt x="2003171" y="449834"/>
                </a:lnTo>
                <a:lnTo>
                  <a:pt x="1948815" y="472440"/>
                </a:lnTo>
                <a:lnTo>
                  <a:pt x="1897380" y="497967"/>
                </a:lnTo>
                <a:lnTo>
                  <a:pt x="1849120" y="526415"/>
                </a:lnTo>
                <a:lnTo>
                  <a:pt x="1804670" y="557530"/>
                </a:lnTo>
                <a:lnTo>
                  <a:pt x="1764538" y="590804"/>
                </a:lnTo>
                <a:lnTo>
                  <a:pt x="1728851" y="626110"/>
                </a:lnTo>
                <a:lnTo>
                  <a:pt x="1706575" y="652767"/>
                </a:lnTo>
                <a:lnTo>
                  <a:pt x="1706575" y="721004"/>
                </a:lnTo>
                <a:lnTo>
                  <a:pt x="1706499" y="721144"/>
                </a:lnTo>
                <a:lnTo>
                  <a:pt x="1706537" y="721004"/>
                </a:lnTo>
                <a:lnTo>
                  <a:pt x="1706575" y="652767"/>
                </a:lnTo>
                <a:lnTo>
                  <a:pt x="1672971" y="703199"/>
                </a:lnTo>
                <a:lnTo>
                  <a:pt x="1671955" y="705993"/>
                </a:lnTo>
                <a:lnTo>
                  <a:pt x="1670278" y="711327"/>
                </a:lnTo>
                <a:lnTo>
                  <a:pt x="1632712" y="701294"/>
                </a:lnTo>
                <a:lnTo>
                  <a:pt x="1658366" y="826389"/>
                </a:lnTo>
                <a:lnTo>
                  <a:pt x="1734858" y="740029"/>
                </a:lnTo>
                <a:lnTo>
                  <a:pt x="1743075" y="730758"/>
                </a:lnTo>
                <a:lnTo>
                  <a:pt x="1707070" y="721156"/>
                </a:lnTo>
                <a:lnTo>
                  <a:pt x="1707680" y="719201"/>
                </a:lnTo>
                <a:lnTo>
                  <a:pt x="1708823" y="717296"/>
                </a:lnTo>
                <a:lnTo>
                  <a:pt x="1741805" y="669290"/>
                </a:lnTo>
                <a:lnTo>
                  <a:pt x="1772285" y="635762"/>
                </a:lnTo>
                <a:lnTo>
                  <a:pt x="1807718" y="603631"/>
                </a:lnTo>
                <a:lnTo>
                  <a:pt x="1847596" y="573278"/>
                </a:lnTo>
                <a:lnTo>
                  <a:pt x="1891665" y="545084"/>
                </a:lnTo>
                <a:lnTo>
                  <a:pt x="1939036" y="519176"/>
                </a:lnTo>
                <a:lnTo>
                  <a:pt x="1989582" y="496189"/>
                </a:lnTo>
                <a:lnTo>
                  <a:pt x="2042795" y="476250"/>
                </a:lnTo>
                <a:lnTo>
                  <a:pt x="2097913" y="459613"/>
                </a:lnTo>
                <a:lnTo>
                  <a:pt x="2154682" y="446786"/>
                </a:lnTo>
                <a:lnTo>
                  <a:pt x="2212467" y="437896"/>
                </a:lnTo>
                <a:lnTo>
                  <a:pt x="2271141" y="433324"/>
                </a:lnTo>
                <a:lnTo>
                  <a:pt x="2331974" y="432054"/>
                </a:lnTo>
                <a:lnTo>
                  <a:pt x="2362835" y="430276"/>
                </a:lnTo>
                <a:lnTo>
                  <a:pt x="2423922" y="423164"/>
                </a:lnTo>
                <a:lnTo>
                  <a:pt x="2483993" y="411861"/>
                </a:lnTo>
                <a:lnTo>
                  <a:pt x="2542540" y="396367"/>
                </a:lnTo>
                <a:lnTo>
                  <a:pt x="2599182" y="377190"/>
                </a:lnTo>
                <a:lnTo>
                  <a:pt x="2653411" y="354711"/>
                </a:lnTo>
                <a:lnTo>
                  <a:pt x="2704973" y="329057"/>
                </a:lnTo>
                <a:lnTo>
                  <a:pt x="2753106" y="300482"/>
                </a:lnTo>
                <a:lnTo>
                  <a:pt x="2797556" y="269494"/>
                </a:lnTo>
                <a:lnTo>
                  <a:pt x="2837815" y="236093"/>
                </a:lnTo>
                <a:lnTo>
                  <a:pt x="2873375" y="200533"/>
                </a:lnTo>
                <a:lnTo>
                  <a:pt x="2903728" y="163195"/>
                </a:lnTo>
                <a:lnTo>
                  <a:pt x="2928620" y="124206"/>
                </a:lnTo>
                <a:lnTo>
                  <a:pt x="2947035" y="83693"/>
                </a:lnTo>
                <a:lnTo>
                  <a:pt x="2958465" y="42291"/>
                </a:lnTo>
                <a:lnTo>
                  <a:pt x="2961386" y="21209"/>
                </a:lnTo>
                <a:lnTo>
                  <a:pt x="2962275" y="1778"/>
                </a:lnTo>
                <a:close/>
              </a:path>
            </a:pathLst>
          </a:custGeom>
          <a:solidFill>
            <a:srgbClr val="EE3D42"/>
          </a:solidFill>
        </p:spPr>
        <p:txBody>
          <a:bodyPr wrap="square" lIns="0" tIns="0" rIns="0" bIns="0" rtlCol="0"/>
          <a:lstStyle/>
          <a:p>
            <a:endParaRPr>
              <a:solidFill>
                <a:prstClr val="black"/>
              </a:solidFill>
            </a:endParaRPr>
          </a:p>
        </p:txBody>
      </p:sp>
      <p:sp>
        <p:nvSpPr>
          <p:cNvPr id="73" name="object 10"/>
          <p:cNvSpPr/>
          <p:nvPr/>
        </p:nvSpPr>
        <p:spPr>
          <a:xfrm>
            <a:off x="5483859" y="3303905"/>
            <a:ext cx="160020" cy="826135"/>
          </a:xfrm>
          <a:custGeom>
            <a:avLst/>
            <a:gdLst/>
            <a:ahLst/>
            <a:cxnLst/>
            <a:rect l="l" t="t" r="r" b="b"/>
            <a:pathLst>
              <a:path w="160020" h="826135">
                <a:moveTo>
                  <a:pt x="0" y="710311"/>
                </a:moveTo>
                <a:lnTo>
                  <a:pt x="55117" y="825626"/>
                </a:lnTo>
                <a:lnTo>
                  <a:pt x="104735" y="730757"/>
                </a:lnTo>
                <a:lnTo>
                  <a:pt x="75945" y="730757"/>
                </a:lnTo>
                <a:lnTo>
                  <a:pt x="37845" y="730122"/>
                </a:lnTo>
                <a:lnTo>
                  <a:pt x="38210" y="711032"/>
                </a:lnTo>
                <a:lnTo>
                  <a:pt x="0" y="710311"/>
                </a:lnTo>
                <a:close/>
              </a:path>
              <a:path w="160020" h="826135">
                <a:moveTo>
                  <a:pt x="38210" y="711032"/>
                </a:moveTo>
                <a:lnTo>
                  <a:pt x="37845" y="730122"/>
                </a:lnTo>
                <a:lnTo>
                  <a:pt x="75945" y="730757"/>
                </a:lnTo>
                <a:lnTo>
                  <a:pt x="76203" y="711750"/>
                </a:lnTo>
                <a:lnTo>
                  <a:pt x="38210" y="711032"/>
                </a:lnTo>
                <a:close/>
              </a:path>
              <a:path w="160020" h="826135">
                <a:moveTo>
                  <a:pt x="76203" y="711750"/>
                </a:moveTo>
                <a:lnTo>
                  <a:pt x="75945" y="730757"/>
                </a:lnTo>
                <a:lnTo>
                  <a:pt x="104735" y="730757"/>
                </a:lnTo>
                <a:lnTo>
                  <a:pt x="114300" y="712469"/>
                </a:lnTo>
                <a:lnTo>
                  <a:pt x="76203" y="711750"/>
                </a:lnTo>
                <a:close/>
              </a:path>
              <a:path w="160020" h="826135">
                <a:moveTo>
                  <a:pt x="88459" y="395829"/>
                </a:moveTo>
                <a:lnTo>
                  <a:pt x="87884" y="395986"/>
                </a:lnTo>
                <a:lnTo>
                  <a:pt x="85216" y="397382"/>
                </a:lnTo>
                <a:lnTo>
                  <a:pt x="81152" y="401193"/>
                </a:lnTo>
                <a:lnTo>
                  <a:pt x="80010" y="402208"/>
                </a:lnTo>
                <a:lnTo>
                  <a:pt x="79120" y="403225"/>
                </a:lnTo>
                <a:lnTo>
                  <a:pt x="78231" y="404368"/>
                </a:lnTo>
                <a:lnTo>
                  <a:pt x="76326" y="407288"/>
                </a:lnTo>
                <a:lnTo>
                  <a:pt x="75691" y="408050"/>
                </a:lnTo>
                <a:lnTo>
                  <a:pt x="75311" y="408813"/>
                </a:lnTo>
                <a:lnTo>
                  <a:pt x="74802" y="409701"/>
                </a:lnTo>
                <a:lnTo>
                  <a:pt x="72898" y="413638"/>
                </a:lnTo>
                <a:lnTo>
                  <a:pt x="61722" y="453517"/>
                </a:lnTo>
                <a:lnTo>
                  <a:pt x="54482" y="498856"/>
                </a:lnTo>
                <a:lnTo>
                  <a:pt x="52704" y="511682"/>
                </a:lnTo>
                <a:lnTo>
                  <a:pt x="51180" y="525526"/>
                </a:lnTo>
                <a:lnTo>
                  <a:pt x="49529" y="539750"/>
                </a:lnTo>
                <a:lnTo>
                  <a:pt x="48005" y="554989"/>
                </a:lnTo>
                <a:lnTo>
                  <a:pt x="44068" y="602869"/>
                </a:lnTo>
                <a:lnTo>
                  <a:pt x="39750" y="673100"/>
                </a:lnTo>
                <a:lnTo>
                  <a:pt x="38210" y="711032"/>
                </a:lnTo>
                <a:lnTo>
                  <a:pt x="76203" y="711750"/>
                </a:lnTo>
                <a:lnTo>
                  <a:pt x="77850" y="675132"/>
                </a:lnTo>
                <a:lnTo>
                  <a:pt x="79755" y="639826"/>
                </a:lnTo>
                <a:lnTo>
                  <a:pt x="84581" y="573913"/>
                </a:lnTo>
                <a:lnTo>
                  <a:pt x="89026" y="529844"/>
                </a:lnTo>
                <a:lnTo>
                  <a:pt x="90424" y="516763"/>
                </a:lnTo>
                <a:lnTo>
                  <a:pt x="92201" y="503808"/>
                </a:lnTo>
                <a:lnTo>
                  <a:pt x="93725" y="492125"/>
                </a:lnTo>
                <a:lnTo>
                  <a:pt x="95503" y="480949"/>
                </a:lnTo>
                <a:lnTo>
                  <a:pt x="104139" y="439293"/>
                </a:lnTo>
                <a:lnTo>
                  <a:pt x="106538" y="431800"/>
                </a:lnTo>
                <a:lnTo>
                  <a:pt x="101091" y="431800"/>
                </a:lnTo>
                <a:lnTo>
                  <a:pt x="107806" y="428107"/>
                </a:lnTo>
                <a:lnTo>
                  <a:pt x="108811" y="426965"/>
                </a:lnTo>
                <a:lnTo>
                  <a:pt x="108965" y="426719"/>
                </a:lnTo>
                <a:lnTo>
                  <a:pt x="109474" y="426212"/>
                </a:lnTo>
                <a:lnTo>
                  <a:pt x="112939" y="426212"/>
                </a:lnTo>
                <a:lnTo>
                  <a:pt x="114680" y="424688"/>
                </a:lnTo>
                <a:lnTo>
                  <a:pt x="116712" y="422656"/>
                </a:lnTo>
                <a:lnTo>
                  <a:pt x="117475" y="421513"/>
                </a:lnTo>
                <a:lnTo>
                  <a:pt x="119506" y="418592"/>
                </a:lnTo>
                <a:lnTo>
                  <a:pt x="120523" y="417068"/>
                </a:lnTo>
                <a:lnTo>
                  <a:pt x="120903" y="416178"/>
                </a:lnTo>
                <a:lnTo>
                  <a:pt x="123698" y="410463"/>
                </a:lnTo>
                <a:lnTo>
                  <a:pt x="125938" y="404368"/>
                </a:lnTo>
                <a:lnTo>
                  <a:pt x="127449" y="399669"/>
                </a:lnTo>
                <a:lnTo>
                  <a:pt x="86232" y="399669"/>
                </a:lnTo>
                <a:lnTo>
                  <a:pt x="87204" y="398271"/>
                </a:lnTo>
                <a:lnTo>
                  <a:pt x="87333" y="398086"/>
                </a:lnTo>
                <a:lnTo>
                  <a:pt x="87809" y="397382"/>
                </a:lnTo>
                <a:lnTo>
                  <a:pt x="88011" y="397001"/>
                </a:lnTo>
                <a:lnTo>
                  <a:pt x="88459" y="395829"/>
                </a:lnTo>
                <a:close/>
              </a:path>
              <a:path w="160020" h="826135">
                <a:moveTo>
                  <a:pt x="107806" y="428107"/>
                </a:moveTo>
                <a:lnTo>
                  <a:pt x="101091" y="431800"/>
                </a:lnTo>
                <a:lnTo>
                  <a:pt x="103124" y="431292"/>
                </a:lnTo>
                <a:lnTo>
                  <a:pt x="105155" y="430656"/>
                </a:lnTo>
                <a:lnTo>
                  <a:pt x="107225" y="430092"/>
                </a:lnTo>
                <a:lnTo>
                  <a:pt x="107589" y="429387"/>
                </a:lnTo>
                <a:lnTo>
                  <a:pt x="106679" y="429387"/>
                </a:lnTo>
                <a:lnTo>
                  <a:pt x="107806" y="428107"/>
                </a:lnTo>
                <a:close/>
              </a:path>
              <a:path w="160020" h="826135">
                <a:moveTo>
                  <a:pt x="107225" y="430092"/>
                </a:moveTo>
                <a:lnTo>
                  <a:pt x="105155" y="430656"/>
                </a:lnTo>
                <a:lnTo>
                  <a:pt x="103124" y="431292"/>
                </a:lnTo>
                <a:lnTo>
                  <a:pt x="101091" y="431800"/>
                </a:lnTo>
                <a:lnTo>
                  <a:pt x="106538" y="431800"/>
                </a:lnTo>
                <a:lnTo>
                  <a:pt x="106934" y="430656"/>
                </a:lnTo>
                <a:lnTo>
                  <a:pt x="107225" y="430092"/>
                </a:lnTo>
                <a:close/>
              </a:path>
              <a:path w="160020" h="826135">
                <a:moveTo>
                  <a:pt x="111434" y="427608"/>
                </a:moveTo>
                <a:lnTo>
                  <a:pt x="108712" y="427608"/>
                </a:lnTo>
                <a:lnTo>
                  <a:pt x="108338" y="427935"/>
                </a:lnTo>
                <a:lnTo>
                  <a:pt x="107225" y="430092"/>
                </a:lnTo>
                <a:lnTo>
                  <a:pt x="107950" y="429894"/>
                </a:lnTo>
                <a:lnTo>
                  <a:pt x="110489" y="428497"/>
                </a:lnTo>
                <a:lnTo>
                  <a:pt x="111434" y="427608"/>
                </a:lnTo>
                <a:close/>
              </a:path>
              <a:path w="160020" h="826135">
                <a:moveTo>
                  <a:pt x="108240" y="427868"/>
                </a:moveTo>
                <a:lnTo>
                  <a:pt x="107806" y="428107"/>
                </a:lnTo>
                <a:lnTo>
                  <a:pt x="106679" y="429387"/>
                </a:lnTo>
                <a:lnTo>
                  <a:pt x="108024" y="428210"/>
                </a:lnTo>
                <a:lnTo>
                  <a:pt x="108240" y="427868"/>
                </a:lnTo>
                <a:close/>
              </a:path>
              <a:path w="160020" h="826135">
                <a:moveTo>
                  <a:pt x="108024" y="428210"/>
                </a:moveTo>
                <a:lnTo>
                  <a:pt x="106679" y="429387"/>
                </a:lnTo>
                <a:lnTo>
                  <a:pt x="107589" y="429387"/>
                </a:lnTo>
                <a:lnTo>
                  <a:pt x="107720" y="429132"/>
                </a:lnTo>
                <a:lnTo>
                  <a:pt x="107441" y="429132"/>
                </a:lnTo>
                <a:lnTo>
                  <a:pt x="108024" y="428210"/>
                </a:lnTo>
                <a:close/>
              </a:path>
              <a:path w="160020" h="826135">
                <a:moveTo>
                  <a:pt x="108175" y="428078"/>
                </a:moveTo>
                <a:lnTo>
                  <a:pt x="108024" y="428210"/>
                </a:lnTo>
                <a:lnTo>
                  <a:pt x="107441" y="429132"/>
                </a:lnTo>
                <a:lnTo>
                  <a:pt x="108175" y="428078"/>
                </a:lnTo>
                <a:close/>
              </a:path>
              <a:path w="160020" h="826135">
                <a:moveTo>
                  <a:pt x="108338" y="427935"/>
                </a:moveTo>
                <a:lnTo>
                  <a:pt x="108175" y="428078"/>
                </a:lnTo>
                <a:lnTo>
                  <a:pt x="107441" y="429132"/>
                </a:lnTo>
                <a:lnTo>
                  <a:pt x="107720" y="429132"/>
                </a:lnTo>
                <a:lnTo>
                  <a:pt x="108338" y="427935"/>
                </a:lnTo>
                <a:close/>
              </a:path>
              <a:path w="160020" h="826135">
                <a:moveTo>
                  <a:pt x="108372" y="427795"/>
                </a:moveTo>
                <a:lnTo>
                  <a:pt x="108240" y="427868"/>
                </a:lnTo>
                <a:lnTo>
                  <a:pt x="108024" y="428210"/>
                </a:lnTo>
                <a:lnTo>
                  <a:pt x="108175" y="428078"/>
                </a:lnTo>
                <a:lnTo>
                  <a:pt x="108372" y="427795"/>
                </a:lnTo>
                <a:close/>
              </a:path>
              <a:path w="160020" h="826135">
                <a:moveTo>
                  <a:pt x="108811" y="426965"/>
                </a:moveTo>
                <a:lnTo>
                  <a:pt x="107806" y="428107"/>
                </a:lnTo>
                <a:lnTo>
                  <a:pt x="108240" y="427868"/>
                </a:lnTo>
                <a:lnTo>
                  <a:pt x="108811" y="426965"/>
                </a:lnTo>
                <a:close/>
              </a:path>
              <a:path w="160020" h="826135">
                <a:moveTo>
                  <a:pt x="108425" y="427766"/>
                </a:moveTo>
                <a:lnTo>
                  <a:pt x="108175" y="428078"/>
                </a:lnTo>
                <a:lnTo>
                  <a:pt x="108338" y="427935"/>
                </a:lnTo>
                <a:lnTo>
                  <a:pt x="108425" y="427766"/>
                </a:lnTo>
                <a:close/>
              </a:path>
              <a:path w="160020" h="826135">
                <a:moveTo>
                  <a:pt x="108712" y="427608"/>
                </a:moveTo>
                <a:lnTo>
                  <a:pt x="108425" y="427766"/>
                </a:lnTo>
                <a:lnTo>
                  <a:pt x="108338" y="427935"/>
                </a:lnTo>
                <a:lnTo>
                  <a:pt x="108712" y="427608"/>
                </a:lnTo>
                <a:close/>
              </a:path>
              <a:path w="160020" h="826135">
                <a:moveTo>
                  <a:pt x="108879" y="426887"/>
                </a:moveTo>
                <a:lnTo>
                  <a:pt x="108240" y="427868"/>
                </a:lnTo>
                <a:lnTo>
                  <a:pt x="108372" y="427795"/>
                </a:lnTo>
                <a:lnTo>
                  <a:pt x="108521" y="427581"/>
                </a:lnTo>
                <a:lnTo>
                  <a:pt x="108879" y="426887"/>
                </a:lnTo>
                <a:close/>
              </a:path>
              <a:path w="160020" h="826135">
                <a:moveTo>
                  <a:pt x="108521" y="427581"/>
                </a:moveTo>
                <a:lnTo>
                  <a:pt x="108372" y="427795"/>
                </a:lnTo>
                <a:lnTo>
                  <a:pt x="108521" y="427581"/>
                </a:lnTo>
                <a:close/>
              </a:path>
              <a:path w="160020" h="826135">
                <a:moveTo>
                  <a:pt x="112939" y="426212"/>
                </a:moveTo>
                <a:lnTo>
                  <a:pt x="109474" y="426212"/>
                </a:lnTo>
                <a:lnTo>
                  <a:pt x="108521" y="427581"/>
                </a:lnTo>
                <a:lnTo>
                  <a:pt x="108425" y="427766"/>
                </a:lnTo>
                <a:lnTo>
                  <a:pt x="108712" y="427608"/>
                </a:lnTo>
                <a:lnTo>
                  <a:pt x="111434" y="427608"/>
                </a:lnTo>
                <a:lnTo>
                  <a:pt x="112939" y="426212"/>
                </a:lnTo>
                <a:close/>
              </a:path>
              <a:path w="160020" h="826135">
                <a:moveTo>
                  <a:pt x="109474" y="426212"/>
                </a:moveTo>
                <a:lnTo>
                  <a:pt x="108879" y="426887"/>
                </a:lnTo>
                <a:lnTo>
                  <a:pt x="108521" y="427581"/>
                </a:lnTo>
                <a:lnTo>
                  <a:pt x="109474" y="426212"/>
                </a:lnTo>
                <a:close/>
              </a:path>
              <a:path w="160020" h="826135">
                <a:moveTo>
                  <a:pt x="108965" y="426719"/>
                </a:moveTo>
                <a:lnTo>
                  <a:pt x="108811" y="426965"/>
                </a:lnTo>
                <a:lnTo>
                  <a:pt x="108965" y="426719"/>
                </a:lnTo>
                <a:close/>
              </a:path>
              <a:path w="160020" h="826135">
                <a:moveTo>
                  <a:pt x="109026" y="426719"/>
                </a:moveTo>
                <a:lnTo>
                  <a:pt x="108879" y="426887"/>
                </a:lnTo>
                <a:lnTo>
                  <a:pt x="109026" y="426719"/>
                </a:lnTo>
                <a:close/>
              </a:path>
              <a:path w="160020" h="826135">
                <a:moveTo>
                  <a:pt x="87429" y="398099"/>
                </a:moveTo>
                <a:lnTo>
                  <a:pt x="87257" y="398196"/>
                </a:lnTo>
                <a:lnTo>
                  <a:pt x="86232" y="399669"/>
                </a:lnTo>
                <a:lnTo>
                  <a:pt x="87095" y="398731"/>
                </a:lnTo>
                <a:lnTo>
                  <a:pt x="87429" y="398099"/>
                </a:lnTo>
                <a:close/>
              </a:path>
              <a:path w="160020" h="826135">
                <a:moveTo>
                  <a:pt x="87095" y="398731"/>
                </a:moveTo>
                <a:lnTo>
                  <a:pt x="86232" y="399669"/>
                </a:lnTo>
                <a:lnTo>
                  <a:pt x="127449" y="399669"/>
                </a:lnTo>
                <a:lnTo>
                  <a:pt x="127612" y="399161"/>
                </a:lnTo>
                <a:lnTo>
                  <a:pt x="86867" y="399161"/>
                </a:lnTo>
                <a:lnTo>
                  <a:pt x="87095" y="398731"/>
                </a:lnTo>
                <a:close/>
              </a:path>
              <a:path w="160020" h="826135">
                <a:moveTo>
                  <a:pt x="87152" y="398669"/>
                </a:moveTo>
                <a:lnTo>
                  <a:pt x="86867" y="399161"/>
                </a:lnTo>
                <a:lnTo>
                  <a:pt x="87152" y="398669"/>
                </a:lnTo>
                <a:close/>
              </a:path>
              <a:path w="160020" h="826135">
                <a:moveTo>
                  <a:pt x="129057" y="394081"/>
                </a:moveTo>
                <a:lnTo>
                  <a:pt x="94614" y="394081"/>
                </a:lnTo>
                <a:lnTo>
                  <a:pt x="87948" y="397809"/>
                </a:lnTo>
                <a:lnTo>
                  <a:pt x="87152" y="398669"/>
                </a:lnTo>
                <a:lnTo>
                  <a:pt x="86867" y="399161"/>
                </a:lnTo>
                <a:lnTo>
                  <a:pt x="127612" y="399161"/>
                </a:lnTo>
                <a:lnTo>
                  <a:pt x="128154" y="397467"/>
                </a:lnTo>
                <a:lnTo>
                  <a:pt x="129057" y="394081"/>
                </a:lnTo>
                <a:close/>
              </a:path>
              <a:path w="160020" h="826135">
                <a:moveTo>
                  <a:pt x="87507" y="398056"/>
                </a:moveTo>
                <a:lnTo>
                  <a:pt x="87095" y="398731"/>
                </a:lnTo>
                <a:lnTo>
                  <a:pt x="87507" y="398056"/>
                </a:lnTo>
                <a:close/>
              </a:path>
              <a:path w="160020" h="826135">
                <a:moveTo>
                  <a:pt x="87938" y="397815"/>
                </a:moveTo>
                <a:lnTo>
                  <a:pt x="87507" y="398056"/>
                </a:lnTo>
                <a:lnTo>
                  <a:pt x="87152" y="398669"/>
                </a:lnTo>
                <a:lnTo>
                  <a:pt x="87938" y="397815"/>
                </a:lnTo>
                <a:close/>
              </a:path>
              <a:path w="160020" h="826135">
                <a:moveTo>
                  <a:pt x="87333" y="398086"/>
                </a:moveTo>
                <a:lnTo>
                  <a:pt x="87122" y="398271"/>
                </a:lnTo>
                <a:lnTo>
                  <a:pt x="87257" y="398196"/>
                </a:lnTo>
                <a:close/>
              </a:path>
              <a:path w="160020" h="826135">
                <a:moveTo>
                  <a:pt x="87257" y="398196"/>
                </a:moveTo>
                <a:lnTo>
                  <a:pt x="87122" y="398271"/>
                </a:lnTo>
                <a:lnTo>
                  <a:pt x="87257" y="398196"/>
                </a:lnTo>
                <a:close/>
              </a:path>
              <a:path w="160020" h="826135">
                <a:moveTo>
                  <a:pt x="87525" y="397918"/>
                </a:moveTo>
                <a:lnTo>
                  <a:pt x="87368" y="398056"/>
                </a:lnTo>
                <a:lnTo>
                  <a:pt x="87257" y="398196"/>
                </a:lnTo>
                <a:lnTo>
                  <a:pt x="87429" y="398099"/>
                </a:lnTo>
                <a:lnTo>
                  <a:pt x="87525" y="397918"/>
                </a:lnTo>
                <a:close/>
              </a:path>
              <a:path w="160020" h="826135">
                <a:moveTo>
                  <a:pt x="87650" y="397809"/>
                </a:moveTo>
                <a:lnTo>
                  <a:pt x="87429" y="398099"/>
                </a:lnTo>
                <a:lnTo>
                  <a:pt x="87650" y="397809"/>
                </a:lnTo>
                <a:close/>
              </a:path>
              <a:path w="160020" h="826135">
                <a:moveTo>
                  <a:pt x="87764" y="397467"/>
                </a:moveTo>
                <a:lnTo>
                  <a:pt x="87333" y="398086"/>
                </a:lnTo>
                <a:lnTo>
                  <a:pt x="87525" y="397918"/>
                </a:lnTo>
                <a:lnTo>
                  <a:pt x="87764" y="397467"/>
                </a:lnTo>
                <a:close/>
              </a:path>
              <a:path w="160020" h="826135">
                <a:moveTo>
                  <a:pt x="89153" y="396494"/>
                </a:moveTo>
                <a:lnTo>
                  <a:pt x="87650" y="397809"/>
                </a:lnTo>
                <a:lnTo>
                  <a:pt x="87507" y="398056"/>
                </a:lnTo>
                <a:lnTo>
                  <a:pt x="87943" y="397809"/>
                </a:lnTo>
                <a:lnTo>
                  <a:pt x="89153" y="396494"/>
                </a:lnTo>
                <a:close/>
              </a:path>
              <a:path w="160020" h="826135">
                <a:moveTo>
                  <a:pt x="88264" y="396747"/>
                </a:moveTo>
                <a:lnTo>
                  <a:pt x="87742" y="397509"/>
                </a:lnTo>
                <a:lnTo>
                  <a:pt x="87525" y="397918"/>
                </a:lnTo>
                <a:lnTo>
                  <a:pt x="88264" y="396747"/>
                </a:lnTo>
                <a:close/>
              </a:path>
              <a:path w="160020" h="826135">
                <a:moveTo>
                  <a:pt x="90300" y="396494"/>
                </a:moveTo>
                <a:lnTo>
                  <a:pt x="89153" y="396494"/>
                </a:lnTo>
                <a:lnTo>
                  <a:pt x="87938" y="397815"/>
                </a:lnTo>
                <a:lnTo>
                  <a:pt x="90300" y="396494"/>
                </a:lnTo>
                <a:close/>
              </a:path>
              <a:path w="160020" h="826135">
                <a:moveTo>
                  <a:pt x="88863" y="396747"/>
                </a:moveTo>
                <a:lnTo>
                  <a:pt x="88264" y="396747"/>
                </a:lnTo>
                <a:lnTo>
                  <a:pt x="87650" y="397809"/>
                </a:lnTo>
                <a:lnTo>
                  <a:pt x="88863" y="396747"/>
                </a:lnTo>
                <a:close/>
              </a:path>
              <a:path w="160020" h="826135">
                <a:moveTo>
                  <a:pt x="94614" y="394081"/>
                </a:moveTo>
                <a:lnTo>
                  <a:pt x="92710" y="394588"/>
                </a:lnTo>
                <a:lnTo>
                  <a:pt x="90677" y="395224"/>
                </a:lnTo>
                <a:lnTo>
                  <a:pt x="88459" y="395829"/>
                </a:lnTo>
                <a:lnTo>
                  <a:pt x="88011" y="397001"/>
                </a:lnTo>
                <a:lnTo>
                  <a:pt x="87764" y="397467"/>
                </a:lnTo>
                <a:lnTo>
                  <a:pt x="88264" y="396747"/>
                </a:lnTo>
                <a:lnTo>
                  <a:pt x="88863" y="396747"/>
                </a:lnTo>
                <a:lnTo>
                  <a:pt x="89153" y="396494"/>
                </a:lnTo>
                <a:lnTo>
                  <a:pt x="90300" y="396494"/>
                </a:lnTo>
                <a:lnTo>
                  <a:pt x="94614" y="394081"/>
                </a:lnTo>
                <a:close/>
              </a:path>
              <a:path w="160020" h="826135">
                <a:moveTo>
                  <a:pt x="121538" y="0"/>
                </a:moveTo>
                <a:lnTo>
                  <a:pt x="121277" y="38988"/>
                </a:lnTo>
                <a:lnTo>
                  <a:pt x="120499" y="77469"/>
                </a:lnTo>
                <a:lnTo>
                  <a:pt x="117855" y="150875"/>
                </a:lnTo>
                <a:lnTo>
                  <a:pt x="113664" y="220218"/>
                </a:lnTo>
                <a:lnTo>
                  <a:pt x="109727" y="267334"/>
                </a:lnTo>
                <a:lnTo>
                  <a:pt x="108203" y="282194"/>
                </a:lnTo>
                <a:lnTo>
                  <a:pt x="106806" y="296163"/>
                </a:lnTo>
                <a:lnTo>
                  <a:pt x="101853" y="334137"/>
                </a:lnTo>
                <a:lnTo>
                  <a:pt x="94868" y="373761"/>
                </a:lnTo>
                <a:lnTo>
                  <a:pt x="88459" y="395829"/>
                </a:lnTo>
                <a:lnTo>
                  <a:pt x="90677" y="395224"/>
                </a:lnTo>
                <a:lnTo>
                  <a:pt x="92710" y="394588"/>
                </a:lnTo>
                <a:lnTo>
                  <a:pt x="94614" y="394081"/>
                </a:lnTo>
                <a:lnTo>
                  <a:pt x="129057" y="394081"/>
                </a:lnTo>
                <a:lnTo>
                  <a:pt x="130175" y="389889"/>
                </a:lnTo>
                <a:lnTo>
                  <a:pt x="137922" y="351027"/>
                </a:lnTo>
                <a:lnTo>
                  <a:pt x="144652" y="300227"/>
                </a:lnTo>
                <a:lnTo>
                  <a:pt x="147574" y="270890"/>
                </a:lnTo>
                <a:lnTo>
                  <a:pt x="149098" y="255269"/>
                </a:lnTo>
                <a:lnTo>
                  <a:pt x="153924" y="188340"/>
                </a:lnTo>
                <a:lnTo>
                  <a:pt x="157514" y="114300"/>
                </a:lnTo>
                <a:lnTo>
                  <a:pt x="159387" y="38607"/>
                </a:lnTo>
                <a:lnTo>
                  <a:pt x="159638" y="253"/>
                </a:lnTo>
                <a:lnTo>
                  <a:pt x="121538" y="0"/>
                </a:lnTo>
                <a:close/>
              </a:path>
            </a:pathLst>
          </a:custGeom>
          <a:solidFill>
            <a:srgbClr val="EE3D42"/>
          </a:solidFill>
        </p:spPr>
        <p:txBody>
          <a:bodyPr wrap="square" lIns="0" tIns="0" rIns="0" bIns="0" rtlCol="0"/>
          <a:lstStyle/>
          <a:p>
            <a:endParaRPr>
              <a:solidFill>
                <a:prstClr val="black"/>
              </a:solidFill>
            </a:endParaRPr>
          </a:p>
        </p:txBody>
      </p:sp>
      <p:sp>
        <p:nvSpPr>
          <p:cNvPr id="74" name="object 11"/>
          <p:cNvSpPr/>
          <p:nvPr/>
        </p:nvSpPr>
        <p:spPr>
          <a:xfrm>
            <a:off x="5558028" y="4534661"/>
            <a:ext cx="457200" cy="411480"/>
          </a:xfrm>
          <a:custGeom>
            <a:avLst/>
            <a:gdLst/>
            <a:ahLst/>
            <a:cxnLst/>
            <a:rect l="l" t="t" r="r" b="b"/>
            <a:pathLst>
              <a:path w="457200" h="411479">
                <a:moveTo>
                  <a:pt x="228600" y="0"/>
                </a:moveTo>
                <a:lnTo>
                  <a:pt x="0" y="205816"/>
                </a:lnTo>
                <a:lnTo>
                  <a:pt x="114300" y="205816"/>
                </a:lnTo>
                <a:lnTo>
                  <a:pt x="114300" y="411479"/>
                </a:lnTo>
                <a:lnTo>
                  <a:pt x="342900" y="411479"/>
                </a:lnTo>
                <a:lnTo>
                  <a:pt x="342900" y="205816"/>
                </a:lnTo>
                <a:lnTo>
                  <a:pt x="457200" y="205816"/>
                </a:lnTo>
                <a:lnTo>
                  <a:pt x="228600" y="0"/>
                </a:lnTo>
                <a:close/>
              </a:path>
            </a:pathLst>
          </a:custGeom>
          <a:solidFill>
            <a:srgbClr val="EE3D42"/>
          </a:solidFill>
        </p:spPr>
        <p:txBody>
          <a:bodyPr wrap="square" lIns="0" tIns="0" rIns="0" bIns="0" rtlCol="0"/>
          <a:lstStyle/>
          <a:p>
            <a:endParaRPr>
              <a:solidFill>
                <a:prstClr val="black"/>
              </a:solidFill>
            </a:endParaRPr>
          </a:p>
        </p:txBody>
      </p:sp>
      <p:graphicFrame>
        <p:nvGraphicFramePr>
          <p:cNvPr id="75" name="object 12"/>
          <p:cNvGraphicFramePr>
            <a:graphicFrameLocks noGrp="1"/>
          </p:cNvGraphicFramePr>
          <p:nvPr/>
        </p:nvGraphicFramePr>
        <p:xfrm>
          <a:off x="3818383" y="4112483"/>
          <a:ext cx="1461769" cy="365759"/>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59">
                  <a:extLst>
                    <a:ext uri="{9D8B030D-6E8A-4147-A177-3AD203B41FA5}">
                      <a16:colId xmlns:a16="http://schemas.microsoft.com/office/drawing/2014/main" val="20003"/>
                    </a:ext>
                  </a:extLst>
                </a:gridCol>
                <a:gridCol w="90805">
                  <a:extLst>
                    <a:ext uri="{9D8B030D-6E8A-4147-A177-3AD203B41FA5}">
                      <a16:colId xmlns:a16="http://schemas.microsoft.com/office/drawing/2014/main" val="20004"/>
                    </a:ext>
                  </a:extLst>
                </a:gridCol>
                <a:gridCol w="365125">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59">
                <a:tc>
                  <a:txBody>
                    <a:bodyPr/>
                    <a:lstStyle/>
                    <a:p>
                      <a:pPr>
                        <a:lnSpc>
                          <a:spcPct val="100000"/>
                        </a:lnSpc>
                      </a:pPr>
                      <a:endParaRPr sz="1900">
                        <a:latin typeface="Times New Roman"/>
                        <a:cs typeface="Times New Roman"/>
                      </a:endParaRPr>
                    </a:p>
                  </a:txBody>
                  <a:tcPr marL="0" marR="0" marT="0" marB="0">
                    <a:lnL w="38100">
                      <a:solidFill>
                        <a:srgbClr val="EE3D42"/>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9" dirty="0">
                          <a:solidFill>
                            <a:srgbClr val="636363"/>
                          </a:solidFill>
                          <a:latin typeface="Trebuchet MS"/>
                          <a:cs typeface="Trebuchet MS"/>
                        </a:rPr>
                        <a:t>A,C</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a:cs typeface="Trebuchet MS"/>
                        </a:rPr>
                        <a:t>B,A</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76" name="object 13"/>
          <p:cNvGraphicFramePr>
            <a:graphicFrameLocks noGrp="1"/>
          </p:cNvGraphicFramePr>
          <p:nvPr/>
        </p:nvGraphicFramePr>
        <p:xfrm>
          <a:off x="2161795" y="4112483"/>
          <a:ext cx="1461769" cy="365759"/>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59">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125">
                  <a:extLst>
                    <a:ext uri="{9D8B030D-6E8A-4147-A177-3AD203B41FA5}">
                      <a16:colId xmlns:a16="http://schemas.microsoft.com/office/drawing/2014/main" val="20005"/>
                    </a:ext>
                  </a:extLst>
                </a:gridCol>
                <a:gridCol w="90805">
                  <a:extLst>
                    <a:ext uri="{9D8B030D-6E8A-4147-A177-3AD203B41FA5}">
                      <a16:colId xmlns:a16="http://schemas.microsoft.com/office/drawing/2014/main" val="20006"/>
                    </a:ext>
                  </a:extLst>
                </a:gridCol>
              </a:tblGrid>
              <a:tr h="365759">
                <a:tc>
                  <a:txBody>
                    <a:bodyPr/>
                    <a:lstStyle/>
                    <a:p>
                      <a:pPr>
                        <a:lnSpc>
                          <a:spcPct val="100000"/>
                        </a:lnSpc>
                      </a:pPr>
                      <a:endParaRPr sz="1900">
                        <a:latin typeface="Times New Roman"/>
                        <a:cs typeface="Times New Roman"/>
                      </a:endParaRPr>
                    </a:p>
                  </a:txBody>
                  <a:tcPr marL="0" marR="0" marT="0" marB="0">
                    <a:lnL w="38100">
                      <a:solidFill>
                        <a:srgbClr val="EE3D42"/>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45" dirty="0">
                          <a:solidFill>
                            <a:srgbClr val="636363"/>
                          </a:solidFill>
                          <a:latin typeface="Trebuchet MS"/>
                          <a:cs typeface="Trebuchet MS"/>
                        </a:rPr>
                        <a:t>A,A</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a:cs typeface="Trebuchet MS"/>
                        </a:rPr>
                        <a:t>A,B</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77" name="object 14"/>
          <p:cNvGraphicFramePr>
            <a:graphicFrameLocks noGrp="1"/>
          </p:cNvGraphicFramePr>
          <p:nvPr/>
        </p:nvGraphicFramePr>
        <p:xfrm>
          <a:off x="5473446" y="4112483"/>
          <a:ext cx="1461768" cy="365759"/>
        </p:xfrm>
        <a:graphic>
          <a:graphicData uri="http://schemas.openxmlformats.org/drawingml/2006/table">
            <a:tbl>
              <a:tblPr firstRow="1" bandRow="1">
                <a:tableStyleId>{2D5ABB26-0587-4C30-8999-92F81FD0307C}</a:tableStyleId>
              </a:tblPr>
              <a:tblGrid>
                <a:gridCol w="9271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125">
                  <a:extLst>
                    <a:ext uri="{9D8B030D-6E8A-4147-A177-3AD203B41FA5}">
                      <a16:colId xmlns:a16="http://schemas.microsoft.com/office/drawing/2014/main" val="20003"/>
                    </a:ext>
                  </a:extLst>
                </a:gridCol>
                <a:gridCol w="90805">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0169">
                  <a:extLst>
                    <a:ext uri="{9D8B030D-6E8A-4147-A177-3AD203B41FA5}">
                      <a16:colId xmlns:a16="http://schemas.microsoft.com/office/drawing/2014/main" val="20006"/>
                    </a:ext>
                  </a:extLst>
                </a:gridCol>
              </a:tblGrid>
              <a:tr h="365759">
                <a:tc>
                  <a:txBody>
                    <a:bodyPr/>
                    <a:lstStyle/>
                    <a:p>
                      <a:pPr>
                        <a:lnSpc>
                          <a:spcPct val="100000"/>
                        </a:lnSpc>
                      </a:pPr>
                      <a:endParaRPr sz="1900">
                        <a:latin typeface="Times New Roman"/>
                        <a:cs typeface="Times New Roman"/>
                      </a:endParaRPr>
                    </a:p>
                  </a:txBody>
                  <a:tcPr marL="0" marR="0" marT="0" marB="0">
                    <a:lnL w="38100">
                      <a:solidFill>
                        <a:srgbClr val="EE3D42"/>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195" dirty="0">
                          <a:solidFill>
                            <a:srgbClr val="636363"/>
                          </a:solidFill>
                          <a:latin typeface="Trebuchet MS"/>
                          <a:cs typeface="Trebuchet MS"/>
                        </a:rPr>
                        <a:t>B,B</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04" dirty="0">
                          <a:solidFill>
                            <a:srgbClr val="636363"/>
                          </a:solidFill>
                          <a:latin typeface="Trebuchet MS"/>
                          <a:cs typeface="Trebuchet MS"/>
                        </a:rPr>
                        <a:t>B,C</a:t>
                      </a:r>
                      <a:endParaRPr sz="1800">
                        <a:latin typeface="Trebuchet MS"/>
                        <a:cs typeface="Trebuchet MS"/>
                      </a:endParaRPr>
                    </a:p>
                  </a:txBody>
                  <a:tcPr marL="0" marR="0" marT="36830" marB="0">
                    <a:lnL w="19050">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78" name="object 15"/>
          <p:cNvGraphicFramePr>
            <a:graphicFrameLocks noGrp="1"/>
          </p:cNvGraphicFramePr>
          <p:nvPr/>
        </p:nvGraphicFramePr>
        <p:xfrm>
          <a:off x="7140320" y="4118990"/>
          <a:ext cx="1461768"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0804">
                  <a:extLst>
                    <a:ext uri="{9D8B030D-6E8A-4147-A177-3AD203B41FA5}">
                      <a16:colId xmlns:a16="http://schemas.microsoft.com/office/drawing/2014/main" val="20002"/>
                    </a:ext>
                  </a:extLst>
                </a:gridCol>
                <a:gridCol w="365125">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15" dirty="0">
                          <a:solidFill>
                            <a:srgbClr val="636363"/>
                          </a:solidFill>
                          <a:latin typeface="Trebuchet MS"/>
                          <a:cs typeface="Trebuchet MS"/>
                        </a:rPr>
                        <a:t>C,C</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40005">
                        <a:lnSpc>
                          <a:spcPct val="100000"/>
                        </a:lnSpc>
                        <a:spcBef>
                          <a:spcPts val="290"/>
                        </a:spcBef>
                      </a:pPr>
                      <a:r>
                        <a:rPr sz="1800" b="1" spc="-235" dirty="0">
                          <a:solidFill>
                            <a:srgbClr val="636363"/>
                          </a:solidFill>
                          <a:latin typeface="Trebuchet MS"/>
                          <a:cs typeface="Trebuchet MS"/>
                        </a:rPr>
                        <a:t>C,D</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79" name="object 16"/>
          <p:cNvSpPr txBox="1"/>
          <p:nvPr/>
        </p:nvSpPr>
        <p:spPr>
          <a:xfrm>
            <a:off x="4788789" y="2566036"/>
            <a:ext cx="1168400" cy="330835"/>
          </a:xfrm>
          <a:prstGeom prst="rect">
            <a:avLst/>
          </a:prstGeom>
        </p:spPr>
        <p:txBody>
          <a:bodyPr vert="horz" wrap="square" lIns="0" tIns="13335" rIns="0" bIns="0" rtlCol="0">
            <a:spAutoFit/>
          </a:bodyPr>
          <a:lstStyle/>
          <a:p>
            <a:pPr marL="12700">
              <a:spcBef>
                <a:spcPts val="105"/>
              </a:spcBef>
            </a:pPr>
            <a:r>
              <a:rPr sz="2000" b="1" spc="45" dirty="0">
                <a:solidFill>
                  <a:srgbClr val="EE3D42"/>
                </a:solidFill>
                <a:latin typeface="Trebuchet MS"/>
                <a:cs typeface="Trebuchet MS"/>
              </a:rPr>
              <a:t>*,A </a:t>
            </a:r>
            <a:r>
              <a:rPr sz="2000" b="1" spc="-170" dirty="0">
                <a:solidFill>
                  <a:srgbClr val="EE3D42"/>
                </a:solidFill>
                <a:latin typeface="Trebuchet MS"/>
                <a:cs typeface="Trebuchet MS"/>
              </a:rPr>
              <a:t>&lt;</a:t>
            </a:r>
            <a:r>
              <a:rPr sz="2000" b="1" dirty="0">
                <a:solidFill>
                  <a:srgbClr val="EE3D42"/>
                </a:solidFill>
                <a:latin typeface="Trebuchet MS"/>
                <a:cs typeface="Trebuchet MS"/>
              </a:rPr>
              <a:t> </a:t>
            </a:r>
            <a:r>
              <a:rPr sz="2000" b="1" spc="-65" dirty="0">
                <a:solidFill>
                  <a:srgbClr val="EE3D42"/>
                </a:solidFill>
                <a:latin typeface="Trebuchet MS"/>
                <a:cs typeface="Trebuchet MS"/>
              </a:rPr>
              <a:t>C,C</a:t>
            </a:r>
            <a:endParaRPr sz="2000">
              <a:solidFill>
                <a:prstClr val="black"/>
              </a:solidFill>
              <a:latin typeface="Trebuchet MS"/>
              <a:cs typeface="Trebuchet MS"/>
            </a:endParaRPr>
          </a:p>
        </p:txBody>
      </p:sp>
      <p:sp>
        <p:nvSpPr>
          <p:cNvPr id="80" name="object 17"/>
          <p:cNvSpPr txBox="1"/>
          <p:nvPr/>
        </p:nvSpPr>
        <p:spPr>
          <a:xfrm>
            <a:off x="466272" y="2645753"/>
            <a:ext cx="2159635" cy="833305"/>
          </a:xfrm>
          <a:prstGeom prst="rect">
            <a:avLst/>
          </a:prstGeom>
        </p:spPr>
        <p:txBody>
          <a:bodyPr vert="horz" wrap="square" lIns="0" tIns="12700" rIns="0" bIns="0" rtlCol="0">
            <a:spAutoFit/>
          </a:bodyPr>
          <a:lstStyle/>
          <a:p>
            <a:pPr marL="12700" marR="5080">
              <a:lnSpc>
                <a:spcPct val="115999"/>
              </a:lnSpc>
              <a:spcBef>
                <a:spcPts val="100"/>
              </a:spcBef>
            </a:pPr>
            <a:r>
              <a:rPr b="1" spc="-35" dirty="0">
                <a:solidFill>
                  <a:srgbClr val="636363"/>
                </a:solidFill>
                <a:latin typeface="Trebuchet MS"/>
                <a:cs typeface="Trebuchet MS"/>
              </a:rPr>
              <a:t>Find </a:t>
            </a:r>
            <a:r>
              <a:rPr b="1" spc="5" dirty="0">
                <a:solidFill>
                  <a:srgbClr val="636363"/>
                </a:solidFill>
                <a:latin typeface="Trebuchet MS"/>
                <a:cs typeface="Trebuchet MS"/>
              </a:rPr>
              <a:t>Key=(A,</a:t>
            </a:r>
            <a:r>
              <a:rPr b="1" spc="5" dirty="0">
                <a:solidFill>
                  <a:srgbClr val="EE3D42"/>
                </a:solidFill>
                <a:latin typeface="Trebuchet MS"/>
                <a:cs typeface="Trebuchet MS"/>
              </a:rPr>
              <a:t>*</a:t>
            </a:r>
            <a:r>
              <a:rPr b="1" spc="5" dirty="0">
                <a:solidFill>
                  <a:srgbClr val="636363"/>
                </a:solidFill>
                <a:latin typeface="Trebuchet MS"/>
                <a:cs typeface="Trebuchet MS"/>
              </a:rPr>
              <a:t>)  </a:t>
            </a:r>
            <a:r>
              <a:rPr b="1" spc="-35" dirty="0">
                <a:solidFill>
                  <a:srgbClr val="636363"/>
                </a:solidFill>
                <a:latin typeface="Trebuchet MS"/>
                <a:cs typeface="Trebuchet MS"/>
              </a:rPr>
              <a:t>Find</a:t>
            </a:r>
            <a:r>
              <a:rPr b="1" spc="390" dirty="0">
                <a:solidFill>
                  <a:srgbClr val="636363"/>
                </a:solidFill>
                <a:latin typeface="Trebuchet MS"/>
                <a:cs typeface="Trebuchet MS"/>
              </a:rPr>
              <a:t> </a:t>
            </a:r>
            <a:r>
              <a:rPr b="1" spc="5" dirty="0">
                <a:solidFill>
                  <a:srgbClr val="636363"/>
                </a:solidFill>
                <a:latin typeface="Trebuchet MS"/>
                <a:cs typeface="Trebuchet MS"/>
              </a:rPr>
              <a:t>Key=(</a:t>
            </a:r>
            <a:r>
              <a:rPr b="1" spc="5" dirty="0">
                <a:solidFill>
                  <a:srgbClr val="EE3D42"/>
                </a:solidFill>
                <a:latin typeface="Trebuchet MS"/>
                <a:cs typeface="Trebuchet MS"/>
              </a:rPr>
              <a:t>*</a:t>
            </a:r>
            <a:r>
              <a:rPr b="1" spc="5" dirty="0">
                <a:solidFill>
                  <a:srgbClr val="636363"/>
                </a:solidFill>
                <a:latin typeface="Trebuchet MS"/>
                <a:cs typeface="Trebuchet MS"/>
              </a:rPr>
              <a:t>,A)</a:t>
            </a:r>
            <a:endParaRPr dirty="0">
              <a:solidFill>
                <a:prstClr val="black"/>
              </a:solidFill>
              <a:latin typeface="Trebuchet MS"/>
              <a:cs typeface="Trebuchet MS"/>
            </a:endParaRPr>
          </a:p>
        </p:txBody>
      </p:sp>
      <p:sp>
        <p:nvSpPr>
          <p:cNvPr id="81" name="object 18"/>
          <p:cNvSpPr txBox="1"/>
          <p:nvPr/>
        </p:nvSpPr>
        <p:spPr>
          <a:xfrm>
            <a:off x="2123694" y="4891075"/>
            <a:ext cx="661670" cy="330835"/>
          </a:xfrm>
          <a:prstGeom prst="rect">
            <a:avLst/>
          </a:prstGeom>
        </p:spPr>
        <p:txBody>
          <a:bodyPr vert="horz" wrap="square" lIns="0" tIns="12700" rIns="0" bIns="0" rtlCol="0">
            <a:spAutoFit/>
          </a:bodyPr>
          <a:lstStyle/>
          <a:p>
            <a:pPr marL="12700">
              <a:spcBef>
                <a:spcPts val="100"/>
              </a:spcBef>
            </a:pPr>
            <a:r>
              <a:rPr sz="2000" b="1" spc="50" dirty="0">
                <a:solidFill>
                  <a:srgbClr val="EE3D42"/>
                </a:solidFill>
                <a:latin typeface="Trebuchet MS"/>
                <a:cs typeface="Trebuchet MS"/>
              </a:rPr>
              <a:t>(A,A)</a:t>
            </a:r>
            <a:endParaRPr sz="2000">
              <a:solidFill>
                <a:prstClr val="black"/>
              </a:solidFill>
              <a:latin typeface="Trebuchet MS"/>
              <a:cs typeface="Trebuchet MS"/>
            </a:endParaRPr>
          </a:p>
        </p:txBody>
      </p:sp>
      <p:sp>
        <p:nvSpPr>
          <p:cNvPr id="82" name="object 19"/>
          <p:cNvSpPr txBox="1"/>
          <p:nvPr/>
        </p:nvSpPr>
        <p:spPr>
          <a:xfrm>
            <a:off x="5456046" y="4891075"/>
            <a:ext cx="661670" cy="330835"/>
          </a:xfrm>
          <a:prstGeom prst="rect">
            <a:avLst/>
          </a:prstGeom>
        </p:spPr>
        <p:txBody>
          <a:bodyPr vert="horz" wrap="square" lIns="0" tIns="12700" rIns="0" bIns="0" rtlCol="0">
            <a:spAutoFit/>
          </a:bodyPr>
          <a:lstStyle/>
          <a:p>
            <a:pPr marL="12700">
              <a:spcBef>
                <a:spcPts val="100"/>
              </a:spcBef>
            </a:pPr>
            <a:r>
              <a:rPr sz="2000" b="1" spc="70" dirty="0">
                <a:solidFill>
                  <a:srgbClr val="EE3D42"/>
                </a:solidFill>
                <a:latin typeface="Trebuchet MS"/>
                <a:cs typeface="Trebuchet MS"/>
              </a:rPr>
              <a:t>(B,A)</a:t>
            </a:r>
            <a:endParaRPr sz="2000">
              <a:solidFill>
                <a:prstClr val="black"/>
              </a:solidFill>
              <a:latin typeface="Trebuchet MS"/>
              <a:cs typeface="Trebuchet MS"/>
            </a:endParaRPr>
          </a:p>
        </p:txBody>
      </p:sp>
      <p:sp>
        <p:nvSpPr>
          <p:cNvPr id="83" name="object 20"/>
          <p:cNvSpPr/>
          <p:nvPr/>
        </p:nvSpPr>
        <p:spPr>
          <a:xfrm>
            <a:off x="3875532" y="4534661"/>
            <a:ext cx="457200" cy="411480"/>
          </a:xfrm>
          <a:custGeom>
            <a:avLst/>
            <a:gdLst/>
            <a:ahLst/>
            <a:cxnLst/>
            <a:rect l="l" t="t" r="r" b="b"/>
            <a:pathLst>
              <a:path w="457200" h="411479">
                <a:moveTo>
                  <a:pt x="228600" y="0"/>
                </a:moveTo>
                <a:lnTo>
                  <a:pt x="0" y="205816"/>
                </a:lnTo>
                <a:lnTo>
                  <a:pt x="114300" y="205816"/>
                </a:lnTo>
                <a:lnTo>
                  <a:pt x="114300" y="411479"/>
                </a:lnTo>
                <a:lnTo>
                  <a:pt x="342900" y="411479"/>
                </a:lnTo>
                <a:lnTo>
                  <a:pt x="342900" y="205816"/>
                </a:lnTo>
                <a:lnTo>
                  <a:pt x="457200" y="205816"/>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84" name="object 21"/>
          <p:cNvSpPr txBox="1"/>
          <p:nvPr/>
        </p:nvSpPr>
        <p:spPr>
          <a:xfrm>
            <a:off x="3768597" y="4891074"/>
            <a:ext cx="661670" cy="590550"/>
          </a:xfrm>
          <a:prstGeom prst="rect">
            <a:avLst/>
          </a:prstGeom>
        </p:spPr>
        <p:txBody>
          <a:bodyPr vert="horz" wrap="square" lIns="0" tIns="12700" rIns="0" bIns="0" rtlCol="0">
            <a:spAutoFit/>
          </a:bodyPr>
          <a:lstStyle/>
          <a:p>
            <a:pPr marL="12700">
              <a:lnSpc>
                <a:spcPts val="2220"/>
              </a:lnSpc>
              <a:spcBef>
                <a:spcPts val="100"/>
              </a:spcBef>
            </a:pPr>
            <a:r>
              <a:rPr sz="2000" b="1" spc="50" dirty="0">
                <a:solidFill>
                  <a:srgbClr val="EE3D42"/>
                </a:solidFill>
                <a:latin typeface="Trebuchet MS"/>
                <a:cs typeface="Trebuchet MS"/>
              </a:rPr>
              <a:t>(A,A)</a:t>
            </a:r>
            <a:endParaRPr sz="2000">
              <a:solidFill>
                <a:prstClr val="black"/>
              </a:solidFill>
              <a:latin typeface="Trebuchet MS"/>
              <a:cs typeface="Trebuchet MS"/>
            </a:endParaRPr>
          </a:p>
          <a:p>
            <a:pPr marL="12700">
              <a:lnSpc>
                <a:spcPts val="2220"/>
              </a:lnSpc>
            </a:pPr>
            <a:r>
              <a:rPr sz="2000" b="1" spc="125" dirty="0">
                <a:solidFill>
                  <a:srgbClr val="EE3D42"/>
                </a:solidFill>
                <a:latin typeface="Trebuchet MS"/>
                <a:cs typeface="Trebuchet MS"/>
              </a:rPr>
              <a:t>(B</a:t>
            </a:r>
            <a:r>
              <a:rPr sz="2000" b="1" spc="85" dirty="0">
                <a:solidFill>
                  <a:srgbClr val="EE3D42"/>
                </a:solidFill>
                <a:latin typeface="Trebuchet MS"/>
                <a:cs typeface="Trebuchet MS"/>
              </a:rPr>
              <a:t>,</a:t>
            </a:r>
            <a:r>
              <a:rPr sz="2000" b="1" dirty="0">
                <a:solidFill>
                  <a:srgbClr val="EE3D42"/>
                </a:solidFill>
                <a:latin typeface="Trebuchet MS"/>
                <a:cs typeface="Trebuchet MS"/>
              </a:rPr>
              <a:t>A)</a:t>
            </a:r>
            <a:endParaRPr sz="2000">
              <a:solidFill>
                <a:prstClr val="black"/>
              </a:solidFill>
              <a:latin typeface="Trebuchet MS"/>
              <a:cs typeface="Trebuchet MS"/>
            </a:endParaRPr>
          </a:p>
        </p:txBody>
      </p:sp>
      <p:sp>
        <p:nvSpPr>
          <p:cNvPr id="85" name="object 22"/>
          <p:cNvSpPr/>
          <p:nvPr/>
        </p:nvSpPr>
        <p:spPr>
          <a:xfrm>
            <a:off x="2225039" y="4534661"/>
            <a:ext cx="457200" cy="411480"/>
          </a:xfrm>
          <a:custGeom>
            <a:avLst/>
            <a:gdLst/>
            <a:ahLst/>
            <a:cxnLst/>
            <a:rect l="l" t="t" r="r" b="b"/>
            <a:pathLst>
              <a:path w="457200" h="411479">
                <a:moveTo>
                  <a:pt x="228600" y="0"/>
                </a:moveTo>
                <a:lnTo>
                  <a:pt x="0" y="205816"/>
                </a:lnTo>
                <a:lnTo>
                  <a:pt x="114300" y="205816"/>
                </a:lnTo>
                <a:lnTo>
                  <a:pt x="114300" y="411479"/>
                </a:lnTo>
                <a:lnTo>
                  <a:pt x="342900" y="411479"/>
                </a:lnTo>
                <a:lnTo>
                  <a:pt x="342900" y="205816"/>
                </a:lnTo>
                <a:lnTo>
                  <a:pt x="457200" y="205816"/>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24" name="矩形 23">
            <a:extLst>
              <a:ext uri="{FF2B5EF4-FFF2-40B4-BE49-F238E27FC236}">
                <a16:creationId xmlns:a16="http://schemas.microsoft.com/office/drawing/2014/main" id="{ACE915F4-778C-4CA2-BEC4-ED2C2CFD66BD}"/>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754454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4606" y="1124744"/>
            <a:ext cx="8229600" cy="690562"/>
          </a:xfrm>
        </p:spPr>
        <p:txBody>
          <a:bodyPr/>
          <a:lstStyle/>
          <a:p>
            <a:r>
              <a:rPr kumimoji="1" lang="en-US" altLang="zh-CN" dirty="0"/>
              <a:t>B+</a:t>
            </a:r>
            <a:r>
              <a:rPr kumimoji="1" lang="zh-CN" altLang="en-US" dirty="0"/>
              <a:t>树</a:t>
            </a:r>
            <a:r>
              <a:rPr kumimoji="1" lang="en-US" altLang="zh-CN" dirty="0"/>
              <a:t>-</a:t>
            </a:r>
            <a:r>
              <a:rPr kumimoji="1" lang="zh-CN" altLang="en-US" dirty="0"/>
              <a:t>插入操作</a:t>
            </a:r>
          </a:p>
        </p:txBody>
      </p:sp>
      <p:sp>
        <p:nvSpPr>
          <p:cNvPr id="2" name="内容占位符 1"/>
          <p:cNvSpPr>
            <a:spLocks noGrp="1"/>
          </p:cNvSpPr>
          <p:nvPr>
            <p:ph idx="1"/>
          </p:nvPr>
        </p:nvSpPr>
        <p:spPr/>
        <p:txBody>
          <a:bodyPr/>
          <a:lstStyle/>
          <a:p>
            <a:pPr marL="0" indent="0">
              <a:lnSpc>
                <a:spcPts val="2460"/>
              </a:lnSpc>
              <a:spcBef>
                <a:spcPts val="1032"/>
              </a:spcBef>
              <a:spcAft>
                <a:spcPts val="600"/>
              </a:spcAft>
              <a:buNone/>
            </a:pPr>
            <a:r>
              <a:rPr kumimoji="1" lang="zh-CN" altLang="en-US" sz="2400" dirty="0">
                <a:latin typeface="+mn-ea"/>
              </a:rPr>
              <a:t>（</a:t>
            </a:r>
            <a:r>
              <a:rPr kumimoji="1" lang="en-US" altLang="zh-CN" sz="2400" dirty="0">
                <a:latin typeface="+mn-ea"/>
              </a:rPr>
              <a:t>1</a:t>
            </a:r>
            <a:r>
              <a:rPr kumimoji="1" lang="zh-CN" altLang="en-US" sz="2400" dirty="0">
                <a:latin typeface="+mn-ea"/>
              </a:rPr>
              <a:t>）通过查找确定叶子结点</a:t>
            </a:r>
            <a:r>
              <a:rPr kumimoji="1" lang="en-US" altLang="zh-CN" sz="2400" b="1" dirty="0">
                <a:solidFill>
                  <a:srgbClr val="FF0000"/>
                </a:solidFill>
                <a:latin typeface="+mn-ea"/>
              </a:rPr>
              <a:t>L</a:t>
            </a:r>
            <a:r>
              <a:rPr kumimoji="1" lang="zh-CN" altLang="en-US" sz="2400" dirty="0">
                <a:latin typeface="+mn-ea"/>
              </a:rPr>
              <a:t>；</a:t>
            </a:r>
            <a:endParaRPr kumimoji="1" lang="en-US" altLang="zh-CN" sz="2400" dirty="0">
              <a:latin typeface="+mn-ea"/>
            </a:endParaRPr>
          </a:p>
          <a:p>
            <a:pPr marL="0" indent="0">
              <a:lnSpc>
                <a:spcPts val="2460"/>
              </a:lnSpc>
              <a:spcBef>
                <a:spcPts val="1032"/>
              </a:spcBef>
              <a:spcAft>
                <a:spcPts val="600"/>
              </a:spcAft>
              <a:buNone/>
            </a:pPr>
            <a:r>
              <a:rPr lang="zh-CN" altLang="en-US" sz="2400" dirty="0">
                <a:latin typeface="+mn-ea"/>
              </a:rPr>
              <a:t>（</a:t>
            </a:r>
            <a:r>
              <a:rPr lang="en-US" altLang="zh-CN" sz="2400" dirty="0">
                <a:latin typeface="+mn-ea"/>
              </a:rPr>
              <a:t>2</a:t>
            </a:r>
            <a:r>
              <a:rPr lang="zh-CN" altLang="en-US" sz="2400" dirty="0">
                <a:latin typeface="+mn-ea"/>
              </a:rPr>
              <a:t>）将排序后的关键字插入结点</a:t>
            </a:r>
            <a:r>
              <a:rPr lang="en-US" altLang="zh-CN" sz="2400" b="1" dirty="0">
                <a:solidFill>
                  <a:srgbClr val="FF0000"/>
                </a:solidFill>
                <a:latin typeface="+mn-ea"/>
              </a:rPr>
              <a:t>L</a:t>
            </a:r>
            <a:r>
              <a:rPr kumimoji="1" lang="zh-CN" altLang="en-US" sz="2400" dirty="0">
                <a:latin typeface="+mn-ea"/>
              </a:rPr>
              <a:t> ；</a:t>
            </a:r>
            <a:endParaRPr lang="en-US" altLang="zh-CN" sz="2400" dirty="0">
              <a:latin typeface="+mn-ea"/>
            </a:endParaRPr>
          </a:p>
          <a:p>
            <a:pPr marL="0" indent="0">
              <a:lnSpc>
                <a:spcPts val="2460"/>
              </a:lnSpc>
              <a:spcBef>
                <a:spcPts val="1032"/>
              </a:spcBef>
              <a:spcAft>
                <a:spcPts val="600"/>
              </a:spcAft>
              <a:buNone/>
            </a:pPr>
            <a:r>
              <a:rPr lang="zh-CN" altLang="en-US" sz="2400" dirty="0">
                <a:latin typeface="+mn-ea"/>
              </a:rPr>
              <a:t>（</a:t>
            </a:r>
            <a:r>
              <a:rPr lang="en-US" altLang="zh-CN" sz="2400" dirty="0">
                <a:latin typeface="+mn-ea"/>
              </a:rPr>
              <a:t>3</a:t>
            </a:r>
            <a:r>
              <a:rPr lang="zh-CN" altLang="en-US" sz="2400" dirty="0">
                <a:latin typeface="+mn-ea"/>
              </a:rPr>
              <a:t>）如果</a:t>
            </a:r>
            <a:r>
              <a:rPr kumimoji="1" lang="zh-CN" altLang="en-US" sz="2400" dirty="0">
                <a:latin typeface="+mn-ea"/>
              </a:rPr>
              <a:t>空间充足（即结点</a:t>
            </a:r>
            <a:r>
              <a:rPr kumimoji="1" lang="en-US" altLang="zh-CN" sz="2400" b="1" dirty="0">
                <a:solidFill>
                  <a:srgbClr val="FF0000"/>
                </a:solidFill>
                <a:latin typeface="+mn-ea"/>
              </a:rPr>
              <a:t>L</a:t>
            </a:r>
            <a:r>
              <a:rPr kumimoji="1" lang="zh-CN" altLang="en-US" sz="2400" dirty="0">
                <a:latin typeface="+mn-ea"/>
              </a:rPr>
              <a:t>含有的关键字数目小于阶数），则插入结束；</a:t>
            </a:r>
            <a:endParaRPr kumimoji="1" lang="en-US" altLang="zh-CN" sz="2400" dirty="0">
              <a:latin typeface="+mn-ea"/>
            </a:endParaRPr>
          </a:p>
          <a:p>
            <a:pPr marL="0" indent="0">
              <a:lnSpc>
                <a:spcPts val="2460"/>
              </a:lnSpc>
              <a:spcBef>
                <a:spcPts val="1032"/>
              </a:spcBef>
              <a:buNone/>
            </a:pPr>
            <a:r>
              <a:rPr kumimoji="1" lang="zh-CN" altLang="en-US" sz="2400" dirty="0"/>
              <a:t>          否则将结点</a:t>
            </a:r>
            <a:r>
              <a:rPr kumimoji="1" lang="en-US" altLang="zh-CN" sz="2400" b="1" dirty="0">
                <a:solidFill>
                  <a:srgbClr val="FF0000"/>
                </a:solidFill>
              </a:rPr>
              <a:t>L</a:t>
            </a:r>
            <a:r>
              <a:rPr kumimoji="1" lang="zh-CN" altLang="en-US" sz="2400" dirty="0"/>
              <a:t>分裂为左右两个叶子结点（</a:t>
            </a:r>
            <a:r>
              <a:rPr kumimoji="1" lang="en-US" altLang="zh-CN" sz="2400" b="1" dirty="0">
                <a:solidFill>
                  <a:srgbClr val="FF0000"/>
                </a:solidFill>
              </a:rPr>
              <a:t>L</a:t>
            </a:r>
            <a:r>
              <a:rPr kumimoji="1" lang="zh-CN" altLang="en-US" sz="2400" dirty="0"/>
              <a:t>和</a:t>
            </a:r>
            <a:r>
              <a:rPr kumimoji="1" lang="en-US" altLang="zh-CN" sz="2400" b="1" dirty="0">
                <a:solidFill>
                  <a:srgbClr val="FF0000"/>
                </a:solidFill>
              </a:rPr>
              <a:t>L2</a:t>
            </a:r>
            <a:r>
              <a:rPr kumimoji="1" lang="zh-CN" altLang="en-US" sz="2400" dirty="0"/>
              <a:t>）：</a:t>
            </a:r>
            <a:endParaRPr lang="en-US" altLang="zh-CN" sz="2400" dirty="0"/>
          </a:p>
          <a:p>
            <a:pPr marL="567929" lvl="1" indent="-342900">
              <a:lnSpc>
                <a:spcPts val="2420"/>
              </a:lnSpc>
              <a:buFont typeface="Wingdings" panose="05000000000000000000" pitchFamily="2" charset="2"/>
              <a:buChar char="Ø"/>
            </a:pPr>
            <a:r>
              <a:rPr lang="zh-CN" altLang="en-US" sz="2400" dirty="0"/>
              <a:t>重新分配关键字需要使其平衡，因此</a:t>
            </a:r>
            <a:r>
              <a:rPr lang="zh-CN" altLang="en-US" sz="2400" dirty="0">
                <a:solidFill>
                  <a:srgbClr val="FF0000"/>
                </a:solidFill>
              </a:rPr>
              <a:t>将结点中间的关键字进位</a:t>
            </a:r>
            <a:r>
              <a:rPr lang="zh-CN" altLang="en-US" sz="2400" dirty="0"/>
              <a:t>到父结点中</a:t>
            </a:r>
            <a:r>
              <a:rPr kumimoji="1" lang="zh-CN" altLang="en-US" sz="2400" dirty="0"/>
              <a:t>；</a:t>
            </a:r>
            <a:endParaRPr lang="en-US" altLang="zh-CN" sz="2400" dirty="0"/>
          </a:p>
          <a:p>
            <a:pPr marL="567929" lvl="1" indent="-342900">
              <a:lnSpc>
                <a:spcPts val="2420"/>
              </a:lnSpc>
              <a:buFont typeface="Wingdings" panose="05000000000000000000" pitchFamily="2" charset="2"/>
              <a:buChar char="Ø"/>
            </a:pPr>
            <a:r>
              <a:rPr kumimoji="1" lang="zh-CN" altLang="en-US" sz="2400" dirty="0"/>
              <a:t>将指向结点</a:t>
            </a:r>
            <a:r>
              <a:rPr kumimoji="1" lang="en-US" altLang="zh-CN" sz="2400" b="1" dirty="0">
                <a:solidFill>
                  <a:srgbClr val="FF0000"/>
                </a:solidFill>
              </a:rPr>
              <a:t>L2</a:t>
            </a:r>
            <a:r>
              <a:rPr kumimoji="1" lang="zh-CN" altLang="en-US" sz="2400" dirty="0"/>
              <a:t>的指针插入</a:t>
            </a:r>
            <a:r>
              <a:rPr kumimoji="1" lang="en-US" altLang="zh-CN" sz="2400" b="1" dirty="0">
                <a:solidFill>
                  <a:srgbClr val="FF0000"/>
                </a:solidFill>
              </a:rPr>
              <a:t>L</a:t>
            </a:r>
            <a:r>
              <a:rPr kumimoji="1" lang="zh-CN" altLang="en-US" sz="2400" dirty="0"/>
              <a:t>的父结点中。</a:t>
            </a:r>
            <a:endParaRPr kumimoji="1" lang="en-US" altLang="zh-CN"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55</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5C71981F-955C-4F5A-89B4-5B42DC769606}"/>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0581561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树操作的可视化</a:t>
            </a:r>
            <a:r>
              <a:rPr lang="zh-CN" altLang="en-US" dirty="0"/>
              <a:t>呈现</a:t>
            </a:r>
            <a:endParaRPr kumimoji="1" lang="zh-CN" altLang="en-US" dirty="0"/>
          </a:p>
        </p:txBody>
      </p:sp>
      <p:sp>
        <p:nvSpPr>
          <p:cNvPr id="2" name="内容占位符 1"/>
          <p:cNvSpPr>
            <a:spLocks noGrp="1"/>
          </p:cNvSpPr>
          <p:nvPr>
            <p:ph idx="1"/>
          </p:nvPr>
        </p:nvSpPr>
        <p:spPr/>
        <p:txBody>
          <a:bodyPr/>
          <a:lstStyle/>
          <a:p>
            <a:pPr>
              <a:lnSpc>
                <a:spcPts val="2460"/>
              </a:lnSpc>
              <a:spcBef>
                <a:spcPts val="1032"/>
              </a:spcBef>
            </a:pPr>
            <a:r>
              <a:rPr lang="en-US" altLang="zh-CN" sz="1800" dirty="0">
                <a:latin typeface="Times New Roman"/>
                <a:cs typeface="Times New Roman"/>
                <a:hlinkClick r:id="rId2"/>
              </a:rPr>
              <a:t>http://cmudb.io/btree</a:t>
            </a:r>
            <a:endParaRPr lang="en-US" altLang="zh-CN" sz="1800" dirty="0">
              <a:latin typeface="Times New Roman"/>
              <a:cs typeface="Times New Roman"/>
            </a:endParaRPr>
          </a:p>
          <a:p>
            <a:pPr>
              <a:lnSpc>
                <a:spcPts val="2460"/>
              </a:lnSpc>
              <a:spcBef>
                <a:spcPts val="1032"/>
              </a:spcBef>
            </a:pPr>
            <a:r>
              <a:rPr lang="zh-CN" altLang="en-US" sz="1800" dirty="0">
                <a:latin typeface="Times New Roman"/>
                <a:cs typeface="Times New Roman"/>
              </a:rPr>
              <a:t>由旧金山大学的助理教授</a:t>
            </a:r>
            <a:r>
              <a:rPr lang="en-US" altLang="zh-CN" sz="1800" dirty="0">
                <a:latin typeface="Times New Roman"/>
                <a:cs typeface="Times New Roman"/>
              </a:rPr>
              <a:t>David</a:t>
            </a:r>
            <a:r>
              <a:rPr lang="zh-CN" altLang="en-US" sz="1800" dirty="0">
                <a:latin typeface="Times New Roman"/>
                <a:cs typeface="Times New Roman"/>
              </a:rPr>
              <a:t> </a:t>
            </a:r>
            <a:r>
              <a:rPr lang="en-US" altLang="zh-CN" sz="1800" dirty="0" err="1">
                <a:latin typeface="Times New Roman"/>
                <a:cs typeface="Times New Roman"/>
              </a:rPr>
              <a:t>Galles</a:t>
            </a:r>
            <a:r>
              <a:rPr lang="zh-CN" altLang="en-US" sz="1800" dirty="0">
                <a:latin typeface="Times New Roman"/>
                <a:cs typeface="Times New Roman"/>
              </a:rPr>
              <a:t>开发</a:t>
            </a:r>
            <a:endParaRPr lang="en-US" altLang="zh-CN" sz="1800" dirty="0">
              <a:latin typeface="Times New Roman"/>
              <a:cs typeface="Times New Roman"/>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56</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C0FA88BD-A08E-45C9-BE5A-F52DD3DBD136}"/>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0366011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a:t>
            </a:r>
            <a:r>
              <a:rPr kumimoji="1" lang="en-US" altLang="zh-CN" dirty="0"/>
              <a:t>-</a:t>
            </a:r>
            <a:r>
              <a:rPr kumimoji="1" lang="zh-CN" altLang="en-US" dirty="0"/>
              <a:t>删除操作</a:t>
            </a:r>
          </a:p>
        </p:txBody>
      </p:sp>
      <p:sp>
        <p:nvSpPr>
          <p:cNvPr id="2" name="内容占位符 1"/>
          <p:cNvSpPr>
            <a:spLocks noGrp="1"/>
          </p:cNvSpPr>
          <p:nvPr>
            <p:ph idx="1"/>
          </p:nvPr>
        </p:nvSpPr>
        <p:spPr/>
        <p:txBody>
          <a:bodyPr/>
          <a:lstStyle/>
          <a:p>
            <a:pPr marL="0" indent="0">
              <a:spcBef>
                <a:spcPts val="1032"/>
              </a:spcBef>
              <a:buNone/>
            </a:pPr>
            <a:r>
              <a:rPr kumimoji="1" lang="zh-CN" altLang="en-US" sz="2400" dirty="0">
                <a:latin typeface="+mn-ea"/>
              </a:rPr>
              <a:t>（</a:t>
            </a:r>
            <a:r>
              <a:rPr kumimoji="1" lang="en-US" altLang="zh-CN" sz="2400" dirty="0">
                <a:latin typeface="+mn-ea"/>
              </a:rPr>
              <a:t>1</a:t>
            </a:r>
            <a:r>
              <a:rPr kumimoji="1" lang="zh-CN" altLang="en-US" sz="2400" dirty="0">
                <a:latin typeface="+mn-ea"/>
              </a:rPr>
              <a:t>）从根结点出发找到该关键字所在结点</a:t>
            </a:r>
            <a:r>
              <a:rPr kumimoji="1" lang="en-US" altLang="zh-CN" sz="2400" b="1" dirty="0">
                <a:latin typeface="+mn-ea"/>
              </a:rPr>
              <a:t>L</a:t>
            </a:r>
            <a:r>
              <a:rPr kumimoji="1" lang="zh-CN" altLang="en-US" sz="2400" dirty="0">
                <a:latin typeface="+mn-ea"/>
              </a:rPr>
              <a:t>，</a:t>
            </a:r>
            <a:r>
              <a:rPr lang="zh-CN" altLang="en-US" sz="2400" dirty="0">
                <a:latin typeface="+mn-ea"/>
              </a:rPr>
              <a:t>删除该关键字；</a:t>
            </a:r>
            <a:endParaRPr lang="en-US" altLang="zh-CN" sz="2400" dirty="0">
              <a:latin typeface="+mn-ea"/>
            </a:endParaRPr>
          </a:p>
          <a:p>
            <a:pPr marL="0" indent="0">
              <a:spcBef>
                <a:spcPts val="1032"/>
              </a:spcBef>
              <a:buNone/>
            </a:pPr>
            <a:r>
              <a:rPr kumimoji="1" lang="zh-CN" altLang="en-US" sz="2400" dirty="0">
                <a:latin typeface="+mn-ea"/>
              </a:rPr>
              <a:t>（</a:t>
            </a:r>
            <a:r>
              <a:rPr kumimoji="1" lang="en-US" altLang="zh-CN" sz="2400" dirty="0">
                <a:latin typeface="+mn-ea"/>
              </a:rPr>
              <a:t>2</a:t>
            </a:r>
            <a:r>
              <a:rPr kumimoji="1" lang="zh-CN" altLang="en-US" sz="2400" dirty="0">
                <a:latin typeface="+mn-ea"/>
              </a:rPr>
              <a:t>）如果结点</a:t>
            </a:r>
            <a:r>
              <a:rPr kumimoji="1" lang="en-US" altLang="zh-CN" sz="2400" b="1" dirty="0">
                <a:latin typeface="+mn-ea"/>
              </a:rPr>
              <a:t>L</a:t>
            </a:r>
            <a:r>
              <a:rPr kumimoji="1" lang="zh-CN" altLang="en-US" sz="2400" dirty="0">
                <a:latin typeface="+mn-ea"/>
              </a:rPr>
              <a:t>的关键字数目</a:t>
            </a:r>
            <a:r>
              <a:rPr kumimoji="1" lang="zh-CN" altLang="en-US" sz="2400" dirty="0">
                <a:solidFill>
                  <a:srgbClr val="FF0000"/>
                </a:solidFill>
                <a:latin typeface="+mn-ea"/>
              </a:rPr>
              <a:t>不少于</a:t>
            </a:r>
            <a:r>
              <a:rPr lang="en-US" altLang="zh-CN" sz="2400" b="1" i="1" dirty="0">
                <a:solidFill>
                  <a:srgbClr val="FF0000"/>
                </a:solidFill>
                <a:latin typeface="+mn-ea"/>
              </a:rPr>
              <a:t>M</a:t>
            </a:r>
            <a:r>
              <a:rPr kumimoji="1" lang="en-US" altLang="zh-CN" sz="2400" b="1" i="1" dirty="0">
                <a:solidFill>
                  <a:srgbClr val="FF0000"/>
                </a:solidFill>
                <a:latin typeface="+mn-ea"/>
              </a:rPr>
              <a:t>/2</a:t>
            </a:r>
            <a:r>
              <a:rPr kumimoji="1" lang="zh-CN" altLang="en-US" sz="2400" dirty="0">
                <a:latin typeface="+mn-ea"/>
              </a:rPr>
              <a:t>，则删除完成；</a:t>
            </a:r>
            <a:endParaRPr kumimoji="1" lang="en-US" altLang="zh-CN" sz="2400" dirty="0">
              <a:latin typeface="+mn-ea"/>
            </a:endParaRPr>
          </a:p>
          <a:p>
            <a:pPr marL="0" indent="0">
              <a:spcBef>
                <a:spcPts val="1032"/>
              </a:spcBef>
              <a:buNone/>
            </a:pPr>
            <a:r>
              <a:rPr kumimoji="1" lang="en-US" altLang="zh-CN" sz="2400" dirty="0">
                <a:latin typeface="+mn-ea"/>
              </a:rPr>
              <a:t>     </a:t>
            </a:r>
            <a:r>
              <a:rPr lang="zh-CN" altLang="en-US" sz="2400" dirty="0">
                <a:latin typeface="+mn-ea"/>
              </a:rPr>
              <a:t>如果结点</a:t>
            </a:r>
            <a:r>
              <a:rPr lang="en-US" altLang="zh-CN" sz="2400" b="1" dirty="0">
                <a:latin typeface="+mn-ea"/>
              </a:rPr>
              <a:t>L</a:t>
            </a:r>
            <a:r>
              <a:rPr lang="zh-CN" altLang="en-US" sz="2400" dirty="0">
                <a:latin typeface="+mn-ea"/>
              </a:rPr>
              <a:t>仅有</a:t>
            </a:r>
            <a:r>
              <a:rPr lang="en-US" altLang="zh-CN" sz="2400" b="1" i="1" dirty="0">
                <a:solidFill>
                  <a:srgbClr val="FF0000"/>
                </a:solidFill>
                <a:latin typeface="+mn-ea"/>
              </a:rPr>
              <a:t>M/2</a:t>
            </a:r>
            <a:r>
              <a:rPr lang="en-US" altLang="zh-CN" sz="2400" b="1" dirty="0">
                <a:solidFill>
                  <a:srgbClr val="FF0000"/>
                </a:solidFill>
                <a:latin typeface="+mn-ea"/>
              </a:rPr>
              <a:t>-1</a:t>
            </a:r>
            <a:r>
              <a:rPr lang="zh-CN" altLang="en-US" sz="2400" dirty="0">
                <a:latin typeface="+mn-ea"/>
              </a:rPr>
              <a:t>个关键字数目，</a:t>
            </a:r>
            <a:r>
              <a:rPr lang="zh-CN" altLang="en-US" sz="2400" dirty="0">
                <a:solidFill>
                  <a:srgbClr val="FF0000"/>
                </a:solidFill>
                <a:latin typeface="+mn-ea"/>
              </a:rPr>
              <a:t>向兄弟结点借一</a:t>
            </a:r>
            <a:r>
              <a:rPr lang="zh-CN" altLang="en-US" sz="2400" dirty="0">
                <a:latin typeface="+mn-ea"/>
              </a:rPr>
              <a:t>个关键字（兄弟结点指与</a:t>
            </a:r>
            <a:r>
              <a:rPr lang="en-US" altLang="zh-CN" sz="2400" b="1" dirty="0">
                <a:latin typeface="+mn-ea"/>
              </a:rPr>
              <a:t>L</a:t>
            </a:r>
            <a:r>
              <a:rPr lang="zh-CN" altLang="en-US" sz="2400" dirty="0">
                <a:latin typeface="+mn-ea"/>
              </a:rPr>
              <a:t>有相同父结点的相邻结点）；</a:t>
            </a:r>
            <a:r>
              <a:rPr kumimoji="1" lang="en-US" altLang="zh-CN" sz="2400" dirty="0">
                <a:latin typeface="+mn-ea"/>
              </a:rPr>
              <a:t>       </a:t>
            </a:r>
          </a:p>
          <a:p>
            <a:pPr marL="0" indent="0">
              <a:spcBef>
                <a:spcPts val="1032"/>
              </a:spcBef>
              <a:buNone/>
            </a:pPr>
            <a:r>
              <a:rPr kumimoji="1" lang="en-US" altLang="zh-CN" sz="2400" dirty="0">
                <a:latin typeface="+mn-ea"/>
              </a:rPr>
              <a:t>     </a:t>
            </a:r>
            <a:r>
              <a:rPr kumimoji="1" lang="zh-CN" altLang="en-US" sz="2400" dirty="0">
                <a:latin typeface="+mn-ea"/>
              </a:rPr>
              <a:t>如果</a:t>
            </a:r>
            <a:r>
              <a:rPr kumimoji="1" lang="zh-CN" altLang="en-US" sz="2400" dirty="0">
                <a:solidFill>
                  <a:srgbClr val="FF0000"/>
                </a:solidFill>
                <a:latin typeface="+mn-ea"/>
              </a:rPr>
              <a:t>借关键字失败</a:t>
            </a:r>
            <a:r>
              <a:rPr kumimoji="1" lang="zh-CN" altLang="en-US" sz="2400" dirty="0">
                <a:latin typeface="+mn-ea"/>
              </a:rPr>
              <a:t>，则将结点</a:t>
            </a:r>
            <a:r>
              <a:rPr kumimoji="1" lang="en-US" altLang="zh-CN" sz="2400" b="1" dirty="0">
                <a:solidFill>
                  <a:srgbClr val="FF0000"/>
                </a:solidFill>
                <a:latin typeface="+mn-ea"/>
              </a:rPr>
              <a:t>L</a:t>
            </a:r>
            <a:r>
              <a:rPr kumimoji="1" lang="zh-CN" altLang="en-US" sz="2400" dirty="0">
                <a:solidFill>
                  <a:srgbClr val="FF0000"/>
                </a:solidFill>
                <a:latin typeface="+mn-ea"/>
              </a:rPr>
              <a:t>与其兄弟结点合并</a:t>
            </a:r>
            <a:r>
              <a:rPr kumimoji="1" lang="zh-CN" altLang="en-US" sz="2400" dirty="0">
                <a:latin typeface="+mn-ea"/>
              </a:rPr>
              <a:t>，</a:t>
            </a:r>
            <a:r>
              <a:rPr lang="zh-CN" altLang="en-US" sz="2400" dirty="0">
                <a:latin typeface="+mn-ea"/>
              </a:rPr>
              <a:t>合并时需要</a:t>
            </a:r>
            <a:r>
              <a:rPr lang="zh-CN" altLang="en-US" sz="2400" dirty="0">
                <a:solidFill>
                  <a:srgbClr val="FF0000"/>
                </a:solidFill>
                <a:latin typeface="+mn-ea"/>
              </a:rPr>
              <a:t>删除父结点中的关键字</a:t>
            </a:r>
            <a:r>
              <a:rPr lang="zh-CN" altLang="en-US" sz="2400" dirty="0">
                <a:latin typeface="+mn-ea"/>
              </a:rPr>
              <a:t>（指向</a:t>
            </a:r>
            <a:r>
              <a:rPr lang="en-US" altLang="zh-CN" sz="2400" b="1" dirty="0">
                <a:latin typeface="+mn-ea"/>
              </a:rPr>
              <a:t>L</a:t>
            </a:r>
            <a:r>
              <a:rPr lang="zh-CN" altLang="en-US" sz="2400" dirty="0">
                <a:latin typeface="+mn-ea"/>
              </a:rPr>
              <a:t>或其兄弟结点）。</a:t>
            </a:r>
            <a:endParaRPr kumimoji="1" lang="zh-CN" altLang="en-US" sz="2400" dirty="0">
              <a:latin typeface="+mn-ea"/>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57</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BAFE4F8A-D640-4B90-BCB3-3FCB5A3B8C5A}"/>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2539885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a:t>
            </a:r>
            <a:r>
              <a:rPr kumimoji="1" lang="en-US" altLang="zh-CN" dirty="0"/>
              <a:t>-</a:t>
            </a:r>
            <a:r>
              <a:rPr kumimoji="1" lang="zh-CN" altLang="en-US" dirty="0"/>
              <a:t>重复键（</a:t>
            </a:r>
            <a:r>
              <a:rPr kumimoji="1" lang="en-US" altLang="zh-CN" dirty="0"/>
              <a:t>Duplicate</a:t>
            </a:r>
            <a:r>
              <a:rPr kumimoji="1" lang="zh-CN" altLang="en-US" dirty="0"/>
              <a:t> </a:t>
            </a:r>
            <a:r>
              <a:rPr kumimoji="1" lang="en-US" altLang="zh-CN" dirty="0"/>
              <a:t>Keys</a:t>
            </a:r>
            <a:r>
              <a:rPr kumimoji="1" lang="zh-CN" altLang="en-US" dirty="0"/>
              <a:t>）</a:t>
            </a:r>
          </a:p>
        </p:txBody>
      </p:sp>
      <p:sp>
        <p:nvSpPr>
          <p:cNvPr id="2" name="内容占位符 1"/>
          <p:cNvSpPr>
            <a:spLocks noGrp="1"/>
          </p:cNvSpPr>
          <p:nvPr>
            <p:ph idx="1"/>
          </p:nvPr>
        </p:nvSpPr>
        <p:spPr/>
        <p:txBody>
          <a:bodyPr/>
          <a:lstStyle/>
          <a:p>
            <a:pPr marL="0" indent="0">
              <a:lnSpc>
                <a:spcPts val="2460"/>
              </a:lnSpc>
              <a:spcBef>
                <a:spcPts val="1032"/>
              </a:spcBef>
              <a:buNone/>
            </a:pPr>
            <a:r>
              <a:rPr kumimoji="1" lang="zh-CN" altLang="en-US" sz="2400" dirty="0"/>
              <a:t>在</a:t>
            </a:r>
            <a:r>
              <a:rPr kumimoji="1" lang="en-US" altLang="zh-CN" sz="2400" dirty="0"/>
              <a:t>B+</a:t>
            </a:r>
            <a:r>
              <a:rPr kumimoji="1" lang="zh-CN" altLang="en-US" sz="2400" dirty="0"/>
              <a:t>树中有两种允许重复键的方法：</a:t>
            </a:r>
            <a:endParaRPr kumimoji="1" lang="en-US" altLang="zh-CN" sz="2400" dirty="0"/>
          </a:p>
          <a:p>
            <a:pPr marL="0" indent="0">
              <a:lnSpc>
                <a:spcPts val="2460"/>
              </a:lnSpc>
              <a:spcBef>
                <a:spcPts val="1032"/>
              </a:spcBef>
              <a:buNone/>
            </a:pPr>
            <a:r>
              <a:rPr lang="zh-CN" altLang="en-US" sz="2400" b="1" dirty="0">
                <a:latin typeface="微软雅黑" panose="020B0503020204020204" pitchFamily="34" charset="-122"/>
                <a:ea typeface="微软雅黑" panose="020B0503020204020204" pitchFamily="34" charset="-122"/>
              </a:rPr>
              <a:t>方法一</a:t>
            </a:r>
            <a:r>
              <a:rPr lang="zh-CN" altLang="en-US" sz="2400" dirty="0"/>
              <a:t>：</a:t>
            </a:r>
            <a:r>
              <a:rPr lang="zh-CN" altLang="en-US" sz="2400" b="1" dirty="0">
                <a:latin typeface="微软雅黑" panose="020B0503020204020204" pitchFamily="34" charset="-122"/>
                <a:ea typeface="微软雅黑" panose="020B0503020204020204" pitchFamily="34" charset="-122"/>
              </a:rPr>
              <a:t>附加记录</a:t>
            </a:r>
            <a:r>
              <a:rPr lang="en-US" altLang="zh-CN" sz="2400" b="1" dirty="0">
                <a:latin typeface="微软雅黑" panose="020B0503020204020204" pitchFamily="34" charset="-122"/>
                <a:ea typeface="微软雅黑" panose="020B0503020204020204" pitchFamily="34" charset="-122"/>
              </a:rPr>
              <a:t>ID</a:t>
            </a:r>
            <a:r>
              <a:rPr lang="zh-CN" altLang="en-US" sz="2400" b="1" dirty="0">
                <a:latin typeface="微软雅黑" panose="020B0503020204020204" pitchFamily="34" charset="-122"/>
                <a:ea typeface="微软雅黑" panose="020B0503020204020204" pitchFamily="34" charset="-122"/>
              </a:rPr>
              <a:t>作为键的一部分</a:t>
            </a:r>
            <a:endParaRPr lang="en-US" altLang="zh-CN" sz="2400" b="1" dirty="0">
              <a:latin typeface="微软雅黑" panose="020B0503020204020204" pitchFamily="34" charset="-122"/>
              <a:ea typeface="微软雅黑" panose="020B0503020204020204" pitchFamily="34" charset="-122"/>
            </a:endParaRPr>
          </a:p>
          <a:p>
            <a:pPr marL="0" lvl="1" indent="631825">
              <a:lnSpc>
                <a:spcPts val="2460"/>
              </a:lnSpc>
              <a:spcBef>
                <a:spcPts val="1032"/>
              </a:spcBef>
              <a:buNone/>
            </a:pPr>
            <a:r>
              <a:rPr kumimoji="1" lang="zh-CN" altLang="en-US" sz="2400" dirty="0"/>
              <a:t>由于每个元组的</a:t>
            </a:r>
            <a:r>
              <a:rPr kumimoji="1" lang="zh-CN" altLang="en-US" sz="2400" dirty="0">
                <a:solidFill>
                  <a:srgbClr val="FF0000"/>
                </a:solidFill>
              </a:rPr>
              <a:t>记录</a:t>
            </a:r>
            <a:r>
              <a:rPr kumimoji="1" lang="en-US" altLang="zh-CN" sz="2400" dirty="0">
                <a:solidFill>
                  <a:srgbClr val="FF0000"/>
                </a:solidFill>
              </a:rPr>
              <a:t>ID</a:t>
            </a:r>
            <a:r>
              <a:rPr kumimoji="1" lang="zh-CN" altLang="en-US" sz="2400" dirty="0">
                <a:solidFill>
                  <a:srgbClr val="FF0000"/>
                </a:solidFill>
              </a:rPr>
              <a:t>是唯一的</a:t>
            </a:r>
            <a:r>
              <a:rPr kumimoji="1" lang="zh-CN" altLang="en-US" sz="2400" dirty="0"/>
              <a:t>，因此确保了所有键都是可识别的。</a:t>
            </a:r>
            <a:endParaRPr kumimoji="1" lang="en-US" altLang="zh-CN" sz="2400" dirty="0"/>
          </a:p>
          <a:p>
            <a:pPr marL="0" indent="0">
              <a:lnSpc>
                <a:spcPts val="2460"/>
              </a:lnSpc>
              <a:spcBef>
                <a:spcPts val="1032"/>
              </a:spcBef>
              <a:buNone/>
            </a:pPr>
            <a:r>
              <a:rPr lang="zh-CN" altLang="en-US" sz="2400" b="1" dirty="0">
                <a:latin typeface="微软雅黑" panose="020B0503020204020204" pitchFamily="34" charset="-122"/>
                <a:ea typeface="微软雅黑" panose="020B0503020204020204" pitchFamily="34" charset="-122"/>
              </a:rPr>
              <a:t>方法二：允许叶结点</a:t>
            </a:r>
            <a:r>
              <a:rPr lang="zh-CN" altLang="en-US" sz="2400" b="1" dirty="0">
                <a:solidFill>
                  <a:srgbClr val="FF0000"/>
                </a:solidFill>
                <a:latin typeface="微软雅黑" panose="020B0503020204020204" pitchFamily="34" charset="-122"/>
                <a:ea typeface="微软雅黑" panose="020B0503020204020204" pitchFamily="34" charset="-122"/>
              </a:rPr>
              <a:t>溢出至包含重复键的溢出结点</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lvl="1" indent="631825">
              <a:lnSpc>
                <a:spcPts val="2460"/>
              </a:lnSpc>
              <a:spcBef>
                <a:spcPts val="1032"/>
              </a:spcBef>
              <a:buNone/>
            </a:pPr>
            <a:r>
              <a:rPr kumimoji="1" lang="zh-CN" altLang="en-US" sz="2400" dirty="0"/>
              <a:t>该方法的维护和修改较为复杂。</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58</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DF8B5184-5025-4598-80F6-5C286103B5DA}"/>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3452407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9"/>
            <a:ext cx="8229600" cy="744535"/>
          </a:xfrm>
        </p:spPr>
        <p:txBody>
          <a:bodyPr/>
          <a:lstStyle/>
          <a:p>
            <a:r>
              <a:rPr kumimoji="1" lang="en-US" altLang="zh-CN" dirty="0"/>
              <a:t>B+</a:t>
            </a:r>
            <a:r>
              <a:rPr kumimoji="1" lang="zh-CN" altLang="en-US" dirty="0"/>
              <a:t>树重复建</a:t>
            </a:r>
            <a:r>
              <a:rPr kumimoji="1" lang="en-US" altLang="zh-CN" dirty="0"/>
              <a:t>——</a:t>
            </a:r>
            <a:r>
              <a:rPr kumimoji="1" lang="zh-CN" altLang="en-US" dirty="0"/>
              <a:t>附加记录</a:t>
            </a:r>
            <a:r>
              <a:rPr kumimoji="1" lang="en-US" altLang="zh-CN" dirty="0"/>
              <a:t>ID</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59</a:t>
            </a:fld>
            <a:endParaRPr lang="zh-CN" altLang="en-US">
              <a:solidFill>
                <a:srgbClr val="04617B">
                  <a:shade val="90000"/>
                </a:srgbClr>
              </a:solidFill>
            </a:endParaRPr>
          </a:p>
        </p:txBody>
      </p:sp>
      <p:grpSp>
        <p:nvGrpSpPr>
          <p:cNvPr id="83" name="组 82"/>
          <p:cNvGrpSpPr/>
          <p:nvPr/>
        </p:nvGrpSpPr>
        <p:grpSpPr>
          <a:xfrm>
            <a:off x="292862" y="2312415"/>
            <a:ext cx="7337425" cy="2638426"/>
            <a:chOff x="292861" y="1455165"/>
            <a:chExt cx="7337425" cy="2638426"/>
          </a:xfrm>
        </p:grpSpPr>
        <p:sp>
          <p:nvSpPr>
            <p:cNvPr id="84" name="object 5"/>
            <p:cNvSpPr/>
            <p:nvPr/>
          </p:nvSpPr>
          <p:spPr>
            <a:xfrm>
              <a:off x="2598801" y="1929510"/>
              <a:ext cx="1713230" cy="762000"/>
            </a:xfrm>
            <a:custGeom>
              <a:avLst/>
              <a:gdLst/>
              <a:ahLst/>
              <a:cxnLst/>
              <a:rect l="l" t="t" r="r" b="b"/>
              <a:pathLst>
                <a:path w="1713229" h="762000">
                  <a:moveTo>
                    <a:pt x="0" y="634238"/>
                  </a:moveTo>
                  <a:lnTo>
                    <a:pt x="11049" y="761619"/>
                  </a:lnTo>
                  <a:lnTo>
                    <a:pt x="98917" y="683006"/>
                  </a:lnTo>
                  <a:lnTo>
                    <a:pt x="62356" y="683006"/>
                  </a:lnTo>
                  <a:lnTo>
                    <a:pt x="29844" y="663066"/>
                  </a:lnTo>
                  <a:lnTo>
                    <a:pt x="38202" y="649391"/>
                  </a:lnTo>
                  <a:lnTo>
                    <a:pt x="0" y="634238"/>
                  </a:lnTo>
                  <a:close/>
                </a:path>
                <a:path w="1713229" h="762000">
                  <a:moveTo>
                    <a:pt x="38202" y="649391"/>
                  </a:moveTo>
                  <a:lnTo>
                    <a:pt x="29844" y="663066"/>
                  </a:lnTo>
                  <a:lnTo>
                    <a:pt x="62356" y="683006"/>
                  </a:lnTo>
                  <a:lnTo>
                    <a:pt x="74143" y="663647"/>
                  </a:lnTo>
                  <a:lnTo>
                    <a:pt x="38202" y="649391"/>
                  </a:lnTo>
                  <a:close/>
                </a:path>
                <a:path w="1713229" h="762000">
                  <a:moveTo>
                    <a:pt x="74143" y="663647"/>
                  </a:moveTo>
                  <a:lnTo>
                    <a:pt x="62356" y="683006"/>
                  </a:lnTo>
                  <a:lnTo>
                    <a:pt x="98917" y="683006"/>
                  </a:lnTo>
                  <a:lnTo>
                    <a:pt x="106299" y="676401"/>
                  </a:lnTo>
                  <a:lnTo>
                    <a:pt x="74143" y="663647"/>
                  </a:lnTo>
                  <a:close/>
                </a:path>
                <a:path w="1713229" h="762000">
                  <a:moveTo>
                    <a:pt x="1675129" y="0"/>
                  </a:moveTo>
                  <a:lnTo>
                    <a:pt x="1668399" y="39624"/>
                  </a:lnTo>
                  <a:lnTo>
                    <a:pt x="1648587" y="79375"/>
                  </a:lnTo>
                  <a:lnTo>
                    <a:pt x="1623568" y="111251"/>
                  </a:lnTo>
                  <a:lnTo>
                    <a:pt x="1590928" y="142875"/>
                  </a:lnTo>
                  <a:lnTo>
                    <a:pt x="1550797" y="173862"/>
                  </a:lnTo>
                  <a:lnTo>
                    <a:pt x="1504188" y="203453"/>
                  </a:lnTo>
                  <a:lnTo>
                    <a:pt x="1451483" y="231647"/>
                  </a:lnTo>
                  <a:lnTo>
                    <a:pt x="1393316" y="257809"/>
                  </a:lnTo>
                  <a:lnTo>
                    <a:pt x="1330578" y="281813"/>
                  </a:lnTo>
                  <a:lnTo>
                    <a:pt x="1263777" y="303275"/>
                  </a:lnTo>
                  <a:lnTo>
                    <a:pt x="1193546" y="321690"/>
                  </a:lnTo>
                  <a:lnTo>
                    <a:pt x="1120521" y="337184"/>
                  </a:lnTo>
                  <a:lnTo>
                    <a:pt x="1045337" y="349122"/>
                  </a:lnTo>
                  <a:lnTo>
                    <a:pt x="1007237" y="353694"/>
                  </a:lnTo>
                  <a:lnTo>
                    <a:pt x="968628" y="357250"/>
                  </a:lnTo>
                  <a:lnTo>
                    <a:pt x="930021" y="359918"/>
                  </a:lnTo>
                  <a:lnTo>
                    <a:pt x="891032" y="361441"/>
                  </a:lnTo>
                  <a:lnTo>
                    <a:pt x="812926" y="362712"/>
                  </a:lnTo>
                  <a:lnTo>
                    <a:pt x="773176" y="364363"/>
                  </a:lnTo>
                  <a:lnTo>
                    <a:pt x="733425" y="367030"/>
                  </a:lnTo>
                  <a:lnTo>
                    <a:pt x="693927" y="370713"/>
                  </a:lnTo>
                  <a:lnTo>
                    <a:pt x="654812" y="375538"/>
                  </a:lnTo>
                  <a:lnTo>
                    <a:pt x="616076" y="381126"/>
                  </a:lnTo>
                  <a:lnTo>
                    <a:pt x="577723" y="387731"/>
                  </a:lnTo>
                  <a:lnTo>
                    <a:pt x="540004" y="395096"/>
                  </a:lnTo>
                  <a:lnTo>
                    <a:pt x="466344" y="412622"/>
                  </a:lnTo>
                  <a:lnTo>
                    <a:pt x="395859" y="433196"/>
                  </a:lnTo>
                  <a:lnTo>
                    <a:pt x="329056" y="456564"/>
                  </a:lnTo>
                  <a:lnTo>
                    <a:pt x="266446" y="482600"/>
                  </a:lnTo>
                  <a:lnTo>
                    <a:pt x="208787" y="510920"/>
                  </a:lnTo>
                  <a:lnTo>
                    <a:pt x="156463" y="541401"/>
                  </a:lnTo>
                  <a:lnTo>
                    <a:pt x="110236" y="573786"/>
                  </a:lnTo>
                  <a:lnTo>
                    <a:pt x="70485" y="607821"/>
                  </a:lnTo>
                  <a:lnTo>
                    <a:pt x="53340" y="625475"/>
                  </a:lnTo>
                  <a:lnTo>
                    <a:pt x="52324" y="626490"/>
                  </a:lnTo>
                  <a:lnTo>
                    <a:pt x="50800" y="628776"/>
                  </a:lnTo>
                  <a:lnTo>
                    <a:pt x="38202" y="649391"/>
                  </a:lnTo>
                  <a:lnTo>
                    <a:pt x="74143" y="663647"/>
                  </a:lnTo>
                  <a:lnTo>
                    <a:pt x="81301" y="651890"/>
                  </a:lnTo>
                  <a:lnTo>
                    <a:pt x="80772" y="651890"/>
                  </a:lnTo>
                  <a:lnTo>
                    <a:pt x="83312" y="648588"/>
                  </a:lnTo>
                  <a:lnTo>
                    <a:pt x="83942" y="648588"/>
                  </a:lnTo>
                  <a:lnTo>
                    <a:pt x="96138" y="635888"/>
                  </a:lnTo>
                  <a:lnTo>
                    <a:pt x="113537" y="620140"/>
                  </a:lnTo>
                  <a:lnTo>
                    <a:pt x="153797" y="589026"/>
                  </a:lnTo>
                  <a:lnTo>
                    <a:pt x="200406" y="559181"/>
                  </a:lnTo>
                  <a:lnTo>
                    <a:pt x="253237" y="530859"/>
                  </a:lnTo>
                  <a:lnTo>
                    <a:pt x="311276" y="504697"/>
                  </a:lnTo>
                  <a:lnTo>
                    <a:pt x="374142" y="480694"/>
                  </a:lnTo>
                  <a:lnTo>
                    <a:pt x="440817" y="459231"/>
                  </a:lnTo>
                  <a:lnTo>
                    <a:pt x="511175" y="440563"/>
                  </a:lnTo>
                  <a:lnTo>
                    <a:pt x="584200" y="425322"/>
                  </a:lnTo>
                  <a:lnTo>
                    <a:pt x="659257" y="413257"/>
                  </a:lnTo>
                  <a:lnTo>
                    <a:pt x="697484" y="408686"/>
                  </a:lnTo>
                  <a:lnTo>
                    <a:pt x="735964" y="405002"/>
                  </a:lnTo>
                  <a:lnTo>
                    <a:pt x="774700" y="402336"/>
                  </a:lnTo>
                  <a:lnTo>
                    <a:pt x="813562" y="400812"/>
                  </a:lnTo>
                  <a:lnTo>
                    <a:pt x="892556" y="399541"/>
                  </a:lnTo>
                  <a:lnTo>
                    <a:pt x="932561" y="397890"/>
                  </a:lnTo>
                  <a:lnTo>
                    <a:pt x="972185" y="395224"/>
                  </a:lnTo>
                  <a:lnTo>
                    <a:pt x="1011682" y="391540"/>
                  </a:lnTo>
                  <a:lnTo>
                    <a:pt x="1050925" y="386714"/>
                  </a:lnTo>
                  <a:lnTo>
                    <a:pt x="1089660" y="381126"/>
                  </a:lnTo>
                  <a:lnTo>
                    <a:pt x="1128014" y="374522"/>
                  </a:lnTo>
                  <a:lnTo>
                    <a:pt x="1165733" y="367030"/>
                  </a:lnTo>
                  <a:lnTo>
                    <a:pt x="1202944" y="358647"/>
                  </a:lnTo>
                  <a:lnTo>
                    <a:pt x="1274952" y="339597"/>
                  </a:lnTo>
                  <a:lnTo>
                    <a:pt x="1343787" y="317626"/>
                  </a:lnTo>
                  <a:lnTo>
                    <a:pt x="1408557" y="292862"/>
                  </a:lnTo>
                  <a:lnTo>
                    <a:pt x="1468882" y="265556"/>
                  </a:lnTo>
                  <a:lnTo>
                    <a:pt x="1524000" y="235965"/>
                  </a:lnTo>
                  <a:lnTo>
                    <a:pt x="1573402" y="204469"/>
                  </a:lnTo>
                  <a:lnTo>
                    <a:pt x="1616583" y="171069"/>
                  </a:lnTo>
                  <a:lnTo>
                    <a:pt x="1652777" y="135762"/>
                  </a:lnTo>
                  <a:lnTo>
                    <a:pt x="1681352" y="98806"/>
                  </a:lnTo>
                  <a:lnTo>
                    <a:pt x="1701291" y="60578"/>
                  </a:lnTo>
                  <a:lnTo>
                    <a:pt x="1711960" y="20446"/>
                  </a:lnTo>
                  <a:lnTo>
                    <a:pt x="1713229" y="1269"/>
                  </a:lnTo>
                  <a:lnTo>
                    <a:pt x="1675129" y="0"/>
                  </a:lnTo>
                  <a:close/>
                </a:path>
                <a:path w="1713229" h="762000">
                  <a:moveTo>
                    <a:pt x="83312" y="648588"/>
                  </a:moveTo>
                  <a:lnTo>
                    <a:pt x="80772" y="651890"/>
                  </a:lnTo>
                  <a:lnTo>
                    <a:pt x="82218" y="650384"/>
                  </a:lnTo>
                  <a:lnTo>
                    <a:pt x="83312" y="648588"/>
                  </a:lnTo>
                  <a:close/>
                </a:path>
                <a:path w="1713229" h="762000">
                  <a:moveTo>
                    <a:pt x="82218" y="650384"/>
                  </a:moveTo>
                  <a:lnTo>
                    <a:pt x="80772" y="651890"/>
                  </a:lnTo>
                  <a:lnTo>
                    <a:pt x="81301" y="651890"/>
                  </a:lnTo>
                  <a:lnTo>
                    <a:pt x="82218" y="650384"/>
                  </a:lnTo>
                  <a:close/>
                </a:path>
                <a:path w="1713229" h="762000">
                  <a:moveTo>
                    <a:pt x="83942" y="648588"/>
                  </a:moveTo>
                  <a:lnTo>
                    <a:pt x="83312" y="648588"/>
                  </a:lnTo>
                  <a:lnTo>
                    <a:pt x="82218" y="650384"/>
                  </a:lnTo>
                  <a:lnTo>
                    <a:pt x="83942" y="648588"/>
                  </a:lnTo>
                  <a:close/>
                </a:path>
              </a:pathLst>
            </a:custGeom>
            <a:solidFill>
              <a:srgbClr val="636363"/>
            </a:solidFill>
          </p:spPr>
          <p:txBody>
            <a:bodyPr wrap="square" lIns="0" tIns="0" rIns="0" bIns="0" rtlCol="0"/>
            <a:lstStyle/>
            <a:p>
              <a:endParaRPr>
                <a:solidFill>
                  <a:prstClr val="black"/>
                </a:solidFill>
              </a:endParaRPr>
            </a:p>
          </p:txBody>
        </p:sp>
        <p:sp>
          <p:nvSpPr>
            <p:cNvPr id="85" name="object 7"/>
            <p:cNvSpPr/>
            <p:nvPr/>
          </p:nvSpPr>
          <p:spPr>
            <a:xfrm>
              <a:off x="4470527" y="1929764"/>
              <a:ext cx="297815" cy="761365"/>
            </a:xfrm>
            <a:custGeom>
              <a:avLst/>
              <a:gdLst/>
              <a:ahLst/>
              <a:cxnLst/>
              <a:rect l="l" t="t" r="r" b="b"/>
              <a:pathLst>
                <a:path w="297814" h="761364">
                  <a:moveTo>
                    <a:pt x="0" y="643890"/>
                  </a:moveTo>
                  <a:lnTo>
                    <a:pt x="50419" y="761365"/>
                  </a:lnTo>
                  <a:lnTo>
                    <a:pt x="104095" y="668020"/>
                  </a:lnTo>
                  <a:lnTo>
                    <a:pt x="74930" y="668020"/>
                  </a:lnTo>
                  <a:lnTo>
                    <a:pt x="36957" y="664464"/>
                  </a:lnTo>
                  <a:lnTo>
                    <a:pt x="38734" y="646130"/>
                  </a:lnTo>
                  <a:lnTo>
                    <a:pt x="0" y="643890"/>
                  </a:lnTo>
                  <a:close/>
                </a:path>
                <a:path w="297814" h="761364">
                  <a:moveTo>
                    <a:pt x="38734" y="646130"/>
                  </a:moveTo>
                  <a:lnTo>
                    <a:pt x="36957" y="664464"/>
                  </a:lnTo>
                  <a:lnTo>
                    <a:pt x="74930" y="668020"/>
                  </a:lnTo>
                  <a:lnTo>
                    <a:pt x="76772" y="648330"/>
                  </a:lnTo>
                  <a:lnTo>
                    <a:pt x="38734" y="646130"/>
                  </a:lnTo>
                  <a:close/>
                </a:path>
                <a:path w="297814" h="761364">
                  <a:moveTo>
                    <a:pt x="76772" y="648330"/>
                  </a:moveTo>
                  <a:lnTo>
                    <a:pt x="74930" y="668020"/>
                  </a:lnTo>
                  <a:lnTo>
                    <a:pt x="104095" y="668020"/>
                  </a:lnTo>
                  <a:lnTo>
                    <a:pt x="114173" y="650494"/>
                  </a:lnTo>
                  <a:lnTo>
                    <a:pt x="76772" y="648330"/>
                  </a:lnTo>
                  <a:close/>
                </a:path>
                <a:path w="297814" h="761364">
                  <a:moveTo>
                    <a:pt x="166084" y="361487"/>
                  </a:moveTo>
                  <a:lnTo>
                    <a:pt x="140081" y="368681"/>
                  </a:lnTo>
                  <a:lnTo>
                    <a:pt x="139192" y="369062"/>
                  </a:lnTo>
                  <a:lnTo>
                    <a:pt x="138430" y="369570"/>
                  </a:lnTo>
                  <a:lnTo>
                    <a:pt x="137540" y="370078"/>
                  </a:lnTo>
                  <a:lnTo>
                    <a:pt x="132334" y="373888"/>
                  </a:lnTo>
                  <a:lnTo>
                    <a:pt x="107061" y="402717"/>
                  </a:lnTo>
                  <a:lnTo>
                    <a:pt x="85978" y="443230"/>
                  </a:lnTo>
                  <a:lnTo>
                    <a:pt x="72183" y="480695"/>
                  </a:lnTo>
                  <a:lnTo>
                    <a:pt x="60071" y="522478"/>
                  </a:lnTo>
                  <a:lnTo>
                    <a:pt x="46736" y="585089"/>
                  </a:lnTo>
                  <a:lnTo>
                    <a:pt x="38734" y="646130"/>
                  </a:lnTo>
                  <a:lnTo>
                    <a:pt x="76772" y="648330"/>
                  </a:lnTo>
                  <a:lnTo>
                    <a:pt x="78994" y="624586"/>
                  </a:lnTo>
                  <a:lnTo>
                    <a:pt x="84074" y="592328"/>
                  </a:lnTo>
                  <a:lnTo>
                    <a:pt x="96774" y="532638"/>
                  </a:lnTo>
                  <a:lnTo>
                    <a:pt x="108203" y="492760"/>
                  </a:lnTo>
                  <a:lnTo>
                    <a:pt x="125222" y="448818"/>
                  </a:lnTo>
                  <a:lnTo>
                    <a:pt x="146938" y="412496"/>
                  </a:lnTo>
                  <a:lnTo>
                    <a:pt x="157484" y="402717"/>
                  </a:lnTo>
                  <a:lnTo>
                    <a:pt x="157099" y="402717"/>
                  </a:lnTo>
                  <a:lnTo>
                    <a:pt x="159638" y="401193"/>
                  </a:lnTo>
                  <a:lnTo>
                    <a:pt x="161783" y="400304"/>
                  </a:lnTo>
                  <a:lnTo>
                    <a:pt x="161289" y="400304"/>
                  </a:lnTo>
                  <a:lnTo>
                    <a:pt x="162198" y="400141"/>
                  </a:lnTo>
                  <a:lnTo>
                    <a:pt x="162433" y="400050"/>
                  </a:lnTo>
                  <a:lnTo>
                    <a:pt x="162712" y="400050"/>
                  </a:lnTo>
                  <a:lnTo>
                    <a:pt x="164846" y="399669"/>
                  </a:lnTo>
                  <a:lnTo>
                    <a:pt x="167690" y="399669"/>
                  </a:lnTo>
                  <a:lnTo>
                    <a:pt x="171958" y="399161"/>
                  </a:lnTo>
                  <a:lnTo>
                    <a:pt x="173227" y="399034"/>
                  </a:lnTo>
                  <a:lnTo>
                    <a:pt x="175513" y="398526"/>
                  </a:lnTo>
                  <a:lnTo>
                    <a:pt x="180848" y="396875"/>
                  </a:lnTo>
                  <a:lnTo>
                    <a:pt x="182880" y="396113"/>
                  </a:lnTo>
                  <a:lnTo>
                    <a:pt x="183769" y="395605"/>
                  </a:lnTo>
                  <a:lnTo>
                    <a:pt x="189102" y="392938"/>
                  </a:lnTo>
                  <a:lnTo>
                    <a:pt x="217170" y="366268"/>
                  </a:lnTo>
                  <a:lnTo>
                    <a:pt x="220138" y="361950"/>
                  </a:lnTo>
                  <a:lnTo>
                    <a:pt x="164464" y="361950"/>
                  </a:lnTo>
                  <a:lnTo>
                    <a:pt x="166084" y="361487"/>
                  </a:lnTo>
                  <a:close/>
                </a:path>
                <a:path w="297814" h="761364">
                  <a:moveTo>
                    <a:pt x="159638" y="401193"/>
                  </a:moveTo>
                  <a:lnTo>
                    <a:pt x="157099" y="402717"/>
                  </a:lnTo>
                  <a:lnTo>
                    <a:pt x="158413" y="402059"/>
                  </a:lnTo>
                  <a:lnTo>
                    <a:pt x="159638" y="401193"/>
                  </a:lnTo>
                  <a:close/>
                </a:path>
                <a:path w="297814" h="761364">
                  <a:moveTo>
                    <a:pt x="158413" y="402059"/>
                  </a:moveTo>
                  <a:lnTo>
                    <a:pt x="157099" y="402717"/>
                  </a:lnTo>
                  <a:lnTo>
                    <a:pt x="157484" y="402717"/>
                  </a:lnTo>
                  <a:lnTo>
                    <a:pt x="158413" y="402059"/>
                  </a:lnTo>
                  <a:close/>
                </a:path>
                <a:path w="297814" h="761364">
                  <a:moveTo>
                    <a:pt x="160993" y="400769"/>
                  </a:moveTo>
                  <a:lnTo>
                    <a:pt x="159512" y="401193"/>
                  </a:lnTo>
                  <a:lnTo>
                    <a:pt x="158413" y="402059"/>
                  </a:lnTo>
                  <a:lnTo>
                    <a:pt x="160993" y="400769"/>
                  </a:lnTo>
                  <a:close/>
                </a:path>
                <a:path w="297814" h="761364">
                  <a:moveTo>
                    <a:pt x="162074" y="400229"/>
                  </a:moveTo>
                  <a:lnTo>
                    <a:pt x="161942" y="400241"/>
                  </a:lnTo>
                  <a:lnTo>
                    <a:pt x="159512" y="401193"/>
                  </a:lnTo>
                  <a:lnTo>
                    <a:pt x="160993" y="400769"/>
                  </a:lnTo>
                  <a:lnTo>
                    <a:pt x="162074" y="400229"/>
                  </a:lnTo>
                  <a:close/>
                </a:path>
                <a:path w="297814" h="761364">
                  <a:moveTo>
                    <a:pt x="163290" y="400113"/>
                  </a:moveTo>
                  <a:lnTo>
                    <a:pt x="162049" y="400241"/>
                  </a:lnTo>
                  <a:lnTo>
                    <a:pt x="160993" y="400769"/>
                  </a:lnTo>
                  <a:lnTo>
                    <a:pt x="163290" y="400113"/>
                  </a:lnTo>
                  <a:close/>
                </a:path>
                <a:path w="297814" h="761364">
                  <a:moveTo>
                    <a:pt x="162198" y="400141"/>
                  </a:moveTo>
                  <a:lnTo>
                    <a:pt x="161289" y="400304"/>
                  </a:lnTo>
                  <a:lnTo>
                    <a:pt x="161974" y="400229"/>
                  </a:lnTo>
                  <a:lnTo>
                    <a:pt x="162198" y="400141"/>
                  </a:lnTo>
                  <a:close/>
                </a:path>
                <a:path w="297814" h="761364">
                  <a:moveTo>
                    <a:pt x="161942" y="400241"/>
                  </a:moveTo>
                  <a:lnTo>
                    <a:pt x="161289" y="400304"/>
                  </a:lnTo>
                  <a:lnTo>
                    <a:pt x="161783" y="400304"/>
                  </a:lnTo>
                  <a:lnTo>
                    <a:pt x="161942" y="400241"/>
                  </a:lnTo>
                  <a:close/>
                </a:path>
                <a:path w="297814" h="761364">
                  <a:moveTo>
                    <a:pt x="162277" y="400127"/>
                  </a:moveTo>
                  <a:lnTo>
                    <a:pt x="161942" y="400241"/>
                  </a:lnTo>
                  <a:lnTo>
                    <a:pt x="162074" y="400229"/>
                  </a:lnTo>
                  <a:lnTo>
                    <a:pt x="162277" y="400127"/>
                  </a:lnTo>
                  <a:close/>
                </a:path>
                <a:path w="297814" h="761364">
                  <a:moveTo>
                    <a:pt x="164846" y="399669"/>
                  </a:moveTo>
                  <a:lnTo>
                    <a:pt x="162249" y="400141"/>
                  </a:lnTo>
                  <a:lnTo>
                    <a:pt x="162074" y="400229"/>
                  </a:lnTo>
                  <a:lnTo>
                    <a:pt x="163290" y="400113"/>
                  </a:lnTo>
                  <a:lnTo>
                    <a:pt x="164846" y="399669"/>
                  </a:lnTo>
                  <a:close/>
                </a:path>
                <a:path w="297814" h="761364">
                  <a:moveTo>
                    <a:pt x="162433" y="400050"/>
                  </a:moveTo>
                  <a:lnTo>
                    <a:pt x="162198" y="400141"/>
                  </a:lnTo>
                  <a:lnTo>
                    <a:pt x="162433" y="400050"/>
                  </a:lnTo>
                  <a:close/>
                </a:path>
                <a:path w="297814" h="761364">
                  <a:moveTo>
                    <a:pt x="162712" y="400050"/>
                  </a:moveTo>
                  <a:lnTo>
                    <a:pt x="162433" y="400050"/>
                  </a:lnTo>
                  <a:lnTo>
                    <a:pt x="162277" y="400127"/>
                  </a:lnTo>
                  <a:lnTo>
                    <a:pt x="162712" y="400050"/>
                  </a:lnTo>
                  <a:close/>
                </a:path>
                <a:path w="297814" h="761364">
                  <a:moveTo>
                    <a:pt x="167690" y="399669"/>
                  </a:moveTo>
                  <a:lnTo>
                    <a:pt x="164846" y="399669"/>
                  </a:lnTo>
                  <a:lnTo>
                    <a:pt x="163290" y="400113"/>
                  </a:lnTo>
                  <a:lnTo>
                    <a:pt x="166624" y="399796"/>
                  </a:lnTo>
                  <a:lnTo>
                    <a:pt x="167690" y="399669"/>
                  </a:lnTo>
                  <a:close/>
                </a:path>
                <a:path w="297814" h="761364">
                  <a:moveTo>
                    <a:pt x="167109" y="361389"/>
                  </a:moveTo>
                  <a:lnTo>
                    <a:pt x="166033" y="361501"/>
                  </a:lnTo>
                  <a:lnTo>
                    <a:pt x="164464" y="361950"/>
                  </a:lnTo>
                  <a:lnTo>
                    <a:pt x="166918" y="361485"/>
                  </a:lnTo>
                  <a:lnTo>
                    <a:pt x="167109" y="361389"/>
                  </a:lnTo>
                  <a:close/>
                </a:path>
                <a:path w="297814" h="761364">
                  <a:moveTo>
                    <a:pt x="166885" y="361501"/>
                  </a:moveTo>
                  <a:lnTo>
                    <a:pt x="164464" y="361950"/>
                  </a:lnTo>
                  <a:lnTo>
                    <a:pt x="220138" y="361950"/>
                  </a:lnTo>
                  <a:lnTo>
                    <a:pt x="220400" y="361569"/>
                  </a:lnTo>
                  <a:lnTo>
                    <a:pt x="166750" y="361569"/>
                  </a:lnTo>
                  <a:lnTo>
                    <a:pt x="166885" y="361501"/>
                  </a:lnTo>
                  <a:close/>
                </a:path>
                <a:path w="297814" h="761364">
                  <a:moveTo>
                    <a:pt x="166974" y="361485"/>
                  </a:moveTo>
                  <a:lnTo>
                    <a:pt x="166750" y="361569"/>
                  </a:lnTo>
                  <a:lnTo>
                    <a:pt x="166974" y="361485"/>
                  </a:lnTo>
                  <a:close/>
                </a:path>
                <a:path w="297814" h="761364">
                  <a:moveTo>
                    <a:pt x="220575" y="361315"/>
                  </a:moveTo>
                  <a:lnTo>
                    <a:pt x="167894" y="361315"/>
                  </a:lnTo>
                  <a:lnTo>
                    <a:pt x="166930" y="361501"/>
                  </a:lnTo>
                  <a:lnTo>
                    <a:pt x="166750" y="361569"/>
                  </a:lnTo>
                  <a:lnTo>
                    <a:pt x="220400" y="361569"/>
                  </a:lnTo>
                  <a:lnTo>
                    <a:pt x="220575" y="361315"/>
                  </a:lnTo>
                  <a:close/>
                </a:path>
                <a:path w="297814" h="761364">
                  <a:moveTo>
                    <a:pt x="167269" y="361374"/>
                  </a:moveTo>
                  <a:lnTo>
                    <a:pt x="167109" y="361389"/>
                  </a:lnTo>
                  <a:lnTo>
                    <a:pt x="166885" y="361501"/>
                  </a:lnTo>
                  <a:lnTo>
                    <a:pt x="167269" y="361374"/>
                  </a:lnTo>
                  <a:close/>
                </a:path>
                <a:path w="297814" h="761364">
                  <a:moveTo>
                    <a:pt x="168020" y="360934"/>
                  </a:moveTo>
                  <a:lnTo>
                    <a:pt x="166084" y="361487"/>
                  </a:lnTo>
                  <a:lnTo>
                    <a:pt x="167140" y="361374"/>
                  </a:lnTo>
                  <a:lnTo>
                    <a:pt x="168020" y="360934"/>
                  </a:lnTo>
                  <a:close/>
                </a:path>
                <a:path w="297814" h="761364">
                  <a:moveTo>
                    <a:pt x="167894" y="361315"/>
                  </a:moveTo>
                  <a:lnTo>
                    <a:pt x="167229" y="361389"/>
                  </a:lnTo>
                  <a:lnTo>
                    <a:pt x="166974" y="361485"/>
                  </a:lnTo>
                  <a:lnTo>
                    <a:pt x="167894" y="361315"/>
                  </a:lnTo>
                  <a:close/>
                </a:path>
                <a:path w="297814" h="761364">
                  <a:moveTo>
                    <a:pt x="169799" y="360426"/>
                  </a:moveTo>
                  <a:lnTo>
                    <a:pt x="168020" y="360934"/>
                  </a:lnTo>
                  <a:lnTo>
                    <a:pt x="167109" y="361389"/>
                  </a:lnTo>
                  <a:lnTo>
                    <a:pt x="167269" y="361374"/>
                  </a:lnTo>
                  <a:lnTo>
                    <a:pt x="169799" y="360426"/>
                  </a:lnTo>
                  <a:close/>
                </a:path>
                <a:path w="297814" h="761364">
                  <a:moveTo>
                    <a:pt x="221186" y="360426"/>
                  </a:moveTo>
                  <a:lnTo>
                    <a:pt x="169799" y="360426"/>
                  </a:lnTo>
                  <a:lnTo>
                    <a:pt x="167269" y="361374"/>
                  </a:lnTo>
                  <a:lnTo>
                    <a:pt x="167894" y="361315"/>
                  </a:lnTo>
                  <a:lnTo>
                    <a:pt x="220575" y="361315"/>
                  </a:lnTo>
                  <a:lnTo>
                    <a:pt x="221186" y="360426"/>
                  </a:lnTo>
                  <a:close/>
                </a:path>
                <a:path w="297814" h="761364">
                  <a:moveTo>
                    <a:pt x="171322" y="359283"/>
                  </a:moveTo>
                  <a:lnTo>
                    <a:pt x="168020" y="360934"/>
                  </a:lnTo>
                  <a:lnTo>
                    <a:pt x="169799" y="360426"/>
                  </a:lnTo>
                  <a:lnTo>
                    <a:pt x="221186" y="360426"/>
                  </a:lnTo>
                  <a:lnTo>
                    <a:pt x="221273" y="360299"/>
                  </a:lnTo>
                  <a:lnTo>
                    <a:pt x="169799" y="360299"/>
                  </a:lnTo>
                  <a:lnTo>
                    <a:pt x="171322" y="359283"/>
                  </a:lnTo>
                  <a:close/>
                </a:path>
                <a:path w="297814" h="761364">
                  <a:moveTo>
                    <a:pt x="172085" y="358902"/>
                  </a:moveTo>
                  <a:lnTo>
                    <a:pt x="171322" y="359283"/>
                  </a:lnTo>
                  <a:lnTo>
                    <a:pt x="169799" y="360299"/>
                  </a:lnTo>
                  <a:lnTo>
                    <a:pt x="172085" y="358902"/>
                  </a:lnTo>
                  <a:close/>
                </a:path>
                <a:path w="297814" h="761364">
                  <a:moveTo>
                    <a:pt x="222234" y="358902"/>
                  </a:moveTo>
                  <a:lnTo>
                    <a:pt x="172085" y="358902"/>
                  </a:lnTo>
                  <a:lnTo>
                    <a:pt x="169799" y="360299"/>
                  </a:lnTo>
                  <a:lnTo>
                    <a:pt x="221273" y="360299"/>
                  </a:lnTo>
                  <a:lnTo>
                    <a:pt x="222234" y="358902"/>
                  </a:lnTo>
                  <a:close/>
                </a:path>
                <a:path w="297814" h="761364">
                  <a:moveTo>
                    <a:pt x="259842" y="0"/>
                  </a:moveTo>
                  <a:lnTo>
                    <a:pt x="257175" y="70358"/>
                  </a:lnTo>
                  <a:lnTo>
                    <a:pt x="250062" y="137795"/>
                  </a:lnTo>
                  <a:lnTo>
                    <a:pt x="239013" y="200660"/>
                  </a:lnTo>
                  <a:lnTo>
                    <a:pt x="224789" y="256794"/>
                  </a:lnTo>
                  <a:lnTo>
                    <a:pt x="208280" y="303403"/>
                  </a:lnTo>
                  <a:lnTo>
                    <a:pt x="190373" y="338201"/>
                  </a:lnTo>
                  <a:lnTo>
                    <a:pt x="171322" y="359283"/>
                  </a:lnTo>
                  <a:lnTo>
                    <a:pt x="172085" y="358902"/>
                  </a:lnTo>
                  <a:lnTo>
                    <a:pt x="222234" y="358902"/>
                  </a:lnTo>
                  <a:lnTo>
                    <a:pt x="222835" y="358013"/>
                  </a:lnTo>
                  <a:lnTo>
                    <a:pt x="243459" y="317754"/>
                  </a:lnTo>
                  <a:lnTo>
                    <a:pt x="257175" y="280670"/>
                  </a:lnTo>
                  <a:lnTo>
                    <a:pt x="269367" y="238506"/>
                  </a:lnTo>
                  <a:lnTo>
                    <a:pt x="282701" y="175895"/>
                  </a:lnTo>
                  <a:lnTo>
                    <a:pt x="292226" y="107823"/>
                  </a:lnTo>
                  <a:lnTo>
                    <a:pt x="297180" y="36322"/>
                  </a:lnTo>
                  <a:lnTo>
                    <a:pt x="297814" y="762"/>
                  </a:lnTo>
                  <a:lnTo>
                    <a:pt x="259842" y="0"/>
                  </a:lnTo>
                  <a:close/>
                </a:path>
              </a:pathLst>
            </a:custGeom>
            <a:solidFill>
              <a:srgbClr val="636363"/>
            </a:solidFill>
          </p:spPr>
          <p:txBody>
            <a:bodyPr wrap="square" lIns="0" tIns="0" rIns="0" bIns="0" rtlCol="0"/>
            <a:lstStyle/>
            <a:p>
              <a:endParaRPr>
                <a:solidFill>
                  <a:prstClr val="black"/>
                </a:solidFill>
              </a:endParaRPr>
            </a:p>
          </p:txBody>
        </p:sp>
        <p:sp>
          <p:nvSpPr>
            <p:cNvPr id="86" name="object 8"/>
            <p:cNvSpPr txBox="1"/>
            <p:nvPr/>
          </p:nvSpPr>
          <p:spPr>
            <a:xfrm>
              <a:off x="3024885"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&lt;5</a:t>
              </a:r>
              <a:endParaRPr sz="2800">
                <a:solidFill>
                  <a:prstClr val="black"/>
                </a:solidFill>
                <a:latin typeface="Trebuchet MS"/>
                <a:cs typeface="Trebuchet MS"/>
              </a:endParaRPr>
            </a:p>
          </p:txBody>
        </p:sp>
        <p:sp>
          <p:nvSpPr>
            <p:cNvPr id="87" name="object 9"/>
            <p:cNvSpPr txBox="1"/>
            <p:nvPr/>
          </p:nvSpPr>
          <p:spPr>
            <a:xfrm>
              <a:off x="4250816"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&lt;9</a:t>
              </a:r>
              <a:endParaRPr sz="2800">
                <a:solidFill>
                  <a:prstClr val="black"/>
                </a:solidFill>
                <a:latin typeface="Trebuchet MS"/>
                <a:cs typeface="Trebuchet MS"/>
              </a:endParaRPr>
            </a:p>
          </p:txBody>
        </p:sp>
        <p:sp>
          <p:nvSpPr>
            <p:cNvPr id="88" name="object 10"/>
            <p:cNvSpPr/>
            <p:nvPr/>
          </p:nvSpPr>
          <p:spPr>
            <a:xfrm>
              <a:off x="5187696" y="1929257"/>
              <a:ext cx="1268095" cy="762000"/>
            </a:xfrm>
            <a:custGeom>
              <a:avLst/>
              <a:gdLst/>
              <a:ahLst/>
              <a:cxnLst/>
              <a:rect l="l" t="t" r="r" b="b"/>
              <a:pathLst>
                <a:path w="1268095" h="762000">
                  <a:moveTo>
                    <a:pt x="1192206" y="658464"/>
                  </a:moveTo>
                  <a:lnTo>
                    <a:pt x="1157986" y="668655"/>
                  </a:lnTo>
                  <a:lnTo>
                    <a:pt x="1245362" y="761873"/>
                  </a:lnTo>
                  <a:lnTo>
                    <a:pt x="1260163" y="678053"/>
                  </a:lnTo>
                  <a:lnTo>
                    <a:pt x="1200657" y="678053"/>
                  </a:lnTo>
                  <a:lnTo>
                    <a:pt x="1192206" y="658464"/>
                  </a:lnTo>
                  <a:close/>
                </a:path>
                <a:path w="1268095" h="762000">
                  <a:moveTo>
                    <a:pt x="1229020" y="647500"/>
                  </a:moveTo>
                  <a:lnTo>
                    <a:pt x="1192206" y="658464"/>
                  </a:lnTo>
                  <a:lnTo>
                    <a:pt x="1200657" y="678053"/>
                  </a:lnTo>
                  <a:lnTo>
                    <a:pt x="1235709" y="663067"/>
                  </a:lnTo>
                  <a:lnTo>
                    <a:pt x="1229020" y="647500"/>
                  </a:lnTo>
                  <a:close/>
                </a:path>
                <a:path w="1268095" h="762000">
                  <a:moveTo>
                    <a:pt x="1267587" y="636016"/>
                  </a:moveTo>
                  <a:lnTo>
                    <a:pt x="1229020" y="647500"/>
                  </a:lnTo>
                  <a:lnTo>
                    <a:pt x="1235709" y="663067"/>
                  </a:lnTo>
                  <a:lnTo>
                    <a:pt x="1200657" y="678053"/>
                  </a:lnTo>
                  <a:lnTo>
                    <a:pt x="1260163" y="678053"/>
                  </a:lnTo>
                  <a:lnTo>
                    <a:pt x="1267587" y="636016"/>
                  </a:lnTo>
                  <a:close/>
                </a:path>
                <a:path w="1268095" h="762000">
                  <a:moveTo>
                    <a:pt x="1187681" y="647975"/>
                  </a:moveTo>
                  <a:lnTo>
                    <a:pt x="1192206" y="658464"/>
                  </a:lnTo>
                  <a:lnTo>
                    <a:pt x="1220676" y="649986"/>
                  </a:lnTo>
                  <a:lnTo>
                    <a:pt x="1189101" y="649986"/>
                  </a:lnTo>
                  <a:lnTo>
                    <a:pt x="1187681" y="647975"/>
                  </a:lnTo>
                  <a:close/>
                </a:path>
                <a:path w="1268095" h="762000">
                  <a:moveTo>
                    <a:pt x="1187068" y="646557"/>
                  </a:moveTo>
                  <a:lnTo>
                    <a:pt x="1187681" y="647975"/>
                  </a:lnTo>
                  <a:lnTo>
                    <a:pt x="1189101" y="649986"/>
                  </a:lnTo>
                  <a:lnTo>
                    <a:pt x="1187068" y="646557"/>
                  </a:lnTo>
                  <a:close/>
                </a:path>
                <a:path w="1268095" h="762000">
                  <a:moveTo>
                    <a:pt x="1228615" y="646557"/>
                  </a:moveTo>
                  <a:lnTo>
                    <a:pt x="1187068" y="646557"/>
                  </a:lnTo>
                  <a:lnTo>
                    <a:pt x="1189101" y="649986"/>
                  </a:lnTo>
                  <a:lnTo>
                    <a:pt x="1220676" y="649986"/>
                  </a:lnTo>
                  <a:lnTo>
                    <a:pt x="1229020" y="647500"/>
                  </a:lnTo>
                  <a:lnTo>
                    <a:pt x="1228615" y="646557"/>
                  </a:lnTo>
                  <a:close/>
                </a:path>
                <a:path w="1268095" h="762000">
                  <a:moveTo>
                    <a:pt x="38100" y="0"/>
                  </a:moveTo>
                  <a:lnTo>
                    <a:pt x="0" y="1778"/>
                  </a:lnTo>
                  <a:lnTo>
                    <a:pt x="888" y="19557"/>
                  </a:lnTo>
                  <a:lnTo>
                    <a:pt x="3682" y="39369"/>
                  </a:lnTo>
                  <a:lnTo>
                    <a:pt x="14858" y="77978"/>
                  </a:lnTo>
                  <a:lnTo>
                    <a:pt x="32512" y="115443"/>
                  </a:lnTo>
                  <a:lnTo>
                    <a:pt x="56133" y="151637"/>
                  </a:lnTo>
                  <a:lnTo>
                    <a:pt x="85343" y="186181"/>
                  </a:lnTo>
                  <a:lnTo>
                    <a:pt x="119379" y="218820"/>
                  </a:lnTo>
                  <a:lnTo>
                    <a:pt x="157861" y="249809"/>
                  </a:lnTo>
                  <a:lnTo>
                    <a:pt x="200405" y="278511"/>
                  </a:lnTo>
                  <a:lnTo>
                    <a:pt x="246379" y="304673"/>
                  </a:lnTo>
                  <a:lnTo>
                    <a:pt x="295528" y="328422"/>
                  </a:lnTo>
                  <a:lnTo>
                    <a:pt x="347344" y="349250"/>
                  </a:lnTo>
                  <a:lnTo>
                    <a:pt x="401446" y="366903"/>
                  </a:lnTo>
                  <a:lnTo>
                    <a:pt x="457453" y="381000"/>
                  </a:lnTo>
                  <a:lnTo>
                    <a:pt x="514730" y="391541"/>
                  </a:lnTo>
                  <a:lnTo>
                    <a:pt x="573024" y="398144"/>
                  </a:lnTo>
                  <a:lnTo>
                    <a:pt x="660653" y="400938"/>
                  </a:lnTo>
                  <a:lnTo>
                    <a:pt x="688593" y="402590"/>
                  </a:lnTo>
                  <a:lnTo>
                    <a:pt x="744219" y="408813"/>
                  </a:lnTo>
                  <a:lnTo>
                    <a:pt x="798956" y="418845"/>
                  </a:lnTo>
                  <a:lnTo>
                    <a:pt x="852424" y="432435"/>
                  </a:lnTo>
                  <a:lnTo>
                    <a:pt x="904113" y="449199"/>
                  </a:lnTo>
                  <a:lnTo>
                    <a:pt x="953642" y="469138"/>
                  </a:lnTo>
                  <a:lnTo>
                    <a:pt x="1000378" y="491617"/>
                  </a:lnTo>
                  <a:lnTo>
                    <a:pt x="1043939" y="516636"/>
                  </a:lnTo>
                  <a:lnTo>
                    <a:pt x="1083944" y="543687"/>
                  </a:lnTo>
                  <a:lnTo>
                    <a:pt x="1120013" y="572516"/>
                  </a:lnTo>
                  <a:lnTo>
                    <a:pt x="1151381" y="602615"/>
                  </a:lnTo>
                  <a:lnTo>
                    <a:pt x="1177798" y="633984"/>
                  </a:lnTo>
                  <a:lnTo>
                    <a:pt x="1187681" y="647975"/>
                  </a:lnTo>
                  <a:lnTo>
                    <a:pt x="1187068" y="646557"/>
                  </a:lnTo>
                  <a:lnTo>
                    <a:pt x="1228615" y="646557"/>
                  </a:lnTo>
                  <a:lnTo>
                    <a:pt x="1222120" y="631444"/>
                  </a:lnTo>
                  <a:lnTo>
                    <a:pt x="1221613" y="630174"/>
                  </a:lnTo>
                  <a:lnTo>
                    <a:pt x="1220977" y="629031"/>
                  </a:lnTo>
                  <a:lnTo>
                    <a:pt x="1220215" y="628015"/>
                  </a:lnTo>
                  <a:lnTo>
                    <a:pt x="1207642" y="610235"/>
                  </a:lnTo>
                  <a:lnTo>
                    <a:pt x="1178432" y="575818"/>
                  </a:lnTo>
                  <a:lnTo>
                    <a:pt x="1144396" y="543179"/>
                  </a:lnTo>
                  <a:lnTo>
                    <a:pt x="1106042" y="512572"/>
                  </a:lnTo>
                  <a:lnTo>
                    <a:pt x="1063498" y="483869"/>
                  </a:lnTo>
                  <a:lnTo>
                    <a:pt x="1017524" y="457707"/>
                  </a:lnTo>
                  <a:lnTo>
                    <a:pt x="968375" y="433959"/>
                  </a:lnTo>
                  <a:lnTo>
                    <a:pt x="916431" y="413257"/>
                  </a:lnTo>
                  <a:lnTo>
                    <a:pt x="862329" y="395605"/>
                  </a:lnTo>
                  <a:lnTo>
                    <a:pt x="806450" y="381507"/>
                  </a:lnTo>
                  <a:lnTo>
                    <a:pt x="749173" y="370967"/>
                  </a:lnTo>
                  <a:lnTo>
                    <a:pt x="690752" y="364490"/>
                  </a:lnTo>
                  <a:lnTo>
                    <a:pt x="604519" y="361695"/>
                  </a:lnTo>
                  <a:lnTo>
                    <a:pt x="576579" y="360172"/>
                  </a:lnTo>
                  <a:lnTo>
                    <a:pt x="520953" y="353949"/>
                  </a:lnTo>
                  <a:lnTo>
                    <a:pt x="466089" y="343916"/>
                  </a:lnTo>
                  <a:lnTo>
                    <a:pt x="412750" y="330454"/>
                  </a:lnTo>
                  <a:lnTo>
                    <a:pt x="360933" y="313563"/>
                  </a:lnTo>
                  <a:lnTo>
                    <a:pt x="311403" y="293878"/>
                  </a:lnTo>
                  <a:lnTo>
                    <a:pt x="264667" y="271272"/>
                  </a:lnTo>
                  <a:lnTo>
                    <a:pt x="220979" y="246380"/>
                  </a:lnTo>
                  <a:lnTo>
                    <a:pt x="180975" y="219456"/>
                  </a:lnTo>
                  <a:lnTo>
                    <a:pt x="145033" y="190754"/>
                  </a:lnTo>
                  <a:lnTo>
                    <a:pt x="113664" y="160655"/>
                  </a:lnTo>
                  <a:lnTo>
                    <a:pt x="87249" y="129667"/>
                  </a:lnTo>
                  <a:lnTo>
                    <a:pt x="66166" y="97790"/>
                  </a:lnTo>
                  <a:lnTo>
                    <a:pt x="45338" y="49784"/>
                  </a:lnTo>
                  <a:lnTo>
                    <a:pt x="38988" y="17780"/>
                  </a:lnTo>
                  <a:lnTo>
                    <a:pt x="38100" y="0"/>
                  </a:lnTo>
                  <a:close/>
                </a:path>
              </a:pathLst>
            </a:custGeom>
            <a:solidFill>
              <a:srgbClr val="636363"/>
            </a:solidFill>
          </p:spPr>
          <p:txBody>
            <a:bodyPr wrap="square" lIns="0" tIns="0" rIns="0" bIns="0" rtlCol="0"/>
            <a:lstStyle/>
            <a:p>
              <a:endParaRPr>
                <a:solidFill>
                  <a:prstClr val="black"/>
                </a:solidFill>
              </a:endParaRPr>
            </a:p>
          </p:txBody>
        </p:sp>
        <p:sp>
          <p:nvSpPr>
            <p:cNvPr id="89" name="object 11"/>
            <p:cNvSpPr txBox="1"/>
            <p:nvPr/>
          </p:nvSpPr>
          <p:spPr>
            <a:xfrm>
              <a:off x="5703189"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≥9</a:t>
              </a:r>
              <a:endParaRPr sz="2800">
                <a:solidFill>
                  <a:prstClr val="black"/>
                </a:solidFill>
                <a:latin typeface="Trebuchet MS"/>
                <a:cs typeface="Trebuchet MS"/>
              </a:endParaRPr>
            </a:p>
          </p:txBody>
        </p:sp>
        <p:sp>
          <p:nvSpPr>
            <p:cNvPr id="90" name="object 12"/>
            <p:cNvSpPr/>
            <p:nvPr/>
          </p:nvSpPr>
          <p:spPr>
            <a:xfrm>
              <a:off x="3739896" y="2449702"/>
              <a:ext cx="579755" cy="84836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Lst>
            </a:custGeom>
            <a:solidFill>
              <a:srgbClr val="636363"/>
            </a:solidFill>
          </p:spPr>
          <p:txBody>
            <a:bodyPr wrap="square" lIns="0" tIns="0" rIns="0" bIns="0" rtlCol="0"/>
            <a:lstStyle/>
            <a:p>
              <a:endParaRPr>
                <a:solidFill>
                  <a:prstClr val="black"/>
                </a:solidFill>
              </a:endParaRPr>
            </a:p>
          </p:txBody>
        </p:sp>
        <p:sp>
          <p:nvSpPr>
            <p:cNvPr id="91" name="object 13"/>
            <p:cNvSpPr/>
            <p:nvPr/>
          </p:nvSpPr>
          <p:spPr>
            <a:xfrm>
              <a:off x="5659120" y="3049651"/>
              <a:ext cx="571500" cy="248920"/>
            </a:xfrm>
            <a:custGeom>
              <a:avLst/>
              <a:gdLst/>
              <a:ahLst/>
              <a:cxnLst/>
              <a:rect l="l" t="t" r="r" b="b"/>
              <a:pathLst>
                <a:path w="571500" h="248920">
                  <a:moveTo>
                    <a:pt x="73100" y="111720"/>
                  </a:moveTo>
                  <a:lnTo>
                    <a:pt x="37403" y="125879"/>
                  </a:lnTo>
                  <a:lnTo>
                    <a:pt x="44068" y="138175"/>
                  </a:lnTo>
                  <a:lnTo>
                    <a:pt x="44957" y="139700"/>
                  </a:lnTo>
                  <a:lnTo>
                    <a:pt x="84200" y="177165"/>
                  </a:lnTo>
                  <a:lnTo>
                    <a:pt x="127762" y="206375"/>
                  </a:lnTo>
                  <a:lnTo>
                    <a:pt x="176275" y="228854"/>
                  </a:lnTo>
                  <a:lnTo>
                    <a:pt x="227964" y="243205"/>
                  </a:lnTo>
                  <a:lnTo>
                    <a:pt x="268477" y="248031"/>
                  </a:lnTo>
                  <a:lnTo>
                    <a:pt x="282066" y="248412"/>
                  </a:lnTo>
                  <a:lnTo>
                    <a:pt x="295655" y="247904"/>
                  </a:lnTo>
                  <a:lnTo>
                    <a:pt x="336295" y="242697"/>
                  </a:lnTo>
                  <a:lnTo>
                    <a:pt x="388619" y="227075"/>
                  </a:lnTo>
                  <a:lnTo>
                    <a:pt x="423806" y="210312"/>
                  </a:lnTo>
                  <a:lnTo>
                    <a:pt x="280924" y="210312"/>
                  </a:lnTo>
                  <a:lnTo>
                    <a:pt x="269239" y="210057"/>
                  </a:lnTo>
                  <a:lnTo>
                    <a:pt x="210692" y="200151"/>
                  </a:lnTo>
                  <a:lnTo>
                    <a:pt x="166242" y="183387"/>
                  </a:lnTo>
                  <a:lnTo>
                    <a:pt x="125349" y="160147"/>
                  </a:lnTo>
                  <a:lnTo>
                    <a:pt x="89788" y="131699"/>
                  </a:lnTo>
                  <a:lnTo>
                    <a:pt x="78572" y="120015"/>
                  </a:lnTo>
                  <a:lnTo>
                    <a:pt x="77596" y="120015"/>
                  </a:lnTo>
                  <a:lnTo>
                    <a:pt x="74549" y="115824"/>
                  </a:lnTo>
                  <a:lnTo>
                    <a:pt x="75325" y="115824"/>
                  </a:lnTo>
                  <a:lnTo>
                    <a:pt x="73100" y="111720"/>
                  </a:lnTo>
                  <a:close/>
                </a:path>
                <a:path w="571500" h="248920">
                  <a:moveTo>
                    <a:pt x="533018" y="0"/>
                  </a:moveTo>
                  <a:lnTo>
                    <a:pt x="527430" y="38607"/>
                  </a:lnTo>
                  <a:lnTo>
                    <a:pt x="511809" y="75946"/>
                  </a:lnTo>
                  <a:lnTo>
                    <a:pt x="486838" y="111720"/>
                  </a:lnTo>
                  <a:lnTo>
                    <a:pt x="454532" y="143891"/>
                  </a:lnTo>
                  <a:lnTo>
                    <a:pt x="416178" y="171196"/>
                  </a:lnTo>
                  <a:lnTo>
                    <a:pt x="373125" y="192278"/>
                  </a:lnTo>
                  <a:lnTo>
                    <a:pt x="327787" y="205612"/>
                  </a:lnTo>
                  <a:lnTo>
                    <a:pt x="280924" y="210312"/>
                  </a:lnTo>
                  <a:lnTo>
                    <a:pt x="423806" y="210312"/>
                  </a:lnTo>
                  <a:lnTo>
                    <a:pt x="459485" y="188213"/>
                  </a:lnTo>
                  <a:lnTo>
                    <a:pt x="499744" y="153924"/>
                  </a:lnTo>
                  <a:lnTo>
                    <a:pt x="532383" y="114807"/>
                  </a:lnTo>
                  <a:lnTo>
                    <a:pt x="556513" y="70866"/>
                  </a:lnTo>
                  <a:lnTo>
                    <a:pt x="569467" y="24130"/>
                  </a:lnTo>
                  <a:lnTo>
                    <a:pt x="571118" y="1269"/>
                  </a:lnTo>
                  <a:lnTo>
                    <a:pt x="533018" y="0"/>
                  </a:lnTo>
                  <a:close/>
                </a:path>
                <a:path w="571500" h="248920">
                  <a:moveTo>
                    <a:pt x="10921" y="13335"/>
                  </a:moveTo>
                  <a:lnTo>
                    <a:pt x="0" y="140716"/>
                  </a:lnTo>
                  <a:lnTo>
                    <a:pt x="37403" y="125879"/>
                  </a:lnTo>
                  <a:lnTo>
                    <a:pt x="29337" y="110998"/>
                  </a:lnTo>
                  <a:lnTo>
                    <a:pt x="62864" y="92837"/>
                  </a:lnTo>
                  <a:lnTo>
                    <a:pt x="99902" y="92837"/>
                  </a:lnTo>
                  <a:lnTo>
                    <a:pt x="10921" y="13335"/>
                  </a:lnTo>
                  <a:close/>
                </a:path>
                <a:path w="571500" h="248920">
                  <a:moveTo>
                    <a:pt x="62864" y="92837"/>
                  </a:moveTo>
                  <a:lnTo>
                    <a:pt x="29337" y="110998"/>
                  </a:lnTo>
                  <a:lnTo>
                    <a:pt x="37403" y="125879"/>
                  </a:lnTo>
                  <a:lnTo>
                    <a:pt x="73100" y="111720"/>
                  </a:lnTo>
                  <a:lnTo>
                    <a:pt x="62864" y="92837"/>
                  </a:lnTo>
                  <a:close/>
                </a:path>
                <a:path w="571500" h="248920">
                  <a:moveTo>
                    <a:pt x="74549" y="115824"/>
                  </a:moveTo>
                  <a:lnTo>
                    <a:pt x="77596" y="120015"/>
                  </a:lnTo>
                  <a:lnTo>
                    <a:pt x="76331" y="117681"/>
                  </a:lnTo>
                  <a:lnTo>
                    <a:pt x="74549" y="115824"/>
                  </a:lnTo>
                  <a:close/>
                </a:path>
                <a:path w="571500" h="248920">
                  <a:moveTo>
                    <a:pt x="76331" y="117681"/>
                  </a:moveTo>
                  <a:lnTo>
                    <a:pt x="77596" y="120015"/>
                  </a:lnTo>
                  <a:lnTo>
                    <a:pt x="78572" y="120015"/>
                  </a:lnTo>
                  <a:lnTo>
                    <a:pt x="76331" y="117681"/>
                  </a:lnTo>
                  <a:close/>
                </a:path>
                <a:path w="571500" h="248920">
                  <a:moveTo>
                    <a:pt x="75325" y="115824"/>
                  </a:moveTo>
                  <a:lnTo>
                    <a:pt x="74549" y="115824"/>
                  </a:lnTo>
                  <a:lnTo>
                    <a:pt x="76331" y="117681"/>
                  </a:lnTo>
                  <a:lnTo>
                    <a:pt x="75325" y="115824"/>
                  </a:lnTo>
                  <a:close/>
                </a:path>
                <a:path w="571500" h="248920">
                  <a:moveTo>
                    <a:pt x="99902" y="92837"/>
                  </a:moveTo>
                  <a:lnTo>
                    <a:pt x="62864" y="92837"/>
                  </a:lnTo>
                  <a:lnTo>
                    <a:pt x="73100" y="111720"/>
                  </a:lnTo>
                  <a:lnTo>
                    <a:pt x="106299" y="98551"/>
                  </a:lnTo>
                  <a:lnTo>
                    <a:pt x="99902" y="92837"/>
                  </a:lnTo>
                  <a:close/>
                </a:path>
              </a:pathLst>
            </a:custGeom>
            <a:solidFill>
              <a:srgbClr val="636363"/>
            </a:solidFill>
          </p:spPr>
          <p:txBody>
            <a:bodyPr wrap="square" lIns="0" tIns="0" rIns="0" bIns="0" rtlCol="0"/>
            <a:lstStyle/>
            <a:p>
              <a:endParaRPr>
                <a:solidFill>
                  <a:prstClr val="black"/>
                </a:solidFill>
              </a:endParaRPr>
            </a:p>
          </p:txBody>
        </p:sp>
        <p:sp>
          <p:nvSpPr>
            <p:cNvPr id="92" name="object 14"/>
            <p:cNvSpPr txBox="1"/>
            <p:nvPr/>
          </p:nvSpPr>
          <p:spPr>
            <a:xfrm>
              <a:off x="4338828" y="2690622"/>
              <a:ext cx="365125"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6</a:t>
              </a:r>
              <a:endParaRPr sz="1800">
                <a:solidFill>
                  <a:prstClr val="black"/>
                </a:solidFill>
                <a:latin typeface="Trebuchet MS"/>
                <a:cs typeface="Trebuchet MS"/>
              </a:endParaRPr>
            </a:p>
          </p:txBody>
        </p:sp>
        <p:grpSp>
          <p:nvGrpSpPr>
            <p:cNvPr id="93" name="object 15"/>
            <p:cNvGrpSpPr/>
            <p:nvPr/>
          </p:nvGrpSpPr>
          <p:grpSpPr>
            <a:xfrm>
              <a:off x="4238625" y="2681097"/>
              <a:ext cx="110489" cy="384810"/>
              <a:chOff x="4238625" y="2681097"/>
              <a:chExt cx="110489" cy="384810"/>
            </a:xfrm>
          </p:grpSpPr>
          <p:sp>
            <p:nvSpPr>
              <p:cNvPr id="158" name="object 16"/>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9" name="object 17"/>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94" name="object 18"/>
            <p:cNvGrpSpPr/>
            <p:nvPr/>
          </p:nvGrpSpPr>
          <p:grpSpPr>
            <a:xfrm>
              <a:off x="4694301" y="2681097"/>
              <a:ext cx="110489" cy="384810"/>
              <a:chOff x="4694301" y="2681097"/>
              <a:chExt cx="110489" cy="384810"/>
            </a:xfrm>
          </p:grpSpPr>
          <p:sp>
            <p:nvSpPr>
              <p:cNvPr id="156" name="object 19"/>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7" name="object 20"/>
              <p:cNvSpPr/>
              <p:nvPr/>
            </p:nvSpPr>
            <p:spPr>
              <a:xfrm>
                <a:off x="47038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5" name="object 21"/>
            <p:cNvSpPr txBox="1"/>
            <p:nvPr/>
          </p:nvSpPr>
          <p:spPr>
            <a:xfrm>
              <a:off x="479526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7</a:t>
              </a:r>
              <a:endParaRPr sz="1800">
                <a:solidFill>
                  <a:prstClr val="black"/>
                </a:solidFill>
                <a:latin typeface="Trebuchet MS"/>
                <a:cs typeface="Trebuchet MS"/>
              </a:endParaRPr>
            </a:p>
          </p:txBody>
        </p:sp>
        <p:grpSp>
          <p:nvGrpSpPr>
            <p:cNvPr id="96" name="object 22"/>
            <p:cNvGrpSpPr/>
            <p:nvPr/>
          </p:nvGrpSpPr>
          <p:grpSpPr>
            <a:xfrm>
              <a:off x="5151501" y="2681097"/>
              <a:ext cx="110489" cy="384810"/>
              <a:chOff x="5151501" y="2681097"/>
              <a:chExt cx="110489" cy="384810"/>
            </a:xfrm>
          </p:grpSpPr>
          <p:sp>
            <p:nvSpPr>
              <p:cNvPr id="154" name="object 23"/>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5" name="object 24"/>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7" name="object 25"/>
            <p:cNvSpPr txBox="1"/>
            <p:nvPr/>
          </p:nvSpPr>
          <p:spPr>
            <a:xfrm>
              <a:off x="525246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8</a:t>
              </a:r>
              <a:endParaRPr sz="1800">
                <a:solidFill>
                  <a:prstClr val="black"/>
                </a:solidFill>
                <a:latin typeface="Trebuchet MS"/>
                <a:cs typeface="Trebuchet MS"/>
              </a:endParaRPr>
            </a:p>
          </p:txBody>
        </p:sp>
        <p:grpSp>
          <p:nvGrpSpPr>
            <p:cNvPr id="98" name="object 26"/>
            <p:cNvGrpSpPr/>
            <p:nvPr/>
          </p:nvGrpSpPr>
          <p:grpSpPr>
            <a:xfrm>
              <a:off x="5608701" y="2681097"/>
              <a:ext cx="110489" cy="384810"/>
              <a:chOff x="5608701" y="2681097"/>
              <a:chExt cx="110489" cy="384810"/>
            </a:xfrm>
          </p:grpSpPr>
          <p:sp>
            <p:nvSpPr>
              <p:cNvPr id="152" name="object 27"/>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3" name="object 28"/>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9" name="object 29"/>
            <p:cNvSpPr txBox="1"/>
            <p:nvPr/>
          </p:nvSpPr>
          <p:spPr>
            <a:xfrm>
              <a:off x="625068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100" name="object 30"/>
            <p:cNvGrpSpPr/>
            <p:nvPr/>
          </p:nvGrpSpPr>
          <p:grpSpPr>
            <a:xfrm>
              <a:off x="6149721" y="2681097"/>
              <a:ext cx="110489" cy="384810"/>
              <a:chOff x="6149721" y="2681097"/>
              <a:chExt cx="110489" cy="384810"/>
            </a:xfrm>
          </p:grpSpPr>
          <p:sp>
            <p:nvSpPr>
              <p:cNvPr id="150" name="object 31"/>
              <p:cNvSpPr/>
              <p:nvPr/>
            </p:nvSpPr>
            <p:spPr>
              <a:xfrm>
                <a:off x="615924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1" name="object 32"/>
              <p:cNvSpPr/>
              <p:nvPr/>
            </p:nvSpPr>
            <p:spPr>
              <a:xfrm>
                <a:off x="615924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01" name="object 33"/>
            <p:cNvGrpSpPr/>
            <p:nvPr/>
          </p:nvGrpSpPr>
          <p:grpSpPr>
            <a:xfrm>
              <a:off x="6606920" y="2681097"/>
              <a:ext cx="110489" cy="384810"/>
              <a:chOff x="6606920" y="2681097"/>
              <a:chExt cx="110489" cy="384810"/>
            </a:xfrm>
          </p:grpSpPr>
          <p:sp>
            <p:nvSpPr>
              <p:cNvPr id="148" name="object 34"/>
              <p:cNvSpPr/>
              <p:nvPr/>
            </p:nvSpPr>
            <p:spPr>
              <a:xfrm>
                <a:off x="6616445"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9" name="object 35"/>
              <p:cNvSpPr/>
              <p:nvPr/>
            </p:nvSpPr>
            <p:spPr>
              <a:xfrm>
                <a:off x="6616445"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2" name="object 36"/>
            <p:cNvSpPr txBox="1"/>
            <p:nvPr/>
          </p:nvSpPr>
          <p:spPr>
            <a:xfrm>
              <a:off x="6707123" y="2690622"/>
              <a:ext cx="365125" cy="314830"/>
            </a:xfrm>
            <a:prstGeom prst="rect">
              <a:avLst/>
            </a:prstGeom>
            <a:solidFill>
              <a:srgbClr val="D9D9D9"/>
            </a:solidFill>
            <a:ln w="19050">
              <a:solidFill>
                <a:srgbClr val="636363"/>
              </a:solidFill>
            </a:ln>
          </p:spPr>
          <p:txBody>
            <a:bodyPr vert="horz" wrap="square" lIns="0" tIns="37465" rIns="0" bIns="0" rtlCol="0">
              <a:spAutoFit/>
            </a:bodyPr>
            <a:lstStyle/>
            <a:p>
              <a:pPr marL="69215">
                <a:spcBef>
                  <a:spcPts val="295"/>
                </a:spcBef>
              </a:pPr>
              <a:r>
                <a:rPr sz="1800" b="1" spc="-155" dirty="0">
                  <a:solidFill>
                    <a:srgbClr val="636363"/>
                  </a:solidFill>
                  <a:latin typeface="Trebuchet MS"/>
                  <a:cs typeface="Trebuchet MS"/>
                </a:rPr>
                <a:t>13</a:t>
              </a:r>
              <a:endParaRPr sz="1800">
                <a:solidFill>
                  <a:prstClr val="black"/>
                </a:solidFill>
                <a:latin typeface="Trebuchet MS"/>
                <a:cs typeface="Trebuchet MS"/>
              </a:endParaRPr>
            </a:p>
          </p:txBody>
        </p:sp>
        <p:grpSp>
          <p:nvGrpSpPr>
            <p:cNvPr id="103" name="object 37"/>
            <p:cNvGrpSpPr/>
            <p:nvPr/>
          </p:nvGrpSpPr>
          <p:grpSpPr>
            <a:xfrm>
              <a:off x="7062596" y="2681097"/>
              <a:ext cx="567690" cy="384810"/>
              <a:chOff x="7062596" y="2681097"/>
              <a:chExt cx="567690" cy="384810"/>
            </a:xfrm>
          </p:grpSpPr>
          <p:sp>
            <p:nvSpPr>
              <p:cNvPr id="142" name="object 38"/>
              <p:cNvSpPr/>
              <p:nvPr/>
            </p:nvSpPr>
            <p:spPr>
              <a:xfrm>
                <a:off x="70721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3" name="object 39"/>
              <p:cNvSpPr/>
              <p:nvPr/>
            </p:nvSpPr>
            <p:spPr>
              <a:xfrm>
                <a:off x="70721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4" name="object 40"/>
              <p:cNvSpPr/>
              <p:nvPr/>
            </p:nvSpPr>
            <p:spPr>
              <a:xfrm>
                <a:off x="7163561"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145" name="object 41"/>
              <p:cNvSpPr/>
              <p:nvPr/>
            </p:nvSpPr>
            <p:spPr>
              <a:xfrm>
                <a:off x="7163561"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6" name="object 42"/>
              <p:cNvSpPr/>
              <p:nvPr/>
            </p:nvSpPr>
            <p:spPr>
              <a:xfrm>
                <a:off x="75293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7" name="object 43"/>
              <p:cNvSpPr/>
              <p:nvPr/>
            </p:nvSpPr>
            <p:spPr>
              <a:xfrm>
                <a:off x="75293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4" name="object 44"/>
            <p:cNvSpPr txBox="1"/>
            <p:nvPr/>
          </p:nvSpPr>
          <p:spPr>
            <a:xfrm>
              <a:off x="2426970"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1</a:t>
              </a:r>
              <a:endParaRPr sz="1800">
                <a:solidFill>
                  <a:prstClr val="black"/>
                </a:solidFill>
                <a:latin typeface="Trebuchet MS"/>
                <a:cs typeface="Trebuchet MS"/>
              </a:endParaRPr>
            </a:p>
          </p:txBody>
        </p:sp>
        <p:grpSp>
          <p:nvGrpSpPr>
            <p:cNvPr id="105" name="object 45"/>
            <p:cNvGrpSpPr/>
            <p:nvPr/>
          </p:nvGrpSpPr>
          <p:grpSpPr>
            <a:xfrm>
              <a:off x="2326004" y="2681097"/>
              <a:ext cx="923925" cy="384810"/>
              <a:chOff x="2326004" y="2681097"/>
              <a:chExt cx="923925" cy="384810"/>
            </a:xfrm>
          </p:grpSpPr>
          <p:sp>
            <p:nvSpPr>
              <p:cNvPr id="138" name="object 46"/>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9" name="object 47"/>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0" name="object 48"/>
              <p:cNvSpPr/>
              <p:nvPr/>
            </p:nvSpPr>
            <p:spPr>
              <a:xfrm>
                <a:off x="2335530" y="2690621"/>
                <a:ext cx="914400" cy="365760"/>
              </a:xfrm>
              <a:custGeom>
                <a:avLst/>
                <a:gdLst/>
                <a:ahLst/>
                <a:cxnLst/>
                <a:rect l="l" t="t" r="r" b="b"/>
                <a:pathLst>
                  <a:path w="914400" h="365760">
                    <a:moveTo>
                      <a:pt x="91440" y="0"/>
                    </a:moveTo>
                    <a:lnTo>
                      <a:pt x="0" y="0"/>
                    </a:lnTo>
                    <a:lnTo>
                      <a:pt x="0" y="365760"/>
                    </a:lnTo>
                    <a:lnTo>
                      <a:pt x="91440" y="365760"/>
                    </a:lnTo>
                    <a:lnTo>
                      <a:pt x="91440" y="0"/>
                    </a:lnTo>
                    <a:close/>
                  </a:path>
                  <a:path w="914400" h="365760">
                    <a:moveTo>
                      <a:pt x="914400" y="0"/>
                    </a:moveTo>
                    <a:lnTo>
                      <a:pt x="548640" y="0"/>
                    </a:lnTo>
                    <a:lnTo>
                      <a:pt x="548640" y="365760"/>
                    </a:lnTo>
                    <a:lnTo>
                      <a:pt x="914400" y="365760"/>
                    </a:lnTo>
                    <a:lnTo>
                      <a:pt x="914400" y="0"/>
                    </a:lnTo>
                    <a:close/>
                  </a:path>
                </a:pathLst>
              </a:custGeom>
              <a:solidFill>
                <a:srgbClr val="D9D9D9"/>
              </a:solidFill>
            </p:spPr>
            <p:txBody>
              <a:bodyPr wrap="square" lIns="0" tIns="0" rIns="0" bIns="0" rtlCol="0"/>
              <a:lstStyle/>
              <a:p>
                <a:endParaRPr>
                  <a:solidFill>
                    <a:prstClr val="black"/>
                  </a:solidFill>
                </a:endParaRPr>
              </a:p>
            </p:txBody>
          </p:sp>
          <p:sp>
            <p:nvSpPr>
              <p:cNvPr id="141" name="object 49"/>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6" name="object 50"/>
            <p:cNvSpPr txBox="1"/>
            <p:nvPr/>
          </p:nvSpPr>
          <p:spPr>
            <a:xfrm>
              <a:off x="2884170" y="2690622"/>
              <a:ext cx="365760" cy="314830"/>
            </a:xfrm>
            <a:prstGeom prst="rect">
              <a:avLst/>
            </a:prstGeom>
            <a:ln w="19049">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3</a:t>
              </a:r>
              <a:endParaRPr sz="1800">
                <a:solidFill>
                  <a:prstClr val="black"/>
                </a:solidFill>
                <a:latin typeface="Trebuchet MS"/>
                <a:cs typeface="Trebuchet MS"/>
              </a:endParaRPr>
            </a:p>
          </p:txBody>
        </p:sp>
        <p:grpSp>
          <p:nvGrpSpPr>
            <p:cNvPr id="107" name="object 51"/>
            <p:cNvGrpSpPr/>
            <p:nvPr/>
          </p:nvGrpSpPr>
          <p:grpSpPr>
            <a:xfrm>
              <a:off x="3240404" y="2681097"/>
              <a:ext cx="566420" cy="384810"/>
              <a:chOff x="3240404" y="2681097"/>
              <a:chExt cx="566420" cy="384810"/>
            </a:xfrm>
          </p:grpSpPr>
          <p:sp>
            <p:nvSpPr>
              <p:cNvPr id="132" name="object 52"/>
              <p:cNvSpPr/>
              <p:nvPr/>
            </p:nvSpPr>
            <p:spPr>
              <a:xfrm>
                <a:off x="3249929" y="2690622"/>
                <a:ext cx="91440" cy="365760"/>
              </a:xfrm>
              <a:custGeom>
                <a:avLst/>
                <a:gdLst/>
                <a:ahLst/>
                <a:cxnLst/>
                <a:rect l="l" t="t" r="r" b="b"/>
                <a:pathLst>
                  <a:path w="91439"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33" name="object 53"/>
              <p:cNvSpPr/>
              <p:nvPr/>
            </p:nvSpPr>
            <p:spPr>
              <a:xfrm>
                <a:off x="3249929" y="269062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34" name="object 54"/>
              <p:cNvSpPr/>
              <p:nvPr/>
            </p:nvSpPr>
            <p:spPr>
              <a:xfrm>
                <a:off x="33413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135" name="object 55"/>
              <p:cNvSpPr/>
              <p:nvPr/>
            </p:nvSpPr>
            <p:spPr>
              <a:xfrm>
                <a:off x="3341369"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36" name="object 56"/>
              <p:cNvSpPr/>
              <p:nvPr/>
            </p:nvSpPr>
            <p:spPr>
              <a:xfrm>
                <a:off x="3705605"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7" name="object 57"/>
              <p:cNvSpPr/>
              <p:nvPr/>
            </p:nvSpPr>
            <p:spPr>
              <a:xfrm>
                <a:off x="3705605"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8" name="object 58"/>
            <p:cNvSpPr txBox="1"/>
            <p:nvPr/>
          </p:nvSpPr>
          <p:spPr>
            <a:xfrm>
              <a:off x="4338828" y="1564386"/>
              <a:ext cx="365125"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a:cs typeface="Trebuchet MS"/>
                </a:rPr>
                <a:t>5</a:t>
              </a:r>
              <a:endParaRPr sz="1800">
                <a:solidFill>
                  <a:prstClr val="black"/>
                </a:solidFill>
                <a:latin typeface="Trebuchet MS"/>
                <a:cs typeface="Trebuchet MS"/>
              </a:endParaRPr>
            </a:p>
          </p:txBody>
        </p:sp>
        <p:grpSp>
          <p:nvGrpSpPr>
            <p:cNvPr id="109" name="object 59"/>
            <p:cNvGrpSpPr/>
            <p:nvPr/>
          </p:nvGrpSpPr>
          <p:grpSpPr>
            <a:xfrm>
              <a:off x="4694301" y="1554861"/>
              <a:ext cx="110489" cy="384810"/>
              <a:chOff x="4694301" y="1554861"/>
              <a:chExt cx="110489" cy="384810"/>
            </a:xfrm>
          </p:grpSpPr>
          <p:sp>
            <p:nvSpPr>
              <p:cNvPr id="130" name="object 60"/>
              <p:cNvSpPr/>
              <p:nvPr/>
            </p:nvSpPr>
            <p:spPr>
              <a:xfrm>
                <a:off x="47038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1" name="object 61"/>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10" name="object 62"/>
            <p:cNvGrpSpPr/>
            <p:nvPr/>
          </p:nvGrpSpPr>
          <p:grpSpPr>
            <a:xfrm>
              <a:off x="292861" y="1554861"/>
              <a:ext cx="4056379" cy="2538730"/>
              <a:chOff x="292861" y="1554861"/>
              <a:chExt cx="4056379" cy="2538730"/>
            </a:xfrm>
          </p:grpSpPr>
          <p:sp>
            <p:nvSpPr>
              <p:cNvPr id="122" name="object 63"/>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23" name="object 64"/>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24" name="object 65"/>
              <p:cNvSpPr/>
              <p:nvPr/>
            </p:nvSpPr>
            <p:spPr>
              <a:xfrm>
                <a:off x="2792729" y="2873502"/>
                <a:ext cx="429895" cy="922019"/>
              </a:xfrm>
              <a:custGeom>
                <a:avLst/>
                <a:gdLst/>
                <a:ahLst/>
                <a:cxnLst/>
                <a:rect l="l" t="t" r="r" b="b"/>
                <a:pathLst>
                  <a:path w="429894" h="922020">
                    <a:moveTo>
                      <a:pt x="429640" y="921639"/>
                    </a:moveTo>
                    <a:lnTo>
                      <a:pt x="0"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125" name="object 66"/>
              <p:cNvSpPr/>
              <p:nvPr/>
            </p:nvSpPr>
            <p:spPr>
              <a:xfrm>
                <a:off x="323799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126" name="object 67"/>
              <p:cNvSpPr/>
              <p:nvPr/>
            </p:nvSpPr>
            <p:spPr>
              <a:xfrm>
                <a:off x="314705" y="2873502"/>
                <a:ext cx="2112645" cy="922019"/>
              </a:xfrm>
              <a:custGeom>
                <a:avLst/>
                <a:gdLst/>
                <a:ahLst/>
                <a:cxnLst/>
                <a:rect l="l" t="t" r="r" b="b"/>
                <a:pathLst>
                  <a:path w="2112645" h="922020">
                    <a:moveTo>
                      <a:pt x="0" y="921639"/>
                    </a:moveTo>
                    <a:lnTo>
                      <a:pt x="2112391"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127" name="object 68"/>
              <p:cNvSpPr/>
              <p:nvPr/>
            </p:nvSpPr>
            <p:spPr>
              <a:xfrm>
                <a:off x="29921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128" name="object 69"/>
              <p:cNvSpPr/>
              <p:nvPr/>
            </p:nvSpPr>
            <p:spPr>
              <a:xfrm>
                <a:off x="305561" y="3550158"/>
                <a:ext cx="2926080" cy="530860"/>
              </a:xfrm>
              <a:custGeom>
                <a:avLst/>
                <a:gdLst/>
                <a:ahLst/>
                <a:cxnLst/>
                <a:rect l="l" t="t" r="r" b="b"/>
                <a:pathLst>
                  <a:path w="2926080" h="530860">
                    <a:moveTo>
                      <a:pt x="2926080" y="0"/>
                    </a:moveTo>
                    <a:lnTo>
                      <a:pt x="0" y="0"/>
                    </a:lnTo>
                    <a:lnTo>
                      <a:pt x="0" y="530352"/>
                    </a:lnTo>
                    <a:lnTo>
                      <a:pt x="2926080" y="530352"/>
                    </a:lnTo>
                    <a:lnTo>
                      <a:pt x="2926080" y="0"/>
                    </a:lnTo>
                    <a:close/>
                  </a:path>
                </a:pathLst>
              </a:custGeom>
              <a:solidFill>
                <a:srgbClr val="FFFFFF"/>
              </a:solidFill>
            </p:spPr>
            <p:txBody>
              <a:bodyPr wrap="square" lIns="0" tIns="0" rIns="0" bIns="0" rtlCol="0"/>
              <a:lstStyle/>
              <a:p>
                <a:endParaRPr>
                  <a:solidFill>
                    <a:prstClr val="black"/>
                  </a:solidFill>
                </a:endParaRPr>
              </a:p>
            </p:txBody>
          </p:sp>
          <p:sp>
            <p:nvSpPr>
              <p:cNvPr id="129" name="object 70"/>
              <p:cNvSpPr/>
              <p:nvPr/>
            </p:nvSpPr>
            <p:spPr>
              <a:xfrm>
                <a:off x="305561" y="3550158"/>
                <a:ext cx="2926080" cy="530860"/>
              </a:xfrm>
              <a:custGeom>
                <a:avLst/>
                <a:gdLst/>
                <a:ahLst/>
                <a:cxnLst/>
                <a:rect l="l" t="t" r="r" b="b"/>
                <a:pathLst>
                  <a:path w="2926080" h="530860">
                    <a:moveTo>
                      <a:pt x="0" y="530352"/>
                    </a:moveTo>
                    <a:lnTo>
                      <a:pt x="2926080" y="530352"/>
                    </a:lnTo>
                    <a:lnTo>
                      <a:pt x="2926080" y="0"/>
                    </a:lnTo>
                    <a:lnTo>
                      <a:pt x="0" y="0"/>
                    </a:lnTo>
                    <a:lnTo>
                      <a:pt x="0" y="530352"/>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111" name="object 71"/>
            <p:cNvSpPr txBox="1"/>
            <p:nvPr/>
          </p:nvSpPr>
          <p:spPr>
            <a:xfrm>
              <a:off x="4795265" y="1564386"/>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112" name="object 72"/>
            <p:cNvGrpSpPr/>
            <p:nvPr/>
          </p:nvGrpSpPr>
          <p:grpSpPr>
            <a:xfrm>
              <a:off x="5151501" y="1554861"/>
              <a:ext cx="1070610" cy="1143635"/>
              <a:chOff x="5151501" y="1554861"/>
              <a:chExt cx="1070610" cy="1143635"/>
            </a:xfrm>
          </p:grpSpPr>
          <p:sp>
            <p:nvSpPr>
              <p:cNvPr id="115" name="object 73"/>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16" name="object 74"/>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17" name="object 75"/>
              <p:cNvSpPr/>
              <p:nvPr/>
            </p:nvSpPr>
            <p:spPr>
              <a:xfrm>
                <a:off x="5252466" y="1564386"/>
                <a:ext cx="365760" cy="365760"/>
              </a:xfrm>
              <a:custGeom>
                <a:avLst/>
                <a:gdLst/>
                <a:ahLst/>
                <a:cxnLst/>
                <a:rect l="l" t="t" r="r" b="b"/>
                <a:pathLst>
                  <a:path w="365760" h="365760">
                    <a:moveTo>
                      <a:pt x="365760" y="0"/>
                    </a:moveTo>
                    <a:lnTo>
                      <a:pt x="0" y="0"/>
                    </a:lnTo>
                    <a:lnTo>
                      <a:pt x="0" y="365759"/>
                    </a:lnTo>
                    <a:lnTo>
                      <a:pt x="365760" y="365759"/>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118" name="object 76"/>
              <p:cNvSpPr/>
              <p:nvPr/>
            </p:nvSpPr>
            <p:spPr>
              <a:xfrm>
                <a:off x="5252466" y="156438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19" name="object 77"/>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20" name="object 78"/>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21" name="object 79"/>
              <p:cNvSpPr/>
              <p:nvPr/>
            </p:nvSpPr>
            <p:spPr>
              <a:xfrm>
                <a:off x="5650992" y="2449702"/>
                <a:ext cx="571500" cy="248285"/>
              </a:xfrm>
              <a:custGeom>
                <a:avLst/>
                <a:gdLst/>
                <a:ahLst/>
                <a:cxnLst/>
                <a:rect l="l" t="t" r="r" b="b"/>
                <a:pathLst>
                  <a:path w="571500" h="248285">
                    <a:moveTo>
                      <a:pt x="289179" y="0"/>
                    </a:moveTo>
                    <a:lnTo>
                      <a:pt x="248412" y="3175"/>
                    </a:lnTo>
                    <a:lnTo>
                      <a:pt x="208280" y="12319"/>
                    </a:lnTo>
                    <a:lnTo>
                      <a:pt x="157861" y="32258"/>
                    </a:lnTo>
                    <a:lnTo>
                      <a:pt x="111760" y="60071"/>
                    </a:lnTo>
                    <a:lnTo>
                      <a:pt x="71374" y="94234"/>
                    </a:lnTo>
                    <a:lnTo>
                      <a:pt x="38608" y="133477"/>
                    </a:lnTo>
                    <a:lnTo>
                      <a:pt x="14605" y="177292"/>
                    </a:lnTo>
                    <a:lnTo>
                      <a:pt x="1650" y="224155"/>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5" y="48387"/>
                    </a:lnTo>
                    <a:lnTo>
                      <a:pt x="266700" y="39243"/>
                    </a:lnTo>
                    <a:lnTo>
                      <a:pt x="290068" y="37973"/>
                    </a:lnTo>
                    <a:lnTo>
                      <a:pt x="435774" y="37973"/>
                    </a:lnTo>
                    <a:lnTo>
                      <a:pt x="419608" y="29718"/>
                    </a:lnTo>
                    <a:lnTo>
                      <a:pt x="369188" y="11049"/>
                    </a:lnTo>
                    <a:lnTo>
                      <a:pt x="329819" y="2794"/>
                    </a:lnTo>
                    <a:lnTo>
                      <a:pt x="302768" y="254"/>
                    </a:lnTo>
                    <a:lnTo>
                      <a:pt x="289179" y="0"/>
                    </a:lnTo>
                    <a:close/>
                  </a:path>
                  <a:path w="571500" h="248285">
                    <a:moveTo>
                      <a:pt x="498050" y="136496"/>
                    </a:moveTo>
                    <a:lnTo>
                      <a:pt x="464820" y="149733"/>
                    </a:lnTo>
                    <a:lnTo>
                      <a:pt x="560197" y="234823"/>
                    </a:lnTo>
                    <a:lnTo>
                      <a:pt x="566934" y="155321"/>
                    </a:lnTo>
                    <a:lnTo>
                      <a:pt x="508254" y="155321"/>
                    </a:lnTo>
                    <a:lnTo>
                      <a:pt x="498050" y="136496"/>
                    </a:lnTo>
                    <a:close/>
                  </a:path>
                  <a:path w="571500" h="248285">
                    <a:moveTo>
                      <a:pt x="533695" y="122298"/>
                    </a:moveTo>
                    <a:lnTo>
                      <a:pt x="498050" y="136496"/>
                    </a:lnTo>
                    <a:lnTo>
                      <a:pt x="508254" y="155321"/>
                    </a:lnTo>
                    <a:lnTo>
                      <a:pt x="541782" y="137287"/>
                    </a:lnTo>
                    <a:lnTo>
                      <a:pt x="533695" y="122298"/>
                    </a:lnTo>
                    <a:close/>
                  </a:path>
                  <a:path w="571500" h="248285">
                    <a:moveTo>
                      <a:pt x="570992" y="107442"/>
                    </a:moveTo>
                    <a:lnTo>
                      <a:pt x="533695" y="122298"/>
                    </a:lnTo>
                    <a:lnTo>
                      <a:pt x="541782" y="137287"/>
                    </a:lnTo>
                    <a:lnTo>
                      <a:pt x="508254" y="155321"/>
                    </a:lnTo>
                    <a:lnTo>
                      <a:pt x="566934" y="155321"/>
                    </a:lnTo>
                    <a:lnTo>
                      <a:pt x="570992" y="107442"/>
                    </a:lnTo>
                    <a:close/>
                  </a:path>
                  <a:path w="571500" h="248285">
                    <a:moveTo>
                      <a:pt x="494805" y="130510"/>
                    </a:moveTo>
                    <a:lnTo>
                      <a:pt x="498050" y="136496"/>
                    </a:lnTo>
                    <a:lnTo>
                      <a:pt x="508500" y="132334"/>
                    </a:lnTo>
                    <a:lnTo>
                      <a:pt x="496570" y="132334"/>
                    </a:lnTo>
                    <a:lnTo>
                      <a:pt x="494805" y="130510"/>
                    </a:lnTo>
                    <a:close/>
                  </a:path>
                  <a:path w="571500" h="248285">
                    <a:moveTo>
                      <a:pt x="493522" y="128143"/>
                    </a:moveTo>
                    <a:lnTo>
                      <a:pt x="494805" y="130510"/>
                    </a:lnTo>
                    <a:lnTo>
                      <a:pt x="496570" y="132334"/>
                    </a:lnTo>
                    <a:lnTo>
                      <a:pt x="493522" y="128143"/>
                    </a:lnTo>
                    <a:close/>
                  </a:path>
                  <a:path w="571500" h="248285">
                    <a:moveTo>
                      <a:pt x="519021" y="128143"/>
                    </a:moveTo>
                    <a:lnTo>
                      <a:pt x="493522" y="128143"/>
                    </a:lnTo>
                    <a:lnTo>
                      <a:pt x="496570" y="132334"/>
                    </a:lnTo>
                    <a:lnTo>
                      <a:pt x="508500" y="132334"/>
                    </a:lnTo>
                    <a:lnTo>
                      <a:pt x="519021" y="128143"/>
                    </a:lnTo>
                    <a:close/>
                  </a:path>
                  <a:path w="571500" h="248285">
                    <a:moveTo>
                      <a:pt x="435774" y="37973"/>
                    </a:moveTo>
                    <a:lnTo>
                      <a:pt x="290068" y="37973"/>
                    </a:lnTo>
                    <a:lnTo>
                      <a:pt x="301879" y="38354"/>
                    </a:lnTo>
                    <a:lnTo>
                      <a:pt x="313563" y="39243"/>
                    </a:lnTo>
                    <a:lnTo>
                      <a:pt x="360425" y="48260"/>
                    </a:lnTo>
                    <a:lnTo>
                      <a:pt x="405003" y="64897"/>
                    </a:lnTo>
                    <a:lnTo>
                      <a:pt x="445770" y="88138"/>
                    </a:lnTo>
                    <a:lnTo>
                      <a:pt x="481330" y="116586"/>
                    </a:lnTo>
                    <a:lnTo>
                      <a:pt x="494805" y="130510"/>
                    </a:lnTo>
                    <a:lnTo>
                      <a:pt x="493522" y="128143"/>
                    </a:lnTo>
                    <a:lnTo>
                      <a:pt x="519021" y="128143"/>
                    </a:lnTo>
                    <a:lnTo>
                      <a:pt x="533695" y="122298"/>
                    </a:lnTo>
                    <a:lnTo>
                      <a:pt x="527050" y="109982"/>
                    </a:lnTo>
                    <a:lnTo>
                      <a:pt x="526161" y="108458"/>
                    </a:lnTo>
                    <a:lnTo>
                      <a:pt x="525145" y="107061"/>
                    </a:lnTo>
                    <a:lnTo>
                      <a:pt x="523875" y="105791"/>
                    </a:lnTo>
                    <a:lnTo>
                      <a:pt x="506349" y="87884"/>
                    </a:lnTo>
                    <a:lnTo>
                      <a:pt x="486918" y="70993"/>
                    </a:lnTo>
                    <a:lnTo>
                      <a:pt x="465963" y="55753"/>
                    </a:lnTo>
                    <a:lnTo>
                      <a:pt x="443484" y="41910"/>
                    </a:lnTo>
                    <a:lnTo>
                      <a:pt x="435774" y="37973"/>
                    </a:lnTo>
                    <a:close/>
                  </a:path>
                </a:pathLst>
              </a:custGeom>
              <a:solidFill>
                <a:srgbClr val="636363"/>
              </a:solidFill>
            </p:spPr>
            <p:txBody>
              <a:bodyPr wrap="square" lIns="0" tIns="0" rIns="0" bIns="0" rtlCol="0"/>
              <a:lstStyle/>
              <a:p>
                <a:endParaRPr>
                  <a:solidFill>
                    <a:prstClr val="black"/>
                  </a:solidFill>
                </a:endParaRPr>
              </a:p>
            </p:txBody>
          </p:sp>
        </p:grpSp>
        <p:sp>
          <p:nvSpPr>
            <p:cNvPr id="113" name="object 80"/>
            <p:cNvSpPr txBox="1"/>
            <p:nvPr/>
          </p:nvSpPr>
          <p:spPr>
            <a:xfrm>
              <a:off x="457200" y="1455165"/>
              <a:ext cx="1244600" cy="391160"/>
            </a:xfrm>
            <a:prstGeom prst="rect">
              <a:avLst/>
            </a:prstGeom>
          </p:spPr>
          <p:txBody>
            <a:bodyPr vert="horz" wrap="square" lIns="0" tIns="12700" rIns="0" bIns="0" rtlCol="0">
              <a:spAutoFit/>
            </a:bodyPr>
            <a:lstStyle/>
            <a:p>
              <a:pPr marL="12700">
                <a:spcBef>
                  <a:spcPts val="100"/>
                </a:spcBef>
              </a:pPr>
              <a:r>
                <a:rPr b="1" spc="120" dirty="0">
                  <a:solidFill>
                    <a:srgbClr val="636363"/>
                  </a:solidFill>
                  <a:latin typeface="Trebuchet MS"/>
                  <a:cs typeface="Trebuchet MS"/>
                </a:rPr>
                <a:t>Insert</a:t>
              </a:r>
              <a:r>
                <a:rPr b="1" spc="385" dirty="0">
                  <a:solidFill>
                    <a:srgbClr val="636363"/>
                  </a:solidFill>
                  <a:latin typeface="Trebuchet MS"/>
                  <a:cs typeface="Trebuchet MS"/>
                </a:rPr>
                <a:t> </a:t>
              </a:r>
              <a:r>
                <a:rPr b="1" spc="-210" dirty="0">
                  <a:solidFill>
                    <a:srgbClr val="636363"/>
                  </a:solidFill>
                  <a:latin typeface="Trebuchet MS"/>
                  <a:cs typeface="Trebuchet MS"/>
                </a:rPr>
                <a:t>6</a:t>
              </a:r>
              <a:endParaRPr dirty="0">
                <a:solidFill>
                  <a:prstClr val="black"/>
                </a:solidFill>
                <a:latin typeface="Trebuchet MS"/>
                <a:cs typeface="Trebuchet MS"/>
              </a:endParaRPr>
            </a:p>
          </p:txBody>
        </p:sp>
        <p:sp>
          <p:nvSpPr>
            <p:cNvPr id="114" name="object 81"/>
            <p:cNvSpPr txBox="1"/>
            <p:nvPr/>
          </p:nvSpPr>
          <p:spPr>
            <a:xfrm>
              <a:off x="333552" y="3607875"/>
              <a:ext cx="2870835" cy="452755"/>
            </a:xfrm>
            <a:prstGeom prst="rect">
              <a:avLst/>
            </a:prstGeom>
          </p:spPr>
          <p:txBody>
            <a:bodyPr vert="horz" wrap="square" lIns="0" tIns="0" rIns="0" bIns="0" rtlCol="0">
              <a:spAutoFit/>
            </a:bodyPr>
            <a:lstStyle/>
            <a:p>
              <a:pPr marL="12700">
                <a:lnSpc>
                  <a:spcPts val="3495"/>
                </a:lnSpc>
              </a:pPr>
              <a:r>
                <a:rPr sz="3200" b="1" spc="-95" dirty="0">
                  <a:solidFill>
                    <a:srgbClr val="EE3D42"/>
                  </a:solidFill>
                  <a:latin typeface="Trebuchet MS"/>
                  <a:cs typeface="Trebuchet MS"/>
                </a:rPr>
                <a:t>&lt;Key,RecordId&gt;</a:t>
              </a:r>
              <a:endParaRPr sz="3200">
                <a:solidFill>
                  <a:prstClr val="black"/>
                </a:solidFill>
                <a:latin typeface="Trebuchet MS"/>
                <a:cs typeface="Trebuchet MS"/>
              </a:endParaRPr>
            </a:p>
          </p:txBody>
        </p:sp>
      </p:grpSp>
      <p:sp>
        <p:nvSpPr>
          <p:cNvPr id="82" name="矩形 81">
            <a:extLst>
              <a:ext uri="{FF2B5EF4-FFF2-40B4-BE49-F238E27FC236}">
                <a16:creationId xmlns:a16="http://schemas.microsoft.com/office/drawing/2014/main" id="{52A945DA-9327-498C-ADD3-CC0728B9AB5C}"/>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017325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57188" y="571500"/>
            <a:ext cx="8229600" cy="654050"/>
          </a:xfrm>
        </p:spPr>
        <p:txBody>
          <a:bodyPr>
            <a:normAutofit fontScale="90000"/>
          </a:bodyPr>
          <a:lstStyle/>
          <a:p>
            <a:pPr eaLnBrk="1" fontAlgn="auto" hangingPunct="1">
              <a:spcAft>
                <a:spcPts val="0"/>
              </a:spcAft>
              <a:defRPr/>
            </a:pPr>
            <a:r>
              <a:rPr lang="en-US" altLang="zh-CN" dirty="0"/>
              <a:t>SQL</a:t>
            </a:r>
            <a:r>
              <a:rPr lang="zh-CN" altLang="en-US" dirty="0"/>
              <a:t>的产生</a:t>
            </a:r>
          </a:p>
        </p:txBody>
      </p:sp>
      <p:sp>
        <p:nvSpPr>
          <p:cNvPr id="20483" name="内容占位符 4"/>
          <p:cNvSpPr>
            <a:spLocks noGrp="1"/>
          </p:cNvSpPr>
          <p:nvPr>
            <p:ph idx="1"/>
          </p:nvPr>
        </p:nvSpPr>
        <p:spPr>
          <a:xfrm>
            <a:off x="457200" y="1214438"/>
            <a:ext cx="8229600" cy="4714875"/>
          </a:xfrm>
        </p:spPr>
        <p:txBody>
          <a:bodyPr/>
          <a:lstStyle/>
          <a:p>
            <a:pPr eaLnBrk="1" hangingPunct="1"/>
            <a:r>
              <a:rPr lang="en-US" altLang="zh-CN" sz="2400" dirty="0"/>
              <a:t>1974</a:t>
            </a:r>
            <a:r>
              <a:rPr lang="zh-CN" altLang="en-US" sz="2400" dirty="0"/>
              <a:t>年，</a:t>
            </a:r>
            <a:r>
              <a:rPr lang="en-US" altLang="zh-CN" sz="2400" dirty="0"/>
              <a:t>IBM</a:t>
            </a:r>
            <a:r>
              <a:rPr lang="zh-CN" altLang="en-US" sz="2400" dirty="0"/>
              <a:t>的</a:t>
            </a:r>
            <a:r>
              <a:rPr lang="en-US" altLang="zh-CN" sz="2400" dirty="0"/>
              <a:t>RayBoyce</a:t>
            </a:r>
            <a:r>
              <a:rPr lang="zh-CN" altLang="en-US" sz="2400" dirty="0"/>
              <a:t>和</a:t>
            </a:r>
            <a:r>
              <a:rPr lang="en-US" altLang="zh-CN" sz="2400" dirty="0"/>
              <a:t>DonChamberlin</a:t>
            </a:r>
            <a:r>
              <a:rPr lang="zh-CN" altLang="en-US" sz="2400" dirty="0"/>
              <a:t>将</a:t>
            </a:r>
            <a:r>
              <a:rPr lang="en-US" altLang="zh-CN" sz="2400" dirty="0"/>
              <a:t>Codd</a:t>
            </a:r>
            <a:r>
              <a:rPr lang="zh-CN" altLang="en-US" sz="2400" dirty="0"/>
              <a:t>关系数据库的</a:t>
            </a:r>
            <a:r>
              <a:rPr lang="en-US" altLang="zh-CN" sz="2400" dirty="0"/>
              <a:t>12</a:t>
            </a:r>
            <a:r>
              <a:rPr lang="zh-CN" altLang="en-US" sz="2400" dirty="0"/>
              <a:t>条准则的数学定义以简单的关键字语法表现出来，里程碑式地提出了</a:t>
            </a:r>
            <a:r>
              <a:rPr lang="en-US" altLang="zh-CN" sz="2400" dirty="0"/>
              <a:t>SQL (Structured Query Language)</a:t>
            </a:r>
            <a:r>
              <a:rPr lang="zh-CN" altLang="en-US" sz="2400" dirty="0"/>
              <a:t>语言。</a:t>
            </a:r>
            <a:endParaRPr lang="en-US" altLang="zh-CN" sz="2400" dirty="0"/>
          </a:p>
          <a:p>
            <a:pPr eaLnBrk="1" hangingPunct="1"/>
            <a:r>
              <a:rPr lang="en-US" altLang="zh-CN" sz="2400" dirty="0"/>
              <a:t>SQL</a:t>
            </a:r>
            <a:r>
              <a:rPr lang="zh-CN" altLang="en-US" sz="2400" dirty="0"/>
              <a:t>的功能包括查询、操纵、定义和控制。</a:t>
            </a:r>
            <a:endParaRPr lang="en-US" altLang="zh-CN" sz="2400" dirty="0"/>
          </a:p>
          <a:p>
            <a:pPr eaLnBrk="1" hangingPunct="1">
              <a:buFont typeface="Wingdings 2" pitchFamily="18" charset="2"/>
              <a:buNone/>
            </a:pPr>
            <a:r>
              <a:rPr lang="en-US" altLang="zh-CN" sz="2400" dirty="0"/>
              <a:t>       </a:t>
            </a:r>
            <a:r>
              <a:rPr lang="zh-CN" altLang="en-US" sz="2400" b="1" dirty="0">
                <a:solidFill>
                  <a:srgbClr val="FF0000"/>
                </a:solidFill>
              </a:rPr>
              <a:t>综合的、通用的</a:t>
            </a:r>
            <a:r>
              <a:rPr lang="zh-CN" altLang="en-US" sz="2400" dirty="0"/>
              <a:t>关系数据库语言</a:t>
            </a:r>
            <a:endParaRPr lang="en-US" altLang="zh-CN" sz="2400" dirty="0"/>
          </a:p>
          <a:p>
            <a:pPr eaLnBrk="1" hangingPunct="1">
              <a:buFont typeface="Wingdings 2" pitchFamily="18" charset="2"/>
              <a:buNone/>
            </a:pPr>
            <a:r>
              <a:rPr lang="zh-CN" altLang="en-US" sz="2400" dirty="0"/>
              <a:t>       </a:t>
            </a:r>
            <a:r>
              <a:rPr lang="zh-CN" altLang="en-US" sz="2400" b="1" dirty="0">
                <a:solidFill>
                  <a:srgbClr val="FF0000"/>
                </a:solidFill>
              </a:rPr>
              <a:t>高度非过程化</a:t>
            </a:r>
            <a:r>
              <a:rPr lang="zh-CN" altLang="en-US" sz="2400" dirty="0"/>
              <a:t>（只要求用户指出做什么而不需要指出怎么做）。</a:t>
            </a:r>
            <a:endParaRPr lang="en-US" altLang="zh-CN" sz="2400" dirty="0"/>
          </a:p>
          <a:p>
            <a:pPr eaLnBrk="1" hangingPunct="1">
              <a:buFont typeface="Wingdings 2" pitchFamily="18" charset="2"/>
              <a:buNone/>
            </a:pPr>
            <a:r>
              <a:rPr lang="zh-CN" altLang="en-US" sz="2400" dirty="0"/>
              <a:t>       集成实现了数据库</a:t>
            </a:r>
            <a:r>
              <a:rPr lang="zh-CN" altLang="en-US" sz="2400" b="1" dirty="0">
                <a:solidFill>
                  <a:srgbClr val="FF0000"/>
                </a:solidFill>
              </a:rPr>
              <a:t>生命周期</a:t>
            </a:r>
            <a:r>
              <a:rPr lang="zh-CN" altLang="en-US" sz="2400" dirty="0">
                <a:solidFill>
                  <a:srgbClr val="FF0000"/>
                </a:solidFill>
              </a:rPr>
              <a:t>中</a:t>
            </a:r>
            <a:r>
              <a:rPr lang="zh-CN" altLang="en-US" sz="2400" dirty="0"/>
              <a:t>的全部操作。</a:t>
            </a:r>
            <a:endParaRPr lang="en-US" altLang="zh-CN" sz="2400" dirty="0"/>
          </a:p>
          <a:p>
            <a:pPr eaLnBrk="1" hangingPunct="1">
              <a:buFont typeface="Wingdings 2" pitchFamily="18" charset="2"/>
              <a:buNone/>
            </a:pPr>
            <a:r>
              <a:rPr lang="zh-CN" altLang="en-US" sz="2400" dirty="0"/>
              <a:t>       提供了与关系数据库交互的方法，可以与标准的编程语言一起工作。</a:t>
            </a:r>
            <a:endParaRPr lang="en-US" altLang="zh-CN" sz="2400" dirty="0"/>
          </a:p>
        </p:txBody>
      </p:sp>
      <p:sp>
        <p:nvSpPr>
          <p:cNvPr id="5" name="灯片编号占位符 4"/>
          <p:cNvSpPr>
            <a:spLocks noGrp="1"/>
          </p:cNvSpPr>
          <p:nvPr>
            <p:ph type="sldNum" sz="quarter" idx="12"/>
          </p:nvPr>
        </p:nvSpPr>
        <p:spPr/>
        <p:txBody>
          <a:bodyPr/>
          <a:lstStyle/>
          <a:p>
            <a:pPr>
              <a:defRPr/>
            </a:pPr>
            <a:fld id="{82B06025-80AF-47F5-927B-E5664570C1F3}" type="slidenum">
              <a:rPr lang="en-US" altLang="zh-CN" smtClean="0"/>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9"/>
            <a:ext cx="8229600" cy="710559"/>
          </a:xfrm>
        </p:spPr>
        <p:txBody>
          <a:bodyPr/>
          <a:lstStyle/>
          <a:p>
            <a:r>
              <a:rPr kumimoji="1" lang="en-US" altLang="zh-CN" dirty="0"/>
              <a:t>B+</a:t>
            </a:r>
            <a:r>
              <a:rPr kumimoji="1" lang="zh-CN" altLang="en-US" dirty="0"/>
              <a:t>树重复建</a:t>
            </a:r>
            <a:r>
              <a:rPr kumimoji="1" lang="en-US" altLang="zh-CN" dirty="0"/>
              <a:t>——</a:t>
            </a:r>
            <a:r>
              <a:rPr kumimoji="1" lang="zh-CN" altLang="en-US" dirty="0"/>
              <a:t>附加记录</a:t>
            </a:r>
            <a:r>
              <a:rPr kumimoji="1" lang="en-US" altLang="zh-CN" dirty="0"/>
              <a:t>ID</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60</a:t>
            </a:fld>
            <a:endParaRPr lang="zh-CN" altLang="en-US">
              <a:solidFill>
                <a:srgbClr val="04617B">
                  <a:shade val="90000"/>
                </a:srgbClr>
              </a:solidFill>
            </a:endParaRPr>
          </a:p>
        </p:txBody>
      </p:sp>
      <p:grpSp>
        <p:nvGrpSpPr>
          <p:cNvPr id="83" name="组 82"/>
          <p:cNvGrpSpPr/>
          <p:nvPr/>
        </p:nvGrpSpPr>
        <p:grpSpPr>
          <a:xfrm>
            <a:off x="228702" y="2116835"/>
            <a:ext cx="7401585" cy="2834006"/>
            <a:chOff x="228701" y="1259585"/>
            <a:chExt cx="7401585" cy="2834006"/>
          </a:xfrm>
        </p:grpSpPr>
        <p:sp>
          <p:nvSpPr>
            <p:cNvPr id="84" name="object 5"/>
            <p:cNvSpPr/>
            <p:nvPr/>
          </p:nvSpPr>
          <p:spPr>
            <a:xfrm>
              <a:off x="2598801" y="1929510"/>
              <a:ext cx="1713230" cy="762000"/>
            </a:xfrm>
            <a:custGeom>
              <a:avLst/>
              <a:gdLst/>
              <a:ahLst/>
              <a:cxnLst/>
              <a:rect l="l" t="t" r="r" b="b"/>
              <a:pathLst>
                <a:path w="1713229" h="762000">
                  <a:moveTo>
                    <a:pt x="0" y="634238"/>
                  </a:moveTo>
                  <a:lnTo>
                    <a:pt x="11049" y="761619"/>
                  </a:lnTo>
                  <a:lnTo>
                    <a:pt x="98917" y="683006"/>
                  </a:lnTo>
                  <a:lnTo>
                    <a:pt x="62356" y="683006"/>
                  </a:lnTo>
                  <a:lnTo>
                    <a:pt x="29844" y="663066"/>
                  </a:lnTo>
                  <a:lnTo>
                    <a:pt x="38202" y="649391"/>
                  </a:lnTo>
                  <a:lnTo>
                    <a:pt x="0" y="634238"/>
                  </a:lnTo>
                  <a:close/>
                </a:path>
                <a:path w="1713229" h="762000">
                  <a:moveTo>
                    <a:pt x="38202" y="649391"/>
                  </a:moveTo>
                  <a:lnTo>
                    <a:pt x="29844" y="663066"/>
                  </a:lnTo>
                  <a:lnTo>
                    <a:pt x="62356" y="683006"/>
                  </a:lnTo>
                  <a:lnTo>
                    <a:pt x="74143" y="663647"/>
                  </a:lnTo>
                  <a:lnTo>
                    <a:pt x="38202" y="649391"/>
                  </a:lnTo>
                  <a:close/>
                </a:path>
                <a:path w="1713229" h="762000">
                  <a:moveTo>
                    <a:pt x="74143" y="663647"/>
                  </a:moveTo>
                  <a:lnTo>
                    <a:pt x="62356" y="683006"/>
                  </a:lnTo>
                  <a:lnTo>
                    <a:pt x="98917" y="683006"/>
                  </a:lnTo>
                  <a:lnTo>
                    <a:pt x="106299" y="676401"/>
                  </a:lnTo>
                  <a:lnTo>
                    <a:pt x="74143" y="663647"/>
                  </a:lnTo>
                  <a:close/>
                </a:path>
                <a:path w="1713229" h="762000">
                  <a:moveTo>
                    <a:pt x="1675129" y="0"/>
                  </a:moveTo>
                  <a:lnTo>
                    <a:pt x="1668399" y="39624"/>
                  </a:lnTo>
                  <a:lnTo>
                    <a:pt x="1648587" y="79375"/>
                  </a:lnTo>
                  <a:lnTo>
                    <a:pt x="1623568" y="111251"/>
                  </a:lnTo>
                  <a:lnTo>
                    <a:pt x="1590928" y="142875"/>
                  </a:lnTo>
                  <a:lnTo>
                    <a:pt x="1550797" y="173862"/>
                  </a:lnTo>
                  <a:lnTo>
                    <a:pt x="1504188" y="203453"/>
                  </a:lnTo>
                  <a:lnTo>
                    <a:pt x="1451483" y="231647"/>
                  </a:lnTo>
                  <a:lnTo>
                    <a:pt x="1393316" y="257809"/>
                  </a:lnTo>
                  <a:lnTo>
                    <a:pt x="1330578" y="281813"/>
                  </a:lnTo>
                  <a:lnTo>
                    <a:pt x="1263777" y="303275"/>
                  </a:lnTo>
                  <a:lnTo>
                    <a:pt x="1193546" y="321690"/>
                  </a:lnTo>
                  <a:lnTo>
                    <a:pt x="1120521" y="337184"/>
                  </a:lnTo>
                  <a:lnTo>
                    <a:pt x="1045337" y="349122"/>
                  </a:lnTo>
                  <a:lnTo>
                    <a:pt x="1007237" y="353694"/>
                  </a:lnTo>
                  <a:lnTo>
                    <a:pt x="968628" y="357250"/>
                  </a:lnTo>
                  <a:lnTo>
                    <a:pt x="930021" y="359918"/>
                  </a:lnTo>
                  <a:lnTo>
                    <a:pt x="891032" y="361441"/>
                  </a:lnTo>
                  <a:lnTo>
                    <a:pt x="812926" y="362712"/>
                  </a:lnTo>
                  <a:lnTo>
                    <a:pt x="773176" y="364363"/>
                  </a:lnTo>
                  <a:lnTo>
                    <a:pt x="733425" y="367030"/>
                  </a:lnTo>
                  <a:lnTo>
                    <a:pt x="693927" y="370713"/>
                  </a:lnTo>
                  <a:lnTo>
                    <a:pt x="654812" y="375538"/>
                  </a:lnTo>
                  <a:lnTo>
                    <a:pt x="616076" y="381126"/>
                  </a:lnTo>
                  <a:lnTo>
                    <a:pt x="577723" y="387731"/>
                  </a:lnTo>
                  <a:lnTo>
                    <a:pt x="540004" y="395096"/>
                  </a:lnTo>
                  <a:lnTo>
                    <a:pt x="466344" y="412622"/>
                  </a:lnTo>
                  <a:lnTo>
                    <a:pt x="395859" y="433196"/>
                  </a:lnTo>
                  <a:lnTo>
                    <a:pt x="329056" y="456564"/>
                  </a:lnTo>
                  <a:lnTo>
                    <a:pt x="266446" y="482600"/>
                  </a:lnTo>
                  <a:lnTo>
                    <a:pt x="208787" y="510920"/>
                  </a:lnTo>
                  <a:lnTo>
                    <a:pt x="156463" y="541401"/>
                  </a:lnTo>
                  <a:lnTo>
                    <a:pt x="110236" y="573786"/>
                  </a:lnTo>
                  <a:lnTo>
                    <a:pt x="70485" y="607821"/>
                  </a:lnTo>
                  <a:lnTo>
                    <a:pt x="53340" y="625475"/>
                  </a:lnTo>
                  <a:lnTo>
                    <a:pt x="52324" y="626490"/>
                  </a:lnTo>
                  <a:lnTo>
                    <a:pt x="50800" y="628776"/>
                  </a:lnTo>
                  <a:lnTo>
                    <a:pt x="38202" y="649391"/>
                  </a:lnTo>
                  <a:lnTo>
                    <a:pt x="74143" y="663647"/>
                  </a:lnTo>
                  <a:lnTo>
                    <a:pt x="81301" y="651890"/>
                  </a:lnTo>
                  <a:lnTo>
                    <a:pt x="80772" y="651890"/>
                  </a:lnTo>
                  <a:lnTo>
                    <a:pt x="83312" y="648588"/>
                  </a:lnTo>
                  <a:lnTo>
                    <a:pt x="83942" y="648588"/>
                  </a:lnTo>
                  <a:lnTo>
                    <a:pt x="96138" y="635888"/>
                  </a:lnTo>
                  <a:lnTo>
                    <a:pt x="113537" y="620140"/>
                  </a:lnTo>
                  <a:lnTo>
                    <a:pt x="153797" y="589026"/>
                  </a:lnTo>
                  <a:lnTo>
                    <a:pt x="200406" y="559181"/>
                  </a:lnTo>
                  <a:lnTo>
                    <a:pt x="253237" y="530859"/>
                  </a:lnTo>
                  <a:lnTo>
                    <a:pt x="311276" y="504697"/>
                  </a:lnTo>
                  <a:lnTo>
                    <a:pt x="374142" y="480694"/>
                  </a:lnTo>
                  <a:lnTo>
                    <a:pt x="440817" y="459231"/>
                  </a:lnTo>
                  <a:lnTo>
                    <a:pt x="511175" y="440563"/>
                  </a:lnTo>
                  <a:lnTo>
                    <a:pt x="584200" y="425322"/>
                  </a:lnTo>
                  <a:lnTo>
                    <a:pt x="659257" y="413257"/>
                  </a:lnTo>
                  <a:lnTo>
                    <a:pt x="697484" y="408686"/>
                  </a:lnTo>
                  <a:lnTo>
                    <a:pt x="735964" y="405002"/>
                  </a:lnTo>
                  <a:lnTo>
                    <a:pt x="774700" y="402336"/>
                  </a:lnTo>
                  <a:lnTo>
                    <a:pt x="813562" y="400812"/>
                  </a:lnTo>
                  <a:lnTo>
                    <a:pt x="892556" y="399541"/>
                  </a:lnTo>
                  <a:lnTo>
                    <a:pt x="932561" y="397890"/>
                  </a:lnTo>
                  <a:lnTo>
                    <a:pt x="972185" y="395224"/>
                  </a:lnTo>
                  <a:lnTo>
                    <a:pt x="1011682" y="391540"/>
                  </a:lnTo>
                  <a:lnTo>
                    <a:pt x="1050925" y="386714"/>
                  </a:lnTo>
                  <a:lnTo>
                    <a:pt x="1089660" y="381126"/>
                  </a:lnTo>
                  <a:lnTo>
                    <a:pt x="1128014" y="374522"/>
                  </a:lnTo>
                  <a:lnTo>
                    <a:pt x="1165733" y="367030"/>
                  </a:lnTo>
                  <a:lnTo>
                    <a:pt x="1202944" y="358647"/>
                  </a:lnTo>
                  <a:lnTo>
                    <a:pt x="1274952" y="339597"/>
                  </a:lnTo>
                  <a:lnTo>
                    <a:pt x="1343787" y="317626"/>
                  </a:lnTo>
                  <a:lnTo>
                    <a:pt x="1408557" y="292862"/>
                  </a:lnTo>
                  <a:lnTo>
                    <a:pt x="1468882" y="265556"/>
                  </a:lnTo>
                  <a:lnTo>
                    <a:pt x="1524000" y="235965"/>
                  </a:lnTo>
                  <a:lnTo>
                    <a:pt x="1573402" y="204469"/>
                  </a:lnTo>
                  <a:lnTo>
                    <a:pt x="1616583" y="171069"/>
                  </a:lnTo>
                  <a:lnTo>
                    <a:pt x="1652777" y="135762"/>
                  </a:lnTo>
                  <a:lnTo>
                    <a:pt x="1681352" y="98806"/>
                  </a:lnTo>
                  <a:lnTo>
                    <a:pt x="1701291" y="60578"/>
                  </a:lnTo>
                  <a:lnTo>
                    <a:pt x="1711960" y="20446"/>
                  </a:lnTo>
                  <a:lnTo>
                    <a:pt x="1713229" y="1269"/>
                  </a:lnTo>
                  <a:lnTo>
                    <a:pt x="1675129" y="0"/>
                  </a:lnTo>
                  <a:close/>
                </a:path>
                <a:path w="1713229" h="762000">
                  <a:moveTo>
                    <a:pt x="83312" y="648588"/>
                  </a:moveTo>
                  <a:lnTo>
                    <a:pt x="80772" y="651890"/>
                  </a:lnTo>
                  <a:lnTo>
                    <a:pt x="82218" y="650384"/>
                  </a:lnTo>
                  <a:lnTo>
                    <a:pt x="83312" y="648588"/>
                  </a:lnTo>
                  <a:close/>
                </a:path>
                <a:path w="1713229" h="762000">
                  <a:moveTo>
                    <a:pt x="82218" y="650384"/>
                  </a:moveTo>
                  <a:lnTo>
                    <a:pt x="80772" y="651890"/>
                  </a:lnTo>
                  <a:lnTo>
                    <a:pt x="81301" y="651890"/>
                  </a:lnTo>
                  <a:lnTo>
                    <a:pt x="82218" y="650384"/>
                  </a:lnTo>
                  <a:close/>
                </a:path>
                <a:path w="1713229" h="762000">
                  <a:moveTo>
                    <a:pt x="83942" y="648588"/>
                  </a:moveTo>
                  <a:lnTo>
                    <a:pt x="83312" y="648588"/>
                  </a:lnTo>
                  <a:lnTo>
                    <a:pt x="82218" y="650384"/>
                  </a:lnTo>
                  <a:lnTo>
                    <a:pt x="83942" y="648588"/>
                  </a:lnTo>
                  <a:close/>
                </a:path>
              </a:pathLst>
            </a:custGeom>
            <a:solidFill>
              <a:srgbClr val="636363"/>
            </a:solidFill>
          </p:spPr>
          <p:txBody>
            <a:bodyPr wrap="square" lIns="0" tIns="0" rIns="0" bIns="0" rtlCol="0"/>
            <a:lstStyle/>
            <a:p>
              <a:endParaRPr>
                <a:solidFill>
                  <a:prstClr val="black"/>
                </a:solidFill>
              </a:endParaRPr>
            </a:p>
          </p:txBody>
        </p:sp>
        <p:sp>
          <p:nvSpPr>
            <p:cNvPr id="85" name="object 7"/>
            <p:cNvSpPr/>
            <p:nvPr/>
          </p:nvSpPr>
          <p:spPr>
            <a:xfrm>
              <a:off x="4470527" y="1929764"/>
              <a:ext cx="297815" cy="761365"/>
            </a:xfrm>
            <a:custGeom>
              <a:avLst/>
              <a:gdLst/>
              <a:ahLst/>
              <a:cxnLst/>
              <a:rect l="l" t="t" r="r" b="b"/>
              <a:pathLst>
                <a:path w="297814" h="761364">
                  <a:moveTo>
                    <a:pt x="0" y="643890"/>
                  </a:moveTo>
                  <a:lnTo>
                    <a:pt x="50419" y="761365"/>
                  </a:lnTo>
                  <a:lnTo>
                    <a:pt x="104095" y="668020"/>
                  </a:lnTo>
                  <a:lnTo>
                    <a:pt x="74930" y="668020"/>
                  </a:lnTo>
                  <a:lnTo>
                    <a:pt x="36957" y="664464"/>
                  </a:lnTo>
                  <a:lnTo>
                    <a:pt x="38734" y="646130"/>
                  </a:lnTo>
                  <a:lnTo>
                    <a:pt x="0" y="643890"/>
                  </a:lnTo>
                  <a:close/>
                </a:path>
                <a:path w="297814" h="761364">
                  <a:moveTo>
                    <a:pt x="38734" y="646130"/>
                  </a:moveTo>
                  <a:lnTo>
                    <a:pt x="36957" y="664464"/>
                  </a:lnTo>
                  <a:lnTo>
                    <a:pt x="74930" y="668020"/>
                  </a:lnTo>
                  <a:lnTo>
                    <a:pt x="76772" y="648330"/>
                  </a:lnTo>
                  <a:lnTo>
                    <a:pt x="38734" y="646130"/>
                  </a:lnTo>
                  <a:close/>
                </a:path>
                <a:path w="297814" h="761364">
                  <a:moveTo>
                    <a:pt x="76772" y="648330"/>
                  </a:moveTo>
                  <a:lnTo>
                    <a:pt x="74930" y="668020"/>
                  </a:lnTo>
                  <a:lnTo>
                    <a:pt x="104095" y="668020"/>
                  </a:lnTo>
                  <a:lnTo>
                    <a:pt x="114173" y="650494"/>
                  </a:lnTo>
                  <a:lnTo>
                    <a:pt x="76772" y="648330"/>
                  </a:lnTo>
                  <a:close/>
                </a:path>
                <a:path w="297814" h="761364">
                  <a:moveTo>
                    <a:pt x="166084" y="361487"/>
                  </a:moveTo>
                  <a:lnTo>
                    <a:pt x="140081" y="368681"/>
                  </a:lnTo>
                  <a:lnTo>
                    <a:pt x="139192" y="369062"/>
                  </a:lnTo>
                  <a:lnTo>
                    <a:pt x="138430" y="369570"/>
                  </a:lnTo>
                  <a:lnTo>
                    <a:pt x="137540" y="370078"/>
                  </a:lnTo>
                  <a:lnTo>
                    <a:pt x="132334" y="373888"/>
                  </a:lnTo>
                  <a:lnTo>
                    <a:pt x="107061" y="402717"/>
                  </a:lnTo>
                  <a:lnTo>
                    <a:pt x="85978" y="443230"/>
                  </a:lnTo>
                  <a:lnTo>
                    <a:pt x="72183" y="480695"/>
                  </a:lnTo>
                  <a:lnTo>
                    <a:pt x="60071" y="522478"/>
                  </a:lnTo>
                  <a:lnTo>
                    <a:pt x="46736" y="585089"/>
                  </a:lnTo>
                  <a:lnTo>
                    <a:pt x="38734" y="646130"/>
                  </a:lnTo>
                  <a:lnTo>
                    <a:pt x="76772" y="648330"/>
                  </a:lnTo>
                  <a:lnTo>
                    <a:pt x="78994" y="624586"/>
                  </a:lnTo>
                  <a:lnTo>
                    <a:pt x="84074" y="592328"/>
                  </a:lnTo>
                  <a:lnTo>
                    <a:pt x="96774" y="532638"/>
                  </a:lnTo>
                  <a:lnTo>
                    <a:pt x="108203" y="492760"/>
                  </a:lnTo>
                  <a:lnTo>
                    <a:pt x="125222" y="448818"/>
                  </a:lnTo>
                  <a:lnTo>
                    <a:pt x="146938" y="412496"/>
                  </a:lnTo>
                  <a:lnTo>
                    <a:pt x="157484" y="402717"/>
                  </a:lnTo>
                  <a:lnTo>
                    <a:pt x="157099" y="402717"/>
                  </a:lnTo>
                  <a:lnTo>
                    <a:pt x="159638" y="401193"/>
                  </a:lnTo>
                  <a:lnTo>
                    <a:pt x="161783" y="400304"/>
                  </a:lnTo>
                  <a:lnTo>
                    <a:pt x="161289" y="400304"/>
                  </a:lnTo>
                  <a:lnTo>
                    <a:pt x="162198" y="400141"/>
                  </a:lnTo>
                  <a:lnTo>
                    <a:pt x="162433" y="400050"/>
                  </a:lnTo>
                  <a:lnTo>
                    <a:pt x="162712" y="400050"/>
                  </a:lnTo>
                  <a:lnTo>
                    <a:pt x="164846" y="399669"/>
                  </a:lnTo>
                  <a:lnTo>
                    <a:pt x="167690" y="399669"/>
                  </a:lnTo>
                  <a:lnTo>
                    <a:pt x="171958" y="399161"/>
                  </a:lnTo>
                  <a:lnTo>
                    <a:pt x="173227" y="399034"/>
                  </a:lnTo>
                  <a:lnTo>
                    <a:pt x="175513" y="398526"/>
                  </a:lnTo>
                  <a:lnTo>
                    <a:pt x="180848" y="396875"/>
                  </a:lnTo>
                  <a:lnTo>
                    <a:pt x="182880" y="396113"/>
                  </a:lnTo>
                  <a:lnTo>
                    <a:pt x="183769" y="395605"/>
                  </a:lnTo>
                  <a:lnTo>
                    <a:pt x="189102" y="392938"/>
                  </a:lnTo>
                  <a:lnTo>
                    <a:pt x="217170" y="366268"/>
                  </a:lnTo>
                  <a:lnTo>
                    <a:pt x="220138" y="361950"/>
                  </a:lnTo>
                  <a:lnTo>
                    <a:pt x="164464" y="361950"/>
                  </a:lnTo>
                  <a:lnTo>
                    <a:pt x="166084" y="361487"/>
                  </a:lnTo>
                  <a:close/>
                </a:path>
                <a:path w="297814" h="761364">
                  <a:moveTo>
                    <a:pt x="159638" y="401193"/>
                  </a:moveTo>
                  <a:lnTo>
                    <a:pt x="157099" y="402717"/>
                  </a:lnTo>
                  <a:lnTo>
                    <a:pt x="158413" y="402059"/>
                  </a:lnTo>
                  <a:lnTo>
                    <a:pt x="159638" y="401193"/>
                  </a:lnTo>
                  <a:close/>
                </a:path>
                <a:path w="297814" h="761364">
                  <a:moveTo>
                    <a:pt x="158413" y="402059"/>
                  </a:moveTo>
                  <a:lnTo>
                    <a:pt x="157099" y="402717"/>
                  </a:lnTo>
                  <a:lnTo>
                    <a:pt x="157484" y="402717"/>
                  </a:lnTo>
                  <a:lnTo>
                    <a:pt x="158413" y="402059"/>
                  </a:lnTo>
                  <a:close/>
                </a:path>
                <a:path w="297814" h="761364">
                  <a:moveTo>
                    <a:pt x="160993" y="400769"/>
                  </a:moveTo>
                  <a:lnTo>
                    <a:pt x="159512" y="401193"/>
                  </a:lnTo>
                  <a:lnTo>
                    <a:pt x="158413" y="402059"/>
                  </a:lnTo>
                  <a:lnTo>
                    <a:pt x="160993" y="400769"/>
                  </a:lnTo>
                  <a:close/>
                </a:path>
                <a:path w="297814" h="761364">
                  <a:moveTo>
                    <a:pt x="162074" y="400229"/>
                  </a:moveTo>
                  <a:lnTo>
                    <a:pt x="161942" y="400241"/>
                  </a:lnTo>
                  <a:lnTo>
                    <a:pt x="159512" y="401193"/>
                  </a:lnTo>
                  <a:lnTo>
                    <a:pt x="160993" y="400769"/>
                  </a:lnTo>
                  <a:lnTo>
                    <a:pt x="162074" y="400229"/>
                  </a:lnTo>
                  <a:close/>
                </a:path>
                <a:path w="297814" h="761364">
                  <a:moveTo>
                    <a:pt x="163290" y="400113"/>
                  </a:moveTo>
                  <a:lnTo>
                    <a:pt x="162049" y="400241"/>
                  </a:lnTo>
                  <a:lnTo>
                    <a:pt x="160993" y="400769"/>
                  </a:lnTo>
                  <a:lnTo>
                    <a:pt x="163290" y="400113"/>
                  </a:lnTo>
                  <a:close/>
                </a:path>
                <a:path w="297814" h="761364">
                  <a:moveTo>
                    <a:pt x="162198" y="400141"/>
                  </a:moveTo>
                  <a:lnTo>
                    <a:pt x="161289" y="400304"/>
                  </a:lnTo>
                  <a:lnTo>
                    <a:pt x="161974" y="400229"/>
                  </a:lnTo>
                  <a:lnTo>
                    <a:pt x="162198" y="400141"/>
                  </a:lnTo>
                  <a:close/>
                </a:path>
                <a:path w="297814" h="761364">
                  <a:moveTo>
                    <a:pt x="161942" y="400241"/>
                  </a:moveTo>
                  <a:lnTo>
                    <a:pt x="161289" y="400304"/>
                  </a:lnTo>
                  <a:lnTo>
                    <a:pt x="161783" y="400304"/>
                  </a:lnTo>
                  <a:lnTo>
                    <a:pt x="161942" y="400241"/>
                  </a:lnTo>
                  <a:close/>
                </a:path>
                <a:path w="297814" h="761364">
                  <a:moveTo>
                    <a:pt x="162277" y="400127"/>
                  </a:moveTo>
                  <a:lnTo>
                    <a:pt x="161942" y="400241"/>
                  </a:lnTo>
                  <a:lnTo>
                    <a:pt x="162074" y="400229"/>
                  </a:lnTo>
                  <a:lnTo>
                    <a:pt x="162277" y="400127"/>
                  </a:lnTo>
                  <a:close/>
                </a:path>
                <a:path w="297814" h="761364">
                  <a:moveTo>
                    <a:pt x="164846" y="399669"/>
                  </a:moveTo>
                  <a:lnTo>
                    <a:pt x="162249" y="400141"/>
                  </a:lnTo>
                  <a:lnTo>
                    <a:pt x="162074" y="400229"/>
                  </a:lnTo>
                  <a:lnTo>
                    <a:pt x="163290" y="400113"/>
                  </a:lnTo>
                  <a:lnTo>
                    <a:pt x="164846" y="399669"/>
                  </a:lnTo>
                  <a:close/>
                </a:path>
                <a:path w="297814" h="761364">
                  <a:moveTo>
                    <a:pt x="162433" y="400050"/>
                  </a:moveTo>
                  <a:lnTo>
                    <a:pt x="162198" y="400141"/>
                  </a:lnTo>
                  <a:lnTo>
                    <a:pt x="162433" y="400050"/>
                  </a:lnTo>
                  <a:close/>
                </a:path>
                <a:path w="297814" h="761364">
                  <a:moveTo>
                    <a:pt x="162712" y="400050"/>
                  </a:moveTo>
                  <a:lnTo>
                    <a:pt x="162433" y="400050"/>
                  </a:lnTo>
                  <a:lnTo>
                    <a:pt x="162277" y="400127"/>
                  </a:lnTo>
                  <a:lnTo>
                    <a:pt x="162712" y="400050"/>
                  </a:lnTo>
                  <a:close/>
                </a:path>
                <a:path w="297814" h="761364">
                  <a:moveTo>
                    <a:pt x="167690" y="399669"/>
                  </a:moveTo>
                  <a:lnTo>
                    <a:pt x="164846" y="399669"/>
                  </a:lnTo>
                  <a:lnTo>
                    <a:pt x="163290" y="400113"/>
                  </a:lnTo>
                  <a:lnTo>
                    <a:pt x="166624" y="399796"/>
                  </a:lnTo>
                  <a:lnTo>
                    <a:pt x="167690" y="399669"/>
                  </a:lnTo>
                  <a:close/>
                </a:path>
                <a:path w="297814" h="761364">
                  <a:moveTo>
                    <a:pt x="167109" y="361389"/>
                  </a:moveTo>
                  <a:lnTo>
                    <a:pt x="166033" y="361501"/>
                  </a:lnTo>
                  <a:lnTo>
                    <a:pt x="164464" y="361950"/>
                  </a:lnTo>
                  <a:lnTo>
                    <a:pt x="166918" y="361485"/>
                  </a:lnTo>
                  <a:lnTo>
                    <a:pt x="167109" y="361389"/>
                  </a:lnTo>
                  <a:close/>
                </a:path>
                <a:path w="297814" h="761364">
                  <a:moveTo>
                    <a:pt x="166885" y="361501"/>
                  </a:moveTo>
                  <a:lnTo>
                    <a:pt x="164464" y="361950"/>
                  </a:lnTo>
                  <a:lnTo>
                    <a:pt x="220138" y="361950"/>
                  </a:lnTo>
                  <a:lnTo>
                    <a:pt x="220400" y="361569"/>
                  </a:lnTo>
                  <a:lnTo>
                    <a:pt x="166750" y="361569"/>
                  </a:lnTo>
                  <a:lnTo>
                    <a:pt x="166885" y="361501"/>
                  </a:lnTo>
                  <a:close/>
                </a:path>
                <a:path w="297814" h="761364">
                  <a:moveTo>
                    <a:pt x="166974" y="361485"/>
                  </a:moveTo>
                  <a:lnTo>
                    <a:pt x="166750" y="361569"/>
                  </a:lnTo>
                  <a:lnTo>
                    <a:pt x="166974" y="361485"/>
                  </a:lnTo>
                  <a:close/>
                </a:path>
                <a:path w="297814" h="761364">
                  <a:moveTo>
                    <a:pt x="220575" y="361315"/>
                  </a:moveTo>
                  <a:lnTo>
                    <a:pt x="167894" y="361315"/>
                  </a:lnTo>
                  <a:lnTo>
                    <a:pt x="166930" y="361501"/>
                  </a:lnTo>
                  <a:lnTo>
                    <a:pt x="166750" y="361569"/>
                  </a:lnTo>
                  <a:lnTo>
                    <a:pt x="220400" y="361569"/>
                  </a:lnTo>
                  <a:lnTo>
                    <a:pt x="220575" y="361315"/>
                  </a:lnTo>
                  <a:close/>
                </a:path>
                <a:path w="297814" h="761364">
                  <a:moveTo>
                    <a:pt x="167269" y="361374"/>
                  </a:moveTo>
                  <a:lnTo>
                    <a:pt x="167109" y="361389"/>
                  </a:lnTo>
                  <a:lnTo>
                    <a:pt x="166885" y="361501"/>
                  </a:lnTo>
                  <a:lnTo>
                    <a:pt x="167269" y="361374"/>
                  </a:lnTo>
                  <a:close/>
                </a:path>
                <a:path w="297814" h="761364">
                  <a:moveTo>
                    <a:pt x="168020" y="360934"/>
                  </a:moveTo>
                  <a:lnTo>
                    <a:pt x="166084" y="361487"/>
                  </a:lnTo>
                  <a:lnTo>
                    <a:pt x="167140" y="361374"/>
                  </a:lnTo>
                  <a:lnTo>
                    <a:pt x="168020" y="360934"/>
                  </a:lnTo>
                  <a:close/>
                </a:path>
                <a:path w="297814" h="761364">
                  <a:moveTo>
                    <a:pt x="167894" y="361315"/>
                  </a:moveTo>
                  <a:lnTo>
                    <a:pt x="167229" y="361389"/>
                  </a:lnTo>
                  <a:lnTo>
                    <a:pt x="166974" y="361485"/>
                  </a:lnTo>
                  <a:lnTo>
                    <a:pt x="167894" y="361315"/>
                  </a:lnTo>
                  <a:close/>
                </a:path>
                <a:path w="297814" h="761364">
                  <a:moveTo>
                    <a:pt x="169799" y="360426"/>
                  </a:moveTo>
                  <a:lnTo>
                    <a:pt x="168020" y="360934"/>
                  </a:lnTo>
                  <a:lnTo>
                    <a:pt x="167109" y="361389"/>
                  </a:lnTo>
                  <a:lnTo>
                    <a:pt x="167269" y="361374"/>
                  </a:lnTo>
                  <a:lnTo>
                    <a:pt x="169799" y="360426"/>
                  </a:lnTo>
                  <a:close/>
                </a:path>
                <a:path w="297814" h="761364">
                  <a:moveTo>
                    <a:pt x="221186" y="360426"/>
                  </a:moveTo>
                  <a:lnTo>
                    <a:pt x="169799" y="360426"/>
                  </a:lnTo>
                  <a:lnTo>
                    <a:pt x="167269" y="361374"/>
                  </a:lnTo>
                  <a:lnTo>
                    <a:pt x="167894" y="361315"/>
                  </a:lnTo>
                  <a:lnTo>
                    <a:pt x="220575" y="361315"/>
                  </a:lnTo>
                  <a:lnTo>
                    <a:pt x="221186" y="360426"/>
                  </a:lnTo>
                  <a:close/>
                </a:path>
                <a:path w="297814" h="761364">
                  <a:moveTo>
                    <a:pt x="171322" y="359283"/>
                  </a:moveTo>
                  <a:lnTo>
                    <a:pt x="168020" y="360934"/>
                  </a:lnTo>
                  <a:lnTo>
                    <a:pt x="169799" y="360426"/>
                  </a:lnTo>
                  <a:lnTo>
                    <a:pt x="221186" y="360426"/>
                  </a:lnTo>
                  <a:lnTo>
                    <a:pt x="221273" y="360299"/>
                  </a:lnTo>
                  <a:lnTo>
                    <a:pt x="169799" y="360299"/>
                  </a:lnTo>
                  <a:lnTo>
                    <a:pt x="171322" y="359283"/>
                  </a:lnTo>
                  <a:close/>
                </a:path>
                <a:path w="297814" h="761364">
                  <a:moveTo>
                    <a:pt x="172085" y="358902"/>
                  </a:moveTo>
                  <a:lnTo>
                    <a:pt x="171322" y="359283"/>
                  </a:lnTo>
                  <a:lnTo>
                    <a:pt x="169799" y="360299"/>
                  </a:lnTo>
                  <a:lnTo>
                    <a:pt x="172085" y="358902"/>
                  </a:lnTo>
                  <a:close/>
                </a:path>
                <a:path w="297814" h="761364">
                  <a:moveTo>
                    <a:pt x="222234" y="358902"/>
                  </a:moveTo>
                  <a:lnTo>
                    <a:pt x="172085" y="358902"/>
                  </a:lnTo>
                  <a:lnTo>
                    <a:pt x="169799" y="360299"/>
                  </a:lnTo>
                  <a:lnTo>
                    <a:pt x="221273" y="360299"/>
                  </a:lnTo>
                  <a:lnTo>
                    <a:pt x="222234" y="358902"/>
                  </a:lnTo>
                  <a:close/>
                </a:path>
                <a:path w="297814" h="761364">
                  <a:moveTo>
                    <a:pt x="259842" y="0"/>
                  </a:moveTo>
                  <a:lnTo>
                    <a:pt x="257175" y="70358"/>
                  </a:lnTo>
                  <a:lnTo>
                    <a:pt x="250062" y="137795"/>
                  </a:lnTo>
                  <a:lnTo>
                    <a:pt x="239013" y="200660"/>
                  </a:lnTo>
                  <a:lnTo>
                    <a:pt x="224789" y="256794"/>
                  </a:lnTo>
                  <a:lnTo>
                    <a:pt x="208280" y="303403"/>
                  </a:lnTo>
                  <a:lnTo>
                    <a:pt x="190373" y="338201"/>
                  </a:lnTo>
                  <a:lnTo>
                    <a:pt x="171322" y="359283"/>
                  </a:lnTo>
                  <a:lnTo>
                    <a:pt x="172085" y="358902"/>
                  </a:lnTo>
                  <a:lnTo>
                    <a:pt x="222234" y="358902"/>
                  </a:lnTo>
                  <a:lnTo>
                    <a:pt x="222835" y="358013"/>
                  </a:lnTo>
                  <a:lnTo>
                    <a:pt x="243459" y="317754"/>
                  </a:lnTo>
                  <a:lnTo>
                    <a:pt x="257175" y="280670"/>
                  </a:lnTo>
                  <a:lnTo>
                    <a:pt x="269367" y="238506"/>
                  </a:lnTo>
                  <a:lnTo>
                    <a:pt x="282701" y="175895"/>
                  </a:lnTo>
                  <a:lnTo>
                    <a:pt x="292226" y="107823"/>
                  </a:lnTo>
                  <a:lnTo>
                    <a:pt x="297180" y="36322"/>
                  </a:lnTo>
                  <a:lnTo>
                    <a:pt x="297814" y="762"/>
                  </a:lnTo>
                  <a:lnTo>
                    <a:pt x="259842" y="0"/>
                  </a:lnTo>
                  <a:close/>
                </a:path>
              </a:pathLst>
            </a:custGeom>
            <a:solidFill>
              <a:srgbClr val="636363"/>
            </a:solidFill>
          </p:spPr>
          <p:txBody>
            <a:bodyPr wrap="square" lIns="0" tIns="0" rIns="0" bIns="0" rtlCol="0"/>
            <a:lstStyle/>
            <a:p>
              <a:endParaRPr>
                <a:solidFill>
                  <a:prstClr val="black"/>
                </a:solidFill>
              </a:endParaRPr>
            </a:p>
          </p:txBody>
        </p:sp>
        <p:sp>
          <p:nvSpPr>
            <p:cNvPr id="86" name="object 8"/>
            <p:cNvSpPr txBox="1"/>
            <p:nvPr/>
          </p:nvSpPr>
          <p:spPr>
            <a:xfrm>
              <a:off x="3024885"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&lt;5</a:t>
              </a:r>
              <a:endParaRPr sz="2800">
                <a:solidFill>
                  <a:prstClr val="black"/>
                </a:solidFill>
                <a:latin typeface="Trebuchet MS"/>
                <a:cs typeface="Trebuchet MS"/>
              </a:endParaRPr>
            </a:p>
          </p:txBody>
        </p:sp>
        <p:sp>
          <p:nvSpPr>
            <p:cNvPr id="87" name="object 9"/>
            <p:cNvSpPr txBox="1"/>
            <p:nvPr/>
          </p:nvSpPr>
          <p:spPr>
            <a:xfrm>
              <a:off x="4250816"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&lt;9</a:t>
              </a:r>
              <a:endParaRPr sz="2800">
                <a:solidFill>
                  <a:prstClr val="black"/>
                </a:solidFill>
                <a:latin typeface="Trebuchet MS"/>
                <a:cs typeface="Trebuchet MS"/>
              </a:endParaRPr>
            </a:p>
          </p:txBody>
        </p:sp>
        <p:sp>
          <p:nvSpPr>
            <p:cNvPr id="88" name="object 10"/>
            <p:cNvSpPr/>
            <p:nvPr/>
          </p:nvSpPr>
          <p:spPr>
            <a:xfrm>
              <a:off x="5187696" y="1929257"/>
              <a:ext cx="1268095" cy="762000"/>
            </a:xfrm>
            <a:custGeom>
              <a:avLst/>
              <a:gdLst/>
              <a:ahLst/>
              <a:cxnLst/>
              <a:rect l="l" t="t" r="r" b="b"/>
              <a:pathLst>
                <a:path w="1268095" h="762000">
                  <a:moveTo>
                    <a:pt x="1192206" y="658464"/>
                  </a:moveTo>
                  <a:lnTo>
                    <a:pt x="1157986" y="668655"/>
                  </a:lnTo>
                  <a:lnTo>
                    <a:pt x="1245362" y="761873"/>
                  </a:lnTo>
                  <a:lnTo>
                    <a:pt x="1260163" y="678053"/>
                  </a:lnTo>
                  <a:lnTo>
                    <a:pt x="1200657" y="678053"/>
                  </a:lnTo>
                  <a:lnTo>
                    <a:pt x="1192206" y="658464"/>
                  </a:lnTo>
                  <a:close/>
                </a:path>
                <a:path w="1268095" h="762000">
                  <a:moveTo>
                    <a:pt x="1229020" y="647500"/>
                  </a:moveTo>
                  <a:lnTo>
                    <a:pt x="1192206" y="658464"/>
                  </a:lnTo>
                  <a:lnTo>
                    <a:pt x="1200657" y="678053"/>
                  </a:lnTo>
                  <a:lnTo>
                    <a:pt x="1235709" y="663067"/>
                  </a:lnTo>
                  <a:lnTo>
                    <a:pt x="1229020" y="647500"/>
                  </a:lnTo>
                  <a:close/>
                </a:path>
                <a:path w="1268095" h="762000">
                  <a:moveTo>
                    <a:pt x="1267587" y="636016"/>
                  </a:moveTo>
                  <a:lnTo>
                    <a:pt x="1229020" y="647500"/>
                  </a:lnTo>
                  <a:lnTo>
                    <a:pt x="1235709" y="663067"/>
                  </a:lnTo>
                  <a:lnTo>
                    <a:pt x="1200657" y="678053"/>
                  </a:lnTo>
                  <a:lnTo>
                    <a:pt x="1260163" y="678053"/>
                  </a:lnTo>
                  <a:lnTo>
                    <a:pt x="1267587" y="636016"/>
                  </a:lnTo>
                  <a:close/>
                </a:path>
                <a:path w="1268095" h="762000">
                  <a:moveTo>
                    <a:pt x="1187681" y="647975"/>
                  </a:moveTo>
                  <a:lnTo>
                    <a:pt x="1192206" y="658464"/>
                  </a:lnTo>
                  <a:lnTo>
                    <a:pt x="1220676" y="649986"/>
                  </a:lnTo>
                  <a:lnTo>
                    <a:pt x="1189101" y="649986"/>
                  </a:lnTo>
                  <a:lnTo>
                    <a:pt x="1187681" y="647975"/>
                  </a:lnTo>
                  <a:close/>
                </a:path>
                <a:path w="1268095" h="762000">
                  <a:moveTo>
                    <a:pt x="1187068" y="646557"/>
                  </a:moveTo>
                  <a:lnTo>
                    <a:pt x="1187681" y="647975"/>
                  </a:lnTo>
                  <a:lnTo>
                    <a:pt x="1189101" y="649986"/>
                  </a:lnTo>
                  <a:lnTo>
                    <a:pt x="1187068" y="646557"/>
                  </a:lnTo>
                  <a:close/>
                </a:path>
                <a:path w="1268095" h="762000">
                  <a:moveTo>
                    <a:pt x="1228615" y="646557"/>
                  </a:moveTo>
                  <a:lnTo>
                    <a:pt x="1187068" y="646557"/>
                  </a:lnTo>
                  <a:lnTo>
                    <a:pt x="1189101" y="649986"/>
                  </a:lnTo>
                  <a:lnTo>
                    <a:pt x="1220676" y="649986"/>
                  </a:lnTo>
                  <a:lnTo>
                    <a:pt x="1229020" y="647500"/>
                  </a:lnTo>
                  <a:lnTo>
                    <a:pt x="1228615" y="646557"/>
                  </a:lnTo>
                  <a:close/>
                </a:path>
                <a:path w="1268095" h="762000">
                  <a:moveTo>
                    <a:pt x="38100" y="0"/>
                  </a:moveTo>
                  <a:lnTo>
                    <a:pt x="0" y="1778"/>
                  </a:lnTo>
                  <a:lnTo>
                    <a:pt x="888" y="19557"/>
                  </a:lnTo>
                  <a:lnTo>
                    <a:pt x="3682" y="39369"/>
                  </a:lnTo>
                  <a:lnTo>
                    <a:pt x="14858" y="77978"/>
                  </a:lnTo>
                  <a:lnTo>
                    <a:pt x="32512" y="115443"/>
                  </a:lnTo>
                  <a:lnTo>
                    <a:pt x="56133" y="151637"/>
                  </a:lnTo>
                  <a:lnTo>
                    <a:pt x="85343" y="186181"/>
                  </a:lnTo>
                  <a:lnTo>
                    <a:pt x="119379" y="218820"/>
                  </a:lnTo>
                  <a:lnTo>
                    <a:pt x="157861" y="249809"/>
                  </a:lnTo>
                  <a:lnTo>
                    <a:pt x="200405" y="278511"/>
                  </a:lnTo>
                  <a:lnTo>
                    <a:pt x="246379" y="304673"/>
                  </a:lnTo>
                  <a:lnTo>
                    <a:pt x="295528" y="328422"/>
                  </a:lnTo>
                  <a:lnTo>
                    <a:pt x="347344" y="349250"/>
                  </a:lnTo>
                  <a:lnTo>
                    <a:pt x="401446" y="366903"/>
                  </a:lnTo>
                  <a:lnTo>
                    <a:pt x="457453" y="381000"/>
                  </a:lnTo>
                  <a:lnTo>
                    <a:pt x="514730" y="391541"/>
                  </a:lnTo>
                  <a:lnTo>
                    <a:pt x="573024" y="398144"/>
                  </a:lnTo>
                  <a:lnTo>
                    <a:pt x="660653" y="400938"/>
                  </a:lnTo>
                  <a:lnTo>
                    <a:pt x="688593" y="402590"/>
                  </a:lnTo>
                  <a:lnTo>
                    <a:pt x="744219" y="408813"/>
                  </a:lnTo>
                  <a:lnTo>
                    <a:pt x="798956" y="418845"/>
                  </a:lnTo>
                  <a:lnTo>
                    <a:pt x="852424" y="432435"/>
                  </a:lnTo>
                  <a:lnTo>
                    <a:pt x="904113" y="449199"/>
                  </a:lnTo>
                  <a:lnTo>
                    <a:pt x="953642" y="469138"/>
                  </a:lnTo>
                  <a:lnTo>
                    <a:pt x="1000378" y="491617"/>
                  </a:lnTo>
                  <a:lnTo>
                    <a:pt x="1043939" y="516636"/>
                  </a:lnTo>
                  <a:lnTo>
                    <a:pt x="1083944" y="543687"/>
                  </a:lnTo>
                  <a:lnTo>
                    <a:pt x="1120013" y="572516"/>
                  </a:lnTo>
                  <a:lnTo>
                    <a:pt x="1151381" y="602615"/>
                  </a:lnTo>
                  <a:lnTo>
                    <a:pt x="1177798" y="633984"/>
                  </a:lnTo>
                  <a:lnTo>
                    <a:pt x="1187681" y="647975"/>
                  </a:lnTo>
                  <a:lnTo>
                    <a:pt x="1187068" y="646557"/>
                  </a:lnTo>
                  <a:lnTo>
                    <a:pt x="1228615" y="646557"/>
                  </a:lnTo>
                  <a:lnTo>
                    <a:pt x="1222120" y="631444"/>
                  </a:lnTo>
                  <a:lnTo>
                    <a:pt x="1221613" y="630174"/>
                  </a:lnTo>
                  <a:lnTo>
                    <a:pt x="1220977" y="629031"/>
                  </a:lnTo>
                  <a:lnTo>
                    <a:pt x="1220215" y="628015"/>
                  </a:lnTo>
                  <a:lnTo>
                    <a:pt x="1207642" y="610235"/>
                  </a:lnTo>
                  <a:lnTo>
                    <a:pt x="1178432" y="575818"/>
                  </a:lnTo>
                  <a:lnTo>
                    <a:pt x="1144396" y="543179"/>
                  </a:lnTo>
                  <a:lnTo>
                    <a:pt x="1106042" y="512572"/>
                  </a:lnTo>
                  <a:lnTo>
                    <a:pt x="1063498" y="483869"/>
                  </a:lnTo>
                  <a:lnTo>
                    <a:pt x="1017524" y="457707"/>
                  </a:lnTo>
                  <a:lnTo>
                    <a:pt x="968375" y="433959"/>
                  </a:lnTo>
                  <a:lnTo>
                    <a:pt x="916431" y="413257"/>
                  </a:lnTo>
                  <a:lnTo>
                    <a:pt x="862329" y="395605"/>
                  </a:lnTo>
                  <a:lnTo>
                    <a:pt x="806450" y="381507"/>
                  </a:lnTo>
                  <a:lnTo>
                    <a:pt x="749173" y="370967"/>
                  </a:lnTo>
                  <a:lnTo>
                    <a:pt x="690752" y="364490"/>
                  </a:lnTo>
                  <a:lnTo>
                    <a:pt x="604519" y="361695"/>
                  </a:lnTo>
                  <a:lnTo>
                    <a:pt x="576579" y="360172"/>
                  </a:lnTo>
                  <a:lnTo>
                    <a:pt x="520953" y="353949"/>
                  </a:lnTo>
                  <a:lnTo>
                    <a:pt x="466089" y="343916"/>
                  </a:lnTo>
                  <a:lnTo>
                    <a:pt x="412750" y="330454"/>
                  </a:lnTo>
                  <a:lnTo>
                    <a:pt x="360933" y="313563"/>
                  </a:lnTo>
                  <a:lnTo>
                    <a:pt x="311403" y="293878"/>
                  </a:lnTo>
                  <a:lnTo>
                    <a:pt x="264667" y="271272"/>
                  </a:lnTo>
                  <a:lnTo>
                    <a:pt x="220979" y="246380"/>
                  </a:lnTo>
                  <a:lnTo>
                    <a:pt x="180975" y="219456"/>
                  </a:lnTo>
                  <a:lnTo>
                    <a:pt x="145033" y="190754"/>
                  </a:lnTo>
                  <a:lnTo>
                    <a:pt x="113664" y="160655"/>
                  </a:lnTo>
                  <a:lnTo>
                    <a:pt x="87249" y="129667"/>
                  </a:lnTo>
                  <a:lnTo>
                    <a:pt x="66166" y="97790"/>
                  </a:lnTo>
                  <a:lnTo>
                    <a:pt x="45338" y="49784"/>
                  </a:lnTo>
                  <a:lnTo>
                    <a:pt x="38988" y="17780"/>
                  </a:lnTo>
                  <a:lnTo>
                    <a:pt x="38100" y="0"/>
                  </a:lnTo>
                  <a:close/>
                </a:path>
              </a:pathLst>
            </a:custGeom>
            <a:solidFill>
              <a:srgbClr val="636363"/>
            </a:solidFill>
          </p:spPr>
          <p:txBody>
            <a:bodyPr wrap="square" lIns="0" tIns="0" rIns="0" bIns="0" rtlCol="0"/>
            <a:lstStyle/>
            <a:p>
              <a:endParaRPr>
                <a:solidFill>
                  <a:prstClr val="black"/>
                </a:solidFill>
              </a:endParaRPr>
            </a:p>
          </p:txBody>
        </p:sp>
        <p:sp>
          <p:nvSpPr>
            <p:cNvPr id="89" name="object 11"/>
            <p:cNvSpPr txBox="1"/>
            <p:nvPr/>
          </p:nvSpPr>
          <p:spPr>
            <a:xfrm>
              <a:off x="5703189"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≥9</a:t>
              </a:r>
              <a:endParaRPr sz="2800">
                <a:solidFill>
                  <a:prstClr val="black"/>
                </a:solidFill>
                <a:latin typeface="Trebuchet MS"/>
                <a:cs typeface="Trebuchet MS"/>
              </a:endParaRPr>
            </a:p>
          </p:txBody>
        </p:sp>
        <p:sp>
          <p:nvSpPr>
            <p:cNvPr id="90" name="object 12"/>
            <p:cNvSpPr/>
            <p:nvPr/>
          </p:nvSpPr>
          <p:spPr>
            <a:xfrm>
              <a:off x="3739896" y="2449702"/>
              <a:ext cx="579755" cy="84836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Lst>
            </a:custGeom>
            <a:solidFill>
              <a:srgbClr val="636363"/>
            </a:solidFill>
          </p:spPr>
          <p:txBody>
            <a:bodyPr wrap="square" lIns="0" tIns="0" rIns="0" bIns="0" rtlCol="0"/>
            <a:lstStyle/>
            <a:p>
              <a:endParaRPr>
                <a:solidFill>
                  <a:prstClr val="black"/>
                </a:solidFill>
              </a:endParaRPr>
            </a:p>
          </p:txBody>
        </p:sp>
        <p:sp>
          <p:nvSpPr>
            <p:cNvPr id="91" name="object 13"/>
            <p:cNvSpPr/>
            <p:nvPr/>
          </p:nvSpPr>
          <p:spPr>
            <a:xfrm>
              <a:off x="5659120" y="3049651"/>
              <a:ext cx="571500" cy="248920"/>
            </a:xfrm>
            <a:custGeom>
              <a:avLst/>
              <a:gdLst/>
              <a:ahLst/>
              <a:cxnLst/>
              <a:rect l="l" t="t" r="r" b="b"/>
              <a:pathLst>
                <a:path w="571500" h="248920">
                  <a:moveTo>
                    <a:pt x="73100" y="111720"/>
                  </a:moveTo>
                  <a:lnTo>
                    <a:pt x="37403" y="125879"/>
                  </a:lnTo>
                  <a:lnTo>
                    <a:pt x="44068" y="138175"/>
                  </a:lnTo>
                  <a:lnTo>
                    <a:pt x="44957" y="139700"/>
                  </a:lnTo>
                  <a:lnTo>
                    <a:pt x="84200" y="177165"/>
                  </a:lnTo>
                  <a:lnTo>
                    <a:pt x="127762" y="206375"/>
                  </a:lnTo>
                  <a:lnTo>
                    <a:pt x="176275" y="228854"/>
                  </a:lnTo>
                  <a:lnTo>
                    <a:pt x="227964" y="243205"/>
                  </a:lnTo>
                  <a:lnTo>
                    <a:pt x="268477" y="248031"/>
                  </a:lnTo>
                  <a:lnTo>
                    <a:pt x="282066" y="248412"/>
                  </a:lnTo>
                  <a:lnTo>
                    <a:pt x="295655" y="247904"/>
                  </a:lnTo>
                  <a:lnTo>
                    <a:pt x="336295" y="242697"/>
                  </a:lnTo>
                  <a:lnTo>
                    <a:pt x="388619" y="227075"/>
                  </a:lnTo>
                  <a:lnTo>
                    <a:pt x="423806" y="210312"/>
                  </a:lnTo>
                  <a:lnTo>
                    <a:pt x="280924" y="210312"/>
                  </a:lnTo>
                  <a:lnTo>
                    <a:pt x="269239" y="210057"/>
                  </a:lnTo>
                  <a:lnTo>
                    <a:pt x="210692" y="200151"/>
                  </a:lnTo>
                  <a:lnTo>
                    <a:pt x="166242" y="183387"/>
                  </a:lnTo>
                  <a:lnTo>
                    <a:pt x="125349" y="160147"/>
                  </a:lnTo>
                  <a:lnTo>
                    <a:pt x="89788" y="131699"/>
                  </a:lnTo>
                  <a:lnTo>
                    <a:pt x="78572" y="120015"/>
                  </a:lnTo>
                  <a:lnTo>
                    <a:pt x="77596" y="120015"/>
                  </a:lnTo>
                  <a:lnTo>
                    <a:pt x="74549" y="115824"/>
                  </a:lnTo>
                  <a:lnTo>
                    <a:pt x="75325" y="115824"/>
                  </a:lnTo>
                  <a:lnTo>
                    <a:pt x="73100" y="111720"/>
                  </a:lnTo>
                  <a:close/>
                </a:path>
                <a:path w="571500" h="248920">
                  <a:moveTo>
                    <a:pt x="533018" y="0"/>
                  </a:moveTo>
                  <a:lnTo>
                    <a:pt x="527430" y="38607"/>
                  </a:lnTo>
                  <a:lnTo>
                    <a:pt x="511809" y="75946"/>
                  </a:lnTo>
                  <a:lnTo>
                    <a:pt x="486838" y="111720"/>
                  </a:lnTo>
                  <a:lnTo>
                    <a:pt x="454532" y="143891"/>
                  </a:lnTo>
                  <a:lnTo>
                    <a:pt x="416178" y="171196"/>
                  </a:lnTo>
                  <a:lnTo>
                    <a:pt x="373125" y="192278"/>
                  </a:lnTo>
                  <a:lnTo>
                    <a:pt x="327787" y="205612"/>
                  </a:lnTo>
                  <a:lnTo>
                    <a:pt x="280924" y="210312"/>
                  </a:lnTo>
                  <a:lnTo>
                    <a:pt x="423806" y="210312"/>
                  </a:lnTo>
                  <a:lnTo>
                    <a:pt x="459485" y="188213"/>
                  </a:lnTo>
                  <a:lnTo>
                    <a:pt x="499744" y="153924"/>
                  </a:lnTo>
                  <a:lnTo>
                    <a:pt x="532383" y="114807"/>
                  </a:lnTo>
                  <a:lnTo>
                    <a:pt x="556513" y="70866"/>
                  </a:lnTo>
                  <a:lnTo>
                    <a:pt x="569467" y="24130"/>
                  </a:lnTo>
                  <a:lnTo>
                    <a:pt x="571118" y="1269"/>
                  </a:lnTo>
                  <a:lnTo>
                    <a:pt x="533018" y="0"/>
                  </a:lnTo>
                  <a:close/>
                </a:path>
                <a:path w="571500" h="248920">
                  <a:moveTo>
                    <a:pt x="10921" y="13335"/>
                  </a:moveTo>
                  <a:lnTo>
                    <a:pt x="0" y="140716"/>
                  </a:lnTo>
                  <a:lnTo>
                    <a:pt x="37403" y="125879"/>
                  </a:lnTo>
                  <a:lnTo>
                    <a:pt x="29337" y="110998"/>
                  </a:lnTo>
                  <a:lnTo>
                    <a:pt x="62864" y="92837"/>
                  </a:lnTo>
                  <a:lnTo>
                    <a:pt x="99902" y="92837"/>
                  </a:lnTo>
                  <a:lnTo>
                    <a:pt x="10921" y="13335"/>
                  </a:lnTo>
                  <a:close/>
                </a:path>
                <a:path w="571500" h="248920">
                  <a:moveTo>
                    <a:pt x="62864" y="92837"/>
                  </a:moveTo>
                  <a:lnTo>
                    <a:pt x="29337" y="110998"/>
                  </a:lnTo>
                  <a:lnTo>
                    <a:pt x="37403" y="125879"/>
                  </a:lnTo>
                  <a:lnTo>
                    <a:pt x="73100" y="111720"/>
                  </a:lnTo>
                  <a:lnTo>
                    <a:pt x="62864" y="92837"/>
                  </a:lnTo>
                  <a:close/>
                </a:path>
                <a:path w="571500" h="248920">
                  <a:moveTo>
                    <a:pt x="74549" y="115824"/>
                  </a:moveTo>
                  <a:lnTo>
                    <a:pt x="77596" y="120015"/>
                  </a:lnTo>
                  <a:lnTo>
                    <a:pt x="76331" y="117681"/>
                  </a:lnTo>
                  <a:lnTo>
                    <a:pt x="74549" y="115824"/>
                  </a:lnTo>
                  <a:close/>
                </a:path>
                <a:path w="571500" h="248920">
                  <a:moveTo>
                    <a:pt x="76331" y="117681"/>
                  </a:moveTo>
                  <a:lnTo>
                    <a:pt x="77596" y="120015"/>
                  </a:lnTo>
                  <a:lnTo>
                    <a:pt x="78572" y="120015"/>
                  </a:lnTo>
                  <a:lnTo>
                    <a:pt x="76331" y="117681"/>
                  </a:lnTo>
                  <a:close/>
                </a:path>
                <a:path w="571500" h="248920">
                  <a:moveTo>
                    <a:pt x="75325" y="115824"/>
                  </a:moveTo>
                  <a:lnTo>
                    <a:pt x="74549" y="115824"/>
                  </a:lnTo>
                  <a:lnTo>
                    <a:pt x="76331" y="117681"/>
                  </a:lnTo>
                  <a:lnTo>
                    <a:pt x="75325" y="115824"/>
                  </a:lnTo>
                  <a:close/>
                </a:path>
                <a:path w="571500" h="248920">
                  <a:moveTo>
                    <a:pt x="99902" y="92837"/>
                  </a:moveTo>
                  <a:lnTo>
                    <a:pt x="62864" y="92837"/>
                  </a:lnTo>
                  <a:lnTo>
                    <a:pt x="73100" y="111720"/>
                  </a:lnTo>
                  <a:lnTo>
                    <a:pt x="106299" y="98551"/>
                  </a:lnTo>
                  <a:lnTo>
                    <a:pt x="99902" y="92837"/>
                  </a:lnTo>
                  <a:close/>
                </a:path>
              </a:pathLst>
            </a:custGeom>
            <a:solidFill>
              <a:srgbClr val="636363"/>
            </a:solidFill>
          </p:spPr>
          <p:txBody>
            <a:bodyPr wrap="square" lIns="0" tIns="0" rIns="0" bIns="0" rtlCol="0"/>
            <a:lstStyle/>
            <a:p>
              <a:endParaRPr>
                <a:solidFill>
                  <a:prstClr val="black"/>
                </a:solidFill>
              </a:endParaRPr>
            </a:p>
          </p:txBody>
        </p:sp>
        <p:sp>
          <p:nvSpPr>
            <p:cNvPr id="92" name="object 14"/>
            <p:cNvSpPr txBox="1"/>
            <p:nvPr/>
          </p:nvSpPr>
          <p:spPr>
            <a:xfrm>
              <a:off x="4338828" y="2690622"/>
              <a:ext cx="365125"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6</a:t>
              </a:r>
              <a:endParaRPr sz="1800">
                <a:solidFill>
                  <a:prstClr val="black"/>
                </a:solidFill>
                <a:latin typeface="Trebuchet MS"/>
                <a:cs typeface="Trebuchet MS"/>
              </a:endParaRPr>
            </a:p>
          </p:txBody>
        </p:sp>
        <p:grpSp>
          <p:nvGrpSpPr>
            <p:cNvPr id="93" name="object 15"/>
            <p:cNvGrpSpPr/>
            <p:nvPr/>
          </p:nvGrpSpPr>
          <p:grpSpPr>
            <a:xfrm>
              <a:off x="4238625" y="2681097"/>
              <a:ext cx="110489" cy="384810"/>
              <a:chOff x="4238625" y="2681097"/>
              <a:chExt cx="110489" cy="384810"/>
            </a:xfrm>
          </p:grpSpPr>
          <p:sp>
            <p:nvSpPr>
              <p:cNvPr id="158" name="object 16"/>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9" name="object 17"/>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94" name="object 18"/>
            <p:cNvGrpSpPr/>
            <p:nvPr/>
          </p:nvGrpSpPr>
          <p:grpSpPr>
            <a:xfrm>
              <a:off x="4694301" y="2681097"/>
              <a:ext cx="110489" cy="384810"/>
              <a:chOff x="4694301" y="2681097"/>
              <a:chExt cx="110489" cy="384810"/>
            </a:xfrm>
          </p:grpSpPr>
          <p:sp>
            <p:nvSpPr>
              <p:cNvPr id="156" name="object 19"/>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7" name="object 20"/>
              <p:cNvSpPr/>
              <p:nvPr/>
            </p:nvSpPr>
            <p:spPr>
              <a:xfrm>
                <a:off x="47038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5" name="object 21"/>
            <p:cNvSpPr txBox="1"/>
            <p:nvPr/>
          </p:nvSpPr>
          <p:spPr>
            <a:xfrm>
              <a:off x="479526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7</a:t>
              </a:r>
              <a:endParaRPr sz="1800">
                <a:solidFill>
                  <a:prstClr val="black"/>
                </a:solidFill>
                <a:latin typeface="Trebuchet MS"/>
                <a:cs typeface="Trebuchet MS"/>
              </a:endParaRPr>
            </a:p>
          </p:txBody>
        </p:sp>
        <p:grpSp>
          <p:nvGrpSpPr>
            <p:cNvPr id="96" name="object 22"/>
            <p:cNvGrpSpPr/>
            <p:nvPr/>
          </p:nvGrpSpPr>
          <p:grpSpPr>
            <a:xfrm>
              <a:off x="5151501" y="2681097"/>
              <a:ext cx="110489" cy="384810"/>
              <a:chOff x="5151501" y="2681097"/>
              <a:chExt cx="110489" cy="384810"/>
            </a:xfrm>
          </p:grpSpPr>
          <p:sp>
            <p:nvSpPr>
              <p:cNvPr id="154" name="object 23"/>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5" name="object 24"/>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7" name="object 25"/>
            <p:cNvSpPr txBox="1"/>
            <p:nvPr/>
          </p:nvSpPr>
          <p:spPr>
            <a:xfrm>
              <a:off x="525246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8</a:t>
              </a:r>
              <a:endParaRPr sz="1800">
                <a:solidFill>
                  <a:prstClr val="black"/>
                </a:solidFill>
                <a:latin typeface="Trebuchet MS"/>
                <a:cs typeface="Trebuchet MS"/>
              </a:endParaRPr>
            </a:p>
          </p:txBody>
        </p:sp>
        <p:grpSp>
          <p:nvGrpSpPr>
            <p:cNvPr id="98" name="object 26"/>
            <p:cNvGrpSpPr/>
            <p:nvPr/>
          </p:nvGrpSpPr>
          <p:grpSpPr>
            <a:xfrm>
              <a:off x="5608701" y="2681097"/>
              <a:ext cx="110489" cy="384810"/>
              <a:chOff x="5608701" y="2681097"/>
              <a:chExt cx="110489" cy="384810"/>
            </a:xfrm>
          </p:grpSpPr>
          <p:sp>
            <p:nvSpPr>
              <p:cNvPr id="152" name="object 27"/>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3" name="object 28"/>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9" name="object 29"/>
            <p:cNvSpPr txBox="1"/>
            <p:nvPr/>
          </p:nvSpPr>
          <p:spPr>
            <a:xfrm>
              <a:off x="625068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100" name="object 30"/>
            <p:cNvGrpSpPr/>
            <p:nvPr/>
          </p:nvGrpSpPr>
          <p:grpSpPr>
            <a:xfrm>
              <a:off x="6149721" y="2681097"/>
              <a:ext cx="110489" cy="384810"/>
              <a:chOff x="6149721" y="2681097"/>
              <a:chExt cx="110489" cy="384810"/>
            </a:xfrm>
          </p:grpSpPr>
          <p:sp>
            <p:nvSpPr>
              <p:cNvPr id="150" name="object 31"/>
              <p:cNvSpPr/>
              <p:nvPr/>
            </p:nvSpPr>
            <p:spPr>
              <a:xfrm>
                <a:off x="615924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1" name="object 32"/>
              <p:cNvSpPr/>
              <p:nvPr/>
            </p:nvSpPr>
            <p:spPr>
              <a:xfrm>
                <a:off x="615924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01" name="object 33"/>
            <p:cNvGrpSpPr/>
            <p:nvPr/>
          </p:nvGrpSpPr>
          <p:grpSpPr>
            <a:xfrm>
              <a:off x="6606920" y="2681097"/>
              <a:ext cx="110489" cy="384810"/>
              <a:chOff x="6606920" y="2681097"/>
              <a:chExt cx="110489" cy="384810"/>
            </a:xfrm>
          </p:grpSpPr>
          <p:sp>
            <p:nvSpPr>
              <p:cNvPr id="148" name="object 34"/>
              <p:cNvSpPr/>
              <p:nvPr/>
            </p:nvSpPr>
            <p:spPr>
              <a:xfrm>
                <a:off x="6616445"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9" name="object 35"/>
              <p:cNvSpPr/>
              <p:nvPr/>
            </p:nvSpPr>
            <p:spPr>
              <a:xfrm>
                <a:off x="6616445"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2" name="object 36"/>
            <p:cNvSpPr txBox="1"/>
            <p:nvPr/>
          </p:nvSpPr>
          <p:spPr>
            <a:xfrm>
              <a:off x="6707123" y="2690622"/>
              <a:ext cx="365125" cy="314830"/>
            </a:xfrm>
            <a:prstGeom prst="rect">
              <a:avLst/>
            </a:prstGeom>
            <a:solidFill>
              <a:srgbClr val="D9D9D9"/>
            </a:solidFill>
            <a:ln w="19050">
              <a:solidFill>
                <a:srgbClr val="636363"/>
              </a:solidFill>
            </a:ln>
          </p:spPr>
          <p:txBody>
            <a:bodyPr vert="horz" wrap="square" lIns="0" tIns="37465" rIns="0" bIns="0" rtlCol="0">
              <a:spAutoFit/>
            </a:bodyPr>
            <a:lstStyle/>
            <a:p>
              <a:pPr marL="69215">
                <a:spcBef>
                  <a:spcPts val="295"/>
                </a:spcBef>
              </a:pPr>
              <a:r>
                <a:rPr sz="1800" b="1" spc="-155" dirty="0">
                  <a:solidFill>
                    <a:srgbClr val="636363"/>
                  </a:solidFill>
                  <a:latin typeface="Trebuchet MS"/>
                  <a:cs typeface="Trebuchet MS"/>
                </a:rPr>
                <a:t>13</a:t>
              </a:r>
              <a:endParaRPr sz="1800">
                <a:solidFill>
                  <a:prstClr val="black"/>
                </a:solidFill>
                <a:latin typeface="Trebuchet MS"/>
                <a:cs typeface="Trebuchet MS"/>
              </a:endParaRPr>
            </a:p>
          </p:txBody>
        </p:sp>
        <p:grpSp>
          <p:nvGrpSpPr>
            <p:cNvPr id="103" name="object 37"/>
            <p:cNvGrpSpPr/>
            <p:nvPr/>
          </p:nvGrpSpPr>
          <p:grpSpPr>
            <a:xfrm>
              <a:off x="7062596" y="2681097"/>
              <a:ext cx="567690" cy="384810"/>
              <a:chOff x="7062596" y="2681097"/>
              <a:chExt cx="567690" cy="384810"/>
            </a:xfrm>
          </p:grpSpPr>
          <p:sp>
            <p:nvSpPr>
              <p:cNvPr id="142" name="object 38"/>
              <p:cNvSpPr/>
              <p:nvPr/>
            </p:nvSpPr>
            <p:spPr>
              <a:xfrm>
                <a:off x="70721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3" name="object 39"/>
              <p:cNvSpPr/>
              <p:nvPr/>
            </p:nvSpPr>
            <p:spPr>
              <a:xfrm>
                <a:off x="70721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4" name="object 40"/>
              <p:cNvSpPr/>
              <p:nvPr/>
            </p:nvSpPr>
            <p:spPr>
              <a:xfrm>
                <a:off x="7163561"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145" name="object 41"/>
              <p:cNvSpPr/>
              <p:nvPr/>
            </p:nvSpPr>
            <p:spPr>
              <a:xfrm>
                <a:off x="7163561"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6" name="object 42"/>
              <p:cNvSpPr/>
              <p:nvPr/>
            </p:nvSpPr>
            <p:spPr>
              <a:xfrm>
                <a:off x="75293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7" name="object 43"/>
              <p:cNvSpPr/>
              <p:nvPr/>
            </p:nvSpPr>
            <p:spPr>
              <a:xfrm>
                <a:off x="75293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4" name="object 44"/>
            <p:cNvSpPr txBox="1"/>
            <p:nvPr/>
          </p:nvSpPr>
          <p:spPr>
            <a:xfrm>
              <a:off x="2426970"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1</a:t>
              </a:r>
              <a:endParaRPr sz="1800">
                <a:solidFill>
                  <a:prstClr val="black"/>
                </a:solidFill>
                <a:latin typeface="Trebuchet MS"/>
                <a:cs typeface="Trebuchet MS"/>
              </a:endParaRPr>
            </a:p>
          </p:txBody>
        </p:sp>
        <p:grpSp>
          <p:nvGrpSpPr>
            <p:cNvPr id="105" name="object 45"/>
            <p:cNvGrpSpPr/>
            <p:nvPr/>
          </p:nvGrpSpPr>
          <p:grpSpPr>
            <a:xfrm>
              <a:off x="2326004" y="2681097"/>
              <a:ext cx="923925" cy="384810"/>
              <a:chOff x="2326004" y="2681097"/>
              <a:chExt cx="923925" cy="384810"/>
            </a:xfrm>
          </p:grpSpPr>
          <p:sp>
            <p:nvSpPr>
              <p:cNvPr id="138" name="object 46"/>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9" name="object 47"/>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0" name="object 48"/>
              <p:cNvSpPr/>
              <p:nvPr/>
            </p:nvSpPr>
            <p:spPr>
              <a:xfrm>
                <a:off x="2335530" y="2690621"/>
                <a:ext cx="914400" cy="365760"/>
              </a:xfrm>
              <a:custGeom>
                <a:avLst/>
                <a:gdLst/>
                <a:ahLst/>
                <a:cxnLst/>
                <a:rect l="l" t="t" r="r" b="b"/>
                <a:pathLst>
                  <a:path w="914400" h="365760">
                    <a:moveTo>
                      <a:pt x="91440" y="0"/>
                    </a:moveTo>
                    <a:lnTo>
                      <a:pt x="0" y="0"/>
                    </a:lnTo>
                    <a:lnTo>
                      <a:pt x="0" y="365760"/>
                    </a:lnTo>
                    <a:lnTo>
                      <a:pt x="91440" y="365760"/>
                    </a:lnTo>
                    <a:lnTo>
                      <a:pt x="91440" y="0"/>
                    </a:lnTo>
                    <a:close/>
                  </a:path>
                  <a:path w="914400" h="365760">
                    <a:moveTo>
                      <a:pt x="914400" y="0"/>
                    </a:moveTo>
                    <a:lnTo>
                      <a:pt x="548640" y="0"/>
                    </a:lnTo>
                    <a:lnTo>
                      <a:pt x="548640" y="365760"/>
                    </a:lnTo>
                    <a:lnTo>
                      <a:pt x="914400" y="365760"/>
                    </a:lnTo>
                    <a:lnTo>
                      <a:pt x="914400" y="0"/>
                    </a:lnTo>
                    <a:close/>
                  </a:path>
                </a:pathLst>
              </a:custGeom>
              <a:solidFill>
                <a:srgbClr val="D9D9D9"/>
              </a:solidFill>
            </p:spPr>
            <p:txBody>
              <a:bodyPr wrap="square" lIns="0" tIns="0" rIns="0" bIns="0" rtlCol="0"/>
              <a:lstStyle/>
              <a:p>
                <a:endParaRPr>
                  <a:solidFill>
                    <a:prstClr val="black"/>
                  </a:solidFill>
                </a:endParaRPr>
              </a:p>
            </p:txBody>
          </p:sp>
          <p:sp>
            <p:nvSpPr>
              <p:cNvPr id="141" name="object 49"/>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6" name="object 50"/>
            <p:cNvSpPr txBox="1"/>
            <p:nvPr/>
          </p:nvSpPr>
          <p:spPr>
            <a:xfrm>
              <a:off x="2884170" y="2690622"/>
              <a:ext cx="365760" cy="314830"/>
            </a:xfrm>
            <a:prstGeom prst="rect">
              <a:avLst/>
            </a:prstGeom>
            <a:ln w="19049">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3</a:t>
              </a:r>
              <a:endParaRPr sz="1800">
                <a:solidFill>
                  <a:prstClr val="black"/>
                </a:solidFill>
                <a:latin typeface="Trebuchet MS"/>
                <a:cs typeface="Trebuchet MS"/>
              </a:endParaRPr>
            </a:p>
          </p:txBody>
        </p:sp>
        <p:grpSp>
          <p:nvGrpSpPr>
            <p:cNvPr id="107" name="object 51"/>
            <p:cNvGrpSpPr/>
            <p:nvPr/>
          </p:nvGrpSpPr>
          <p:grpSpPr>
            <a:xfrm>
              <a:off x="3240404" y="2681097"/>
              <a:ext cx="566420" cy="384810"/>
              <a:chOff x="3240404" y="2681097"/>
              <a:chExt cx="566420" cy="384810"/>
            </a:xfrm>
          </p:grpSpPr>
          <p:sp>
            <p:nvSpPr>
              <p:cNvPr id="132" name="object 52"/>
              <p:cNvSpPr/>
              <p:nvPr/>
            </p:nvSpPr>
            <p:spPr>
              <a:xfrm>
                <a:off x="3249929" y="2690622"/>
                <a:ext cx="91440" cy="365760"/>
              </a:xfrm>
              <a:custGeom>
                <a:avLst/>
                <a:gdLst/>
                <a:ahLst/>
                <a:cxnLst/>
                <a:rect l="l" t="t" r="r" b="b"/>
                <a:pathLst>
                  <a:path w="91439"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33" name="object 53"/>
              <p:cNvSpPr/>
              <p:nvPr/>
            </p:nvSpPr>
            <p:spPr>
              <a:xfrm>
                <a:off x="3249929" y="269062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34" name="object 54"/>
              <p:cNvSpPr/>
              <p:nvPr/>
            </p:nvSpPr>
            <p:spPr>
              <a:xfrm>
                <a:off x="33413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135" name="object 55"/>
              <p:cNvSpPr/>
              <p:nvPr/>
            </p:nvSpPr>
            <p:spPr>
              <a:xfrm>
                <a:off x="3341369"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36" name="object 56"/>
              <p:cNvSpPr/>
              <p:nvPr/>
            </p:nvSpPr>
            <p:spPr>
              <a:xfrm>
                <a:off x="3705605"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7" name="object 57"/>
              <p:cNvSpPr/>
              <p:nvPr/>
            </p:nvSpPr>
            <p:spPr>
              <a:xfrm>
                <a:off x="3705605"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8" name="object 58"/>
            <p:cNvSpPr txBox="1"/>
            <p:nvPr/>
          </p:nvSpPr>
          <p:spPr>
            <a:xfrm>
              <a:off x="4338828" y="1564386"/>
              <a:ext cx="365125"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a:cs typeface="Trebuchet MS"/>
                </a:rPr>
                <a:t>5</a:t>
              </a:r>
              <a:endParaRPr sz="1800">
                <a:solidFill>
                  <a:prstClr val="black"/>
                </a:solidFill>
                <a:latin typeface="Trebuchet MS"/>
                <a:cs typeface="Trebuchet MS"/>
              </a:endParaRPr>
            </a:p>
          </p:txBody>
        </p:sp>
        <p:grpSp>
          <p:nvGrpSpPr>
            <p:cNvPr id="109" name="object 59"/>
            <p:cNvGrpSpPr/>
            <p:nvPr/>
          </p:nvGrpSpPr>
          <p:grpSpPr>
            <a:xfrm>
              <a:off x="4694301" y="1554861"/>
              <a:ext cx="110489" cy="384810"/>
              <a:chOff x="4694301" y="1554861"/>
              <a:chExt cx="110489" cy="384810"/>
            </a:xfrm>
          </p:grpSpPr>
          <p:sp>
            <p:nvSpPr>
              <p:cNvPr id="130" name="object 60"/>
              <p:cNvSpPr/>
              <p:nvPr/>
            </p:nvSpPr>
            <p:spPr>
              <a:xfrm>
                <a:off x="47038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1" name="object 61"/>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10" name="object 62"/>
            <p:cNvGrpSpPr/>
            <p:nvPr/>
          </p:nvGrpSpPr>
          <p:grpSpPr>
            <a:xfrm>
              <a:off x="292861" y="1554861"/>
              <a:ext cx="4056379" cy="2538730"/>
              <a:chOff x="292861" y="1554861"/>
              <a:chExt cx="4056379" cy="2538730"/>
            </a:xfrm>
          </p:grpSpPr>
          <p:sp>
            <p:nvSpPr>
              <p:cNvPr id="122" name="object 63"/>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23" name="object 64"/>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24" name="object 65"/>
              <p:cNvSpPr/>
              <p:nvPr/>
            </p:nvSpPr>
            <p:spPr>
              <a:xfrm>
                <a:off x="2792729" y="2873502"/>
                <a:ext cx="429895" cy="922019"/>
              </a:xfrm>
              <a:custGeom>
                <a:avLst/>
                <a:gdLst/>
                <a:ahLst/>
                <a:cxnLst/>
                <a:rect l="l" t="t" r="r" b="b"/>
                <a:pathLst>
                  <a:path w="429894" h="922020">
                    <a:moveTo>
                      <a:pt x="429640" y="921639"/>
                    </a:moveTo>
                    <a:lnTo>
                      <a:pt x="0"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125" name="object 66"/>
              <p:cNvSpPr/>
              <p:nvPr/>
            </p:nvSpPr>
            <p:spPr>
              <a:xfrm>
                <a:off x="323799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126" name="object 67"/>
              <p:cNvSpPr/>
              <p:nvPr/>
            </p:nvSpPr>
            <p:spPr>
              <a:xfrm>
                <a:off x="314705" y="2873502"/>
                <a:ext cx="2112645" cy="922019"/>
              </a:xfrm>
              <a:custGeom>
                <a:avLst/>
                <a:gdLst/>
                <a:ahLst/>
                <a:cxnLst/>
                <a:rect l="l" t="t" r="r" b="b"/>
                <a:pathLst>
                  <a:path w="2112645" h="922020">
                    <a:moveTo>
                      <a:pt x="0" y="921639"/>
                    </a:moveTo>
                    <a:lnTo>
                      <a:pt x="2112391"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127" name="object 68"/>
              <p:cNvSpPr/>
              <p:nvPr/>
            </p:nvSpPr>
            <p:spPr>
              <a:xfrm>
                <a:off x="29921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128" name="object 69"/>
              <p:cNvSpPr/>
              <p:nvPr/>
            </p:nvSpPr>
            <p:spPr>
              <a:xfrm>
                <a:off x="305561" y="3550158"/>
                <a:ext cx="2926080" cy="530860"/>
              </a:xfrm>
              <a:custGeom>
                <a:avLst/>
                <a:gdLst/>
                <a:ahLst/>
                <a:cxnLst/>
                <a:rect l="l" t="t" r="r" b="b"/>
                <a:pathLst>
                  <a:path w="2926080" h="530860">
                    <a:moveTo>
                      <a:pt x="2926080" y="0"/>
                    </a:moveTo>
                    <a:lnTo>
                      <a:pt x="0" y="0"/>
                    </a:lnTo>
                    <a:lnTo>
                      <a:pt x="0" y="530352"/>
                    </a:lnTo>
                    <a:lnTo>
                      <a:pt x="2926080" y="530352"/>
                    </a:lnTo>
                    <a:lnTo>
                      <a:pt x="2926080" y="0"/>
                    </a:lnTo>
                    <a:close/>
                  </a:path>
                </a:pathLst>
              </a:custGeom>
              <a:solidFill>
                <a:srgbClr val="FFFFFF"/>
              </a:solidFill>
            </p:spPr>
            <p:txBody>
              <a:bodyPr wrap="square" lIns="0" tIns="0" rIns="0" bIns="0" rtlCol="0"/>
              <a:lstStyle/>
              <a:p>
                <a:endParaRPr>
                  <a:solidFill>
                    <a:prstClr val="black"/>
                  </a:solidFill>
                </a:endParaRPr>
              </a:p>
            </p:txBody>
          </p:sp>
          <p:sp>
            <p:nvSpPr>
              <p:cNvPr id="129" name="object 70"/>
              <p:cNvSpPr/>
              <p:nvPr/>
            </p:nvSpPr>
            <p:spPr>
              <a:xfrm>
                <a:off x="305561" y="3550158"/>
                <a:ext cx="2926080" cy="530860"/>
              </a:xfrm>
              <a:custGeom>
                <a:avLst/>
                <a:gdLst/>
                <a:ahLst/>
                <a:cxnLst/>
                <a:rect l="l" t="t" r="r" b="b"/>
                <a:pathLst>
                  <a:path w="2926080" h="530860">
                    <a:moveTo>
                      <a:pt x="0" y="530352"/>
                    </a:moveTo>
                    <a:lnTo>
                      <a:pt x="2926080" y="530352"/>
                    </a:lnTo>
                    <a:lnTo>
                      <a:pt x="2926080" y="0"/>
                    </a:lnTo>
                    <a:lnTo>
                      <a:pt x="0" y="0"/>
                    </a:lnTo>
                    <a:lnTo>
                      <a:pt x="0" y="530352"/>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111" name="object 71"/>
            <p:cNvSpPr txBox="1"/>
            <p:nvPr/>
          </p:nvSpPr>
          <p:spPr>
            <a:xfrm>
              <a:off x="4795265" y="1564386"/>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112" name="object 72"/>
            <p:cNvGrpSpPr/>
            <p:nvPr/>
          </p:nvGrpSpPr>
          <p:grpSpPr>
            <a:xfrm>
              <a:off x="5151501" y="1554861"/>
              <a:ext cx="1070610" cy="1143635"/>
              <a:chOff x="5151501" y="1554861"/>
              <a:chExt cx="1070610" cy="1143635"/>
            </a:xfrm>
          </p:grpSpPr>
          <p:sp>
            <p:nvSpPr>
              <p:cNvPr id="115" name="object 73"/>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16" name="object 74"/>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17" name="object 75"/>
              <p:cNvSpPr/>
              <p:nvPr/>
            </p:nvSpPr>
            <p:spPr>
              <a:xfrm>
                <a:off x="5252466" y="1564386"/>
                <a:ext cx="365760" cy="365760"/>
              </a:xfrm>
              <a:custGeom>
                <a:avLst/>
                <a:gdLst/>
                <a:ahLst/>
                <a:cxnLst/>
                <a:rect l="l" t="t" r="r" b="b"/>
                <a:pathLst>
                  <a:path w="365760" h="365760">
                    <a:moveTo>
                      <a:pt x="365760" y="0"/>
                    </a:moveTo>
                    <a:lnTo>
                      <a:pt x="0" y="0"/>
                    </a:lnTo>
                    <a:lnTo>
                      <a:pt x="0" y="365759"/>
                    </a:lnTo>
                    <a:lnTo>
                      <a:pt x="365760" y="365759"/>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118" name="object 76"/>
              <p:cNvSpPr/>
              <p:nvPr/>
            </p:nvSpPr>
            <p:spPr>
              <a:xfrm>
                <a:off x="5252466" y="156438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19" name="object 77"/>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20" name="object 78"/>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21" name="object 79"/>
              <p:cNvSpPr/>
              <p:nvPr/>
            </p:nvSpPr>
            <p:spPr>
              <a:xfrm>
                <a:off x="5650992" y="2449702"/>
                <a:ext cx="571500" cy="248285"/>
              </a:xfrm>
              <a:custGeom>
                <a:avLst/>
                <a:gdLst/>
                <a:ahLst/>
                <a:cxnLst/>
                <a:rect l="l" t="t" r="r" b="b"/>
                <a:pathLst>
                  <a:path w="571500" h="248285">
                    <a:moveTo>
                      <a:pt x="289179" y="0"/>
                    </a:moveTo>
                    <a:lnTo>
                      <a:pt x="248412" y="3175"/>
                    </a:lnTo>
                    <a:lnTo>
                      <a:pt x="208280" y="12319"/>
                    </a:lnTo>
                    <a:lnTo>
                      <a:pt x="157861" y="32258"/>
                    </a:lnTo>
                    <a:lnTo>
                      <a:pt x="111760" y="60071"/>
                    </a:lnTo>
                    <a:lnTo>
                      <a:pt x="71374" y="94234"/>
                    </a:lnTo>
                    <a:lnTo>
                      <a:pt x="38608" y="133477"/>
                    </a:lnTo>
                    <a:lnTo>
                      <a:pt x="14605" y="177292"/>
                    </a:lnTo>
                    <a:lnTo>
                      <a:pt x="1650" y="224155"/>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5" y="48387"/>
                    </a:lnTo>
                    <a:lnTo>
                      <a:pt x="266700" y="39243"/>
                    </a:lnTo>
                    <a:lnTo>
                      <a:pt x="290068" y="37973"/>
                    </a:lnTo>
                    <a:lnTo>
                      <a:pt x="435774" y="37973"/>
                    </a:lnTo>
                    <a:lnTo>
                      <a:pt x="419608" y="29718"/>
                    </a:lnTo>
                    <a:lnTo>
                      <a:pt x="369188" y="11049"/>
                    </a:lnTo>
                    <a:lnTo>
                      <a:pt x="329819" y="2794"/>
                    </a:lnTo>
                    <a:lnTo>
                      <a:pt x="302768" y="254"/>
                    </a:lnTo>
                    <a:lnTo>
                      <a:pt x="289179" y="0"/>
                    </a:lnTo>
                    <a:close/>
                  </a:path>
                  <a:path w="571500" h="248285">
                    <a:moveTo>
                      <a:pt x="498050" y="136496"/>
                    </a:moveTo>
                    <a:lnTo>
                      <a:pt x="464820" y="149733"/>
                    </a:lnTo>
                    <a:lnTo>
                      <a:pt x="560197" y="234823"/>
                    </a:lnTo>
                    <a:lnTo>
                      <a:pt x="566934" y="155321"/>
                    </a:lnTo>
                    <a:lnTo>
                      <a:pt x="508254" y="155321"/>
                    </a:lnTo>
                    <a:lnTo>
                      <a:pt x="498050" y="136496"/>
                    </a:lnTo>
                    <a:close/>
                  </a:path>
                  <a:path w="571500" h="248285">
                    <a:moveTo>
                      <a:pt x="533695" y="122298"/>
                    </a:moveTo>
                    <a:lnTo>
                      <a:pt x="498050" y="136496"/>
                    </a:lnTo>
                    <a:lnTo>
                      <a:pt x="508254" y="155321"/>
                    </a:lnTo>
                    <a:lnTo>
                      <a:pt x="541782" y="137287"/>
                    </a:lnTo>
                    <a:lnTo>
                      <a:pt x="533695" y="122298"/>
                    </a:lnTo>
                    <a:close/>
                  </a:path>
                  <a:path w="571500" h="248285">
                    <a:moveTo>
                      <a:pt x="570992" y="107442"/>
                    </a:moveTo>
                    <a:lnTo>
                      <a:pt x="533695" y="122298"/>
                    </a:lnTo>
                    <a:lnTo>
                      <a:pt x="541782" y="137287"/>
                    </a:lnTo>
                    <a:lnTo>
                      <a:pt x="508254" y="155321"/>
                    </a:lnTo>
                    <a:lnTo>
                      <a:pt x="566934" y="155321"/>
                    </a:lnTo>
                    <a:lnTo>
                      <a:pt x="570992" y="107442"/>
                    </a:lnTo>
                    <a:close/>
                  </a:path>
                  <a:path w="571500" h="248285">
                    <a:moveTo>
                      <a:pt x="494805" y="130510"/>
                    </a:moveTo>
                    <a:lnTo>
                      <a:pt x="498050" y="136496"/>
                    </a:lnTo>
                    <a:lnTo>
                      <a:pt x="508500" y="132334"/>
                    </a:lnTo>
                    <a:lnTo>
                      <a:pt x="496570" y="132334"/>
                    </a:lnTo>
                    <a:lnTo>
                      <a:pt x="494805" y="130510"/>
                    </a:lnTo>
                    <a:close/>
                  </a:path>
                  <a:path w="571500" h="248285">
                    <a:moveTo>
                      <a:pt x="493522" y="128143"/>
                    </a:moveTo>
                    <a:lnTo>
                      <a:pt x="494805" y="130510"/>
                    </a:lnTo>
                    <a:lnTo>
                      <a:pt x="496570" y="132334"/>
                    </a:lnTo>
                    <a:lnTo>
                      <a:pt x="493522" y="128143"/>
                    </a:lnTo>
                    <a:close/>
                  </a:path>
                  <a:path w="571500" h="248285">
                    <a:moveTo>
                      <a:pt x="519021" y="128143"/>
                    </a:moveTo>
                    <a:lnTo>
                      <a:pt x="493522" y="128143"/>
                    </a:lnTo>
                    <a:lnTo>
                      <a:pt x="496570" y="132334"/>
                    </a:lnTo>
                    <a:lnTo>
                      <a:pt x="508500" y="132334"/>
                    </a:lnTo>
                    <a:lnTo>
                      <a:pt x="519021" y="128143"/>
                    </a:lnTo>
                    <a:close/>
                  </a:path>
                  <a:path w="571500" h="248285">
                    <a:moveTo>
                      <a:pt x="435774" y="37973"/>
                    </a:moveTo>
                    <a:lnTo>
                      <a:pt x="290068" y="37973"/>
                    </a:lnTo>
                    <a:lnTo>
                      <a:pt x="301879" y="38354"/>
                    </a:lnTo>
                    <a:lnTo>
                      <a:pt x="313563" y="39243"/>
                    </a:lnTo>
                    <a:lnTo>
                      <a:pt x="360425" y="48260"/>
                    </a:lnTo>
                    <a:lnTo>
                      <a:pt x="405003" y="64897"/>
                    </a:lnTo>
                    <a:lnTo>
                      <a:pt x="445770" y="88138"/>
                    </a:lnTo>
                    <a:lnTo>
                      <a:pt x="481330" y="116586"/>
                    </a:lnTo>
                    <a:lnTo>
                      <a:pt x="494805" y="130510"/>
                    </a:lnTo>
                    <a:lnTo>
                      <a:pt x="493522" y="128143"/>
                    </a:lnTo>
                    <a:lnTo>
                      <a:pt x="519021" y="128143"/>
                    </a:lnTo>
                    <a:lnTo>
                      <a:pt x="533695" y="122298"/>
                    </a:lnTo>
                    <a:lnTo>
                      <a:pt x="527050" y="109982"/>
                    </a:lnTo>
                    <a:lnTo>
                      <a:pt x="526161" y="108458"/>
                    </a:lnTo>
                    <a:lnTo>
                      <a:pt x="525145" y="107061"/>
                    </a:lnTo>
                    <a:lnTo>
                      <a:pt x="523875" y="105791"/>
                    </a:lnTo>
                    <a:lnTo>
                      <a:pt x="506349" y="87884"/>
                    </a:lnTo>
                    <a:lnTo>
                      <a:pt x="486918" y="70993"/>
                    </a:lnTo>
                    <a:lnTo>
                      <a:pt x="465963" y="55753"/>
                    </a:lnTo>
                    <a:lnTo>
                      <a:pt x="443484" y="41910"/>
                    </a:lnTo>
                    <a:lnTo>
                      <a:pt x="435774" y="37973"/>
                    </a:lnTo>
                    <a:close/>
                  </a:path>
                </a:pathLst>
              </a:custGeom>
              <a:solidFill>
                <a:srgbClr val="636363"/>
              </a:solidFill>
            </p:spPr>
            <p:txBody>
              <a:bodyPr wrap="square" lIns="0" tIns="0" rIns="0" bIns="0" rtlCol="0"/>
              <a:lstStyle/>
              <a:p>
                <a:endParaRPr>
                  <a:solidFill>
                    <a:prstClr val="black"/>
                  </a:solidFill>
                </a:endParaRPr>
              </a:p>
            </p:txBody>
          </p:sp>
        </p:grpSp>
        <p:sp>
          <p:nvSpPr>
            <p:cNvPr id="113" name="object 80"/>
            <p:cNvSpPr txBox="1"/>
            <p:nvPr/>
          </p:nvSpPr>
          <p:spPr>
            <a:xfrm>
              <a:off x="228701" y="1259585"/>
              <a:ext cx="3378835" cy="391160"/>
            </a:xfrm>
            <a:prstGeom prst="rect">
              <a:avLst/>
            </a:prstGeom>
          </p:spPr>
          <p:txBody>
            <a:bodyPr vert="horz" wrap="square" lIns="0" tIns="12700" rIns="0" bIns="0" rtlCol="0">
              <a:spAutoFit/>
            </a:bodyPr>
            <a:lstStyle/>
            <a:p>
              <a:pPr marL="12700">
                <a:spcBef>
                  <a:spcPts val="100"/>
                </a:spcBef>
              </a:pPr>
              <a:r>
                <a:rPr b="1" spc="120" dirty="0">
                  <a:solidFill>
                    <a:srgbClr val="636363"/>
                  </a:solidFill>
                  <a:latin typeface="Trebuchet MS"/>
                  <a:cs typeface="Trebuchet MS"/>
                </a:rPr>
                <a:t>Insert</a:t>
              </a:r>
              <a:r>
                <a:rPr b="1" spc="445" dirty="0">
                  <a:solidFill>
                    <a:srgbClr val="636363"/>
                  </a:solidFill>
                  <a:latin typeface="Trebuchet MS"/>
                  <a:cs typeface="Trebuchet MS"/>
                </a:rPr>
                <a:t> </a:t>
              </a:r>
              <a:r>
                <a:rPr b="1" spc="45" dirty="0">
                  <a:solidFill>
                    <a:srgbClr val="636363"/>
                  </a:solidFill>
                  <a:latin typeface="Trebuchet MS"/>
                  <a:cs typeface="Trebuchet MS"/>
                </a:rPr>
                <a:t>&lt;6,</a:t>
              </a:r>
              <a:r>
                <a:rPr b="1" spc="45" dirty="0">
                  <a:solidFill>
                    <a:srgbClr val="EE3D42"/>
                  </a:solidFill>
                  <a:latin typeface="Trebuchet MS"/>
                  <a:cs typeface="Trebuchet MS"/>
                </a:rPr>
                <a:t>(Page,Slot)</a:t>
              </a:r>
              <a:r>
                <a:rPr b="1" spc="45" dirty="0">
                  <a:solidFill>
                    <a:srgbClr val="636363"/>
                  </a:solidFill>
                  <a:latin typeface="Trebuchet MS"/>
                  <a:cs typeface="Trebuchet MS"/>
                </a:rPr>
                <a:t>&gt;</a:t>
              </a:r>
              <a:endParaRPr dirty="0">
                <a:solidFill>
                  <a:prstClr val="black"/>
                </a:solidFill>
                <a:latin typeface="Trebuchet MS"/>
                <a:cs typeface="Trebuchet MS"/>
              </a:endParaRPr>
            </a:p>
          </p:txBody>
        </p:sp>
        <p:sp>
          <p:nvSpPr>
            <p:cNvPr id="114" name="object 81"/>
            <p:cNvSpPr txBox="1"/>
            <p:nvPr/>
          </p:nvSpPr>
          <p:spPr>
            <a:xfrm>
              <a:off x="333552" y="3607875"/>
              <a:ext cx="2870835" cy="452755"/>
            </a:xfrm>
            <a:prstGeom prst="rect">
              <a:avLst/>
            </a:prstGeom>
          </p:spPr>
          <p:txBody>
            <a:bodyPr vert="horz" wrap="square" lIns="0" tIns="0" rIns="0" bIns="0" rtlCol="0">
              <a:spAutoFit/>
            </a:bodyPr>
            <a:lstStyle/>
            <a:p>
              <a:pPr marL="12700">
                <a:lnSpc>
                  <a:spcPts val="3495"/>
                </a:lnSpc>
              </a:pPr>
              <a:r>
                <a:rPr sz="3200" b="1" spc="-95" dirty="0">
                  <a:solidFill>
                    <a:srgbClr val="EE3D42"/>
                  </a:solidFill>
                  <a:latin typeface="Trebuchet MS"/>
                  <a:cs typeface="Trebuchet MS"/>
                </a:rPr>
                <a:t>&lt;Key,RecordId&gt;</a:t>
              </a:r>
              <a:endParaRPr sz="3200" dirty="0">
                <a:solidFill>
                  <a:prstClr val="black"/>
                </a:solidFill>
                <a:latin typeface="Trebuchet MS"/>
                <a:cs typeface="Trebuchet MS"/>
              </a:endParaRPr>
            </a:p>
          </p:txBody>
        </p:sp>
      </p:grpSp>
      <p:sp>
        <p:nvSpPr>
          <p:cNvPr id="82" name="矩形 81">
            <a:extLst>
              <a:ext uri="{FF2B5EF4-FFF2-40B4-BE49-F238E27FC236}">
                <a16:creationId xmlns:a16="http://schemas.microsoft.com/office/drawing/2014/main" id="{D9E10503-29F2-4D29-9696-3DFCD6D3B417}"/>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9134309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9"/>
            <a:ext cx="8229600" cy="658811"/>
          </a:xfrm>
        </p:spPr>
        <p:txBody>
          <a:bodyPr/>
          <a:lstStyle/>
          <a:p>
            <a:r>
              <a:rPr kumimoji="1" lang="en-US" altLang="zh-CN" dirty="0"/>
              <a:t>B+</a:t>
            </a:r>
            <a:r>
              <a:rPr kumimoji="1" lang="zh-CN" altLang="en-US" dirty="0"/>
              <a:t>树重复建</a:t>
            </a:r>
            <a:r>
              <a:rPr kumimoji="1" lang="en-US" altLang="zh-CN" dirty="0"/>
              <a:t>——</a:t>
            </a:r>
            <a:r>
              <a:rPr kumimoji="1" lang="zh-CN" altLang="en-US" dirty="0"/>
              <a:t>附加记录</a:t>
            </a:r>
            <a:r>
              <a:rPr kumimoji="1" lang="en-US" altLang="zh-CN" dirty="0"/>
              <a:t>ID</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61</a:t>
            </a:fld>
            <a:endParaRPr lang="zh-CN" altLang="en-US">
              <a:solidFill>
                <a:srgbClr val="04617B">
                  <a:shade val="90000"/>
                </a:srgbClr>
              </a:solidFill>
            </a:endParaRPr>
          </a:p>
        </p:txBody>
      </p:sp>
      <p:grpSp>
        <p:nvGrpSpPr>
          <p:cNvPr id="178" name="组 177"/>
          <p:cNvGrpSpPr/>
          <p:nvPr/>
        </p:nvGrpSpPr>
        <p:grpSpPr>
          <a:xfrm>
            <a:off x="228701" y="2116835"/>
            <a:ext cx="8896884" cy="2834006"/>
            <a:chOff x="228701" y="1259585"/>
            <a:chExt cx="8896884" cy="2834006"/>
          </a:xfrm>
        </p:grpSpPr>
        <p:sp>
          <p:nvSpPr>
            <p:cNvPr id="179" name="object 5"/>
            <p:cNvSpPr/>
            <p:nvPr/>
          </p:nvSpPr>
          <p:spPr>
            <a:xfrm>
              <a:off x="2598801" y="1929510"/>
              <a:ext cx="2169795" cy="762000"/>
            </a:xfrm>
            <a:custGeom>
              <a:avLst/>
              <a:gdLst/>
              <a:ahLst/>
              <a:cxnLst/>
              <a:rect l="l" t="t" r="r" b="b"/>
              <a:pathLst>
                <a:path w="2169795" h="762000">
                  <a:moveTo>
                    <a:pt x="1713230" y="1270"/>
                  </a:moveTo>
                  <a:lnTo>
                    <a:pt x="1675130" y="0"/>
                  </a:lnTo>
                  <a:lnTo>
                    <a:pt x="1674876" y="9017"/>
                  </a:lnTo>
                  <a:lnTo>
                    <a:pt x="1673987" y="16383"/>
                  </a:lnTo>
                  <a:lnTo>
                    <a:pt x="1657985" y="63627"/>
                  </a:lnTo>
                  <a:lnTo>
                    <a:pt x="1623568" y="111252"/>
                  </a:lnTo>
                  <a:lnTo>
                    <a:pt x="1590929" y="142875"/>
                  </a:lnTo>
                  <a:lnTo>
                    <a:pt x="1550797" y="173863"/>
                  </a:lnTo>
                  <a:lnTo>
                    <a:pt x="1504188" y="203454"/>
                  </a:lnTo>
                  <a:lnTo>
                    <a:pt x="1451483" y="231648"/>
                  </a:lnTo>
                  <a:lnTo>
                    <a:pt x="1393317" y="257810"/>
                  </a:lnTo>
                  <a:lnTo>
                    <a:pt x="1330579" y="281813"/>
                  </a:lnTo>
                  <a:lnTo>
                    <a:pt x="1263777" y="303276"/>
                  </a:lnTo>
                  <a:lnTo>
                    <a:pt x="1193546" y="321691"/>
                  </a:lnTo>
                  <a:lnTo>
                    <a:pt x="1120521" y="337185"/>
                  </a:lnTo>
                  <a:lnTo>
                    <a:pt x="1045337" y="349123"/>
                  </a:lnTo>
                  <a:lnTo>
                    <a:pt x="1007237" y="353695"/>
                  </a:lnTo>
                  <a:lnTo>
                    <a:pt x="968629" y="357251"/>
                  </a:lnTo>
                  <a:lnTo>
                    <a:pt x="930021" y="359918"/>
                  </a:lnTo>
                  <a:lnTo>
                    <a:pt x="891032" y="361442"/>
                  </a:lnTo>
                  <a:lnTo>
                    <a:pt x="812927" y="362712"/>
                  </a:lnTo>
                  <a:lnTo>
                    <a:pt x="773176" y="364363"/>
                  </a:lnTo>
                  <a:lnTo>
                    <a:pt x="733425" y="367030"/>
                  </a:lnTo>
                  <a:lnTo>
                    <a:pt x="693915" y="370713"/>
                  </a:lnTo>
                  <a:lnTo>
                    <a:pt x="654812" y="375539"/>
                  </a:lnTo>
                  <a:lnTo>
                    <a:pt x="616077" y="381127"/>
                  </a:lnTo>
                  <a:lnTo>
                    <a:pt x="577723" y="387731"/>
                  </a:lnTo>
                  <a:lnTo>
                    <a:pt x="540004" y="395097"/>
                  </a:lnTo>
                  <a:lnTo>
                    <a:pt x="466344" y="412623"/>
                  </a:lnTo>
                  <a:lnTo>
                    <a:pt x="395859" y="433197"/>
                  </a:lnTo>
                  <a:lnTo>
                    <a:pt x="329057" y="456565"/>
                  </a:lnTo>
                  <a:lnTo>
                    <a:pt x="266446" y="482600"/>
                  </a:lnTo>
                  <a:lnTo>
                    <a:pt x="208788" y="510921"/>
                  </a:lnTo>
                  <a:lnTo>
                    <a:pt x="156464" y="541401"/>
                  </a:lnTo>
                  <a:lnTo>
                    <a:pt x="110236" y="573786"/>
                  </a:lnTo>
                  <a:lnTo>
                    <a:pt x="70485" y="607822"/>
                  </a:lnTo>
                  <a:lnTo>
                    <a:pt x="53340" y="625475"/>
                  </a:lnTo>
                  <a:lnTo>
                    <a:pt x="52324" y="626491"/>
                  </a:lnTo>
                  <a:lnTo>
                    <a:pt x="50800" y="628777"/>
                  </a:lnTo>
                  <a:lnTo>
                    <a:pt x="38201" y="649401"/>
                  </a:lnTo>
                  <a:lnTo>
                    <a:pt x="0" y="634238"/>
                  </a:lnTo>
                  <a:lnTo>
                    <a:pt x="11049" y="761619"/>
                  </a:lnTo>
                  <a:lnTo>
                    <a:pt x="98907" y="683006"/>
                  </a:lnTo>
                  <a:lnTo>
                    <a:pt x="106299" y="676402"/>
                  </a:lnTo>
                  <a:lnTo>
                    <a:pt x="74142" y="663651"/>
                  </a:lnTo>
                  <a:lnTo>
                    <a:pt x="81292" y="651891"/>
                  </a:lnTo>
                  <a:lnTo>
                    <a:pt x="82207" y="650392"/>
                  </a:lnTo>
                  <a:lnTo>
                    <a:pt x="113538" y="620141"/>
                  </a:lnTo>
                  <a:lnTo>
                    <a:pt x="153797" y="589026"/>
                  </a:lnTo>
                  <a:lnTo>
                    <a:pt x="200406" y="559181"/>
                  </a:lnTo>
                  <a:lnTo>
                    <a:pt x="253238" y="530860"/>
                  </a:lnTo>
                  <a:lnTo>
                    <a:pt x="311277" y="504698"/>
                  </a:lnTo>
                  <a:lnTo>
                    <a:pt x="374142" y="480695"/>
                  </a:lnTo>
                  <a:lnTo>
                    <a:pt x="440817" y="459232"/>
                  </a:lnTo>
                  <a:lnTo>
                    <a:pt x="511175" y="440563"/>
                  </a:lnTo>
                  <a:lnTo>
                    <a:pt x="584200" y="425323"/>
                  </a:lnTo>
                  <a:lnTo>
                    <a:pt x="659257" y="413258"/>
                  </a:lnTo>
                  <a:lnTo>
                    <a:pt x="697484" y="408686"/>
                  </a:lnTo>
                  <a:lnTo>
                    <a:pt x="735965" y="405003"/>
                  </a:lnTo>
                  <a:lnTo>
                    <a:pt x="774700" y="402336"/>
                  </a:lnTo>
                  <a:lnTo>
                    <a:pt x="813562" y="400812"/>
                  </a:lnTo>
                  <a:lnTo>
                    <a:pt x="892556" y="399542"/>
                  </a:lnTo>
                  <a:lnTo>
                    <a:pt x="932561" y="397891"/>
                  </a:lnTo>
                  <a:lnTo>
                    <a:pt x="972185" y="395224"/>
                  </a:lnTo>
                  <a:lnTo>
                    <a:pt x="1011682" y="391541"/>
                  </a:lnTo>
                  <a:lnTo>
                    <a:pt x="1050925" y="386715"/>
                  </a:lnTo>
                  <a:lnTo>
                    <a:pt x="1089660" y="381127"/>
                  </a:lnTo>
                  <a:lnTo>
                    <a:pt x="1128014" y="374523"/>
                  </a:lnTo>
                  <a:lnTo>
                    <a:pt x="1165733" y="367030"/>
                  </a:lnTo>
                  <a:lnTo>
                    <a:pt x="1202944" y="358648"/>
                  </a:lnTo>
                  <a:lnTo>
                    <a:pt x="1274953" y="339598"/>
                  </a:lnTo>
                  <a:lnTo>
                    <a:pt x="1343787" y="317627"/>
                  </a:lnTo>
                  <a:lnTo>
                    <a:pt x="1408557" y="292862"/>
                  </a:lnTo>
                  <a:lnTo>
                    <a:pt x="1468882" y="265557"/>
                  </a:lnTo>
                  <a:lnTo>
                    <a:pt x="1524000" y="235966"/>
                  </a:lnTo>
                  <a:lnTo>
                    <a:pt x="1573403" y="204470"/>
                  </a:lnTo>
                  <a:lnTo>
                    <a:pt x="1616583" y="171069"/>
                  </a:lnTo>
                  <a:lnTo>
                    <a:pt x="1652778" y="135763"/>
                  </a:lnTo>
                  <a:lnTo>
                    <a:pt x="1681353" y="98806"/>
                  </a:lnTo>
                  <a:lnTo>
                    <a:pt x="1701292" y="60579"/>
                  </a:lnTo>
                  <a:lnTo>
                    <a:pt x="1711960" y="20447"/>
                  </a:lnTo>
                  <a:lnTo>
                    <a:pt x="1712976" y="10160"/>
                  </a:lnTo>
                  <a:lnTo>
                    <a:pt x="1713230" y="1270"/>
                  </a:lnTo>
                  <a:close/>
                </a:path>
                <a:path w="2169795" h="762000">
                  <a:moveTo>
                    <a:pt x="2039620" y="361569"/>
                  </a:moveTo>
                  <a:lnTo>
                    <a:pt x="2038946" y="361645"/>
                  </a:lnTo>
                  <a:lnTo>
                    <a:pt x="2038692" y="361746"/>
                  </a:lnTo>
                  <a:lnTo>
                    <a:pt x="2039620" y="361569"/>
                  </a:lnTo>
                  <a:close/>
                </a:path>
                <a:path w="2169795" h="762000">
                  <a:moveTo>
                    <a:pt x="2169541" y="1016"/>
                  </a:moveTo>
                  <a:lnTo>
                    <a:pt x="2131568" y="254"/>
                  </a:lnTo>
                  <a:lnTo>
                    <a:pt x="2130806" y="35941"/>
                  </a:lnTo>
                  <a:lnTo>
                    <a:pt x="2128901" y="70612"/>
                  </a:lnTo>
                  <a:lnTo>
                    <a:pt x="2121789" y="138049"/>
                  </a:lnTo>
                  <a:lnTo>
                    <a:pt x="2110740" y="200914"/>
                  </a:lnTo>
                  <a:lnTo>
                    <a:pt x="2096516" y="257048"/>
                  </a:lnTo>
                  <a:lnTo>
                    <a:pt x="2080006" y="303657"/>
                  </a:lnTo>
                  <a:lnTo>
                    <a:pt x="2062099" y="338455"/>
                  </a:lnTo>
                  <a:lnTo>
                    <a:pt x="2039620" y="361238"/>
                  </a:lnTo>
                  <a:lnTo>
                    <a:pt x="2039620" y="361569"/>
                  </a:lnTo>
                  <a:lnTo>
                    <a:pt x="2038654" y="361759"/>
                  </a:lnTo>
                  <a:lnTo>
                    <a:pt x="2038946" y="361645"/>
                  </a:lnTo>
                  <a:lnTo>
                    <a:pt x="2039620" y="361569"/>
                  </a:lnTo>
                  <a:lnTo>
                    <a:pt x="2039620" y="361238"/>
                  </a:lnTo>
                  <a:lnTo>
                    <a:pt x="2037803" y="361746"/>
                  </a:lnTo>
                  <a:lnTo>
                    <a:pt x="2038832" y="361645"/>
                  </a:lnTo>
                  <a:lnTo>
                    <a:pt x="2037753" y="361759"/>
                  </a:lnTo>
                  <a:lnTo>
                    <a:pt x="2036572" y="361873"/>
                  </a:lnTo>
                  <a:lnTo>
                    <a:pt x="2036572" y="399923"/>
                  </a:lnTo>
                  <a:lnTo>
                    <a:pt x="2033968" y="400405"/>
                  </a:lnTo>
                  <a:lnTo>
                    <a:pt x="2033689" y="400494"/>
                  </a:lnTo>
                  <a:lnTo>
                    <a:pt x="2033917" y="400405"/>
                  </a:lnTo>
                  <a:lnTo>
                    <a:pt x="2034159" y="400304"/>
                  </a:lnTo>
                  <a:lnTo>
                    <a:pt x="2033993" y="400392"/>
                  </a:lnTo>
                  <a:lnTo>
                    <a:pt x="2034438" y="400304"/>
                  </a:lnTo>
                  <a:lnTo>
                    <a:pt x="2036572" y="399923"/>
                  </a:lnTo>
                  <a:lnTo>
                    <a:pt x="2036572" y="361873"/>
                  </a:lnTo>
                  <a:lnTo>
                    <a:pt x="2034286" y="362077"/>
                  </a:lnTo>
                  <a:lnTo>
                    <a:pt x="2033663" y="362153"/>
                  </a:lnTo>
                  <a:lnTo>
                    <a:pt x="2033663" y="400507"/>
                  </a:lnTo>
                  <a:lnTo>
                    <a:pt x="2031238" y="401447"/>
                  </a:lnTo>
                  <a:lnTo>
                    <a:pt x="2033498" y="400558"/>
                  </a:lnTo>
                  <a:lnTo>
                    <a:pt x="2033663" y="400507"/>
                  </a:lnTo>
                  <a:lnTo>
                    <a:pt x="2033663" y="362153"/>
                  </a:lnTo>
                  <a:lnTo>
                    <a:pt x="2011807" y="368935"/>
                  </a:lnTo>
                  <a:lnTo>
                    <a:pt x="2010918" y="369316"/>
                  </a:lnTo>
                  <a:lnTo>
                    <a:pt x="2010156" y="369824"/>
                  </a:lnTo>
                  <a:lnTo>
                    <a:pt x="2009267" y="370332"/>
                  </a:lnTo>
                  <a:lnTo>
                    <a:pt x="2004060" y="374142"/>
                  </a:lnTo>
                  <a:lnTo>
                    <a:pt x="1978787" y="402971"/>
                  </a:lnTo>
                  <a:lnTo>
                    <a:pt x="1957705" y="443484"/>
                  </a:lnTo>
                  <a:lnTo>
                    <a:pt x="1943900" y="480949"/>
                  </a:lnTo>
                  <a:lnTo>
                    <a:pt x="1931797" y="522732"/>
                  </a:lnTo>
                  <a:lnTo>
                    <a:pt x="1918462" y="585343"/>
                  </a:lnTo>
                  <a:lnTo>
                    <a:pt x="1910448" y="646391"/>
                  </a:lnTo>
                  <a:lnTo>
                    <a:pt x="1871726" y="644144"/>
                  </a:lnTo>
                  <a:lnTo>
                    <a:pt x="1922145" y="761619"/>
                  </a:lnTo>
                  <a:lnTo>
                    <a:pt x="1975815" y="668274"/>
                  </a:lnTo>
                  <a:lnTo>
                    <a:pt x="1985899" y="650748"/>
                  </a:lnTo>
                  <a:lnTo>
                    <a:pt x="1948497" y="648589"/>
                  </a:lnTo>
                  <a:lnTo>
                    <a:pt x="1950720" y="624840"/>
                  </a:lnTo>
                  <a:lnTo>
                    <a:pt x="1955800" y="592582"/>
                  </a:lnTo>
                  <a:lnTo>
                    <a:pt x="1968500" y="532892"/>
                  </a:lnTo>
                  <a:lnTo>
                    <a:pt x="1979930" y="493014"/>
                  </a:lnTo>
                  <a:lnTo>
                    <a:pt x="1996948" y="449072"/>
                  </a:lnTo>
                  <a:lnTo>
                    <a:pt x="2018665" y="412750"/>
                  </a:lnTo>
                  <a:lnTo>
                    <a:pt x="2035009" y="400367"/>
                  </a:lnTo>
                  <a:lnTo>
                    <a:pt x="2033765" y="400507"/>
                  </a:lnTo>
                  <a:lnTo>
                    <a:pt x="2035009" y="400367"/>
                  </a:lnTo>
                  <a:lnTo>
                    <a:pt x="2038350" y="400050"/>
                  </a:lnTo>
                  <a:lnTo>
                    <a:pt x="2039416" y="399923"/>
                  </a:lnTo>
                  <a:lnTo>
                    <a:pt x="2043684" y="399415"/>
                  </a:lnTo>
                  <a:lnTo>
                    <a:pt x="2044954" y="399288"/>
                  </a:lnTo>
                  <a:lnTo>
                    <a:pt x="2047240" y="398780"/>
                  </a:lnTo>
                  <a:lnTo>
                    <a:pt x="2052574" y="397129"/>
                  </a:lnTo>
                  <a:lnTo>
                    <a:pt x="2054606" y="396367"/>
                  </a:lnTo>
                  <a:lnTo>
                    <a:pt x="2055495" y="395859"/>
                  </a:lnTo>
                  <a:lnTo>
                    <a:pt x="2060829" y="393192"/>
                  </a:lnTo>
                  <a:lnTo>
                    <a:pt x="2088896" y="366522"/>
                  </a:lnTo>
                  <a:lnTo>
                    <a:pt x="2091855" y="362204"/>
                  </a:lnTo>
                  <a:lnTo>
                    <a:pt x="2092121" y="361823"/>
                  </a:lnTo>
                  <a:lnTo>
                    <a:pt x="2092299" y="361569"/>
                  </a:lnTo>
                  <a:lnTo>
                    <a:pt x="2092909" y="360680"/>
                  </a:lnTo>
                  <a:lnTo>
                    <a:pt x="2092998" y="360553"/>
                  </a:lnTo>
                  <a:lnTo>
                    <a:pt x="2093950" y="359156"/>
                  </a:lnTo>
                  <a:lnTo>
                    <a:pt x="2094560" y="358267"/>
                  </a:lnTo>
                  <a:lnTo>
                    <a:pt x="2100072" y="349250"/>
                  </a:lnTo>
                  <a:lnTo>
                    <a:pt x="2120011" y="306197"/>
                  </a:lnTo>
                  <a:lnTo>
                    <a:pt x="2133219" y="267335"/>
                  </a:lnTo>
                  <a:lnTo>
                    <a:pt x="2148205" y="208153"/>
                  </a:lnTo>
                  <a:lnTo>
                    <a:pt x="2159635" y="142748"/>
                  </a:lnTo>
                  <a:lnTo>
                    <a:pt x="2167001" y="72644"/>
                  </a:lnTo>
                  <a:lnTo>
                    <a:pt x="2168906" y="36576"/>
                  </a:lnTo>
                  <a:lnTo>
                    <a:pt x="2169541" y="1016"/>
                  </a:lnTo>
                  <a:close/>
                </a:path>
              </a:pathLst>
            </a:custGeom>
            <a:solidFill>
              <a:srgbClr val="636363"/>
            </a:solidFill>
          </p:spPr>
          <p:txBody>
            <a:bodyPr wrap="square" lIns="0" tIns="0" rIns="0" bIns="0" rtlCol="0"/>
            <a:lstStyle/>
            <a:p>
              <a:endParaRPr>
                <a:solidFill>
                  <a:prstClr val="black"/>
                </a:solidFill>
              </a:endParaRPr>
            </a:p>
          </p:txBody>
        </p:sp>
        <p:sp>
          <p:nvSpPr>
            <p:cNvPr id="180" name="object 7"/>
            <p:cNvSpPr txBox="1"/>
            <p:nvPr/>
          </p:nvSpPr>
          <p:spPr>
            <a:xfrm>
              <a:off x="3024885"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&lt;5</a:t>
              </a:r>
              <a:endParaRPr sz="2800">
                <a:solidFill>
                  <a:prstClr val="black"/>
                </a:solidFill>
                <a:latin typeface="Trebuchet MS"/>
                <a:cs typeface="Trebuchet MS"/>
              </a:endParaRPr>
            </a:p>
          </p:txBody>
        </p:sp>
        <p:grpSp>
          <p:nvGrpSpPr>
            <p:cNvPr id="181" name="object 8"/>
            <p:cNvGrpSpPr/>
            <p:nvPr/>
          </p:nvGrpSpPr>
          <p:grpSpPr>
            <a:xfrm>
              <a:off x="3739896" y="2449702"/>
              <a:ext cx="973455" cy="848360"/>
              <a:chOff x="3739896" y="2449702"/>
              <a:chExt cx="973455" cy="848360"/>
            </a:xfrm>
          </p:grpSpPr>
          <p:sp>
            <p:nvSpPr>
              <p:cNvPr id="271" name="object 9"/>
              <p:cNvSpPr/>
              <p:nvPr/>
            </p:nvSpPr>
            <p:spPr>
              <a:xfrm>
                <a:off x="3739896" y="2449702"/>
                <a:ext cx="579755" cy="84836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Lst>
              </a:custGeom>
              <a:solidFill>
                <a:srgbClr val="636363"/>
              </a:solidFill>
            </p:spPr>
            <p:txBody>
              <a:bodyPr wrap="square" lIns="0" tIns="0" rIns="0" bIns="0" rtlCol="0"/>
              <a:lstStyle/>
              <a:p>
                <a:endParaRPr>
                  <a:solidFill>
                    <a:prstClr val="black"/>
                  </a:solidFill>
                </a:endParaRPr>
              </a:p>
            </p:txBody>
          </p:sp>
          <p:sp>
            <p:nvSpPr>
              <p:cNvPr id="272" name="object 10"/>
              <p:cNvSpPr/>
              <p:nvPr/>
            </p:nvSpPr>
            <p:spPr>
              <a:xfrm>
                <a:off x="4338066" y="2690621"/>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2" name="object 11"/>
            <p:cNvSpPr txBox="1"/>
            <p:nvPr/>
          </p:nvSpPr>
          <p:spPr>
            <a:xfrm>
              <a:off x="4349115" y="2712751"/>
              <a:ext cx="345440" cy="292388"/>
            </a:xfrm>
            <a:prstGeom prst="rect">
              <a:avLst/>
            </a:prstGeom>
            <a:solidFill>
              <a:srgbClr val="D9D9D9"/>
            </a:solidFill>
          </p:spPr>
          <p:txBody>
            <a:bodyPr vert="horz" wrap="square" lIns="0" tIns="15240" rIns="0" bIns="0" rtlCol="0">
              <a:spAutoFit/>
            </a:bodyPr>
            <a:lstStyle/>
            <a:p>
              <a:pPr marL="114300">
                <a:spcBef>
                  <a:spcPts val="120"/>
                </a:spcBef>
              </a:pPr>
              <a:r>
                <a:rPr sz="1800" b="1" spc="-155" dirty="0">
                  <a:solidFill>
                    <a:srgbClr val="636363"/>
                  </a:solidFill>
                  <a:latin typeface="Trebuchet MS"/>
                  <a:cs typeface="Trebuchet MS"/>
                </a:rPr>
                <a:t>6</a:t>
              </a:r>
              <a:endParaRPr sz="1800">
                <a:solidFill>
                  <a:prstClr val="black"/>
                </a:solidFill>
                <a:latin typeface="Trebuchet MS"/>
                <a:cs typeface="Trebuchet MS"/>
              </a:endParaRPr>
            </a:p>
          </p:txBody>
        </p:sp>
        <p:grpSp>
          <p:nvGrpSpPr>
            <p:cNvPr id="183" name="object 12"/>
            <p:cNvGrpSpPr/>
            <p:nvPr/>
          </p:nvGrpSpPr>
          <p:grpSpPr>
            <a:xfrm>
              <a:off x="4238625" y="2681097"/>
              <a:ext cx="932180" cy="384810"/>
              <a:chOff x="4238625" y="2681097"/>
              <a:chExt cx="932180" cy="384810"/>
            </a:xfrm>
          </p:grpSpPr>
          <p:sp>
            <p:nvSpPr>
              <p:cNvPr id="267" name="object 13"/>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68" name="object 14"/>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69" name="object 15"/>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70" name="object 16"/>
              <p:cNvSpPr/>
              <p:nvPr/>
            </p:nvSpPr>
            <p:spPr>
              <a:xfrm>
                <a:off x="4703826" y="2690622"/>
                <a:ext cx="457200" cy="365760"/>
              </a:xfrm>
              <a:custGeom>
                <a:avLst/>
                <a:gdLst/>
                <a:ahLst/>
                <a:cxnLst/>
                <a:rect l="l" t="t" r="r" b="b"/>
                <a:pathLst>
                  <a:path w="457200" h="365760">
                    <a:moveTo>
                      <a:pt x="0" y="365760"/>
                    </a:moveTo>
                    <a:lnTo>
                      <a:pt x="91439" y="365760"/>
                    </a:lnTo>
                    <a:lnTo>
                      <a:pt x="91439" y="0"/>
                    </a:lnTo>
                    <a:lnTo>
                      <a:pt x="0" y="0"/>
                    </a:lnTo>
                    <a:lnTo>
                      <a:pt x="0" y="365760"/>
                    </a:lnTo>
                    <a:close/>
                  </a:path>
                  <a:path w="457200" h="365760">
                    <a:moveTo>
                      <a:pt x="91439" y="365760"/>
                    </a:moveTo>
                    <a:lnTo>
                      <a:pt x="457200" y="365760"/>
                    </a:lnTo>
                    <a:lnTo>
                      <a:pt x="457200" y="0"/>
                    </a:lnTo>
                    <a:lnTo>
                      <a:pt x="91439" y="0"/>
                    </a:lnTo>
                    <a:lnTo>
                      <a:pt x="91439"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4" name="object 17"/>
            <p:cNvSpPr txBox="1"/>
            <p:nvPr/>
          </p:nvSpPr>
          <p:spPr>
            <a:xfrm>
              <a:off x="4920741" y="2760218"/>
              <a:ext cx="114300" cy="243656"/>
            </a:xfrm>
            <a:prstGeom prst="rect">
              <a:avLst/>
            </a:prstGeom>
          </p:spPr>
          <p:txBody>
            <a:bodyPr vert="horz" wrap="square" lIns="0" tIns="0" rIns="0" bIns="0" rtlCol="0">
              <a:spAutoFit/>
            </a:bodyPr>
            <a:lstStyle/>
            <a:p>
              <a:pPr>
                <a:lnSpc>
                  <a:spcPts val="1889"/>
                </a:lnSpc>
              </a:pPr>
              <a:r>
                <a:rPr sz="1800" b="1" spc="-155" dirty="0">
                  <a:solidFill>
                    <a:srgbClr val="636363"/>
                  </a:solidFill>
                  <a:latin typeface="Trebuchet MS"/>
                  <a:cs typeface="Trebuchet MS"/>
                </a:rPr>
                <a:t>7</a:t>
              </a:r>
              <a:endParaRPr sz="1800">
                <a:solidFill>
                  <a:prstClr val="black"/>
                </a:solidFill>
                <a:latin typeface="Trebuchet MS"/>
                <a:cs typeface="Trebuchet MS"/>
              </a:endParaRPr>
            </a:p>
          </p:txBody>
        </p:sp>
        <p:grpSp>
          <p:nvGrpSpPr>
            <p:cNvPr id="185" name="object 18"/>
            <p:cNvGrpSpPr/>
            <p:nvPr/>
          </p:nvGrpSpPr>
          <p:grpSpPr>
            <a:xfrm>
              <a:off x="5151501" y="2681097"/>
              <a:ext cx="476250" cy="384810"/>
              <a:chOff x="5151501" y="2681097"/>
              <a:chExt cx="476250" cy="384810"/>
            </a:xfrm>
          </p:grpSpPr>
          <p:sp>
            <p:nvSpPr>
              <p:cNvPr id="265" name="object 19"/>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66" name="object 20"/>
              <p:cNvSpPr/>
              <p:nvPr/>
            </p:nvSpPr>
            <p:spPr>
              <a:xfrm>
                <a:off x="5161026" y="2690622"/>
                <a:ext cx="457200" cy="365760"/>
              </a:xfrm>
              <a:custGeom>
                <a:avLst/>
                <a:gdLst/>
                <a:ahLst/>
                <a:cxnLst/>
                <a:rect l="l" t="t" r="r" b="b"/>
                <a:pathLst>
                  <a:path w="457200" h="365760">
                    <a:moveTo>
                      <a:pt x="0" y="365760"/>
                    </a:moveTo>
                    <a:lnTo>
                      <a:pt x="91439" y="365760"/>
                    </a:lnTo>
                    <a:lnTo>
                      <a:pt x="91439" y="0"/>
                    </a:lnTo>
                    <a:lnTo>
                      <a:pt x="0" y="0"/>
                    </a:lnTo>
                    <a:lnTo>
                      <a:pt x="0" y="365760"/>
                    </a:lnTo>
                    <a:close/>
                  </a:path>
                  <a:path w="457200" h="365760">
                    <a:moveTo>
                      <a:pt x="91439" y="365760"/>
                    </a:moveTo>
                    <a:lnTo>
                      <a:pt x="457200" y="365760"/>
                    </a:lnTo>
                    <a:lnTo>
                      <a:pt x="457200" y="0"/>
                    </a:lnTo>
                    <a:lnTo>
                      <a:pt x="91439" y="0"/>
                    </a:lnTo>
                    <a:lnTo>
                      <a:pt x="91439"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6" name="object 21"/>
            <p:cNvSpPr txBox="1"/>
            <p:nvPr/>
          </p:nvSpPr>
          <p:spPr>
            <a:xfrm>
              <a:off x="5377560" y="2760218"/>
              <a:ext cx="114300" cy="243656"/>
            </a:xfrm>
            <a:prstGeom prst="rect">
              <a:avLst/>
            </a:prstGeom>
          </p:spPr>
          <p:txBody>
            <a:bodyPr vert="horz" wrap="square" lIns="0" tIns="0" rIns="0" bIns="0" rtlCol="0">
              <a:spAutoFit/>
            </a:bodyPr>
            <a:lstStyle/>
            <a:p>
              <a:pPr>
                <a:lnSpc>
                  <a:spcPts val="1889"/>
                </a:lnSpc>
              </a:pPr>
              <a:r>
                <a:rPr sz="1800" b="1" spc="-155" dirty="0">
                  <a:solidFill>
                    <a:srgbClr val="636363"/>
                  </a:solidFill>
                  <a:latin typeface="Trebuchet MS"/>
                  <a:cs typeface="Trebuchet MS"/>
                </a:rPr>
                <a:t>8</a:t>
              </a:r>
              <a:endParaRPr sz="1800">
                <a:solidFill>
                  <a:prstClr val="black"/>
                </a:solidFill>
                <a:latin typeface="Trebuchet MS"/>
                <a:cs typeface="Trebuchet MS"/>
              </a:endParaRPr>
            </a:p>
          </p:txBody>
        </p:sp>
        <p:grpSp>
          <p:nvGrpSpPr>
            <p:cNvPr id="187" name="object 22"/>
            <p:cNvGrpSpPr/>
            <p:nvPr/>
          </p:nvGrpSpPr>
          <p:grpSpPr>
            <a:xfrm>
              <a:off x="5608701" y="2681097"/>
              <a:ext cx="110489" cy="384810"/>
              <a:chOff x="5608701" y="2681097"/>
              <a:chExt cx="110489" cy="384810"/>
            </a:xfrm>
          </p:grpSpPr>
          <p:sp>
            <p:nvSpPr>
              <p:cNvPr id="263" name="object 23"/>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64" name="object 24"/>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8" name="object 25"/>
            <p:cNvSpPr txBox="1"/>
            <p:nvPr/>
          </p:nvSpPr>
          <p:spPr>
            <a:xfrm>
              <a:off x="7745730" y="2689098"/>
              <a:ext cx="365760" cy="314189"/>
            </a:xfrm>
            <a:prstGeom prst="rect">
              <a:avLst/>
            </a:prstGeom>
            <a:solidFill>
              <a:srgbClr val="D9D9D9"/>
            </a:solidFill>
            <a:ln w="19050">
              <a:solidFill>
                <a:srgbClr val="636363"/>
              </a:solidFill>
            </a:ln>
          </p:spPr>
          <p:txBody>
            <a:bodyPr vert="horz" wrap="square" lIns="0" tIns="36830" rIns="0" bIns="0" rtlCol="0">
              <a:spAutoFit/>
            </a:bodyPr>
            <a:lstStyle/>
            <a:p>
              <a:pPr algn="ctr">
                <a:spcBef>
                  <a:spcPts val="290"/>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189" name="object 26"/>
            <p:cNvGrpSpPr/>
            <p:nvPr/>
          </p:nvGrpSpPr>
          <p:grpSpPr>
            <a:xfrm>
              <a:off x="7644765" y="2679573"/>
              <a:ext cx="110489" cy="384810"/>
              <a:chOff x="7644765" y="2679573"/>
              <a:chExt cx="110489" cy="384810"/>
            </a:xfrm>
          </p:grpSpPr>
          <p:sp>
            <p:nvSpPr>
              <p:cNvPr id="261" name="object 27"/>
              <p:cNvSpPr/>
              <p:nvPr/>
            </p:nvSpPr>
            <p:spPr>
              <a:xfrm>
                <a:off x="7654290" y="2689098"/>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62" name="object 28"/>
              <p:cNvSpPr/>
              <p:nvPr/>
            </p:nvSpPr>
            <p:spPr>
              <a:xfrm>
                <a:off x="7654290" y="2689098"/>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90" name="object 29"/>
            <p:cNvGrpSpPr/>
            <p:nvPr/>
          </p:nvGrpSpPr>
          <p:grpSpPr>
            <a:xfrm>
              <a:off x="8101965" y="2679573"/>
              <a:ext cx="110489" cy="384810"/>
              <a:chOff x="8101965" y="2679573"/>
              <a:chExt cx="110489" cy="384810"/>
            </a:xfrm>
          </p:grpSpPr>
          <p:sp>
            <p:nvSpPr>
              <p:cNvPr id="259" name="object 30"/>
              <p:cNvSpPr/>
              <p:nvPr/>
            </p:nvSpPr>
            <p:spPr>
              <a:xfrm>
                <a:off x="8111490" y="2689098"/>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60" name="object 31"/>
              <p:cNvSpPr/>
              <p:nvPr/>
            </p:nvSpPr>
            <p:spPr>
              <a:xfrm>
                <a:off x="8111490" y="2689098"/>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1" name="object 32"/>
            <p:cNvSpPr txBox="1"/>
            <p:nvPr/>
          </p:nvSpPr>
          <p:spPr>
            <a:xfrm>
              <a:off x="8202930" y="2689098"/>
              <a:ext cx="365760" cy="314189"/>
            </a:xfrm>
            <a:prstGeom prst="rect">
              <a:avLst/>
            </a:prstGeom>
            <a:solidFill>
              <a:srgbClr val="D9D9D9"/>
            </a:solidFill>
            <a:ln w="19050">
              <a:solidFill>
                <a:srgbClr val="636363"/>
              </a:solidFill>
            </a:ln>
          </p:spPr>
          <p:txBody>
            <a:bodyPr vert="horz" wrap="square" lIns="0" tIns="36830" rIns="0" bIns="0" rtlCol="0">
              <a:spAutoFit/>
            </a:bodyPr>
            <a:lstStyle/>
            <a:p>
              <a:pPr marL="68580">
                <a:spcBef>
                  <a:spcPts val="290"/>
                </a:spcBef>
              </a:pPr>
              <a:r>
                <a:rPr sz="1800" b="1" spc="-155" dirty="0">
                  <a:solidFill>
                    <a:srgbClr val="636363"/>
                  </a:solidFill>
                  <a:latin typeface="Trebuchet MS"/>
                  <a:cs typeface="Trebuchet MS"/>
                </a:rPr>
                <a:t>13</a:t>
              </a:r>
              <a:endParaRPr sz="1800">
                <a:solidFill>
                  <a:prstClr val="black"/>
                </a:solidFill>
                <a:latin typeface="Trebuchet MS"/>
                <a:cs typeface="Trebuchet MS"/>
              </a:endParaRPr>
            </a:p>
          </p:txBody>
        </p:sp>
        <p:grpSp>
          <p:nvGrpSpPr>
            <p:cNvPr id="192" name="object 33"/>
            <p:cNvGrpSpPr/>
            <p:nvPr/>
          </p:nvGrpSpPr>
          <p:grpSpPr>
            <a:xfrm>
              <a:off x="8559165" y="2679573"/>
              <a:ext cx="566420" cy="384810"/>
              <a:chOff x="8559165" y="2679573"/>
              <a:chExt cx="566420" cy="384810"/>
            </a:xfrm>
          </p:grpSpPr>
          <p:sp>
            <p:nvSpPr>
              <p:cNvPr id="253" name="object 34"/>
              <p:cNvSpPr/>
              <p:nvPr/>
            </p:nvSpPr>
            <p:spPr>
              <a:xfrm>
                <a:off x="8568690" y="2689098"/>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54" name="object 35"/>
              <p:cNvSpPr/>
              <p:nvPr/>
            </p:nvSpPr>
            <p:spPr>
              <a:xfrm>
                <a:off x="8568690" y="2689098"/>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5" name="object 36"/>
              <p:cNvSpPr/>
              <p:nvPr/>
            </p:nvSpPr>
            <p:spPr>
              <a:xfrm>
                <a:off x="8658606" y="2689098"/>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256" name="object 37"/>
              <p:cNvSpPr/>
              <p:nvPr/>
            </p:nvSpPr>
            <p:spPr>
              <a:xfrm>
                <a:off x="8658606" y="2689098"/>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7" name="object 38"/>
              <p:cNvSpPr/>
              <p:nvPr/>
            </p:nvSpPr>
            <p:spPr>
              <a:xfrm>
                <a:off x="9024366" y="2689098"/>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58" name="object 39"/>
              <p:cNvSpPr/>
              <p:nvPr/>
            </p:nvSpPr>
            <p:spPr>
              <a:xfrm>
                <a:off x="9024366" y="2689098"/>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3" name="object 40"/>
            <p:cNvSpPr txBox="1"/>
            <p:nvPr/>
          </p:nvSpPr>
          <p:spPr>
            <a:xfrm>
              <a:off x="2426970"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1</a:t>
              </a:r>
              <a:endParaRPr sz="1800">
                <a:solidFill>
                  <a:prstClr val="black"/>
                </a:solidFill>
                <a:latin typeface="Trebuchet MS"/>
                <a:cs typeface="Trebuchet MS"/>
              </a:endParaRPr>
            </a:p>
          </p:txBody>
        </p:sp>
        <p:grpSp>
          <p:nvGrpSpPr>
            <p:cNvPr id="194" name="object 41"/>
            <p:cNvGrpSpPr/>
            <p:nvPr/>
          </p:nvGrpSpPr>
          <p:grpSpPr>
            <a:xfrm>
              <a:off x="2326004" y="2681097"/>
              <a:ext cx="923925" cy="384810"/>
              <a:chOff x="2326004" y="2681097"/>
              <a:chExt cx="923925" cy="384810"/>
            </a:xfrm>
          </p:grpSpPr>
          <p:sp>
            <p:nvSpPr>
              <p:cNvPr id="249" name="object 42"/>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0" name="object 43"/>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1" name="object 44"/>
              <p:cNvSpPr/>
              <p:nvPr/>
            </p:nvSpPr>
            <p:spPr>
              <a:xfrm>
                <a:off x="2335530" y="2690621"/>
                <a:ext cx="914400" cy="365760"/>
              </a:xfrm>
              <a:custGeom>
                <a:avLst/>
                <a:gdLst/>
                <a:ahLst/>
                <a:cxnLst/>
                <a:rect l="l" t="t" r="r" b="b"/>
                <a:pathLst>
                  <a:path w="914400" h="365760">
                    <a:moveTo>
                      <a:pt x="91440" y="0"/>
                    </a:moveTo>
                    <a:lnTo>
                      <a:pt x="0" y="0"/>
                    </a:lnTo>
                    <a:lnTo>
                      <a:pt x="0" y="365760"/>
                    </a:lnTo>
                    <a:lnTo>
                      <a:pt x="91440" y="365760"/>
                    </a:lnTo>
                    <a:lnTo>
                      <a:pt x="91440" y="0"/>
                    </a:lnTo>
                    <a:close/>
                  </a:path>
                  <a:path w="914400" h="365760">
                    <a:moveTo>
                      <a:pt x="914400" y="0"/>
                    </a:moveTo>
                    <a:lnTo>
                      <a:pt x="548640" y="0"/>
                    </a:lnTo>
                    <a:lnTo>
                      <a:pt x="548640" y="365760"/>
                    </a:lnTo>
                    <a:lnTo>
                      <a:pt x="914400" y="365760"/>
                    </a:lnTo>
                    <a:lnTo>
                      <a:pt x="914400" y="0"/>
                    </a:lnTo>
                    <a:close/>
                  </a:path>
                </a:pathLst>
              </a:custGeom>
              <a:solidFill>
                <a:srgbClr val="D9D9D9"/>
              </a:solidFill>
            </p:spPr>
            <p:txBody>
              <a:bodyPr wrap="square" lIns="0" tIns="0" rIns="0" bIns="0" rtlCol="0"/>
              <a:lstStyle/>
              <a:p>
                <a:endParaRPr>
                  <a:solidFill>
                    <a:prstClr val="black"/>
                  </a:solidFill>
                </a:endParaRPr>
              </a:p>
            </p:txBody>
          </p:sp>
          <p:sp>
            <p:nvSpPr>
              <p:cNvPr id="252" name="object 45"/>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5" name="object 46"/>
            <p:cNvSpPr txBox="1"/>
            <p:nvPr/>
          </p:nvSpPr>
          <p:spPr>
            <a:xfrm>
              <a:off x="2884170" y="2690622"/>
              <a:ext cx="365760" cy="314830"/>
            </a:xfrm>
            <a:prstGeom prst="rect">
              <a:avLst/>
            </a:prstGeom>
            <a:ln w="19049">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3</a:t>
              </a:r>
              <a:endParaRPr sz="1800">
                <a:solidFill>
                  <a:prstClr val="black"/>
                </a:solidFill>
                <a:latin typeface="Trebuchet MS"/>
                <a:cs typeface="Trebuchet MS"/>
              </a:endParaRPr>
            </a:p>
          </p:txBody>
        </p:sp>
        <p:grpSp>
          <p:nvGrpSpPr>
            <p:cNvPr id="196" name="object 47"/>
            <p:cNvGrpSpPr/>
            <p:nvPr/>
          </p:nvGrpSpPr>
          <p:grpSpPr>
            <a:xfrm>
              <a:off x="3240404" y="2681097"/>
              <a:ext cx="566420" cy="384810"/>
              <a:chOff x="3240404" y="2681097"/>
              <a:chExt cx="566420" cy="384810"/>
            </a:xfrm>
          </p:grpSpPr>
          <p:sp>
            <p:nvSpPr>
              <p:cNvPr id="243" name="object 48"/>
              <p:cNvSpPr/>
              <p:nvPr/>
            </p:nvSpPr>
            <p:spPr>
              <a:xfrm>
                <a:off x="3249929" y="2690622"/>
                <a:ext cx="91440" cy="365760"/>
              </a:xfrm>
              <a:custGeom>
                <a:avLst/>
                <a:gdLst/>
                <a:ahLst/>
                <a:cxnLst/>
                <a:rect l="l" t="t" r="r" b="b"/>
                <a:pathLst>
                  <a:path w="91439"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44" name="object 49"/>
              <p:cNvSpPr/>
              <p:nvPr/>
            </p:nvSpPr>
            <p:spPr>
              <a:xfrm>
                <a:off x="3249929" y="269062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45" name="object 50"/>
              <p:cNvSpPr/>
              <p:nvPr/>
            </p:nvSpPr>
            <p:spPr>
              <a:xfrm>
                <a:off x="33413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46" name="object 51"/>
              <p:cNvSpPr/>
              <p:nvPr/>
            </p:nvSpPr>
            <p:spPr>
              <a:xfrm>
                <a:off x="3341369"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47" name="object 52"/>
              <p:cNvSpPr/>
              <p:nvPr/>
            </p:nvSpPr>
            <p:spPr>
              <a:xfrm>
                <a:off x="3705605"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48" name="object 53"/>
              <p:cNvSpPr/>
              <p:nvPr/>
            </p:nvSpPr>
            <p:spPr>
              <a:xfrm>
                <a:off x="3705605"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7" name="object 54"/>
            <p:cNvSpPr txBox="1"/>
            <p:nvPr/>
          </p:nvSpPr>
          <p:spPr>
            <a:xfrm>
              <a:off x="4338828" y="1564386"/>
              <a:ext cx="365125"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a:cs typeface="Trebuchet MS"/>
                </a:rPr>
                <a:t>5</a:t>
              </a:r>
              <a:endParaRPr sz="1800">
                <a:solidFill>
                  <a:prstClr val="black"/>
                </a:solidFill>
                <a:latin typeface="Trebuchet MS"/>
                <a:cs typeface="Trebuchet MS"/>
              </a:endParaRPr>
            </a:p>
          </p:txBody>
        </p:sp>
        <p:sp>
          <p:nvSpPr>
            <p:cNvPr id="198" name="object 55"/>
            <p:cNvSpPr txBox="1"/>
            <p:nvPr/>
          </p:nvSpPr>
          <p:spPr>
            <a:xfrm>
              <a:off x="4920741" y="1633093"/>
              <a:ext cx="114300" cy="243656"/>
            </a:xfrm>
            <a:prstGeom prst="rect">
              <a:avLst/>
            </a:prstGeom>
          </p:spPr>
          <p:txBody>
            <a:bodyPr vert="horz" wrap="square" lIns="0" tIns="0" rIns="0" bIns="0" rtlCol="0">
              <a:spAutoFit/>
            </a:bodyPr>
            <a:lstStyle/>
            <a:p>
              <a:pPr>
                <a:lnSpc>
                  <a:spcPts val="1889"/>
                </a:lnSpc>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199" name="object 56"/>
            <p:cNvGrpSpPr/>
            <p:nvPr/>
          </p:nvGrpSpPr>
          <p:grpSpPr>
            <a:xfrm>
              <a:off x="292861" y="1554861"/>
              <a:ext cx="5426710" cy="2538730"/>
              <a:chOff x="292861" y="1554861"/>
              <a:chExt cx="5426710" cy="2538730"/>
            </a:xfrm>
          </p:grpSpPr>
          <p:sp>
            <p:nvSpPr>
              <p:cNvPr id="229" name="object 57"/>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0" name="object 58"/>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31" name="object 59"/>
              <p:cNvSpPr/>
              <p:nvPr/>
            </p:nvSpPr>
            <p:spPr>
              <a:xfrm>
                <a:off x="47038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2" name="object 60"/>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33" name="object 61"/>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4" name="object 62"/>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35" name="object 63"/>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6" name="object 64"/>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37" name="object 65"/>
              <p:cNvSpPr/>
              <p:nvPr/>
            </p:nvSpPr>
            <p:spPr>
              <a:xfrm>
                <a:off x="2792729" y="2873502"/>
                <a:ext cx="429895" cy="922019"/>
              </a:xfrm>
              <a:custGeom>
                <a:avLst/>
                <a:gdLst/>
                <a:ahLst/>
                <a:cxnLst/>
                <a:rect l="l" t="t" r="r" b="b"/>
                <a:pathLst>
                  <a:path w="429894" h="922020">
                    <a:moveTo>
                      <a:pt x="429640" y="921639"/>
                    </a:moveTo>
                    <a:lnTo>
                      <a:pt x="0"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238" name="object 66"/>
              <p:cNvSpPr/>
              <p:nvPr/>
            </p:nvSpPr>
            <p:spPr>
              <a:xfrm>
                <a:off x="323799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239" name="object 67"/>
              <p:cNvSpPr/>
              <p:nvPr/>
            </p:nvSpPr>
            <p:spPr>
              <a:xfrm>
                <a:off x="314705" y="2873502"/>
                <a:ext cx="2112645" cy="922019"/>
              </a:xfrm>
              <a:custGeom>
                <a:avLst/>
                <a:gdLst/>
                <a:ahLst/>
                <a:cxnLst/>
                <a:rect l="l" t="t" r="r" b="b"/>
                <a:pathLst>
                  <a:path w="2112645" h="922020">
                    <a:moveTo>
                      <a:pt x="0" y="921639"/>
                    </a:moveTo>
                    <a:lnTo>
                      <a:pt x="2112391"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240" name="object 68"/>
              <p:cNvSpPr/>
              <p:nvPr/>
            </p:nvSpPr>
            <p:spPr>
              <a:xfrm>
                <a:off x="29921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241" name="object 69"/>
              <p:cNvSpPr/>
              <p:nvPr/>
            </p:nvSpPr>
            <p:spPr>
              <a:xfrm>
                <a:off x="305561" y="3550158"/>
                <a:ext cx="2926080" cy="530860"/>
              </a:xfrm>
              <a:custGeom>
                <a:avLst/>
                <a:gdLst/>
                <a:ahLst/>
                <a:cxnLst/>
                <a:rect l="l" t="t" r="r" b="b"/>
                <a:pathLst>
                  <a:path w="2926080" h="530860">
                    <a:moveTo>
                      <a:pt x="2926080" y="0"/>
                    </a:moveTo>
                    <a:lnTo>
                      <a:pt x="0" y="0"/>
                    </a:lnTo>
                    <a:lnTo>
                      <a:pt x="0" y="530352"/>
                    </a:lnTo>
                    <a:lnTo>
                      <a:pt x="2926080" y="530352"/>
                    </a:lnTo>
                    <a:lnTo>
                      <a:pt x="2926080" y="0"/>
                    </a:lnTo>
                    <a:close/>
                  </a:path>
                </a:pathLst>
              </a:custGeom>
              <a:solidFill>
                <a:srgbClr val="FFFFFF"/>
              </a:solidFill>
            </p:spPr>
            <p:txBody>
              <a:bodyPr wrap="square" lIns="0" tIns="0" rIns="0" bIns="0" rtlCol="0"/>
              <a:lstStyle/>
              <a:p>
                <a:endParaRPr>
                  <a:solidFill>
                    <a:prstClr val="black"/>
                  </a:solidFill>
                </a:endParaRPr>
              </a:p>
            </p:txBody>
          </p:sp>
          <p:sp>
            <p:nvSpPr>
              <p:cNvPr id="242" name="object 70"/>
              <p:cNvSpPr/>
              <p:nvPr/>
            </p:nvSpPr>
            <p:spPr>
              <a:xfrm>
                <a:off x="305561" y="3550158"/>
                <a:ext cx="2926080" cy="530860"/>
              </a:xfrm>
              <a:custGeom>
                <a:avLst/>
                <a:gdLst/>
                <a:ahLst/>
                <a:cxnLst/>
                <a:rect l="l" t="t" r="r" b="b"/>
                <a:pathLst>
                  <a:path w="2926080" h="530860">
                    <a:moveTo>
                      <a:pt x="0" y="530352"/>
                    </a:moveTo>
                    <a:lnTo>
                      <a:pt x="2926080" y="530352"/>
                    </a:lnTo>
                    <a:lnTo>
                      <a:pt x="2926080" y="0"/>
                    </a:lnTo>
                    <a:lnTo>
                      <a:pt x="0" y="0"/>
                    </a:lnTo>
                    <a:lnTo>
                      <a:pt x="0" y="530352"/>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200" name="object 71"/>
            <p:cNvSpPr txBox="1"/>
            <p:nvPr/>
          </p:nvSpPr>
          <p:spPr>
            <a:xfrm>
              <a:off x="228701" y="1259585"/>
              <a:ext cx="3378835" cy="391160"/>
            </a:xfrm>
            <a:prstGeom prst="rect">
              <a:avLst/>
            </a:prstGeom>
          </p:spPr>
          <p:txBody>
            <a:bodyPr vert="horz" wrap="square" lIns="0" tIns="12700" rIns="0" bIns="0" rtlCol="0">
              <a:spAutoFit/>
            </a:bodyPr>
            <a:lstStyle/>
            <a:p>
              <a:pPr marL="12700">
                <a:spcBef>
                  <a:spcPts val="100"/>
                </a:spcBef>
              </a:pPr>
              <a:r>
                <a:rPr b="1" spc="120" dirty="0">
                  <a:solidFill>
                    <a:srgbClr val="636363"/>
                  </a:solidFill>
                  <a:latin typeface="Trebuchet MS"/>
                  <a:cs typeface="Trebuchet MS"/>
                </a:rPr>
                <a:t>Insert</a:t>
              </a:r>
              <a:r>
                <a:rPr b="1" spc="445" dirty="0">
                  <a:solidFill>
                    <a:srgbClr val="636363"/>
                  </a:solidFill>
                  <a:latin typeface="Trebuchet MS"/>
                  <a:cs typeface="Trebuchet MS"/>
                </a:rPr>
                <a:t> </a:t>
              </a:r>
              <a:r>
                <a:rPr b="1" spc="45" dirty="0">
                  <a:solidFill>
                    <a:srgbClr val="636363"/>
                  </a:solidFill>
                  <a:latin typeface="Trebuchet MS"/>
                  <a:cs typeface="Trebuchet MS"/>
                </a:rPr>
                <a:t>&lt;6,</a:t>
              </a:r>
              <a:r>
                <a:rPr b="1" spc="45" dirty="0">
                  <a:solidFill>
                    <a:srgbClr val="EE3D42"/>
                  </a:solidFill>
                  <a:latin typeface="Trebuchet MS"/>
                  <a:cs typeface="Trebuchet MS"/>
                </a:rPr>
                <a:t>(Page,Slot)</a:t>
              </a:r>
              <a:r>
                <a:rPr b="1" spc="45" dirty="0">
                  <a:solidFill>
                    <a:srgbClr val="636363"/>
                  </a:solidFill>
                  <a:latin typeface="Trebuchet MS"/>
                  <a:cs typeface="Trebuchet MS"/>
                </a:rPr>
                <a:t>&gt;</a:t>
              </a:r>
              <a:endParaRPr dirty="0">
                <a:solidFill>
                  <a:prstClr val="black"/>
                </a:solidFill>
                <a:latin typeface="Trebuchet MS"/>
                <a:cs typeface="Trebuchet MS"/>
              </a:endParaRPr>
            </a:p>
          </p:txBody>
        </p:sp>
        <p:sp>
          <p:nvSpPr>
            <p:cNvPr id="201" name="object 72"/>
            <p:cNvSpPr txBox="1"/>
            <p:nvPr/>
          </p:nvSpPr>
          <p:spPr>
            <a:xfrm>
              <a:off x="6028182"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7</a:t>
              </a:r>
              <a:endParaRPr sz="1800">
                <a:solidFill>
                  <a:prstClr val="black"/>
                </a:solidFill>
                <a:latin typeface="Trebuchet MS"/>
                <a:cs typeface="Trebuchet MS"/>
              </a:endParaRPr>
            </a:p>
          </p:txBody>
        </p:sp>
        <p:grpSp>
          <p:nvGrpSpPr>
            <p:cNvPr id="202" name="object 73"/>
            <p:cNvGrpSpPr/>
            <p:nvPr/>
          </p:nvGrpSpPr>
          <p:grpSpPr>
            <a:xfrm>
              <a:off x="5927216" y="2681097"/>
              <a:ext cx="567690" cy="384810"/>
              <a:chOff x="5927216" y="2681097"/>
              <a:chExt cx="567690" cy="384810"/>
            </a:xfrm>
          </p:grpSpPr>
          <p:sp>
            <p:nvSpPr>
              <p:cNvPr id="225" name="object 74"/>
              <p:cNvSpPr/>
              <p:nvPr/>
            </p:nvSpPr>
            <p:spPr>
              <a:xfrm>
                <a:off x="5936741"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26" name="object 75"/>
              <p:cNvSpPr/>
              <p:nvPr/>
            </p:nvSpPr>
            <p:spPr>
              <a:xfrm>
                <a:off x="5936741"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27" name="object 76"/>
              <p:cNvSpPr/>
              <p:nvPr/>
            </p:nvSpPr>
            <p:spPr>
              <a:xfrm>
                <a:off x="6393941"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28" name="object 77"/>
              <p:cNvSpPr/>
              <p:nvPr/>
            </p:nvSpPr>
            <p:spPr>
              <a:xfrm>
                <a:off x="6393941"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3" name="object 78"/>
            <p:cNvSpPr txBox="1"/>
            <p:nvPr/>
          </p:nvSpPr>
          <p:spPr>
            <a:xfrm>
              <a:off x="6485382" y="2690622"/>
              <a:ext cx="365125" cy="314830"/>
            </a:xfrm>
            <a:prstGeom prst="rect">
              <a:avLst/>
            </a:prstGeom>
            <a:solidFill>
              <a:srgbClr val="D9D9D9"/>
            </a:solidFill>
            <a:ln w="20574">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8</a:t>
              </a:r>
              <a:endParaRPr sz="1800">
                <a:solidFill>
                  <a:prstClr val="black"/>
                </a:solidFill>
                <a:latin typeface="Trebuchet MS"/>
                <a:cs typeface="Trebuchet MS"/>
              </a:endParaRPr>
            </a:p>
          </p:txBody>
        </p:sp>
        <p:grpSp>
          <p:nvGrpSpPr>
            <p:cNvPr id="204" name="object 79"/>
            <p:cNvGrpSpPr/>
            <p:nvPr/>
          </p:nvGrpSpPr>
          <p:grpSpPr>
            <a:xfrm>
              <a:off x="6840093" y="2681097"/>
              <a:ext cx="567690" cy="384810"/>
              <a:chOff x="6840093" y="2681097"/>
              <a:chExt cx="567690" cy="384810"/>
            </a:xfrm>
          </p:grpSpPr>
          <p:sp>
            <p:nvSpPr>
              <p:cNvPr id="219" name="object 80"/>
              <p:cNvSpPr/>
              <p:nvPr/>
            </p:nvSpPr>
            <p:spPr>
              <a:xfrm>
                <a:off x="6849618"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20" name="object 81"/>
              <p:cNvSpPr/>
              <p:nvPr/>
            </p:nvSpPr>
            <p:spPr>
              <a:xfrm>
                <a:off x="6849618"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21" name="object 82"/>
              <p:cNvSpPr/>
              <p:nvPr/>
            </p:nvSpPr>
            <p:spPr>
              <a:xfrm>
                <a:off x="6941058"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222" name="object 83"/>
              <p:cNvSpPr/>
              <p:nvPr/>
            </p:nvSpPr>
            <p:spPr>
              <a:xfrm>
                <a:off x="6941058"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23" name="object 84"/>
              <p:cNvSpPr/>
              <p:nvPr/>
            </p:nvSpPr>
            <p:spPr>
              <a:xfrm>
                <a:off x="7306818"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24" name="object 85"/>
              <p:cNvSpPr/>
              <p:nvPr/>
            </p:nvSpPr>
            <p:spPr>
              <a:xfrm>
                <a:off x="7306818"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5" name="object 86"/>
            <p:cNvSpPr txBox="1"/>
            <p:nvPr/>
          </p:nvSpPr>
          <p:spPr>
            <a:xfrm>
              <a:off x="4795265" y="1564386"/>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EE3D42"/>
                  </a:solidFill>
                  <a:latin typeface="Trebuchet MS"/>
                  <a:cs typeface="Trebuchet MS"/>
                </a:rPr>
                <a:t>7</a:t>
              </a:r>
              <a:endParaRPr sz="1800">
                <a:solidFill>
                  <a:prstClr val="black"/>
                </a:solidFill>
                <a:latin typeface="Trebuchet MS"/>
                <a:cs typeface="Trebuchet MS"/>
              </a:endParaRPr>
            </a:p>
          </p:txBody>
        </p:sp>
        <p:sp>
          <p:nvSpPr>
            <p:cNvPr id="206" name="object 87"/>
            <p:cNvSpPr txBox="1"/>
            <p:nvPr/>
          </p:nvSpPr>
          <p:spPr>
            <a:xfrm>
              <a:off x="5252465" y="1564386"/>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EE3D42"/>
                  </a:solidFill>
                  <a:latin typeface="Trebuchet MS"/>
                  <a:cs typeface="Trebuchet MS"/>
                </a:rPr>
                <a:t>9</a:t>
              </a:r>
              <a:endParaRPr sz="1800">
                <a:solidFill>
                  <a:prstClr val="black"/>
                </a:solidFill>
                <a:latin typeface="Trebuchet MS"/>
                <a:cs typeface="Trebuchet MS"/>
              </a:endParaRPr>
            </a:p>
          </p:txBody>
        </p:sp>
        <p:grpSp>
          <p:nvGrpSpPr>
            <p:cNvPr id="207" name="object 88"/>
            <p:cNvGrpSpPr/>
            <p:nvPr/>
          </p:nvGrpSpPr>
          <p:grpSpPr>
            <a:xfrm>
              <a:off x="4785740" y="1929383"/>
              <a:ext cx="2922905" cy="1136650"/>
              <a:chOff x="4785740" y="1929383"/>
              <a:chExt cx="2922905" cy="1136650"/>
            </a:xfrm>
          </p:grpSpPr>
          <p:sp>
            <p:nvSpPr>
              <p:cNvPr id="214" name="object 89"/>
              <p:cNvSpPr/>
              <p:nvPr/>
            </p:nvSpPr>
            <p:spPr>
              <a:xfrm>
                <a:off x="4795265" y="2690621"/>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5" name="object 90"/>
              <p:cNvSpPr/>
              <p:nvPr/>
            </p:nvSpPr>
            <p:spPr>
              <a:xfrm>
                <a:off x="5252465" y="2690621"/>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16" name="object 91"/>
              <p:cNvSpPr/>
              <p:nvPr/>
            </p:nvSpPr>
            <p:spPr>
              <a:xfrm>
                <a:off x="5252465" y="2690621"/>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7" name="object 92"/>
              <p:cNvSpPr/>
              <p:nvPr/>
            </p:nvSpPr>
            <p:spPr>
              <a:xfrm>
                <a:off x="5187696" y="1929383"/>
                <a:ext cx="2520950" cy="762000"/>
              </a:xfrm>
              <a:custGeom>
                <a:avLst/>
                <a:gdLst/>
                <a:ahLst/>
                <a:cxnLst/>
                <a:rect l="l" t="t" r="r" b="b"/>
                <a:pathLst>
                  <a:path w="2520950" h="762000">
                    <a:moveTo>
                      <a:pt x="790600" y="646112"/>
                    </a:moveTo>
                    <a:lnTo>
                      <a:pt x="789978" y="643763"/>
                    </a:lnTo>
                    <a:lnTo>
                      <a:pt x="787146" y="632968"/>
                    </a:lnTo>
                    <a:lnTo>
                      <a:pt x="786765" y="631952"/>
                    </a:lnTo>
                    <a:lnTo>
                      <a:pt x="769620" y="596138"/>
                    </a:lnTo>
                    <a:lnTo>
                      <a:pt x="749554" y="562356"/>
                    </a:lnTo>
                    <a:lnTo>
                      <a:pt x="726440" y="530479"/>
                    </a:lnTo>
                    <a:lnTo>
                      <a:pt x="700532" y="500380"/>
                    </a:lnTo>
                    <a:lnTo>
                      <a:pt x="672084" y="472567"/>
                    </a:lnTo>
                    <a:lnTo>
                      <a:pt x="641477" y="447294"/>
                    </a:lnTo>
                    <a:lnTo>
                      <a:pt x="608838" y="424561"/>
                    </a:lnTo>
                    <a:lnTo>
                      <a:pt x="574675" y="405003"/>
                    </a:lnTo>
                    <a:lnTo>
                      <a:pt x="538734" y="388620"/>
                    </a:lnTo>
                    <a:lnTo>
                      <a:pt x="501904" y="376047"/>
                    </a:lnTo>
                    <a:lnTo>
                      <a:pt x="464058" y="367157"/>
                    </a:lnTo>
                    <a:lnTo>
                      <a:pt x="425704" y="362712"/>
                    </a:lnTo>
                    <a:lnTo>
                      <a:pt x="390398" y="361696"/>
                    </a:lnTo>
                    <a:lnTo>
                      <a:pt x="373380" y="360172"/>
                    </a:lnTo>
                    <a:lnTo>
                      <a:pt x="322453" y="349758"/>
                    </a:lnTo>
                    <a:lnTo>
                      <a:pt x="272923" y="331343"/>
                    </a:lnTo>
                    <a:lnTo>
                      <a:pt x="225298" y="305562"/>
                    </a:lnTo>
                    <a:lnTo>
                      <a:pt x="181102" y="273431"/>
                    </a:lnTo>
                    <a:lnTo>
                      <a:pt x="141097" y="235966"/>
                    </a:lnTo>
                    <a:lnTo>
                      <a:pt x="106299" y="193802"/>
                    </a:lnTo>
                    <a:lnTo>
                      <a:pt x="77724" y="148463"/>
                    </a:lnTo>
                    <a:lnTo>
                      <a:pt x="56261" y="100584"/>
                    </a:lnTo>
                    <a:lnTo>
                      <a:pt x="42799" y="51181"/>
                    </a:lnTo>
                    <a:lnTo>
                      <a:pt x="38100" y="127"/>
                    </a:lnTo>
                    <a:lnTo>
                      <a:pt x="0" y="1397"/>
                    </a:lnTo>
                    <a:lnTo>
                      <a:pt x="5207" y="57023"/>
                    </a:lnTo>
                    <a:lnTo>
                      <a:pt x="14097" y="94234"/>
                    </a:lnTo>
                    <a:lnTo>
                      <a:pt x="27051" y="130556"/>
                    </a:lnTo>
                    <a:lnTo>
                      <a:pt x="43815" y="165608"/>
                    </a:lnTo>
                    <a:lnTo>
                      <a:pt x="63754" y="199263"/>
                    </a:lnTo>
                    <a:lnTo>
                      <a:pt x="86868" y="231267"/>
                    </a:lnTo>
                    <a:lnTo>
                      <a:pt x="112763" y="261493"/>
                    </a:lnTo>
                    <a:lnTo>
                      <a:pt x="141224" y="289306"/>
                    </a:lnTo>
                    <a:lnTo>
                      <a:pt x="171704" y="314706"/>
                    </a:lnTo>
                    <a:lnTo>
                      <a:pt x="204216" y="337312"/>
                    </a:lnTo>
                    <a:lnTo>
                      <a:pt x="238506" y="356997"/>
                    </a:lnTo>
                    <a:lnTo>
                      <a:pt x="274193" y="373380"/>
                    </a:lnTo>
                    <a:lnTo>
                      <a:pt x="310896" y="386080"/>
                    </a:lnTo>
                    <a:lnTo>
                      <a:pt x="348615" y="394970"/>
                    </a:lnTo>
                    <a:lnTo>
                      <a:pt x="386969" y="399542"/>
                    </a:lnTo>
                    <a:lnTo>
                      <a:pt x="424561" y="400812"/>
                    </a:lnTo>
                    <a:lnTo>
                      <a:pt x="441452" y="402336"/>
                    </a:lnTo>
                    <a:lnTo>
                      <a:pt x="492252" y="412877"/>
                    </a:lnTo>
                    <a:lnTo>
                      <a:pt x="541782" y="431419"/>
                    </a:lnTo>
                    <a:lnTo>
                      <a:pt x="589153" y="457200"/>
                    </a:lnTo>
                    <a:lnTo>
                      <a:pt x="633349" y="489458"/>
                    </a:lnTo>
                    <a:lnTo>
                      <a:pt x="673354" y="527177"/>
                    </a:lnTo>
                    <a:lnTo>
                      <a:pt x="708025" y="569214"/>
                    </a:lnTo>
                    <a:lnTo>
                      <a:pt x="736473" y="614680"/>
                    </a:lnTo>
                    <a:lnTo>
                      <a:pt x="753084" y="653338"/>
                    </a:lnTo>
                    <a:lnTo>
                      <a:pt x="788276" y="646557"/>
                    </a:lnTo>
                    <a:lnTo>
                      <a:pt x="790600" y="646112"/>
                    </a:lnTo>
                    <a:close/>
                  </a:path>
                  <a:path w="2520950" h="762000">
                    <a:moveTo>
                      <a:pt x="829183" y="638683"/>
                    </a:moveTo>
                    <a:lnTo>
                      <a:pt x="790600" y="646112"/>
                    </a:lnTo>
                    <a:lnTo>
                      <a:pt x="753084" y="653338"/>
                    </a:lnTo>
                    <a:lnTo>
                      <a:pt x="717042" y="660273"/>
                    </a:lnTo>
                    <a:lnTo>
                      <a:pt x="794766" y="761746"/>
                    </a:lnTo>
                    <a:lnTo>
                      <a:pt x="819556" y="673100"/>
                    </a:lnTo>
                    <a:lnTo>
                      <a:pt x="829183" y="638683"/>
                    </a:lnTo>
                    <a:close/>
                  </a:path>
                  <a:path w="2520950" h="762000">
                    <a:moveTo>
                      <a:pt x="2520442" y="632587"/>
                    </a:moveTo>
                    <a:lnTo>
                      <a:pt x="2485326" y="649109"/>
                    </a:lnTo>
                    <a:lnTo>
                      <a:pt x="2483739" y="646049"/>
                    </a:lnTo>
                    <a:lnTo>
                      <a:pt x="2482977" y="644398"/>
                    </a:lnTo>
                    <a:lnTo>
                      <a:pt x="2481834" y="642874"/>
                    </a:lnTo>
                    <a:lnTo>
                      <a:pt x="2471547" y="632460"/>
                    </a:lnTo>
                    <a:lnTo>
                      <a:pt x="2462022" y="623316"/>
                    </a:lnTo>
                    <a:lnTo>
                      <a:pt x="2451989" y="614553"/>
                    </a:lnTo>
                    <a:lnTo>
                      <a:pt x="2450858" y="613638"/>
                    </a:lnTo>
                    <a:lnTo>
                      <a:pt x="2450858" y="665327"/>
                    </a:lnTo>
                    <a:lnTo>
                      <a:pt x="2450858" y="613638"/>
                    </a:lnTo>
                    <a:lnTo>
                      <a:pt x="2418207" y="588518"/>
                    </a:lnTo>
                    <a:lnTo>
                      <a:pt x="2366391" y="555625"/>
                    </a:lnTo>
                    <a:lnTo>
                      <a:pt x="2306955" y="524383"/>
                    </a:lnTo>
                    <a:lnTo>
                      <a:pt x="2240407" y="495173"/>
                    </a:lnTo>
                    <a:lnTo>
                      <a:pt x="2204847" y="481330"/>
                    </a:lnTo>
                    <a:lnTo>
                      <a:pt x="2167763" y="468122"/>
                    </a:lnTo>
                    <a:lnTo>
                      <a:pt x="2129282" y="455549"/>
                    </a:lnTo>
                    <a:lnTo>
                      <a:pt x="2089531" y="443484"/>
                    </a:lnTo>
                    <a:lnTo>
                      <a:pt x="2048637" y="432308"/>
                    </a:lnTo>
                    <a:lnTo>
                      <a:pt x="2006600" y="421640"/>
                    </a:lnTo>
                    <a:lnTo>
                      <a:pt x="1963547" y="411734"/>
                    </a:lnTo>
                    <a:lnTo>
                      <a:pt x="1919478" y="402717"/>
                    </a:lnTo>
                    <a:lnTo>
                      <a:pt x="1874647" y="394462"/>
                    </a:lnTo>
                    <a:lnTo>
                      <a:pt x="1828927" y="386969"/>
                    </a:lnTo>
                    <a:lnTo>
                      <a:pt x="1782826" y="380492"/>
                    </a:lnTo>
                    <a:lnTo>
                      <a:pt x="1735963" y="374777"/>
                    </a:lnTo>
                    <a:lnTo>
                      <a:pt x="1688719" y="370205"/>
                    </a:lnTo>
                    <a:lnTo>
                      <a:pt x="1640967" y="366395"/>
                    </a:lnTo>
                    <a:lnTo>
                      <a:pt x="1593088" y="363728"/>
                    </a:lnTo>
                    <a:lnTo>
                      <a:pt x="1544955" y="362204"/>
                    </a:lnTo>
                    <a:lnTo>
                      <a:pt x="1449578" y="361061"/>
                    </a:lnTo>
                    <a:lnTo>
                      <a:pt x="1402334" y="359410"/>
                    </a:lnTo>
                    <a:lnTo>
                      <a:pt x="1355217" y="356743"/>
                    </a:lnTo>
                    <a:lnTo>
                      <a:pt x="1308354" y="353060"/>
                    </a:lnTo>
                    <a:lnTo>
                      <a:pt x="1261872" y="348488"/>
                    </a:lnTo>
                    <a:lnTo>
                      <a:pt x="1215771" y="342900"/>
                    </a:lnTo>
                    <a:lnTo>
                      <a:pt x="1170305" y="336423"/>
                    </a:lnTo>
                    <a:lnTo>
                      <a:pt x="1125474" y="329184"/>
                    </a:lnTo>
                    <a:lnTo>
                      <a:pt x="1081532" y="321056"/>
                    </a:lnTo>
                    <a:lnTo>
                      <a:pt x="1038225" y="312166"/>
                    </a:lnTo>
                    <a:lnTo>
                      <a:pt x="996061" y="302514"/>
                    </a:lnTo>
                    <a:lnTo>
                      <a:pt x="954786" y="292100"/>
                    </a:lnTo>
                    <a:lnTo>
                      <a:pt x="914654" y="281051"/>
                    </a:lnTo>
                    <a:lnTo>
                      <a:pt x="875792" y="269367"/>
                    </a:lnTo>
                    <a:lnTo>
                      <a:pt x="838200" y="257048"/>
                    </a:lnTo>
                    <a:lnTo>
                      <a:pt x="802005" y="244221"/>
                    </a:lnTo>
                    <a:lnTo>
                      <a:pt x="734568" y="216789"/>
                    </a:lnTo>
                    <a:lnTo>
                      <a:pt x="673862" y="187706"/>
                    </a:lnTo>
                    <a:lnTo>
                      <a:pt x="620776" y="157099"/>
                    </a:lnTo>
                    <a:lnTo>
                      <a:pt x="576072" y="125476"/>
                    </a:lnTo>
                    <a:lnTo>
                      <a:pt x="540766" y="93472"/>
                    </a:lnTo>
                    <a:lnTo>
                      <a:pt x="515493" y="61722"/>
                    </a:lnTo>
                    <a:lnTo>
                      <a:pt x="498221" y="23622"/>
                    </a:lnTo>
                    <a:lnTo>
                      <a:pt x="495300" y="0"/>
                    </a:lnTo>
                    <a:lnTo>
                      <a:pt x="457200" y="1524"/>
                    </a:lnTo>
                    <a:lnTo>
                      <a:pt x="463677" y="41402"/>
                    </a:lnTo>
                    <a:lnTo>
                      <a:pt x="482981" y="81534"/>
                    </a:lnTo>
                    <a:lnTo>
                      <a:pt x="512699" y="119126"/>
                    </a:lnTo>
                    <a:lnTo>
                      <a:pt x="541274" y="146177"/>
                    </a:lnTo>
                    <a:lnTo>
                      <a:pt x="574548" y="171958"/>
                    </a:lnTo>
                    <a:lnTo>
                      <a:pt x="626618" y="205232"/>
                    </a:lnTo>
                    <a:lnTo>
                      <a:pt x="686054" y="236474"/>
                    </a:lnTo>
                    <a:lnTo>
                      <a:pt x="752729" y="265811"/>
                    </a:lnTo>
                    <a:lnTo>
                      <a:pt x="788289" y="279654"/>
                    </a:lnTo>
                    <a:lnTo>
                      <a:pt x="825373" y="292989"/>
                    </a:lnTo>
                    <a:lnTo>
                      <a:pt x="863854" y="305562"/>
                    </a:lnTo>
                    <a:lnTo>
                      <a:pt x="903732" y="317500"/>
                    </a:lnTo>
                    <a:lnTo>
                      <a:pt x="944499" y="328930"/>
                    </a:lnTo>
                    <a:lnTo>
                      <a:pt x="986663" y="339471"/>
                    </a:lnTo>
                    <a:lnTo>
                      <a:pt x="1029843" y="349250"/>
                    </a:lnTo>
                    <a:lnTo>
                      <a:pt x="1073785" y="358394"/>
                    </a:lnTo>
                    <a:lnTo>
                      <a:pt x="1118616" y="366649"/>
                    </a:lnTo>
                    <a:lnTo>
                      <a:pt x="1164209" y="374142"/>
                    </a:lnTo>
                    <a:lnTo>
                      <a:pt x="1210437" y="380619"/>
                    </a:lnTo>
                    <a:lnTo>
                      <a:pt x="1257300" y="386334"/>
                    </a:lnTo>
                    <a:lnTo>
                      <a:pt x="1304544" y="391033"/>
                    </a:lnTo>
                    <a:lnTo>
                      <a:pt x="1352169" y="394716"/>
                    </a:lnTo>
                    <a:lnTo>
                      <a:pt x="1400175" y="397510"/>
                    </a:lnTo>
                    <a:lnTo>
                      <a:pt x="1448308" y="399034"/>
                    </a:lnTo>
                    <a:lnTo>
                      <a:pt x="1544447" y="400177"/>
                    </a:lnTo>
                    <a:lnTo>
                      <a:pt x="1591691" y="401828"/>
                    </a:lnTo>
                    <a:lnTo>
                      <a:pt x="1638808" y="404495"/>
                    </a:lnTo>
                    <a:lnTo>
                      <a:pt x="1685671" y="408178"/>
                    </a:lnTo>
                    <a:lnTo>
                      <a:pt x="1732280" y="412750"/>
                    </a:lnTo>
                    <a:lnTo>
                      <a:pt x="1778254" y="418338"/>
                    </a:lnTo>
                    <a:lnTo>
                      <a:pt x="1823720" y="424688"/>
                    </a:lnTo>
                    <a:lnTo>
                      <a:pt x="1868424" y="432054"/>
                    </a:lnTo>
                    <a:lnTo>
                      <a:pt x="1912620" y="440182"/>
                    </a:lnTo>
                    <a:lnTo>
                      <a:pt x="1955800" y="449072"/>
                    </a:lnTo>
                    <a:lnTo>
                      <a:pt x="1998091" y="458851"/>
                    </a:lnTo>
                    <a:lnTo>
                      <a:pt x="2039366" y="469138"/>
                    </a:lnTo>
                    <a:lnTo>
                      <a:pt x="2079498" y="480187"/>
                    </a:lnTo>
                    <a:lnTo>
                      <a:pt x="2118233" y="491998"/>
                    </a:lnTo>
                    <a:lnTo>
                      <a:pt x="2155825" y="504317"/>
                    </a:lnTo>
                    <a:lnTo>
                      <a:pt x="2192020" y="517271"/>
                    </a:lnTo>
                    <a:lnTo>
                      <a:pt x="2259711" y="544576"/>
                    </a:lnTo>
                    <a:lnTo>
                      <a:pt x="2320417" y="573786"/>
                    </a:lnTo>
                    <a:lnTo>
                      <a:pt x="2373630" y="604520"/>
                    </a:lnTo>
                    <a:lnTo>
                      <a:pt x="2418207" y="636143"/>
                    </a:lnTo>
                    <a:lnTo>
                      <a:pt x="2450592" y="665454"/>
                    </a:lnTo>
                    <a:lnTo>
                      <a:pt x="2417064" y="681228"/>
                    </a:lnTo>
                    <a:lnTo>
                      <a:pt x="2517394" y="760349"/>
                    </a:lnTo>
                    <a:lnTo>
                      <a:pt x="2519235" y="682879"/>
                    </a:lnTo>
                    <a:lnTo>
                      <a:pt x="2520442" y="632587"/>
                    </a:lnTo>
                    <a:close/>
                  </a:path>
                </a:pathLst>
              </a:custGeom>
              <a:solidFill>
                <a:srgbClr val="EE3D42"/>
              </a:solidFill>
            </p:spPr>
            <p:txBody>
              <a:bodyPr wrap="square" lIns="0" tIns="0" rIns="0" bIns="0" rtlCol="0"/>
              <a:lstStyle/>
              <a:p>
                <a:endParaRPr>
                  <a:solidFill>
                    <a:prstClr val="black"/>
                  </a:solidFill>
                </a:endParaRPr>
              </a:p>
            </p:txBody>
          </p:sp>
          <p:sp>
            <p:nvSpPr>
              <p:cNvPr id="218" name="object 93"/>
              <p:cNvSpPr/>
              <p:nvPr/>
            </p:nvSpPr>
            <p:spPr>
              <a:xfrm>
                <a:off x="4795265" y="2690621"/>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8" name="object 94"/>
            <p:cNvSpPr txBox="1"/>
            <p:nvPr/>
          </p:nvSpPr>
          <p:spPr>
            <a:xfrm>
              <a:off x="4804790" y="2712751"/>
              <a:ext cx="346710" cy="292388"/>
            </a:xfrm>
            <a:prstGeom prst="rect">
              <a:avLst/>
            </a:prstGeom>
            <a:solidFill>
              <a:srgbClr val="D9D9D9"/>
            </a:solidFill>
          </p:spPr>
          <p:txBody>
            <a:bodyPr vert="horz" wrap="square" lIns="0" tIns="15240" rIns="0" bIns="0" rtlCol="0">
              <a:spAutoFit/>
            </a:bodyPr>
            <a:lstStyle/>
            <a:p>
              <a:pPr algn="ctr">
                <a:spcBef>
                  <a:spcPts val="120"/>
                </a:spcBef>
              </a:pPr>
              <a:r>
                <a:rPr sz="1800" b="1" spc="-155" dirty="0">
                  <a:solidFill>
                    <a:srgbClr val="EE3D42"/>
                  </a:solidFill>
                  <a:latin typeface="Trebuchet MS"/>
                  <a:cs typeface="Trebuchet MS"/>
                </a:rPr>
                <a:t>6</a:t>
              </a:r>
              <a:endParaRPr sz="1800">
                <a:solidFill>
                  <a:prstClr val="black"/>
                </a:solidFill>
                <a:latin typeface="Trebuchet MS"/>
                <a:cs typeface="Trebuchet MS"/>
              </a:endParaRPr>
            </a:p>
          </p:txBody>
        </p:sp>
        <p:sp>
          <p:nvSpPr>
            <p:cNvPr id="209" name="object 95"/>
            <p:cNvSpPr txBox="1"/>
            <p:nvPr/>
          </p:nvSpPr>
          <p:spPr>
            <a:xfrm>
              <a:off x="6487414" y="1894077"/>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≥9</a:t>
              </a:r>
              <a:endParaRPr sz="2800">
                <a:solidFill>
                  <a:prstClr val="black"/>
                </a:solidFill>
                <a:latin typeface="Trebuchet MS"/>
                <a:cs typeface="Trebuchet MS"/>
              </a:endParaRPr>
            </a:p>
          </p:txBody>
        </p:sp>
        <p:sp>
          <p:nvSpPr>
            <p:cNvPr id="210" name="object 96"/>
            <p:cNvSpPr txBox="1"/>
            <p:nvPr/>
          </p:nvSpPr>
          <p:spPr>
            <a:xfrm>
              <a:off x="5315839" y="1861565"/>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&lt;9</a:t>
              </a:r>
              <a:endParaRPr sz="2800">
                <a:solidFill>
                  <a:prstClr val="black"/>
                </a:solidFill>
                <a:latin typeface="Trebuchet MS"/>
                <a:cs typeface="Trebuchet MS"/>
              </a:endParaRPr>
            </a:p>
          </p:txBody>
        </p:sp>
        <p:sp>
          <p:nvSpPr>
            <p:cNvPr id="211" name="object 97"/>
            <p:cNvSpPr/>
            <p:nvPr/>
          </p:nvSpPr>
          <p:spPr>
            <a:xfrm>
              <a:off x="4243578" y="2696717"/>
              <a:ext cx="1463040" cy="365760"/>
            </a:xfrm>
            <a:custGeom>
              <a:avLst/>
              <a:gdLst/>
              <a:ahLst/>
              <a:cxnLst/>
              <a:rect l="l" t="t" r="r" b="b"/>
              <a:pathLst>
                <a:path w="1463039" h="365760">
                  <a:moveTo>
                    <a:pt x="0" y="17780"/>
                  </a:moveTo>
                  <a:lnTo>
                    <a:pt x="0" y="8000"/>
                  </a:lnTo>
                  <a:lnTo>
                    <a:pt x="8000" y="0"/>
                  </a:lnTo>
                  <a:lnTo>
                    <a:pt x="17780" y="0"/>
                  </a:lnTo>
                  <a:lnTo>
                    <a:pt x="1445260" y="0"/>
                  </a:lnTo>
                  <a:lnTo>
                    <a:pt x="1455039" y="0"/>
                  </a:lnTo>
                  <a:lnTo>
                    <a:pt x="1463039" y="8000"/>
                  </a:lnTo>
                  <a:lnTo>
                    <a:pt x="1463039" y="17780"/>
                  </a:lnTo>
                  <a:lnTo>
                    <a:pt x="1463039" y="347980"/>
                  </a:lnTo>
                  <a:lnTo>
                    <a:pt x="1463039" y="357758"/>
                  </a:lnTo>
                  <a:lnTo>
                    <a:pt x="1455039" y="365759"/>
                  </a:lnTo>
                  <a:lnTo>
                    <a:pt x="1445260" y="365759"/>
                  </a:lnTo>
                  <a:lnTo>
                    <a:pt x="17780" y="365759"/>
                  </a:lnTo>
                  <a:lnTo>
                    <a:pt x="8000" y="365759"/>
                  </a:lnTo>
                  <a:lnTo>
                    <a:pt x="0" y="357758"/>
                  </a:lnTo>
                  <a:lnTo>
                    <a:pt x="0" y="347980"/>
                  </a:lnTo>
                  <a:lnTo>
                    <a:pt x="0" y="17780"/>
                  </a:lnTo>
                  <a:close/>
                </a:path>
              </a:pathLst>
            </a:custGeom>
            <a:ln w="28575">
              <a:solidFill>
                <a:srgbClr val="EE3D42"/>
              </a:solidFill>
            </a:ln>
          </p:spPr>
          <p:txBody>
            <a:bodyPr wrap="square" lIns="0" tIns="0" rIns="0" bIns="0" rtlCol="0"/>
            <a:lstStyle/>
            <a:p>
              <a:endParaRPr>
                <a:solidFill>
                  <a:prstClr val="black"/>
                </a:solidFill>
              </a:endParaRPr>
            </a:p>
          </p:txBody>
        </p:sp>
        <p:sp>
          <p:nvSpPr>
            <p:cNvPr id="212" name="object 98"/>
            <p:cNvSpPr txBox="1"/>
            <p:nvPr/>
          </p:nvSpPr>
          <p:spPr>
            <a:xfrm>
              <a:off x="4250816"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&lt;7</a:t>
              </a:r>
              <a:endParaRPr sz="2800">
                <a:solidFill>
                  <a:prstClr val="black"/>
                </a:solidFill>
                <a:latin typeface="Trebuchet MS"/>
                <a:cs typeface="Trebuchet MS"/>
              </a:endParaRPr>
            </a:p>
          </p:txBody>
        </p:sp>
        <p:sp>
          <p:nvSpPr>
            <p:cNvPr id="213" name="object 99"/>
            <p:cNvSpPr txBox="1"/>
            <p:nvPr/>
          </p:nvSpPr>
          <p:spPr>
            <a:xfrm>
              <a:off x="333552" y="3607875"/>
              <a:ext cx="2870835" cy="452755"/>
            </a:xfrm>
            <a:prstGeom prst="rect">
              <a:avLst/>
            </a:prstGeom>
          </p:spPr>
          <p:txBody>
            <a:bodyPr vert="horz" wrap="square" lIns="0" tIns="0" rIns="0" bIns="0" rtlCol="0">
              <a:spAutoFit/>
            </a:bodyPr>
            <a:lstStyle/>
            <a:p>
              <a:pPr marL="12700">
                <a:lnSpc>
                  <a:spcPts val="3495"/>
                </a:lnSpc>
              </a:pPr>
              <a:r>
                <a:rPr sz="3200" b="1" spc="-95" dirty="0">
                  <a:solidFill>
                    <a:srgbClr val="EE3D42"/>
                  </a:solidFill>
                  <a:latin typeface="Trebuchet MS"/>
                  <a:cs typeface="Trebuchet MS"/>
                </a:rPr>
                <a:t>&lt;Key,RecordId&gt;</a:t>
              </a:r>
              <a:endParaRPr sz="3200">
                <a:solidFill>
                  <a:prstClr val="black"/>
                </a:solidFill>
                <a:latin typeface="Trebuchet MS"/>
                <a:cs typeface="Trebuchet MS"/>
              </a:endParaRPr>
            </a:p>
          </p:txBody>
        </p:sp>
      </p:grpSp>
      <p:sp>
        <p:nvSpPr>
          <p:cNvPr id="100" name="矩形 99">
            <a:extLst>
              <a:ext uri="{FF2B5EF4-FFF2-40B4-BE49-F238E27FC236}">
                <a16:creationId xmlns:a16="http://schemas.microsoft.com/office/drawing/2014/main" id="{2D44855F-2C29-453B-B418-A0FDDF48C323}"/>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0112605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9"/>
            <a:ext cx="8229600" cy="677353"/>
          </a:xfrm>
        </p:spPr>
        <p:txBody>
          <a:bodyPr/>
          <a:lstStyle/>
          <a:p>
            <a:r>
              <a:rPr kumimoji="1" lang="en-US" altLang="zh-CN" dirty="0"/>
              <a:t>B+</a:t>
            </a:r>
            <a:r>
              <a:rPr kumimoji="1" lang="zh-CN" altLang="en-US" dirty="0"/>
              <a:t>树重复建</a:t>
            </a:r>
            <a:r>
              <a:rPr kumimoji="1" lang="en-US" altLang="zh-CN" dirty="0"/>
              <a:t>——</a:t>
            </a:r>
            <a:r>
              <a:rPr kumimoji="1" lang="zh-CN" altLang="en-US" dirty="0"/>
              <a:t>叶结点溢出</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62</a:t>
            </a:fld>
            <a:endParaRPr lang="zh-CN" altLang="en-US">
              <a:solidFill>
                <a:srgbClr val="04617B">
                  <a:shade val="90000"/>
                </a:srgbClr>
              </a:solidFill>
            </a:endParaRPr>
          </a:p>
        </p:txBody>
      </p:sp>
      <p:grpSp>
        <p:nvGrpSpPr>
          <p:cNvPr id="178" name="组 177"/>
          <p:cNvGrpSpPr/>
          <p:nvPr/>
        </p:nvGrpSpPr>
        <p:grpSpPr>
          <a:xfrm>
            <a:off x="457200" y="2116472"/>
            <a:ext cx="7173086" cy="2543031"/>
            <a:chOff x="457200" y="1259221"/>
            <a:chExt cx="7173086" cy="2543031"/>
          </a:xfrm>
        </p:grpSpPr>
        <p:sp>
          <p:nvSpPr>
            <p:cNvPr id="179" name="object 5"/>
            <p:cNvSpPr/>
            <p:nvPr/>
          </p:nvSpPr>
          <p:spPr>
            <a:xfrm>
              <a:off x="2598801" y="1929256"/>
              <a:ext cx="3856990" cy="762000"/>
            </a:xfrm>
            <a:custGeom>
              <a:avLst/>
              <a:gdLst/>
              <a:ahLst/>
              <a:cxnLst/>
              <a:rect l="l" t="t" r="r" b="b"/>
              <a:pathLst>
                <a:path w="3856990" h="762000">
                  <a:moveTo>
                    <a:pt x="1713230" y="1524"/>
                  </a:moveTo>
                  <a:lnTo>
                    <a:pt x="1675130" y="254"/>
                  </a:lnTo>
                  <a:lnTo>
                    <a:pt x="1674876" y="9271"/>
                  </a:lnTo>
                  <a:lnTo>
                    <a:pt x="1673987" y="16637"/>
                  </a:lnTo>
                  <a:lnTo>
                    <a:pt x="1657985" y="63881"/>
                  </a:lnTo>
                  <a:lnTo>
                    <a:pt x="1623568" y="111506"/>
                  </a:lnTo>
                  <a:lnTo>
                    <a:pt x="1590929" y="143129"/>
                  </a:lnTo>
                  <a:lnTo>
                    <a:pt x="1550797" y="174117"/>
                  </a:lnTo>
                  <a:lnTo>
                    <a:pt x="1504188" y="203708"/>
                  </a:lnTo>
                  <a:lnTo>
                    <a:pt x="1451483" y="231902"/>
                  </a:lnTo>
                  <a:lnTo>
                    <a:pt x="1393317" y="258064"/>
                  </a:lnTo>
                  <a:lnTo>
                    <a:pt x="1330579" y="282067"/>
                  </a:lnTo>
                  <a:lnTo>
                    <a:pt x="1263777" y="303530"/>
                  </a:lnTo>
                  <a:lnTo>
                    <a:pt x="1193546" y="321945"/>
                  </a:lnTo>
                  <a:lnTo>
                    <a:pt x="1120521" y="337439"/>
                  </a:lnTo>
                  <a:lnTo>
                    <a:pt x="1045337" y="349377"/>
                  </a:lnTo>
                  <a:lnTo>
                    <a:pt x="1007237" y="353949"/>
                  </a:lnTo>
                  <a:lnTo>
                    <a:pt x="968629" y="357505"/>
                  </a:lnTo>
                  <a:lnTo>
                    <a:pt x="930021" y="360172"/>
                  </a:lnTo>
                  <a:lnTo>
                    <a:pt x="891032" y="361696"/>
                  </a:lnTo>
                  <a:lnTo>
                    <a:pt x="812927" y="362966"/>
                  </a:lnTo>
                  <a:lnTo>
                    <a:pt x="773176" y="364617"/>
                  </a:lnTo>
                  <a:lnTo>
                    <a:pt x="733425" y="367284"/>
                  </a:lnTo>
                  <a:lnTo>
                    <a:pt x="693915" y="370967"/>
                  </a:lnTo>
                  <a:lnTo>
                    <a:pt x="654812" y="375793"/>
                  </a:lnTo>
                  <a:lnTo>
                    <a:pt x="616077" y="381381"/>
                  </a:lnTo>
                  <a:lnTo>
                    <a:pt x="577723" y="387985"/>
                  </a:lnTo>
                  <a:lnTo>
                    <a:pt x="540004" y="395351"/>
                  </a:lnTo>
                  <a:lnTo>
                    <a:pt x="466344" y="412877"/>
                  </a:lnTo>
                  <a:lnTo>
                    <a:pt x="395859" y="433451"/>
                  </a:lnTo>
                  <a:lnTo>
                    <a:pt x="329057" y="456819"/>
                  </a:lnTo>
                  <a:lnTo>
                    <a:pt x="266446" y="482854"/>
                  </a:lnTo>
                  <a:lnTo>
                    <a:pt x="208788" y="511175"/>
                  </a:lnTo>
                  <a:lnTo>
                    <a:pt x="156464" y="541655"/>
                  </a:lnTo>
                  <a:lnTo>
                    <a:pt x="110236" y="574040"/>
                  </a:lnTo>
                  <a:lnTo>
                    <a:pt x="70485" y="608076"/>
                  </a:lnTo>
                  <a:lnTo>
                    <a:pt x="53340" y="625729"/>
                  </a:lnTo>
                  <a:lnTo>
                    <a:pt x="52324" y="626745"/>
                  </a:lnTo>
                  <a:lnTo>
                    <a:pt x="50800" y="629031"/>
                  </a:lnTo>
                  <a:lnTo>
                    <a:pt x="38201" y="649655"/>
                  </a:lnTo>
                  <a:lnTo>
                    <a:pt x="0" y="634492"/>
                  </a:lnTo>
                  <a:lnTo>
                    <a:pt x="11049" y="761873"/>
                  </a:lnTo>
                  <a:lnTo>
                    <a:pt x="98907" y="683260"/>
                  </a:lnTo>
                  <a:lnTo>
                    <a:pt x="106299" y="676656"/>
                  </a:lnTo>
                  <a:lnTo>
                    <a:pt x="74142" y="663905"/>
                  </a:lnTo>
                  <a:lnTo>
                    <a:pt x="81292" y="652145"/>
                  </a:lnTo>
                  <a:lnTo>
                    <a:pt x="82207" y="650646"/>
                  </a:lnTo>
                  <a:lnTo>
                    <a:pt x="113538" y="620395"/>
                  </a:lnTo>
                  <a:lnTo>
                    <a:pt x="153797" y="589280"/>
                  </a:lnTo>
                  <a:lnTo>
                    <a:pt x="200406" y="559435"/>
                  </a:lnTo>
                  <a:lnTo>
                    <a:pt x="253238" y="531114"/>
                  </a:lnTo>
                  <a:lnTo>
                    <a:pt x="311277" y="504952"/>
                  </a:lnTo>
                  <a:lnTo>
                    <a:pt x="374142" y="480949"/>
                  </a:lnTo>
                  <a:lnTo>
                    <a:pt x="440817" y="459486"/>
                  </a:lnTo>
                  <a:lnTo>
                    <a:pt x="511175" y="440817"/>
                  </a:lnTo>
                  <a:lnTo>
                    <a:pt x="584200" y="425577"/>
                  </a:lnTo>
                  <a:lnTo>
                    <a:pt x="659257" y="413512"/>
                  </a:lnTo>
                  <a:lnTo>
                    <a:pt x="697484" y="408940"/>
                  </a:lnTo>
                  <a:lnTo>
                    <a:pt x="735965" y="405257"/>
                  </a:lnTo>
                  <a:lnTo>
                    <a:pt x="774700" y="402590"/>
                  </a:lnTo>
                  <a:lnTo>
                    <a:pt x="813562" y="401066"/>
                  </a:lnTo>
                  <a:lnTo>
                    <a:pt x="892556" y="399796"/>
                  </a:lnTo>
                  <a:lnTo>
                    <a:pt x="932561" y="398145"/>
                  </a:lnTo>
                  <a:lnTo>
                    <a:pt x="972185" y="395478"/>
                  </a:lnTo>
                  <a:lnTo>
                    <a:pt x="1011682" y="391795"/>
                  </a:lnTo>
                  <a:lnTo>
                    <a:pt x="1050925" y="386969"/>
                  </a:lnTo>
                  <a:lnTo>
                    <a:pt x="1089660" y="381381"/>
                  </a:lnTo>
                  <a:lnTo>
                    <a:pt x="1128014" y="374777"/>
                  </a:lnTo>
                  <a:lnTo>
                    <a:pt x="1165733" y="367284"/>
                  </a:lnTo>
                  <a:lnTo>
                    <a:pt x="1202944" y="358902"/>
                  </a:lnTo>
                  <a:lnTo>
                    <a:pt x="1274953" y="339852"/>
                  </a:lnTo>
                  <a:lnTo>
                    <a:pt x="1343787" y="317881"/>
                  </a:lnTo>
                  <a:lnTo>
                    <a:pt x="1408557" y="293116"/>
                  </a:lnTo>
                  <a:lnTo>
                    <a:pt x="1468882" y="265811"/>
                  </a:lnTo>
                  <a:lnTo>
                    <a:pt x="1524000" y="236220"/>
                  </a:lnTo>
                  <a:lnTo>
                    <a:pt x="1573403" y="204724"/>
                  </a:lnTo>
                  <a:lnTo>
                    <a:pt x="1616583" y="171323"/>
                  </a:lnTo>
                  <a:lnTo>
                    <a:pt x="1652778" y="136017"/>
                  </a:lnTo>
                  <a:lnTo>
                    <a:pt x="1681353" y="99060"/>
                  </a:lnTo>
                  <a:lnTo>
                    <a:pt x="1701292" y="60833"/>
                  </a:lnTo>
                  <a:lnTo>
                    <a:pt x="1711960" y="20701"/>
                  </a:lnTo>
                  <a:lnTo>
                    <a:pt x="1712976" y="10414"/>
                  </a:lnTo>
                  <a:lnTo>
                    <a:pt x="1713230" y="1524"/>
                  </a:lnTo>
                  <a:close/>
                </a:path>
                <a:path w="3856990" h="762000">
                  <a:moveTo>
                    <a:pt x="2039620" y="361823"/>
                  </a:moveTo>
                  <a:lnTo>
                    <a:pt x="2038946" y="361899"/>
                  </a:lnTo>
                  <a:lnTo>
                    <a:pt x="2038692" y="362000"/>
                  </a:lnTo>
                  <a:lnTo>
                    <a:pt x="2039620" y="361823"/>
                  </a:lnTo>
                  <a:close/>
                </a:path>
                <a:path w="3856990" h="762000">
                  <a:moveTo>
                    <a:pt x="2169541" y="1270"/>
                  </a:moveTo>
                  <a:lnTo>
                    <a:pt x="2131568" y="508"/>
                  </a:lnTo>
                  <a:lnTo>
                    <a:pt x="2130806" y="36195"/>
                  </a:lnTo>
                  <a:lnTo>
                    <a:pt x="2128901" y="70866"/>
                  </a:lnTo>
                  <a:lnTo>
                    <a:pt x="2121789" y="138303"/>
                  </a:lnTo>
                  <a:lnTo>
                    <a:pt x="2110740" y="201168"/>
                  </a:lnTo>
                  <a:lnTo>
                    <a:pt x="2096516" y="257302"/>
                  </a:lnTo>
                  <a:lnTo>
                    <a:pt x="2080006" y="303911"/>
                  </a:lnTo>
                  <a:lnTo>
                    <a:pt x="2062099" y="338709"/>
                  </a:lnTo>
                  <a:lnTo>
                    <a:pt x="2039620" y="361492"/>
                  </a:lnTo>
                  <a:lnTo>
                    <a:pt x="2039620" y="361823"/>
                  </a:lnTo>
                  <a:lnTo>
                    <a:pt x="2038654" y="362013"/>
                  </a:lnTo>
                  <a:lnTo>
                    <a:pt x="2038946" y="361899"/>
                  </a:lnTo>
                  <a:lnTo>
                    <a:pt x="2039620" y="361823"/>
                  </a:lnTo>
                  <a:lnTo>
                    <a:pt x="2039620" y="361492"/>
                  </a:lnTo>
                  <a:lnTo>
                    <a:pt x="2037803" y="362000"/>
                  </a:lnTo>
                  <a:lnTo>
                    <a:pt x="2038832" y="361899"/>
                  </a:lnTo>
                  <a:lnTo>
                    <a:pt x="2037753" y="362013"/>
                  </a:lnTo>
                  <a:lnTo>
                    <a:pt x="2036572" y="362127"/>
                  </a:lnTo>
                  <a:lnTo>
                    <a:pt x="2036572" y="400177"/>
                  </a:lnTo>
                  <a:lnTo>
                    <a:pt x="2033968" y="400659"/>
                  </a:lnTo>
                  <a:lnTo>
                    <a:pt x="2033689" y="400748"/>
                  </a:lnTo>
                  <a:lnTo>
                    <a:pt x="2033917" y="400659"/>
                  </a:lnTo>
                  <a:lnTo>
                    <a:pt x="2034159" y="400558"/>
                  </a:lnTo>
                  <a:lnTo>
                    <a:pt x="2033993" y="400646"/>
                  </a:lnTo>
                  <a:lnTo>
                    <a:pt x="2034438" y="400558"/>
                  </a:lnTo>
                  <a:lnTo>
                    <a:pt x="2036572" y="400177"/>
                  </a:lnTo>
                  <a:lnTo>
                    <a:pt x="2036572" y="362127"/>
                  </a:lnTo>
                  <a:lnTo>
                    <a:pt x="2034286" y="362331"/>
                  </a:lnTo>
                  <a:lnTo>
                    <a:pt x="2033663" y="362407"/>
                  </a:lnTo>
                  <a:lnTo>
                    <a:pt x="2033663" y="400761"/>
                  </a:lnTo>
                  <a:lnTo>
                    <a:pt x="2031238" y="401701"/>
                  </a:lnTo>
                  <a:lnTo>
                    <a:pt x="2033498" y="400812"/>
                  </a:lnTo>
                  <a:lnTo>
                    <a:pt x="2033663" y="400761"/>
                  </a:lnTo>
                  <a:lnTo>
                    <a:pt x="2033663" y="362407"/>
                  </a:lnTo>
                  <a:lnTo>
                    <a:pt x="2011807" y="369189"/>
                  </a:lnTo>
                  <a:lnTo>
                    <a:pt x="2010918" y="369570"/>
                  </a:lnTo>
                  <a:lnTo>
                    <a:pt x="2010156" y="370078"/>
                  </a:lnTo>
                  <a:lnTo>
                    <a:pt x="2009267" y="370586"/>
                  </a:lnTo>
                  <a:lnTo>
                    <a:pt x="2004060" y="374396"/>
                  </a:lnTo>
                  <a:lnTo>
                    <a:pt x="1978787" y="403225"/>
                  </a:lnTo>
                  <a:lnTo>
                    <a:pt x="1957705" y="443738"/>
                  </a:lnTo>
                  <a:lnTo>
                    <a:pt x="1943900" y="481203"/>
                  </a:lnTo>
                  <a:lnTo>
                    <a:pt x="1931797" y="522986"/>
                  </a:lnTo>
                  <a:lnTo>
                    <a:pt x="1918462" y="585597"/>
                  </a:lnTo>
                  <a:lnTo>
                    <a:pt x="1910448" y="646645"/>
                  </a:lnTo>
                  <a:lnTo>
                    <a:pt x="1871726" y="644398"/>
                  </a:lnTo>
                  <a:lnTo>
                    <a:pt x="1922145" y="761873"/>
                  </a:lnTo>
                  <a:lnTo>
                    <a:pt x="1975815" y="668528"/>
                  </a:lnTo>
                  <a:lnTo>
                    <a:pt x="1985899" y="651002"/>
                  </a:lnTo>
                  <a:lnTo>
                    <a:pt x="1948497" y="648843"/>
                  </a:lnTo>
                  <a:lnTo>
                    <a:pt x="1950720" y="625094"/>
                  </a:lnTo>
                  <a:lnTo>
                    <a:pt x="1955800" y="592836"/>
                  </a:lnTo>
                  <a:lnTo>
                    <a:pt x="1968500" y="533146"/>
                  </a:lnTo>
                  <a:lnTo>
                    <a:pt x="1979930" y="493268"/>
                  </a:lnTo>
                  <a:lnTo>
                    <a:pt x="1996948" y="449326"/>
                  </a:lnTo>
                  <a:lnTo>
                    <a:pt x="2018665" y="413004"/>
                  </a:lnTo>
                  <a:lnTo>
                    <a:pt x="2035009" y="400621"/>
                  </a:lnTo>
                  <a:lnTo>
                    <a:pt x="2033765" y="400761"/>
                  </a:lnTo>
                  <a:lnTo>
                    <a:pt x="2035009" y="400621"/>
                  </a:lnTo>
                  <a:lnTo>
                    <a:pt x="2038350" y="400304"/>
                  </a:lnTo>
                  <a:lnTo>
                    <a:pt x="2039416" y="400177"/>
                  </a:lnTo>
                  <a:lnTo>
                    <a:pt x="2043684" y="399669"/>
                  </a:lnTo>
                  <a:lnTo>
                    <a:pt x="2044954" y="399542"/>
                  </a:lnTo>
                  <a:lnTo>
                    <a:pt x="2047240" y="399034"/>
                  </a:lnTo>
                  <a:lnTo>
                    <a:pt x="2052574" y="397383"/>
                  </a:lnTo>
                  <a:lnTo>
                    <a:pt x="2054606" y="396621"/>
                  </a:lnTo>
                  <a:lnTo>
                    <a:pt x="2055495" y="396113"/>
                  </a:lnTo>
                  <a:lnTo>
                    <a:pt x="2060829" y="393446"/>
                  </a:lnTo>
                  <a:lnTo>
                    <a:pt x="2088896" y="366776"/>
                  </a:lnTo>
                  <a:lnTo>
                    <a:pt x="2091855" y="362458"/>
                  </a:lnTo>
                  <a:lnTo>
                    <a:pt x="2092121" y="362077"/>
                  </a:lnTo>
                  <a:lnTo>
                    <a:pt x="2092299" y="361823"/>
                  </a:lnTo>
                  <a:lnTo>
                    <a:pt x="2092909" y="360934"/>
                  </a:lnTo>
                  <a:lnTo>
                    <a:pt x="2092998" y="360807"/>
                  </a:lnTo>
                  <a:lnTo>
                    <a:pt x="2093950" y="359410"/>
                  </a:lnTo>
                  <a:lnTo>
                    <a:pt x="2094560" y="358521"/>
                  </a:lnTo>
                  <a:lnTo>
                    <a:pt x="2100072" y="349504"/>
                  </a:lnTo>
                  <a:lnTo>
                    <a:pt x="2120011" y="306451"/>
                  </a:lnTo>
                  <a:lnTo>
                    <a:pt x="2133219" y="267589"/>
                  </a:lnTo>
                  <a:lnTo>
                    <a:pt x="2148205" y="208407"/>
                  </a:lnTo>
                  <a:lnTo>
                    <a:pt x="2159635" y="143002"/>
                  </a:lnTo>
                  <a:lnTo>
                    <a:pt x="2167001" y="72898"/>
                  </a:lnTo>
                  <a:lnTo>
                    <a:pt x="2168906" y="36830"/>
                  </a:lnTo>
                  <a:lnTo>
                    <a:pt x="2169541" y="1270"/>
                  </a:lnTo>
                  <a:close/>
                </a:path>
                <a:path w="3856990" h="762000">
                  <a:moveTo>
                    <a:pt x="3817912" y="647509"/>
                  </a:moveTo>
                  <a:lnTo>
                    <a:pt x="3817505" y="646557"/>
                  </a:lnTo>
                  <a:lnTo>
                    <a:pt x="3811016" y="631444"/>
                  </a:lnTo>
                  <a:lnTo>
                    <a:pt x="3810508" y="630174"/>
                  </a:lnTo>
                  <a:lnTo>
                    <a:pt x="3809873" y="629031"/>
                  </a:lnTo>
                  <a:lnTo>
                    <a:pt x="3809111" y="628015"/>
                  </a:lnTo>
                  <a:lnTo>
                    <a:pt x="3796538" y="610235"/>
                  </a:lnTo>
                  <a:lnTo>
                    <a:pt x="3767328" y="575818"/>
                  </a:lnTo>
                  <a:lnTo>
                    <a:pt x="3733292" y="543179"/>
                  </a:lnTo>
                  <a:lnTo>
                    <a:pt x="3694938" y="512572"/>
                  </a:lnTo>
                  <a:lnTo>
                    <a:pt x="3652393" y="483870"/>
                  </a:lnTo>
                  <a:lnTo>
                    <a:pt x="3606419" y="457708"/>
                  </a:lnTo>
                  <a:lnTo>
                    <a:pt x="3557270" y="433959"/>
                  </a:lnTo>
                  <a:lnTo>
                    <a:pt x="3505327" y="413258"/>
                  </a:lnTo>
                  <a:lnTo>
                    <a:pt x="3451225" y="395605"/>
                  </a:lnTo>
                  <a:lnTo>
                    <a:pt x="3395345" y="381508"/>
                  </a:lnTo>
                  <a:lnTo>
                    <a:pt x="3338068" y="370967"/>
                  </a:lnTo>
                  <a:lnTo>
                    <a:pt x="3279648" y="364490"/>
                  </a:lnTo>
                  <a:lnTo>
                    <a:pt x="3193415" y="361696"/>
                  </a:lnTo>
                  <a:lnTo>
                    <a:pt x="3165475" y="360172"/>
                  </a:lnTo>
                  <a:lnTo>
                    <a:pt x="3109849" y="353949"/>
                  </a:lnTo>
                  <a:lnTo>
                    <a:pt x="3054985" y="343916"/>
                  </a:lnTo>
                  <a:lnTo>
                    <a:pt x="3001645" y="330454"/>
                  </a:lnTo>
                  <a:lnTo>
                    <a:pt x="2949829" y="313563"/>
                  </a:lnTo>
                  <a:lnTo>
                    <a:pt x="2900299" y="293878"/>
                  </a:lnTo>
                  <a:lnTo>
                    <a:pt x="2853563" y="271272"/>
                  </a:lnTo>
                  <a:lnTo>
                    <a:pt x="2809875" y="246380"/>
                  </a:lnTo>
                  <a:lnTo>
                    <a:pt x="2769870" y="219456"/>
                  </a:lnTo>
                  <a:lnTo>
                    <a:pt x="2733929" y="190754"/>
                  </a:lnTo>
                  <a:lnTo>
                    <a:pt x="2702560" y="160655"/>
                  </a:lnTo>
                  <a:lnTo>
                    <a:pt x="2676144" y="129667"/>
                  </a:lnTo>
                  <a:lnTo>
                    <a:pt x="2655062" y="97790"/>
                  </a:lnTo>
                  <a:lnTo>
                    <a:pt x="2634234" y="49784"/>
                  </a:lnTo>
                  <a:lnTo>
                    <a:pt x="2626995" y="0"/>
                  </a:lnTo>
                  <a:lnTo>
                    <a:pt x="2588895" y="1778"/>
                  </a:lnTo>
                  <a:lnTo>
                    <a:pt x="2597277" y="58674"/>
                  </a:lnTo>
                  <a:lnTo>
                    <a:pt x="2611628" y="96774"/>
                  </a:lnTo>
                  <a:lnTo>
                    <a:pt x="2632456" y="133731"/>
                  </a:lnTo>
                  <a:lnTo>
                    <a:pt x="2658999" y="169037"/>
                  </a:lnTo>
                  <a:lnTo>
                    <a:pt x="2690622" y="202692"/>
                  </a:lnTo>
                  <a:lnTo>
                    <a:pt x="2726944" y="234569"/>
                  </a:lnTo>
                  <a:lnTo>
                    <a:pt x="2767457" y="264414"/>
                  </a:lnTo>
                  <a:lnTo>
                    <a:pt x="2811907" y="291846"/>
                  </a:lnTo>
                  <a:lnTo>
                    <a:pt x="2859532" y="316865"/>
                  </a:lnTo>
                  <a:lnTo>
                    <a:pt x="2910078" y="339217"/>
                  </a:lnTo>
                  <a:lnTo>
                    <a:pt x="2963037" y="358394"/>
                  </a:lnTo>
                  <a:lnTo>
                    <a:pt x="3018155" y="374396"/>
                  </a:lnTo>
                  <a:lnTo>
                    <a:pt x="3074797" y="386715"/>
                  </a:lnTo>
                  <a:lnTo>
                    <a:pt x="3132709" y="395351"/>
                  </a:lnTo>
                  <a:lnTo>
                    <a:pt x="3191383" y="399796"/>
                  </a:lnTo>
                  <a:lnTo>
                    <a:pt x="3249549" y="400939"/>
                  </a:lnTo>
                  <a:lnTo>
                    <a:pt x="3277489" y="402590"/>
                  </a:lnTo>
                  <a:lnTo>
                    <a:pt x="3333115" y="408813"/>
                  </a:lnTo>
                  <a:lnTo>
                    <a:pt x="3387852" y="418846"/>
                  </a:lnTo>
                  <a:lnTo>
                    <a:pt x="3441319" y="432435"/>
                  </a:lnTo>
                  <a:lnTo>
                    <a:pt x="3493008" y="449199"/>
                  </a:lnTo>
                  <a:lnTo>
                    <a:pt x="3542538" y="469138"/>
                  </a:lnTo>
                  <a:lnTo>
                    <a:pt x="3589274" y="491617"/>
                  </a:lnTo>
                  <a:lnTo>
                    <a:pt x="3632835" y="516636"/>
                  </a:lnTo>
                  <a:lnTo>
                    <a:pt x="3672840" y="543687"/>
                  </a:lnTo>
                  <a:lnTo>
                    <a:pt x="3708908" y="572516"/>
                  </a:lnTo>
                  <a:lnTo>
                    <a:pt x="3740277" y="602615"/>
                  </a:lnTo>
                  <a:lnTo>
                    <a:pt x="3766693" y="633984"/>
                  </a:lnTo>
                  <a:lnTo>
                    <a:pt x="3781094" y="658469"/>
                  </a:lnTo>
                  <a:lnTo>
                    <a:pt x="3809568" y="649986"/>
                  </a:lnTo>
                  <a:lnTo>
                    <a:pt x="3817912" y="647509"/>
                  </a:lnTo>
                  <a:close/>
                </a:path>
                <a:path w="3856990" h="762000">
                  <a:moveTo>
                    <a:pt x="3856482" y="636016"/>
                  </a:moveTo>
                  <a:lnTo>
                    <a:pt x="3817912" y="647509"/>
                  </a:lnTo>
                  <a:lnTo>
                    <a:pt x="3781094" y="658469"/>
                  </a:lnTo>
                  <a:lnTo>
                    <a:pt x="3746881" y="668655"/>
                  </a:lnTo>
                  <a:lnTo>
                    <a:pt x="3834257" y="761873"/>
                  </a:lnTo>
                  <a:lnTo>
                    <a:pt x="3849052" y="678053"/>
                  </a:lnTo>
                  <a:lnTo>
                    <a:pt x="3856482" y="636016"/>
                  </a:lnTo>
                  <a:close/>
                </a:path>
              </a:pathLst>
            </a:custGeom>
            <a:solidFill>
              <a:srgbClr val="636363"/>
            </a:solidFill>
          </p:spPr>
          <p:txBody>
            <a:bodyPr wrap="square" lIns="0" tIns="0" rIns="0" bIns="0" rtlCol="0"/>
            <a:lstStyle/>
            <a:p>
              <a:endParaRPr>
                <a:solidFill>
                  <a:prstClr val="black"/>
                </a:solidFill>
              </a:endParaRPr>
            </a:p>
          </p:txBody>
        </p:sp>
        <p:sp>
          <p:nvSpPr>
            <p:cNvPr id="180" name="object 7"/>
            <p:cNvSpPr txBox="1"/>
            <p:nvPr/>
          </p:nvSpPr>
          <p:spPr>
            <a:xfrm>
              <a:off x="3024885"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&lt;5</a:t>
              </a:r>
              <a:endParaRPr sz="2800">
                <a:solidFill>
                  <a:prstClr val="black"/>
                </a:solidFill>
                <a:latin typeface="Trebuchet MS"/>
                <a:cs typeface="Trebuchet MS"/>
              </a:endParaRPr>
            </a:p>
          </p:txBody>
        </p:sp>
        <p:sp>
          <p:nvSpPr>
            <p:cNvPr id="181" name="object 8"/>
            <p:cNvSpPr txBox="1"/>
            <p:nvPr/>
          </p:nvSpPr>
          <p:spPr>
            <a:xfrm>
              <a:off x="4250816"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&lt;7</a:t>
              </a:r>
              <a:endParaRPr sz="2800">
                <a:solidFill>
                  <a:prstClr val="black"/>
                </a:solidFill>
                <a:latin typeface="Trebuchet MS"/>
                <a:cs typeface="Trebuchet MS"/>
              </a:endParaRPr>
            </a:p>
          </p:txBody>
        </p:sp>
        <p:sp>
          <p:nvSpPr>
            <p:cNvPr id="182" name="object 9"/>
            <p:cNvSpPr txBox="1"/>
            <p:nvPr/>
          </p:nvSpPr>
          <p:spPr>
            <a:xfrm>
              <a:off x="5703189"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≥9</a:t>
              </a:r>
              <a:endParaRPr sz="2800">
                <a:solidFill>
                  <a:prstClr val="black"/>
                </a:solidFill>
                <a:latin typeface="Trebuchet MS"/>
                <a:cs typeface="Trebuchet MS"/>
              </a:endParaRPr>
            </a:p>
          </p:txBody>
        </p:sp>
        <p:grpSp>
          <p:nvGrpSpPr>
            <p:cNvPr id="183" name="object 10"/>
            <p:cNvGrpSpPr/>
            <p:nvPr/>
          </p:nvGrpSpPr>
          <p:grpSpPr>
            <a:xfrm>
              <a:off x="3739896" y="2449702"/>
              <a:ext cx="2490470" cy="976630"/>
              <a:chOff x="3739896" y="2449702"/>
              <a:chExt cx="2490470" cy="976630"/>
            </a:xfrm>
          </p:grpSpPr>
          <p:sp>
            <p:nvSpPr>
              <p:cNvPr id="259" name="object 11"/>
              <p:cNvSpPr/>
              <p:nvPr/>
            </p:nvSpPr>
            <p:spPr>
              <a:xfrm>
                <a:off x="3739896" y="2449702"/>
                <a:ext cx="2490470" cy="848360"/>
              </a:xfrm>
              <a:custGeom>
                <a:avLst/>
                <a:gdLst/>
                <a:ahLst/>
                <a:cxnLst/>
                <a:rect l="l" t="t" r="r" b="b"/>
                <a:pathLst>
                  <a:path w="2490470"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2490470"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 w="2490470" h="848360">
                    <a:moveTo>
                      <a:pt x="2490343" y="601218"/>
                    </a:moveTo>
                    <a:lnTo>
                      <a:pt x="2452243" y="599948"/>
                    </a:lnTo>
                    <a:lnTo>
                      <a:pt x="2451862" y="610616"/>
                    </a:lnTo>
                    <a:lnTo>
                      <a:pt x="2450846" y="620014"/>
                    </a:lnTo>
                    <a:lnTo>
                      <a:pt x="2440051" y="657606"/>
                    </a:lnTo>
                    <a:lnTo>
                      <a:pt x="2419858" y="693801"/>
                    </a:lnTo>
                    <a:lnTo>
                      <a:pt x="2390902" y="728218"/>
                    </a:lnTo>
                    <a:lnTo>
                      <a:pt x="2355215" y="758190"/>
                    </a:lnTo>
                    <a:lnTo>
                      <a:pt x="2314321" y="782574"/>
                    </a:lnTo>
                    <a:lnTo>
                      <a:pt x="2269744" y="799973"/>
                    </a:lnTo>
                    <a:lnTo>
                      <a:pt x="2223643" y="808990"/>
                    </a:lnTo>
                    <a:lnTo>
                      <a:pt x="2200148" y="810260"/>
                    </a:lnTo>
                    <a:lnTo>
                      <a:pt x="2188464" y="810006"/>
                    </a:lnTo>
                    <a:lnTo>
                      <a:pt x="2129917" y="800100"/>
                    </a:lnTo>
                    <a:lnTo>
                      <a:pt x="2085467" y="783336"/>
                    </a:lnTo>
                    <a:lnTo>
                      <a:pt x="2044573" y="760095"/>
                    </a:lnTo>
                    <a:lnTo>
                      <a:pt x="2009013" y="731647"/>
                    </a:lnTo>
                    <a:lnTo>
                      <a:pt x="1997786" y="719963"/>
                    </a:lnTo>
                    <a:lnTo>
                      <a:pt x="1995551" y="717638"/>
                    </a:lnTo>
                    <a:lnTo>
                      <a:pt x="1994547" y="715772"/>
                    </a:lnTo>
                    <a:lnTo>
                      <a:pt x="1992312" y="711669"/>
                    </a:lnTo>
                    <a:lnTo>
                      <a:pt x="2025523" y="698500"/>
                    </a:lnTo>
                    <a:lnTo>
                      <a:pt x="2019122" y="692785"/>
                    </a:lnTo>
                    <a:lnTo>
                      <a:pt x="1930146" y="613283"/>
                    </a:lnTo>
                    <a:lnTo>
                      <a:pt x="1919224" y="740664"/>
                    </a:lnTo>
                    <a:lnTo>
                      <a:pt x="1956625" y="725830"/>
                    </a:lnTo>
                    <a:lnTo>
                      <a:pt x="1963293" y="738124"/>
                    </a:lnTo>
                    <a:lnTo>
                      <a:pt x="1964182" y="739648"/>
                    </a:lnTo>
                    <a:lnTo>
                      <a:pt x="2003425" y="777113"/>
                    </a:lnTo>
                    <a:lnTo>
                      <a:pt x="2046986" y="806323"/>
                    </a:lnTo>
                    <a:lnTo>
                      <a:pt x="2095500" y="828802"/>
                    </a:lnTo>
                    <a:lnTo>
                      <a:pt x="2147189" y="843153"/>
                    </a:lnTo>
                    <a:lnTo>
                      <a:pt x="2187702" y="847979"/>
                    </a:lnTo>
                    <a:lnTo>
                      <a:pt x="2201291" y="848360"/>
                    </a:lnTo>
                    <a:lnTo>
                      <a:pt x="2214880" y="847852"/>
                    </a:lnTo>
                    <a:lnTo>
                      <a:pt x="2255520" y="842645"/>
                    </a:lnTo>
                    <a:lnTo>
                      <a:pt x="2307844" y="827024"/>
                    </a:lnTo>
                    <a:lnTo>
                      <a:pt x="2343023" y="810260"/>
                    </a:lnTo>
                    <a:lnTo>
                      <a:pt x="2356231" y="803021"/>
                    </a:lnTo>
                    <a:lnTo>
                      <a:pt x="2399538" y="771906"/>
                    </a:lnTo>
                    <a:lnTo>
                      <a:pt x="2436495" y="734695"/>
                    </a:lnTo>
                    <a:lnTo>
                      <a:pt x="2464943" y="693293"/>
                    </a:lnTo>
                    <a:lnTo>
                      <a:pt x="2483612" y="647954"/>
                    </a:lnTo>
                    <a:lnTo>
                      <a:pt x="2489962" y="612013"/>
                    </a:lnTo>
                    <a:lnTo>
                      <a:pt x="2490343" y="601218"/>
                    </a:lnTo>
                    <a:close/>
                  </a:path>
                </a:pathLst>
              </a:custGeom>
              <a:solidFill>
                <a:srgbClr val="636363"/>
              </a:solidFill>
            </p:spPr>
            <p:txBody>
              <a:bodyPr wrap="square" lIns="0" tIns="0" rIns="0" bIns="0" rtlCol="0"/>
              <a:lstStyle/>
              <a:p>
                <a:endParaRPr>
                  <a:solidFill>
                    <a:prstClr val="black"/>
                  </a:solidFill>
                </a:endParaRPr>
              </a:p>
            </p:txBody>
          </p:sp>
          <p:sp>
            <p:nvSpPr>
              <p:cNvPr id="260" name="object 12"/>
              <p:cNvSpPr/>
              <p:nvPr/>
            </p:nvSpPr>
            <p:spPr>
              <a:xfrm>
                <a:off x="4293870" y="3054350"/>
                <a:ext cx="1389380" cy="371475"/>
              </a:xfrm>
              <a:custGeom>
                <a:avLst/>
                <a:gdLst/>
                <a:ahLst/>
                <a:cxnLst/>
                <a:rect l="l" t="t" r="r" b="b"/>
                <a:pathLst>
                  <a:path w="1389379" h="371475">
                    <a:moveTo>
                      <a:pt x="41909" y="250825"/>
                    </a:moveTo>
                    <a:lnTo>
                      <a:pt x="0" y="371475"/>
                    </a:lnTo>
                    <a:lnTo>
                      <a:pt x="121792" y="332613"/>
                    </a:lnTo>
                    <a:lnTo>
                      <a:pt x="109388" y="319913"/>
                    </a:lnTo>
                    <a:lnTo>
                      <a:pt x="80009" y="319913"/>
                    </a:lnTo>
                    <a:lnTo>
                      <a:pt x="56387" y="290068"/>
                    </a:lnTo>
                    <a:lnTo>
                      <a:pt x="69854" y="279436"/>
                    </a:lnTo>
                    <a:lnTo>
                      <a:pt x="41909" y="250825"/>
                    </a:lnTo>
                    <a:close/>
                  </a:path>
                  <a:path w="1389379" h="371475">
                    <a:moveTo>
                      <a:pt x="69854" y="279436"/>
                    </a:moveTo>
                    <a:lnTo>
                      <a:pt x="56387" y="290068"/>
                    </a:lnTo>
                    <a:lnTo>
                      <a:pt x="80009" y="319913"/>
                    </a:lnTo>
                    <a:lnTo>
                      <a:pt x="96544" y="306762"/>
                    </a:lnTo>
                    <a:lnTo>
                      <a:pt x="69854" y="279436"/>
                    </a:lnTo>
                    <a:close/>
                  </a:path>
                  <a:path w="1389379" h="371475">
                    <a:moveTo>
                      <a:pt x="96544" y="306762"/>
                    </a:moveTo>
                    <a:lnTo>
                      <a:pt x="80009" y="319913"/>
                    </a:lnTo>
                    <a:lnTo>
                      <a:pt x="109388" y="319913"/>
                    </a:lnTo>
                    <a:lnTo>
                      <a:pt x="96544" y="306762"/>
                    </a:lnTo>
                    <a:close/>
                  </a:path>
                  <a:path w="1389379" h="371475">
                    <a:moveTo>
                      <a:pt x="1345904" y="17272"/>
                    </a:moveTo>
                    <a:lnTo>
                      <a:pt x="1313814" y="46100"/>
                    </a:lnTo>
                    <a:lnTo>
                      <a:pt x="1272158" y="68706"/>
                    </a:lnTo>
                    <a:lnTo>
                      <a:pt x="1236979" y="83438"/>
                    </a:lnTo>
                    <a:lnTo>
                      <a:pt x="1196339" y="97536"/>
                    </a:lnTo>
                    <a:lnTo>
                      <a:pt x="1151127" y="110743"/>
                    </a:lnTo>
                    <a:lnTo>
                      <a:pt x="1101852" y="122936"/>
                    </a:lnTo>
                    <a:lnTo>
                      <a:pt x="1048892" y="133985"/>
                    </a:lnTo>
                    <a:lnTo>
                      <a:pt x="992885" y="143763"/>
                    </a:lnTo>
                    <a:lnTo>
                      <a:pt x="934212" y="152019"/>
                    </a:lnTo>
                    <a:lnTo>
                      <a:pt x="873505" y="158750"/>
                    </a:lnTo>
                    <a:lnTo>
                      <a:pt x="811529" y="163575"/>
                    </a:lnTo>
                    <a:lnTo>
                      <a:pt x="748410" y="166750"/>
                    </a:lnTo>
                    <a:lnTo>
                      <a:pt x="620776" y="168782"/>
                    </a:lnTo>
                    <a:lnTo>
                      <a:pt x="556513" y="171957"/>
                    </a:lnTo>
                    <a:lnTo>
                      <a:pt x="493267" y="176911"/>
                    </a:lnTo>
                    <a:lnTo>
                      <a:pt x="431545" y="183769"/>
                    </a:lnTo>
                    <a:lnTo>
                      <a:pt x="371728" y="192277"/>
                    </a:lnTo>
                    <a:lnTo>
                      <a:pt x="314451" y="202183"/>
                    </a:lnTo>
                    <a:lnTo>
                      <a:pt x="234314" y="219582"/>
                    </a:lnTo>
                    <a:lnTo>
                      <a:pt x="185419" y="232918"/>
                    </a:lnTo>
                    <a:lnTo>
                      <a:pt x="140588" y="247142"/>
                    </a:lnTo>
                    <a:lnTo>
                      <a:pt x="100456" y="262381"/>
                    </a:lnTo>
                    <a:lnTo>
                      <a:pt x="82295" y="270382"/>
                    </a:lnTo>
                    <a:lnTo>
                      <a:pt x="80771" y="271018"/>
                    </a:lnTo>
                    <a:lnTo>
                      <a:pt x="79375" y="271780"/>
                    </a:lnTo>
                    <a:lnTo>
                      <a:pt x="78104" y="272923"/>
                    </a:lnTo>
                    <a:lnTo>
                      <a:pt x="69854" y="279436"/>
                    </a:lnTo>
                    <a:lnTo>
                      <a:pt x="96544" y="306762"/>
                    </a:lnTo>
                    <a:lnTo>
                      <a:pt x="98533" y="305181"/>
                    </a:lnTo>
                    <a:lnTo>
                      <a:pt x="97535" y="305181"/>
                    </a:lnTo>
                    <a:lnTo>
                      <a:pt x="101726" y="302641"/>
                    </a:lnTo>
                    <a:lnTo>
                      <a:pt x="103404" y="302641"/>
                    </a:lnTo>
                    <a:lnTo>
                      <a:pt x="114553" y="297814"/>
                    </a:lnTo>
                    <a:lnTo>
                      <a:pt x="132968" y="290449"/>
                    </a:lnTo>
                    <a:lnTo>
                      <a:pt x="173608" y="276351"/>
                    </a:lnTo>
                    <a:lnTo>
                      <a:pt x="218947" y="263017"/>
                    </a:lnTo>
                    <a:lnTo>
                      <a:pt x="268350" y="250698"/>
                    </a:lnTo>
                    <a:lnTo>
                      <a:pt x="321309" y="239649"/>
                    </a:lnTo>
                    <a:lnTo>
                      <a:pt x="406272" y="225551"/>
                    </a:lnTo>
                    <a:lnTo>
                      <a:pt x="496188" y="215011"/>
                    </a:lnTo>
                    <a:lnTo>
                      <a:pt x="558291" y="210057"/>
                    </a:lnTo>
                    <a:lnTo>
                      <a:pt x="621283" y="206882"/>
                    </a:lnTo>
                    <a:lnTo>
                      <a:pt x="750315" y="204850"/>
                    </a:lnTo>
                    <a:lnTo>
                      <a:pt x="814577" y="201675"/>
                    </a:lnTo>
                    <a:lnTo>
                      <a:pt x="877696" y="196595"/>
                    </a:lnTo>
                    <a:lnTo>
                      <a:pt x="939291" y="189737"/>
                    </a:lnTo>
                    <a:lnTo>
                      <a:pt x="998981" y="181356"/>
                    </a:lnTo>
                    <a:lnTo>
                      <a:pt x="1056385" y="171450"/>
                    </a:lnTo>
                    <a:lnTo>
                      <a:pt x="1110614" y="160019"/>
                    </a:lnTo>
                    <a:lnTo>
                      <a:pt x="1161541" y="147447"/>
                    </a:lnTo>
                    <a:lnTo>
                      <a:pt x="1208531" y="133604"/>
                    </a:lnTo>
                    <a:lnTo>
                      <a:pt x="1250950" y="118744"/>
                    </a:lnTo>
                    <a:lnTo>
                      <a:pt x="1288922" y="102997"/>
                    </a:lnTo>
                    <a:lnTo>
                      <a:pt x="1335785" y="77216"/>
                    </a:lnTo>
                    <a:lnTo>
                      <a:pt x="1370076" y="48260"/>
                    </a:lnTo>
                    <a:lnTo>
                      <a:pt x="1376679" y="39624"/>
                    </a:lnTo>
                    <a:lnTo>
                      <a:pt x="1377314" y="38862"/>
                    </a:lnTo>
                    <a:lnTo>
                      <a:pt x="1378330" y="37337"/>
                    </a:lnTo>
                    <a:lnTo>
                      <a:pt x="1383156" y="28701"/>
                    </a:lnTo>
                    <a:lnTo>
                      <a:pt x="1384172" y="26669"/>
                    </a:lnTo>
                    <a:lnTo>
                      <a:pt x="1386917" y="18542"/>
                    </a:lnTo>
                    <a:lnTo>
                      <a:pt x="1345183" y="18542"/>
                    </a:lnTo>
                    <a:lnTo>
                      <a:pt x="1345904" y="17272"/>
                    </a:lnTo>
                    <a:close/>
                  </a:path>
                  <a:path w="1389379" h="371475">
                    <a:moveTo>
                      <a:pt x="101726" y="302641"/>
                    </a:moveTo>
                    <a:lnTo>
                      <a:pt x="97535" y="305181"/>
                    </a:lnTo>
                    <a:lnTo>
                      <a:pt x="99724" y="304233"/>
                    </a:lnTo>
                    <a:lnTo>
                      <a:pt x="101726" y="302641"/>
                    </a:lnTo>
                    <a:close/>
                  </a:path>
                  <a:path w="1389379" h="371475">
                    <a:moveTo>
                      <a:pt x="99724" y="304233"/>
                    </a:moveTo>
                    <a:lnTo>
                      <a:pt x="97535" y="305181"/>
                    </a:lnTo>
                    <a:lnTo>
                      <a:pt x="98533" y="305181"/>
                    </a:lnTo>
                    <a:lnTo>
                      <a:pt x="99724" y="304233"/>
                    </a:lnTo>
                    <a:close/>
                  </a:path>
                  <a:path w="1389379" h="371475">
                    <a:moveTo>
                      <a:pt x="103404" y="302641"/>
                    </a:moveTo>
                    <a:lnTo>
                      <a:pt x="101726" y="302641"/>
                    </a:lnTo>
                    <a:lnTo>
                      <a:pt x="99724" y="304233"/>
                    </a:lnTo>
                    <a:lnTo>
                      <a:pt x="103404" y="302641"/>
                    </a:lnTo>
                    <a:close/>
                  </a:path>
                  <a:path w="1389379" h="371475">
                    <a:moveTo>
                      <a:pt x="1346707" y="16256"/>
                    </a:moveTo>
                    <a:lnTo>
                      <a:pt x="1345904" y="17272"/>
                    </a:lnTo>
                    <a:lnTo>
                      <a:pt x="1345183" y="18542"/>
                    </a:lnTo>
                    <a:lnTo>
                      <a:pt x="1346707" y="16256"/>
                    </a:lnTo>
                    <a:close/>
                  </a:path>
                  <a:path w="1389379" h="371475">
                    <a:moveTo>
                      <a:pt x="1387705" y="16256"/>
                    </a:moveTo>
                    <a:lnTo>
                      <a:pt x="1346707" y="16256"/>
                    </a:lnTo>
                    <a:lnTo>
                      <a:pt x="1345183" y="18542"/>
                    </a:lnTo>
                    <a:lnTo>
                      <a:pt x="1386917" y="18542"/>
                    </a:lnTo>
                    <a:lnTo>
                      <a:pt x="1387705" y="16256"/>
                    </a:lnTo>
                    <a:close/>
                  </a:path>
                  <a:path w="1389379" h="371475">
                    <a:moveTo>
                      <a:pt x="1348941" y="11916"/>
                    </a:moveTo>
                    <a:lnTo>
                      <a:pt x="1345904" y="17272"/>
                    </a:lnTo>
                    <a:lnTo>
                      <a:pt x="1346707" y="16256"/>
                    </a:lnTo>
                    <a:lnTo>
                      <a:pt x="1387705" y="16256"/>
                    </a:lnTo>
                    <a:lnTo>
                      <a:pt x="1387982" y="15493"/>
                    </a:lnTo>
                    <a:lnTo>
                      <a:pt x="1388418" y="13207"/>
                    </a:lnTo>
                    <a:lnTo>
                      <a:pt x="1348485" y="13207"/>
                    </a:lnTo>
                    <a:lnTo>
                      <a:pt x="1348941" y="11916"/>
                    </a:lnTo>
                    <a:close/>
                  </a:path>
                  <a:path w="1389379" h="371475">
                    <a:moveTo>
                      <a:pt x="1350009" y="10032"/>
                    </a:moveTo>
                    <a:lnTo>
                      <a:pt x="1348941" y="11916"/>
                    </a:lnTo>
                    <a:lnTo>
                      <a:pt x="1348485" y="13207"/>
                    </a:lnTo>
                    <a:lnTo>
                      <a:pt x="1350009" y="10032"/>
                    </a:lnTo>
                    <a:close/>
                  </a:path>
                  <a:path w="1389379" h="371475">
                    <a:moveTo>
                      <a:pt x="1388774" y="10032"/>
                    </a:moveTo>
                    <a:lnTo>
                      <a:pt x="1350009" y="10032"/>
                    </a:lnTo>
                    <a:lnTo>
                      <a:pt x="1348485" y="13207"/>
                    </a:lnTo>
                    <a:lnTo>
                      <a:pt x="1388418" y="13207"/>
                    </a:lnTo>
                    <a:lnTo>
                      <a:pt x="1388490" y="12826"/>
                    </a:lnTo>
                    <a:lnTo>
                      <a:pt x="1388774" y="10032"/>
                    </a:lnTo>
                    <a:close/>
                  </a:path>
                  <a:path w="1389379" h="371475">
                    <a:moveTo>
                      <a:pt x="1350727" y="6857"/>
                    </a:moveTo>
                    <a:lnTo>
                      <a:pt x="1348941" y="11916"/>
                    </a:lnTo>
                    <a:lnTo>
                      <a:pt x="1350009" y="10032"/>
                    </a:lnTo>
                    <a:lnTo>
                      <a:pt x="1388774" y="10032"/>
                    </a:lnTo>
                    <a:lnTo>
                      <a:pt x="1388916" y="8636"/>
                    </a:lnTo>
                    <a:lnTo>
                      <a:pt x="1350517" y="8636"/>
                    </a:lnTo>
                    <a:lnTo>
                      <a:pt x="1350727" y="6857"/>
                    </a:lnTo>
                    <a:close/>
                  </a:path>
                  <a:path w="1389379" h="371475">
                    <a:moveTo>
                      <a:pt x="1351533" y="4572"/>
                    </a:moveTo>
                    <a:lnTo>
                      <a:pt x="1350727" y="6857"/>
                    </a:lnTo>
                    <a:lnTo>
                      <a:pt x="1350517" y="8636"/>
                    </a:lnTo>
                    <a:lnTo>
                      <a:pt x="1351533" y="4572"/>
                    </a:lnTo>
                    <a:close/>
                  </a:path>
                  <a:path w="1389379" h="371475">
                    <a:moveTo>
                      <a:pt x="1389328" y="4572"/>
                    </a:moveTo>
                    <a:lnTo>
                      <a:pt x="1351533" y="4572"/>
                    </a:lnTo>
                    <a:lnTo>
                      <a:pt x="1350517" y="8636"/>
                    </a:lnTo>
                    <a:lnTo>
                      <a:pt x="1388916" y="8636"/>
                    </a:lnTo>
                    <a:lnTo>
                      <a:pt x="1389328" y="4572"/>
                    </a:lnTo>
                    <a:close/>
                  </a:path>
                  <a:path w="1389379" h="371475">
                    <a:moveTo>
                      <a:pt x="1351533" y="0"/>
                    </a:moveTo>
                    <a:lnTo>
                      <a:pt x="1350727" y="6857"/>
                    </a:lnTo>
                    <a:lnTo>
                      <a:pt x="1351533" y="4572"/>
                    </a:lnTo>
                    <a:lnTo>
                      <a:pt x="1389328" y="4572"/>
                    </a:lnTo>
                    <a:lnTo>
                      <a:pt x="1389379" y="4063"/>
                    </a:lnTo>
                    <a:lnTo>
                      <a:pt x="1351533" y="0"/>
                    </a:lnTo>
                    <a:close/>
                  </a:path>
                </a:pathLst>
              </a:custGeom>
              <a:solidFill>
                <a:srgbClr val="EE3D42"/>
              </a:solidFill>
            </p:spPr>
            <p:txBody>
              <a:bodyPr wrap="square" lIns="0" tIns="0" rIns="0" bIns="0" rtlCol="0"/>
              <a:lstStyle/>
              <a:p>
                <a:endParaRPr>
                  <a:solidFill>
                    <a:prstClr val="black"/>
                  </a:solidFill>
                </a:endParaRPr>
              </a:p>
            </p:txBody>
          </p:sp>
          <p:sp>
            <p:nvSpPr>
              <p:cNvPr id="261" name="object 13"/>
              <p:cNvSpPr/>
              <p:nvPr/>
            </p:nvSpPr>
            <p:spPr>
              <a:xfrm>
                <a:off x="4338066" y="2690621"/>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4" name="object 14"/>
            <p:cNvSpPr txBox="1"/>
            <p:nvPr/>
          </p:nvSpPr>
          <p:spPr>
            <a:xfrm>
              <a:off x="4349115" y="2712751"/>
              <a:ext cx="345440" cy="292388"/>
            </a:xfrm>
            <a:prstGeom prst="rect">
              <a:avLst/>
            </a:prstGeom>
            <a:solidFill>
              <a:srgbClr val="D9D9D9"/>
            </a:solidFill>
          </p:spPr>
          <p:txBody>
            <a:bodyPr vert="horz" wrap="square" lIns="0" tIns="15240" rIns="0" bIns="0" rtlCol="0">
              <a:spAutoFit/>
            </a:bodyPr>
            <a:lstStyle/>
            <a:p>
              <a:pPr marL="114300">
                <a:spcBef>
                  <a:spcPts val="120"/>
                </a:spcBef>
              </a:pPr>
              <a:r>
                <a:rPr sz="1800" b="1" spc="-155" dirty="0">
                  <a:solidFill>
                    <a:srgbClr val="636363"/>
                  </a:solidFill>
                  <a:latin typeface="Trebuchet MS"/>
                  <a:cs typeface="Trebuchet MS"/>
                </a:rPr>
                <a:t>6</a:t>
              </a:r>
              <a:endParaRPr sz="1800">
                <a:solidFill>
                  <a:prstClr val="black"/>
                </a:solidFill>
                <a:latin typeface="Trebuchet MS"/>
                <a:cs typeface="Trebuchet MS"/>
              </a:endParaRPr>
            </a:p>
          </p:txBody>
        </p:sp>
        <p:grpSp>
          <p:nvGrpSpPr>
            <p:cNvPr id="185" name="object 15"/>
            <p:cNvGrpSpPr/>
            <p:nvPr/>
          </p:nvGrpSpPr>
          <p:grpSpPr>
            <a:xfrm>
              <a:off x="4238625" y="2681097"/>
              <a:ext cx="932180" cy="384810"/>
              <a:chOff x="4238625" y="2681097"/>
              <a:chExt cx="932180" cy="384810"/>
            </a:xfrm>
          </p:grpSpPr>
          <p:sp>
            <p:nvSpPr>
              <p:cNvPr id="255" name="object 16"/>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6" name="object 17"/>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7" name="object 18"/>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8" name="object 19"/>
              <p:cNvSpPr/>
              <p:nvPr/>
            </p:nvSpPr>
            <p:spPr>
              <a:xfrm>
                <a:off x="4703826" y="2690622"/>
                <a:ext cx="457200" cy="365760"/>
              </a:xfrm>
              <a:custGeom>
                <a:avLst/>
                <a:gdLst/>
                <a:ahLst/>
                <a:cxnLst/>
                <a:rect l="l" t="t" r="r" b="b"/>
                <a:pathLst>
                  <a:path w="457200" h="365760">
                    <a:moveTo>
                      <a:pt x="0" y="365760"/>
                    </a:moveTo>
                    <a:lnTo>
                      <a:pt x="91439" y="365760"/>
                    </a:lnTo>
                    <a:lnTo>
                      <a:pt x="91439" y="0"/>
                    </a:lnTo>
                    <a:lnTo>
                      <a:pt x="0" y="0"/>
                    </a:lnTo>
                    <a:lnTo>
                      <a:pt x="0" y="365760"/>
                    </a:lnTo>
                    <a:close/>
                  </a:path>
                  <a:path w="457200" h="365760">
                    <a:moveTo>
                      <a:pt x="91439" y="365760"/>
                    </a:moveTo>
                    <a:lnTo>
                      <a:pt x="457200" y="365760"/>
                    </a:lnTo>
                    <a:lnTo>
                      <a:pt x="457200" y="0"/>
                    </a:lnTo>
                    <a:lnTo>
                      <a:pt x="91439" y="0"/>
                    </a:lnTo>
                    <a:lnTo>
                      <a:pt x="91439"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6" name="object 20"/>
            <p:cNvSpPr txBox="1"/>
            <p:nvPr/>
          </p:nvSpPr>
          <p:spPr>
            <a:xfrm>
              <a:off x="4804790" y="2712751"/>
              <a:ext cx="346710" cy="292388"/>
            </a:xfrm>
            <a:prstGeom prst="rect">
              <a:avLst/>
            </a:prstGeom>
            <a:solidFill>
              <a:srgbClr val="D9D9D9"/>
            </a:solidFill>
          </p:spPr>
          <p:txBody>
            <a:bodyPr vert="horz" wrap="square" lIns="0" tIns="15240" rIns="0" bIns="0" rtlCol="0">
              <a:spAutoFit/>
            </a:bodyPr>
            <a:lstStyle/>
            <a:p>
              <a:pPr algn="ctr">
                <a:spcBef>
                  <a:spcPts val="120"/>
                </a:spcBef>
              </a:pPr>
              <a:r>
                <a:rPr sz="1800" b="1" spc="-155" dirty="0">
                  <a:solidFill>
                    <a:srgbClr val="636363"/>
                  </a:solidFill>
                  <a:latin typeface="Trebuchet MS"/>
                  <a:cs typeface="Trebuchet MS"/>
                </a:rPr>
                <a:t>7</a:t>
              </a:r>
              <a:endParaRPr sz="1800">
                <a:solidFill>
                  <a:prstClr val="black"/>
                </a:solidFill>
                <a:latin typeface="Trebuchet MS"/>
                <a:cs typeface="Trebuchet MS"/>
              </a:endParaRPr>
            </a:p>
          </p:txBody>
        </p:sp>
        <p:grpSp>
          <p:nvGrpSpPr>
            <p:cNvPr id="187" name="object 21"/>
            <p:cNvGrpSpPr/>
            <p:nvPr/>
          </p:nvGrpSpPr>
          <p:grpSpPr>
            <a:xfrm>
              <a:off x="5151501" y="2681097"/>
              <a:ext cx="476250" cy="384810"/>
              <a:chOff x="5151501" y="2681097"/>
              <a:chExt cx="476250" cy="384810"/>
            </a:xfrm>
          </p:grpSpPr>
          <p:sp>
            <p:nvSpPr>
              <p:cNvPr id="253" name="object 22"/>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4" name="object 23"/>
              <p:cNvSpPr/>
              <p:nvPr/>
            </p:nvSpPr>
            <p:spPr>
              <a:xfrm>
                <a:off x="5161026" y="2690622"/>
                <a:ext cx="457200" cy="365760"/>
              </a:xfrm>
              <a:custGeom>
                <a:avLst/>
                <a:gdLst/>
                <a:ahLst/>
                <a:cxnLst/>
                <a:rect l="l" t="t" r="r" b="b"/>
                <a:pathLst>
                  <a:path w="457200" h="365760">
                    <a:moveTo>
                      <a:pt x="0" y="365760"/>
                    </a:moveTo>
                    <a:lnTo>
                      <a:pt x="91439" y="365760"/>
                    </a:lnTo>
                    <a:lnTo>
                      <a:pt x="91439" y="0"/>
                    </a:lnTo>
                    <a:lnTo>
                      <a:pt x="0" y="0"/>
                    </a:lnTo>
                    <a:lnTo>
                      <a:pt x="0" y="365760"/>
                    </a:lnTo>
                    <a:close/>
                  </a:path>
                  <a:path w="457200" h="365760">
                    <a:moveTo>
                      <a:pt x="91439" y="365760"/>
                    </a:moveTo>
                    <a:lnTo>
                      <a:pt x="457200" y="365760"/>
                    </a:lnTo>
                    <a:lnTo>
                      <a:pt x="457200" y="0"/>
                    </a:lnTo>
                    <a:lnTo>
                      <a:pt x="91439" y="0"/>
                    </a:lnTo>
                    <a:lnTo>
                      <a:pt x="91439"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8" name="object 24"/>
            <p:cNvSpPr txBox="1"/>
            <p:nvPr/>
          </p:nvSpPr>
          <p:spPr>
            <a:xfrm>
              <a:off x="5261990" y="2712751"/>
              <a:ext cx="346710" cy="292388"/>
            </a:xfrm>
            <a:prstGeom prst="rect">
              <a:avLst/>
            </a:prstGeom>
            <a:solidFill>
              <a:srgbClr val="D9D9D9"/>
            </a:solidFill>
          </p:spPr>
          <p:txBody>
            <a:bodyPr vert="horz" wrap="square" lIns="0" tIns="15240" rIns="0" bIns="0" rtlCol="0">
              <a:spAutoFit/>
            </a:bodyPr>
            <a:lstStyle/>
            <a:p>
              <a:pPr marL="115570">
                <a:spcBef>
                  <a:spcPts val="120"/>
                </a:spcBef>
              </a:pPr>
              <a:r>
                <a:rPr sz="1800" b="1" spc="-155" dirty="0">
                  <a:solidFill>
                    <a:srgbClr val="636363"/>
                  </a:solidFill>
                  <a:latin typeface="Trebuchet MS"/>
                  <a:cs typeface="Trebuchet MS"/>
                </a:rPr>
                <a:t>8</a:t>
              </a:r>
              <a:endParaRPr sz="1800">
                <a:solidFill>
                  <a:prstClr val="black"/>
                </a:solidFill>
                <a:latin typeface="Trebuchet MS"/>
                <a:cs typeface="Trebuchet MS"/>
              </a:endParaRPr>
            </a:p>
          </p:txBody>
        </p:sp>
        <p:grpSp>
          <p:nvGrpSpPr>
            <p:cNvPr id="189" name="object 25"/>
            <p:cNvGrpSpPr/>
            <p:nvPr/>
          </p:nvGrpSpPr>
          <p:grpSpPr>
            <a:xfrm>
              <a:off x="5608701" y="2681097"/>
              <a:ext cx="110489" cy="384810"/>
              <a:chOff x="5608701" y="2681097"/>
              <a:chExt cx="110489" cy="384810"/>
            </a:xfrm>
          </p:grpSpPr>
          <p:sp>
            <p:nvSpPr>
              <p:cNvPr id="251" name="object 26"/>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2" name="object 27"/>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0" name="object 28"/>
            <p:cNvSpPr txBox="1"/>
            <p:nvPr/>
          </p:nvSpPr>
          <p:spPr>
            <a:xfrm>
              <a:off x="625068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191" name="object 29"/>
            <p:cNvGrpSpPr/>
            <p:nvPr/>
          </p:nvGrpSpPr>
          <p:grpSpPr>
            <a:xfrm>
              <a:off x="6149721" y="2681097"/>
              <a:ext cx="110489" cy="384810"/>
              <a:chOff x="6149721" y="2681097"/>
              <a:chExt cx="110489" cy="384810"/>
            </a:xfrm>
          </p:grpSpPr>
          <p:sp>
            <p:nvSpPr>
              <p:cNvPr id="249" name="object 30"/>
              <p:cNvSpPr/>
              <p:nvPr/>
            </p:nvSpPr>
            <p:spPr>
              <a:xfrm>
                <a:off x="615924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0" name="object 31"/>
              <p:cNvSpPr/>
              <p:nvPr/>
            </p:nvSpPr>
            <p:spPr>
              <a:xfrm>
                <a:off x="615924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92" name="object 32"/>
            <p:cNvGrpSpPr/>
            <p:nvPr/>
          </p:nvGrpSpPr>
          <p:grpSpPr>
            <a:xfrm>
              <a:off x="6606920" y="2681097"/>
              <a:ext cx="110489" cy="384810"/>
              <a:chOff x="6606920" y="2681097"/>
              <a:chExt cx="110489" cy="384810"/>
            </a:xfrm>
          </p:grpSpPr>
          <p:sp>
            <p:nvSpPr>
              <p:cNvPr id="247" name="object 33"/>
              <p:cNvSpPr/>
              <p:nvPr/>
            </p:nvSpPr>
            <p:spPr>
              <a:xfrm>
                <a:off x="6616445"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48" name="object 34"/>
              <p:cNvSpPr/>
              <p:nvPr/>
            </p:nvSpPr>
            <p:spPr>
              <a:xfrm>
                <a:off x="6616445"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3" name="object 35"/>
            <p:cNvSpPr txBox="1"/>
            <p:nvPr/>
          </p:nvSpPr>
          <p:spPr>
            <a:xfrm>
              <a:off x="6707123" y="2690622"/>
              <a:ext cx="365125" cy="314830"/>
            </a:xfrm>
            <a:prstGeom prst="rect">
              <a:avLst/>
            </a:prstGeom>
            <a:solidFill>
              <a:srgbClr val="D9D9D9"/>
            </a:solidFill>
            <a:ln w="19050">
              <a:solidFill>
                <a:srgbClr val="636363"/>
              </a:solidFill>
            </a:ln>
          </p:spPr>
          <p:txBody>
            <a:bodyPr vert="horz" wrap="square" lIns="0" tIns="37465" rIns="0" bIns="0" rtlCol="0">
              <a:spAutoFit/>
            </a:bodyPr>
            <a:lstStyle/>
            <a:p>
              <a:pPr marL="69215">
                <a:spcBef>
                  <a:spcPts val="295"/>
                </a:spcBef>
              </a:pPr>
              <a:r>
                <a:rPr sz="1800" b="1" spc="-155" dirty="0">
                  <a:solidFill>
                    <a:srgbClr val="636363"/>
                  </a:solidFill>
                  <a:latin typeface="Trebuchet MS"/>
                  <a:cs typeface="Trebuchet MS"/>
                </a:rPr>
                <a:t>13</a:t>
              </a:r>
              <a:endParaRPr sz="1800">
                <a:solidFill>
                  <a:prstClr val="black"/>
                </a:solidFill>
                <a:latin typeface="Trebuchet MS"/>
                <a:cs typeface="Trebuchet MS"/>
              </a:endParaRPr>
            </a:p>
          </p:txBody>
        </p:sp>
        <p:grpSp>
          <p:nvGrpSpPr>
            <p:cNvPr id="194" name="object 36"/>
            <p:cNvGrpSpPr/>
            <p:nvPr/>
          </p:nvGrpSpPr>
          <p:grpSpPr>
            <a:xfrm>
              <a:off x="7062596" y="2681097"/>
              <a:ext cx="567690" cy="384810"/>
              <a:chOff x="7062596" y="2681097"/>
              <a:chExt cx="567690" cy="384810"/>
            </a:xfrm>
          </p:grpSpPr>
          <p:sp>
            <p:nvSpPr>
              <p:cNvPr id="241" name="object 37"/>
              <p:cNvSpPr/>
              <p:nvPr/>
            </p:nvSpPr>
            <p:spPr>
              <a:xfrm>
                <a:off x="70721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42" name="object 38"/>
              <p:cNvSpPr/>
              <p:nvPr/>
            </p:nvSpPr>
            <p:spPr>
              <a:xfrm>
                <a:off x="70721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43" name="object 39"/>
              <p:cNvSpPr/>
              <p:nvPr/>
            </p:nvSpPr>
            <p:spPr>
              <a:xfrm>
                <a:off x="7163561"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244" name="object 40"/>
              <p:cNvSpPr/>
              <p:nvPr/>
            </p:nvSpPr>
            <p:spPr>
              <a:xfrm>
                <a:off x="7163561"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45" name="object 41"/>
              <p:cNvSpPr/>
              <p:nvPr/>
            </p:nvSpPr>
            <p:spPr>
              <a:xfrm>
                <a:off x="75293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46" name="object 42"/>
              <p:cNvSpPr/>
              <p:nvPr/>
            </p:nvSpPr>
            <p:spPr>
              <a:xfrm>
                <a:off x="75293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5" name="object 43"/>
            <p:cNvSpPr txBox="1"/>
            <p:nvPr/>
          </p:nvSpPr>
          <p:spPr>
            <a:xfrm>
              <a:off x="2426970"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1</a:t>
              </a:r>
              <a:endParaRPr sz="1800">
                <a:solidFill>
                  <a:prstClr val="black"/>
                </a:solidFill>
                <a:latin typeface="Trebuchet MS"/>
                <a:cs typeface="Trebuchet MS"/>
              </a:endParaRPr>
            </a:p>
          </p:txBody>
        </p:sp>
        <p:grpSp>
          <p:nvGrpSpPr>
            <p:cNvPr id="196" name="object 44"/>
            <p:cNvGrpSpPr/>
            <p:nvPr/>
          </p:nvGrpSpPr>
          <p:grpSpPr>
            <a:xfrm>
              <a:off x="2326004" y="2681097"/>
              <a:ext cx="110489" cy="384810"/>
              <a:chOff x="2326004" y="2681097"/>
              <a:chExt cx="110489" cy="384810"/>
            </a:xfrm>
          </p:grpSpPr>
          <p:sp>
            <p:nvSpPr>
              <p:cNvPr id="239" name="object 45"/>
              <p:cNvSpPr/>
              <p:nvPr/>
            </p:nvSpPr>
            <p:spPr>
              <a:xfrm>
                <a:off x="23355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40" name="object 46"/>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97" name="object 47"/>
            <p:cNvGrpSpPr/>
            <p:nvPr/>
          </p:nvGrpSpPr>
          <p:grpSpPr>
            <a:xfrm>
              <a:off x="2783204" y="2681097"/>
              <a:ext cx="110489" cy="384810"/>
              <a:chOff x="2783204" y="2681097"/>
              <a:chExt cx="110489" cy="384810"/>
            </a:xfrm>
          </p:grpSpPr>
          <p:sp>
            <p:nvSpPr>
              <p:cNvPr id="237" name="object 48"/>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8" name="object 49"/>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8" name="object 50"/>
            <p:cNvSpPr txBox="1"/>
            <p:nvPr/>
          </p:nvSpPr>
          <p:spPr>
            <a:xfrm>
              <a:off x="2884170" y="2690622"/>
              <a:ext cx="365760" cy="314830"/>
            </a:xfrm>
            <a:prstGeom prst="rect">
              <a:avLst/>
            </a:prstGeom>
            <a:solidFill>
              <a:srgbClr val="D9D9D9"/>
            </a:solidFill>
            <a:ln w="19049">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3</a:t>
              </a:r>
              <a:endParaRPr sz="1800">
                <a:solidFill>
                  <a:prstClr val="black"/>
                </a:solidFill>
                <a:latin typeface="Trebuchet MS"/>
                <a:cs typeface="Trebuchet MS"/>
              </a:endParaRPr>
            </a:p>
          </p:txBody>
        </p:sp>
        <p:grpSp>
          <p:nvGrpSpPr>
            <p:cNvPr id="199" name="object 51"/>
            <p:cNvGrpSpPr/>
            <p:nvPr/>
          </p:nvGrpSpPr>
          <p:grpSpPr>
            <a:xfrm>
              <a:off x="3240404" y="2681097"/>
              <a:ext cx="566420" cy="384810"/>
              <a:chOff x="3240404" y="2681097"/>
              <a:chExt cx="566420" cy="384810"/>
            </a:xfrm>
          </p:grpSpPr>
          <p:sp>
            <p:nvSpPr>
              <p:cNvPr id="231" name="object 52"/>
              <p:cNvSpPr/>
              <p:nvPr/>
            </p:nvSpPr>
            <p:spPr>
              <a:xfrm>
                <a:off x="3249929" y="2690622"/>
                <a:ext cx="91440" cy="365760"/>
              </a:xfrm>
              <a:custGeom>
                <a:avLst/>
                <a:gdLst/>
                <a:ahLst/>
                <a:cxnLst/>
                <a:rect l="l" t="t" r="r" b="b"/>
                <a:pathLst>
                  <a:path w="91439"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32" name="object 53"/>
              <p:cNvSpPr/>
              <p:nvPr/>
            </p:nvSpPr>
            <p:spPr>
              <a:xfrm>
                <a:off x="3249929" y="269062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33" name="object 54"/>
              <p:cNvSpPr/>
              <p:nvPr/>
            </p:nvSpPr>
            <p:spPr>
              <a:xfrm>
                <a:off x="33413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34" name="object 55"/>
              <p:cNvSpPr/>
              <p:nvPr/>
            </p:nvSpPr>
            <p:spPr>
              <a:xfrm>
                <a:off x="3341369"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35" name="object 56"/>
              <p:cNvSpPr/>
              <p:nvPr/>
            </p:nvSpPr>
            <p:spPr>
              <a:xfrm>
                <a:off x="3705605"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6" name="object 57"/>
              <p:cNvSpPr/>
              <p:nvPr/>
            </p:nvSpPr>
            <p:spPr>
              <a:xfrm>
                <a:off x="3705605"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0" name="object 58"/>
            <p:cNvSpPr txBox="1"/>
            <p:nvPr/>
          </p:nvSpPr>
          <p:spPr>
            <a:xfrm>
              <a:off x="4338828" y="1564386"/>
              <a:ext cx="365125"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a:cs typeface="Trebuchet MS"/>
                </a:rPr>
                <a:t>5</a:t>
              </a:r>
              <a:endParaRPr sz="1800">
                <a:solidFill>
                  <a:prstClr val="black"/>
                </a:solidFill>
                <a:latin typeface="Trebuchet MS"/>
                <a:cs typeface="Trebuchet MS"/>
              </a:endParaRPr>
            </a:p>
          </p:txBody>
        </p:sp>
        <p:grpSp>
          <p:nvGrpSpPr>
            <p:cNvPr id="201" name="object 59"/>
            <p:cNvGrpSpPr/>
            <p:nvPr/>
          </p:nvGrpSpPr>
          <p:grpSpPr>
            <a:xfrm>
              <a:off x="4238625" y="1554861"/>
              <a:ext cx="566420" cy="384810"/>
              <a:chOff x="4238625" y="1554861"/>
              <a:chExt cx="566420" cy="384810"/>
            </a:xfrm>
          </p:grpSpPr>
          <p:sp>
            <p:nvSpPr>
              <p:cNvPr id="227" name="object 60"/>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28" name="object 61"/>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29" name="object 62"/>
              <p:cNvSpPr/>
              <p:nvPr/>
            </p:nvSpPr>
            <p:spPr>
              <a:xfrm>
                <a:off x="47038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0" name="object 63"/>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2" name="object 64"/>
            <p:cNvSpPr txBox="1"/>
            <p:nvPr/>
          </p:nvSpPr>
          <p:spPr>
            <a:xfrm>
              <a:off x="4795265" y="1564386"/>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203" name="object 65"/>
            <p:cNvGrpSpPr/>
            <p:nvPr/>
          </p:nvGrpSpPr>
          <p:grpSpPr>
            <a:xfrm>
              <a:off x="5151501" y="1554861"/>
              <a:ext cx="567690" cy="384810"/>
              <a:chOff x="5151501" y="1554861"/>
              <a:chExt cx="567690" cy="384810"/>
            </a:xfrm>
          </p:grpSpPr>
          <p:sp>
            <p:nvSpPr>
              <p:cNvPr id="221" name="object 66"/>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22" name="object 67"/>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23" name="object 68"/>
              <p:cNvSpPr/>
              <p:nvPr/>
            </p:nvSpPr>
            <p:spPr>
              <a:xfrm>
                <a:off x="5252466" y="1564386"/>
                <a:ext cx="365760" cy="365760"/>
              </a:xfrm>
              <a:custGeom>
                <a:avLst/>
                <a:gdLst/>
                <a:ahLst/>
                <a:cxnLst/>
                <a:rect l="l" t="t" r="r" b="b"/>
                <a:pathLst>
                  <a:path w="365760" h="365760">
                    <a:moveTo>
                      <a:pt x="365760" y="0"/>
                    </a:moveTo>
                    <a:lnTo>
                      <a:pt x="0" y="0"/>
                    </a:lnTo>
                    <a:lnTo>
                      <a:pt x="0" y="365759"/>
                    </a:lnTo>
                    <a:lnTo>
                      <a:pt x="365760" y="365759"/>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24" name="object 69"/>
              <p:cNvSpPr/>
              <p:nvPr/>
            </p:nvSpPr>
            <p:spPr>
              <a:xfrm>
                <a:off x="5252466" y="156438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25" name="object 70"/>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26" name="object 71"/>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4" name="object 72"/>
            <p:cNvSpPr txBox="1"/>
            <p:nvPr/>
          </p:nvSpPr>
          <p:spPr>
            <a:xfrm>
              <a:off x="4338828" y="3426714"/>
              <a:ext cx="365125"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EE3D42"/>
                  </a:solidFill>
                  <a:latin typeface="Trebuchet MS"/>
                  <a:cs typeface="Trebuchet MS"/>
                </a:rPr>
                <a:t>6</a:t>
              </a:r>
              <a:endParaRPr sz="1800">
                <a:solidFill>
                  <a:prstClr val="black"/>
                </a:solidFill>
                <a:latin typeface="Trebuchet MS"/>
                <a:cs typeface="Trebuchet MS"/>
              </a:endParaRPr>
            </a:p>
          </p:txBody>
        </p:sp>
        <p:grpSp>
          <p:nvGrpSpPr>
            <p:cNvPr id="205" name="object 73"/>
            <p:cNvGrpSpPr/>
            <p:nvPr/>
          </p:nvGrpSpPr>
          <p:grpSpPr>
            <a:xfrm>
              <a:off x="4229290" y="2449702"/>
              <a:ext cx="1993264" cy="1352550"/>
              <a:chOff x="4229290" y="2449702"/>
              <a:chExt cx="1993264" cy="1352550"/>
            </a:xfrm>
          </p:grpSpPr>
          <p:sp>
            <p:nvSpPr>
              <p:cNvPr id="207" name="object 74"/>
              <p:cNvSpPr/>
              <p:nvPr/>
            </p:nvSpPr>
            <p:spPr>
              <a:xfrm>
                <a:off x="4248150" y="3426713"/>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08" name="object 75"/>
              <p:cNvSpPr/>
              <p:nvPr/>
            </p:nvSpPr>
            <p:spPr>
              <a:xfrm>
                <a:off x="4248150" y="3426713"/>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09" name="object 76"/>
              <p:cNvSpPr/>
              <p:nvPr/>
            </p:nvSpPr>
            <p:spPr>
              <a:xfrm>
                <a:off x="4703826" y="3426713"/>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10" name="object 77"/>
              <p:cNvSpPr/>
              <p:nvPr/>
            </p:nvSpPr>
            <p:spPr>
              <a:xfrm>
                <a:off x="4703826" y="3426713"/>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1" name="object 78"/>
              <p:cNvSpPr/>
              <p:nvPr/>
            </p:nvSpPr>
            <p:spPr>
              <a:xfrm>
                <a:off x="4795266" y="3426713"/>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12" name="object 79"/>
              <p:cNvSpPr/>
              <p:nvPr/>
            </p:nvSpPr>
            <p:spPr>
              <a:xfrm>
                <a:off x="4795266" y="3426713"/>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3" name="object 80"/>
              <p:cNvSpPr/>
              <p:nvPr/>
            </p:nvSpPr>
            <p:spPr>
              <a:xfrm>
                <a:off x="5161026" y="3426713"/>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14" name="object 81"/>
              <p:cNvSpPr/>
              <p:nvPr/>
            </p:nvSpPr>
            <p:spPr>
              <a:xfrm>
                <a:off x="5161026" y="3426713"/>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5" name="object 82"/>
              <p:cNvSpPr/>
              <p:nvPr/>
            </p:nvSpPr>
            <p:spPr>
              <a:xfrm>
                <a:off x="5252466" y="3426713"/>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16" name="object 83"/>
              <p:cNvSpPr/>
              <p:nvPr/>
            </p:nvSpPr>
            <p:spPr>
              <a:xfrm>
                <a:off x="5252466" y="3426713"/>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7" name="object 84"/>
              <p:cNvSpPr/>
              <p:nvPr/>
            </p:nvSpPr>
            <p:spPr>
              <a:xfrm>
                <a:off x="5618226" y="3426713"/>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18" name="object 85"/>
              <p:cNvSpPr/>
              <p:nvPr/>
            </p:nvSpPr>
            <p:spPr>
              <a:xfrm>
                <a:off x="5618226" y="3426713"/>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9" name="object 86"/>
              <p:cNvSpPr/>
              <p:nvPr/>
            </p:nvSpPr>
            <p:spPr>
              <a:xfrm>
                <a:off x="5650992" y="2449702"/>
                <a:ext cx="571500" cy="248285"/>
              </a:xfrm>
              <a:custGeom>
                <a:avLst/>
                <a:gdLst/>
                <a:ahLst/>
                <a:cxnLst/>
                <a:rect l="l" t="t" r="r" b="b"/>
                <a:pathLst>
                  <a:path w="571500" h="248285">
                    <a:moveTo>
                      <a:pt x="289179" y="0"/>
                    </a:moveTo>
                    <a:lnTo>
                      <a:pt x="248412" y="3175"/>
                    </a:lnTo>
                    <a:lnTo>
                      <a:pt x="208280" y="12319"/>
                    </a:lnTo>
                    <a:lnTo>
                      <a:pt x="157861" y="32258"/>
                    </a:lnTo>
                    <a:lnTo>
                      <a:pt x="111760" y="60071"/>
                    </a:lnTo>
                    <a:lnTo>
                      <a:pt x="71374" y="94234"/>
                    </a:lnTo>
                    <a:lnTo>
                      <a:pt x="38608" y="133477"/>
                    </a:lnTo>
                    <a:lnTo>
                      <a:pt x="14605" y="177292"/>
                    </a:lnTo>
                    <a:lnTo>
                      <a:pt x="1650" y="224155"/>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5" y="48387"/>
                    </a:lnTo>
                    <a:lnTo>
                      <a:pt x="266700" y="39243"/>
                    </a:lnTo>
                    <a:lnTo>
                      <a:pt x="290068" y="37973"/>
                    </a:lnTo>
                    <a:lnTo>
                      <a:pt x="435774" y="37973"/>
                    </a:lnTo>
                    <a:lnTo>
                      <a:pt x="419608" y="29718"/>
                    </a:lnTo>
                    <a:lnTo>
                      <a:pt x="369188" y="11049"/>
                    </a:lnTo>
                    <a:lnTo>
                      <a:pt x="329819" y="2794"/>
                    </a:lnTo>
                    <a:lnTo>
                      <a:pt x="302768" y="254"/>
                    </a:lnTo>
                    <a:lnTo>
                      <a:pt x="289179" y="0"/>
                    </a:lnTo>
                    <a:close/>
                  </a:path>
                  <a:path w="571500" h="248285">
                    <a:moveTo>
                      <a:pt x="498050" y="136496"/>
                    </a:moveTo>
                    <a:lnTo>
                      <a:pt x="464820" y="149733"/>
                    </a:lnTo>
                    <a:lnTo>
                      <a:pt x="560197" y="234823"/>
                    </a:lnTo>
                    <a:lnTo>
                      <a:pt x="566934" y="155321"/>
                    </a:lnTo>
                    <a:lnTo>
                      <a:pt x="508254" y="155321"/>
                    </a:lnTo>
                    <a:lnTo>
                      <a:pt x="498050" y="136496"/>
                    </a:lnTo>
                    <a:close/>
                  </a:path>
                  <a:path w="571500" h="248285">
                    <a:moveTo>
                      <a:pt x="533695" y="122298"/>
                    </a:moveTo>
                    <a:lnTo>
                      <a:pt x="498050" y="136496"/>
                    </a:lnTo>
                    <a:lnTo>
                      <a:pt x="508254" y="155321"/>
                    </a:lnTo>
                    <a:lnTo>
                      <a:pt x="541782" y="137287"/>
                    </a:lnTo>
                    <a:lnTo>
                      <a:pt x="533695" y="122298"/>
                    </a:lnTo>
                    <a:close/>
                  </a:path>
                  <a:path w="571500" h="248285">
                    <a:moveTo>
                      <a:pt x="570992" y="107442"/>
                    </a:moveTo>
                    <a:lnTo>
                      <a:pt x="533695" y="122298"/>
                    </a:lnTo>
                    <a:lnTo>
                      <a:pt x="541782" y="137287"/>
                    </a:lnTo>
                    <a:lnTo>
                      <a:pt x="508254" y="155321"/>
                    </a:lnTo>
                    <a:lnTo>
                      <a:pt x="566934" y="155321"/>
                    </a:lnTo>
                    <a:lnTo>
                      <a:pt x="570992" y="107442"/>
                    </a:lnTo>
                    <a:close/>
                  </a:path>
                  <a:path w="571500" h="248285">
                    <a:moveTo>
                      <a:pt x="494805" y="130510"/>
                    </a:moveTo>
                    <a:lnTo>
                      <a:pt x="498050" y="136496"/>
                    </a:lnTo>
                    <a:lnTo>
                      <a:pt x="508500" y="132334"/>
                    </a:lnTo>
                    <a:lnTo>
                      <a:pt x="496570" y="132334"/>
                    </a:lnTo>
                    <a:lnTo>
                      <a:pt x="494805" y="130510"/>
                    </a:lnTo>
                    <a:close/>
                  </a:path>
                  <a:path w="571500" h="248285">
                    <a:moveTo>
                      <a:pt x="493522" y="128143"/>
                    </a:moveTo>
                    <a:lnTo>
                      <a:pt x="494805" y="130510"/>
                    </a:lnTo>
                    <a:lnTo>
                      <a:pt x="496570" y="132334"/>
                    </a:lnTo>
                    <a:lnTo>
                      <a:pt x="493522" y="128143"/>
                    </a:lnTo>
                    <a:close/>
                  </a:path>
                  <a:path w="571500" h="248285">
                    <a:moveTo>
                      <a:pt x="519021" y="128143"/>
                    </a:moveTo>
                    <a:lnTo>
                      <a:pt x="493522" y="128143"/>
                    </a:lnTo>
                    <a:lnTo>
                      <a:pt x="496570" y="132334"/>
                    </a:lnTo>
                    <a:lnTo>
                      <a:pt x="508500" y="132334"/>
                    </a:lnTo>
                    <a:lnTo>
                      <a:pt x="519021" y="128143"/>
                    </a:lnTo>
                    <a:close/>
                  </a:path>
                  <a:path w="571500" h="248285">
                    <a:moveTo>
                      <a:pt x="435774" y="37973"/>
                    </a:moveTo>
                    <a:lnTo>
                      <a:pt x="290068" y="37973"/>
                    </a:lnTo>
                    <a:lnTo>
                      <a:pt x="301879" y="38354"/>
                    </a:lnTo>
                    <a:lnTo>
                      <a:pt x="313563" y="39243"/>
                    </a:lnTo>
                    <a:lnTo>
                      <a:pt x="360425" y="48260"/>
                    </a:lnTo>
                    <a:lnTo>
                      <a:pt x="405003" y="64897"/>
                    </a:lnTo>
                    <a:lnTo>
                      <a:pt x="445770" y="88138"/>
                    </a:lnTo>
                    <a:lnTo>
                      <a:pt x="481330" y="116586"/>
                    </a:lnTo>
                    <a:lnTo>
                      <a:pt x="494805" y="130510"/>
                    </a:lnTo>
                    <a:lnTo>
                      <a:pt x="493522" y="128143"/>
                    </a:lnTo>
                    <a:lnTo>
                      <a:pt x="519021" y="128143"/>
                    </a:lnTo>
                    <a:lnTo>
                      <a:pt x="533695" y="122298"/>
                    </a:lnTo>
                    <a:lnTo>
                      <a:pt x="527050" y="109982"/>
                    </a:lnTo>
                    <a:lnTo>
                      <a:pt x="526161" y="108458"/>
                    </a:lnTo>
                    <a:lnTo>
                      <a:pt x="525145" y="107061"/>
                    </a:lnTo>
                    <a:lnTo>
                      <a:pt x="523875" y="105791"/>
                    </a:lnTo>
                    <a:lnTo>
                      <a:pt x="506349" y="87884"/>
                    </a:lnTo>
                    <a:lnTo>
                      <a:pt x="486918" y="70993"/>
                    </a:lnTo>
                    <a:lnTo>
                      <a:pt x="465963" y="55753"/>
                    </a:lnTo>
                    <a:lnTo>
                      <a:pt x="443484" y="41910"/>
                    </a:lnTo>
                    <a:lnTo>
                      <a:pt x="435774" y="37973"/>
                    </a:lnTo>
                    <a:close/>
                  </a:path>
                </a:pathLst>
              </a:custGeom>
              <a:solidFill>
                <a:srgbClr val="636363"/>
              </a:solidFill>
            </p:spPr>
            <p:txBody>
              <a:bodyPr wrap="square" lIns="0" tIns="0" rIns="0" bIns="0" rtlCol="0"/>
              <a:lstStyle/>
              <a:p>
                <a:endParaRPr>
                  <a:solidFill>
                    <a:prstClr val="black"/>
                  </a:solidFill>
                </a:endParaRPr>
              </a:p>
            </p:txBody>
          </p:sp>
          <p:sp>
            <p:nvSpPr>
              <p:cNvPr id="220" name="object 87"/>
              <p:cNvSpPr/>
              <p:nvPr/>
            </p:nvSpPr>
            <p:spPr>
              <a:xfrm>
                <a:off x="4243578" y="2696718"/>
                <a:ext cx="1463040" cy="365760"/>
              </a:xfrm>
              <a:custGeom>
                <a:avLst/>
                <a:gdLst/>
                <a:ahLst/>
                <a:cxnLst/>
                <a:rect l="l" t="t" r="r" b="b"/>
                <a:pathLst>
                  <a:path w="1463039" h="365760">
                    <a:moveTo>
                      <a:pt x="0" y="17780"/>
                    </a:moveTo>
                    <a:lnTo>
                      <a:pt x="0" y="8000"/>
                    </a:lnTo>
                    <a:lnTo>
                      <a:pt x="8000" y="0"/>
                    </a:lnTo>
                    <a:lnTo>
                      <a:pt x="17780" y="0"/>
                    </a:lnTo>
                    <a:lnTo>
                      <a:pt x="1445260" y="0"/>
                    </a:lnTo>
                    <a:lnTo>
                      <a:pt x="1455039" y="0"/>
                    </a:lnTo>
                    <a:lnTo>
                      <a:pt x="1463039" y="8000"/>
                    </a:lnTo>
                    <a:lnTo>
                      <a:pt x="1463039" y="17780"/>
                    </a:lnTo>
                    <a:lnTo>
                      <a:pt x="1463039" y="347980"/>
                    </a:lnTo>
                    <a:lnTo>
                      <a:pt x="1463039" y="357758"/>
                    </a:lnTo>
                    <a:lnTo>
                      <a:pt x="1455039" y="365759"/>
                    </a:lnTo>
                    <a:lnTo>
                      <a:pt x="1445260" y="365759"/>
                    </a:lnTo>
                    <a:lnTo>
                      <a:pt x="17780" y="365759"/>
                    </a:lnTo>
                    <a:lnTo>
                      <a:pt x="8000" y="365759"/>
                    </a:lnTo>
                    <a:lnTo>
                      <a:pt x="0" y="357758"/>
                    </a:lnTo>
                    <a:lnTo>
                      <a:pt x="0" y="347980"/>
                    </a:lnTo>
                    <a:lnTo>
                      <a:pt x="0" y="17780"/>
                    </a:lnTo>
                    <a:close/>
                  </a:path>
                </a:pathLst>
              </a:custGeom>
              <a:ln w="28575">
                <a:solidFill>
                  <a:srgbClr val="EE3D42"/>
                </a:solidFill>
              </a:ln>
            </p:spPr>
            <p:txBody>
              <a:bodyPr wrap="square" lIns="0" tIns="0" rIns="0" bIns="0" rtlCol="0"/>
              <a:lstStyle/>
              <a:p>
                <a:endParaRPr>
                  <a:solidFill>
                    <a:prstClr val="black"/>
                  </a:solidFill>
                </a:endParaRPr>
              </a:p>
            </p:txBody>
          </p:sp>
        </p:grpSp>
        <p:sp>
          <p:nvSpPr>
            <p:cNvPr id="206" name="object 88"/>
            <p:cNvSpPr txBox="1"/>
            <p:nvPr/>
          </p:nvSpPr>
          <p:spPr>
            <a:xfrm>
              <a:off x="457200" y="1259221"/>
              <a:ext cx="1244600" cy="382156"/>
            </a:xfrm>
            <a:prstGeom prst="rect">
              <a:avLst/>
            </a:prstGeom>
          </p:spPr>
          <p:txBody>
            <a:bodyPr vert="horz" wrap="square" lIns="0" tIns="12700" rIns="0" bIns="0" rtlCol="0">
              <a:spAutoFit/>
            </a:bodyPr>
            <a:lstStyle/>
            <a:p>
              <a:pPr marL="12700">
                <a:spcBef>
                  <a:spcPts val="100"/>
                </a:spcBef>
              </a:pPr>
              <a:r>
                <a:rPr lang="en-US" altLang="zh-CN" b="1" spc="120" dirty="0">
                  <a:solidFill>
                    <a:srgbClr val="636363"/>
                  </a:solidFill>
                  <a:latin typeface="Trebuchet MS"/>
                  <a:cs typeface="Trebuchet MS"/>
                </a:rPr>
                <a:t>insert</a:t>
              </a:r>
              <a:r>
                <a:rPr b="1" spc="385" dirty="0">
                  <a:solidFill>
                    <a:srgbClr val="636363"/>
                  </a:solidFill>
                  <a:latin typeface="Trebuchet MS"/>
                  <a:cs typeface="Trebuchet MS"/>
                </a:rPr>
                <a:t> </a:t>
              </a:r>
              <a:r>
                <a:rPr b="1" spc="-210" dirty="0">
                  <a:solidFill>
                    <a:srgbClr val="636363"/>
                  </a:solidFill>
                  <a:latin typeface="Trebuchet MS"/>
                  <a:cs typeface="Trebuchet MS"/>
                </a:rPr>
                <a:t>6</a:t>
              </a:r>
              <a:endParaRPr dirty="0">
                <a:solidFill>
                  <a:prstClr val="black"/>
                </a:solidFill>
                <a:latin typeface="Trebuchet MS"/>
                <a:cs typeface="Trebuchet MS"/>
              </a:endParaRPr>
            </a:p>
          </p:txBody>
        </p:sp>
      </p:grpSp>
      <p:sp>
        <p:nvSpPr>
          <p:cNvPr id="262" name="object 87"/>
          <p:cNvSpPr txBox="1"/>
          <p:nvPr/>
        </p:nvSpPr>
        <p:spPr>
          <a:xfrm>
            <a:off x="457200" y="2625288"/>
            <a:ext cx="1244600" cy="382156"/>
          </a:xfrm>
          <a:prstGeom prst="rect">
            <a:avLst/>
          </a:prstGeom>
        </p:spPr>
        <p:txBody>
          <a:bodyPr vert="horz" wrap="square" lIns="0" tIns="12700" rIns="0" bIns="0" rtlCol="0">
            <a:spAutoFit/>
          </a:bodyPr>
          <a:lstStyle/>
          <a:p>
            <a:pPr marL="12700">
              <a:spcBef>
                <a:spcPts val="100"/>
              </a:spcBef>
            </a:pPr>
            <a:r>
              <a:rPr lang="en-US" altLang="zh-CN" b="1" spc="120" dirty="0">
                <a:solidFill>
                  <a:srgbClr val="636363"/>
                </a:solidFill>
                <a:latin typeface="Trebuchet MS"/>
                <a:cs typeface="Trebuchet MS"/>
              </a:rPr>
              <a:t>insert</a:t>
            </a:r>
            <a:r>
              <a:rPr b="1" spc="385" dirty="0">
                <a:solidFill>
                  <a:srgbClr val="636363"/>
                </a:solidFill>
                <a:latin typeface="Trebuchet MS"/>
                <a:cs typeface="Trebuchet MS"/>
              </a:rPr>
              <a:t> </a:t>
            </a:r>
            <a:r>
              <a:rPr b="1" spc="-210" dirty="0">
                <a:solidFill>
                  <a:srgbClr val="636363"/>
                </a:solidFill>
                <a:latin typeface="Trebuchet MS"/>
                <a:cs typeface="Trebuchet MS"/>
              </a:rPr>
              <a:t>7</a:t>
            </a:r>
            <a:endParaRPr dirty="0">
              <a:solidFill>
                <a:prstClr val="black"/>
              </a:solidFill>
              <a:latin typeface="Trebuchet MS"/>
              <a:cs typeface="Trebuchet MS"/>
            </a:endParaRPr>
          </a:p>
        </p:txBody>
      </p:sp>
      <p:sp>
        <p:nvSpPr>
          <p:cNvPr id="263" name="object 88"/>
          <p:cNvSpPr txBox="1"/>
          <p:nvPr/>
        </p:nvSpPr>
        <p:spPr>
          <a:xfrm>
            <a:off x="4795265" y="4283965"/>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EE3D42"/>
                </a:solidFill>
                <a:latin typeface="Trebuchet MS"/>
                <a:cs typeface="Trebuchet MS"/>
              </a:rPr>
              <a:t>7</a:t>
            </a:r>
            <a:endParaRPr sz="1800">
              <a:solidFill>
                <a:prstClr val="black"/>
              </a:solidFill>
              <a:latin typeface="Trebuchet MS"/>
              <a:cs typeface="Trebuchet MS"/>
            </a:endParaRPr>
          </a:p>
        </p:txBody>
      </p:sp>
      <p:sp>
        <p:nvSpPr>
          <p:cNvPr id="264" name="object 88"/>
          <p:cNvSpPr txBox="1"/>
          <p:nvPr/>
        </p:nvSpPr>
        <p:spPr>
          <a:xfrm>
            <a:off x="460819" y="3134105"/>
            <a:ext cx="1244600" cy="382156"/>
          </a:xfrm>
          <a:prstGeom prst="rect">
            <a:avLst/>
          </a:prstGeom>
        </p:spPr>
        <p:txBody>
          <a:bodyPr vert="horz" wrap="square" lIns="0" tIns="12700" rIns="0" bIns="0" rtlCol="0">
            <a:spAutoFit/>
          </a:bodyPr>
          <a:lstStyle/>
          <a:p>
            <a:pPr marL="12700">
              <a:spcBef>
                <a:spcPts val="100"/>
              </a:spcBef>
            </a:pPr>
            <a:r>
              <a:rPr lang="en-US" altLang="zh-CN" b="1" spc="120" dirty="0">
                <a:solidFill>
                  <a:srgbClr val="636363"/>
                </a:solidFill>
                <a:latin typeface="Trebuchet MS"/>
                <a:cs typeface="Trebuchet MS"/>
              </a:rPr>
              <a:t>insert</a:t>
            </a:r>
            <a:r>
              <a:rPr b="1" spc="385" dirty="0">
                <a:solidFill>
                  <a:srgbClr val="636363"/>
                </a:solidFill>
                <a:latin typeface="Trebuchet MS"/>
                <a:cs typeface="Trebuchet MS"/>
              </a:rPr>
              <a:t> </a:t>
            </a:r>
            <a:r>
              <a:rPr b="1" spc="-210" dirty="0">
                <a:solidFill>
                  <a:srgbClr val="636363"/>
                </a:solidFill>
                <a:latin typeface="Trebuchet MS"/>
                <a:cs typeface="Trebuchet MS"/>
              </a:rPr>
              <a:t>6</a:t>
            </a:r>
            <a:endParaRPr dirty="0">
              <a:solidFill>
                <a:prstClr val="black"/>
              </a:solidFill>
              <a:latin typeface="Trebuchet MS"/>
              <a:cs typeface="Trebuchet MS"/>
            </a:endParaRPr>
          </a:p>
        </p:txBody>
      </p:sp>
      <p:sp>
        <p:nvSpPr>
          <p:cNvPr id="265" name="object 86"/>
          <p:cNvSpPr txBox="1"/>
          <p:nvPr/>
        </p:nvSpPr>
        <p:spPr>
          <a:xfrm>
            <a:off x="5252465" y="4283965"/>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EE3D42"/>
                </a:solidFill>
                <a:latin typeface="Trebuchet MS"/>
                <a:cs typeface="Trebuchet MS"/>
              </a:rPr>
              <a:t>6</a:t>
            </a:r>
            <a:endParaRPr sz="1800">
              <a:solidFill>
                <a:prstClr val="black"/>
              </a:solidFill>
              <a:latin typeface="Trebuchet MS"/>
              <a:cs typeface="Trebuchet MS"/>
            </a:endParaRPr>
          </a:p>
        </p:txBody>
      </p:sp>
      <p:sp>
        <p:nvSpPr>
          <p:cNvPr id="93" name="矩形 92">
            <a:extLst>
              <a:ext uri="{FF2B5EF4-FFF2-40B4-BE49-F238E27FC236}">
                <a16:creationId xmlns:a16="http://schemas.microsoft.com/office/drawing/2014/main" id="{2493119F-20B1-49F0-A7B2-C9EE60EE1701}"/>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50164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anim calcmode="lin" valueType="num">
                                      <p:cBhvr additive="base">
                                        <p:cTn id="7" dur="500" fill="hold"/>
                                        <p:tgtEl>
                                          <p:spTgt spid="263"/>
                                        </p:tgtEl>
                                        <p:attrNameLst>
                                          <p:attrName>ppt_x</p:attrName>
                                        </p:attrNameLst>
                                      </p:cBhvr>
                                      <p:tavLst>
                                        <p:tav tm="0">
                                          <p:val>
                                            <p:strVal val="#ppt_x"/>
                                          </p:val>
                                        </p:tav>
                                        <p:tav tm="100000">
                                          <p:val>
                                            <p:strVal val="#ppt_x"/>
                                          </p:val>
                                        </p:tav>
                                      </p:tavLst>
                                    </p:anim>
                                    <p:anim calcmode="lin" valueType="num">
                                      <p:cBhvr additive="base">
                                        <p:cTn id="8" dur="500" fill="hold"/>
                                        <p:tgtEl>
                                          <p:spTgt spid="26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2"/>
                                        </p:tgtEl>
                                        <p:attrNameLst>
                                          <p:attrName>style.visibility</p:attrName>
                                        </p:attrNameLst>
                                      </p:cBhvr>
                                      <p:to>
                                        <p:strVal val="visible"/>
                                      </p:to>
                                    </p:set>
                                    <p:anim calcmode="lin" valueType="num">
                                      <p:cBhvr additive="base">
                                        <p:cTn id="11" dur="500" fill="hold"/>
                                        <p:tgtEl>
                                          <p:spTgt spid="262"/>
                                        </p:tgtEl>
                                        <p:attrNameLst>
                                          <p:attrName>ppt_x</p:attrName>
                                        </p:attrNameLst>
                                      </p:cBhvr>
                                      <p:tavLst>
                                        <p:tav tm="0">
                                          <p:val>
                                            <p:strVal val="#ppt_x"/>
                                          </p:val>
                                        </p:tav>
                                        <p:tav tm="100000">
                                          <p:val>
                                            <p:strVal val="#ppt_x"/>
                                          </p:val>
                                        </p:tav>
                                      </p:tavLst>
                                    </p:anim>
                                    <p:anim calcmode="lin" valueType="num">
                                      <p:cBhvr additive="base">
                                        <p:cTn id="12" dur="500" fill="hold"/>
                                        <p:tgtEl>
                                          <p:spTgt spid="26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5"/>
                                        </p:tgtEl>
                                        <p:attrNameLst>
                                          <p:attrName>style.visibility</p:attrName>
                                        </p:attrNameLst>
                                      </p:cBhvr>
                                      <p:to>
                                        <p:strVal val="visible"/>
                                      </p:to>
                                    </p:set>
                                    <p:anim calcmode="lin" valueType="num">
                                      <p:cBhvr additive="base">
                                        <p:cTn id="17" dur="500" fill="hold"/>
                                        <p:tgtEl>
                                          <p:spTgt spid="265"/>
                                        </p:tgtEl>
                                        <p:attrNameLst>
                                          <p:attrName>ppt_x</p:attrName>
                                        </p:attrNameLst>
                                      </p:cBhvr>
                                      <p:tavLst>
                                        <p:tav tm="0">
                                          <p:val>
                                            <p:strVal val="#ppt_x"/>
                                          </p:val>
                                        </p:tav>
                                        <p:tav tm="100000">
                                          <p:val>
                                            <p:strVal val="#ppt_x"/>
                                          </p:val>
                                        </p:tav>
                                      </p:tavLst>
                                    </p:anim>
                                    <p:anim calcmode="lin" valueType="num">
                                      <p:cBhvr additive="base">
                                        <p:cTn id="18" dur="500" fill="hold"/>
                                        <p:tgtEl>
                                          <p:spTgt spid="26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4"/>
                                        </p:tgtEl>
                                        <p:attrNameLst>
                                          <p:attrName>style.visibility</p:attrName>
                                        </p:attrNameLst>
                                      </p:cBhvr>
                                      <p:to>
                                        <p:strVal val="visible"/>
                                      </p:to>
                                    </p:set>
                                    <p:anim calcmode="lin" valueType="num">
                                      <p:cBhvr additive="base">
                                        <p:cTn id="21" dur="500" fill="hold"/>
                                        <p:tgtEl>
                                          <p:spTgt spid="264"/>
                                        </p:tgtEl>
                                        <p:attrNameLst>
                                          <p:attrName>ppt_x</p:attrName>
                                        </p:attrNameLst>
                                      </p:cBhvr>
                                      <p:tavLst>
                                        <p:tav tm="0">
                                          <p:val>
                                            <p:strVal val="#ppt_x"/>
                                          </p:val>
                                        </p:tav>
                                        <p:tav tm="100000">
                                          <p:val>
                                            <p:strVal val="#ppt_x"/>
                                          </p:val>
                                        </p:tav>
                                      </p:tavLst>
                                    </p:anim>
                                    <p:anim calcmode="lin" valueType="num">
                                      <p:cBhvr additive="base">
                                        <p:cTn id="22" dur="500" fill="hold"/>
                                        <p:tgtEl>
                                          <p:spTgt spid="2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p:bldP spid="263" grpId="0" animBg="1"/>
      <p:bldP spid="264" grpId="0"/>
      <p:bldP spid="26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聚簇</a:t>
            </a:r>
            <a:r>
              <a:rPr kumimoji="1" lang="zh-CN" altLang="en-US" dirty="0"/>
              <a:t>索引（</a:t>
            </a:r>
            <a:r>
              <a:rPr lang="en-US" altLang="zh-CN" dirty="0"/>
              <a:t>C</a:t>
            </a:r>
            <a:r>
              <a:rPr kumimoji="1" lang="en-US" altLang="zh-CN" dirty="0"/>
              <a:t>luster</a:t>
            </a:r>
            <a:r>
              <a:rPr lang="en-US" altLang="zh-CN" dirty="0"/>
              <a:t>ed</a:t>
            </a:r>
            <a:r>
              <a:rPr lang="zh-CN" altLang="en-US" dirty="0"/>
              <a:t> </a:t>
            </a:r>
            <a:r>
              <a:rPr lang="en-US" altLang="zh-CN" dirty="0"/>
              <a:t>Indexes</a:t>
            </a:r>
            <a:r>
              <a:rPr kumimoji="1" lang="zh-CN" altLang="en-US" dirty="0"/>
              <a:t>）</a:t>
            </a:r>
          </a:p>
        </p:txBody>
      </p:sp>
      <p:sp>
        <p:nvSpPr>
          <p:cNvPr id="2" name="内容占位符 1"/>
          <p:cNvSpPr>
            <a:spLocks noGrp="1"/>
          </p:cNvSpPr>
          <p:nvPr>
            <p:ph idx="1"/>
          </p:nvPr>
        </p:nvSpPr>
        <p:spPr/>
        <p:txBody>
          <a:bodyPr/>
          <a:lstStyle/>
          <a:p>
            <a:pPr>
              <a:spcBef>
                <a:spcPts val="1032"/>
              </a:spcBef>
            </a:pPr>
            <a:r>
              <a:rPr kumimoji="1" lang="zh-CN" altLang="en-US" sz="2400" dirty="0"/>
              <a:t>关系按照主键的排列顺序存储</a:t>
            </a:r>
            <a:endParaRPr lang="en-US" altLang="zh-CN" sz="2400" dirty="0"/>
          </a:p>
          <a:p>
            <a:pPr marL="225029" lvl="1" indent="0">
              <a:spcBef>
                <a:spcPts val="432"/>
              </a:spcBef>
              <a:buNone/>
            </a:pPr>
            <a:r>
              <a:rPr kumimoji="1" lang="zh-CN" altLang="en-US" sz="2400" dirty="0"/>
              <a:t> 可以是</a:t>
            </a:r>
            <a:r>
              <a:rPr kumimoji="1" lang="zh-CN" altLang="en-US" sz="2400" dirty="0">
                <a:solidFill>
                  <a:srgbClr val="FF0000"/>
                </a:solidFill>
              </a:rPr>
              <a:t>基于堆</a:t>
            </a:r>
            <a:r>
              <a:rPr kumimoji="1" lang="zh-CN" altLang="en-US" sz="2400" dirty="0"/>
              <a:t>的存储，或者</a:t>
            </a:r>
            <a:r>
              <a:rPr kumimoji="1" lang="zh-CN" altLang="en-US" sz="2400" dirty="0">
                <a:solidFill>
                  <a:srgbClr val="FF0000"/>
                </a:solidFill>
              </a:rPr>
              <a:t>索引组织</a:t>
            </a:r>
            <a:r>
              <a:rPr kumimoji="1" lang="zh-CN" altLang="en-US" sz="2400" dirty="0"/>
              <a:t>的存储。</a:t>
            </a:r>
            <a:endParaRPr kumimoji="1" lang="en-US" altLang="zh-CN" sz="2400" dirty="0"/>
          </a:p>
          <a:p>
            <a:pPr>
              <a:spcBef>
                <a:spcPts val="1032"/>
              </a:spcBef>
            </a:pPr>
            <a:r>
              <a:rPr lang="zh-CN" altLang="en-US" sz="2400" dirty="0"/>
              <a:t>一些</a:t>
            </a:r>
            <a:r>
              <a:rPr lang="en-US" altLang="zh-CN" sz="2400" dirty="0"/>
              <a:t>DBMS</a:t>
            </a:r>
            <a:r>
              <a:rPr lang="zh-CN" altLang="en-US" sz="2400" dirty="0"/>
              <a:t>使用聚簇索引</a:t>
            </a:r>
            <a:endParaRPr lang="en-US" altLang="zh-CN" sz="2400" dirty="0"/>
          </a:p>
          <a:p>
            <a:pPr marL="225029" lvl="1" indent="0">
              <a:spcBef>
                <a:spcPts val="432"/>
              </a:spcBef>
              <a:buNone/>
            </a:pPr>
            <a:r>
              <a:rPr lang="zh-CN" altLang="en-US" sz="2400" dirty="0"/>
              <a:t> </a:t>
            </a:r>
            <a:r>
              <a:rPr kumimoji="1" lang="zh-CN" altLang="en-US" sz="2400" dirty="0"/>
              <a:t>如果一个关系没有主键，</a:t>
            </a:r>
            <a:r>
              <a:rPr kumimoji="1" lang="en-US" altLang="zh-CN" sz="2400" dirty="0"/>
              <a:t>DBMS</a:t>
            </a:r>
            <a:r>
              <a:rPr kumimoji="1" lang="zh-CN" altLang="en-US" sz="2400" dirty="0"/>
              <a:t>则会自动生成一个隐藏的行</a:t>
            </a:r>
            <a:r>
              <a:rPr kumimoji="1" lang="en-US" altLang="zh-CN" sz="2400" dirty="0"/>
              <a:t>ID</a:t>
            </a:r>
            <a:r>
              <a:rPr kumimoji="1" lang="zh-CN" altLang="en-US" sz="2400" dirty="0"/>
              <a:t>主键。</a:t>
            </a:r>
            <a:endParaRPr kumimoji="1" lang="en-US" altLang="zh-CN" sz="2400" dirty="0"/>
          </a:p>
          <a:p>
            <a:pPr>
              <a:spcBef>
                <a:spcPts val="1032"/>
              </a:spcBef>
            </a:pPr>
            <a:endParaRPr lang="en-US" altLang="zh-CN" sz="2400" dirty="0"/>
          </a:p>
          <a:p>
            <a:pPr>
              <a:spcBef>
                <a:spcPts val="1032"/>
              </a:spcBef>
            </a:pPr>
            <a:r>
              <a:rPr lang="zh-CN" altLang="en-US" sz="2400" dirty="0"/>
              <a:t>有些</a:t>
            </a:r>
            <a:r>
              <a:rPr lang="en-US" altLang="zh-CN" sz="2400" dirty="0"/>
              <a:t>DBMS</a:t>
            </a:r>
            <a:r>
              <a:rPr lang="zh-CN" altLang="en-US" sz="2400" dirty="0"/>
              <a:t>两种方式都使用。</a:t>
            </a:r>
            <a:endParaRPr kumimoji="1" lang="zh-CN" altLang="en-US"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63</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DA4992D5-5DCC-4BD2-A99E-1EDC3BC7C408}"/>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699895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solidFill>
                  <a:srgbClr val="FF0000"/>
                </a:solidFill>
              </a:rPr>
              <a:t>聚簇</a:t>
            </a:r>
            <a:r>
              <a:rPr kumimoji="1" lang="zh-CN" altLang="en-US" dirty="0"/>
              <a:t>的</a:t>
            </a:r>
            <a:r>
              <a:rPr kumimoji="1" lang="en-US" altLang="zh-CN" dirty="0"/>
              <a:t>B+</a:t>
            </a:r>
            <a:r>
              <a:rPr kumimoji="1" lang="zh-CN" altLang="en-US" dirty="0"/>
              <a:t>树（</a:t>
            </a:r>
            <a:r>
              <a:rPr kumimoji="1" lang="en-US" altLang="zh-CN" dirty="0"/>
              <a:t>Clustered</a:t>
            </a:r>
            <a:r>
              <a:rPr kumimoji="1" lang="zh-CN" altLang="en-US" dirty="0"/>
              <a:t> </a:t>
            </a:r>
            <a:r>
              <a:rPr lang="en-US" altLang="zh-CN" dirty="0" err="1"/>
              <a:t>B</a:t>
            </a:r>
            <a:r>
              <a:rPr kumimoji="1" lang="en-US" altLang="zh-CN" dirty="0" err="1"/>
              <a:t>+tree</a:t>
            </a:r>
            <a:r>
              <a:rPr kumimoji="1" lang="zh-CN" altLang="en-US" dirty="0"/>
              <a:t>）</a:t>
            </a:r>
          </a:p>
        </p:txBody>
      </p:sp>
      <p:sp>
        <p:nvSpPr>
          <p:cNvPr id="2" name="内容占位符 1"/>
          <p:cNvSpPr>
            <a:spLocks noGrp="1"/>
          </p:cNvSpPr>
          <p:nvPr>
            <p:ph idx="1"/>
          </p:nvPr>
        </p:nvSpPr>
        <p:spPr>
          <a:xfrm>
            <a:off x="457201" y="2308623"/>
            <a:ext cx="4098201" cy="3292078"/>
          </a:xfrm>
        </p:spPr>
        <p:txBody>
          <a:bodyPr/>
          <a:lstStyle/>
          <a:p>
            <a:pPr marL="0" indent="0">
              <a:lnSpc>
                <a:spcPct val="150000"/>
              </a:lnSpc>
              <a:spcBef>
                <a:spcPts val="1032"/>
              </a:spcBef>
              <a:buNone/>
            </a:pPr>
            <a:r>
              <a:rPr lang="zh-CN" altLang="en-US" sz="2400" dirty="0"/>
              <a:t>遍历最左侧的叶子页，然后在所有叶子页中检索元组。</a:t>
            </a:r>
            <a:endParaRPr lang="en-US" altLang="zh-CN" sz="2400" dirty="0"/>
          </a:p>
          <a:p>
            <a:pPr marL="0" indent="0">
              <a:lnSpc>
                <a:spcPct val="150000"/>
              </a:lnSpc>
              <a:spcBef>
                <a:spcPts val="1032"/>
              </a:spcBef>
              <a:buNone/>
            </a:pPr>
            <a:endParaRPr lang="en-US" altLang="zh-CN" sz="2400" dirty="0"/>
          </a:p>
          <a:p>
            <a:pPr marL="0" indent="0">
              <a:lnSpc>
                <a:spcPct val="150000"/>
              </a:lnSpc>
              <a:spcBef>
                <a:spcPts val="1032"/>
              </a:spcBef>
              <a:buNone/>
            </a:pPr>
            <a:r>
              <a:rPr lang="zh-CN" altLang="en-US" sz="2400" dirty="0"/>
              <a:t>该方法方法</a:t>
            </a:r>
            <a:r>
              <a:rPr kumimoji="1" lang="zh-CN" altLang="en-US" sz="2400" dirty="0"/>
              <a:t>优于外部排序</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64</a:t>
            </a:fld>
            <a:endParaRPr lang="zh-CN" altLang="en-US">
              <a:solidFill>
                <a:srgbClr val="04617B">
                  <a:shade val="90000"/>
                </a:srgbClr>
              </a:solidFill>
            </a:endParaRPr>
          </a:p>
        </p:txBody>
      </p:sp>
      <p:sp>
        <p:nvSpPr>
          <p:cNvPr id="23" name="object 5"/>
          <p:cNvSpPr txBox="1"/>
          <p:nvPr/>
        </p:nvSpPr>
        <p:spPr>
          <a:xfrm>
            <a:off x="6326289" y="4657359"/>
            <a:ext cx="1294130" cy="330835"/>
          </a:xfrm>
          <a:prstGeom prst="rect">
            <a:avLst/>
          </a:prstGeom>
        </p:spPr>
        <p:txBody>
          <a:bodyPr vert="horz" wrap="square" lIns="0" tIns="1270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sz="2000" b="1" i="1" spc="-220" dirty="0">
                <a:solidFill>
                  <a:srgbClr val="636363"/>
                </a:solidFill>
                <a:latin typeface="Book Antiqua"/>
                <a:cs typeface="Book Antiqua"/>
              </a:rPr>
              <a:t>Data</a:t>
            </a:r>
            <a:r>
              <a:rPr sz="2000" b="1" i="1" spc="-195" dirty="0">
                <a:solidFill>
                  <a:srgbClr val="636363"/>
                </a:solidFill>
                <a:latin typeface="Book Antiqua"/>
                <a:cs typeface="Book Antiqua"/>
              </a:rPr>
              <a:t> </a:t>
            </a:r>
            <a:r>
              <a:rPr sz="2000" b="1" i="1" spc="-175" dirty="0">
                <a:solidFill>
                  <a:srgbClr val="636363"/>
                </a:solidFill>
                <a:latin typeface="Book Antiqua"/>
                <a:cs typeface="Book Antiqua"/>
              </a:rPr>
              <a:t>Records</a:t>
            </a:r>
            <a:endParaRPr sz="2000">
              <a:solidFill>
                <a:prstClr val="black"/>
              </a:solidFill>
              <a:latin typeface="Book Antiqua"/>
              <a:cs typeface="Book Antiqua"/>
            </a:endParaRPr>
          </a:p>
        </p:txBody>
      </p:sp>
      <p:sp>
        <p:nvSpPr>
          <p:cNvPr id="24" name="object 6"/>
          <p:cNvSpPr txBox="1"/>
          <p:nvPr/>
        </p:nvSpPr>
        <p:spPr>
          <a:xfrm>
            <a:off x="5521999" y="2552968"/>
            <a:ext cx="1055370" cy="414020"/>
          </a:xfrm>
          <a:prstGeom prst="rect">
            <a:avLst/>
          </a:prstGeom>
        </p:spPr>
        <p:txBody>
          <a:bodyPr vert="horz" wrap="square" lIns="0" tIns="3937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indent="657225">
              <a:lnSpc>
                <a:spcPts val="1430"/>
              </a:lnSpc>
              <a:spcBef>
                <a:spcPts val="310"/>
              </a:spcBef>
            </a:pPr>
            <a:r>
              <a:rPr sz="1350" b="1" i="1" spc="-50" dirty="0">
                <a:solidFill>
                  <a:srgbClr val="636363"/>
                </a:solidFill>
                <a:latin typeface="Book Antiqua"/>
                <a:cs typeface="Book Antiqua"/>
              </a:rPr>
              <a:t>I</a:t>
            </a:r>
            <a:r>
              <a:rPr sz="1350" b="1" i="1" spc="-70" dirty="0">
                <a:solidFill>
                  <a:srgbClr val="636363"/>
                </a:solidFill>
                <a:latin typeface="Book Antiqua"/>
                <a:cs typeface="Book Antiqua"/>
              </a:rPr>
              <a:t>n</a:t>
            </a:r>
            <a:r>
              <a:rPr sz="1350" b="1" i="1" spc="-125" dirty="0">
                <a:solidFill>
                  <a:srgbClr val="636363"/>
                </a:solidFill>
                <a:latin typeface="Book Antiqua"/>
                <a:cs typeface="Book Antiqua"/>
              </a:rPr>
              <a:t>d</a:t>
            </a:r>
            <a:r>
              <a:rPr sz="1350" b="1" i="1" spc="-105" dirty="0">
                <a:solidFill>
                  <a:srgbClr val="636363"/>
                </a:solidFill>
                <a:latin typeface="Book Antiqua"/>
                <a:cs typeface="Book Antiqua"/>
              </a:rPr>
              <a:t>e</a:t>
            </a:r>
            <a:r>
              <a:rPr sz="1350" b="1" i="1" spc="-25" dirty="0">
                <a:solidFill>
                  <a:srgbClr val="636363"/>
                </a:solidFill>
                <a:latin typeface="Book Antiqua"/>
                <a:cs typeface="Book Antiqua"/>
              </a:rPr>
              <a:t>x  </a:t>
            </a:r>
            <a:r>
              <a:rPr sz="1350" b="1" i="1" spc="-85" dirty="0">
                <a:solidFill>
                  <a:srgbClr val="EE3D42"/>
                </a:solidFill>
                <a:latin typeface="Book Antiqua"/>
                <a:cs typeface="Book Antiqua"/>
              </a:rPr>
              <a:t>(Directs</a:t>
            </a:r>
            <a:r>
              <a:rPr sz="1350" b="1" i="1" spc="-180" dirty="0">
                <a:solidFill>
                  <a:srgbClr val="EE3D42"/>
                </a:solidFill>
                <a:latin typeface="Book Antiqua"/>
                <a:cs typeface="Book Antiqua"/>
              </a:rPr>
              <a:t> </a:t>
            </a:r>
            <a:r>
              <a:rPr sz="1350" b="1" i="1" spc="-85" dirty="0">
                <a:solidFill>
                  <a:srgbClr val="EE3D42"/>
                </a:solidFill>
                <a:latin typeface="Book Antiqua"/>
                <a:cs typeface="Book Antiqua"/>
              </a:rPr>
              <a:t>search)</a:t>
            </a:r>
            <a:endParaRPr sz="1350">
              <a:solidFill>
                <a:prstClr val="black"/>
              </a:solidFill>
              <a:latin typeface="Book Antiqua"/>
              <a:cs typeface="Book Antiqua"/>
            </a:endParaRPr>
          </a:p>
        </p:txBody>
      </p:sp>
      <p:sp>
        <p:nvSpPr>
          <p:cNvPr id="25" name="object 7"/>
          <p:cNvSpPr txBox="1"/>
          <p:nvPr/>
        </p:nvSpPr>
        <p:spPr>
          <a:xfrm>
            <a:off x="7723291" y="2857769"/>
            <a:ext cx="1030605" cy="393065"/>
          </a:xfrm>
          <a:prstGeom prst="rect">
            <a:avLst/>
          </a:prstGeom>
        </p:spPr>
        <p:txBody>
          <a:bodyPr vert="horz" wrap="square" lIns="0" tIns="58419"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78200"/>
              </a:lnSpc>
              <a:spcBef>
                <a:spcPts val="459"/>
              </a:spcBef>
            </a:pPr>
            <a:r>
              <a:rPr sz="1350" b="1" i="1" spc="-150" dirty="0">
                <a:solidFill>
                  <a:srgbClr val="636363"/>
                </a:solidFill>
                <a:latin typeface="Book Antiqua"/>
                <a:cs typeface="Book Antiqua"/>
              </a:rPr>
              <a:t>Data </a:t>
            </a:r>
            <a:r>
              <a:rPr sz="1350" b="1" i="1" spc="-90" dirty="0">
                <a:solidFill>
                  <a:srgbClr val="636363"/>
                </a:solidFill>
                <a:latin typeface="Book Antiqua"/>
                <a:cs typeface="Book Antiqua"/>
              </a:rPr>
              <a:t>Entries  </a:t>
            </a:r>
            <a:r>
              <a:rPr sz="1350" b="1" i="1" spc="-110" dirty="0">
                <a:solidFill>
                  <a:srgbClr val="EE3D42"/>
                </a:solidFill>
                <a:latin typeface="Book Antiqua"/>
                <a:cs typeface="Book Antiqua"/>
              </a:rPr>
              <a:t>("Sequence</a:t>
            </a:r>
            <a:r>
              <a:rPr sz="1350" b="1" i="1" spc="-180" dirty="0">
                <a:solidFill>
                  <a:srgbClr val="EE3D42"/>
                </a:solidFill>
                <a:latin typeface="Book Antiqua"/>
                <a:cs typeface="Book Antiqua"/>
              </a:rPr>
              <a:t> </a:t>
            </a:r>
            <a:r>
              <a:rPr sz="1350" b="1" i="1" spc="-125" dirty="0">
                <a:solidFill>
                  <a:srgbClr val="EE3D42"/>
                </a:solidFill>
                <a:latin typeface="Book Antiqua"/>
                <a:cs typeface="Book Antiqua"/>
              </a:rPr>
              <a:t>set")</a:t>
            </a:r>
            <a:endParaRPr sz="1350" dirty="0">
              <a:solidFill>
                <a:prstClr val="black"/>
              </a:solidFill>
              <a:latin typeface="Book Antiqua"/>
              <a:cs typeface="Book Antiqua"/>
            </a:endParaRPr>
          </a:p>
        </p:txBody>
      </p:sp>
      <p:grpSp>
        <p:nvGrpSpPr>
          <p:cNvPr id="26" name="object 8"/>
          <p:cNvGrpSpPr/>
          <p:nvPr/>
        </p:nvGrpSpPr>
        <p:grpSpPr>
          <a:xfrm>
            <a:off x="5158397" y="2772806"/>
            <a:ext cx="3657600" cy="1302131"/>
            <a:chOff x="5258561" y="1341882"/>
            <a:chExt cx="3657600" cy="1302131"/>
          </a:xfrm>
        </p:grpSpPr>
        <p:sp>
          <p:nvSpPr>
            <p:cNvPr id="32" name="object 9"/>
            <p:cNvSpPr/>
            <p:nvPr/>
          </p:nvSpPr>
          <p:spPr>
            <a:xfrm>
              <a:off x="6287261" y="1341882"/>
              <a:ext cx="1600200" cy="628015"/>
            </a:xfrm>
            <a:custGeom>
              <a:avLst/>
              <a:gdLst/>
              <a:ahLst/>
              <a:cxnLst/>
              <a:rect l="l" t="t" r="r" b="b"/>
              <a:pathLst>
                <a:path w="1600200" h="628014">
                  <a:moveTo>
                    <a:pt x="800099" y="0"/>
                  </a:moveTo>
                  <a:lnTo>
                    <a:pt x="0" y="627887"/>
                  </a:lnTo>
                  <a:lnTo>
                    <a:pt x="1600199" y="627887"/>
                  </a:lnTo>
                  <a:lnTo>
                    <a:pt x="800099" y="0"/>
                  </a:lnTo>
                  <a:close/>
                </a:path>
              </a:pathLst>
            </a:custGeom>
            <a:solidFill>
              <a:srgbClr val="F1F1F1"/>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Constantia"/>
              </a:endParaRPr>
            </a:p>
          </p:txBody>
        </p:sp>
        <p:sp>
          <p:nvSpPr>
            <p:cNvPr id="33" name="object 10"/>
            <p:cNvSpPr/>
            <p:nvPr/>
          </p:nvSpPr>
          <p:spPr>
            <a:xfrm>
              <a:off x="6287261" y="1341882"/>
              <a:ext cx="1600200" cy="628015"/>
            </a:xfrm>
            <a:custGeom>
              <a:avLst/>
              <a:gdLst/>
              <a:ahLst/>
              <a:cxnLst/>
              <a:rect l="l" t="t" r="r" b="b"/>
              <a:pathLst>
                <a:path w="1600200" h="628014">
                  <a:moveTo>
                    <a:pt x="0" y="627887"/>
                  </a:moveTo>
                  <a:lnTo>
                    <a:pt x="800099" y="0"/>
                  </a:lnTo>
                  <a:lnTo>
                    <a:pt x="1600199" y="627887"/>
                  </a:lnTo>
                  <a:lnTo>
                    <a:pt x="0" y="627887"/>
                  </a:lnTo>
                  <a:close/>
                </a:path>
              </a:pathLst>
            </a:custGeom>
            <a:ln w="28575">
              <a:solidFill>
                <a:srgbClr val="636363"/>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Constantia"/>
              </a:endParaRPr>
            </a:p>
          </p:txBody>
        </p:sp>
        <p:pic>
          <p:nvPicPr>
            <p:cNvPr id="34" name="object 11"/>
            <p:cNvPicPr/>
            <p:nvPr/>
          </p:nvPicPr>
          <p:blipFill>
            <a:blip r:embed="rId2" cstate="print"/>
            <a:stretch>
              <a:fillRect/>
            </a:stretch>
          </p:blipFill>
          <p:spPr>
            <a:xfrm>
              <a:off x="6277736" y="1969389"/>
              <a:ext cx="361949" cy="133350"/>
            </a:xfrm>
            <a:prstGeom prst="rect">
              <a:avLst/>
            </a:prstGeom>
          </p:spPr>
        </p:pic>
        <p:pic>
          <p:nvPicPr>
            <p:cNvPr id="35" name="object 12"/>
            <p:cNvPicPr/>
            <p:nvPr/>
          </p:nvPicPr>
          <p:blipFill>
            <a:blip r:embed="rId2" cstate="print"/>
            <a:stretch>
              <a:fillRect/>
            </a:stretch>
          </p:blipFill>
          <p:spPr>
            <a:xfrm>
              <a:off x="6696836" y="1969389"/>
              <a:ext cx="361950" cy="133350"/>
            </a:xfrm>
            <a:prstGeom prst="rect">
              <a:avLst/>
            </a:prstGeom>
          </p:spPr>
        </p:pic>
        <p:pic>
          <p:nvPicPr>
            <p:cNvPr id="36" name="object 13"/>
            <p:cNvPicPr/>
            <p:nvPr/>
          </p:nvPicPr>
          <p:blipFill>
            <a:blip r:embed="rId2" cstate="print"/>
            <a:stretch>
              <a:fillRect/>
            </a:stretch>
          </p:blipFill>
          <p:spPr>
            <a:xfrm>
              <a:off x="7115936" y="1969389"/>
              <a:ext cx="361950" cy="133350"/>
            </a:xfrm>
            <a:prstGeom prst="rect">
              <a:avLst/>
            </a:prstGeom>
          </p:spPr>
        </p:pic>
        <p:pic>
          <p:nvPicPr>
            <p:cNvPr id="37" name="object 14"/>
            <p:cNvPicPr/>
            <p:nvPr/>
          </p:nvPicPr>
          <p:blipFill>
            <a:blip r:embed="rId2" cstate="print"/>
            <a:stretch>
              <a:fillRect/>
            </a:stretch>
          </p:blipFill>
          <p:spPr>
            <a:xfrm>
              <a:off x="7535036" y="1969389"/>
              <a:ext cx="361950" cy="133350"/>
            </a:xfrm>
            <a:prstGeom prst="rect">
              <a:avLst/>
            </a:prstGeom>
          </p:spPr>
        </p:pic>
        <p:sp>
          <p:nvSpPr>
            <p:cNvPr id="38" name="object 15"/>
            <p:cNvSpPr/>
            <p:nvPr/>
          </p:nvSpPr>
          <p:spPr>
            <a:xfrm>
              <a:off x="5258561" y="2369058"/>
              <a:ext cx="3657600" cy="0"/>
            </a:xfrm>
            <a:custGeom>
              <a:avLst/>
              <a:gdLst/>
              <a:ahLst/>
              <a:cxnLst/>
              <a:rect l="l" t="t" r="r" b="b"/>
              <a:pathLst>
                <a:path w="3657600">
                  <a:moveTo>
                    <a:pt x="0" y="0"/>
                  </a:moveTo>
                  <a:lnTo>
                    <a:pt x="3657599" y="0"/>
                  </a:lnTo>
                </a:path>
              </a:pathLst>
            </a:custGeom>
            <a:ln w="34925">
              <a:solidFill>
                <a:srgbClr val="464766"/>
              </a:solidFill>
              <a:prstDash val="dash"/>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Constantia"/>
              </a:endParaRPr>
            </a:p>
          </p:txBody>
        </p:sp>
        <p:sp>
          <p:nvSpPr>
            <p:cNvPr id="39" name="object 16"/>
            <p:cNvSpPr/>
            <p:nvPr/>
          </p:nvSpPr>
          <p:spPr>
            <a:xfrm>
              <a:off x="5329808" y="2064893"/>
              <a:ext cx="1043305" cy="579120"/>
            </a:xfrm>
            <a:custGeom>
              <a:avLst/>
              <a:gdLst/>
              <a:ahLst/>
              <a:cxnLst/>
              <a:rect l="l" t="t" r="r" b="b"/>
              <a:pathLst>
                <a:path w="1043304" h="579119">
                  <a:moveTo>
                    <a:pt x="0" y="483743"/>
                  </a:moveTo>
                  <a:lnTo>
                    <a:pt x="12573" y="578738"/>
                  </a:lnTo>
                  <a:lnTo>
                    <a:pt x="75321" y="517270"/>
                  </a:lnTo>
                  <a:lnTo>
                    <a:pt x="48767" y="517270"/>
                  </a:lnTo>
                  <a:lnTo>
                    <a:pt x="22987" y="505079"/>
                  </a:lnTo>
                  <a:lnTo>
                    <a:pt x="28412" y="493540"/>
                  </a:lnTo>
                  <a:lnTo>
                    <a:pt x="0" y="483743"/>
                  </a:lnTo>
                  <a:close/>
                </a:path>
                <a:path w="1043304" h="579119">
                  <a:moveTo>
                    <a:pt x="28412" y="493540"/>
                  </a:moveTo>
                  <a:lnTo>
                    <a:pt x="22987" y="505079"/>
                  </a:lnTo>
                  <a:lnTo>
                    <a:pt x="48767" y="517270"/>
                  </a:lnTo>
                  <a:lnTo>
                    <a:pt x="55564" y="502903"/>
                  </a:lnTo>
                  <a:lnTo>
                    <a:pt x="28412" y="493540"/>
                  </a:lnTo>
                  <a:close/>
                </a:path>
                <a:path w="1043304" h="579119">
                  <a:moveTo>
                    <a:pt x="55564" y="502903"/>
                  </a:moveTo>
                  <a:lnTo>
                    <a:pt x="48767" y="517270"/>
                  </a:lnTo>
                  <a:lnTo>
                    <a:pt x="75321" y="517270"/>
                  </a:lnTo>
                  <a:lnTo>
                    <a:pt x="81025" y="511682"/>
                  </a:lnTo>
                  <a:lnTo>
                    <a:pt x="55564" y="502903"/>
                  </a:lnTo>
                  <a:close/>
                </a:path>
                <a:path w="1043304" h="579119">
                  <a:moveTo>
                    <a:pt x="994101" y="63328"/>
                  </a:moveTo>
                  <a:lnTo>
                    <a:pt x="969390" y="109093"/>
                  </a:lnTo>
                  <a:lnTo>
                    <a:pt x="938656" y="143001"/>
                  </a:lnTo>
                  <a:lnTo>
                    <a:pt x="898651" y="175387"/>
                  </a:lnTo>
                  <a:lnTo>
                    <a:pt x="850773" y="205231"/>
                  </a:lnTo>
                  <a:lnTo>
                    <a:pt x="814958" y="223265"/>
                  </a:lnTo>
                  <a:lnTo>
                    <a:pt x="776604" y="239649"/>
                  </a:lnTo>
                  <a:lnTo>
                    <a:pt x="735838" y="254000"/>
                  </a:lnTo>
                  <a:lnTo>
                    <a:pt x="693674" y="266192"/>
                  </a:lnTo>
                  <a:lnTo>
                    <a:pt x="649858" y="275970"/>
                  </a:lnTo>
                  <a:lnTo>
                    <a:pt x="604774" y="283209"/>
                  </a:lnTo>
                  <a:lnTo>
                    <a:pt x="559180" y="287781"/>
                  </a:lnTo>
                  <a:lnTo>
                    <a:pt x="489838" y="289687"/>
                  </a:lnTo>
                  <a:lnTo>
                    <a:pt x="465836" y="290956"/>
                  </a:lnTo>
                  <a:lnTo>
                    <a:pt x="418464" y="295529"/>
                  </a:lnTo>
                  <a:lnTo>
                    <a:pt x="371728" y="303149"/>
                  </a:lnTo>
                  <a:lnTo>
                    <a:pt x="326263" y="313308"/>
                  </a:lnTo>
                  <a:lnTo>
                    <a:pt x="282193" y="326008"/>
                  </a:lnTo>
                  <a:lnTo>
                    <a:pt x="240156" y="340868"/>
                  </a:lnTo>
                  <a:lnTo>
                    <a:pt x="199898" y="358013"/>
                  </a:lnTo>
                  <a:lnTo>
                    <a:pt x="162432" y="376936"/>
                  </a:lnTo>
                  <a:lnTo>
                    <a:pt x="127888" y="397637"/>
                  </a:lnTo>
                  <a:lnTo>
                    <a:pt x="96519" y="419734"/>
                  </a:lnTo>
                  <a:lnTo>
                    <a:pt x="56387" y="455549"/>
                  </a:lnTo>
                  <a:lnTo>
                    <a:pt x="34798" y="480949"/>
                  </a:lnTo>
                  <a:lnTo>
                    <a:pt x="34036" y="481838"/>
                  </a:lnTo>
                  <a:lnTo>
                    <a:pt x="33400" y="482854"/>
                  </a:lnTo>
                  <a:lnTo>
                    <a:pt x="33019" y="483743"/>
                  </a:lnTo>
                  <a:lnTo>
                    <a:pt x="28412" y="493540"/>
                  </a:lnTo>
                  <a:lnTo>
                    <a:pt x="55564" y="502903"/>
                  </a:lnTo>
                  <a:lnTo>
                    <a:pt x="57479" y="498856"/>
                  </a:lnTo>
                  <a:lnTo>
                    <a:pt x="57023" y="498856"/>
                  </a:lnTo>
                  <a:lnTo>
                    <a:pt x="58800" y="496062"/>
                  </a:lnTo>
                  <a:lnTo>
                    <a:pt x="59264" y="496062"/>
                  </a:lnTo>
                  <a:lnTo>
                    <a:pt x="66293" y="487299"/>
                  </a:lnTo>
                  <a:lnTo>
                    <a:pt x="76453" y="475869"/>
                  </a:lnTo>
                  <a:lnTo>
                    <a:pt x="113537" y="442721"/>
                  </a:lnTo>
                  <a:lnTo>
                    <a:pt x="159003" y="411861"/>
                  </a:lnTo>
                  <a:lnTo>
                    <a:pt x="193293" y="392938"/>
                  </a:lnTo>
                  <a:lnTo>
                    <a:pt x="230504" y="375665"/>
                  </a:lnTo>
                  <a:lnTo>
                    <a:pt x="290449" y="353313"/>
                  </a:lnTo>
                  <a:lnTo>
                    <a:pt x="332866" y="341121"/>
                  </a:lnTo>
                  <a:lnTo>
                    <a:pt x="376808" y="331215"/>
                  </a:lnTo>
                  <a:lnTo>
                    <a:pt x="421639" y="323976"/>
                  </a:lnTo>
                  <a:lnTo>
                    <a:pt x="467360" y="319531"/>
                  </a:lnTo>
                  <a:lnTo>
                    <a:pt x="537717" y="317500"/>
                  </a:lnTo>
                  <a:lnTo>
                    <a:pt x="561466" y="316230"/>
                  </a:lnTo>
                  <a:lnTo>
                    <a:pt x="609091" y="311531"/>
                  </a:lnTo>
                  <a:lnTo>
                    <a:pt x="655701" y="303911"/>
                  </a:lnTo>
                  <a:lnTo>
                    <a:pt x="701166" y="293750"/>
                  </a:lnTo>
                  <a:lnTo>
                    <a:pt x="745489" y="280924"/>
                  </a:lnTo>
                  <a:lnTo>
                    <a:pt x="787526" y="266064"/>
                  </a:lnTo>
                  <a:lnTo>
                    <a:pt x="827531" y="248919"/>
                  </a:lnTo>
                  <a:lnTo>
                    <a:pt x="864996" y="229996"/>
                  </a:lnTo>
                  <a:lnTo>
                    <a:pt x="899540" y="209295"/>
                  </a:lnTo>
                  <a:lnTo>
                    <a:pt x="930910" y="186944"/>
                  </a:lnTo>
                  <a:lnTo>
                    <a:pt x="971295" y="150875"/>
                  </a:lnTo>
                  <a:lnTo>
                    <a:pt x="1001902" y="112013"/>
                  </a:lnTo>
                  <a:lnTo>
                    <a:pt x="1021333" y="72008"/>
                  </a:lnTo>
                  <a:lnTo>
                    <a:pt x="1021714" y="71119"/>
                  </a:lnTo>
                  <a:lnTo>
                    <a:pt x="1021968" y="70231"/>
                  </a:lnTo>
                  <a:lnTo>
                    <a:pt x="1022095" y="69214"/>
                  </a:lnTo>
                  <a:lnTo>
                    <a:pt x="1022868" y="64515"/>
                  </a:lnTo>
                  <a:lnTo>
                    <a:pt x="993901" y="64515"/>
                  </a:lnTo>
                  <a:lnTo>
                    <a:pt x="994101" y="63328"/>
                  </a:lnTo>
                  <a:close/>
                </a:path>
                <a:path w="1043304" h="579119">
                  <a:moveTo>
                    <a:pt x="58800" y="496062"/>
                  </a:moveTo>
                  <a:lnTo>
                    <a:pt x="57023" y="498856"/>
                  </a:lnTo>
                  <a:lnTo>
                    <a:pt x="58135" y="497469"/>
                  </a:lnTo>
                  <a:lnTo>
                    <a:pt x="58800" y="496062"/>
                  </a:lnTo>
                  <a:close/>
                </a:path>
                <a:path w="1043304" h="579119">
                  <a:moveTo>
                    <a:pt x="58135" y="497469"/>
                  </a:moveTo>
                  <a:lnTo>
                    <a:pt x="57023" y="498856"/>
                  </a:lnTo>
                  <a:lnTo>
                    <a:pt x="57479" y="498856"/>
                  </a:lnTo>
                  <a:lnTo>
                    <a:pt x="58135" y="497469"/>
                  </a:lnTo>
                  <a:close/>
                </a:path>
                <a:path w="1043304" h="579119">
                  <a:moveTo>
                    <a:pt x="59264" y="496062"/>
                  </a:moveTo>
                  <a:lnTo>
                    <a:pt x="58800" y="496062"/>
                  </a:lnTo>
                  <a:lnTo>
                    <a:pt x="58135" y="497469"/>
                  </a:lnTo>
                  <a:lnTo>
                    <a:pt x="59264" y="496062"/>
                  </a:lnTo>
                  <a:close/>
                </a:path>
                <a:path w="1043304" h="579119">
                  <a:moveTo>
                    <a:pt x="994663" y="61849"/>
                  </a:moveTo>
                  <a:lnTo>
                    <a:pt x="994101" y="63328"/>
                  </a:lnTo>
                  <a:lnTo>
                    <a:pt x="993901" y="64515"/>
                  </a:lnTo>
                  <a:lnTo>
                    <a:pt x="994663" y="61849"/>
                  </a:lnTo>
                  <a:close/>
                </a:path>
                <a:path w="1043304" h="579119">
                  <a:moveTo>
                    <a:pt x="1023307" y="61849"/>
                  </a:moveTo>
                  <a:lnTo>
                    <a:pt x="994663" y="61849"/>
                  </a:lnTo>
                  <a:lnTo>
                    <a:pt x="993901" y="64515"/>
                  </a:lnTo>
                  <a:lnTo>
                    <a:pt x="1022868" y="64515"/>
                  </a:lnTo>
                  <a:lnTo>
                    <a:pt x="1023307" y="61849"/>
                  </a:lnTo>
                  <a:close/>
                </a:path>
                <a:path w="1043304" h="579119">
                  <a:moveTo>
                    <a:pt x="996375" y="49821"/>
                  </a:moveTo>
                  <a:lnTo>
                    <a:pt x="994101" y="63328"/>
                  </a:lnTo>
                  <a:lnTo>
                    <a:pt x="994663" y="61849"/>
                  </a:lnTo>
                  <a:lnTo>
                    <a:pt x="1023307" y="61849"/>
                  </a:lnTo>
                  <a:lnTo>
                    <a:pt x="1024163" y="56642"/>
                  </a:lnTo>
                  <a:lnTo>
                    <a:pt x="1010792" y="56642"/>
                  </a:lnTo>
                  <a:lnTo>
                    <a:pt x="1000065" y="53054"/>
                  </a:lnTo>
                  <a:lnTo>
                    <a:pt x="996375" y="49821"/>
                  </a:lnTo>
                  <a:close/>
                </a:path>
                <a:path w="1043304" h="579119">
                  <a:moveTo>
                    <a:pt x="1000378" y="26034"/>
                  </a:moveTo>
                  <a:lnTo>
                    <a:pt x="996375" y="49821"/>
                  </a:lnTo>
                  <a:lnTo>
                    <a:pt x="1000065" y="53054"/>
                  </a:lnTo>
                  <a:lnTo>
                    <a:pt x="1010792" y="56642"/>
                  </a:lnTo>
                  <a:lnTo>
                    <a:pt x="1022151" y="55826"/>
                  </a:lnTo>
                  <a:lnTo>
                    <a:pt x="1024492" y="54643"/>
                  </a:lnTo>
                  <a:lnTo>
                    <a:pt x="1028445" y="30606"/>
                  </a:lnTo>
                  <a:lnTo>
                    <a:pt x="1000378" y="26034"/>
                  </a:lnTo>
                  <a:close/>
                </a:path>
                <a:path w="1043304" h="579119">
                  <a:moveTo>
                    <a:pt x="1024492" y="54643"/>
                  </a:moveTo>
                  <a:lnTo>
                    <a:pt x="1022151" y="55826"/>
                  </a:lnTo>
                  <a:lnTo>
                    <a:pt x="1010792" y="56642"/>
                  </a:lnTo>
                  <a:lnTo>
                    <a:pt x="1024163" y="56642"/>
                  </a:lnTo>
                  <a:lnTo>
                    <a:pt x="1024492" y="54643"/>
                  </a:lnTo>
                  <a:close/>
                </a:path>
                <a:path w="1043304" h="579119">
                  <a:moveTo>
                    <a:pt x="1042347" y="26034"/>
                  </a:moveTo>
                  <a:lnTo>
                    <a:pt x="1000378" y="26034"/>
                  </a:lnTo>
                  <a:lnTo>
                    <a:pt x="1028445" y="30606"/>
                  </a:lnTo>
                  <a:lnTo>
                    <a:pt x="1024492" y="54643"/>
                  </a:lnTo>
                  <a:lnTo>
                    <a:pt x="1031938" y="50879"/>
                  </a:lnTo>
                  <a:lnTo>
                    <a:pt x="1039153" y="42622"/>
                  </a:lnTo>
                  <a:lnTo>
                    <a:pt x="1042796" y="31876"/>
                  </a:lnTo>
                  <a:lnTo>
                    <a:pt x="1042347" y="26034"/>
                  </a:lnTo>
                  <a:close/>
                </a:path>
                <a:path w="1043304" h="579119">
                  <a:moveTo>
                    <a:pt x="1018031" y="0"/>
                  </a:moveTo>
                  <a:lnTo>
                    <a:pt x="1006673" y="815"/>
                  </a:lnTo>
                  <a:lnTo>
                    <a:pt x="996886" y="5762"/>
                  </a:lnTo>
                  <a:lnTo>
                    <a:pt x="989671" y="14019"/>
                  </a:lnTo>
                  <a:lnTo>
                    <a:pt x="986027" y="24764"/>
                  </a:lnTo>
                  <a:lnTo>
                    <a:pt x="986897" y="36068"/>
                  </a:lnTo>
                  <a:lnTo>
                    <a:pt x="991838" y="45847"/>
                  </a:lnTo>
                  <a:lnTo>
                    <a:pt x="996375" y="49821"/>
                  </a:lnTo>
                  <a:lnTo>
                    <a:pt x="1000378" y="26034"/>
                  </a:lnTo>
                  <a:lnTo>
                    <a:pt x="1042347" y="26034"/>
                  </a:lnTo>
                  <a:lnTo>
                    <a:pt x="1041927" y="20573"/>
                  </a:lnTo>
                  <a:lnTo>
                    <a:pt x="1036986" y="10794"/>
                  </a:lnTo>
                  <a:lnTo>
                    <a:pt x="1028759" y="3587"/>
                  </a:lnTo>
                  <a:lnTo>
                    <a:pt x="1018031" y="0"/>
                  </a:lnTo>
                  <a:close/>
                </a:path>
              </a:pathLst>
            </a:custGeom>
            <a:solidFill>
              <a:srgbClr val="EE3D42"/>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Constantia"/>
              </a:endParaRPr>
            </a:p>
          </p:txBody>
        </p:sp>
      </p:grpSp>
      <p:sp>
        <p:nvSpPr>
          <p:cNvPr id="27" name="object 17"/>
          <p:cNvSpPr txBox="1"/>
          <p:nvPr/>
        </p:nvSpPr>
        <p:spPr>
          <a:xfrm>
            <a:off x="5158397" y="4075825"/>
            <a:ext cx="838200" cy="379591"/>
          </a:xfrm>
          <a:prstGeom prst="rect">
            <a:avLst/>
          </a:prstGeom>
          <a:solidFill>
            <a:srgbClr val="2C6BD7"/>
          </a:solidFill>
          <a:ln w="25400">
            <a:solidFill>
              <a:srgbClr val="636363"/>
            </a:solidFill>
          </a:ln>
        </p:spPr>
        <p:txBody>
          <a:bodyPr vert="horz" wrap="square" lIns="0" tIns="7112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a:spcBef>
                <a:spcPts val="560"/>
              </a:spcBef>
            </a:pPr>
            <a:r>
              <a:rPr sz="2000" b="1" spc="-170" dirty="0">
                <a:solidFill>
                  <a:srgbClr val="FFFFFF"/>
                </a:solidFill>
                <a:latin typeface="Trebuchet MS"/>
                <a:cs typeface="Trebuchet MS"/>
              </a:rPr>
              <a:t>101</a:t>
            </a:r>
            <a:endParaRPr sz="2000">
              <a:solidFill>
                <a:prstClr val="black"/>
              </a:solidFill>
              <a:latin typeface="Trebuchet MS"/>
              <a:cs typeface="Trebuchet MS"/>
            </a:endParaRPr>
          </a:p>
        </p:txBody>
      </p:sp>
      <p:sp>
        <p:nvSpPr>
          <p:cNvPr id="28" name="object 18"/>
          <p:cNvSpPr txBox="1"/>
          <p:nvPr/>
        </p:nvSpPr>
        <p:spPr>
          <a:xfrm>
            <a:off x="6098706" y="4075825"/>
            <a:ext cx="838200" cy="379591"/>
          </a:xfrm>
          <a:prstGeom prst="rect">
            <a:avLst/>
          </a:prstGeom>
          <a:solidFill>
            <a:srgbClr val="2C6BD7"/>
          </a:solidFill>
          <a:ln w="25400">
            <a:solidFill>
              <a:srgbClr val="636363"/>
            </a:solidFill>
          </a:ln>
        </p:spPr>
        <p:txBody>
          <a:bodyPr vert="horz" wrap="square" lIns="0" tIns="7112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a:spcBef>
                <a:spcPts val="560"/>
              </a:spcBef>
            </a:pPr>
            <a:r>
              <a:rPr sz="2000" b="1" spc="-170" dirty="0">
                <a:solidFill>
                  <a:srgbClr val="FFFFFF"/>
                </a:solidFill>
                <a:latin typeface="Trebuchet MS"/>
                <a:cs typeface="Trebuchet MS"/>
              </a:rPr>
              <a:t>102</a:t>
            </a:r>
            <a:endParaRPr sz="2000">
              <a:solidFill>
                <a:prstClr val="black"/>
              </a:solidFill>
              <a:latin typeface="Trebuchet MS"/>
              <a:cs typeface="Trebuchet MS"/>
            </a:endParaRPr>
          </a:p>
        </p:txBody>
      </p:sp>
      <p:sp>
        <p:nvSpPr>
          <p:cNvPr id="29" name="object 19"/>
          <p:cNvSpPr txBox="1"/>
          <p:nvPr/>
        </p:nvSpPr>
        <p:spPr>
          <a:xfrm>
            <a:off x="7037490" y="4075825"/>
            <a:ext cx="838200" cy="379591"/>
          </a:xfrm>
          <a:prstGeom prst="rect">
            <a:avLst/>
          </a:prstGeom>
          <a:solidFill>
            <a:srgbClr val="2C6BD7"/>
          </a:solidFill>
          <a:ln w="25400">
            <a:solidFill>
              <a:srgbClr val="636363"/>
            </a:solidFill>
          </a:ln>
        </p:spPr>
        <p:txBody>
          <a:bodyPr vert="horz" wrap="square" lIns="0" tIns="7112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9870">
              <a:spcBef>
                <a:spcPts val="560"/>
              </a:spcBef>
            </a:pPr>
            <a:r>
              <a:rPr sz="2000" b="1" spc="-170" dirty="0">
                <a:solidFill>
                  <a:srgbClr val="FFFFFF"/>
                </a:solidFill>
                <a:latin typeface="Trebuchet MS"/>
                <a:cs typeface="Trebuchet MS"/>
              </a:rPr>
              <a:t>103</a:t>
            </a:r>
            <a:endParaRPr sz="2000">
              <a:solidFill>
                <a:prstClr val="black"/>
              </a:solidFill>
              <a:latin typeface="Trebuchet MS"/>
              <a:cs typeface="Trebuchet MS"/>
            </a:endParaRPr>
          </a:p>
        </p:txBody>
      </p:sp>
      <p:sp>
        <p:nvSpPr>
          <p:cNvPr id="30" name="object 20"/>
          <p:cNvSpPr txBox="1"/>
          <p:nvPr/>
        </p:nvSpPr>
        <p:spPr>
          <a:xfrm>
            <a:off x="7977797" y="4075825"/>
            <a:ext cx="838200" cy="379591"/>
          </a:xfrm>
          <a:prstGeom prst="rect">
            <a:avLst/>
          </a:prstGeom>
          <a:solidFill>
            <a:srgbClr val="2C6BD7"/>
          </a:solidFill>
          <a:ln w="25400">
            <a:solidFill>
              <a:srgbClr val="636363"/>
            </a:solidFill>
          </a:ln>
        </p:spPr>
        <p:txBody>
          <a:bodyPr vert="horz" wrap="square" lIns="0" tIns="7112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9235">
              <a:spcBef>
                <a:spcPts val="560"/>
              </a:spcBef>
            </a:pPr>
            <a:r>
              <a:rPr sz="2000" b="1" spc="-170" dirty="0">
                <a:solidFill>
                  <a:srgbClr val="FFFFFF"/>
                </a:solidFill>
                <a:latin typeface="Trebuchet MS"/>
                <a:cs typeface="Trebuchet MS"/>
              </a:rPr>
              <a:t>104</a:t>
            </a:r>
            <a:endParaRPr sz="2000">
              <a:solidFill>
                <a:prstClr val="black"/>
              </a:solidFill>
              <a:latin typeface="Trebuchet MS"/>
              <a:cs typeface="Trebuchet MS"/>
            </a:endParaRPr>
          </a:p>
        </p:txBody>
      </p:sp>
      <p:sp>
        <p:nvSpPr>
          <p:cNvPr id="31" name="object 21"/>
          <p:cNvSpPr/>
          <p:nvPr/>
        </p:nvSpPr>
        <p:spPr>
          <a:xfrm>
            <a:off x="5558830" y="3495561"/>
            <a:ext cx="3187065" cy="579120"/>
          </a:xfrm>
          <a:custGeom>
            <a:avLst/>
            <a:gdLst/>
            <a:ahLst/>
            <a:cxnLst/>
            <a:rect l="l" t="t" r="r" b="b"/>
            <a:pathLst>
              <a:path w="3187065" h="579119">
                <a:moveTo>
                  <a:pt x="828040" y="31369"/>
                </a:moveTo>
                <a:lnTo>
                  <a:pt x="827570" y="26797"/>
                </a:lnTo>
                <a:lnTo>
                  <a:pt x="826884" y="20116"/>
                </a:lnTo>
                <a:lnTo>
                  <a:pt x="821702" y="10464"/>
                </a:lnTo>
                <a:lnTo>
                  <a:pt x="813295" y="3467"/>
                </a:lnTo>
                <a:lnTo>
                  <a:pt x="802513" y="127"/>
                </a:lnTo>
                <a:lnTo>
                  <a:pt x="791197" y="1282"/>
                </a:lnTo>
                <a:lnTo>
                  <a:pt x="781532" y="6477"/>
                </a:lnTo>
                <a:lnTo>
                  <a:pt x="774522" y="14922"/>
                </a:lnTo>
                <a:lnTo>
                  <a:pt x="771144" y="25781"/>
                </a:lnTo>
                <a:lnTo>
                  <a:pt x="772287" y="37045"/>
                </a:lnTo>
                <a:lnTo>
                  <a:pt x="777494" y="46697"/>
                </a:lnTo>
                <a:lnTo>
                  <a:pt x="782408" y="50774"/>
                </a:lnTo>
                <a:lnTo>
                  <a:pt x="780732" y="63728"/>
                </a:lnTo>
                <a:lnTo>
                  <a:pt x="760984" y="110617"/>
                </a:lnTo>
                <a:lnTo>
                  <a:pt x="737108" y="144653"/>
                </a:lnTo>
                <a:lnTo>
                  <a:pt x="706247" y="176784"/>
                </a:lnTo>
                <a:lnTo>
                  <a:pt x="669163" y="206375"/>
                </a:lnTo>
                <a:lnTo>
                  <a:pt x="611632" y="240538"/>
                </a:lnTo>
                <a:lnTo>
                  <a:pt x="564388" y="260858"/>
                </a:lnTo>
                <a:lnTo>
                  <a:pt x="513969" y="276479"/>
                </a:lnTo>
                <a:lnTo>
                  <a:pt x="461772" y="286131"/>
                </a:lnTo>
                <a:lnTo>
                  <a:pt x="390652" y="289941"/>
                </a:lnTo>
                <a:lnTo>
                  <a:pt x="371602" y="291211"/>
                </a:lnTo>
                <a:lnTo>
                  <a:pt x="315849" y="299339"/>
                </a:lnTo>
                <a:lnTo>
                  <a:pt x="261620" y="313817"/>
                </a:lnTo>
                <a:lnTo>
                  <a:pt x="193929" y="341630"/>
                </a:lnTo>
                <a:lnTo>
                  <a:pt x="147193" y="368173"/>
                </a:lnTo>
                <a:lnTo>
                  <a:pt x="105410" y="398780"/>
                </a:lnTo>
                <a:lnTo>
                  <a:pt x="69596" y="432816"/>
                </a:lnTo>
                <a:lnTo>
                  <a:pt x="40513" y="469773"/>
                </a:lnTo>
                <a:lnTo>
                  <a:pt x="31242" y="485394"/>
                </a:lnTo>
                <a:lnTo>
                  <a:pt x="28575" y="492874"/>
                </a:lnTo>
                <a:lnTo>
                  <a:pt x="0" y="485013"/>
                </a:lnTo>
                <a:lnTo>
                  <a:pt x="18669" y="578993"/>
                </a:lnTo>
                <a:lnTo>
                  <a:pt x="76161" y="514985"/>
                </a:lnTo>
                <a:lnTo>
                  <a:pt x="82677" y="507746"/>
                </a:lnTo>
                <a:lnTo>
                  <a:pt x="56197" y="500468"/>
                </a:lnTo>
                <a:lnTo>
                  <a:pt x="57175" y="497713"/>
                </a:lnTo>
                <a:lnTo>
                  <a:pt x="57721" y="496163"/>
                </a:lnTo>
                <a:lnTo>
                  <a:pt x="80645" y="463550"/>
                </a:lnTo>
                <a:lnTo>
                  <a:pt x="111760" y="431292"/>
                </a:lnTo>
                <a:lnTo>
                  <a:pt x="148717" y="401701"/>
                </a:lnTo>
                <a:lnTo>
                  <a:pt x="205740" y="367665"/>
                </a:lnTo>
                <a:lnTo>
                  <a:pt x="253492" y="346964"/>
                </a:lnTo>
                <a:lnTo>
                  <a:pt x="303784" y="331343"/>
                </a:lnTo>
                <a:lnTo>
                  <a:pt x="355854" y="321564"/>
                </a:lnTo>
                <a:lnTo>
                  <a:pt x="428498" y="317754"/>
                </a:lnTo>
                <a:lnTo>
                  <a:pt x="447167" y="316484"/>
                </a:lnTo>
                <a:lnTo>
                  <a:pt x="503174" y="308102"/>
                </a:lnTo>
                <a:lnTo>
                  <a:pt x="557276" y="293751"/>
                </a:lnTo>
                <a:lnTo>
                  <a:pt x="625348" y="265557"/>
                </a:lnTo>
                <a:lnTo>
                  <a:pt x="671576" y="239141"/>
                </a:lnTo>
                <a:lnTo>
                  <a:pt x="713359" y="208534"/>
                </a:lnTo>
                <a:lnTo>
                  <a:pt x="749173" y="174244"/>
                </a:lnTo>
                <a:lnTo>
                  <a:pt x="778256" y="137160"/>
                </a:lnTo>
                <a:lnTo>
                  <a:pt x="799465" y="97663"/>
                </a:lnTo>
                <a:lnTo>
                  <a:pt x="808355" y="71247"/>
                </a:lnTo>
                <a:lnTo>
                  <a:pt x="808609" y="70485"/>
                </a:lnTo>
                <a:lnTo>
                  <a:pt x="808863" y="68961"/>
                </a:lnTo>
                <a:lnTo>
                  <a:pt x="809332" y="65278"/>
                </a:lnTo>
                <a:lnTo>
                  <a:pt x="809612" y="63119"/>
                </a:lnTo>
                <a:lnTo>
                  <a:pt x="810387" y="57023"/>
                </a:lnTo>
                <a:lnTo>
                  <a:pt x="810717" y="54470"/>
                </a:lnTo>
                <a:lnTo>
                  <a:pt x="817753" y="50673"/>
                </a:lnTo>
                <a:lnTo>
                  <a:pt x="824725" y="42240"/>
                </a:lnTo>
                <a:lnTo>
                  <a:pt x="828040" y="31369"/>
                </a:lnTo>
                <a:close/>
              </a:path>
              <a:path w="3187065" h="579119">
                <a:moveTo>
                  <a:pt x="942454" y="30607"/>
                </a:moveTo>
                <a:lnTo>
                  <a:pt x="916051" y="127"/>
                </a:lnTo>
                <a:lnTo>
                  <a:pt x="904786" y="1562"/>
                </a:lnTo>
                <a:lnTo>
                  <a:pt x="895286" y="7010"/>
                </a:lnTo>
                <a:lnTo>
                  <a:pt x="888542" y="15621"/>
                </a:lnTo>
                <a:lnTo>
                  <a:pt x="885571" y="26543"/>
                </a:lnTo>
                <a:lnTo>
                  <a:pt x="886993" y="37807"/>
                </a:lnTo>
                <a:lnTo>
                  <a:pt x="892441" y="47320"/>
                </a:lnTo>
                <a:lnTo>
                  <a:pt x="897559" y="51320"/>
                </a:lnTo>
                <a:lnTo>
                  <a:pt x="896226" y="65786"/>
                </a:lnTo>
                <a:lnTo>
                  <a:pt x="882002" y="112268"/>
                </a:lnTo>
                <a:lnTo>
                  <a:pt x="864870" y="146431"/>
                </a:lnTo>
                <a:lnTo>
                  <a:pt x="834136" y="188976"/>
                </a:lnTo>
                <a:lnTo>
                  <a:pt x="796417" y="225679"/>
                </a:lnTo>
                <a:lnTo>
                  <a:pt x="753364" y="255651"/>
                </a:lnTo>
                <a:lnTo>
                  <a:pt x="718820" y="272415"/>
                </a:lnTo>
                <a:lnTo>
                  <a:pt x="670306" y="286385"/>
                </a:lnTo>
                <a:lnTo>
                  <a:pt x="620395" y="289941"/>
                </a:lnTo>
                <a:lnTo>
                  <a:pt x="606425" y="291211"/>
                </a:lnTo>
                <a:lnTo>
                  <a:pt x="565404" y="299593"/>
                </a:lnTo>
                <a:lnTo>
                  <a:pt x="525526" y="314325"/>
                </a:lnTo>
                <a:lnTo>
                  <a:pt x="476250" y="342519"/>
                </a:lnTo>
                <a:lnTo>
                  <a:pt x="431927" y="379222"/>
                </a:lnTo>
                <a:lnTo>
                  <a:pt x="394462" y="422656"/>
                </a:lnTo>
                <a:lnTo>
                  <a:pt x="371602" y="458851"/>
                </a:lnTo>
                <a:lnTo>
                  <a:pt x="359283" y="485140"/>
                </a:lnTo>
                <a:lnTo>
                  <a:pt x="358902" y="485902"/>
                </a:lnTo>
                <a:lnTo>
                  <a:pt x="358775" y="486664"/>
                </a:lnTo>
                <a:lnTo>
                  <a:pt x="357365" y="492264"/>
                </a:lnTo>
                <a:lnTo>
                  <a:pt x="328676" y="486537"/>
                </a:lnTo>
                <a:lnTo>
                  <a:pt x="353949" y="578993"/>
                </a:lnTo>
                <a:lnTo>
                  <a:pt x="405638" y="512445"/>
                </a:lnTo>
                <a:lnTo>
                  <a:pt x="412750" y="503301"/>
                </a:lnTo>
                <a:lnTo>
                  <a:pt x="385406" y="497852"/>
                </a:lnTo>
                <a:lnTo>
                  <a:pt x="385876" y="495935"/>
                </a:lnTo>
                <a:lnTo>
                  <a:pt x="386130" y="494931"/>
                </a:lnTo>
                <a:lnTo>
                  <a:pt x="386702" y="493649"/>
                </a:lnTo>
                <a:lnTo>
                  <a:pt x="390779" y="484378"/>
                </a:lnTo>
                <a:lnTo>
                  <a:pt x="416941" y="440309"/>
                </a:lnTo>
                <a:lnTo>
                  <a:pt x="451104" y="400431"/>
                </a:lnTo>
                <a:lnTo>
                  <a:pt x="491490" y="366649"/>
                </a:lnTo>
                <a:lnTo>
                  <a:pt x="525272" y="346329"/>
                </a:lnTo>
                <a:lnTo>
                  <a:pt x="560578" y="331089"/>
                </a:lnTo>
                <a:lnTo>
                  <a:pt x="609092" y="319659"/>
                </a:lnTo>
                <a:lnTo>
                  <a:pt x="648462" y="317627"/>
                </a:lnTo>
                <a:lnTo>
                  <a:pt x="662305" y="316357"/>
                </a:lnTo>
                <a:lnTo>
                  <a:pt x="703326" y="307848"/>
                </a:lnTo>
                <a:lnTo>
                  <a:pt x="743204" y="292989"/>
                </a:lnTo>
                <a:lnTo>
                  <a:pt x="792734" y="264414"/>
                </a:lnTo>
                <a:lnTo>
                  <a:pt x="836930" y="227584"/>
                </a:lnTo>
                <a:lnTo>
                  <a:pt x="874255" y="184023"/>
                </a:lnTo>
                <a:lnTo>
                  <a:pt x="896747" y="148082"/>
                </a:lnTo>
                <a:lnTo>
                  <a:pt x="913752" y="109474"/>
                </a:lnTo>
                <a:lnTo>
                  <a:pt x="924687" y="68453"/>
                </a:lnTo>
                <a:lnTo>
                  <a:pt x="925741" y="57023"/>
                </a:lnTo>
                <a:lnTo>
                  <a:pt x="926020" y="54013"/>
                </a:lnTo>
                <a:lnTo>
                  <a:pt x="932738" y="50152"/>
                </a:lnTo>
                <a:lnTo>
                  <a:pt x="939482" y="41541"/>
                </a:lnTo>
                <a:lnTo>
                  <a:pt x="942454" y="30607"/>
                </a:lnTo>
                <a:close/>
              </a:path>
              <a:path w="3187065" h="579119">
                <a:moveTo>
                  <a:pt x="1133475" y="30226"/>
                </a:moveTo>
                <a:lnTo>
                  <a:pt x="1133081" y="27432"/>
                </a:lnTo>
                <a:lnTo>
                  <a:pt x="1131925" y="19011"/>
                </a:lnTo>
                <a:lnTo>
                  <a:pt x="1126363" y="9601"/>
                </a:lnTo>
                <a:lnTo>
                  <a:pt x="1117650" y="2946"/>
                </a:lnTo>
                <a:lnTo>
                  <a:pt x="1106678" y="0"/>
                </a:lnTo>
                <a:lnTo>
                  <a:pt x="1095451" y="1625"/>
                </a:lnTo>
                <a:lnTo>
                  <a:pt x="1086027" y="7226"/>
                </a:lnTo>
                <a:lnTo>
                  <a:pt x="1079385" y="15951"/>
                </a:lnTo>
                <a:lnTo>
                  <a:pt x="1076452" y="26924"/>
                </a:lnTo>
                <a:lnTo>
                  <a:pt x="1078039" y="38150"/>
                </a:lnTo>
                <a:lnTo>
                  <a:pt x="1083602" y="47561"/>
                </a:lnTo>
                <a:lnTo>
                  <a:pt x="1088885" y="51612"/>
                </a:lnTo>
                <a:lnTo>
                  <a:pt x="1087755" y="66040"/>
                </a:lnTo>
                <a:lnTo>
                  <a:pt x="1075436" y="112903"/>
                </a:lnTo>
                <a:lnTo>
                  <a:pt x="1048131" y="169037"/>
                </a:lnTo>
                <a:lnTo>
                  <a:pt x="1018667" y="208915"/>
                </a:lnTo>
                <a:lnTo>
                  <a:pt x="983856" y="242443"/>
                </a:lnTo>
                <a:lnTo>
                  <a:pt x="945629" y="267843"/>
                </a:lnTo>
                <a:lnTo>
                  <a:pt x="905002" y="283972"/>
                </a:lnTo>
                <a:lnTo>
                  <a:pt x="852678" y="289941"/>
                </a:lnTo>
                <a:lnTo>
                  <a:pt x="840232" y="291211"/>
                </a:lnTo>
                <a:lnTo>
                  <a:pt x="792480" y="304038"/>
                </a:lnTo>
                <a:lnTo>
                  <a:pt x="747649" y="327914"/>
                </a:lnTo>
                <a:lnTo>
                  <a:pt x="707009" y="360553"/>
                </a:lnTo>
                <a:lnTo>
                  <a:pt x="671576" y="401066"/>
                </a:lnTo>
                <a:lnTo>
                  <a:pt x="642747" y="447167"/>
                </a:lnTo>
                <a:lnTo>
                  <a:pt x="626364" y="485013"/>
                </a:lnTo>
                <a:lnTo>
                  <a:pt x="624649" y="492213"/>
                </a:lnTo>
                <a:lnTo>
                  <a:pt x="596011" y="487299"/>
                </a:lnTo>
                <a:lnTo>
                  <a:pt x="623697" y="578993"/>
                </a:lnTo>
                <a:lnTo>
                  <a:pt x="673265" y="511556"/>
                </a:lnTo>
                <a:lnTo>
                  <a:pt x="680466" y="501777"/>
                </a:lnTo>
                <a:lnTo>
                  <a:pt x="652856" y="497052"/>
                </a:lnTo>
                <a:lnTo>
                  <a:pt x="653211" y="495300"/>
                </a:lnTo>
                <a:lnTo>
                  <a:pt x="653440" y="494207"/>
                </a:lnTo>
                <a:lnTo>
                  <a:pt x="653846" y="493141"/>
                </a:lnTo>
                <a:lnTo>
                  <a:pt x="657352" y="483870"/>
                </a:lnTo>
                <a:lnTo>
                  <a:pt x="679831" y="439547"/>
                </a:lnTo>
                <a:lnTo>
                  <a:pt x="709168" y="399669"/>
                </a:lnTo>
                <a:lnTo>
                  <a:pt x="743839" y="366141"/>
                </a:lnTo>
                <a:lnTo>
                  <a:pt x="782447" y="340233"/>
                </a:lnTo>
                <a:lnTo>
                  <a:pt x="822833" y="323977"/>
                </a:lnTo>
                <a:lnTo>
                  <a:pt x="877176" y="317627"/>
                </a:lnTo>
                <a:lnTo>
                  <a:pt x="889254" y="316357"/>
                </a:lnTo>
                <a:lnTo>
                  <a:pt x="937006" y="303276"/>
                </a:lnTo>
                <a:lnTo>
                  <a:pt x="981951" y="279273"/>
                </a:lnTo>
                <a:lnTo>
                  <a:pt x="1022604" y="246126"/>
                </a:lnTo>
                <a:lnTo>
                  <a:pt x="1057910" y="205740"/>
                </a:lnTo>
                <a:lnTo>
                  <a:pt x="1086485" y="159385"/>
                </a:lnTo>
                <a:lnTo>
                  <a:pt x="1102614" y="121920"/>
                </a:lnTo>
                <a:lnTo>
                  <a:pt x="1113663" y="82550"/>
                </a:lnTo>
                <a:lnTo>
                  <a:pt x="1117079" y="57150"/>
                </a:lnTo>
                <a:lnTo>
                  <a:pt x="1117346" y="53848"/>
                </a:lnTo>
                <a:lnTo>
                  <a:pt x="1123924" y="49936"/>
                </a:lnTo>
                <a:lnTo>
                  <a:pt x="1130579" y="41211"/>
                </a:lnTo>
                <a:lnTo>
                  <a:pt x="1133475" y="30226"/>
                </a:lnTo>
                <a:close/>
              </a:path>
              <a:path w="3187065" h="579119">
                <a:moveTo>
                  <a:pt x="1247902" y="29591"/>
                </a:moveTo>
                <a:lnTo>
                  <a:pt x="1247597" y="27813"/>
                </a:lnTo>
                <a:lnTo>
                  <a:pt x="1246022" y="18402"/>
                </a:lnTo>
                <a:lnTo>
                  <a:pt x="1240218" y="9093"/>
                </a:lnTo>
                <a:lnTo>
                  <a:pt x="1231353" y="2628"/>
                </a:lnTo>
                <a:lnTo>
                  <a:pt x="1220343" y="0"/>
                </a:lnTo>
                <a:lnTo>
                  <a:pt x="1209090" y="1879"/>
                </a:lnTo>
                <a:lnTo>
                  <a:pt x="1199781" y="7683"/>
                </a:lnTo>
                <a:lnTo>
                  <a:pt x="1193355" y="16548"/>
                </a:lnTo>
                <a:lnTo>
                  <a:pt x="1190752" y="27559"/>
                </a:lnTo>
                <a:lnTo>
                  <a:pt x="1192618" y="38760"/>
                </a:lnTo>
                <a:lnTo>
                  <a:pt x="1198422" y="48082"/>
                </a:lnTo>
                <a:lnTo>
                  <a:pt x="1203604" y="51854"/>
                </a:lnTo>
                <a:lnTo>
                  <a:pt x="1202055" y="79121"/>
                </a:lnTo>
                <a:lnTo>
                  <a:pt x="1194054" y="127000"/>
                </a:lnTo>
                <a:lnTo>
                  <a:pt x="1181608" y="171958"/>
                </a:lnTo>
                <a:lnTo>
                  <a:pt x="1165479" y="212090"/>
                </a:lnTo>
                <a:lnTo>
                  <a:pt x="1146683" y="245618"/>
                </a:lnTo>
                <a:lnTo>
                  <a:pt x="1121537" y="275082"/>
                </a:lnTo>
                <a:lnTo>
                  <a:pt x="1088263" y="289560"/>
                </a:lnTo>
                <a:lnTo>
                  <a:pt x="1082167" y="289941"/>
                </a:lnTo>
                <a:lnTo>
                  <a:pt x="1044829" y="305689"/>
                </a:lnTo>
                <a:lnTo>
                  <a:pt x="1007872" y="346202"/>
                </a:lnTo>
                <a:lnTo>
                  <a:pt x="986904" y="383286"/>
                </a:lnTo>
                <a:lnTo>
                  <a:pt x="969505" y="426593"/>
                </a:lnTo>
                <a:lnTo>
                  <a:pt x="956310" y="474472"/>
                </a:lnTo>
                <a:lnTo>
                  <a:pt x="953617" y="492366"/>
                </a:lnTo>
                <a:lnTo>
                  <a:pt x="924433" y="489585"/>
                </a:lnTo>
                <a:lnTo>
                  <a:pt x="958977" y="578993"/>
                </a:lnTo>
                <a:lnTo>
                  <a:pt x="1002068" y="510032"/>
                </a:lnTo>
                <a:lnTo>
                  <a:pt x="1009777" y="497713"/>
                </a:lnTo>
                <a:lnTo>
                  <a:pt x="981989" y="495071"/>
                </a:lnTo>
                <a:lnTo>
                  <a:pt x="983996" y="481457"/>
                </a:lnTo>
                <a:lnTo>
                  <a:pt x="989711" y="458470"/>
                </a:lnTo>
                <a:lnTo>
                  <a:pt x="1003935" y="415671"/>
                </a:lnTo>
                <a:lnTo>
                  <a:pt x="1021334" y="378714"/>
                </a:lnTo>
                <a:lnTo>
                  <a:pt x="1046226" y="343281"/>
                </a:lnTo>
                <a:lnTo>
                  <a:pt x="1079881" y="319405"/>
                </a:lnTo>
                <a:lnTo>
                  <a:pt x="1090041" y="318135"/>
                </a:lnTo>
                <a:lnTo>
                  <a:pt x="1098169" y="317500"/>
                </a:lnTo>
                <a:lnTo>
                  <a:pt x="1134364" y="301371"/>
                </a:lnTo>
                <a:lnTo>
                  <a:pt x="1171067" y="260477"/>
                </a:lnTo>
                <a:lnTo>
                  <a:pt x="1191768" y="223520"/>
                </a:lnTo>
                <a:lnTo>
                  <a:pt x="1208913" y="180340"/>
                </a:lnTo>
                <a:lnTo>
                  <a:pt x="1222248" y="132334"/>
                </a:lnTo>
                <a:lnTo>
                  <a:pt x="1230630" y="80772"/>
                </a:lnTo>
                <a:lnTo>
                  <a:pt x="1231963" y="57150"/>
                </a:lnTo>
                <a:lnTo>
                  <a:pt x="1232166" y="53606"/>
                </a:lnTo>
                <a:lnTo>
                  <a:pt x="1238770" y="49466"/>
                </a:lnTo>
                <a:lnTo>
                  <a:pt x="1245222" y="40614"/>
                </a:lnTo>
                <a:lnTo>
                  <a:pt x="1247902" y="29591"/>
                </a:lnTo>
                <a:close/>
              </a:path>
              <a:path w="3187065" h="579119">
                <a:moveTo>
                  <a:pt x="1324698" y="312445"/>
                </a:moveTo>
                <a:lnTo>
                  <a:pt x="1324559" y="312674"/>
                </a:lnTo>
                <a:lnTo>
                  <a:pt x="1324698" y="312445"/>
                </a:lnTo>
                <a:close/>
              </a:path>
              <a:path w="3187065" h="579119">
                <a:moveTo>
                  <a:pt x="1362202" y="28829"/>
                </a:moveTo>
                <a:lnTo>
                  <a:pt x="1362125" y="28448"/>
                </a:lnTo>
                <a:lnTo>
                  <a:pt x="1360106" y="17703"/>
                </a:lnTo>
                <a:lnTo>
                  <a:pt x="1354099" y="8559"/>
                </a:lnTo>
                <a:lnTo>
                  <a:pt x="1345082" y="2349"/>
                </a:lnTo>
                <a:lnTo>
                  <a:pt x="1334008" y="0"/>
                </a:lnTo>
                <a:lnTo>
                  <a:pt x="1324737" y="1790"/>
                </a:lnTo>
                <a:lnTo>
                  <a:pt x="1324737" y="312420"/>
                </a:lnTo>
                <a:lnTo>
                  <a:pt x="1324533" y="312762"/>
                </a:lnTo>
                <a:lnTo>
                  <a:pt x="1323975" y="313817"/>
                </a:lnTo>
                <a:lnTo>
                  <a:pt x="1323975" y="313563"/>
                </a:lnTo>
                <a:lnTo>
                  <a:pt x="1323975" y="313817"/>
                </a:lnTo>
                <a:lnTo>
                  <a:pt x="1324508" y="312762"/>
                </a:lnTo>
                <a:lnTo>
                  <a:pt x="1324610" y="312521"/>
                </a:lnTo>
                <a:lnTo>
                  <a:pt x="1324470" y="312674"/>
                </a:lnTo>
                <a:lnTo>
                  <a:pt x="1324533" y="312521"/>
                </a:lnTo>
                <a:lnTo>
                  <a:pt x="1324711" y="312420"/>
                </a:lnTo>
                <a:lnTo>
                  <a:pt x="1324737" y="1790"/>
                </a:lnTo>
                <a:lnTo>
                  <a:pt x="1322819" y="2159"/>
                </a:lnTo>
                <a:lnTo>
                  <a:pt x="1313688" y="8216"/>
                </a:lnTo>
                <a:lnTo>
                  <a:pt x="1307503" y="17246"/>
                </a:lnTo>
                <a:lnTo>
                  <a:pt x="1305179" y="28321"/>
                </a:lnTo>
                <a:lnTo>
                  <a:pt x="1307261" y="39458"/>
                </a:lnTo>
                <a:lnTo>
                  <a:pt x="1313268" y="48602"/>
                </a:lnTo>
                <a:lnTo>
                  <a:pt x="1319161" y="52654"/>
                </a:lnTo>
                <a:lnTo>
                  <a:pt x="1318882" y="80010"/>
                </a:lnTo>
                <a:lnTo>
                  <a:pt x="1317713" y="130048"/>
                </a:lnTo>
                <a:lnTo>
                  <a:pt x="1315847" y="175514"/>
                </a:lnTo>
                <a:lnTo>
                  <a:pt x="1313307" y="216916"/>
                </a:lnTo>
                <a:lnTo>
                  <a:pt x="1309624" y="257822"/>
                </a:lnTo>
                <a:lnTo>
                  <a:pt x="1309624" y="290195"/>
                </a:lnTo>
                <a:lnTo>
                  <a:pt x="1303515" y="294995"/>
                </a:lnTo>
                <a:lnTo>
                  <a:pt x="1303274" y="295529"/>
                </a:lnTo>
                <a:lnTo>
                  <a:pt x="1303020" y="295783"/>
                </a:lnTo>
                <a:lnTo>
                  <a:pt x="1303324" y="295275"/>
                </a:lnTo>
                <a:lnTo>
                  <a:pt x="1303502" y="294995"/>
                </a:lnTo>
                <a:lnTo>
                  <a:pt x="1303718" y="294525"/>
                </a:lnTo>
                <a:lnTo>
                  <a:pt x="1303540" y="294932"/>
                </a:lnTo>
                <a:lnTo>
                  <a:pt x="1304594" y="294132"/>
                </a:lnTo>
                <a:lnTo>
                  <a:pt x="1309624" y="290195"/>
                </a:lnTo>
                <a:lnTo>
                  <a:pt x="1309624" y="257822"/>
                </a:lnTo>
                <a:lnTo>
                  <a:pt x="1308735" y="266192"/>
                </a:lnTo>
                <a:lnTo>
                  <a:pt x="1307846" y="272288"/>
                </a:lnTo>
                <a:lnTo>
                  <a:pt x="1302893" y="293751"/>
                </a:lnTo>
                <a:lnTo>
                  <a:pt x="1301242" y="296037"/>
                </a:lnTo>
                <a:lnTo>
                  <a:pt x="1300480" y="297307"/>
                </a:lnTo>
                <a:lnTo>
                  <a:pt x="1299972" y="297942"/>
                </a:lnTo>
                <a:lnTo>
                  <a:pt x="1299718" y="298450"/>
                </a:lnTo>
                <a:lnTo>
                  <a:pt x="1299337" y="299085"/>
                </a:lnTo>
                <a:lnTo>
                  <a:pt x="1298448" y="300990"/>
                </a:lnTo>
                <a:lnTo>
                  <a:pt x="1298067" y="301625"/>
                </a:lnTo>
                <a:lnTo>
                  <a:pt x="1297813" y="302260"/>
                </a:lnTo>
                <a:lnTo>
                  <a:pt x="1297559" y="303022"/>
                </a:lnTo>
                <a:lnTo>
                  <a:pt x="1296797" y="305689"/>
                </a:lnTo>
                <a:lnTo>
                  <a:pt x="1295654" y="309499"/>
                </a:lnTo>
                <a:lnTo>
                  <a:pt x="1289177" y="353060"/>
                </a:lnTo>
                <a:lnTo>
                  <a:pt x="1284859" y="409067"/>
                </a:lnTo>
                <a:lnTo>
                  <a:pt x="1282522" y="454914"/>
                </a:lnTo>
                <a:lnTo>
                  <a:pt x="1281341" y="493064"/>
                </a:lnTo>
                <a:lnTo>
                  <a:pt x="1252601" y="492633"/>
                </a:lnTo>
                <a:lnTo>
                  <a:pt x="1294257" y="578993"/>
                </a:lnTo>
                <a:lnTo>
                  <a:pt x="1331087" y="507873"/>
                </a:lnTo>
                <a:lnTo>
                  <a:pt x="1338326" y="493903"/>
                </a:lnTo>
                <a:lnTo>
                  <a:pt x="1309928" y="493483"/>
                </a:lnTo>
                <a:lnTo>
                  <a:pt x="1310259" y="478536"/>
                </a:lnTo>
                <a:lnTo>
                  <a:pt x="1311198" y="453644"/>
                </a:lnTo>
                <a:lnTo>
                  <a:pt x="1313535" y="409067"/>
                </a:lnTo>
                <a:lnTo>
                  <a:pt x="1317625" y="356235"/>
                </a:lnTo>
                <a:lnTo>
                  <a:pt x="1320038" y="335534"/>
                </a:lnTo>
                <a:lnTo>
                  <a:pt x="1320800" y="329692"/>
                </a:lnTo>
                <a:lnTo>
                  <a:pt x="1321562" y="324993"/>
                </a:lnTo>
                <a:lnTo>
                  <a:pt x="1322578" y="320421"/>
                </a:lnTo>
                <a:lnTo>
                  <a:pt x="1323035" y="317500"/>
                </a:lnTo>
                <a:lnTo>
                  <a:pt x="1323124" y="317119"/>
                </a:lnTo>
                <a:lnTo>
                  <a:pt x="1323809" y="314960"/>
                </a:lnTo>
                <a:lnTo>
                  <a:pt x="1325118" y="313944"/>
                </a:lnTo>
                <a:lnTo>
                  <a:pt x="1326134" y="312420"/>
                </a:lnTo>
                <a:lnTo>
                  <a:pt x="1326464" y="311912"/>
                </a:lnTo>
                <a:lnTo>
                  <a:pt x="1326553" y="311785"/>
                </a:lnTo>
                <a:lnTo>
                  <a:pt x="1327531" y="310388"/>
                </a:lnTo>
                <a:lnTo>
                  <a:pt x="1327912" y="309753"/>
                </a:lnTo>
                <a:lnTo>
                  <a:pt x="1328293" y="309245"/>
                </a:lnTo>
                <a:lnTo>
                  <a:pt x="1328547" y="308610"/>
                </a:lnTo>
                <a:lnTo>
                  <a:pt x="1337183" y="269367"/>
                </a:lnTo>
                <a:lnTo>
                  <a:pt x="1341882" y="218694"/>
                </a:lnTo>
                <a:lnTo>
                  <a:pt x="1344358" y="175514"/>
                </a:lnTo>
                <a:lnTo>
                  <a:pt x="1346225" y="129159"/>
                </a:lnTo>
                <a:lnTo>
                  <a:pt x="1347470" y="79756"/>
                </a:lnTo>
                <a:lnTo>
                  <a:pt x="1347685" y="57150"/>
                </a:lnTo>
                <a:lnTo>
                  <a:pt x="1347736" y="52895"/>
                </a:lnTo>
                <a:lnTo>
                  <a:pt x="1353693" y="48945"/>
                </a:lnTo>
                <a:lnTo>
                  <a:pt x="1359865" y="39916"/>
                </a:lnTo>
                <a:lnTo>
                  <a:pt x="1362202" y="28829"/>
                </a:lnTo>
                <a:close/>
              </a:path>
              <a:path w="3187065" h="579119">
                <a:moveTo>
                  <a:pt x="1554835" y="295287"/>
                </a:moveTo>
                <a:close/>
              </a:path>
              <a:path w="3187065" h="579119">
                <a:moveTo>
                  <a:pt x="1554988" y="295910"/>
                </a:moveTo>
                <a:lnTo>
                  <a:pt x="1554759" y="295287"/>
                </a:lnTo>
                <a:lnTo>
                  <a:pt x="1554619" y="295097"/>
                </a:lnTo>
                <a:lnTo>
                  <a:pt x="1554988" y="295910"/>
                </a:lnTo>
                <a:close/>
              </a:path>
              <a:path w="3187065" h="579119">
                <a:moveTo>
                  <a:pt x="1605407" y="492633"/>
                </a:moveTo>
                <a:lnTo>
                  <a:pt x="1576717" y="493064"/>
                </a:lnTo>
                <a:lnTo>
                  <a:pt x="1576324" y="477393"/>
                </a:lnTo>
                <a:lnTo>
                  <a:pt x="1575562" y="453644"/>
                </a:lnTo>
                <a:lnTo>
                  <a:pt x="1573276" y="409067"/>
                </a:lnTo>
                <a:lnTo>
                  <a:pt x="1570482" y="369951"/>
                </a:lnTo>
                <a:lnTo>
                  <a:pt x="1566291" y="331470"/>
                </a:lnTo>
                <a:lnTo>
                  <a:pt x="1564119" y="317500"/>
                </a:lnTo>
                <a:lnTo>
                  <a:pt x="1563497" y="314198"/>
                </a:lnTo>
                <a:lnTo>
                  <a:pt x="1562963" y="311912"/>
                </a:lnTo>
                <a:lnTo>
                  <a:pt x="1562481" y="309753"/>
                </a:lnTo>
                <a:lnTo>
                  <a:pt x="1561211" y="305181"/>
                </a:lnTo>
                <a:lnTo>
                  <a:pt x="1559687" y="300990"/>
                </a:lnTo>
                <a:lnTo>
                  <a:pt x="1558671" y="299085"/>
                </a:lnTo>
                <a:lnTo>
                  <a:pt x="1558417" y="298450"/>
                </a:lnTo>
                <a:lnTo>
                  <a:pt x="1558036" y="297942"/>
                </a:lnTo>
                <a:lnTo>
                  <a:pt x="1557655" y="297307"/>
                </a:lnTo>
                <a:lnTo>
                  <a:pt x="1556677" y="295910"/>
                </a:lnTo>
                <a:lnTo>
                  <a:pt x="1556588" y="295783"/>
                </a:lnTo>
                <a:lnTo>
                  <a:pt x="1555115" y="295783"/>
                </a:lnTo>
                <a:lnTo>
                  <a:pt x="1554988" y="295910"/>
                </a:lnTo>
                <a:lnTo>
                  <a:pt x="1554594" y="295084"/>
                </a:lnTo>
                <a:lnTo>
                  <a:pt x="1554505" y="294843"/>
                </a:lnTo>
                <a:lnTo>
                  <a:pt x="1554607" y="295046"/>
                </a:lnTo>
                <a:lnTo>
                  <a:pt x="1554721" y="295173"/>
                </a:lnTo>
                <a:lnTo>
                  <a:pt x="1554683" y="295046"/>
                </a:lnTo>
                <a:lnTo>
                  <a:pt x="1554797" y="295211"/>
                </a:lnTo>
                <a:lnTo>
                  <a:pt x="1554607" y="294843"/>
                </a:lnTo>
                <a:lnTo>
                  <a:pt x="1554861" y="295275"/>
                </a:lnTo>
                <a:lnTo>
                  <a:pt x="1556258" y="295287"/>
                </a:lnTo>
                <a:lnTo>
                  <a:pt x="1555242" y="293751"/>
                </a:lnTo>
                <a:lnTo>
                  <a:pt x="1553883" y="292709"/>
                </a:lnTo>
                <a:lnTo>
                  <a:pt x="1553464" y="291338"/>
                </a:lnTo>
                <a:lnTo>
                  <a:pt x="1553235" y="290195"/>
                </a:lnTo>
                <a:lnTo>
                  <a:pt x="1552702" y="287401"/>
                </a:lnTo>
                <a:lnTo>
                  <a:pt x="1551813" y="283337"/>
                </a:lnTo>
                <a:lnTo>
                  <a:pt x="1546225" y="235204"/>
                </a:lnTo>
                <a:lnTo>
                  <a:pt x="1543558" y="196977"/>
                </a:lnTo>
                <a:lnTo>
                  <a:pt x="1541272" y="152908"/>
                </a:lnTo>
                <a:lnTo>
                  <a:pt x="1539621" y="104775"/>
                </a:lnTo>
                <a:lnTo>
                  <a:pt x="1538884" y="57150"/>
                </a:lnTo>
                <a:lnTo>
                  <a:pt x="1538833" y="52666"/>
                </a:lnTo>
                <a:lnTo>
                  <a:pt x="1544739" y="48602"/>
                </a:lnTo>
                <a:lnTo>
                  <a:pt x="1550797" y="39458"/>
                </a:lnTo>
                <a:lnTo>
                  <a:pt x="1552930" y="28448"/>
                </a:lnTo>
                <a:lnTo>
                  <a:pt x="1552956" y="28321"/>
                </a:lnTo>
                <a:lnTo>
                  <a:pt x="1550606" y="17246"/>
                </a:lnTo>
                <a:lnTo>
                  <a:pt x="1544396" y="8216"/>
                </a:lnTo>
                <a:lnTo>
                  <a:pt x="1535252" y="2159"/>
                </a:lnTo>
                <a:lnTo>
                  <a:pt x="1534706" y="2057"/>
                </a:lnTo>
                <a:lnTo>
                  <a:pt x="1534706" y="313563"/>
                </a:lnTo>
                <a:lnTo>
                  <a:pt x="1534160" y="313563"/>
                </a:lnTo>
                <a:lnTo>
                  <a:pt x="1534033" y="313817"/>
                </a:lnTo>
                <a:lnTo>
                  <a:pt x="1533537" y="312775"/>
                </a:lnTo>
                <a:lnTo>
                  <a:pt x="1534706" y="313563"/>
                </a:lnTo>
                <a:lnTo>
                  <a:pt x="1534706" y="2057"/>
                </a:lnTo>
                <a:lnTo>
                  <a:pt x="1497952" y="17703"/>
                </a:lnTo>
                <a:lnTo>
                  <a:pt x="1495806" y="28829"/>
                </a:lnTo>
                <a:lnTo>
                  <a:pt x="1498142" y="39916"/>
                </a:lnTo>
                <a:lnTo>
                  <a:pt x="1504353" y="48945"/>
                </a:lnTo>
                <a:lnTo>
                  <a:pt x="1510334" y="52908"/>
                </a:lnTo>
                <a:lnTo>
                  <a:pt x="1510538" y="80010"/>
                </a:lnTo>
                <a:lnTo>
                  <a:pt x="1511808" y="130048"/>
                </a:lnTo>
                <a:lnTo>
                  <a:pt x="1513713" y="176784"/>
                </a:lnTo>
                <a:lnTo>
                  <a:pt x="1516253" y="218821"/>
                </a:lnTo>
                <a:lnTo>
                  <a:pt x="1520952" y="269367"/>
                </a:lnTo>
                <a:lnTo>
                  <a:pt x="1528572" y="306705"/>
                </a:lnTo>
                <a:lnTo>
                  <a:pt x="1529461" y="308610"/>
                </a:lnTo>
                <a:lnTo>
                  <a:pt x="1529842" y="309245"/>
                </a:lnTo>
                <a:lnTo>
                  <a:pt x="1530096" y="309753"/>
                </a:lnTo>
                <a:lnTo>
                  <a:pt x="1530477" y="310388"/>
                </a:lnTo>
                <a:lnTo>
                  <a:pt x="1533017" y="313944"/>
                </a:lnTo>
                <a:lnTo>
                  <a:pt x="1534464" y="315150"/>
                </a:lnTo>
                <a:lnTo>
                  <a:pt x="1534795" y="316992"/>
                </a:lnTo>
                <a:lnTo>
                  <a:pt x="1540510" y="356235"/>
                </a:lnTo>
                <a:lnTo>
                  <a:pt x="1544701" y="410845"/>
                </a:lnTo>
                <a:lnTo>
                  <a:pt x="1546987" y="454914"/>
                </a:lnTo>
                <a:lnTo>
                  <a:pt x="1548193" y="493483"/>
                </a:lnTo>
                <a:lnTo>
                  <a:pt x="1519682" y="493903"/>
                </a:lnTo>
                <a:lnTo>
                  <a:pt x="1563751" y="578993"/>
                </a:lnTo>
                <a:lnTo>
                  <a:pt x="1598053" y="507873"/>
                </a:lnTo>
                <a:lnTo>
                  <a:pt x="1605407" y="492633"/>
                </a:lnTo>
                <a:close/>
              </a:path>
              <a:path w="3187065" h="579119">
                <a:moveTo>
                  <a:pt x="1933448" y="489585"/>
                </a:moveTo>
                <a:lnTo>
                  <a:pt x="1904301" y="492404"/>
                </a:lnTo>
                <a:lnTo>
                  <a:pt x="1901698" y="474599"/>
                </a:lnTo>
                <a:lnTo>
                  <a:pt x="1895602" y="450088"/>
                </a:lnTo>
                <a:lnTo>
                  <a:pt x="1880235" y="404241"/>
                </a:lnTo>
                <a:lnTo>
                  <a:pt x="1860931" y="363855"/>
                </a:lnTo>
                <a:lnTo>
                  <a:pt x="1838706" y="330708"/>
                </a:lnTo>
                <a:lnTo>
                  <a:pt x="1806067" y="300863"/>
                </a:lnTo>
                <a:lnTo>
                  <a:pt x="1765681" y="289433"/>
                </a:lnTo>
                <a:lnTo>
                  <a:pt x="1760982" y="288544"/>
                </a:lnTo>
                <a:lnTo>
                  <a:pt x="1726184" y="264922"/>
                </a:lnTo>
                <a:lnTo>
                  <a:pt x="1701546" y="229743"/>
                </a:lnTo>
                <a:lnTo>
                  <a:pt x="1684020" y="192786"/>
                </a:lnTo>
                <a:lnTo>
                  <a:pt x="1669669" y="150114"/>
                </a:lnTo>
                <a:lnTo>
                  <a:pt x="1659255" y="103124"/>
                </a:lnTo>
                <a:lnTo>
                  <a:pt x="1654644" y="57150"/>
                </a:lnTo>
                <a:lnTo>
                  <a:pt x="1654327" y="51892"/>
                </a:lnTo>
                <a:lnTo>
                  <a:pt x="1659572" y="48082"/>
                </a:lnTo>
                <a:lnTo>
                  <a:pt x="1665376" y="38760"/>
                </a:lnTo>
                <a:lnTo>
                  <a:pt x="1667205" y="27813"/>
                </a:lnTo>
                <a:lnTo>
                  <a:pt x="1667256" y="27559"/>
                </a:lnTo>
                <a:lnTo>
                  <a:pt x="1664627" y="16548"/>
                </a:lnTo>
                <a:lnTo>
                  <a:pt x="1658175" y="7683"/>
                </a:lnTo>
                <a:lnTo>
                  <a:pt x="1648853" y="1879"/>
                </a:lnTo>
                <a:lnTo>
                  <a:pt x="1637665" y="0"/>
                </a:lnTo>
                <a:lnTo>
                  <a:pt x="1626641" y="2628"/>
                </a:lnTo>
                <a:lnTo>
                  <a:pt x="1617789" y="9093"/>
                </a:lnTo>
                <a:lnTo>
                  <a:pt x="1611972" y="18402"/>
                </a:lnTo>
                <a:lnTo>
                  <a:pt x="1610106" y="29591"/>
                </a:lnTo>
                <a:lnTo>
                  <a:pt x="1612722" y="40614"/>
                </a:lnTo>
                <a:lnTo>
                  <a:pt x="1619186" y="49466"/>
                </a:lnTo>
                <a:lnTo>
                  <a:pt x="1625828" y="53619"/>
                </a:lnTo>
                <a:lnTo>
                  <a:pt x="1627378" y="80772"/>
                </a:lnTo>
                <a:lnTo>
                  <a:pt x="1635887" y="132334"/>
                </a:lnTo>
                <a:lnTo>
                  <a:pt x="1648968" y="180340"/>
                </a:lnTo>
                <a:lnTo>
                  <a:pt x="1666240" y="223520"/>
                </a:lnTo>
                <a:lnTo>
                  <a:pt x="1686814" y="260477"/>
                </a:lnTo>
                <a:lnTo>
                  <a:pt x="1717167" y="296037"/>
                </a:lnTo>
                <a:lnTo>
                  <a:pt x="1752473" y="315849"/>
                </a:lnTo>
                <a:lnTo>
                  <a:pt x="1774063" y="318516"/>
                </a:lnTo>
                <a:lnTo>
                  <a:pt x="1778254" y="319405"/>
                </a:lnTo>
                <a:lnTo>
                  <a:pt x="1811909" y="343281"/>
                </a:lnTo>
                <a:lnTo>
                  <a:pt x="1836674" y="378714"/>
                </a:lnTo>
                <a:lnTo>
                  <a:pt x="1853946" y="415671"/>
                </a:lnTo>
                <a:lnTo>
                  <a:pt x="1868297" y="458470"/>
                </a:lnTo>
                <a:lnTo>
                  <a:pt x="1875891" y="495160"/>
                </a:lnTo>
                <a:lnTo>
                  <a:pt x="1848104" y="497840"/>
                </a:lnTo>
                <a:lnTo>
                  <a:pt x="1899031" y="578993"/>
                </a:lnTo>
                <a:lnTo>
                  <a:pt x="1925574" y="510032"/>
                </a:lnTo>
                <a:lnTo>
                  <a:pt x="1933448" y="489585"/>
                </a:lnTo>
                <a:close/>
              </a:path>
              <a:path w="3187065" h="579119">
                <a:moveTo>
                  <a:pt x="2233307" y="492226"/>
                </a:moveTo>
                <a:lnTo>
                  <a:pt x="2215134" y="447294"/>
                </a:lnTo>
                <a:lnTo>
                  <a:pt x="2186432" y="401066"/>
                </a:lnTo>
                <a:lnTo>
                  <a:pt x="2150999" y="360553"/>
                </a:lnTo>
                <a:lnTo>
                  <a:pt x="2110486" y="327914"/>
                </a:lnTo>
                <a:lnTo>
                  <a:pt x="2077085" y="308991"/>
                </a:lnTo>
                <a:lnTo>
                  <a:pt x="2029841" y="293243"/>
                </a:lnTo>
                <a:lnTo>
                  <a:pt x="1983867" y="289306"/>
                </a:lnTo>
                <a:lnTo>
                  <a:pt x="1973453" y="288163"/>
                </a:lnTo>
                <a:lnTo>
                  <a:pt x="1932432" y="277114"/>
                </a:lnTo>
                <a:lnTo>
                  <a:pt x="1892935" y="256286"/>
                </a:lnTo>
                <a:lnTo>
                  <a:pt x="1856232" y="226441"/>
                </a:lnTo>
                <a:lnTo>
                  <a:pt x="1823847" y="189738"/>
                </a:lnTo>
                <a:lnTo>
                  <a:pt x="1797558" y="147447"/>
                </a:lnTo>
                <a:lnTo>
                  <a:pt x="1778635" y="101219"/>
                </a:lnTo>
                <a:lnTo>
                  <a:pt x="1769541" y="57150"/>
                </a:lnTo>
                <a:lnTo>
                  <a:pt x="1769110" y="51574"/>
                </a:lnTo>
                <a:lnTo>
                  <a:pt x="1774393" y="47498"/>
                </a:lnTo>
                <a:lnTo>
                  <a:pt x="1779955" y="38049"/>
                </a:lnTo>
                <a:lnTo>
                  <a:pt x="1781454" y="27432"/>
                </a:lnTo>
                <a:lnTo>
                  <a:pt x="1781556" y="26797"/>
                </a:lnTo>
                <a:lnTo>
                  <a:pt x="1778596" y="15849"/>
                </a:lnTo>
                <a:lnTo>
                  <a:pt x="1771904" y="7162"/>
                </a:lnTo>
                <a:lnTo>
                  <a:pt x="1762442" y="1600"/>
                </a:lnTo>
                <a:lnTo>
                  <a:pt x="1751203" y="0"/>
                </a:lnTo>
                <a:lnTo>
                  <a:pt x="1740242" y="2959"/>
                </a:lnTo>
                <a:lnTo>
                  <a:pt x="1731556" y="9652"/>
                </a:lnTo>
                <a:lnTo>
                  <a:pt x="1725993" y="19113"/>
                </a:lnTo>
                <a:lnTo>
                  <a:pt x="1724406" y="30353"/>
                </a:lnTo>
                <a:lnTo>
                  <a:pt x="1727352" y="41313"/>
                </a:lnTo>
                <a:lnTo>
                  <a:pt x="1734058" y="49999"/>
                </a:lnTo>
                <a:lnTo>
                  <a:pt x="1740662" y="53886"/>
                </a:lnTo>
                <a:lnTo>
                  <a:pt x="1741805" y="68326"/>
                </a:lnTo>
                <a:lnTo>
                  <a:pt x="1751076" y="108966"/>
                </a:lnTo>
                <a:lnTo>
                  <a:pt x="1771650" y="159385"/>
                </a:lnTo>
                <a:lnTo>
                  <a:pt x="1800225" y="205740"/>
                </a:lnTo>
                <a:lnTo>
                  <a:pt x="1835531" y="246126"/>
                </a:lnTo>
                <a:lnTo>
                  <a:pt x="1876044" y="279273"/>
                </a:lnTo>
                <a:lnTo>
                  <a:pt x="1909572" y="298323"/>
                </a:lnTo>
                <a:lnTo>
                  <a:pt x="1956689" y="314198"/>
                </a:lnTo>
                <a:lnTo>
                  <a:pt x="2004441" y="318516"/>
                </a:lnTo>
                <a:lnTo>
                  <a:pt x="2014728" y="319659"/>
                </a:lnTo>
                <a:lnTo>
                  <a:pt x="2055495" y="330835"/>
                </a:lnTo>
                <a:lnTo>
                  <a:pt x="2095246" y="352044"/>
                </a:lnTo>
                <a:lnTo>
                  <a:pt x="2132076" y="382016"/>
                </a:lnTo>
                <a:lnTo>
                  <a:pt x="2164080" y="418846"/>
                </a:lnTo>
                <a:lnTo>
                  <a:pt x="2190242" y="461264"/>
                </a:lnTo>
                <a:lnTo>
                  <a:pt x="2205139" y="497052"/>
                </a:lnTo>
                <a:lnTo>
                  <a:pt x="2215324" y="495300"/>
                </a:lnTo>
                <a:lnTo>
                  <a:pt x="2227910" y="493141"/>
                </a:lnTo>
                <a:lnTo>
                  <a:pt x="2233307" y="492226"/>
                </a:lnTo>
                <a:close/>
              </a:path>
              <a:path w="3187065" h="579119">
                <a:moveTo>
                  <a:pt x="2261997" y="487299"/>
                </a:moveTo>
                <a:lnTo>
                  <a:pt x="2233307" y="492226"/>
                </a:lnTo>
                <a:lnTo>
                  <a:pt x="2205139" y="497052"/>
                </a:lnTo>
                <a:lnTo>
                  <a:pt x="2177542" y="501777"/>
                </a:lnTo>
                <a:lnTo>
                  <a:pt x="2234311" y="578993"/>
                </a:lnTo>
                <a:lnTo>
                  <a:pt x="2254669" y="511556"/>
                </a:lnTo>
                <a:lnTo>
                  <a:pt x="2261997" y="487299"/>
                </a:lnTo>
                <a:close/>
              </a:path>
              <a:path w="3187065" h="579119">
                <a:moveTo>
                  <a:pt x="2500122" y="492264"/>
                </a:moveTo>
                <a:lnTo>
                  <a:pt x="2498725" y="486664"/>
                </a:lnTo>
                <a:lnTo>
                  <a:pt x="2498598" y="485902"/>
                </a:lnTo>
                <a:lnTo>
                  <a:pt x="2498217" y="485140"/>
                </a:lnTo>
                <a:lnTo>
                  <a:pt x="2478786" y="446405"/>
                </a:lnTo>
                <a:lnTo>
                  <a:pt x="2445258" y="400177"/>
                </a:lnTo>
                <a:lnTo>
                  <a:pt x="2404237" y="359918"/>
                </a:lnTo>
                <a:lnTo>
                  <a:pt x="2357374" y="327406"/>
                </a:lnTo>
                <a:lnTo>
                  <a:pt x="2318893" y="308737"/>
                </a:lnTo>
                <a:lnTo>
                  <a:pt x="2278634" y="296037"/>
                </a:lnTo>
                <a:lnTo>
                  <a:pt x="2237105" y="289941"/>
                </a:lnTo>
                <a:lnTo>
                  <a:pt x="2211705" y="289306"/>
                </a:lnTo>
                <a:lnTo>
                  <a:pt x="2199386" y="288036"/>
                </a:lnTo>
                <a:lnTo>
                  <a:pt x="2150618" y="276860"/>
                </a:lnTo>
                <a:lnTo>
                  <a:pt x="2115312" y="261620"/>
                </a:lnTo>
                <a:lnTo>
                  <a:pt x="2082038" y="241681"/>
                </a:lnTo>
                <a:lnTo>
                  <a:pt x="2041398" y="208026"/>
                </a:lnTo>
                <a:lnTo>
                  <a:pt x="2007108" y="168275"/>
                </a:lnTo>
                <a:lnTo>
                  <a:pt x="1986407" y="135255"/>
                </a:lnTo>
                <a:lnTo>
                  <a:pt x="1966976" y="88900"/>
                </a:lnTo>
                <a:lnTo>
                  <a:pt x="1960549" y="57023"/>
                </a:lnTo>
                <a:lnTo>
                  <a:pt x="1959991" y="51269"/>
                </a:lnTo>
                <a:lnTo>
                  <a:pt x="1965045" y="47320"/>
                </a:lnTo>
                <a:lnTo>
                  <a:pt x="1970493" y="37807"/>
                </a:lnTo>
                <a:lnTo>
                  <a:pt x="1971840" y="27178"/>
                </a:lnTo>
                <a:lnTo>
                  <a:pt x="1971929" y="26543"/>
                </a:lnTo>
                <a:lnTo>
                  <a:pt x="1968944" y="15621"/>
                </a:lnTo>
                <a:lnTo>
                  <a:pt x="1962213" y="7010"/>
                </a:lnTo>
                <a:lnTo>
                  <a:pt x="1952701" y="1562"/>
                </a:lnTo>
                <a:lnTo>
                  <a:pt x="1941449" y="127"/>
                </a:lnTo>
                <a:lnTo>
                  <a:pt x="1930514" y="3111"/>
                </a:lnTo>
                <a:lnTo>
                  <a:pt x="1921903" y="9842"/>
                </a:lnTo>
                <a:lnTo>
                  <a:pt x="1916455" y="19354"/>
                </a:lnTo>
                <a:lnTo>
                  <a:pt x="1915033" y="30607"/>
                </a:lnTo>
                <a:lnTo>
                  <a:pt x="1918004" y="41541"/>
                </a:lnTo>
                <a:lnTo>
                  <a:pt x="1924748" y="50152"/>
                </a:lnTo>
                <a:lnTo>
                  <a:pt x="1931466" y="54013"/>
                </a:lnTo>
                <a:lnTo>
                  <a:pt x="1932813" y="68453"/>
                </a:lnTo>
                <a:lnTo>
                  <a:pt x="1943735" y="109474"/>
                </a:lnTo>
                <a:lnTo>
                  <a:pt x="1960753" y="148082"/>
                </a:lnTo>
                <a:lnTo>
                  <a:pt x="1983232" y="184023"/>
                </a:lnTo>
                <a:lnTo>
                  <a:pt x="2020570" y="227584"/>
                </a:lnTo>
                <a:lnTo>
                  <a:pt x="2064766" y="264414"/>
                </a:lnTo>
                <a:lnTo>
                  <a:pt x="2101596" y="286766"/>
                </a:lnTo>
                <a:lnTo>
                  <a:pt x="2140712" y="303657"/>
                </a:lnTo>
                <a:lnTo>
                  <a:pt x="2181352" y="314325"/>
                </a:lnTo>
                <a:lnTo>
                  <a:pt x="2236216" y="318516"/>
                </a:lnTo>
                <a:lnTo>
                  <a:pt x="2248408" y="319659"/>
                </a:lnTo>
                <a:lnTo>
                  <a:pt x="2296922" y="331089"/>
                </a:lnTo>
                <a:lnTo>
                  <a:pt x="2332228" y="346329"/>
                </a:lnTo>
                <a:lnTo>
                  <a:pt x="2366010" y="366649"/>
                </a:lnTo>
                <a:lnTo>
                  <a:pt x="2406396" y="400431"/>
                </a:lnTo>
                <a:lnTo>
                  <a:pt x="2440559" y="440309"/>
                </a:lnTo>
                <a:lnTo>
                  <a:pt x="2461006" y="473075"/>
                </a:lnTo>
                <a:lnTo>
                  <a:pt x="2472080" y="497852"/>
                </a:lnTo>
                <a:lnTo>
                  <a:pt x="2481681" y="495935"/>
                </a:lnTo>
                <a:lnTo>
                  <a:pt x="2493149" y="493649"/>
                </a:lnTo>
                <a:lnTo>
                  <a:pt x="2500122" y="492264"/>
                </a:lnTo>
                <a:close/>
              </a:path>
              <a:path w="3187065" h="579119">
                <a:moveTo>
                  <a:pt x="2528824" y="486537"/>
                </a:moveTo>
                <a:lnTo>
                  <a:pt x="2500122" y="492264"/>
                </a:lnTo>
                <a:lnTo>
                  <a:pt x="2472080" y="497852"/>
                </a:lnTo>
                <a:lnTo>
                  <a:pt x="2444750" y="503301"/>
                </a:lnTo>
                <a:lnTo>
                  <a:pt x="2503551" y="578993"/>
                </a:lnTo>
                <a:lnTo>
                  <a:pt x="2521737" y="512445"/>
                </a:lnTo>
                <a:lnTo>
                  <a:pt x="2528824" y="486537"/>
                </a:lnTo>
                <a:close/>
              </a:path>
              <a:path w="3187065" h="579119">
                <a:moveTo>
                  <a:pt x="3186557" y="483997"/>
                </a:moveTo>
                <a:lnTo>
                  <a:pt x="3158134" y="493801"/>
                </a:lnTo>
                <a:lnTo>
                  <a:pt x="3142729" y="499110"/>
                </a:lnTo>
                <a:lnTo>
                  <a:pt x="3150819" y="496316"/>
                </a:lnTo>
                <a:lnTo>
                  <a:pt x="3158134" y="493801"/>
                </a:lnTo>
                <a:lnTo>
                  <a:pt x="3153537" y="483997"/>
                </a:lnTo>
                <a:lnTo>
                  <a:pt x="3117723" y="443611"/>
                </a:lnTo>
                <a:lnTo>
                  <a:pt x="3074797" y="408686"/>
                </a:lnTo>
                <a:lnTo>
                  <a:pt x="3041777" y="387223"/>
                </a:lnTo>
                <a:lnTo>
                  <a:pt x="3005709" y="367538"/>
                </a:lnTo>
                <a:lnTo>
                  <a:pt x="2966847" y="349504"/>
                </a:lnTo>
                <a:lnTo>
                  <a:pt x="2904363" y="326263"/>
                </a:lnTo>
                <a:lnTo>
                  <a:pt x="2860294" y="313563"/>
                </a:lnTo>
                <a:lnTo>
                  <a:pt x="2814828" y="303403"/>
                </a:lnTo>
                <a:lnTo>
                  <a:pt x="2768092" y="295783"/>
                </a:lnTo>
                <a:lnTo>
                  <a:pt x="2720594" y="291211"/>
                </a:lnTo>
                <a:lnTo>
                  <a:pt x="2650236" y="289179"/>
                </a:lnTo>
                <a:lnTo>
                  <a:pt x="2627249" y="288036"/>
                </a:lnTo>
                <a:lnTo>
                  <a:pt x="2581656" y="283464"/>
                </a:lnTo>
                <a:lnTo>
                  <a:pt x="2536698" y="276225"/>
                </a:lnTo>
                <a:lnTo>
                  <a:pt x="2492883" y="266446"/>
                </a:lnTo>
                <a:lnTo>
                  <a:pt x="2450592" y="254254"/>
                </a:lnTo>
                <a:lnTo>
                  <a:pt x="2409952" y="239903"/>
                </a:lnTo>
                <a:lnTo>
                  <a:pt x="2371471" y="223520"/>
                </a:lnTo>
                <a:lnTo>
                  <a:pt x="2335784" y="205486"/>
                </a:lnTo>
                <a:lnTo>
                  <a:pt x="2303018" y="185928"/>
                </a:lnTo>
                <a:lnTo>
                  <a:pt x="2260092" y="154178"/>
                </a:lnTo>
                <a:lnTo>
                  <a:pt x="2226310" y="120777"/>
                </a:lnTo>
                <a:lnTo>
                  <a:pt x="2202307" y="86360"/>
                </a:lnTo>
                <a:lnTo>
                  <a:pt x="2192794" y="64770"/>
                </a:lnTo>
                <a:lnTo>
                  <a:pt x="2192312" y="63538"/>
                </a:lnTo>
                <a:lnTo>
                  <a:pt x="2192083" y="62103"/>
                </a:lnTo>
                <a:lnTo>
                  <a:pt x="2191220" y="56896"/>
                </a:lnTo>
                <a:lnTo>
                  <a:pt x="2190089" y="50063"/>
                </a:lnTo>
                <a:lnTo>
                  <a:pt x="2194636" y="46113"/>
                </a:lnTo>
                <a:lnTo>
                  <a:pt x="2199576" y="36322"/>
                </a:lnTo>
                <a:lnTo>
                  <a:pt x="2200300" y="26289"/>
                </a:lnTo>
                <a:lnTo>
                  <a:pt x="2200402" y="25019"/>
                </a:lnTo>
                <a:lnTo>
                  <a:pt x="2196808" y="14274"/>
                </a:lnTo>
                <a:lnTo>
                  <a:pt x="2189607" y="6019"/>
                </a:lnTo>
                <a:lnTo>
                  <a:pt x="2179828" y="1079"/>
                </a:lnTo>
                <a:lnTo>
                  <a:pt x="2168525" y="254"/>
                </a:lnTo>
                <a:lnTo>
                  <a:pt x="2157768" y="3848"/>
                </a:lnTo>
                <a:lnTo>
                  <a:pt x="2149513" y="11049"/>
                </a:lnTo>
                <a:lnTo>
                  <a:pt x="2144572" y="20828"/>
                </a:lnTo>
                <a:lnTo>
                  <a:pt x="2143760" y="32131"/>
                </a:lnTo>
                <a:lnTo>
                  <a:pt x="2147341" y="42887"/>
                </a:lnTo>
                <a:lnTo>
                  <a:pt x="2154555" y="51142"/>
                </a:lnTo>
                <a:lnTo>
                  <a:pt x="2161921" y="54876"/>
                </a:lnTo>
                <a:lnTo>
                  <a:pt x="2164334" y="69469"/>
                </a:lnTo>
                <a:lnTo>
                  <a:pt x="2164461" y="70485"/>
                </a:lnTo>
                <a:lnTo>
                  <a:pt x="2164715" y="71374"/>
                </a:lnTo>
                <a:lnTo>
                  <a:pt x="2165096" y="72263"/>
                </a:lnTo>
                <a:lnTo>
                  <a:pt x="2169922" y="84963"/>
                </a:lnTo>
                <a:lnTo>
                  <a:pt x="2193671" y="125603"/>
                </a:lnTo>
                <a:lnTo>
                  <a:pt x="2227707" y="163576"/>
                </a:lnTo>
                <a:lnTo>
                  <a:pt x="2270760" y="198501"/>
                </a:lnTo>
                <a:lnTo>
                  <a:pt x="2303907" y="220091"/>
                </a:lnTo>
                <a:lnTo>
                  <a:pt x="2339975" y="239903"/>
                </a:lnTo>
                <a:lnTo>
                  <a:pt x="2378837" y="257937"/>
                </a:lnTo>
                <a:lnTo>
                  <a:pt x="2441067" y="281178"/>
                </a:lnTo>
                <a:lnTo>
                  <a:pt x="2471699" y="290271"/>
                </a:lnTo>
                <a:lnTo>
                  <a:pt x="2466848" y="289941"/>
                </a:lnTo>
                <a:lnTo>
                  <a:pt x="2413254" y="288036"/>
                </a:lnTo>
                <a:lnTo>
                  <a:pt x="2360676" y="280289"/>
                </a:lnTo>
                <a:lnTo>
                  <a:pt x="2309749" y="266700"/>
                </a:lnTo>
                <a:lnTo>
                  <a:pt x="2245868" y="240538"/>
                </a:lnTo>
                <a:lnTo>
                  <a:pt x="2201799" y="215392"/>
                </a:lnTo>
                <a:lnTo>
                  <a:pt x="2162937" y="187071"/>
                </a:lnTo>
                <a:lnTo>
                  <a:pt x="2129790" y="155448"/>
                </a:lnTo>
                <a:lnTo>
                  <a:pt x="2103501" y="122174"/>
                </a:lnTo>
                <a:lnTo>
                  <a:pt x="2084705" y="87503"/>
                </a:lnTo>
                <a:lnTo>
                  <a:pt x="2077097" y="65278"/>
                </a:lnTo>
                <a:lnTo>
                  <a:pt x="2076843" y="64465"/>
                </a:lnTo>
                <a:lnTo>
                  <a:pt x="2076678" y="63119"/>
                </a:lnTo>
                <a:lnTo>
                  <a:pt x="2075891" y="57023"/>
                </a:lnTo>
                <a:lnTo>
                  <a:pt x="2075065" y="50685"/>
                </a:lnTo>
                <a:lnTo>
                  <a:pt x="2071433" y="53695"/>
                </a:lnTo>
                <a:lnTo>
                  <a:pt x="2075053" y="50685"/>
                </a:lnTo>
                <a:lnTo>
                  <a:pt x="2079879" y="46697"/>
                </a:lnTo>
                <a:lnTo>
                  <a:pt x="2085073" y="37045"/>
                </a:lnTo>
                <a:lnTo>
                  <a:pt x="2086114" y="26797"/>
                </a:lnTo>
                <a:lnTo>
                  <a:pt x="2086229" y="25781"/>
                </a:lnTo>
                <a:lnTo>
                  <a:pt x="2082888" y="14922"/>
                </a:lnTo>
                <a:lnTo>
                  <a:pt x="2075891" y="6477"/>
                </a:lnTo>
                <a:lnTo>
                  <a:pt x="2066239" y="1282"/>
                </a:lnTo>
                <a:lnTo>
                  <a:pt x="2054987" y="127"/>
                </a:lnTo>
                <a:lnTo>
                  <a:pt x="2044115" y="3467"/>
                </a:lnTo>
                <a:lnTo>
                  <a:pt x="2035683" y="10464"/>
                </a:lnTo>
                <a:lnTo>
                  <a:pt x="2030476" y="20116"/>
                </a:lnTo>
                <a:lnTo>
                  <a:pt x="2029333" y="31369"/>
                </a:lnTo>
                <a:lnTo>
                  <a:pt x="2032660" y="42240"/>
                </a:lnTo>
                <a:lnTo>
                  <a:pt x="2039670" y="50685"/>
                </a:lnTo>
                <a:lnTo>
                  <a:pt x="2046643" y="54444"/>
                </a:lnTo>
                <a:lnTo>
                  <a:pt x="2048510" y="68961"/>
                </a:lnTo>
                <a:lnTo>
                  <a:pt x="2048764" y="70485"/>
                </a:lnTo>
                <a:lnTo>
                  <a:pt x="2049018" y="71247"/>
                </a:lnTo>
                <a:lnTo>
                  <a:pt x="2052828" y="83947"/>
                </a:lnTo>
                <a:lnTo>
                  <a:pt x="2071243" y="124206"/>
                </a:lnTo>
                <a:lnTo>
                  <a:pt x="2097786" y="162306"/>
                </a:lnTo>
                <a:lnTo>
                  <a:pt x="2131568" y="197485"/>
                </a:lnTo>
                <a:lnTo>
                  <a:pt x="2171319" y="229362"/>
                </a:lnTo>
                <a:lnTo>
                  <a:pt x="2232025" y="265557"/>
                </a:lnTo>
                <a:lnTo>
                  <a:pt x="2282698" y="287528"/>
                </a:lnTo>
                <a:lnTo>
                  <a:pt x="2336038" y="304038"/>
                </a:lnTo>
                <a:lnTo>
                  <a:pt x="2391410" y="314452"/>
                </a:lnTo>
                <a:lnTo>
                  <a:pt x="2466340" y="318516"/>
                </a:lnTo>
                <a:lnTo>
                  <a:pt x="2483866" y="319659"/>
                </a:lnTo>
                <a:lnTo>
                  <a:pt x="2536444" y="327406"/>
                </a:lnTo>
                <a:lnTo>
                  <a:pt x="2587498" y="341122"/>
                </a:lnTo>
                <a:lnTo>
                  <a:pt x="2651633" y="367665"/>
                </a:lnTo>
                <a:lnTo>
                  <a:pt x="2695194" y="392430"/>
                </a:lnTo>
                <a:lnTo>
                  <a:pt x="2734056" y="421132"/>
                </a:lnTo>
                <a:lnTo>
                  <a:pt x="2767203" y="452628"/>
                </a:lnTo>
                <a:lnTo>
                  <a:pt x="2793492" y="486156"/>
                </a:lnTo>
                <a:lnTo>
                  <a:pt x="2801277" y="500443"/>
                </a:lnTo>
                <a:lnTo>
                  <a:pt x="2774696" y="507746"/>
                </a:lnTo>
                <a:lnTo>
                  <a:pt x="2838704" y="578993"/>
                </a:lnTo>
                <a:lnTo>
                  <a:pt x="2851416" y="514985"/>
                </a:lnTo>
                <a:lnTo>
                  <a:pt x="2857373" y="485013"/>
                </a:lnTo>
                <a:lnTo>
                  <a:pt x="2828785" y="492874"/>
                </a:lnTo>
                <a:lnTo>
                  <a:pt x="2826131" y="485394"/>
                </a:lnTo>
                <a:lnTo>
                  <a:pt x="2825877" y="484378"/>
                </a:lnTo>
                <a:lnTo>
                  <a:pt x="2824861" y="482600"/>
                </a:lnTo>
                <a:lnTo>
                  <a:pt x="2798318" y="444881"/>
                </a:lnTo>
                <a:lnTo>
                  <a:pt x="2764536" y="409829"/>
                </a:lnTo>
                <a:lnTo>
                  <a:pt x="2724785" y="378079"/>
                </a:lnTo>
                <a:lnTo>
                  <a:pt x="2663444" y="341630"/>
                </a:lnTo>
                <a:lnTo>
                  <a:pt x="2613406" y="320040"/>
                </a:lnTo>
                <a:lnTo>
                  <a:pt x="2596489" y="314045"/>
                </a:lnTo>
                <a:lnTo>
                  <a:pt x="2601087" y="314579"/>
                </a:lnTo>
                <a:lnTo>
                  <a:pt x="2624836" y="316484"/>
                </a:lnTo>
                <a:lnTo>
                  <a:pt x="2648712" y="317754"/>
                </a:lnTo>
                <a:lnTo>
                  <a:pt x="2696210" y="318516"/>
                </a:lnTo>
                <a:lnTo>
                  <a:pt x="2719070" y="319786"/>
                </a:lnTo>
                <a:lnTo>
                  <a:pt x="2764790" y="324231"/>
                </a:lnTo>
                <a:lnTo>
                  <a:pt x="2809748" y="331470"/>
                </a:lnTo>
                <a:lnTo>
                  <a:pt x="2853563" y="341376"/>
                </a:lnTo>
                <a:lnTo>
                  <a:pt x="2895981" y="353568"/>
                </a:lnTo>
                <a:lnTo>
                  <a:pt x="2936875" y="368046"/>
                </a:lnTo>
                <a:lnTo>
                  <a:pt x="2974975" y="384302"/>
                </a:lnTo>
                <a:lnTo>
                  <a:pt x="3010789" y="402463"/>
                </a:lnTo>
                <a:lnTo>
                  <a:pt x="3058795" y="432435"/>
                </a:lnTo>
                <a:lnTo>
                  <a:pt x="3098673" y="464947"/>
                </a:lnTo>
                <a:lnTo>
                  <a:pt x="3128289" y="497713"/>
                </a:lnTo>
                <a:lnTo>
                  <a:pt x="3130918" y="503186"/>
                </a:lnTo>
                <a:lnTo>
                  <a:pt x="3105531" y="511937"/>
                </a:lnTo>
                <a:lnTo>
                  <a:pt x="3173857" y="578993"/>
                </a:lnTo>
                <a:lnTo>
                  <a:pt x="3182074" y="517525"/>
                </a:lnTo>
                <a:lnTo>
                  <a:pt x="3186557" y="483997"/>
                </a:lnTo>
                <a:close/>
              </a:path>
            </a:pathLst>
          </a:custGeom>
          <a:solidFill>
            <a:srgbClr val="EE3D42"/>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Constantia"/>
            </a:endParaRPr>
          </a:p>
        </p:txBody>
      </p:sp>
      <p:sp>
        <p:nvSpPr>
          <p:cNvPr id="40" name="矩形 39">
            <a:extLst>
              <a:ext uri="{FF2B5EF4-FFF2-40B4-BE49-F238E27FC236}">
                <a16:creationId xmlns:a16="http://schemas.microsoft.com/office/drawing/2014/main" id="{CFFF7C1F-53B6-4273-80E4-A77EC61A6302}"/>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973837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堆聚簇（</a:t>
            </a:r>
            <a:r>
              <a:rPr lang="en-US" altLang="zh-CN" dirty="0"/>
              <a:t>Heap</a:t>
            </a:r>
            <a:r>
              <a:rPr lang="zh-CN" altLang="en-US" dirty="0"/>
              <a:t> </a:t>
            </a:r>
            <a:r>
              <a:rPr lang="en-US" altLang="zh-CN" dirty="0"/>
              <a:t>Clustering</a:t>
            </a:r>
            <a:r>
              <a:rPr lang="zh-CN" altLang="en-US" dirty="0"/>
              <a:t>）</a:t>
            </a:r>
            <a:endParaRPr kumimoji="1" lang="zh-CN" altLang="en-US" dirty="0"/>
          </a:p>
        </p:txBody>
      </p:sp>
      <p:sp>
        <p:nvSpPr>
          <p:cNvPr id="2" name="内容占位符 1"/>
          <p:cNvSpPr>
            <a:spLocks noGrp="1"/>
          </p:cNvSpPr>
          <p:nvPr>
            <p:ph idx="1"/>
          </p:nvPr>
        </p:nvSpPr>
        <p:spPr>
          <a:xfrm>
            <a:off x="457201" y="2308623"/>
            <a:ext cx="4548885" cy="3292078"/>
          </a:xfrm>
        </p:spPr>
        <p:txBody>
          <a:bodyPr/>
          <a:lstStyle/>
          <a:p>
            <a:pPr marL="0" indent="0">
              <a:lnSpc>
                <a:spcPct val="150000"/>
              </a:lnSpc>
              <a:spcBef>
                <a:spcPts val="1032"/>
              </a:spcBef>
              <a:buNone/>
            </a:pPr>
            <a:r>
              <a:rPr kumimoji="1" lang="zh-CN" altLang="en-US" sz="2400" dirty="0">
                <a:latin typeface="+mn-ea"/>
              </a:rPr>
              <a:t>元组在</a:t>
            </a:r>
            <a:r>
              <a:rPr kumimoji="1" lang="en-US" altLang="zh-CN" sz="2400" dirty="0">
                <a:solidFill>
                  <a:srgbClr val="FF0000"/>
                </a:solidFill>
                <a:latin typeface="+mn-ea"/>
              </a:rPr>
              <a:t>heap</a:t>
            </a:r>
            <a:r>
              <a:rPr kumimoji="1" lang="zh-CN" altLang="en-US" sz="2400" dirty="0">
                <a:solidFill>
                  <a:srgbClr val="FF0000"/>
                </a:solidFill>
                <a:latin typeface="+mn-ea"/>
              </a:rPr>
              <a:t>页面集合</a:t>
            </a:r>
            <a:r>
              <a:rPr kumimoji="1" lang="zh-CN" altLang="en-US" sz="2400" dirty="0">
                <a:latin typeface="+mn-ea"/>
              </a:rPr>
              <a:t>中按照聚簇索引指定的顺序排序。</a:t>
            </a:r>
            <a:endParaRPr lang="en-US" altLang="zh-CN" sz="2400" dirty="0">
              <a:latin typeface="+mn-ea"/>
            </a:endParaRPr>
          </a:p>
          <a:p>
            <a:pPr marL="0" indent="0">
              <a:lnSpc>
                <a:spcPct val="150000"/>
              </a:lnSpc>
              <a:spcBef>
                <a:spcPts val="1032"/>
              </a:spcBef>
              <a:buNone/>
            </a:pPr>
            <a:r>
              <a:rPr lang="zh-CN" altLang="en-US" sz="2400" dirty="0">
                <a:latin typeface="+mn-ea"/>
              </a:rPr>
              <a:t>如果使用聚集索引的属性来访问元组，那么</a:t>
            </a:r>
            <a:r>
              <a:rPr lang="en-US" altLang="zh-CN" sz="2400" dirty="0">
                <a:latin typeface="+mn-ea"/>
              </a:rPr>
              <a:t>DBMS</a:t>
            </a:r>
            <a:r>
              <a:rPr lang="zh-CN" altLang="en-US" sz="2400" dirty="0">
                <a:latin typeface="+mn-ea"/>
              </a:rPr>
              <a:t>可以直接</a:t>
            </a:r>
            <a:r>
              <a:rPr lang="zh-CN" altLang="en-US" sz="2400" dirty="0">
                <a:solidFill>
                  <a:srgbClr val="FF0000"/>
                </a:solidFill>
                <a:latin typeface="+mn-ea"/>
              </a:rPr>
              <a:t>跳转至目标页</a:t>
            </a:r>
            <a:r>
              <a:rPr lang="zh-CN" altLang="en-US" sz="2400" dirty="0">
                <a:latin typeface="+mn-ea"/>
              </a:rPr>
              <a:t>。</a:t>
            </a:r>
            <a:endParaRPr kumimoji="1" lang="zh-CN" altLang="en-US" sz="2400" dirty="0">
              <a:latin typeface="+mn-ea"/>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65</a:t>
            </a:fld>
            <a:endParaRPr lang="zh-CN" altLang="en-US">
              <a:solidFill>
                <a:srgbClr val="04617B">
                  <a:shade val="90000"/>
                </a:srgbClr>
              </a:solidFill>
            </a:endParaRPr>
          </a:p>
        </p:txBody>
      </p:sp>
      <p:grpSp>
        <p:nvGrpSpPr>
          <p:cNvPr id="6" name="object 4"/>
          <p:cNvGrpSpPr/>
          <p:nvPr/>
        </p:nvGrpSpPr>
        <p:grpSpPr>
          <a:xfrm>
            <a:off x="6272975" y="2184845"/>
            <a:ext cx="1628775" cy="775335"/>
            <a:chOff x="6272974" y="1327594"/>
            <a:chExt cx="1628775" cy="775335"/>
          </a:xfrm>
        </p:grpSpPr>
        <p:sp>
          <p:nvSpPr>
            <p:cNvPr id="7" name="object 5"/>
            <p:cNvSpPr/>
            <p:nvPr/>
          </p:nvSpPr>
          <p:spPr>
            <a:xfrm>
              <a:off x="6287261" y="1341882"/>
              <a:ext cx="1600200" cy="628015"/>
            </a:xfrm>
            <a:custGeom>
              <a:avLst/>
              <a:gdLst/>
              <a:ahLst/>
              <a:cxnLst/>
              <a:rect l="l" t="t" r="r" b="b"/>
              <a:pathLst>
                <a:path w="1600200" h="628014">
                  <a:moveTo>
                    <a:pt x="800099" y="0"/>
                  </a:moveTo>
                  <a:lnTo>
                    <a:pt x="0" y="627887"/>
                  </a:lnTo>
                  <a:lnTo>
                    <a:pt x="1600199" y="627887"/>
                  </a:lnTo>
                  <a:lnTo>
                    <a:pt x="800099" y="0"/>
                  </a:lnTo>
                  <a:close/>
                </a:path>
              </a:pathLst>
            </a:custGeom>
            <a:solidFill>
              <a:srgbClr val="F1F1F1"/>
            </a:solidFill>
          </p:spPr>
          <p:txBody>
            <a:bodyPr wrap="square" lIns="0" tIns="0" rIns="0" bIns="0" rtlCol="0"/>
            <a:lstStyle/>
            <a:p>
              <a:endParaRPr>
                <a:solidFill>
                  <a:prstClr val="black"/>
                </a:solidFill>
              </a:endParaRPr>
            </a:p>
          </p:txBody>
        </p:sp>
        <p:sp>
          <p:nvSpPr>
            <p:cNvPr id="8" name="object 6"/>
            <p:cNvSpPr/>
            <p:nvPr/>
          </p:nvSpPr>
          <p:spPr>
            <a:xfrm>
              <a:off x="6287261" y="1341882"/>
              <a:ext cx="1600200" cy="628015"/>
            </a:xfrm>
            <a:custGeom>
              <a:avLst/>
              <a:gdLst/>
              <a:ahLst/>
              <a:cxnLst/>
              <a:rect l="l" t="t" r="r" b="b"/>
              <a:pathLst>
                <a:path w="1600200" h="628014">
                  <a:moveTo>
                    <a:pt x="0" y="627887"/>
                  </a:moveTo>
                  <a:lnTo>
                    <a:pt x="800099" y="0"/>
                  </a:lnTo>
                  <a:lnTo>
                    <a:pt x="1600199" y="627887"/>
                  </a:lnTo>
                  <a:lnTo>
                    <a:pt x="0" y="627887"/>
                  </a:lnTo>
                  <a:close/>
                </a:path>
              </a:pathLst>
            </a:custGeom>
            <a:ln w="28575">
              <a:solidFill>
                <a:srgbClr val="636363"/>
              </a:solidFill>
            </a:ln>
          </p:spPr>
          <p:txBody>
            <a:bodyPr wrap="square" lIns="0" tIns="0" rIns="0" bIns="0" rtlCol="0"/>
            <a:lstStyle/>
            <a:p>
              <a:endParaRPr>
                <a:solidFill>
                  <a:prstClr val="black"/>
                </a:solidFill>
              </a:endParaRPr>
            </a:p>
          </p:txBody>
        </p:sp>
        <p:pic>
          <p:nvPicPr>
            <p:cNvPr id="9" name="object 7"/>
            <p:cNvPicPr/>
            <p:nvPr/>
          </p:nvPicPr>
          <p:blipFill>
            <a:blip r:embed="rId2" cstate="print"/>
            <a:stretch>
              <a:fillRect/>
            </a:stretch>
          </p:blipFill>
          <p:spPr>
            <a:xfrm>
              <a:off x="6277736" y="1969389"/>
              <a:ext cx="361949" cy="133350"/>
            </a:xfrm>
            <a:prstGeom prst="rect">
              <a:avLst/>
            </a:prstGeom>
          </p:spPr>
        </p:pic>
        <p:pic>
          <p:nvPicPr>
            <p:cNvPr id="10" name="object 8"/>
            <p:cNvPicPr/>
            <p:nvPr/>
          </p:nvPicPr>
          <p:blipFill>
            <a:blip r:embed="rId2" cstate="print"/>
            <a:stretch>
              <a:fillRect/>
            </a:stretch>
          </p:blipFill>
          <p:spPr>
            <a:xfrm>
              <a:off x="6696836" y="1969389"/>
              <a:ext cx="361950" cy="133350"/>
            </a:xfrm>
            <a:prstGeom prst="rect">
              <a:avLst/>
            </a:prstGeom>
          </p:spPr>
        </p:pic>
        <p:pic>
          <p:nvPicPr>
            <p:cNvPr id="11" name="object 9"/>
            <p:cNvPicPr/>
            <p:nvPr/>
          </p:nvPicPr>
          <p:blipFill>
            <a:blip r:embed="rId2" cstate="print"/>
            <a:stretch>
              <a:fillRect/>
            </a:stretch>
          </p:blipFill>
          <p:spPr>
            <a:xfrm>
              <a:off x="7115936" y="1969389"/>
              <a:ext cx="361950" cy="133350"/>
            </a:xfrm>
            <a:prstGeom prst="rect">
              <a:avLst/>
            </a:prstGeom>
          </p:spPr>
        </p:pic>
        <p:pic>
          <p:nvPicPr>
            <p:cNvPr id="12" name="object 10"/>
            <p:cNvPicPr/>
            <p:nvPr/>
          </p:nvPicPr>
          <p:blipFill>
            <a:blip r:embed="rId2" cstate="print"/>
            <a:stretch>
              <a:fillRect/>
            </a:stretch>
          </p:blipFill>
          <p:spPr>
            <a:xfrm>
              <a:off x="7535036" y="1969389"/>
              <a:ext cx="361950" cy="133350"/>
            </a:xfrm>
            <a:prstGeom prst="rect">
              <a:avLst/>
            </a:prstGeom>
          </p:spPr>
        </p:pic>
      </p:grpSp>
      <p:sp>
        <p:nvSpPr>
          <p:cNvPr id="13" name="object 12"/>
          <p:cNvSpPr/>
          <p:nvPr/>
        </p:nvSpPr>
        <p:spPr>
          <a:xfrm>
            <a:off x="5258561" y="3226307"/>
            <a:ext cx="3657600" cy="0"/>
          </a:xfrm>
          <a:custGeom>
            <a:avLst/>
            <a:gdLst/>
            <a:ahLst/>
            <a:cxnLst/>
            <a:rect l="l" t="t" r="r" b="b"/>
            <a:pathLst>
              <a:path w="3657600">
                <a:moveTo>
                  <a:pt x="0" y="0"/>
                </a:moveTo>
                <a:lnTo>
                  <a:pt x="3657599" y="0"/>
                </a:lnTo>
              </a:path>
            </a:pathLst>
          </a:custGeom>
          <a:ln w="34925">
            <a:solidFill>
              <a:srgbClr val="464766"/>
            </a:solidFill>
            <a:prstDash val="dash"/>
          </a:ln>
        </p:spPr>
        <p:txBody>
          <a:bodyPr wrap="square" lIns="0" tIns="0" rIns="0" bIns="0" rtlCol="0"/>
          <a:lstStyle/>
          <a:p>
            <a:endParaRPr>
              <a:solidFill>
                <a:prstClr val="black"/>
              </a:solidFill>
            </a:endParaRPr>
          </a:p>
        </p:txBody>
      </p:sp>
      <p:sp>
        <p:nvSpPr>
          <p:cNvPr id="14" name="object 13"/>
          <p:cNvSpPr txBox="1"/>
          <p:nvPr/>
        </p:nvSpPr>
        <p:spPr>
          <a:xfrm>
            <a:off x="5258561" y="3502152"/>
            <a:ext cx="838200" cy="379591"/>
          </a:xfrm>
          <a:prstGeom prst="rect">
            <a:avLst/>
          </a:prstGeom>
          <a:solidFill>
            <a:srgbClr val="2C6BD7"/>
          </a:solidFill>
          <a:ln w="25400">
            <a:solidFill>
              <a:srgbClr val="636363"/>
            </a:solidFill>
          </a:ln>
        </p:spPr>
        <p:txBody>
          <a:bodyPr vert="horz" wrap="square" lIns="0" tIns="71120" rIns="0" bIns="0" rtlCol="0">
            <a:spAutoFit/>
          </a:bodyPr>
          <a:lstStyle/>
          <a:p>
            <a:pPr marL="228600">
              <a:spcBef>
                <a:spcPts val="560"/>
              </a:spcBef>
            </a:pPr>
            <a:r>
              <a:rPr sz="2000" b="1" spc="-170" dirty="0">
                <a:solidFill>
                  <a:srgbClr val="FFFFFF"/>
                </a:solidFill>
                <a:latin typeface="Trebuchet MS"/>
                <a:cs typeface="Trebuchet MS"/>
              </a:rPr>
              <a:t>101</a:t>
            </a:r>
            <a:endParaRPr sz="2000">
              <a:solidFill>
                <a:prstClr val="black"/>
              </a:solidFill>
              <a:latin typeface="Trebuchet MS"/>
              <a:cs typeface="Trebuchet MS"/>
            </a:endParaRPr>
          </a:p>
        </p:txBody>
      </p:sp>
      <p:sp>
        <p:nvSpPr>
          <p:cNvPr id="15" name="object 14"/>
          <p:cNvSpPr txBox="1"/>
          <p:nvPr/>
        </p:nvSpPr>
        <p:spPr>
          <a:xfrm>
            <a:off x="6198870" y="3502152"/>
            <a:ext cx="838200" cy="379591"/>
          </a:xfrm>
          <a:prstGeom prst="rect">
            <a:avLst/>
          </a:prstGeom>
          <a:solidFill>
            <a:srgbClr val="2C6BD7"/>
          </a:solidFill>
          <a:ln w="25400">
            <a:solidFill>
              <a:srgbClr val="636363"/>
            </a:solidFill>
          </a:ln>
        </p:spPr>
        <p:txBody>
          <a:bodyPr vert="horz" wrap="square" lIns="0" tIns="71120" rIns="0" bIns="0" rtlCol="0">
            <a:spAutoFit/>
          </a:bodyPr>
          <a:lstStyle/>
          <a:p>
            <a:pPr marL="228600">
              <a:spcBef>
                <a:spcPts val="560"/>
              </a:spcBef>
            </a:pPr>
            <a:r>
              <a:rPr sz="2000" b="1" spc="-170" dirty="0">
                <a:solidFill>
                  <a:srgbClr val="FFFFFF"/>
                </a:solidFill>
                <a:latin typeface="Trebuchet MS"/>
                <a:cs typeface="Trebuchet MS"/>
              </a:rPr>
              <a:t>102</a:t>
            </a:r>
            <a:endParaRPr sz="2000">
              <a:solidFill>
                <a:prstClr val="black"/>
              </a:solidFill>
              <a:latin typeface="Trebuchet MS"/>
              <a:cs typeface="Trebuchet MS"/>
            </a:endParaRPr>
          </a:p>
        </p:txBody>
      </p:sp>
      <p:sp>
        <p:nvSpPr>
          <p:cNvPr id="16" name="object 15"/>
          <p:cNvSpPr txBox="1"/>
          <p:nvPr/>
        </p:nvSpPr>
        <p:spPr>
          <a:xfrm>
            <a:off x="7137654" y="3502152"/>
            <a:ext cx="838200" cy="379591"/>
          </a:xfrm>
          <a:prstGeom prst="rect">
            <a:avLst/>
          </a:prstGeom>
          <a:solidFill>
            <a:srgbClr val="2C6BD7"/>
          </a:solidFill>
          <a:ln w="25400">
            <a:solidFill>
              <a:srgbClr val="636363"/>
            </a:solidFill>
          </a:ln>
        </p:spPr>
        <p:txBody>
          <a:bodyPr vert="horz" wrap="square" lIns="0" tIns="71120" rIns="0" bIns="0" rtlCol="0">
            <a:spAutoFit/>
          </a:bodyPr>
          <a:lstStyle/>
          <a:p>
            <a:pPr marL="229870">
              <a:spcBef>
                <a:spcPts val="560"/>
              </a:spcBef>
            </a:pPr>
            <a:r>
              <a:rPr sz="2000" b="1" spc="-170" dirty="0">
                <a:solidFill>
                  <a:srgbClr val="FFFFFF"/>
                </a:solidFill>
                <a:latin typeface="Trebuchet MS"/>
                <a:cs typeface="Trebuchet MS"/>
              </a:rPr>
              <a:t>103</a:t>
            </a:r>
            <a:endParaRPr sz="2000">
              <a:solidFill>
                <a:prstClr val="black"/>
              </a:solidFill>
              <a:latin typeface="Trebuchet MS"/>
              <a:cs typeface="Trebuchet MS"/>
            </a:endParaRPr>
          </a:p>
        </p:txBody>
      </p:sp>
      <p:sp>
        <p:nvSpPr>
          <p:cNvPr id="17" name="object 16"/>
          <p:cNvSpPr txBox="1"/>
          <p:nvPr/>
        </p:nvSpPr>
        <p:spPr>
          <a:xfrm>
            <a:off x="8077961" y="3502152"/>
            <a:ext cx="838200" cy="379591"/>
          </a:xfrm>
          <a:prstGeom prst="rect">
            <a:avLst/>
          </a:prstGeom>
          <a:solidFill>
            <a:srgbClr val="2C6BD7"/>
          </a:solidFill>
          <a:ln w="25400">
            <a:solidFill>
              <a:srgbClr val="636363"/>
            </a:solidFill>
          </a:ln>
        </p:spPr>
        <p:txBody>
          <a:bodyPr vert="horz" wrap="square" lIns="0" tIns="71120" rIns="0" bIns="0" rtlCol="0">
            <a:spAutoFit/>
          </a:bodyPr>
          <a:lstStyle/>
          <a:p>
            <a:pPr marL="229235">
              <a:spcBef>
                <a:spcPts val="560"/>
              </a:spcBef>
            </a:pPr>
            <a:r>
              <a:rPr sz="2000" b="1" spc="-170" dirty="0">
                <a:solidFill>
                  <a:srgbClr val="FFFFFF"/>
                </a:solidFill>
                <a:latin typeface="Trebuchet MS"/>
                <a:cs typeface="Trebuchet MS"/>
              </a:rPr>
              <a:t>104</a:t>
            </a:r>
            <a:endParaRPr sz="2000">
              <a:solidFill>
                <a:prstClr val="black"/>
              </a:solidFill>
              <a:latin typeface="Trebuchet MS"/>
              <a:cs typeface="Trebuchet MS"/>
            </a:endParaRPr>
          </a:p>
        </p:txBody>
      </p:sp>
      <p:grpSp>
        <p:nvGrpSpPr>
          <p:cNvPr id="29" name="组 28"/>
          <p:cNvGrpSpPr/>
          <p:nvPr/>
        </p:nvGrpSpPr>
        <p:grpSpPr>
          <a:xfrm>
            <a:off x="5329808" y="2141981"/>
            <a:ext cx="3516250" cy="1359282"/>
            <a:chOff x="5329808" y="1284731"/>
            <a:chExt cx="3516250" cy="1359282"/>
          </a:xfrm>
        </p:grpSpPr>
        <p:sp>
          <p:nvSpPr>
            <p:cNvPr id="30" name="object 12"/>
            <p:cNvSpPr/>
            <p:nvPr/>
          </p:nvSpPr>
          <p:spPr>
            <a:xfrm>
              <a:off x="5329808" y="2064893"/>
              <a:ext cx="1043305" cy="579120"/>
            </a:xfrm>
            <a:custGeom>
              <a:avLst/>
              <a:gdLst/>
              <a:ahLst/>
              <a:cxnLst/>
              <a:rect l="l" t="t" r="r" b="b"/>
              <a:pathLst>
                <a:path w="1043304" h="579119">
                  <a:moveTo>
                    <a:pt x="0" y="483743"/>
                  </a:moveTo>
                  <a:lnTo>
                    <a:pt x="12573" y="578738"/>
                  </a:lnTo>
                  <a:lnTo>
                    <a:pt x="75321" y="517270"/>
                  </a:lnTo>
                  <a:lnTo>
                    <a:pt x="48767" y="517270"/>
                  </a:lnTo>
                  <a:lnTo>
                    <a:pt x="22987" y="505079"/>
                  </a:lnTo>
                  <a:lnTo>
                    <a:pt x="28412" y="493540"/>
                  </a:lnTo>
                  <a:lnTo>
                    <a:pt x="0" y="483743"/>
                  </a:lnTo>
                  <a:close/>
                </a:path>
                <a:path w="1043304" h="579119">
                  <a:moveTo>
                    <a:pt x="28412" y="493540"/>
                  </a:moveTo>
                  <a:lnTo>
                    <a:pt x="22987" y="505079"/>
                  </a:lnTo>
                  <a:lnTo>
                    <a:pt x="48767" y="517270"/>
                  </a:lnTo>
                  <a:lnTo>
                    <a:pt x="55564" y="502903"/>
                  </a:lnTo>
                  <a:lnTo>
                    <a:pt x="28412" y="493540"/>
                  </a:lnTo>
                  <a:close/>
                </a:path>
                <a:path w="1043304" h="579119">
                  <a:moveTo>
                    <a:pt x="55564" y="502903"/>
                  </a:moveTo>
                  <a:lnTo>
                    <a:pt x="48767" y="517270"/>
                  </a:lnTo>
                  <a:lnTo>
                    <a:pt x="75321" y="517270"/>
                  </a:lnTo>
                  <a:lnTo>
                    <a:pt x="81025" y="511682"/>
                  </a:lnTo>
                  <a:lnTo>
                    <a:pt x="55564" y="502903"/>
                  </a:lnTo>
                  <a:close/>
                </a:path>
                <a:path w="1043304" h="579119">
                  <a:moveTo>
                    <a:pt x="994101" y="63328"/>
                  </a:moveTo>
                  <a:lnTo>
                    <a:pt x="969390" y="109093"/>
                  </a:lnTo>
                  <a:lnTo>
                    <a:pt x="938656" y="143001"/>
                  </a:lnTo>
                  <a:lnTo>
                    <a:pt x="898651" y="175387"/>
                  </a:lnTo>
                  <a:lnTo>
                    <a:pt x="850773" y="205231"/>
                  </a:lnTo>
                  <a:lnTo>
                    <a:pt x="814958" y="223265"/>
                  </a:lnTo>
                  <a:lnTo>
                    <a:pt x="776604" y="239649"/>
                  </a:lnTo>
                  <a:lnTo>
                    <a:pt x="735838" y="254000"/>
                  </a:lnTo>
                  <a:lnTo>
                    <a:pt x="693674" y="266192"/>
                  </a:lnTo>
                  <a:lnTo>
                    <a:pt x="649858" y="275970"/>
                  </a:lnTo>
                  <a:lnTo>
                    <a:pt x="604774" y="283209"/>
                  </a:lnTo>
                  <a:lnTo>
                    <a:pt x="559180" y="287781"/>
                  </a:lnTo>
                  <a:lnTo>
                    <a:pt x="489838" y="289687"/>
                  </a:lnTo>
                  <a:lnTo>
                    <a:pt x="465836" y="290956"/>
                  </a:lnTo>
                  <a:lnTo>
                    <a:pt x="418464" y="295529"/>
                  </a:lnTo>
                  <a:lnTo>
                    <a:pt x="371728" y="303149"/>
                  </a:lnTo>
                  <a:lnTo>
                    <a:pt x="326263" y="313308"/>
                  </a:lnTo>
                  <a:lnTo>
                    <a:pt x="282193" y="326008"/>
                  </a:lnTo>
                  <a:lnTo>
                    <a:pt x="240156" y="340868"/>
                  </a:lnTo>
                  <a:lnTo>
                    <a:pt x="199898" y="358013"/>
                  </a:lnTo>
                  <a:lnTo>
                    <a:pt x="162432" y="376936"/>
                  </a:lnTo>
                  <a:lnTo>
                    <a:pt x="127888" y="397637"/>
                  </a:lnTo>
                  <a:lnTo>
                    <a:pt x="96519" y="419734"/>
                  </a:lnTo>
                  <a:lnTo>
                    <a:pt x="56387" y="455549"/>
                  </a:lnTo>
                  <a:lnTo>
                    <a:pt x="34798" y="480949"/>
                  </a:lnTo>
                  <a:lnTo>
                    <a:pt x="34036" y="481838"/>
                  </a:lnTo>
                  <a:lnTo>
                    <a:pt x="33400" y="482854"/>
                  </a:lnTo>
                  <a:lnTo>
                    <a:pt x="33019" y="483743"/>
                  </a:lnTo>
                  <a:lnTo>
                    <a:pt x="28412" y="493540"/>
                  </a:lnTo>
                  <a:lnTo>
                    <a:pt x="55564" y="502903"/>
                  </a:lnTo>
                  <a:lnTo>
                    <a:pt x="57479" y="498856"/>
                  </a:lnTo>
                  <a:lnTo>
                    <a:pt x="57023" y="498856"/>
                  </a:lnTo>
                  <a:lnTo>
                    <a:pt x="58800" y="496062"/>
                  </a:lnTo>
                  <a:lnTo>
                    <a:pt x="59264" y="496062"/>
                  </a:lnTo>
                  <a:lnTo>
                    <a:pt x="66293" y="487299"/>
                  </a:lnTo>
                  <a:lnTo>
                    <a:pt x="76453" y="475869"/>
                  </a:lnTo>
                  <a:lnTo>
                    <a:pt x="113537" y="442721"/>
                  </a:lnTo>
                  <a:lnTo>
                    <a:pt x="159003" y="411861"/>
                  </a:lnTo>
                  <a:lnTo>
                    <a:pt x="193293" y="392938"/>
                  </a:lnTo>
                  <a:lnTo>
                    <a:pt x="230504" y="375665"/>
                  </a:lnTo>
                  <a:lnTo>
                    <a:pt x="290449" y="353313"/>
                  </a:lnTo>
                  <a:lnTo>
                    <a:pt x="332866" y="341121"/>
                  </a:lnTo>
                  <a:lnTo>
                    <a:pt x="376808" y="331215"/>
                  </a:lnTo>
                  <a:lnTo>
                    <a:pt x="421639" y="323976"/>
                  </a:lnTo>
                  <a:lnTo>
                    <a:pt x="467360" y="319531"/>
                  </a:lnTo>
                  <a:lnTo>
                    <a:pt x="537717" y="317500"/>
                  </a:lnTo>
                  <a:lnTo>
                    <a:pt x="561466" y="316230"/>
                  </a:lnTo>
                  <a:lnTo>
                    <a:pt x="609091" y="311531"/>
                  </a:lnTo>
                  <a:lnTo>
                    <a:pt x="655701" y="303911"/>
                  </a:lnTo>
                  <a:lnTo>
                    <a:pt x="701166" y="293750"/>
                  </a:lnTo>
                  <a:lnTo>
                    <a:pt x="745489" y="280924"/>
                  </a:lnTo>
                  <a:lnTo>
                    <a:pt x="787526" y="266064"/>
                  </a:lnTo>
                  <a:lnTo>
                    <a:pt x="827531" y="248919"/>
                  </a:lnTo>
                  <a:lnTo>
                    <a:pt x="864996" y="229996"/>
                  </a:lnTo>
                  <a:lnTo>
                    <a:pt x="899540" y="209295"/>
                  </a:lnTo>
                  <a:lnTo>
                    <a:pt x="930910" y="186944"/>
                  </a:lnTo>
                  <a:lnTo>
                    <a:pt x="971295" y="150875"/>
                  </a:lnTo>
                  <a:lnTo>
                    <a:pt x="1001902" y="112013"/>
                  </a:lnTo>
                  <a:lnTo>
                    <a:pt x="1021333" y="72008"/>
                  </a:lnTo>
                  <a:lnTo>
                    <a:pt x="1021714" y="71119"/>
                  </a:lnTo>
                  <a:lnTo>
                    <a:pt x="1021968" y="70231"/>
                  </a:lnTo>
                  <a:lnTo>
                    <a:pt x="1022095" y="69214"/>
                  </a:lnTo>
                  <a:lnTo>
                    <a:pt x="1022868" y="64515"/>
                  </a:lnTo>
                  <a:lnTo>
                    <a:pt x="993901" y="64515"/>
                  </a:lnTo>
                  <a:lnTo>
                    <a:pt x="994101" y="63328"/>
                  </a:lnTo>
                  <a:close/>
                </a:path>
                <a:path w="1043304" h="579119">
                  <a:moveTo>
                    <a:pt x="58800" y="496062"/>
                  </a:moveTo>
                  <a:lnTo>
                    <a:pt x="57023" y="498856"/>
                  </a:lnTo>
                  <a:lnTo>
                    <a:pt x="58135" y="497469"/>
                  </a:lnTo>
                  <a:lnTo>
                    <a:pt x="58800" y="496062"/>
                  </a:lnTo>
                  <a:close/>
                </a:path>
                <a:path w="1043304" h="579119">
                  <a:moveTo>
                    <a:pt x="58135" y="497469"/>
                  </a:moveTo>
                  <a:lnTo>
                    <a:pt x="57023" y="498856"/>
                  </a:lnTo>
                  <a:lnTo>
                    <a:pt x="57479" y="498856"/>
                  </a:lnTo>
                  <a:lnTo>
                    <a:pt x="58135" y="497469"/>
                  </a:lnTo>
                  <a:close/>
                </a:path>
                <a:path w="1043304" h="579119">
                  <a:moveTo>
                    <a:pt x="59264" y="496062"/>
                  </a:moveTo>
                  <a:lnTo>
                    <a:pt x="58800" y="496062"/>
                  </a:lnTo>
                  <a:lnTo>
                    <a:pt x="58135" y="497469"/>
                  </a:lnTo>
                  <a:lnTo>
                    <a:pt x="59264" y="496062"/>
                  </a:lnTo>
                  <a:close/>
                </a:path>
                <a:path w="1043304" h="579119">
                  <a:moveTo>
                    <a:pt x="994663" y="61849"/>
                  </a:moveTo>
                  <a:lnTo>
                    <a:pt x="994101" y="63328"/>
                  </a:lnTo>
                  <a:lnTo>
                    <a:pt x="993901" y="64515"/>
                  </a:lnTo>
                  <a:lnTo>
                    <a:pt x="994663" y="61849"/>
                  </a:lnTo>
                  <a:close/>
                </a:path>
                <a:path w="1043304" h="579119">
                  <a:moveTo>
                    <a:pt x="1023307" y="61849"/>
                  </a:moveTo>
                  <a:lnTo>
                    <a:pt x="994663" y="61849"/>
                  </a:lnTo>
                  <a:lnTo>
                    <a:pt x="993901" y="64515"/>
                  </a:lnTo>
                  <a:lnTo>
                    <a:pt x="1022868" y="64515"/>
                  </a:lnTo>
                  <a:lnTo>
                    <a:pt x="1023307" y="61849"/>
                  </a:lnTo>
                  <a:close/>
                </a:path>
                <a:path w="1043304" h="579119">
                  <a:moveTo>
                    <a:pt x="996375" y="49821"/>
                  </a:moveTo>
                  <a:lnTo>
                    <a:pt x="994101" y="63328"/>
                  </a:lnTo>
                  <a:lnTo>
                    <a:pt x="994663" y="61849"/>
                  </a:lnTo>
                  <a:lnTo>
                    <a:pt x="1023307" y="61849"/>
                  </a:lnTo>
                  <a:lnTo>
                    <a:pt x="1024163" y="56642"/>
                  </a:lnTo>
                  <a:lnTo>
                    <a:pt x="1010792" y="56642"/>
                  </a:lnTo>
                  <a:lnTo>
                    <a:pt x="1000065" y="53054"/>
                  </a:lnTo>
                  <a:lnTo>
                    <a:pt x="996375" y="49821"/>
                  </a:lnTo>
                  <a:close/>
                </a:path>
                <a:path w="1043304" h="579119">
                  <a:moveTo>
                    <a:pt x="1000378" y="26034"/>
                  </a:moveTo>
                  <a:lnTo>
                    <a:pt x="996375" y="49821"/>
                  </a:lnTo>
                  <a:lnTo>
                    <a:pt x="1000065" y="53054"/>
                  </a:lnTo>
                  <a:lnTo>
                    <a:pt x="1010792" y="56642"/>
                  </a:lnTo>
                  <a:lnTo>
                    <a:pt x="1022151" y="55826"/>
                  </a:lnTo>
                  <a:lnTo>
                    <a:pt x="1024492" y="54643"/>
                  </a:lnTo>
                  <a:lnTo>
                    <a:pt x="1028445" y="30606"/>
                  </a:lnTo>
                  <a:lnTo>
                    <a:pt x="1000378" y="26034"/>
                  </a:lnTo>
                  <a:close/>
                </a:path>
                <a:path w="1043304" h="579119">
                  <a:moveTo>
                    <a:pt x="1024492" y="54643"/>
                  </a:moveTo>
                  <a:lnTo>
                    <a:pt x="1022151" y="55826"/>
                  </a:lnTo>
                  <a:lnTo>
                    <a:pt x="1010792" y="56642"/>
                  </a:lnTo>
                  <a:lnTo>
                    <a:pt x="1024163" y="56642"/>
                  </a:lnTo>
                  <a:lnTo>
                    <a:pt x="1024492" y="54643"/>
                  </a:lnTo>
                  <a:close/>
                </a:path>
                <a:path w="1043304" h="579119">
                  <a:moveTo>
                    <a:pt x="1042347" y="26034"/>
                  </a:moveTo>
                  <a:lnTo>
                    <a:pt x="1000378" y="26034"/>
                  </a:lnTo>
                  <a:lnTo>
                    <a:pt x="1028445" y="30606"/>
                  </a:lnTo>
                  <a:lnTo>
                    <a:pt x="1024492" y="54643"/>
                  </a:lnTo>
                  <a:lnTo>
                    <a:pt x="1031938" y="50879"/>
                  </a:lnTo>
                  <a:lnTo>
                    <a:pt x="1039153" y="42622"/>
                  </a:lnTo>
                  <a:lnTo>
                    <a:pt x="1042796" y="31876"/>
                  </a:lnTo>
                  <a:lnTo>
                    <a:pt x="1042347" y="26034"/>
                  </a:lnTo>
                  <a:close/>
                </a:path>
                <a:path w="1043304" h="579119">
                  <a:moveTo>
                    <a:pt x="1018031" y="0"/>
                  </a:moveTo>
                  <a:lnTo>
                    <a:pt x="1006673" y="815"/>
                  </a:lnTo>
                  <a:lnTo>
                    <a:pt x="996886" y="5762"/>
                  </a:lnTo>
                  <a:lnTo>
                    <a:pt x="989671" y="14019"/>
                  </a:lnTo>
                  <a:lnTo>
                    <a:pt x="986027" y="24764"/>
                  </a:lnTo>
                  <a:lnTo>
                    <a:pt x="986897" y="36068"/>
                  </a:lnTo>
                  <a:lnTo>
                    <a:pt x="991838" y="45847"/>
                  </a:lnTo>
                  <a:lnTo>
                    <a:pt x="996375" y="49821"/>
                  </a:lnTo>
                  <a:lnTo>
                    <a:pt x="1000378" y="26034"/>
                  </a:lnTo>
                  <a:lnTo>
                    <a:pt x="1042347" y="26034"/>
                  </a:lnTo>
                  <a:lnTo>
                    <a:pt x="1041927" y="20573"/>
                  </a:lnTo>
                  <a:lnTo>
                    <a:pt x="1036986" y="10794"/>
                  </a:lnTo>
                  <a:lnTo>
                    <a:pt x="1028759" y="3587"/>
                  </a:lnTo>
                  <a:lnTo>
                    <a:pt x="1018031" y="0"/>
                  </a:lnTo>
                  <a:close/>
                </a:path>
              </a:pathLst>
            </a:custGeom>
            <a:solidFill>
              <a:srgbClr val="EE3D42"/>
            </a:solidFill>
          </p:spPr>
          <p:txBody>
            <a:bodyPr wrap="square" lIns="0" tIns="0" rIns="0" bIns="0" rtlCol="0"/>
            <a:lstStyle/>
            <a:p>
              <a:endParaRPr>
                <a:solidFill>
                  <a:prstClr val="black"/>
                </a:solidFill>
              </a:endParaRPr>
            </a:p>
          </p:txBody>
        </p:sp>
        <p:sp>
          <p:nvSpPr>
            <p:cNvPr id="31" name="object 18"/>
            <p:cNvSpPr/>
            <p:nvPr/>
          </p:nvSpPr>
          <p:spPr>
            <a:xfrm>
              <a:off x="5603748" y="1284731"/>
              <a:ext cx="3242310" cy="1358900"/>
            </a:xfrm>
            <a:custGeom>
              <a:avLst/>
              <a:gdLst/>
              <a:ahLst/>
              <a:cxnLst/>
              <a:rect l="l" t="t" r="r" b="b"/>
              <a:pathLst>
                <a:path w="3242309" h="1358900">
                  <a:moveTo>
                    <a:pt x="883285" y="811276"/>
                  </a:moveTo>
                  <a:lnTo>
                    <a:pt x="882815" y="806704"/>
                  </a:lnTo>
                  <a:lnTo>
                    <a:pt x="882129" y="800023"/>
                  </a:lnTo>
                  <a:lnTo>
                    <a:pt x="876947" y="790371"/>
                  </a:lnTo>
                  <a:lnTo>
                    <a:pt x="868540" y="783374"/>
                  </a:lnTo>
                  <a:lnTo>
                    <a:pt x="857758" y="780034"/>
                  </a:lnTo>
                  <a:lnTo>
                    <a:pt x="846442" y="781189"/>
                  </a:lnTo>
                  <a:lnTo>
                    <a:pt x="836777" y="786384"/>
                  </a:lnTo>
                  <a:lnTo>
                    <a:pt x="829767" y="794829"/>
                  </a:lnTo>
                  <a:lnTo>
                    <a:pt x="826389" y="805688"/>
                  </a:lnTo>
                  <a:lnTo>
                    <a:pt x="827532" y="816952"/>
                  </a:lnTo>
                  <a:lnTo>
                    <a:pt x="832739" y="826604"/>
                  </a:lnTo>
                  <a:lnTo>
                    <a:pt x="837653" y="830681"/>
                  </a:lnTo>
                  <a:lnTo>
                    <a:pt x="835977" y="843635"/>
                  </a:lnTo>
                  <a:lnTo>
                    <a:pt x="816229" y="890524"/>
                  </a:lnTo>
                  <a:lnTo>
                    <a:pt x="792353" y="924560"/>
                  </a:lnTo>
                  <a:lnTo>
                    <a:pt x="761492" y="956691"/>
                  </a:lnTo>
                  <a:lnTo>
                    <a:pt x="724408" y="986282"/>
                  </a:lnTo>
                  <a:lnTo>
                    <a:pt x="666877" y="1020445"/>
                  </a:lnTo>
                  <a:lnTo>
                    <a:pt x="619633" y="1040765"/>
                  </a:lnTo>
                  <a:lnTo>
                    <a:pt x="569214" y="1056386"/>
                  </a:lnTo>
                  <a:lnTo>
                    <a:pt x="517017" y="1066038"/>
                  </a:lnTo>
                  <a:lnTo>
                    <a:pt x="445897" y="1069848"/>
                  </a:lnTo>
                  <a:lnTo>
                    <a:pt x="426847" y="1071118"/>
                  </a:lnTo>
                  <a:lnTo>
                    <a:pt x="371094" y="1079246"/>
                  </a:lnTo>
                  <a:lnTo>
                    <a:pt x="316865" y="1093724"/>
                  </a:lnTo>
                  <a:lnTo>
                    <a:pt x="249174" y="1121537"/>
                  </a:lnTo>
                  <a:lnTo>
                    <a:pt x="202438" y="1148080"/>
                  </a:lnTo>
                  <a:lnTo>
                    <a:pt x="160655" y="1178687"/>
                  </a:lnTo>
                  <a:lnTo>
                    <a:pt x="124841" y="1212723"/>
                  </a:lnTo>
                  <a:lnTo>
                    <a:pt x="95758" y="1249680"/>
                  </a:lnTo>
                  <a:lnTo>
                    <a:pt x="86487" y="1265301"/>
                  </a:lnTo>
                  <a:lnTo>
                    <a:pt x="83820" y="1272781"/>
                  </a:lnTo>
                  <a:lnTo>
                    <a:pt x="55245" y="1264920"/>
                  </a:lnTo>
                  <a:lnTo>
                    <a:pt x="73914" y="1358900"/>
                  </a:lnTo>
                  <a:lnTo>
                    <a:pt x="131406" y="1294892"/>
                  </a:lnTo>
                  <a:lnTo>
                    <a:pt x="137922" y="1287653"/>
                  </a:lnTo>
                  <a:lnTo>
                    <a:pt x="111442" y="1280375"/>
                  </a:lnTo>
                  <a:lnTo>
                    <a:pt x="112420" y="1277620"/>
                  </a:lnTo>
                  <a:lnTo>
                    <a:pt x="112966" y="1276070"/>
                  </a:lnTo>
                  <a:lnTo>
                    <a:pt x="135890" y="1243457"/>
                  </a:lnTo>
                  <a:lnTo>
                    <a:pt x="167005" y="1211199"/>
                  </a:lnTo>
                  <a:lnTo>
                    <a:pt x="203962" y="1181608"/>
                  </a:lnTo>
                  <a:lnTo>
                    <a:pt x="260985" y="1147572"/>
                  </a:lnTo>
                  <a:lnTo>
                    <a:pt x="308737" y="1126871"/>
                  </a:lnTo>
                  <a:lnTo>
                    <a:pt x="359029" y="1111250"/>
                  </a:lnTo>
                  <a:lnTo>
                    <a:pt x="411099" y="1101471"/>
                  </a:lnTo>
                  <a:lnTo>
                    <a:pt x="483743" y="1097661"/>
                  </a:lnTo>
                  <a:lnTo>
                    <a:pt x="502412" y="1096391"/>
                  </a:lnTo>
                  <a:lnTo>
                    <a:pt x="558419" y="1088009"/>
                  </a:lnTo>
                  <a:lnTo>
                    <a:pt x="612521" y="1073658"/>
                  </a:lnTo>
                  <a:lnTo>
                    <a:pt x="680593" y="1045464"/>
                  </a:lnTo>
                  <a:lnTo>
                    <a:pt x="726821" y="1019048"/>
                  </a:lnTo>
                  <a:lnTo>
                    <a:pt x="768604" y="988441"/>
                  </a:lnTo>
                  <a:lnTo>
                    <a:pt x="804418" y="954151"/>
                  </a:lnTo>
                  <a:lnTo>
                    <a:pt x="833501" y="917067"/>
                  </a:lnTo>
                  <a:lnTo>
                    <a:pt x="854710" y="877570"/>
                  </a:lnTo>
                  <a:lnTo>
                    <a:pt x="863600" y="851154"/>
                  </a:lnTo>
                  <a:lnTo>
                    <a:pt x="863854" y="850392"/>
                  </a:lnTo>
                  <a:lnTo>
                    <a:pt x="864108" y="848868"/>
                  </a:lnTo>
                  <a:lnTo>
                    <a:pt x="864577" y="845185"/>
                  </a:lnTo>
                  <a:lnTo>
                    <a:pt x="864857" y="843026"/>
                  </a:lnTo>
                  <a:lnTo>
                    <a:pt x="865632" y="836930"/>
                  </a:lnTo>
                  <a:lnTo>
                    <a:pt x="865962" y="834377"/>
                  </a:lnTo>
                  <a:lnTo>
                    <a:pt x="872998" y="830580"/>
                  </a:lnTo>
                  <a:lnTo>
                    <a:pt x="879970" y="822147"/>
                  </a:lnTo>
                  <a:lnTo>
                    <a:pt x="883285" y="811276"/>
                  </a:lnTo>
                  <a:close/>
                </a:path>
                <a:path w="3242309" h="1358900">
                  <a:moveTo>
                    <a:pt x="997699" y="810514"/>
                  </a:moveTo>
                  <a:lnTo>
                    <a:pt x="971296" y="780034"/>
                  </a:lnTo>
                  <a:lnTo>
                    <a:pt x="960031" y="781469"/>
                  </a:lnTo>
                  <a:lnTo>
                    <a:pt x="950531" y="786917"/>
                  </a:lnTo>
                  <a:lnTo>
                    <a:pt x="943787" y="795528"/>
                  </a:lnTo>
                  <a:lnTo>
                    <a:pt x="940816" y="806450"/>
                  </a:lnTo>
                  <a:lnTo>
                    <a:pt x="942238" y="817714"/>
                  </a:lnTo>
                  <a:lnTo>
                    <a:pt x="947686" y="827227"/>
                  </a:lnTo>
                  <a:lnTo>
                    <a:pt x="952804" y="831227"/>
                  </a:lnTo>
                  <a:lnTo>
                    <a:pt x="951471" y="845693"/>
                  </a:lnTo>
                  <a:lnTo>
                    <a:pt x="937247" y="892175"/>
                  </a:lnTo>
                  <a:lnTo>
                    <a:pt x="920115" y="926338"/>
                  </a:lnTo>
                  <a:lnTo>
                    <a:pt x="889381" y="968883"/>
                  </a:lnTo>
                  <a:lnTo>
                    <a:pt x="851662" y="1005586"/>
                  </a:lnTo>
                  <a:lnTo>
                    <a:pt x="808609" y="1035558"/>
                  </a:lnTo>
                  <a:lnTo>
                    <a:pt x="774065" y="1052322"/>
                  </a:lnTo>
                  <a:lnTo>
                    <a:pt x="725551" y="1066292"/>
                  </a:lnTo>
                  <a:lnTo>
                    <a:pt x="675640" y="1069848"/>
                  </a:lnTo>
                  <a:lnTo>
                    <a:pt x="661670" y="1071118"/>
                  </a:lnTo>
                  <a:lnTo>
                    <a:pt x="620649" y="1079500"/>
                  </a:lnTo>
                  <a:lnTo>
                    <a:pt x="580771" y="1094232"/>
                  </a:lnTo>
                  <a:lnTo>
                    <a:pt x="531495" y="1122426"/>
                  </a:lnTo>
                  <a:lnTo>
                    <a:pt x="487172" y="1159129"/>
                  </a:lnTo>
                  <a:lnTo>
                    <a:pt x="449707" y="1202563"/>
                  </a:lnTo>
                  <a:lnTo>
                    <a:pt x="426847" y="1238758"/>
                  </a:lnTo>
                  <a:lnTo>
                    <a:pt x="414528" y="1265047"/>
                  </a:lnTo>
                  <a:lnTo>
                    <a:pt x="414147" y="1265809"/>
                  </a:lnTo>
                  <a:lnTo>
                    <a:pt x="414020" y="1266571"/>
                  </a:lnTo>
                  <a:lnTo>
                    <a:pt x="412610" y="1272171"/>
                  </a:lnTo>
                  <a:lnTo>
                    <a:pt x="383921" y="1266444"/>
                  </a:lnTo>
                  <a:lnTo>
                    <a:pt x="409194" y="1358900"/>
                  </a:lnTo>
                  <a:lnTo>
                    <a:pt x="460883" y="1292352"/>
                  </a:lnTo>
                  <a:lnTo>
                    <a:pt x="467995" y="1283208"/>
                  </a:lnTo>
                  <a:lnTo>
                    <a:pt x="440651" y="1277759"/>
                  </a:lnTo>
                  <a:lnTo>
                    <a:pt x="441121" y="1275842"/>
                  </a:lnTo>
                  <a:lnTo>
                    <a:pt x="441375" y="1274838"/>
                  </a:lnTo>
                  <a:lnTo>
                    <a:pt x="441947" y="1273556"/>
                  </a:lnTo>
                  <a:lnTo>
                    <a:pt x="446024" y="1264285"/>
                  </a:lnTo>
                  <a:lnTo>
                    <a:pt x="472186" y="1220216"/>
                  </a:lnTo>
                  <a:lnTo>
                    <a:pt x="506349" y="1180338"/>
                  </a:lnTo>
                  <a:lnTo>
                    <a:pt x="546735" y="1146556"/>
                  </a:lnTo>
                  <a:lnTo>
                    <a:pt x="580517" y="1126236"/>
                  </a:lnTo>
                  <a:lnTo>
                    <a:pt x="615823" y="1110996"/>
                  </a:lnTo>
                  <a:lnTo>
                    <a:pt x="664337" y="1099566"/>
                  </a:lnTo>
                  <a:lnTo>
                    <a:pt x="703707" y="1097534"/>
                  </a:lnTo>
                  <a:lnTo>
                    <a:pt x="717550" y="1096264"/>
                  </a:lnTo>
                  <a:lnTo>
                    <a:pt x="758571" y="1087755"/>
                  </a:lnTo>
                  <a:lnTo>
                    <a:pt x="798449" y="1072896"/>
                  </a:lnTo>
                  <a:lnTo>
                    <a:pt x="847979" y="1044321"/>
                  </a:lnTo>
                  <a:lnTo>
                    <a:pt x="892175" y="1007491"/>
                  </a:lnTo>
                  <a:lnTo>
                    <a:pt x="929500" y="963930"/>
                  </a:lnTo>
                  <a:lnTo>
                    <a:pt x="951992" y="927989"/>
                  </a:lnTo>
                  <a:lnTo>
                    <a:pt x="968997" y="889381"/>
                  </a:lnTo>
                  <a:lnTo>
                    <a:pt x="979932" y="848360"/>
                  </a:lnTo>
                  <a:lnTo>
                    <a:pt x="980986" y="836930"/>
                  </a:lnTo>
                  <a:lnTo>
                    <a:pt x="981265" y="833920"/>
                  </a:lnTo>
                  <a:lnTo>
                    <a:pt x="987983" y="830059"/>
                  </a:lnTo>
                  <a:lnTo>
                    <a:pt x="994727" y="821448"/>
                  </a:lnTo>
                  <a:lnTo>
                    <a:pt x="997699" y="810514"/>
                  </a:lnTo>
                  <a:close/>
                </a:path>
                <a:path w="3242309" h="1358900">
                  <a:moveTo>
                    <a:pt x="1188720" y="810133"/>
                  </a:moveTo>
                  <a:lnTo>
                    <a:pt x="1188326" y="807339"/>
                  </a:lnTo>
                  <a:lnTo>
                    <a:pt x="1187170" y="798918"/>
                  </a:lnTo>
                  <a:lnTo>
                    <a:pt x="1181608" y="789508"/>
                  </a:lnTo>
                  <a:lnTo>
                    <a:pt x="1172895" y="782853"/>
                  </a:lnTo>
                  <a:lnTo>
                    <a:pt x="1161923" y="779907"/>
                  </a:lnTo>
                  <a:lnTo>
                    <a:pt x="1150696" y="781532"/>
                  </a:lnTo>
                  <a:lnTo>
                    <a:pt x="1141272" y="787133"/>
                  </a:lnTo>
                  <a:lnTo>
                    <a:pt x="1134630" y="795858"/>
                  </a:lnTo>
                  <a:lnTo>
                    <a:pt x="1131697" y="806831"/>
                  </a:lnTo>
                  <a:lnTo>
                    <a:pt x="1133284" y="818057"/>
                  </a:lnTo>
                  <a:lnTo>
                    <a:pt x="1138847" y="827468"/>
                  </a:lnTo>
                  <a:lnTo>
                    <a:pt x="1144130" y="831519"/>
                  </a:lnTo>
                  <a:lnTo>
                    <a:pt x="1143000" y="845947"/>
                  </a:lnTo>
                  <a:lnTo>
                    <a:pt x="1130681" y="892810"/>
                  </a:lnTo>
                  <a:lnTo>
                    <a:pt x="1103376" y="948944"/>
                  </a:lnTo>
                  <a:lnTo>
                    <a:pt x="1073912" y="988822"/>
                  </a:lnTo>
                  <a:lnTo>
                    <a:pt x="1039101" y="1022350"/>
                  </a:lnTo>
                  <a:lnTo>
                    <a:pt x="1000874" y="1047750"/>
                  </a:lnTo>
                  <a:lnTo>
                    <a:pt x="960247" y="1063879"/>
                  </a:lnTo>
                  <a:lnTo>
                    <a:pt x="907923" y="1069848"/>
                  </a:lnTo>
                  <a:lnTo>
                    <a:pt x="895477" y="1071118"/>
                  </a:lnTo>
                  <a:lnTo>
                    <a:pt x="847725" y="1083945"/>
                  </a:lnTo>
                  <a:lnTo>
                    <a:pt x="802894" y="1107821"/>
                  </a:lnTo>
                  <a:lnTo>
                    <a:pt x="762254" y="1140460"/>
                  </a:lnTo>
                  <a:lnTo>
                    <a:pt x="726821" y="1180973"/>
                  </a:lnTo>
                  <a:lnTo>
                    <a:pt x="697992" y="1227074"/>
                  </a:lnTo>
                  <a:lnTo>
                    <a:pt x="681609" y="1264920"/>
                  </a:lnTo>
                  <a:lnTo>
                    <a:pt x="679894" y="1272120"/>
                  </a:lnTo>
                  <a:lnTo>
                    <a:pt x="651256" y="1267206"/>
                  </a:lnTo>
                  <a:lnTo>
                    <a:pt x="678942" y="1358900"/>
                  </a:lnTo>
                  <a:lnTo>
                    <a:pt x="728510" y="1291463"/>
                  </a:lnTo>
                  <a:lnTo>
                    <a:pt x="735711" y="1281684"/>
                  </a:lnTo>
                  <a:lnTo>
                    <a:pt x="708101" y="1276959"/>
                  </a:lnTo>
                  <a:lnTo>
                    <a:pt x="708456" y="1275207"/>
                  </a:lnTo>
                  <a:lnTo>
                    <a:pt x="708685" y="1274114"/>
                  </a:lnTo>
                  <a:lnTo>
                    <a:pt x="709091" y="1273048"/>
                  </a:lnTo>
                  <a:lnTo>
                    <a:pt x="712597" y="1263777"/>
                  </a:lnTo>
                  <a:lnTo>
                    <a:pt x="735076" y="1219454"/>
                  </a:lnTo>
                  <a:lnTo>
                    <a:pt x="764413" y="1179576"/>
                  </a:lnTo>
                  <a:lnTo>
                    <a:pt x="799084" y="1146048"/>
                  </a:lnTo>
                  <a:lnTo>
                    <a:pt x="837692" y="1120140"/>
                  </a:lnTo>
                  <a:lnTo>
                    <a:pt x="878078" y="1103884"/>
                  </a:lnTo>
                  <a:lnTo>
                    <a:pt x="932421" y="1097534"/>
                  </a:lnTo>
                  <a:lnTo>
                    <a:pt x="944499" y="1096264"/>
                  </a:lnTo>
                  <a:lnTo>
                    <a:pt x="992251" y="1083183"/>
                  </a:lnTo>
                  <a:lnTo>
                    <a:pt x="1037196" y="1059180"/>
                  </a:lnTo>
                  <a:lnTo>
                    <a:pt x="1077849" y="1026033"/>
                  </a:lnTo>
                  <a:lnTo>
                    <a:pt x="1113155" y="985647"/>
                  </a:lnTo>
                  <a:lnTo>
                    <a:pt x="1141730" y="939292"/>
                  </a:lnTo>
                  <a:lnTo>
                    <a:pt x="1157859" y="901827"/>
                  </a:lnTo>
                  <a:lnTo>
                    <a:pt x="1168908" y="862457"/>
                  </a:lnTo>
                  <a:lnTo>
                    <a:pt x="1172324" y="837057"/>
                  </a:lnTo>
                  <a:lnTo>
                    <a:pt x="1172591" y="833755"/>
                  </a:lnTo>
                  <a:lnTo>
                    <a:pt x="1179169" y="829843"/>
                  </a:lnTo>
                  <a:lnTo>
                    <a:pt x="1185824" y="821118"/>
                  </a:lnTo>
                  <a:lnTo>
                    <a:pt x="1188720" y="810133"/>
                  </a:lnTo>
                  <a:close/>
                </a:path>
                <a:path w="3242309" h="1358900">
                  <a:moveTo>
                    <a:pt x="1303147" y="809498"/>
                  </a:moveTo>
                  <a:lnTo>
                    <a:pt x="1302842" y="807720"/>
                  </a:lnTo>
                  <a:lnTo>
                    <a:pt x="1301267" y="798309"/>
                  </a:lnTo>
                  <a:lnTo>
                    <a:pt x="1295463" y="789000"/>
                  </a:lnTo>
                  <a:lnTo>
                    <a:pt x="1286598" y="782535"/>
                  </a:lnTo>
                  <a:lnTo>
                    <a:pt x="1275588" y="779907"/>
                  </a:lnTo>
                  <a:lnTo>
                    <a:pt x="1264335" y="781786"/>
                  </a:lnTo>
                  <a:lnTo>
                    <a:pt x="1255026" y="787590"/>
                  </a:lnTo>
                  <a:lnTo>
                    <a:pt x="1248600" y="796455"/>
                  </a:lnTo>
                  <a:lnTo>
                    <a:pt x="1245997" y="807466"/>
                  </a:lnTo>
                  <a:lnTo>
                    <a:pt x="1247863" y="818667"/>
                  </a:lnTo>
                  <a:lnTo>
                    <a:pt x="1253667" y="827989"/>
                  </a:lnTo>
                  <a:lnTo>
                    <a:pt x="1258849" y="831761"/>
                  </a:lnTo>
                  <a:lnTo>
                    <a:pt x="1257300" y="859028"/>
                  </a:lnTo>
                  <a:lnTo>
                    <a:pt x="1249299" y="906907"/>
                  </a:lnTo>
                  <a:lnTo>
                    <a:pt x="1236853" y="951865"/>
                  </a:lnTo>
                  <a:lnTo>
                    <a:pt x="1220724" y="991997"/>
                  </a:lnTo>
                  <a:lnTo>
                    <a:pt x="1201928" y="1025525"/>
                  </a:lnTo>
                  <a:lnTo>
                    <a:pt x="1176782" y="1054989"/>
                  </a:lnTo>
                  <a:lnTo>
                    <a:pt x="1143508" y="1069467"/>
                  </a:lnTo>
                  <a:lnTo>
                    <a:pt x="1137412" y="1069848"/>
                  </a:lnTo>
                  <a:lnTo>
                    <a:pt x="1100074" y="1085596"/>
                  </a:lnTo>
                  <a:lnTo>
                    <a:pt x="1063117" y="1126109"/>
                  </a:lnTo>
                  <a:lnTo>
                    <a:pt x="1042149" y="1163193"/>
                  </a:lnTo>
                  <a:lnTo>
                    <a:pt x="1024750" y="1206500"/>
                  </a:lnTo>
                  <a:lnTo>
                    <a:pt x="1011555" y="1254379"/>
                  </a:lnTo>
                  <a:lnTo>
                    <a:pt x="1008862" y="1272273"/>
                  </a:lnTo>
                  <a:lnTo>
                    <a:pt x="979678" y="1269492"/>
                  </a:lnTo>
                  <a:lnTo>
                    <a:pt x="1014222" y="1358900"/>
                  </a:lnTo>
                  <a:lnTo>
                    <a:pt x="1057313" y="1289939"/>
                  </a:lnTo>
                  <a:lnTo>
                    <a:pt x="1065022" y="1277620"/>
                  </a:lnTo>
                  <a:lnTo>
                    <a:pt x="1037234" y="1274978"/>
                  </a:lnTo>
                  <a:lnTo>
                    <a:pt x="1039241" y="1261364"/>
                  </a:lnTo>
                  <a:lnTo>
                    <a:pt x="1044956" y="1238377"/>
                  </a:lnTo>
                  <a:lnTo>
                    <a:pt x="1059180" y="1195578"/>
                  </a:lnTo>
                  <a:lnTo>
                    <a:pt x="1076579" y="1158621"/>
                  </a:lnTo>
                  <a:lnTo>
                    <a:pt x="1101471" y="1123188"/>
                  </a:lnTo>
                  <a:lnTo>
                    <a:pt x="1135126" y="1099312"/>
                  </a:lnTo>
                  <a:lnTo>
                    <a:pt x="1145286" y="1098042"/>
                  </a:lnTo>
                  <a:lnTo>
                    <a:pt x="1153414" y="1097407"/>
                  </a:lnTo>
                  <a:lnTo>
                    <a:pt x="1189609" y="1081278"/>
                  </a:lnTo>
                  <a:lnTo>
                    <a:pt x="1226312" y="1040384"/>
                  </a:lnTo>
                  <a:lnTo>
                    <a:pt x="1247013" y="1003427"/>
                  </a:lnTo>
                  <a:lnTo>
                    <a:pt x="1264158" y="960247"/>
                  </a:lnTo>
                  <a:lnTo>
                    <a:pt x="1277493" y="912241"/>
                  </a:lnTo>
                  <a:lnTo>
                    <a:pt x="1285875" y="860679"/>
                  </a:lnTo>
                  <a:lnTo>
                    <a:pt x="1287208" y="837057"/>
                  </a:lnTo>
                  <a:lnTo>
                    <a:pt x="1287411" y="833513"/>
                  </a:lnTo>
                  <a:lnTo>
                    <a:pt x="1294015" y="829373"/>
                  </a:lnTo>
                  <a:lnTo>
                    <a:pt x="1300467" y="820521"/>
                  </a:lnTo>
                  <a:lnTo>
                    <a:pt x="1303147" y="809498"/>
                  </a:lnTo>
                  <a:close/>
                </a:path>
                <a:path w="3242309" h="1358900">
                  <a:moveTo>
                    <a:pt x="1379943" y="1092352"/>
                  </a:moveTo>
                  <a:lnTo>
                    <a:pt x="1379804" y="1092581"/>
                  </a:lnTo>
                  <a:lnTo>
                    <a:pt x="1379943" y="1092352"/>
                  </a:lnTo>
                  <a:close/>
                </a:path>
                <a:path w="3242309" h="1358900">
                  <a:moveTo>
                    <a:pt x="1417447" y="808736"/>
                  </a:moveTo>
                  <a:lnTo>
                    <a:pt x="1417370" y="808355"/>
                  </a:lnTo>
                  <a:lnTo>
                    <a:pt x="1415351" y="797610"/>
                  </a:lnTo>
                  <a:lnTo>
                    <a:pt x="1409344" y="788466"/>
                  </a:lnTo>
                  <a:lnTo>
                    <a:pt x="1400327" y="782256"/>
                  </a:lnTo>
                  <a:lnTo>
                    <a:pt x="1389253" y="779907"/>
                  </a:lnTo>
                  <a:lnTo>
                    <a:pt x="1379982" y="781697"/>
                  </a:lnTo>
                  <a:lnTo>
                    <a:pt x="1379982" y="1092327"/>
                  </a:lnTo>
                  <a:lnTo>
                    <a:pt x="1379778" y="1092669"/>
                  </a:lnTo>
                  <a:lnTo>
                    <a:pt x="1379220" y="1093724"/>
                  </a:lnTo>
                  <a:lnTo>
                    <a:pt x="1379220" y="1093470"/>
                  </a:lnTo>
                  <a:lnTo>
                    <a:pt x="1379220" y="1093724"/>
                  </a:lnTo>
                  <a:lnTo>
                    <a:pt x="1379753" y="1092669"/>
                  </a:lnTo>
                  <a:lnTo>
                    <a:pt x="1379855" y="1092428"/>
                  </a:lnTo>
                  <a:lnTo>
                    <a:pt x="1379715" y="1092581"/>
                  </a:lnTo>
                  <a:lnTo>
                    <a:pt x="1379778" y="1092428"/>
                  </a:lnTo>
                  <a:lnTo>
                    <a:pt x="1379956" y="1092327"/>
                  </a:lnTo>
                  <a:lnTo>
                    <a:pt x="1379982" y="781697"/>
                  </a:lnTo>
                  <a:lnTo>
                    <a:pt x="1378064" y="782066"/>
                  </a:lnTo>
                  <a:lnTo>
                    <a:pt x="1368933" y="788123"/>
                  </a:lnTo>
                  <a:lnTo>
                    <a:pt x="1362748" y="797153"/>
                  </a:lnTo>
                  <a:lnTo>
                    <a:pt x="1360424" y="808228"/>
                  </a:lnTo>
                  <a:lnTo>
                    <a:pt x="1362506" y="819365"/>
                  </a:lnTo>
                  <a:lnTo>
                    <a:pt x="1368513" y="828509"/>
                  </a:lnTo>
                  <a:lnTo>
                    <a:pt x="1374406" y="832561"/>
                  </a:lnTo>
                  <a:lnTo>
                    <a:pt x="1374127" y="859917"/>
                  </a:lnTo>
                  <a:lnTo>
                    <a:pt x="1372958" y="909955"/>
                  </a:lnTo>
                  <a:lnTo>
                    <a:pt x="1371092" y="955421"/>
                  </a:lnTo>
                  <a:lnTo>
                    <a:pt x="1368552" y="996823"/>
                  </a:lnTo>
                  <a:lnTo>
                    <a:pt x="1364869" y="1037729"/>
                  </a:lnTo>
                  <a:lnTo>
                    <a:pt x="1364869" y="1070102"/>
                  </a:lnTo>
                  <a:lnTo>
                    <a:pt x="1358760" y="1074902"/>
                  </a:lnTo>
                  <a:lnTo>
                    <a:pt x="1358519" y="1075436"/>
                  </a:lnTo>
                  <a:lnTo>
                    <a:pt x="1358265" y="1075690"/>
                  </a:lnTo>
                  <a:lnTo>
                    <a:pt x="1358569" y="1075182"/>
                  </a:lnTo>
                  <a:lnTo>
                    <a:pt x="1358747" y="1074902"/>
                  </a:lnTo>
                  <a:lnTo>
                    <a:pt x="1358963" y="1074432"/>
                  </a:lnTo>
                  <a:lnTo>
                    <a:pt x="1358785" y="1074839"/>
                  </a:lnTo>
                  <a:lnTo>
                    <a:pt x="1359839" y="1074039"/>
                  </a:lnTo>
                  <a:lnTo>
                    <a:pt x="1364869" y="1070102"/>
                  </a:lnTo>
                  <a:lnTo>
                    <a:pt x="1364869" y="1037729"/>
                  </a:lnTo>
                  <a:lnTo>
                    <a:pt x="1363980" y="1046099"/>
                  </a:lnTo>
                  <a:lnTo>
                    <a:pt x="1363091" y="1052195"/>
                  </a:lnTo>
                  <a:lnTo>
                    <a:pt x="1358138" y="1073658"/>
                  </a:lnTo>
                  <a:lnTo>
                    <a:pt x="1356487" y="1075944"/>
                  </a:lnTo>
                  <a:lnTo>
                    <a:pt x="1355725" y="1077214"/>
                  </a:lnTo>
                  <a:lnTo>
                    <a:pt x="1355217" y="1077849"/>
                  </a:lnTo>
                  <a:lnTo>
                    <a:pt x="1354963" y="1078357"/>
                  </a:lnTo>
                  <a:lnTo>
                    <a:pt x="1354582" y="1078992"/>
                  </a:lnTo>
                  <a:lnTo>
                    <a:pt x="1353693" y="1080897"/>
                  </a:lnTo>
                  <a:lnTo>
                    <a:pt x="1353312" y="1081532"/>
                  </a:lnTo>
                  <a:lnTo>
                    <a:pt x="1353058" y="1082167"/>
                  </a:lnTo>
                  <a:lnTo>
                    <a:pt x="1352804" y="1082929"/>
                  </a:lnTo>
                  <a:lnTo>
                    <a:pt x="1352042" y="1085596"/>
                  </a:lnTo>
                  <a:lnTo>
                    <a:pt x="1350899" y="1089406"/>
                  </a:lnTo>
                  <a:lnTo>
                    <a:pt x="1344422" y="1132967"/>
                  </a:lnTo>
                  <a:lnTo>
                    <a:pt x="1340104" y="1188974"/>
                  </a:lnTo>
                  <a:lnTo>
                    <a:pt x="1337767" y="1234821"/>
                  </a:lnTo>
                  <a:lnTo>
                    <a:pt x="1336586" y="1272971"/>
                  </a:lnTo>
                  <a:lnTo>
                    <a:pt x="1307846" y="1272540"/>
                  </a:lnTo>
                  <a:lnTo>
                    <a:pt x="1349502" y="1358900"/>
                  </a:lnTo>
                  <a:lnTo>
                    <a:pt x="1386332" y="1287780"/>
                  </a:lnTo>
                  <a:lnTo>
                    <a:pt x="1393571" y="1273810"/>
                  </a:lnTo>
                  <a:lnTo>
                    <a:pt x="1365173" y="1273390"/>
                  </a:lnTo>
                  <a:lnTo>
                    <a:pt x="1365504" y="1258443"/>
                  </a:lnTo>
                  <a:lnTo>
                    <a:pt x="1366443" y="1233551"/>
                  </a:lnTo>
                  <a:lnTo>
                    <a:pt x="1368780" y="1188974"/>
                  </a:lnTo>
                  <a:lnTo>
                    <a:pt x="1372870" y="1136142"/>
                  </a:lnTo>
                  <a:lnTo>
                    <a:pt x="1375283" y="1115441"/>
                  </a:lnTo>
                  <a:lnTo>
                    <a:pt x="1376045" y="1109599"/>
                  </a:lnTo>
                  <a:lnTo>
                    <a:pt x="1376807" y="1104900"/>
                  </a:lnTo>
                  <a:lnTo>
                    <a:pt x="1377823" y="1100328"/>
                  </a:lnTo>
                  <a:lnTo>
                    <a:pt x="1378280" y="1097407"/>
                  </a:lnTo>
                  <a:lnTo>
                    <a:pt x="1378369" y="1097026"/>
                  </a:lnTo>
                  <a:lnTo>
                    <a:pt x="1379054" y="1094867"/>
                  </a:lnTo>
                  <a:lnTo>
                    <a:pt x="1380363" y="1093851"/>
                  </a:lnTo>
                  <a:lnTo>
                    <a:pt x="1381379" y="1092327"/>
                  </a:lnTo>
                  <a:lnTo>
                    <a:pt x="1381709" y="1091819"/>
                  </a:lnTo>
                  <a:lnTo>
                    <a:pt x="1381798" y="1091692"/>
                  </a:lnTo>
                  <a:lnTo>
                    <a:pt x="1382776" y="1090295"/>
                  </a:lnTo>
                  <a:lnTo>
                    <a:pt x="1383157" y="1089660"/>
                  </a:lnTo>
                  <a:lnTo>
                    <a:pt x="1383538" y="1089152"/>
                  </a:lnTo>
                  <a:lnTo>
                    <a:pt x="1383792" y="1088517"/>
                  </a:lnTo>
                  <a:lnTo>
                    <a:pt x="1392428" y="1049274"/>
                  </a:lnTo>
                  <a:lnTo>
                    <a:pt x="1397127" y="998601"/>
                  </a:lnTo>
                  <a:lnTo>
                    <a:pt x="1399603" y="955421"/>
                  </a:lnTo>
                  <a:lnTo>
                    <a:pt x="1401470" y="909066"/>
                  </a:lnTo>
                  <a:lnTo>
                    <a:pt x="1402715" y="859663"/>
                  </a:lnTo>
                  <a:lnTo>
                    <a:pt x="1402930" y="837057"/>
                  </a:lnTo>
                  <a:lnTo>
                    <a:pt x="1402981" y="832802"/>
                  </a:lnTo>
                  <a:lnTo>
                    <a:pt x="1408938" y="828852"/>
                  </a:lnTo>
                  <a:lnTo>
                    <a:pt x="1415110" y="819823"/>
                  </a:lnTo>
                  <a:lnTo>
                    <a:pt x="1417447" y="808736"/>
                  </a:lnTo>
                  <a:close/>
                </a:path>
                <a:path w="3242309" h="1358900">
                  <a:moveTo>
                    <a:pt x="1610080" y="1075194"/>
                  </a:moveTo>
                  <a:close/>
                </a:path>
                <a:path w="3242309" h="1358900">
                  <a:moveTo>
                    <a:pt x="1610233" y="1075817"/>
                  </a:moveTo>
                  <a:lnTo>
                    <a:pt x="1610004" y="1075194"/>
                  </a:lnTo>
                  <a:lnTo>
                    <a:pt x="1609864" y="1075004"/>
                  </a:lnTo>
                  <a:lnTo>
                    <a:pt x="1610233" y="1075817"/>
                  </a:lnTo>
                  <a:close/>
                </a:path>
                <a:path w="3242309" h="1358900">
                  <a:moveTo>
                    <a:pt x="1660652" y="1272540"/>
                  </a:moveTo>
                  <a:lnTo>
                    <a:pt x="1631962" y="1272971"/>
                  </a:lnTo>
                  <a:lnTo>
                    <a:pt x="1631569" y="1257300"/>
                  </a:lnTo>
                  <a:lnTo>
                    <a:pt x="1630807" y="1233551"/>
                  </a:lnTo>
                  <a:lnTo>
                    <a:pt x="1628521" y="1188974"/>
                  </a:lnTo>
                  <a:lnTo>
                    <a:pt x="1625727" y="1149858"/>
                  </a:lnTo>
                  <a:lnTo>
                    <a:pt x="1621536" y="1111377"/>
                  </a:lnTo>
                  <a:lnTo>
                    <a:pt x="1619364" y="1097407"/>
                  </a:lnTo>
                  <a:lnTo>
                    <a:pt x="1618742" y="1094105"/>
                  </a:lnTo>
                  <a:lnTo>
                    <a:pt x="1618208" y="1091819"/>
                  </a:lnTo>
                  <a:lnTo>
                    <a:pt x="1617726" y="1089660"/>
                  </a:lnTo>
                  <a:lnTo>
                    <a:pt x="1616456" y="1085088"/>
                  </a:lnTo>
                  <a:lnTo>
                    <a:pt x="1614932" y="1080897"/>
                  </a:lnTo>
                  <a:lnTo>
                    <a:pt x="1613916" y="1078992"/>
                  </a:lnTo>
                  <a:lnTo>
                    <a:pt x="1613662" y="1078357"/>
                  </a:lnTo>
                  <a:lnTo>
                    <a:pt x="1613281" y="1077849"/>
                  </a:lnTo>
                  <a:lnTo>
                    <a:pt x="1612900" y="1077214"/>
                  </a:lnTo>
                  <a:lnTo>
                    <a:pt x="1611922" y="1075817"/>
                  </a:lnTo>
                  <a:lnTo>
                    <a:pt x="1611833" y="1075690"/>
                  </a:lnTo>
                  <a:lnTo>
                    <a:pt x="1610360" y="1075690"/>
                  </a:lnTo>
                  <a:lnTo>
                    <a:pt x="1610233" y="1075817"/>
                  </a:lnTo>
                  <a:lnTo>
                    <a:pt x="1609839" y="1074991"/>
                  </a:lnTo>
                  <a:lnTo>
                    <a:pt x="1609750" y="1074750"/>
                  </a:lnTo>
                  <a:lnTo>
                    <a:pt x="1609852" y="1074953"/>
                  </a:lnTo>
                  <a:lnTo>
                    <a:pt x="1609966" y="1075080"/>
                  </a:lnTo>
                  <a:lnTo>
                    <a:pt x="1609928" y="1074953"/>
                  </a:lnTo>
                  <a:lnTo>
                    <a:pt x="1610042" y="1075118"/>
                  </a:lnTo>
                  <a:lnTo>
                    <a:pt x="1609852" y="1074750"/>
                  </a:lnTo>
                  <a:lnTo>
                    <a:pt x="1610106" y="1075182"/>
                  </a:lnTo>
                  <a:lnTo>
                    <a:pt x="1611503" y="1075194"/>
                  </a:lnTo>
                  <a:lnTo>
                    <a:pt x="1610487" y="1073658"/>
                  </a:lnTo>
                  <a:lnTo>
                    <a:pt x="1609128" y="1072616"/>
                  </a:lnTo>
                  <a:lnTo>
                    <a:pt x="1608709" y="1071245"/>
                  </a:lnTo>
                  <a:lnTo>
                    <a:pt x="1608480" y="1070102"/>
                  </a:lnTo>
                  <a:lnTo>
                    <a:pt x="1607947" y="1067308"/>
                  </a:lnTo>
                  <a:lnTo>
                    <a:pt x="1607058" y="1063244"/>
                  </a:lnTo>
                  <a:lnTo>
                    <a:pt x="1601470" y="1015111"/>
                  </a:lnTo>
                  <a:lnTo>
                    <a:pt x="1598803" y="976884"/>
                  </a:lnTo>
                  <a:lnTo>
                    <a:pt x="1596517" y="932815"/>
                  </a:lnTo>
                  <a:lnTo>
                    <a:pt x="1594866" y="884682"/>
                  </a:lnTo>
                  <a:lnTo>
                    <a:pt x="1594129" y="837057"/>
                  </a:lnTo>
                  <a:lnTo>
                    <a:pt x="1594078" y="832573"/>
                  </a:lnTo>
                  <a:lnTo>
                    <a:pt x="1599984" y="828509"/>
                  </a:lnTo>
                  <a:lnTo>
                    <a:pt x="1606042" y="819365"/>
                  </a:lnTo>
                  <a:lnTo>
                    <a:pt x="1608175" y="808355"/>
                  </a:lnTo>
                  <a:lnTo>
                    <a:pt x="1608201" y="808228"/>
                  </a:lnTo>
                  <a:lnTo>
                    <a:pt x="1605851" y="797153"/>
                  </a:lnTo>
                  <a:lnTo>
                    <a:pt x="1599641" y="788123"/>
                  </a:lnTo>
                  <a:lnTo>
                    <a:pt x="1590497" y="782066"/>
                  </a:lnTo>
                  <a:lnTo>
                    <a:pt x="1589951" y="781964"/>
                  </a:lnTo>
                  <a:lnTo>
                    <a:pt x="1589951" y="1093470"/>
                  </a:lnTo>
                  <a:lnTo>
                    <a:pt x="1589405" y="1093470"/>
                  </a:lnTo>
                  <a:lnTo>
                    <a:pt x="1589278" y="1093724"/>
                  </a:lnTo>
                  <a:lnTo>
                    <a:pt x="1588782" y="1092682"/>
                  </a:lnTo>
                  <a:lnTo>
                    <a:pt x="1589951" y="1093470"/>
                  </a:lnTo>
                  <a:lnTo>
                    <a:pt x="1589951" y="781964"/>
                  </a:lnTo>
                  <a:lnTo>
                    <a:pt x="1553197" y="797610"/>
                  </a:lnTo>
                  <a:lnTo>
                    <a:pt x="1551051" y="808736"/>
                  </a:lnTo>
                  <a:lnTo>
                    <a:pt x="1553387" y="819823"/>
                  </a:lnTo>
                  <a:lnTo>
                    <a:pt x="1559598" y="828852"/>
                  </a:lnTo>
                  <a:lnTo>
                    <a:pt x="1565579" y="832815"/>
                  </a:lnTo>
                  <a:lnTo>
                    <a:pt x="1565783" y="859917"/>
                  </a:lnTo>
                  <a:lnTo>
                    <a:pt x="1567053" y="909955"/>
                  </a:lnTo>
                  <a:lnTo>
                    <a:pt x="1568958" y="956691"/>
                  </a:lnTo>
                  <a:lnTo>
                    <a:pt x="1571498" y="998728"/>
                  </a:lnTo>
                  <a:lnTo>
                    <a:pt x="1576197" y="1049274"/>
                  </a:lnTo>
                  <a:lnTo>
                    <a:pt x="1583817" y="1086612"/>
                  </a:lnTo>
                  <a:lnTo>
                    <a:pt x="1584706" y="1088517"/>
                  </a:lnTo>
                  <a:lnTo>
                    <a:pt x="1585087" y="1089152"/>
                  </a:lnTo>
                  <a:lnTo>
                    <a:pt x="1585341" y="1089660"/>
                  </a:lnTo>
                  <a:lnTo>
                    <a:pt x="1585722" y="1090295"/>
                  </a:lnTo>
                  <a:lnTo>
                    <a:pt x="1588262" y="1093851"/>
                  </a:lnTo>
                  <a:lnTo>
                    <a:pt x="1589709" y="1095057"/>
                  </a:lnTo>
                  <a:lnTo>
                    <a:pt x="1590040" y="1096899"/>
                  </a:lnTo>
                  <a:lnTo>
                    <a:pt x="1595755" y="1136142"/>
                  </a:lnTo>
                  <a:lnTo>
                    <a:pt x="1599946" y="1190752"/>
                  </a:lnTo>
                  <a:lnTo>
                    <a:pt x="1602232" y="1234821"/>
                  </a:lnTo>
                  <a:lnTo>
                    <a:pt x="1603438" y="1273390"/>
                  </a:lnTo>
                  <a:lnTo>
                    <a:pt x="1574927" y="1273810"/>
                  </a:lnTo>
                  <a:lnTo>
                    <a:pt x="1618996" y="1358900"/>
                  </a:lnTo>
                  <a:lnTo>
                    <a:pt x="1653298" y="1287780"/>
                  </a:lnTo>
                  <a:lnTo>
                    <a:pt x="1660652" y="1272540"/>
                  </a:lnTo>
                  <a:close/>
                </a:path>
                <a:path w="3242309" h="1358900">
                  <a:moveTo>
                    <a:pt x="1988693" y="1269492"/>
                  </a:moveTo>
                  <a:lnTo>
                    <a:pt x="1959546" y="1272311"/>
                  </a:lnTo>
                  <a:lnTo>
                    <a:pt x="1956943" y="1254506"/>
                  </a:lnTo>
                  <a:lnTo>
                    <a:pt x="1950847" y="1229995"/>
                  </a:lnTo>
                  <a:lnTo>
                    <a:pt x="1935480" y="1184148"/>
                  </a:lnTo>
                  <a:lnTo>
                    <a:pt x="1916176" y="1143762"/>
                  </a:lnTo>
                  <a:lnTo>
                    <a:pt x="1893951" y="1110615"/>
                  </a:lnTo>
                  <a:lnTo>
                    <a:pt x="1861312" y="1080770"/>
                  </a:lnTo>
                  <a:lnTo>
                    <a:pt x="1820926" y="1069340"/>
                  </a:lnTo>
                  <a:lnTo>
                    <a:pt x="1816227" y="1068451"/>
                  </a:lnTo>
                  <a:lnTo>
                    <a:pt x="1781429" y="1044829"/>
                  </a:lnTo>
                  <a:lnTo>
                    <a:pt x="1756791" y="1009650"/>
                  </a:lnTo>
                  <a:lnTo>
                    <a:pt x="1739265" y="972693"/>
                  </a:lnTo>
                  <a:lnTo>
                    <a:pt x="1724914" y="930021"/>
                  </a:lnTo>
                  <a:lnTo>
                    <a:pt x="1714500" y="883031"/>
                  </a:lnTo>
                  <a:lnTo>
                    <a:pt x="1709889" y="837057"/>
                  </a:lnTo>
                  <a:lnTo>
                    <a:pt x="1709572" y="831799"/>
                  </a:lnTo>
                  <a:lnTo>
                    <a:pt x="1714817" y="827989"/>
                  </a:lnTo>
                  <a:lnTo>
                    <a:pt x="1720621" y="818667"/>
                  </a:lnTo>
                  <a:lnTo>
                    <a:pt x="1722450" y="807720"/>
                  </a:lnTo>
                  <a:lnTo>
                    <a:pt x="1722501" y="807466"/>
                  </a:lnTo>
                  <a:lnTo>
                    <a:pt x="1719872" y="796455"/>
                  </a:lnTo>
                  <a:lnTo>
                    <a:pt x="1713420" y="787590"/>
                  </a:lnTo>
                  <a:lnTo>
                    <a:pt x="1704098" y="781786"/>
                  </a:lnTo>
                  <a:lnTo>
                    <a:pt x="1692910" y="779907"/>
                  </a:lnTo>
                  <a:lnTo>
                    <a:pt x="1681886" y="782535"/>
                  </a:lnTo>
                  <a:lnTo>
                    <a:pt x="1673034" y="789000"/>
                  </a:lnTo>
                  <a:lnTo>
                    <a:pt x="1667217" y="798309"/>
                  </a:lnTo>
                  <a:lnTo>
                    <a:pt x="1665351" y="809498"/>
                  </a:lnTo>
                  <a:lnTo>
                    <a:pt x="1667967" y="820521"/>
                  </a:lnTo>
                  <a:lnTo>
                    <a:pt x="1674431" y="829373"/>
                  </a:lnTo>
                  <a:lnTo>
                    <a:pt x="1681073" y="833526"/>
                  </a:lnTo>
                  <a:lnTo>
                    <a:pt x="1682623" y="860679"/>
                  </a:lnTo>
                  <a:lnTo>
                    <a:pt x="1691132" y="912241"/>
                  </a:lnTo>
                  <a:lnTo>
                    <a:pt x="1704213" y="960247"/>
                  </a:lnTo>
                  <a:lnTo>
                    <a:pt x="1721485" y="1003427"/>
                  </a:lnTo>
                  <a:lnTo>
                    <a:pt x="1742059" y="1040384"/>
                  </a:lnTo>
                  <a:lnTo>
                    <a:pt x="1772412" y="1075944"/>
                  </a:lnTo>
                  <a:lnTo>
                    <a:pt x="1807718" y="1095756"/>
                  </a:lnTo>
                  <a:lnTo>
                    <a:pt x="1829308" y="1098423"/>
                  </a:lnTo>
                  <a:lnTo>
                    <a:pt x="1833499" y="1099312"/>
                  </a:lnTo>
                  <a:lnTo>
                    <a:pt x="1867154" y="1123188"/>
                  </a:lnTo>
                  <a:lnTo>
                    <a:pt x="1891919" y="1158621"/>
                  </a:lnTo>
                  <a:lnTo>
                    <a:pt x="1909191" y="1195578"/>
                  </a:lnTo>
                  <a:lnTo>
                    <a:pt x="1923542" y="1238377"/>
                  </a:lnTo>
                  <a:lnTo>
                    <a:pt x="1931136" y="1275067"/>
                  </a:lnTo>
                  <a:lnTo>
                    <a:pt x="1903349" y="1277747"/>
                  </a:lnTo>
                  <a:lnTo>
                    <a:pt x="1954276" y="1358900"/>
                  </a:lnTo>
                  <a:lnTo>
                    <a:pt x="1980819" y="1289939"/>
                  </a:lnTo>
                  <a:lnTo>
                    <a:pt x="1988693" y="1269492"/>
                  </a:lnTo>
                  <a:close/>
                </a:path>
                <a:path w="3242309" h="1358900">
                  <a:moveTo>
                    <a:pt x="2288552" y="1272133"/>
                  </a:moveTo>
                  <a:lnTo>
                    <a:pt x="2270379" y="1227201"/>
                  </a:lnTo>
                  <a:lnTo>
                    <a:pt x="2241677" y="1180973"/>
                  </a:lnTo>
                  <a:lnTo>
                    <a:pt x="2206244" y="1140460"/>
                  </a:lnTo>
                  <a:lnTo>
                    <a:pt x="2165731" y="1107821"/>
                  </a:lnTo>
                  <a:lnTo>
                    <a:pt x="2132330" y="1088898"/>
                  </a:lnTo>
                  <a:lnTo>
                    <a:pt x="2085086" y="1073150"/>
                  </a:lnTo>
                  <a:lnTo>
                    <a:pt x="2039112" y="1069213"/>
                  </a:lnTo>
                  <a:lnTo>
                    <a:pt x="2028698" y="1068070"/>
                  </a:lnTo>
                  <a:lnTo>
                    <a:pt x="1987677" y="1057021"/>
                  </a:lnTo>
                  <a:lnTo>
                    <a:pt x="1948180" y="1036193"/>
                  </a:lnTo>
                  <a:lnTo>
                    <a:pt x="1911477" y="1006348"/>
                  </a:lnTo>
                  <a:lnTo>
                    <a:pt x="1879092" y="969645"/>
                  </a:lnTo>
                  <a:lnTo>
                    <a:pt x="1852803" y="927354"/>
                  </a:lnTo>
                  <a:lnTo>
                    <a:pt x="1833880" y="881126"/>
                  </a:lnTo>
                  <a:lnTo>
                    <a:pt x="1824786" y="837057"/>
                  </a:lnTo>
                  <a:lnTo>
                    <a:pt x="1824355" y="831481"/>
                  </a:lnTo>
                  <a:lnTo>
                    <a:pt x="1829638" y="827405"/>
                  </a:lnTo>
                  <a:lnTo>
                    <a:pt x="1835200" y="817956"/>
                  </a:lnTo>
                  <a:lnTo>
                    <a:pt x="1836699" y="807339"/>
                  </a:lnTo>
                  <a:lnTo>
                    <a:pt x="1836801" y="806704"/>
                  </a:lnTo>
                  <a:lnTo>
                    <a:pt x="1833841" y="795756"/>
                  </a:lnTo>
                  <a:lnTo>
                    <a:pt x="1827149" y="787069"/>
                  </a:lnTo>
                  <a:lnTo>
                    <a:pt x="1817687" y="781507"/>
                  </a:lnTo>
                  <a:lnTo>
                    <a:pt x="1806448" y="779907"/>
                  </a:lnTo>
                  <a:lnTo>
                    <a:pt x="1795487" y="782866"/>
                  </a:lnTo>
                  <a:lnTo>
                    <a:pt x="1786801" y="789559"/>
                  </a:lnTo>
                  <a:lnTo>
                    <a:pt x="1781238" y="799020"/>
                  </a:lnTo>
                  <a:lnTo>
                    <a:pt x="1779651" y="810260"/>
                  </a:lnTo>
                  <a:lnTo>
                    <a:pt x="1782597" y="821220"/>
                  </a:lnTo>
                  <a:lnTo>
                    <a:pt x="1789303" y="829906"/>
                  </a:lnTo>
                  <a:lnTo>
                    <a:pt x="1795907" y="833793"/>
                  </a:lnTo>
                  <a:lnTo>
                    <a:pt x="1797050" y="848233"/>
                  </a:lnTo>
                  <a:lnTo>
                    <a:pt x="1806321" y="888873"/>
                  </a:lnTo>
                  <a:lnTo>
                    <a:pt x="1826895" y="939292"/>
                  </a:lnTo>
                  <a:lnTo>
                    <a:pt x="1855470" y="985647"/>
                  </a:lnTo>
                  <a:lnTo>
                    <a:pt x="1890776" y="1026033"/>
                  </a:lnTo>
                  <a:lnTo>
                    <a:pt x="1931289" y="1059180"/>
                  </a:lnTo>
                  <a:lnTo>
                    <a:pt x="1964817" y="1078230"/>
                  </a:lnTo>
                  <a:lnTo>
                    <a:pt x="2011934" y="1094105"/>
                  </a:lnTo>
                  <a:lnTo>
                    <a:pt x="2059686" y="1098423"/>
                  </a:lnTo>
                  <a:lnTo>
                    <a:pt x="2069973" y="1099566"/>
                  </a:lnTo>
                  <a:lnTo>
                    <a:pt x="2110740" y="1110742"/>
                  </a:lnTo>
                  <a:lnTo>
                    <a:pt x="2150491" y="1131951"/>
                  </a:lnTo>
                  <a:lnTo>
                    <a:pt x="2187321" y="1161923"/>
                  </a:lnTo>
                  <a:lnTo>
                    <a:pt x="2219325" y="1198753"/>
                  </a:lnTo>
                  <a:lnTo>
                    <a:pt x="2245487" y="1241171"/>
                  </a:lnTo>
                  <a:lnTo>
                    <a:pt x="2260384" y="1276959"/>
                  </a:lnTo>
                  <a:lnTo>
                    <a:pt x="2270569" y="1275207"/>
                  </a:lnTo>
                  <a:lnTo>
                    <a:pt x="2283155" y="1273048"/>
                  </a:lnTo>
                  <a:lnTo>
                    <a:pt x="2288552" y="1272133"/>
                  </a:lnTo>
                  <a:close/>
                </a:path>
                <a:path w="3242309" h="1358900">
                  <a:moveTo>
                    <a:pt x="2317242" y="1267206"/>
                  </a:moveTo>
                  <a:lnTo>
                    <a:pt x="2288552" y="1272133"/>
                  </a:lnTo>
                  <a:lnTo>
                    <a:pt x="2260384" y="1276959"/>
                  </a:lnTo>
                  <a:lnTo>
                    <a:pt x="2232787" y="1281684"/>
                  </a:lnTo>
                  <a:lnTo>
                    <a:pt x="2289556" y="1358900"/>
                  </a:lnTo>
                  <a:lnTo>
                    <a:pt x="2309914" y="1291463"/>
                  </a:lnTo>
                  <a:lnTo>
                    <a:pt x="2317242" y="1267206"/>
                  </a:lnTo>
                  <a:close/>
                </a:path>
                <a:path w="3242309" h="1358900">
                  <a:moveTo>
                    <a:pt x="2555367" y="1272171"/>
                  </a:moveTo>
                  <a:lnTo>
                    <a:pt x="2553970" y="1266571"/>
                  </a:lnTo>
                  <a:lnTo>
                    <a:pt x="2553843" y="1265809"/>
                  </a:lnTo>
                  <a:lnTo>
                    <a:pt x="2553462" y="1265047"/>
                  </a:lnTo>
                  <a:lnTo>
                    <a:pt x="2534031" y="1226312"/>
                  </a:lnTo>
                  <a:lnTo>
                    <a:pt x="2500503" y="1180084"/>
                  </a:lnTo>
                  <a:lnTo>
                    <a:pt x="2459482" y="1139825"/>
                  </a:lnTo>
                  <a:lnTo>
                    <a:pt x="2412619" y="1107313"/>
                  </a:lnTo>
                  <a:lnTo>
                    <a:pt x="2374138" y="1088644"/>
                  </a:lnTo>
                  <a:lnTo>
                    <a:pt x="2333879" y="1075944"/>
                  </a:lnTo>
                  <a:lnTo>
                    <a:pt x="2292350" y="1069848"/>
                  </a:lnTo>
                  <a:lnTo>
                    <a:pt x="2266950" y="1069213"/>
                  </a:lnTo>
                  <a:lnTo>
                    <a:pt x="2254631" y="1067943"/>
                  </a:lnTo>
                  <a:lnTo>
                    <a:pt x="2205863" y="1056767"/>
                  </a:lnTo>
                  <a:lnTo>
                    <a:pt x="2170557" y="1041527"/>
                  </a:lnTo>
                  <a:lnTo>
                    <a:pt x="2137283" y="1021588"/>
                  </a:lnTo>
                  <a:lnTo>
                    <a:pt x="2096643" y="987933"/>
                  </a:lnTo>
                  <a:lnTo>
                    <a:pt x="2062353" y="948182"/>
                  </a:lnTo>
                  <a:lnTo>
                    <a:pt x="2041652" y="915162"/>
                  </a:lnTo>
                  <a:lnTo>
                    <a:pt x="2022221" y="868807"/>
                  </a:lnTo>
                  <a:lnTo>
                    <a:pt x="2015794" y="836930"/>
                  </a:lnTo>
                  <a:lnTo>
                    <a:pt x="2015236" y="831176"/>
                  </a:lnTo>
                  <a:lnTo>
                    <a:pt x="2020290" y="827227"/>
                  </a:lnTo>
                  <a:lnTo>
                    <a:pt x="2025738" y="817714"/>
                  </a:lnTo>
                  <a:lnTo>
                    <a:pt x="2027085" y="807085"/>
                  </a:lnTo>
                  <a:lnTo>
                    <a:pt x="2027174" y="806450"/>
                  </a:lnTo>
                  <a:lnTo>
                    <a:pt x="2024189" y="795528"/>
                  </a:lnTo>
                  <a:lnTo>
                    <a:pt x="2017458" y="786917"/>
                  </a:lnTo>
                  <a:lnTo>
                    <a:pt x="2007946" y="781469"/>
                  </a:lnTo>
                  <a:lnTo>
                    <a:pt x="1996694" y="780034"/>
                  </a:lnTo>
                  <a:lnTo>
                    <a:pt x="1985759" y="783018"/>
                  </a:lnTo>
                  <a:lnTo>
                    <a:pt x="1977148" y="789749"/>
                  </a:lnTo>
                  <a:lnTo>
                    <a:pt x="1971700" y="799261"/>
                  </a:lnTo>
                  <a:lnTo>
                    <a:pt x="1970278" y="810514"/>
                  </a:lnTo>
                  <a:lnTo>
                    <a:pt x="1973249" y="821448"/>
                  </a:lnTo>
                  <a:lnTo>
                    <a:pt x="1979993" y="830059"/>
                  </a:lnTo>
                  <a:lnTo>
                    <a:pt x="1986711" y="833920"/>
                  </a:lnTo>
                  <a:lnTo>
                    <a:pt x="1988058" y="848360"/>
                  </a:lnTo>
                  <a:lnTo>
                    <a:pt x="1998980" y="889381"/>
                  </a:lnTo>
                  <a:lnTo>
                    <a:pt x="2015998" y="927989"/>
                  </a:lnTo>
                  <a:lnTo>
                    <a:pt x="2038477" y="963930"/>
                  </a:lnTo>
                  <a:lnTo>
                    <a:pt x="2075815" y="1007491"/>
                  </a:lnTo>
                  <a:lnTo>
                    <a:pt x="2120011" y="1044321"/>
                  </a:lnTo>
                  <a:lnTo>
                    <a:pt x="2156841" y="1066673"/>
                  </a:lnTo>
                  <a:lnTo>
                    <a:pt x="2195957" y="1083564"/>
                  </a:lnTo>
                  <a:lnTo>
                    <a:pt x="2236597" y="1094232"/>
                  </a:lnTo>
                  <a:lnTo>
                    <a:pt x="2291461" y="1098423"/>
                  </a:lnTo>
                  <a:lnTo>
                    <a:pt x="2303653" y="1099566"/>
                  </a:lnTo>
                  <a:lnTo>
                    <a:pt x="2352167" y="1110996"/>
                  </a:lnTo>
                  <a:lnTo>
                    <a:pt x="2387473" y="1126236"/>
                  </a:lnTo>
                  <a:lnTo>
                    <a:pt x="2421255" y="1146556"/>
                  </a:lnTo>
                  <a:lnTo>
                    <a:pt x="2461641" y="1180338"/>
                  </a:lnTo>
                  <a:lnTo>
                    <a:pt x="2495804" y="1220216"/>
                  </a:lnTo>
                  <a:lnTo>
                    <a:pt x="2516251" y="1252982"/>
                  </a:lnTo>
                  <a:lnTo>
                    <a:pt x="2527325" y="1277759"/>
                  </a:lnTo>
                  <a:lnTo>
                    <a:pt x="2536926" y="1275842"/>
                  </a:lnTo>
                  <a:lnTo>
                    <a:pt x="2548394" y="1273556"/>
                  </a:lnTo>
                  <a:lnTo>
                    <a:pt x="2555367" y="1272171"/>
                  </a:lnTo>
                  <a:close/>
                </a:path>
                <a:path w="3242309" h="1358900">
                  <a:moveTo>
                    <a:pt x="2584069" y="1266444"/>
                  </a:moveTo>
                  <a:lnTo>
                    <a:pt x="2555367" y="1272171"/>
                  </a:lnTo>
                  <a:lnTo>
                    <a:pt x="2527325" y="1277759"/>
                  </a:lnTo>
                  <a:lnTo>
                    <a:pt x="2499995" y="1283208"/>
                  </a:lnTo>
                  <a:lnTo>
                    <a:pt x="2558796" y="1358900"/>
                  </a:lnTo>
                  <a:lnTo>
                    <a:pt x="2576982" y="1292352"/>
                  </a:lnTo>
                  <a:lnTo>
                    <a:pt x="2584069" y="1266444"/>
                  </a:lnTo>
                  <a:close/>
                </a:path>
                <a:path w="3242309" h="1358900">
                  <a:moveTo>
                    <a:pt x="2965704" y="386334"/>
                  </a:moveTo>
                  <a:lnTo>
                    <a:pt x="2579370" y="0"/>
                  </a:lnTo>
                  <a:lnTo>
                    <a:pt x="2579370" y="193167"/>
                  </a:lnTo>
                  <a:lnTo>
                    <a:pt x="0" y="193167"/>
                  </a:lnTo>
                  <a:lnTo>
                    <a:pt x="0" y="579513"/>
                  </a:lnTo>
                  <a:lnTo>
                    <a:pt x="2579370" y="579513"/>
                  </a:lnTo>
                  <a:lnTo>
                    <a:pt x="2579370" y="772668"/>
                  </a:lnTo>
                  <a:lnTo>
                    <a:pt x="2965704" y="386334"/>
                  </a:lnTo>
                  <a:close/>
                </a:path>
                <a:path w="3242309" h="1358900">
                  <a:moveTo>
                    <a:pt x="3241802" y="1263904"/>
                  </a:moveTo>
                  <a:lnTo>
                    <a:pt x="3213379" y="1273708"/>
                  </a:lnTo>
                  <a:lnTo>
                    <a:pt x="3197974" y="1279017"/>
                  </a:lnTo>
                  <a:lnTo>
                    <a:pt x="3206064" y="1276223"/>
                  </a:lnTo>
                  <a:lnTo>
                    <a:pt x="3213379" y="1273708"/>
                  </a:lnTo>
                  <a:lnTo>
                    <a:pt x="3208782" y="1263904"/>
                  </a:lnTo>
                  <a:lnTo>
                    <a:pt x="3172968" y="1223518"/>
                  </a:lnTo>
                  <a:lnTo>
                    <a:pt x="3130042" y="1188593"/>
                  </a:lnTo>
                  <a:lnTo>
                    <a:pt x="3097022" y="1167130"/>
                  </a:lnTo>
                  <a:lnTo>
                    <a:pt x="3060954" y="1147445"/>
                  </a:lnTo>
                  <a:lnTo>
                    <a:pt x="3022092" y="1129411"/>
                  </a:lnTo>
                  <a:lnTo>
                    <a:pt x="2959608" y="1106170"/>
                  </a:lnTo>
                  <a:lnTo>
                    <a:pt x="2915539" y="1093470"/>
                  </a:lnTo>
                  <a:lnTo>
                    <a:pt x="2870073" y="1083310"/>
                  </a:lnTo>
                  <a:lnTo>
                    <a:pt x="2823337" y="1075690"/>
                  </a:lnTo>
                  <a:lnTo>
                    <a:pt x="2775839" y="1071118"/>
                  </a:lnTo>
                  <a:lnTo>
                    <a:pt x="2705481" y="1069086"/>
                  </a:lnTo>
                  <a:lnTo>
                    <a:pt x="2682494" y="1067943"/>
                  </a:lnTo>
                  <a:lnTo>
                    <a:pt x="2636901" y="1063371"/>
                  </a:lnTo>
                  <a:lnTo>
                    <a:pt x="2591943" y="1056132"/>
                  </a:lnTo>
                  <a:lnTo>
                    <a:pt x="2548128" y="1046353"/>
                  </a:lnTo>
                  <a:lnTo>
                    <a:pt x="2505837" y="1034161"/>
                  </a:lnTo>
                  <a:lnTo>
                    <a:pt x="2465197" y="1019810"/>
                  </a:lnTo>
                  <a:lnTo>
                    <a:pt x="2426716" y="1003427"/>
                  </a:lnTo>
                  <a:lnTo>
                    <a:pt x="2391029" y="985393"/>
                  </a:lnTo>
                  <a:lnTo>
                    <a:pt x="2358263" y="965835"/>
                  </a:lnTo>
                  <a:lnTo>
                    <a:pt x="2315337" y="934085"/>
                  </a:lnTo>
                  <a:lnTo>
                    <a:pt x="2281555" y="900684"/>
                  </a:lnTo>
                  <a:lnTo>
                    <a:pt x="2257552" y="866267"/>
                  </a:lnTo>
                  <a:lnTo>
                    <a:pt x="2248039" y="844677"/>
                  </a:lnTo>
                  <a:lnTo>
                    <a:pt x="2247557" y="843445"/>
                  </a:lnTo>
                  <a:lnTo>
                    <a:pt x="2247328" y="842010"/>
                  </a:lnTo>
                  <a:lnTo>
                    <a:pt x="2246465" y="836803"/>
                  </a:lnTo>
                  <a:lnTo>
                    <a:pt x="2245334" y="829970"/>
                  </a:lnTo>
                  <a:lnTo>
                    <a:pt x="2249881" y="826020"/>
                  </a:lnTo>
                  <a:lnTo>
                    <a:pt x="2254821" y="816229"/>
                  </a:lnTo>
                  <a:lnTo>
                    <a:pt x="2255545" y="806196"/>
                  </a:lnTo>
                  <a:lnTo>
                    <a:pt x="2255647" y="804926"/>
                  </a:lnTo>
                  <a:lnTo>
                    <a:pt x="2252053" y="794181"/>
                  </a:lnTo>
                  <a:lnTo>
                    <a:pt x="2244852" y="785926"/>
                  </a:lnTo>
                  <a:lnTo>
                    <a:pt x="2235073" y="780986"/>
                  </a:lnTo>
                  <a:lnTo>
                    <a:pt x="2223770" y="780161"/>
                  </a:lnTo>
                  <a:lnTo>
                    <a:pt x="2213013" y="783755"/>
                  </a:lnTo>
                  <a:lnTo>
                    <a:pt x="2204758" y="790956"/>
                  </a:lnTo>
                  <a:lnTo>
                    <a:pt x="2199817" y="800735"/>
                  </a:lnTo>
                  <a:lnTo>
                    <a:pt x="2199005" y="812038"/>
                  </a:lnTo>
                  <a:lnTo>
                    <a:pt x="2202586" y="822794"/>
                  </a:lnTo>
                  <a:lnTo>
                    <a:pt x="2209800" y="831049"/>
                  </a:lnTo>
                  <a:lnTo>
                    <a:pt x="2217166" y="834783"/>
                  </a:lnTo>
                  <a:lnTo>
                    <a:pt x="2219579" y="849376"/>
                  </a:lnTo>
                  <a:lnTo>
                    <a:pt x="2219706" y="850392"/>
                  </a:lnTo>
                  <a:lnTo>
                    <a:pt x="2219960" y="851281"/>
                  </a:lnTo>
                  <a:lnTo>
                    <a:pt x="2220341" y="852170"/>
                  </a:lnTo>
                  <a:lnTo>
                    <a:pt x="2225167" y="864870"/>
                  </a:lnTo>
                  <a:lnTo>
                    <a:pt x="2248916" y="905510"/>
                  </a:lnTo>
                  <a:lnTo>
                    <a:pt x="2282952" y="943483"/>
                  </a:lnTo>
                  <a:lnTo>
                    <a:pt x="2326005" y="978408"/>
                  </a:lnTo>
                  <a:lnTo>
                    <a:pt x="2359152" y="999998"/>
                  </a:lnTo>
                  <a:lnTo>
                    <a:pt x="2395220" y="1019810"/>
                  </a:lnTo>
                  <a:lnTo>
                    <a:pt x="2434082" y="1037844"/>
                  </a:lnTo>
                  <a:lnTo>
                    <a:pt x="2496312" y="1061085"/>
                  </a:lnTo>
                  <a:lnTo>
                    <a:pt x="2526944" y="1070178"/>
                  </a:lnTo>
                  <a:lnTo>
                    <a:pt x="2522093" y="1069848"/>
                  </a:lnTo>
                  <a:lnTo>
                    <a:pt x="2468499" y="1067943"/>
                  </a:lnTo>
                  <a:lnTo>
                    <a:pt x="2415921" y="1060196"/>
                  </a:lnTo>
                  <a:lnTo>
                    <a:pt x="2364994" y="1046607"/>
                  </a:lnTo>
                  <a:lnTo>
                    <a:pt x="2301113" y="1020445"/>
                  </a:lnTo>
                  <a:lnTo>
                    <a:pt x="2257044" y="995299"/>
                  </a:lnTo>
                  <a:lnTo>
                    <a:pt x="2218182" y="966978"/>
                  </a:lnTo>
                  <a:lnTo>
                    <a:pt x="2185035" y="935355"/>
                  </a:lnTo>
                  <a:lnTo>
                    <a:pt x="2158746" y="902081"/>
                  </a:lnTo>
                  <a:lnTo>
                    <a:pt x="2139950" y="867410"/>
                  </a:lnTo>
                  <a:lnTo>
                    <a:pt x="2132342" y="845185"/>
                  </a:lnTo>
                  <a:lnTo>
                    <a:pt x="2132088" y="844372"/>
                  </a:lnTo>
                  <a:lnTo>
                    <a:pt x="2131923" y="843026"/>
                  </a:lnTo>
                  <a:lnTo>
                    <a:pt x="2131136" y="836930"/>
                  </a:lnTo>
                  <a:lnTo>
                    <a:pt x="2130310" y="830592"/>
                  </a:lnTo>
                  <a:lnTo>
                    <a:pt x="2126678" y="833602"/>
                  </a:lnTo>
                  <a:lnTo>
                    <a:pt x="2130298" y="830592"/>
                  </a:lnTo>
                  <a:lnTo>
                    <a:pt x="2135124" y="826604"/>
                  </a:lnTo>
                  <a:lnTo>
                    <a:pt x="2140318" y="816952"/>
                  </a:lnTo>
                  <a:lnTo>
                    <a:pt x="2141359" y="806704"/>
                  </a:lnTo>
                  <a:lnTo>
                    <a:pt x="2141474" y="805688"/>
                  </a:lnTo>
                  <a:lnTo>
                    <a:pt x="2138134" y="794829"/>
                  </a:lnTo>
                  <a:lnTo>
                    <a:pt x="2131136" y="786384"/>
                  </a:lnTo>
                  <a:lnTo>
                    <a:pt x="2121484" y="781189"/>
                  </a:lnTo>
                  <a:lnTo>
                    <a:pt x="2110232" y="780034"/>
                  </a:lnTo>
                  <a:lnTo>
                    <a:pt x="2099360" y="783374"/>
                  </a:lnTo>
                  <a:lnTo>
                    <a:pt x="2090928" y="790371"/>
                  </a:lnTo>
                  <a:lnTo>
                    <a:pt x="2085721" y="800023"/>
                  </a:lnTo>
                  <a:lnTo>
                    <a:pt x="2084578" y="811276"/>
                  </a:lnTo>
                  <a:lnTo>
                    <a:pt x="2087905" y="822147"/>
                  </a:lnTo>
                  <a:lnTo>
                    <a:pt x="2094915" y="830592"/>
                  </a:lnTo>
                  <a:lnTo>
                    <a:pt x="2101888" y="834351"/>
                  </a:lnTo>
                  <a:lnTo>
                    <a:pt x="2103755" y="848868"/>
                  </a:lnTo>
                  <a:lnTo>
                    <a:pt x="2104009" y="850392"/>
                  </a:lnTo>
                  <a:lnTo>
                    <a:pt x="2104263" y="851154"/>
                  </a:lnTo>
                  <a:lnTo>
                    <a:pt x="2108073" y="863854"/>
                  </a:lnTo>
                  <a:lnTo>
                    <a:pt x="2126488" y="904113"/>
                  </a:lnTo>
                  <a:lnTo>
                    <a:pt x="2153031" y="942213"/>
                  </a:lnTo>
                  <a:lnTo>
                    <a:pt x="2186813" y="977392"/>
                  </a:lnTo>
                  <a:lnTo>
                    <a:pt x="2226564" y="1009269"/>
                  </a:lnTo>
                  <a:lnTo>
                    <a:pt x="2287270" y="1045464"/>
                  </a:lnTo>
                  <a:lnTo>
                    <a:pt x="2337943" y="1067435"/>
                  </a:lnTo>
                  <a:lnTo>
                    <a:pt x="2391283" y="1083945"/>
                  </a:lnTo>
                  <a:lnTo>
                    <a:pt x="2446655" y="1094359"/>
                  </a:lnTo>
                  <a:lnTo>
                    <a:pt x="2521585" y="1098423"/>
                  </a:lnTo>
                  <a:lnTo>
                    <a:pt x="2539111" y="1099566"/>
                  </a:lnTo>
                  <a:lnTo>
                    <a:pt x="2591689" y="1107313"/>
                  </a:lnTo>
                  <a:lnTo>
                    <a:pt x="2642743" y="1121029"/>
                  </a:lnTo>
                  <a:lnTo>
                    <a:pt x="2706878" y="1147572"/>
                  </a:lnTo>
                  <a:lnTo>
                    <a:pt x="2750439" y="1172337"/>
                  </a:lnTo>
                  <a:lnTo>
                    <a:pt x="2789301" y="1201039"/>
                  </a:lnTo>
                  <a:lnTo>
                    <a:pt x="2822448" y="1232535"/>
                  </a:lnTo>
                  <a:lnTo>
                    <a:pt x="2848737" y="1266063"/>
                  </a:lnTo>
                  <a:lnTo>
                    <a:pt x="2856522" y="1280350"/>
                  </a:lnTo>
                  <a:lnTo>
                    <a:pt x="2829941" y="1287653"/>
                  </a:lnTo>
                  <a:lnTo>
                    <a:pt x="2893949" y="1358900"/>
                  </a:lnTo>
                  <a:lnTo>
                    <a:pt x="2906661" y="1294892"/>
                  </a:lnTo>
                  <a:lnTo>
                    <a:pt x="2912618" y="1264920"/>
                  </a:lnTo>
                  <a:lnTo>
                    <a:pt x="2884030" y="1272781"/>
                  </a:lnTo>
                  <a:lnTo>
                    <a:pt x="2881376" y="1265301"/>
                  </a:lnTo>
                  <a:lnTo>
                    <a:pt x="2881122" y="1264285"/>
                  </a:lnTo>
                  <a:lnTo>
                    <a:pt x="2880106" y="1262507"/>
                  </a:lnTo>
                  <a:lnTo>
                    <a:pt x="2853563" y="1224788"/>
                  </a:lnTo>
                  <a:lnTo>
                    <a:pt x="2819781" y="1189736"/>
                  </a:lnTo>
                  <a:lnTo>
                    <a:pt x="2780030" y="1157986"/>
                  </a:lnTo>
                  <a:lnTo>
                    <a:pt x="2718689" y="1121537"/>
                  </a:lnTo>
                  <a:lnTo>
                    <a:pt x="2668651" y="1099947"/>
                  </a:lnTo>
                  <a:lnTo>
                    <a:pt x="2651734" y="1093952"/>
                  </a:lnTo>
                  <a:lnTo>
                    <a:pt x="2656332" y="1094486"/>
                  </a:lnTo>
                  <a:lnTo>
                    <a:pt x="2680081" y="1096391"/>
                  </a:lnTo>
                  <a:lnTo>
                    <a:pt x="2703957" y="1097661"/>
                  </a:lnTo>
                  <a:lnTo>
                    <a:pt x="2751455" y="1098423"/>
                  </a:lnTo>
                  <a:lnTo>
                    <a:pt x="2774315" y="1099693"/>
                  </a:lnTo>
                  <a:lnTo>
                    <a:pt x="2820035" y="1104138"/>
                  </a:lnTo>
                  <a:lnTo>
                    <a:pt x="2864993" y="1111377"/>
                  </a:lnTo>
                  <a:lnTo>
                    <a:pt x="2908808" y="1121283"/>
                  </a:lnTo>
                  <a:lnTo>
                    <a:pt x="2951226" y="1133475"/>
                  </a:lnTo>
                  <a:lnTo>
                    <a:pt x="2992120" y="1147953"/>
                  </a:lnTo>
                  <a:lnTo>
                    <a:pt x="3030220" y="1164209"/>
                  </a:lnTo>
                  <a:lnTo>
                    <a:pt x="3066034" y="1182370"/>
                  </a:lnTo>
                  <a:lnTo>
                    <a:pt x="3114040" y="1212342"/>
                  </a:lnTo>
                  <a:lnTo>
                    <a:pt x="3153918" y="1244854"/>
                  </a:lnTo>
                  <a:lnTo>
                    <a:pt x="3183534" y="1277620"/>
                  </a:lnTo>
                  <a:lnTo>
                    <a:pt x="3186163" y="1283093"/>
                  </a:lnTo>
                  <a:lnTo>
                    <a:pt x="3160776" y="1291844"/>
                  </a:lnTo>
                  <a:lnTo>
                    <a:pt x="3229102" y="1358900"/>
                  </a:lnTo>
                  <a:lnTo>
                    <a:pt x="3237319" y="1297432"/>
                  </a:lnTo>
                  <a:lnTo>
                    <a:pt x="3241802" y="1263904"/>
                  </a:lnTo>
                  <a:close/>
                </a:path>
              </a:pathLst>
            </a:custGeom>
            <a:solidFill>
              <a:srgbClr val="EE3D42"/>
            </a:solidFill>
          </p:spPr>
          <p:txBody>
            <a:bodyPr wrap="square" lIns="0" tIns="0" rIns="0" bIns="0" rtlCol="0"/>
            <a:lstStyle/>
            <a:p>
              <a:endParaRPr>
                <a:solidFill>
                  <a:prstClr val="black"/>
                </a:solidFill>
              </a:endParaRPr>
            </a:p>
          </p:txBody>
        </p:sp>
        <p:sp>
          <p:nvSpPr>
            <p:cNvPr id="32" name="object 19"/>
            <p:cNvSpPr txBox="1"/>
            <p:nvPr/>
          </p:nvSpPr>
          <p:spPr>
            <a:xfrm>
              <a:off x="6138417" y="1436370"/>
              <a:ext cx="1704975" cy="391160"/>
            </a:xfrm>
            <a:prstGeom prst="rect">
              <a:avLst/>
            </a:prstGeom>
          </p:spPr>
          <p:txBody>
            <a:bodyPr vert="horz" wrap="square" lIns="0" tIns="12700" rIns="0" bIns="0" rtlCol="0">
              <a:spAutoFit/>
            </a:bodyPr>
            <a:lstStyle/>
            <a:p>
              <a:pPr marL="12700">
                <a:spcBef>
                  <a:spcPts val="100"/>
                </a:spcBef>
              </a:pPr>
              <a:r>
                <a:rPr b="1" i="1" spc="-220" dirty="0">
                  <a:solidFill>
                    <a:srgbClr val="FFFFFF"/>
                  </a:solidFill>
                  <a:latin typeface="Book Antiqua"/>
                  <a:cs typeface="Book Antiqua"/>
                </a:rPr>
                <a:t>Scan</a:t>
              </a:r>
              <a:r>
                <a:rPr b="1" i="1" spc="-204" dirty="0">
                  <a:solidFill>
                    <a:srgbClr val="FFFFFF"/>
                  </a:solidFill>
                  <a:latin typeface="Book Antiqua"/>
                  <a:cs typeface="Book Antiqua"/>
                </a:rPr>
                <a:t> </a:t>
              </a:r>
              <a:r>
                <a:rPr b="1" i="1" spc="-180" dirty="0">
                  <a:solidFill>
                    <a:srgbClr val="FFFFFF"/>
                  </a:solidFill>
                  <a:latin typeface="Book Antiqua"/>
                  <a:cs typeface="Book Antiqua"/>
                </a:rPr>
                <a:t>Direction</a:t>
              </a:r>
              <a:endParaRPr>
                <a:solidFill>
                  <a:prstClr val="black"/>
                </a:solidFill>
                <a:latin typeface="Book Antiqua"/>
                <a:cs typeface="Book Antiqua"/>
              </a:endParaRPr>
            </a:p>
          </p:txBody>
        </p:sp>
      </p:grpSp>
      <p:sp>
        <p:nvSpPr>
          <p:cNvPr id="22" name="矩形 21">
            <a:extLst>
              <a:ext uri="{FF2B5EF4-FFF2-40B4-BE49-F238E27FC236}">
                <a16:creationId xmlns:a16="http://schemas.microsoft.com/office/drawing/2014/main" id="{5AB03A1C-BF51-484C-A995-A0C929911019}"/>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11994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9"/>
            <a:ext cx="8229600" cy="613091"/>
          </a:xfrm>
        </p:spPr>
        <p:txBody>
          <a:bodyPr>
            <a:normAutofit fontScale="90000"/>
          </a:bodyPr>
          <a:lstStyle/>
          <a:p>
            <a:r>
              <a:rPr kumimoji="1" lang="zh-CN" altLang="en-US" dirty="0"/>
              <a:t>索引扫描页面排序（</a:t>
            </a:r>
            <a:r>
              <a:rPr kumimoji="1" lang="en-US" altLang="zh-CN" dirty="0"/>
              <a:t>Index</a:t>
            </a:r>
            <a:r>
              <a:rPr kumimoji="1" lang="zh-CN" altLang="en-US" dirty="0"/>
              <a:t> </a:t>
            </a:r>
            <a:r>
              <a:rPr kumimoji="1" lang="en-US" altLang="zh-CN" dirty="0"/>
              <a:t>Scan</a:t>
            </a:r>
            <a:r>
              <a:rPr kumimoji="1" lang="zh-CN" altLang="en-US" dirty="0"/>
              <a:t> </a:t>
            </a:r>
            <a:r>
              <a:rPr kumimoji="1" lang="en-US" altLang="zh-CN" dirty="0"/>
              <a:t>Page</a:t>
            </a:r>
            <a:r>
              <a:rPr kumimoji="1" lang="zh-CN" altLang="en-US" dirty="0"/>
              <a:t> </a:t>
            </a:r>
            <a:r>
              <a:rPr kumimoji="1" lang="en-US" altLang="zh-CN" dirty="0"/>
              <a:t>Sorting</a:t>
            </a:r>
            <a:r>
              <a:rPr kumimoji="1" lang="zh-CN" altLang="en-US" dirty="0"/>
              <a:t>）</a:t>
            </a:r>
          </a:p>
        </p:txBody>
      </p:sp>
      <p:sp>
        <p:nvSpPr>
          <p:cNvPr id="2" name="内容占位符 1"/>
          <p:cNvSpPr>
            <a:spLocks noGrp="1"/>
          </p:cNvSpPr>
          <p:nvPr>
            <p:ph idx="1"/>
          </p:nvPr>
        </p:nvSpPr>
        <p:spPr>
          <a:xfrm>
            <a:off x="457200" y="2308623"/>
            <a:ext cx="4571238" cy="3292078"/>
          </a:xfrm>
        </p:spPr>
        <p:txBody>
          <a:bodyPr/>
          <a:lstStyle/>
          <a:p>
            <a:pPr marL="0" indent="0">
              <a:lnSpc>
                <a:spcPct val="150000"/>
              </a:lnSpc>
              <a:spcBef>
                <a:spcPts val="1032"/>
              </a:spcBef>
              <a:buNone/>
            </a:pPr>
            <a:r>
              <a:rPr kumimoji="1" lang="zh-CN" altLang="en-US" sz="2400" dirty="0"/>
              <a:t>       在非聚集索引中按照元组出现的顺序</a:t>
            </a:r>
            <a:r>
              <a:rPr lang="zh-CN" altLang="en-US" sz="2400" dirty="0"/>
              <a:t>检索元组</a:t>
            </a:r>
            <a:r>
              <a:rPr kumimoji="1" lang="zh-CN" altLang="en-US" sz="2400" dirty="0"/>
              <a:t>是十分低效的。</a:t>
            </a:r>
            <a:endParaRPr kumimoji="1" lang="en-US" altLang="zh-CN" sz="2400" dirty="0"/>
          </a:p>
          <a:p>
            <a:pPr marL="0" indent="0">
              <a:lnSpc>
                <a:spcPct val="150000"/>
              </a:lnSpc>
              <a:spcBef>
                <a:spcPts val="1032"/>
              </a:spcBef>
              <a:buNone/>
            </a:pPr>
            <a:r>
              <a:rPr lang="zh-CN" altLang="en-US" sz="2400" b="1" dirty="0">
                <a:latin typeface="微软雅黑" panose="020B0503020204020204" pitchFamily="34" charset="-122"/>
                <a:ea typeface="微软雅黑" panose="020B0503020204020204" pitchFamily="34" charset="-122"/>
              </a:rPr>
              <a:t>优化措施：</a:t>
            </a:r>
            <a:endParaRPr lang="en-US" altLang="zh-CN" sz="2400" b="1" dirty="0">
              <a:latin typeface="微软雅黑" panose="020B0503020204020204" pitchFamily="34" charset="-122"/>
              <a:ea typeface="微软雅黑" panose="020B0503020204020204" pitchFamily="34" charset="-122"/>
            </a:endParaRPr>
          </a:p>
          <a:p>
            <a:pPr marL="0" indent="0">
              <a:lnSpc>
                <a:spcPct val="150000"/>
              </a:lnSpc>
              <a:spcBef>
                <a:spcPts val="1032"/>
              </a:spcBef>
              <a:buNone/>
            </a:pPr>
            <a:r>
              <a:rPr lang="en-US" altLang="zh-CN" sz="2400" dirty="0"/>
              <a:t>       DBMS</a:t>
            </a:r>
            <a:r>
              <a:rPr lang="zh-CN" altLang="en-US" sz="2400" dirty="0"/>
              <a:t>可以</a:t>
            </a:r>
            <a:r>
              <a:rPr lang="zh-CN" altLang="en-US" sz="2400" dirty="0">
                <a:solidFill>
                  <a:srgbClr val="FF0000"/>
                </a:solidFill>
              </a:rPr>
              <a:t>先找出所需要的所有元组（ “</a:t>
            </a:r>
            <a:r>
              <a:rPr lang="en-US" altLang="zh-CN" sz="2400" dirty="0">
                <a:solidFill>
                  <a:srgbClr val="FF0000"/>
                </a:solidFill>
              </a:rPr>
              <a:t>ID</a:t>
            </a:r>
            <a:r>
              <a:rPr lang="zh-CN" altLang="en-US" sz="2400" dirty="0">
                <a:solidFill>
                  <a:srgbClr val="FF0000"/>
                </a:solidFill>
              </a:rPr>
              <a:t>” ），</a:t>
            </a:r>
            <a:r>
              <a:rPr lang="zh-CN" altLang="en-US" sz="2400" dirty="0"/>
              <a:t>然后根据其</a:t>
            </a:r>
            <a:r>
              <a:rPr lang="zh-CN" altLang="en-US" sz="2400" dirty="0">
                <a:solidFill>
                  <a:srgbClr val="FF0000"/>
                </a:solidFill>
              </a:rPr>
              <a:t>页</a:t>
            </a:r>
            <a:r>
              <a:rPr lang="en-US" altLang="zh-CN" sz="2400" dirty="0">
                <a:solidFill>
                  <a:srgbClr val="FF0000"/>
                </a:solidFill>
              </a:rPr>
              <a:t>ID</a:t>
            </a:r>
            <a:r>
              <a:rPr lang="zh-CN" altLang="en-US" sz="2400" dirty="0"/>
              <a:t>对元组进行排序。</a:t>
            </a:r>
            <a:endParaRPr kumimoji="1" lang="zh-CN" altLang="en-US"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66</a:t>
            </a:fld>
            <a:endParaRPr lang="zh-CN" altLang="en-US">
              <a:solidFill>
                <a:srgbClr val="04617B">
                  <a:shade val="90000"/>
                </a:srgbClr>
              </a:solidFill>
            </a:endParaRPr>
          </a:p>
        </p:txBody>
      </p:sp>
      <p:grpSp>
        <p:nvGrpSpPr>
          <p:cNvPr id="6" name="object 2"/>
          <p:cNvGrpSpPr/>
          <p:nvPr/>
        </p:nvGrpSpPr>
        <p:grpSpPr>
          <a:xfrm>
            <a:off x="1828801" y="1829561"/>
            <a:ext cx="6741159" cy="838200"/>
            <a:chOff x="1828800" y="972311"/>
            <a:chExt cx="6741159" cy="838200"/>
          </a:xfrm>
        </p:grpSpPr>
        <p:sp>
          <p:nvSpPr>
            <p:cNvPr id="7" name="object 3"/>
            <p:cNvSpPr/>
            <p:nvPr/>
          </p:nvSpPr>
          <p:spPr>
            <a:xfrm>
              <a:off x="6287261" y="1049273"/>
              <a:ext cx="1600200" cy="628015"/>
            </a:xfrm>
            <a:custGeom>
              <a:avLst/>
              <a:gdLst/>
              <a:ahLst/>
              <a:cxnLst/>
              <a:rect l="l" t="t" r="r" b="b"/>
              <a:pathLst>
                <a:path w="1600200" h="628014">
                  <a:moveTo>
                    <a:pt x="800099" y="0"/>
                  </a:moveTo>
                  <a:lnTo>
                    <a:pt x="0" y="627888"/>
                  </a:lnTo>
                  <a:lnTo>
                    <a:pt x="1600199" y="627888"/>
                  </a:lnTo>
                  <a:lnTo>
                    <a:pt x="800099" y="0"/>
                  </a:lnTo>
                  <a:close/>
                </a:path>
              </a:pathLst>
            </a:custGeom>
            <a:solidFill>
              <a:srgbClr val="F1F1F1"/>
            </a:solidFill>
          </p:spPr>
          <p:txBody>
            <a:bodyPr wrap="square" lIns="0" tIns="0" rIns="0" bIns="0" rtlCol="0"/>
            <a:lstStyle/>
            <a:p>
              <a:endParaRPr>
                <a:solidFill>
                  <a:prstClr val="black"/>
                </a:solidFill>
              </a:endParaRPr>
            </a:p>
          </p:txBody>
        </p:sp>
        <p:sp>
          <p:nvSpPr>
            <p:cNvPr id="8" name="object 4"/>
            <p:cNvSpPr/>
            <p:nvPr/>
          </p:nvSpPr>
          <p:spPr>
            <a:xfrm>
              <a:off x="6287261" y="1049273"/>
              <a:ext cx="1600200" cy="628015"/>
            </a:xfrm>
            <a:custGeom>
              <a:avLst/>
              <a:gdLst/>
              <a:ahLst/>
              <a:cxnLst/>
              <a:rect l="l" t="t" r="r" b="b"/>
              <a:pathLst>
                <a:path w="1600200" h="628014">
                  <a:moveTo>
                    <a:pt x="0" y="627888"/>
                  </a:moveTo>
                  <a:lnTo>
                    <a:pt x="800099" y="0"/>
                  </a:lnTo>
                  <a:lnTo>
                    <a:pt x="1600199" y="627888"/>
                  </a:lnTo>
                  <a:lnTo>
                    <a:pt x="0" y="627888"/>
                  </a:lnTo>
                  <a:close/>
                </a:path>
              </a:pathLst>
            </a:custGeom>
            <a:ln w="28574">
              <a:solidFill>
                <a:srgbClr val="636363"/>
              </a:solidFill>
            </a:ln>
          </p:spPr>
          <p:txBody>
            <a:bodyPr wrap="square" lIns="0" tIns="0" rIns="0" bIns="0" rtlCol="0"/>
            <a:lstStyle/>
            <a:p>
              <a:endParaRPr>
                <a:solidFill>
                  <a:prstClr val="black"/>
                </a:solidFill>
              </a:endParaRPr>
            </a:p>
          </p:txBody>
        </p:sp>
        <p:pic>
          <p:nvPicPr>
            <p:cNvPr id="9" name="object 5"/>
            <p:cNvPicPr/>
            <p:nvPr/>
          </p:nvPicPr>
          <p:blipFill>
            <a:blip r:embed="rId2" cstate="print"/>
            <a:stretch>
              <a:fillRect/>
            </a:stretch>
          </p:blipFill>
          <p:spPr>
            <a:xfrm>
              <a:off x="6277736" y="1676780"/>
              <a:ext cx="361949" cy="133350"/>
            </a:xfrm>
            <a:prstGeom prst="rect">
              <a:avLst/>
            </a:prstGeom>
          </p:spPr>
        </p:pic>
        <p:pic>
          <p:nvPicPr>
            <p:cNvPr id="10" name="object 6"/>
            <p:cNvPicPr/>
            <p:nvPr/>
          </p:nvPicPr>
          <p:blipFill>
            <a:blip r:embed="rId2" cstate="print"/>
            <a:stretch>
              <a:fillRect/>
            </a:stretch>
          </p:blipFill>
          <p:spPr>
            <a:xfrm>
              <a:off x="6696836" y="1676780"/>
              <a:ext cx="361950" cy="133350"/>
            </a:xfrm>
            <a:prstGeom prst="rect">
              <a:avLst/>
            </a:prstGeom>
          </p:spPr>
        </p:pic>
        <p:pic>
          <p:nvPicPr>
            <p:cNvPr id="11" name="object 7"/>
            <p:cNvPicPr/>
            <p:nvPr/>
          </p:nvPicPr>
          <p:blipFill>
            <a:blip r:embed="rId2" cstate="print"/>
            <a:stretch>
              <a:fillRect/>
            </a:stretch>
          </p:blipFill>
          <p:spPr>
            <a:xfrm>
              <a:off x="7115936" y="1676780"/>
              <a:ext cx="361950" cy="133350"/>
            </a:xfrm>
            <a:prstGeom prst="rect">
              <a:avLst/>
            </a:prstGeom>
          </p:spPr>
        </p:pic>
        <p:pic>
          <p:nvPicPr>
            <p:cNvPr id="12" name="object 8"/>
            <p:cNvPicPr/>
            <p:nvPr/>
          </p:nvPicPr>
          <p:blipFill>
            <a:blip r:embed="rId2" cstate="print"/>
            <a:stretch>
              <a:fillRect/>
            </a:stretch>
          </p:blipFill>
          <p:spPr>
            <a:xfrm>
              <a:off x="7535036" y="1676780"/>
              <a:ext cx="361950" cy="133350"/>
            </a:xfrm>
            <a:prstGeom prst="rect">
              <a:avLst/>
            </a:prstGeom>
          </p:spPr>
        </p:pic>
        <p:sp>
          <p:nvSpPr>
            <p:cNvPr id="13" name="object 9"/>
            <p:cNvSpPr/>
            <p:nvPr/>
          </p:nvSpPr>
          <p:spPr>
            <a:xfrm>
              <a:off x="5603747" y="972311"/>
              <a:ext cx="2966085" cy="772795"/>
            </a:xfrm>
            <a:custGeom>
              <a:avLst/>
              <a:gdLst/>
              <a:ahLst/>
              <a:cxnLst/>
              <a:rect l="l" t="t" r="r" b="b"/>
              <a:pathLst>
                <a:path w="2966084" h="772794">
                  <a:moveTo>
                    <a:pt x="2579370" y="0"/>
                  </a:moveTo>
                  <a:lnTo>
                    <a:pt x="2579370" y="193166"/>
                  </a:lnTo>
                  <a:lnTo>
                    <a:pt x="0" y="193166"/>
                  </a:lnTo>
                  <a:lnTo>
                    <a:pt x="0" y="579501"/>
                  </a:lnTo>
                  <a:lnTo>
                    <a:pt x="2579370" y="579501"/>
                  </a:lnTo>
                  <a:lnTo>
                    <a:pt x="2579370" y="772667"/>
                  </a:lnTo>
                  <a:lnTo>
                    <a:pt x="2965704" y="386334"/>
                  </a:lnTo>
                  <a:lnTo>
                    <a:pt x="2579370" y="0"/>
                  </a:lnTo>
                  <a:close/>
                </a:path>
              </a:pathLst>
            </a:custGeom>
            <a:solidFill>
              <a:srgbClr val="EE3D42"/>
            </a:solidFill>
          </p:spPr>
          <p:txBody>
            <a:bodyPr wrap="square" lIns="0" tIns="0" rIns="0" bIns="0" rtlCol="0"/>
            <a:lstStyle/>
            <a:p>
              <a:endParaRPr>
                <a:solidFill>
                  <a:prstClr val="black"/>
                </a:solidFill>
              </a:endParaRPr>
            </a:p>
          </p:txBody>
        </p:sp>
      </p:grpSp>
      <p:sp>
        <p:nvSpPr>
          <p:cNvPr id="14" name="object 13"/>
          <p:cNvSpPr/>
          <p:nvPr/>
        </p:nvSpPr>
        <p:spPr>
          <a:xfrm>
            <a:off x="5258561" y="2933700"/>
            <a:ext cx="3657600" cy="0"/>
          </a:xfrm>
          <a:custGeom>
            <a:avLst/>
            <a:gdLst/>
            <a:ahLst/>
            <a:cxnLst/>
            <a:rect l="l" t="t" r="r" b="b"/>
            <a:pathLst>
              <a:path w="3657600">
                <a:moveTo>
                  <a:pt x="0" y="0"/>
                </a:moveTo>
                <a:lnTo>
                  <a:pt x="3657599" y="0"/>
                </a:lnTo>
              </a:path>
            </a:pathLst>
          </a:custGeom>
          <a:ln w="34925">
            <a:solidFill>
              <a:srgbClr val="464766"/>
            </a:solidFill>
            <a:prstDash val="dash"/>
          </a:ln>
        </p:spPr>
        <p:txBody>
          <a:bodyPr wrap="square" lIns="0" tIns="0" rIns="0" bIns="0" rtlCol="0"/>
          <a:lstStyle/>
          <a:p>
            <a:endParaRPr>
              <a:solidFill>
                <a:prstClr val="black"/>
              </a:solidFill>
            </a:endParaRPr>
          </a:p>
        </p:txBody>
      </p:sp>
      <p:sp>
        <p:nvSpPr>
          <p:cNvPr id="15" name="object 14"/>
          <p:cNvSpPr txBox="1"/>
          <p:nvPr/>
        </p:nvSpPr>
        <p:spPr>
          <a:xfrm>
            <a:off x="5258561" y="3208021"/>
            <a:ext cx="838200" cy="380873"/>
          </a:xfrm>
          <a:prstGeom prst="rect">
            <a:avLst/>
          </a:prstGeom>
          <a:solidFill>
            <a:srgbClr val="2C6BD7"/>
          </a:solidFill>
          <a:ln w="25400">
            <a:solidFill>
              <a:srgbClr val="636363"/>
            </a:solidFill>
          </a:ln>
        </p:spPr>
        <p:txBody>
          <a:bodyPr vert="horz" wrap="square" lIns="0" tIns="72390" rIns="0" bIns="0" rtlCol="0">
            <a:spAutoFit/>
          </a:bodyPr>
          <a:lstStyle/>
          <a:p>
            <a:pPr marL="228600">
              <a:spcBef>
                <a:spcPts val="570"/>
              </a:spcBef>
            </a:pPr>
            <a:r>
              <a:rPr sz="2000" b="1" spc="-170" dirty="0">
                <a:solidFill>
                  <a:srgbClr val="FFFFFF"/>
                </a:solidFill>
                <a:latin typeface="Trebuchet MS"/>
                <a:cs typeface="Trebuchet MS"/>
              </a:rPr>
              <a:t>101</a:t>
            </a:r>
            <a:endParaRPr sz="2000">
              <a:solidFill>
                <a:prstClr val="black"/>
              </a:solidFill>
              <a:latin typeface="Trebuchet MS"/>
              <a:cs typeface="Trebuchet MS"/>
            </a:endParaRPr>
          </a:p>
        </p:txBody>
      </p:sp>
      <p:sp>
        <p:nvSpPr>
          <p:cNvPr id="16" name="object 15"/>
          <p:cNvSpPr txBox="1"/>
          <p:nvPr/>
        </p:nvSpPr>
        <p:spPr>
          <a:xfrm>
            <a:off x="6198870" y="3208021"/>
            <a:ext cx="838200" cy="380873"/>
          </a:xfrm>
          <a:prstGeom prst="rect">
            <a:avLst/>
          </a:prstGeom>
          <a:solidFill>
            <a:srgbClr val="2C6BD7"/>
          </a:solidFill>
          <a:ln w="25400">
            <a:solidFill>
              <a:srgbClr val="636363"/>
            </a:solidFill>
          </a:ln>
        </p:spPr>
        <p:txBody>
          <a:bodyPr vert="horz" wrap="square" lIns="0" tIns="72390" rIns="0" bIns="0" rtlCol="0">
            <a:spAutoFit/>
          </a:bodyPr>
          <a:lstStyle/>
          <a:p>
            <a:pPr marL="228600">
              <a:spcBef>
                <a:spcPts val="570"/>
              </a:spcBef>
            </a:pPr>
            <a:r>
              <a:rPr sz="2000" b="1" spc="-170" dirty="0">
                <a:solidFill>
                  <a:srgbClr val="FFFFFF"/>
                </a:solidFill>
                <a:latin typeface="Trebuchet MS"/>
                <a:cs typeface="Trebuchet MS"/>
              </a:rPr>
              <a:t>102</a:t>
            </a:r>
            <a:endParaRPr sz="2000">
              <a:solidFill>
                <a:prstClr val="black"/>
              </a:solidFill>
              <a:latin typeface="Trebuchet MS"/>
              <a:cs typeface="Trebuchet MS"/>
            </a:endParaRPr>
          </a:p>
        </p:txBody>
      </p:sp>
      <p:sp>
        <p:nvSpPr>
          <p:cNvPr id="17" name="object 16"/>
          <p:cNvSpPr txBox="1"/>
          <p:nvPr/>
        </p:nvSpPr>
        <p:spPr>
          <a:xfrm>
            <a:off x="7137654" y="3208021"/>
            <a:ext cx="838200" cy="380873"/>
          </a:xfrm>
          <a:prstGeom prst="rect">
            <a:avLst/>
          </a:prstGeom>
          <a:solidFill>
            <a:srgbClr val="2C6BD7"/>
          </a:solidFill>
          <a:ln w="25400">
            <a:solidFill>
              <a:srgbClr val="636363"/>
            </a:solidFill>
          </a:ln>
        </p:spPr>
        <p:txBody>
          <a:bodyPr vert="horz" wrap="square" lIns="0" tIns="72390" rIns="0" bIns="0" rtlCol="0">
            <a:spAutoFit/>
          </a:bodyPr>
          <a:lstStyle/>
          <a:p>
            <a:pPr marL="229870">
              <a:spcBef>
                <a:spcPts val="570"/>
              </a:spcBef>
            </a:pPr>
            <a:r>
              <a:rPr sz="2000" b="1" spc="-170" dirty="0">
                <a:solidFill>
                  <a:srgbClr val="FFFFFF"/>
                </a:solidFill>
                <a:latin typeface="Trebuchet MS"/>
                <a:cs typeface="Trebuchet MS"/>
              </a:rPr>
              <a:t>103</a:t>
            </a:r>
            <a:endParaRPr sz="2000" dirty="0">
              <a:solidFill>
                <a:prstClr val="black"/>
              </a:solidFill>
              <a:latin typeface="Trebuchet MS"/>
              <a:cs typeface="Trebuchet MS"/>
            </a:endParaRPr>
          </a:p>
        </p:txBody>
      </p:sp>
      <p:sp>
        <p:nvSpPr>
          <p:cNvPr id="18" name="object 17"/>
          <p:cNvSpPr txBox="1"/>
          <p:nvPr/>
        </p:nvSpPr>
        <p:spPr>
          <a:xfrm>
            <a:off x="8077961" y="3208021"/>
            <a:ext cx="838200" cy="380873"/>
          </a:xfrm>
          <a:prstGeom prst="rect">
            <a:avLst/>
          </a:prstGeom>
          <a:solidFill>
            <a:srgbClr val="2C6BD7"/>
          </a:solidFill>
          <a:ln w="25400">
            <a:solidFill>
              <a:srgbClr val="636363"/>
            </a:solidFill>
          </a:ln>
        </p:spPr>
        <p:txBody>
          <a:bodyPr vert="horz" wrap="square" lIns="0" tIns="72390" rIns="0" bIns="0" rtlCol="0">
            <a:spAutoFit/>
          </a:bodyPr>
          <a:lstStyle/>
          <a:p>
            <a:pPr marL="229235">
              <a:spcBef>
                <a:spcPts val="570"/>
              </a:spcBef>
            </a:pPr>
            <a:r>
              <a:rPr sz="2000" b="1" spc="-170" dirty="0">
                <a:solidFill>
                  <a:srgbClr val="FFFFFF"/>
                </a:solidFill>
                <a:latin typeface="Trebuchet MS"/>
                <a:cs typeface="Trebuchet MS"/>
              </a:rPr>
              <a:t>104</a:t>
            </a:r>
            <a:endParaRPr sz="2000">
              <a:solidFill>
                <a:prstClr val="black"/>
              </a:solidFill>
              <a:latin typeface="Trebuchet MS"/>
              <a:cs typeface="Trebuchet MS"/>
            </a:endParaRPr>
          </a:p>
        </p:txBody>
      </p:sp>
      <p:sp>
        <p:nvSpPr>
          <p:cNvPr id="19" name="object 18"/>
          <p:cNvSpPr txBox="1"/>
          <p:nvPr/>
        </p:nvSpPr>
        <p:spPr>
          <a:xfrm>
            <a:off x="6138417" y="1980515"/>
            <a:ext cx="1705610" cy="391795"/>
          </a:xfrm>
          <a:prstGeom prst="rect">
            <a:avLst/>
          </a:prstGeom>
        </p:spPr>
        <p:txBody>
          <a:bodyPr vert="horz" wrap="square" lIns="0" tIns="12700" rIns="0" bIns="0" rtlCol="0">
            <a:spAutoFit/>
          </a:bodyPr>
          <a:lstStyle/>
          <a:p>
            <a:pPr marL="12700">
              <a:spcBef>
                <a:spcPts val="100"/>
              </a:spcBef>
            </a:pPr>
            <a:r>
              <a:rPr b="1" i="1" spc="-220" dirty="0">
                <a:solidFill>
                  <a:srgbClr val="FFFFFF"/>
                </a:solidFill>
                <a:latin typeface="Book Antiqua"/>
                <a:cs typeface="Book Antiqua"/>
              </a:rPr>
              <a:t>Scan</a:t>
            </a:r>
            <a:r>
              <a:rPr b="1" i="1" spc="-195" dirty="0">
                <a:solidFill>
                  <a:srgbClr val="FFFFFF"/>
                </a:solidFill>
                <a:latin typeface="Book Antiqua"/>
                <a:cs typeface="Book Antiqua"/>
              </a:rPr>
              <a:t> </a:t>
            </a:r>
            <a:r>
              <a:rPr b="1" i="1" spc="-180" dirty="0">
                <a:solidFill>
                  <a:srgbClr val="FFFFFF"/>
                </a:solidFill>
                <a:latin typeface="Book Antiqua"/>
                <a:cs typeface="Book Antiqua"/>
              </a:rPr>
              <a:t>Direction</a:t>
            </a:r>
            <a:endParaRPr>
              <a:solidFill>
                <a:prstClr val="black"/>
              </a:solidFill>
              <a:latin typeface="Book Antiqua"/>
              <a:cs typeface="Book Antiqua"/>
            </a:endParaRPr>
          </a:p>
        </p:txBody>
      </p:sp>
      <p:sp>
        <p:nvSpPr>
          <p:cNvPr id="21" name="object 19"/>
          <p:cNvSpPr/>
          <p:nvPr/>
        </p:nvSpPr>
        <p:spPr>
          <a:xfrm>
            <a:off x="5342256" y="2629280"/>
            <a:ext cx="3489325" cy="579120"/>
          </a:xfrm>
          <a:custGeom>
            <a:avLst/>
            <a:gdLst/>
            <a:ahLst/>
            <a:cxnLst/>
            <a:rect l="l" t="t" r="r" b="b"/>
            <a:pathLst>
              <a:path w="3489325" h="579119">
                <a:moveTo>
                  <a:pt x="2061210" y="484251"/>
                </a:moveTo>
                <a:lnTo>
                  <a:pt x="2032800" y="493420"/>
                </a:lnTo>
                <a:lnTo>
                  <a:pt x="2005418" y="502246"/>
                </a:lnTo>
                <a:lnTo>
                  <a:pt x="1979676" y="510540"/>
                </a:lnTo>
                <a:lnTo>
                  <a:pt x="2046732" y="578993"/>
                </a:lnTo>
                <a:lnTo>
                  <a:pt x="2056231" y="516763"/>
                </a:lnTo>
                <a:lnTo>
                  <a:pt x="2061210" y="484251"/>
                </a:lnTo>
                <a:close/>
              </a:path>
              <a:path w="3489325" h="579119">
                <a:moveTo>
                  <a:pt x="2839847" y="485140"/>
                </a:moveTo>
                <a:lnTo>
                  <a:pt x="2811297" y="492709"/>
                </a:lnTo>
                <a:lnTo>
                  <a:pt x="2783586" y="500049"/>
                </a:lnTo>
                <a:lnTo>
                  <a:pt x="2756916" y="507111"/>
                </a:lnTo>
                <a:lnTo>
                  <a:pt x="2820289" y="578993"/>
                </a:lnTo>
                <a:lnTo>
                  <a:pt x="2833700" y="514604"/>
                </a:lnTo>
                <a:lnTo>
                  <a:pt x="2839847" y="485140"/>
                </a:lnTo>
                <a:close/>
              </a:path>
              <a:path w="3489325" h="579119">
                <a:moveTo>
                  <a:pt x="3489325" y="578993"/>
                </a:moveTo>
                <a:lnTo>
                  <a:pt x="3482759" y="529463"/>
                </a:lnTo>
                <a:lnTo>
                  <a:pt x="3476752" y="483997"/>
                </a:lnTo>
                <a:lnTo>
                  <a:pt x="3451529" y="501103"/>
                </a:lnTo>
                <a:lnTo>
                  <a:pt x="3444113" y="492887"/>
                </a:lnTo>
                <a:lnTo>
                  <a:pt x="3443351" y="491998"/>
                </a:lnTo>
                <a:lnTo>
                  <a:pt x="3442335" y="491236"/>
                </a:lnTo>
                <a:lnTo>
                  <a:pt x="3398647" y="465201"/>
                </a:lnTo>
                <a:lnTo>
                  <a:pt x="3360293" y="446913"/>
                </a:lnTo>
                <a:lnTo>
                  <a:pt x="3316859" y="429260"/>
                </a:lnTo>
                <a:lnTo>
                  <a:pt x="3251708" y="406781"/>
                </a:lnTo>
                <a:lnTo>
                  <a:pt x="3178683" y="385826"/>
                </a:lnTo>
                <a:lnTo>
                  <a:pt x="3139567" y="375920"/>
                </a:lnTo>
                <a:lnTo>
                  <a:pt x="3098800" y="366395"/>
                </a:lnTo>
                <a:lnTo>
                  <a:pt x="3056509" y="357251"/>
                </a:lnTo>
                <a:lnTo>
                  <a:pt x="3012694" y="348615"/>
                </a:lnTo>
                <a:lnTo>
                  <a:pt x="2967736" y="340487"/>
                </a:lnTo>
                <a:lnTo>
                  <a:pt x="2921254" y="332867"/>
                </a:lnTo>
                <a:lnTo>
                  <a:pt x="2873756" y="325755"/>
                </a:lnTo>
                <a:lnTo>
                  <a:pt x="2825496" y="319278"/>
                </a:lnTo>
                <a:lnTo>
                  <a:pt x="2775966" y="313309"/>
                </a:lnTo>
                <a:lnTo>
                  <a:pt x="2725674" y="307848"/>
                </a:lnTo>
                <a:lnTo>
                  <a:pt x="2623185" y="299085"/>
                </a:lnTo>
                <a:lnTo>
                  <a:pt x="2571115" y="295783"/>
                </a:lnTo>
                <a:lnTo>
                  <a:pt x="2518537" y="293116"/>
                </a:lnTo>
                <a:lnTo>
                  <a:pt x="2489136" y="292061"/>
                </a:lnTo>
                <a:lnTo>
                  <a:pt x="2481199" y="291211"/>
                </a:lnTo>
                <a:lnTo>
                  <a:pt x="2462911" y="289941"/>
                </a:lnTo>
                <a:lnTo>
                  <a:pt x="2428367" y="289179"/>
                </a:lnTo>
                <a:lnTo>
                  <a:pt x="2411349" y="288036"/>
                </a:lnTo>
                <a:lnTo>
                  <a:pt x="2361057" y="280289"/>
                </a:lnTo>
                <a:lnTo>
                  <a:pt x="2337854" y="274612"/>
                </a:lnTo>
                <a:lnTo>
                  <a:pt x="2354707" y="264795"/>
                </a:lnTo>
                <a:lnTo>
                  <a:pt x="2379472" y="247269"/>
                </a:lnTo>
                <a:lnTo>
                  <a:pt x="2423922" y="207010"/>
                </a:lnTo>
                <a:lnTo>
                  <a:pt x="2451735" y="172974"/>
                </a:lnTo>
                <a:lnTo>
                  <a:pt x="2474468" y="135763"/>
                </a:lnTo>
                <a:lnTo>
                  <a:pt x="2490851" y="96647"/>
                </a:lnTo>
                <a:lnTo>
                  <a:pt x="2499131" y="57023"/>
                </a:lnTo>
                <a:lnTo>
                  <a:pt x="2499423" y="54165"/>
                </a:lnTo>
                <a:lnTo>
                  <a:pt x="2506294" y="50266"/>
                </a:lnTo>
                <a:lnTo>
                  <a:pt x="2513063" y="41668"/>
                </a:lnTo>
                <a:lnTo>
                  <a:pt x="2516124" y="30734"/>
                </a:lnTo>
                <a:lnTo>
                  <a:pt x="2515692" y="27178"/>
                </a:lnTo>
                <a:lnTo>
                  <a:pt x="2514765" y="19469"/>
                </a:lnTo>
                <a:lnTo>
                  <a:pt x="2509355" y="9956"/>
                </a:lnTo>
                <a:lnTo>
                  <a:pt x="2500757" y="3187"/>
                </a:lnTo>
                <a:lnTo>
                  <a:pt x="2489835" y="127"/>
                </a:lnTo>
                <a:lnTo>
                  <a:pt x="2478557" y="1485"/>
                </a:lnTo>
                <a:lnTo>
                  <a:pt x="2469045" y="6896"/>
                </a:lnTo>
                <a:lnTo>
                  <a:pt x="2462276" y="15494"/>
                </a:lnTo>
                <a:lnTo>
                  <a:pt x="2459228" y="26416"/>
                </a:lnTo>
                <a:lnTo>
                  <a:pt x="2460574" y="37693"/>
                </a:lnTo>
                <a:lnTo>
                  <a:pt x="2465984" y="47205"/>
                </a:lnTo>
                <a:lnTo>
                  <a:pt x="2470988" y="51155"/>
                </a:lnTo>
                <a:lnTo>
                  <a:pt x="2469515" y="65659"/>
                </a:lnTo>
                <a:lnTo>
                  <a:pt x="2454275" y="111887"/>
                </a:lnTo>
                <a:lnTo>
                  <a:pt x="2435606" y="145923"/>
                </a:lnTo>
                <a:lnTo>
                  <a:pt x="2402205" y="188468"/>
                </a:lnTo>
                <a:lnTo>
                  <a:pt x="2361184" y="225298"/>
                </a:lnTo>
                <a:lnTo>
                  <a:pt x="2314194" y="255397"/>
                </a:lnTo>
                <a:lnTo>
                  <a:pt x="2300008" y="262394"/>
                </a:lnTo>
                <a:lnTo>
                  <a:pt x="2296160" y="260985"/>
                </a:lnTo>
                <a:lnTo>
                  <a:pt x="2280920" y="254889"/>
                </a:lnTo>
                <a:lnTo>
                  <a:pt x="2263762" y="246761"/>
                </a:lnTo>
                <a:lnTo>
                  <a:pt x="2264791" y="237617"/>
                </a:lnTo>
                <a:lnTo>
                  <a:pt x="2267000" y="210375"/>
                </a:lnTo>
                <a:lnTo>
                  <a:pt x="2297938" y="186817"/>
                </a:lnTo>
                <a:lnTo>
                  <a:pt x="2335276" y="150876"/>
                </a:lnTo>
                <a:lnTo>
                  <a:pt x="2363851" y="111887"/>
                </a:lnTo>
                <a:lnTo>
                  <a:pt x="2382012" y="72009"/>
                </a:lnTo>
                <a:lnTo>
                  <a:pt x="2383294" y="65024"/>
                </a:lnTo>
                <a:lnTo>
                  <a:pt x="2383701" y="62357"/>
                </a:lnTo>
                <a:lnTo>
                  <a:pt x="2384526" y="56896"/>
                </a:lnTo>
                <a:lnTo>
                  <a:pt x="2384856" y="54762"/>
                </a:lnTo>
                <a:lnTo>
                  <a:pt x="2392146" y="51015"/>
                </a:lnTo>
                <a:lnTo>
                  <a:pt x="2399284" y="42710"/>
                </a:lnTo>
                <a:lnTo>
                  <a:pt x="2402840" y="31877"/>
                </a:lnTo>
                <a:lnTo>
                  <a:pt x="2402370" y="26416"/>
                </a:lnTo>
                <a:lnTo>
                  <a:pt x="2401874" y="20599"/>
                </a:lnTo>
                <a:lnTo>
                  <a:pt x="2396833" y="10883"/>
                </a:lnTo>
                <a:lnTo>
                  <a:pt x="2388514" y="3759"/>
                </a:lnTo>
                <a:lnTo>
                  <a:pt x="2377694" y="254"/>
                </a:lnTo>
                <a:lnTo>
                  <a:pt x="2366403" y="1155"/>
                </a:lnTo>
                <a:lnTo>
                  <a:pt x="2356688" y="6146"/>
                </a:lnTo>
                <a:lnTo>
                  <a:pt x="2349563" y="14452"/>
                </a:lnTo>
                <a:lnTo>
                  <a:pt x="2346071" y="25273"/>
                </a:lnTo>
                <a:lnTo>
                  <a:pt x="2346972" y="36563"/>
                </a:lnTo>
                <a:lnTo>
                  <a:pt x="2352002" y="46278"/>
                </a:lnTo>
                <a:lnTo>
                  <a:pt x="2356675" y="50292"/>
                </a:lnTo>
                <a:lnTo>
                  <a:pt x="2354681" y="63474"/>
                </a:lnTo>
                <a:lnTo>
                  <a:pt x="2338832" y="98171"/>
                </a:lnTo>
                <a:lnTo>
                  <a:pt x="2313432" y="132461"/>
                </a:lnTo>
                <a:lnTo>
                  <a:pt x="2279142" y="165354"/>
                </a:lnTo>
                <a:lnTo>
                  <a:pt x="2269401" y="173126"/>
                </a:lnTo>
                <a:lnTo>
                  <a:pt x="2270429" y="152781"/>
                </a:lnTo>
                <a:lnTo>
                  <a:pt x="2271420" y="129159"/>
                </a:lnTo>
                <a:lnTo>
                  <a:pt x="2272919" y="79756"/>
                </a:lnTo>
                <a:lnTo>
                  <a:pt x="2273135" y="57150"/>
                </a:lnTo>
                <a:lnTo>
                  <a:pt x="2273185" y="52857"/>
                </a:lnTo>
                <a:lnTo>
                  <a:pt x="2279091" y="48945"/>
                </a:lnTo>
                <a:lnTo>
                  <a:pt x="2285301" y="39916"/>
                </a:lnTo>
                <a:lnTo>
                  <a:pt x="2287651" y="28829"/>
                </a:lnTo>
                <a:lnTo>
                  <a:pt x="2287574" y="28448"/>
                </a:lnTo>
                <a:lnTo>
                  <a:pt x="2285492" y="17703"/>
                </a:lnTo>
                <a:lnTo>
                  <a:pt x="2279434" y="8559"/>
                </a:lnTo>
                <a:lnTo>
                  <a:pt x="2270404" y="2349"/>
                </a:lnTo>
                <a:lnTo>
                  <a:pt x="2261527" y="469"/>
                </a:lnTo>
                <a:lnTo>
                  <a:pt x="2261527" y="277279"/>
                </a:lnTo>
                <a:lnTo>
                  <a:pt x="2259850" y="277761"/>
                </a:lnTo>
                <a:lnTo>
                  <a:pt x="2260054" y="276580"/>
                </a:lnTo>
                <a:lnTo>
                  <a:pt x="2261527" y="277279"/>
                </a:lnTo>
                <a:lnTo>
                  <a:pt x="2261527" y="469"/>
                </a:lnTo>
                <a:lnTo>
                  <a:pt x="2230501" y="28321"/>
                </a:lnTo>
                <a:lnTo>
                  <a:pt x="2232647" y="39458"/>
                </a:lnTo>
                <a:lnTo>
                  <a:pt x="2238705" y="48602"/>
                </a:lnTo>
                <a:lnTo>
                  <a:pt x="2244610" y="52666"/>
                </a:lnTo>
                <a:lnTo>
                  <a:pt x="2244331" y="80010"/>
                </a:lnTo>
                <a:lnTo>
                  <a:pt x="2242947" y="129159"/>
                </a:lnTo>
                <a:lnTo>
                  <a:pt x="2240572" y="176784"/>
                </a:lnTo>
                <a:lnTo>
                  <a:pt x="2236686" y="196278"/>
                </a:lnTo>
                <a:lnTo>
                  <a:pt x="2236686" y="229870"/>
                </a:lnTo>
                <a:lnTo>
                  <a:pt x="2236444" y="232422"/>
                </a:lnTo>
                <a:lnTo>
                  <a:pt x="2234323" y="231216"/>
                </a:lnTo>
                <a:lnTo>
                  <a:pt x="2236470" y="229997"/>
                </a:lnTo>
                <a:lnTo>
                  <a:pt x="2236686" y="229870"/>
                </a:lnTo>
                <a:lnTo>
                  <a:pt x="2236686" y="196278"/>
                </a:lnTo>
                <a:lnTo>
                  <a:pt x="2232964" y="198589"/>
                </a:lnTo>
                <a:lnTo>
                  <a:pt x="2232964" y="263410"/>
                </a:lnTo>
                <a:lnTo>
                  <a:pt x="2232660" y="265938"/>
                </a:lnTo>
                <a:lnTo>
                  <a:pt x="2220366" y="286677"/>
                </a:lnTo>
                <a:lnTo>
                  <a:pt x="2201926" y="286004"/>
                </a:lnTo>
                <a:lnTo>
                  <a:pt x="2149856" y="283337"/>
                </a:lnTo>
                <a:lnTo>
                  <a:pt x="2123287" y="281647"/>
                </a:lnTo>
                <a:lnTo>
                  <a:pt x="2125091" y="281051"/>
                </a:lnTo>
                <a:lnTo>
                  <a:pt x="2164334" y="266192"/>
                </a:lnTo>
                <a:lnTo>
                  <a:pt x="2183130" y="257810"/>
                </a:lnTo>
                <a:lnTo>
                  <a:pt x="2201545" y="248920"/>
                </a:lnTo>
                <a:lnTo>
                  <a:pt x="2204910" y="247180"/>
                </a:lnTo>
                <a:lnTo>
                  <a:pt x="2206371" y="248158"/>
                </a:lnTo>
                <a:lnTo>
                  <a:pt x="2232964" y="263410"/>
                </a:lnTo>
                <a:lnTo>
                  <a:pt x="2232964" y="198589"/>
                </a:lnTo>
                <a:lnTo>
                  <a:pt x="2221484" y="205740"/>
                </a:lnTo>
                <a:lnTo>
                  <a:pt x="2206739" y="213918"/>
                </a:lnTo>
                <a:lnTo>
                  <a:pt x="2171319" y="187198"/>
                </a:lnTo>
                <a:lnTo>
                  <a:pt x="2139569" y="155702"/>
                </a:lnTo>
                <a:lnTo>
                  <a:pt x="2114296" y="122301"/>
                </a:lnTo>
                <a:lnTo>
                  <a:pt x="2096135" y="87630"/>
                </a:lnTo>
                <a:lnTo>
                  <a:pt x="2088857" y="65405"/>
                </a:lnTo>
                <a:lnTo>
                  <a:pt x="2088464" y="64008"/>
                </a:lnTo>
                <a:lnTo>
                  <a:pt x="2088375" y="63246"/>
                </a:lnTo>
                <a:lnTo>
                  <a:pt x="2087613" y="57023"/>
                </a:lnTo>
                <a:lnTo>
                  <a:pt x="2086851" y="50774"/>
                </a:lnTo>
                <a:lnTo>
                  <a:pt x="2091753" y="46761"/>
                </a:lnTo>
                <a:lnTo>
                  <a:pt x="2096985" y="37147"/>
                </a:lnTo>
                <a:lnTo>
                  <a:pt x="2098065" y="26797"/>
                </a:lnTo>
                <a:lnTo>
                  <a:pt x="2098167" y="25908"/>
                </a:lnTo>
                <a:lnTo>
                  <a:pt x="2094852" y="15024"/>
                </a:lnTo>
                <a:lnTo>
                  <a:pt x="2087892" y="6540"/>
                </a:lnTo>
                <a:lnTo>
                  <a:pt x="2078278" y="1308"/>
                </a:lnTo>
                <a:lnTo>
                  <a:pt x="2067052" y="127"/>
                </a:lnTo>
                <a:lnTo>
                  <a:pt x="2056155" y="3441"/>
                </a:lnTo>
                <a:lnTo>
                  <a:pt x="2047684" y="10401"/>
                </a:lnTo>
                <a:lnTo>
                  <a:pt x="2042439" y="20015"/>
                </a:lnTo>
                <a:lnTo>
                  <a:pt x="2041271" y="31242"/>
                </a:lnTo>
                <a:lnTo>
                  <a:pt x="2044573" y="42138"/>
                </a:lnTo>
                <a:lnTo>
                  <a:pt x="2051532" y="50609"/>
                </a:lnTo>
                <a:lnTo>
                  <a:pt x="2058492" y="54419"/>
                </a:lnTo>
                <a:lnTo>
                  <a:pt x="2060321" y="68961"/>
                </a:lnTo>
                <a:lnTo>
                  <a:pt x="2075180" y="110871"/>
                </a:lnTo>
                <a:lnTo>
                  <a:pt x="2098294" y="149606"/>
                </a:lnTo>
                <a:lnTo>
                  <a:pt x="2128520" y="185801"/>
                </a:lnTo>
                <a:lnTo>
                  <a:pt x="2165096" y="218948"/>
                </a:lnTo>
                <a:lnTo>
                  <a:pt x="2177745" y="228688"/>
                </a:lnTo>
                <a:lnTo>
                  <a:pt x="2170811" y="232029"/>
                </a:lnTo>
                <a:lnTo>
                  <a:pt x="2114931" y="254381"/>
                </a:lnTo>
                <a:lnTo>
                  <a:pt x="2075815" y="266573"/>
                </a:lnTo>
                <a:lnTo>
                  <a:pt x="2060689" y="270484"/>
                </a:lnTo>
                <a:lnTo>
                  <a:pt x="2060689" y="316776"/>
                </a:lnTo>
                <a:lnTo>
                  <a:pt x="2013204" y="342265"/>
                </a:lnTo>
                <a:lnTo>
                  <a:pt x="1965071" y="378841"/>
                </a:lnTo>
                <a:lnTo>
                  <a:pt x="1943392" y="400189"/>
                </a:lnTo>
                <a:lnTo>
                  <a:pt x="1940560" y="398145"/>
                </a:lnTo>
                <a:lnTo>
                  <a:pt x="1908429" y="377444"/>
                </a:lnTo>
                <a:lnTo>
                  <a:pt x="1873377" y="358394"/>
                </a:lnTo>
                <a:lnTo>
                  <a:pt x="1835912" y="341249"/>
                </a:lnTo>
                <a:lnTo>
                  <a:pt x="1800834" y="327926"/>
                </a:lnTo>
                <a:lnTo>
                  <a:pt x="1802892" y="327533"/>
                </a:lnTo>
                <a:lnTo>
                  <a:pt x="1844929" y="321564"/>
                </a:lnTo>
                <a:lnTo>
                  <a:pt x="1887347" y="318516"/>
                </a:lnTo>
                <a:lnTo>
                  <a:pt x="1931543" y="317754"/>
                </a:lnTo>
                <a:lnTo>
                  <a:pt x="1953768" y="316484"/>
                </a:lnTo>
                <a:lnTo>
                  <a:pt x="1975993" y="314452"/>
                </a:lnTo>
                <a:lnTo>
                  <a:pt x="1997964" y="311785"/>
                </a:lnTo>
                <a:lnTo>
                  <a:pt x="2005584" y="310553"/>
                </a:lnTo>
                <a:lnTo>
                  <a:pt x="2012950" y="311785"/>
                </a:lnTo>
                <a:lnTo>
                  <a:pt x="2034413" y="314452"/>
                </a:lnTo>
                <a:lnTo>
                  <a:pt x="2055876" y="316484"/>
                </a:lnTo>
                <a:lnTo>
                  <a:pt x="2060689" y="316776"/>
                </a:lnTo>
                <a:lnTo>
                  <a:pt x="2060689" y="270484"/>
                </a:lnTo>
                <a:lnTo>
                  <a:pt x="2055622" y="271780"/>
                </a:lnTo>
                <a:lnTo>
                  <a:pt x="2040026" y="275170"/>
                </a:lnTo>
                <a:lnTo>
                  <a:pt x="2009140" y="271399"/>
                </a:lnTo>
                <a:lnTo>
                  <a:pt x="1971040" y="266065"/>
                </a:lnTo>
                <a:lnTo>
                  <a:pt x="1933448" y="260096"/>
                </a:lnTo>
                <a:lnTo>
                  <a:pt x="1904377" y="255054"/>
                </a:lnTo>
                <a:lnTo>
                  <a:pt x="1904377" y="289636"/>
                </a:lnTo>
                <a:lnTo>
                  <a:pt x="1864487" y="291211"/>
                </a:lnTo>
                <a:lnTo>
                  <a:pt x="1820291" y="295910"/>
                </a:lnTo>
                <a:lnTo>
                  <a:pt x="1776730" y="303403"/>
                </a:lnTo>
                <a:lnTo>
                  <a:pt x="1745107" y="310934"/>
                </a:lnTo>
                <a:lnTo>
                  <a:pt x="1734693" y="308229"/>
                </a:lnTo>
                <a:lnTo>
                  <a:pt x="1691640" y="299212"/>
                </a:lnTo>
                <a:lnTo>
                  <a:pt x="1647825" y="293116"/>
                </a:lnTo>
                <a:lnTo>
                  <a:pt x="1603375" y="289941"/>
                </a:lnTo>
                <a:lnTo>
                  <a:pt x="1574685" y="289445"/>
                </a:lnTo>
                <a:lnTo>
                  <a:pt x="1580134" y="287782"/>
                </a:lnTo>
                <a:lnTo>
                  <a:pt x="1600073" y="281051"/>
                </a:lnTo>
                <a:lnTo>
                  <a:pt x="1638046" y="266065"/>
                </a:lnTo>
                <a:lnTo>
                  <a:pt x="1656207" y="257683"/>
                </a:lnTo>
                <a:lnTo>
                  <a:pt x="1668754" y="251548"/>
                </a:lnTo>
                <a:lnTo>
                  <a:pt x="1706372" y="258953"/>
                </a:lnTo>
                <a:lnTo>
                  <a:pt x="1751457" y="267081"/>
                </a:lnTo>
                <a:lnTo>
                  <a:pt x="1797685" y="274701"/>
                </a:lnTo>
                <a:lnTo>
                  <a:pt x="1845183" y="281813"/>
                </a:lnTo>
                <a:lnTo>
                  <a:pt x="1893697" y="288417"/>
                </a:lnTo>
                <a:lnTo>
                  <a:pt x="1904377" y="289636"/>
                </a:lnTo>
                <a:lnTo>
                  <a:pt x="1904377" y="255054"/>
                </a:lnTo>
                <a:lnTo>
                  <a:pt x="1899780" y="254254"/>
                </a:lnTo>
                <a:lnTo>
                  <a:pt x="1863979" y="240030"/>
                </a:lnTo>
                <a:lnTo>
                  <a:pt x="1813179" y="214884"/>
                </a:lnTo>
                <a:lnTo>
                  <a:pt x="1788007" y="199694"/>
                </a:lnTo>
                <a:lnTo>
                  <a:pt x="1811655" y="188849"/>
                </a:lnTo>
                <a:lnTo>
                  <a:pt x="1834515" y="177419"/>
                </a:lnTo>
                <a:lnTo>
                  <a:pt x="1875663" y="153416"/>
                </a:lnTo>
                <a:lnTo>
                  <a:pt x="1910207" y="128143"/>
                </a:lnTo>
                <a:lnTo>
                  <a:pt x="1937766" y="101346"/>
                </a:lnTo>
                <a:lnTo>
                  <a:pt x="1956435" y="74549"/>
                </a:lnTo>
                <a:lnTo>
                  <a:pt x="1957197" y="73406"/>
                </a:lnTo>
                <a:lnTo>
                  <a:pt x="1957705" y="72136"/>
                </a:lnTo>
                <a:lnTo>
                  <a:pt x="1958086" y="70866"/>
                </a:lnTo>
                <a:lnTo>
                  <a:pt x="1960067" y="63500"/>
                </a:lnTo>
                <a:lnTo>
                  <a:pt x="1961095" y="59702"/>
                </a:lnTo>
                <a:lnTo>
                  <a:pt x="1961921" y="56642"/>
                </a:lnTo>
                <a:lnTo>
                  <a:pt x="1962124" y="55854"/>
                </a:lnTo>
                <a:lnTo>
                  <a:pt x="1970468" y="52362"/>
                </a:lnTo>
                <a:lnTo>
                  <a:pt x="1978279" y="44653"/>
                </a:lnTo>
                <a:lnTo>
                  <a:pt x="1982673" y="34290"/>
                </a:lnTo>
                <a:lnTo>
                  <a:pt x="1982685" y="24892"/>
                </a:lnTo>
                <a:lnTo>
                  <a:pt x="1982673" y="22872"/>
                </a:lnTo>
                <a:lnTo>
                  <a:pt x="1978444" y="12763"/>
                </a:lnTo>
                <a:lnTo>
                  <a:pt x="1970773" y="4953"/>
                </a:lnTo>
                <a:lnTo>
                  <a:pt x="1960372" y="508"/>
                </a:lnTo>
                <a:lnTo>
                  <a:pt x="1948992" y="558"/>
                </a:lnTo>
                <a:lnTo>
                  <a:pt x="1938858" y="4800"/>
                </a:lnTo>
                <a:lnTo>
                  <a:pt x="1931022" y="12509"/>
                </a:lnTo>
                <a:lnTo>
                  <a:pt x="1926628" y="22872"/>
                </a:lnTo>
                <a:lnTo>
                  <a:pt x="1926628" y="34290"/>
                </a:lnTo>
                <a:lnTo>
                  <a:pt x="1930869" y="44386"/>
                </a:lnTo>
                <a:lnTo>
                  <a:pt x="1934603" y="48183"/>
                </a:lnTo>
                <a:lnTo>
                  <a:pt x="1931136" y="61201"/>
                </a:lnTo>
                <a:lnTo>
                  <a:pt x="1904365" y="95250"/>
                </a:lnTo>
                <a:lnTo>
                  <a:pt x="1859534" y="129921"/>
                </a:lnTo>
                <a:lnTo>
                  <a:pt x="1820672" y="152400"/>
                </a:lnTo>
                <a:lnTo>
                  <a:pt x="1786128" y="169164"/>
                </a:lnTo>
                <a:lnTo>
                  <a:pt x="1792351" y="163068"/>
                </a:lnTo>
                <a:lnTo>
                  <a:pt x="1803527" y="150622"/>
                </a:lnTo>
                <a:lnTo>
                  <a:pt x="1831086" y="111760"/>
                </a:lnTo>
                <a:lnTo>
                  <a:pt x="1848866" y="70993"/>
                </a:lnTo>
                <a:lnTo>
                  <a:pt x="1850237" y="62484"/>
                </a:lnTo>
                <a:lnTo>
                  <a:pt x="1851050" y="57023"/>
                </a:lnTo>
                <a:lnTo>
                  <a:pt x="1851393" y="54737"/>
                </a:lnTo>
                <a:lnTo>
                  <a:pt x="1858606" y="50965"/>
                </a:lnTo>
                <a:lnTo>
                  <a:pt x="1865706" y="42595"/>
                </a:lnTo>
                <a:lnTo>
                  <a:pt x="1869186" y="31750"/>
                </a:lnTo>
                <a:lnTo>
                  <a:pt x="1868728" y="26543"/>
                </a:lnTo>
                <a:lnTo>
                  <a:pt x="1868195" y="20472"/>
                </a:lnTo>
                <a:lnTo>
                  <a:pt x="1863128" y="10756"/>
                </a:lnTo>
                <a:lnTo>
                  <a:pt x="1854796" y="3632"/>
                </a:lnTo>
                <a:lnTo>
                  <a:pt x="1844040" y="127"/>
                </a:lnTo>
                <a:lnTo>
                  <a:pt x="1832749" y="1117"/>
                </a:lnTo>
                <a:lnTo>
                  <a:pt x="1823034" y="6197"/>
                </a:lnTo>
                <a:lnTo>
                  <a:pt x="1815909" y="14566"/>
                </a:lnTo>
                <a:lnTo>
                  <a:pt x="1812417" y="25400"/>
                </a:lnTo>
                <a:lnTo>
                  <a:pt x="1813394" y="36690"/>
                </a:lnTo>
                <a:lnTo>
                  <a:pt x="1818462" y="46405"/>
                </a:lnTo>
                <a:lnTo>
                  <a:pt x="1823097" y="50380"/>
                </a:lnTo>
                <a:lnTo>
                  <a:pt x="1821091" y="63855"/>
                </a:lnTo>
                <a:lnTo>
                  <a:pt x="1798701" y="109982"/>
                </a:lnTo>
                <a:lnTo>
                  <a:pt x="1778711" y="135470"/>
                </a:lnTo>
                <a:lnTo>
                  <a:pt x="1778711" y="227711"/>
                </a:lnTo>
                <a:lnTo>
                  <a:pt x="1758442" y="222504"/>
                </a:lnTo>
                <a:lnTo>
                  <a:pt x="1742732" y="218135"/>
                </a:lnTo>
                <a:lnTo>
                  <a:pt x="1756435" y="212915"/>
                </a:lnTo>
                <a:lnTo>
                  <a:pt x="1766316" y="219710"/>
                </a:lnTo>
                <a:lnTo>
                  <a:pt x="1778711" y="227711"/>
                </a:lnTo>
                <a:lnTo>
                  <a:pt x="1778711" y="135470"/>
                </a:lnTo>
                <a:lnTo>
                  <a:pt x="1771142" y="143891"/>
                </a:lnTo>
                <a:lnTo>
                  <a:pt x="1760093" y="154686"/>
                </a:lnTo>
                <a:lnTo>
                  <a:pt x="1748155" y="165481"/>
                </a:lnTo>
                <a:lnTo>
                  <a:pt x="1744980" y="168097"/>
                </a:lnTo>
                <a:lnTo>
                  <a:pt x="1741805" y="165481"/>
                </a:lnTo>
                <a:lnTo>
                  <a:pt x="1708531" y="132588"/>
                </a:lnTo>
                <a:lnTo>
                  <a:pt x="1684020" y="98298"/>
                </a:lnTo>
                <a:lnTo>
                  <a:pt x="1669148" y="65024"/>
                </a:lnTo>
                <a:lnTo>
                  <a:pt x="1668716" y="63792"/>
                </a:lnTo>
                <a:lnTo>
                  <a:pt x="1668526" y="62484"/>
                </a:lnTo>
                <a:lnTo>
                  <a:pt x="1667713" y="57023"/>
                </a:lnTo>
                <a:lnTo>
                  <a:pt x="1666735" y="50444"/>
                </a:lnTo>
                <a:lnTo>
                  <a:pt x="1671472" y="46405"/>
                </a:lnTo>
                <a:lnTo>
                  <a:pt x="1676552" y="36690"/>
                </a:lnTo>
                <a:lnTo>
                  <a:pt x="1677441" y="26543"/>
                </a:lnTo>
                <a:lnTo>
                  <a:pt x="1677543" y="25400"/>
                </a:lnTo>
                <a:lnTo>
                  <a:pt x="1674037" y="14566"/>
                </a:lnTo>
                <a:lnTo>
                  <a:pt x="1666913" y="6197"/>
                </a:lnTo>
                <a:lnTo>
                  <a:pt x="1657197" y="1117"/>
                </a:lnTo>
                <a:lnTo>
                  <a:pt x="1645920" y="127"/>
                </a:lnTo>
                <a:lnTo>
                  <a:pt x="1635074" y="3632"/>
                </a:lnTo>
                <a:lnTo>
                  <a:pt x="1626704" y="10756"/>
                </a:lnTo>
                <a:lnTo>
                  <a:pt x="1621624" y="20472"/>
                </a:lnTo>
                <a:lnTo>
                  <a:pt x="1620647" y="31750"/>
                </a:lnTo>
                <a:lnTo>
                  <a:pt x="1624139" y="42595"/>
                </a:lnTo>
                <a:lnTo>
                  <a:pt x="1631264" y="50965"/>
                </a:lnTo>
                <a:lnTo>
                  <a:pt x="1638566" y="54775"/>
                </a:lnTo>
                <a:lnTo>
                  <a:pt x="1640967" y="70993"/>
                </a:lnTo>
                <a:lnTo>
                  <a:pt x="1641348" y="71755"/>
                </a:lnTo>
                <a:lnTo>
                  <a:pt x="1645666" y="84582"/>
                </a:lnTo>
                <a:lnTo>
                  <a:pt x="1651635" y="98298"/>
                </a:lnTo>
                <a:lnTo>
                  <a:pt x="1676146" y="137922"/>
                </a:lnTo>
                <a:lnTo>
                  <a:pt x="1709801" y="175006"/>
                </a:lnTo>
                <a:lnTo>
                  <a:pt x="1722069" y="186194"/>
                </a:lnTo>
                <a:lnTo>
                  <a:pt x="1721739" y="186436"/>
                </a:lnTo>
                <a:lnTo>
                  <a:pt x="1707515" y="196215"/>
                </a:lnTo>
                <a:lnTo>
                  <a:pt x="1695157" y="204000"/>
                </a:lnTo>
                <a:lnTo>
                  <a:pt x="1666240" y="194437"/>
                </a:lnTo>
                <a:lnTo>
                  <a:pt x="1645716" y="187071"/>
                </a:lnTo>
                <a:lnTo>
                  <a:pt x="1645716" y="217462"/>
                </a:lnTo>
                <a:lnTo>
                  <a:pt x="1626743" y="213360"/>
                </a:lnTo>
                <a:lnTo>
                  <a:pt x="1592935" y="205473"/>
                </a:lnTo>
                <a:lnTo>
                  <a:pt x="1592935" y="234784"/>
                </a:lnTo>
                <a:lnTo>
                  <a:pt x="1542669" y="246634"/>
                </a:lnTo>
                <a:lnTo>
                  <a:pt x="1474851" y="260223"/>
                </a:lnTo>
                <a:lnTo>
                  <a:pt x="1422463" y="268655"/>
                </a:lnTo>
                <a:lnTo>
                  <a:pt x="1414399" y="266573"/>
                </a:lnTo>
                <a:lnTo>
                  <a:pt x="1394460" y="260604"/>
                </a:lnTo>
                <a:lnTo>
                  <a:pt x="1375156" y="254381"/>
                </a:lnTo>
                <a:lnTo>
                  <a:pt x="1355509" y="246913"/>
                </a:lnTo>
                <a:lnTo>
                  <a:pt x="1355509" y="277456"/>
                </a:lnTo>
                <a:lnTo>
                  <a:pt x="1294384" y="283464"/>
                </a:lnTo>
                <a:lnTo>
                  <a:pt x="1219708" y="287909"/>
                </a:lnTo>
                <a:lnTo>
                  <a:pt x="1106932" y="289941"/>
                </a:lnTo>
                <a:lnTo>
                  <a:pt x="1069530" y="291185"/>
                </a:lnTo>
                <a:lnTo>
                  <a:pt x="1118997" y="281686"/>
                </a:lnTo>
                <a:lnTo>
                  <a:pt x="1182992" y="266827"/>
                </a:lnTo>
                <a:lnTo>
                  <a:pt x="1243711" y="249936"/>
                </a:lnTo>
                <a:lnTo>
                  <a:pt x="1272667" y="240792"/>
                </a:lnTo>
                <a:lnTo>
                  <a:pt x="1272908" y="240715"/>
                </a:lnTo>
                <a:lnTo>
                  <a:pt x="1288669" y="248920"/>
                </a:lnTo>
                <a:lnTo>
                  <a:pt x="1306944" y="257810"/>
                </a:lnTo>
                <a:lnTo>
                  <a:pt x="1325880" y="266192"/>
                </a:lnTo>
                <a:lnTo>
                  <a:pt x="1355509" y="277456"/>
                </a:lnTo>
                <a:lnTo>
                  <a:pt x="1355509" y="246913"/>
                </a:lnTo>
                <a:lnTo>
                  <a:pt x="1337437" y="240030"/>
                </a:lnTo>
                <a:lnTo>
                  <a:pt x="1319276" y="232029"/>
                </a:lnTo>
                <a:lnTo>
                  <a:pt x="1310170" y="227660"/>
                </a:lnTo>
                <a:lnTo>
                  <a:pt x="1327404" y="221234"/>
                </a:lnTo>
                <a:lnTo>
                  <a:pt x="1352931" y="210820"/>
                </a:lnTo>
                <a:lnTo>
                  <a:pt x="1377442" y="199898"/>
                </a:lnTo>
                <a:lnTo>
                  <a:pt x="1400429" y="188722"/>
                </a:lnTo>
                <a:lnTo>
                  <a:pt x="1412963" y="182130"/>
                </a:lnTo>
                <a:lnTo>
                  <a:pt x="1433703" y="189611"/>
                </a:lnTo>
                <a:lnTo>
                  <a:pt x="1502791" y="211455"/>
                </a:lnTo>
                <a:lnTo>
                  <a:pt x="1540383" y="221742"/>
                </a:lnTo>
                <a:lnTo>
                  <a:pt x="1579499" y="231648"/>
                </a:lnTo>
                <a:lnTo>
                  <a:pt x="1592935" y="234784"/>
                </a:lnTo>
                <a:lnTo>
                  <a:pt x="1592935" y="205473"/>
                </a:lnTo>
                <a:lnTo>
                  <a:pt x="1586484" y="203962"/>
                </a:lnTo>
                <a:lnTo>
                  <a:pt x="1547876" y="194183"/>
                </a:lnTo>
                <a:lnTo>
                  <a:pt x="1511173" y="184023"/>
                </a:lnTo>
                <a:lnTo>
                  <a:pt x="1476248" y="173482"/>
                </a:lnTo>
                <a:lnTo>
                  <a:pt x="1445602" y="163436"/>
                </a:lnTo>
                <a:lnTo>
                  <a:pt x="1461262" y="153162"/>
                </a:lnTo>
                <a:lnTo>
                  <a:pt x="1478534" y="140716"/>
                </a:lnTo>
                <a:lnTo>
                  <a:pt x="1481975" y="137896"/>
                </a:lnTo>
                <a:lnTo>
                  <a:pt x="1486535" y="141224"/>
                </a:lnTo>
                <a:lnTo>
                  <a:pt x="1505966" y="153670"/>
                </a:lnTo>
                <a:lnTo>
                  <a:pt x="1550035" y="177546"/>
                </a:lnTo>
                <a:lnTo>
                  <a:pt x="1600327" y="200152"/>
                </a:lnTo>
                <a:lnTo>
                  <a:pt x="1645716" y="217462"/>
                </a:lnTo>
                <a:lnTo>
                  <a:pt x="1645716" y="187071"/>
                </a:lnTo>
                <a:lnTo>
                  <a:pt x="1638300" y="184404"/>
                </a:lnTo>
                <a:lnTo>
                  <a:pt x="1611630" y="173990"/>
                </a:lnTo>
                <a:lnTo>
                  <a:pt x="1562989" y="152146"/>
                </a:lnTo>
                <a:lnTo>
                  <a:pt x="1521333" y="129667"/>
                </a:lnTo>
                <a:lnTo>
                  <a:pt x="1504061" y="118529"/>
                </a:lnTo>
                <a:lnTo>
                  <a:pt x="1508125" y="114681"/>
                </a:lnTo>
                <a:lnTo>
                  <a:pt x="1520190" y="101092"/>
                </a:lnTo>
                <a:lnTo>
                  <a:pt x="1541259" y="63639"/>
                </a:lnTo>
                <a:lnTo>
                  <a:pt x="1542199" y="59944"/>
                </a:lnTo>
                <a:lnTo>
                  <a:pt x="1543037" y="56642"/>
                </a:lnTo>
                <a:lnTo>
                  <a:pt x="1543278" y="55714"/>
                </a:lnTo>
                <a:lnTo>
                  <a:pt x="1551508" y="52184"/>
                </a:lnTo>
                <a:lnTo>
                  <a:pt x="1559217" y="44411"/>
                </a:lnTo>
                <a:lnTo>
                  <a:pt x="1563497" y="33909"/>
                </a:lnTo>
                <a:lnTo>
                  <a:pt x="1563420" y="25019"/>
                </a:lnTo>
                <a:lnTo>
                  <a:pt x="1563408" y="22567"/>
                </a:lnTo>
                <a:lnTo>
                  <a:pt x="1559077" y="12496"/>
                </a:lnTo>
                <a:lnTo>
                  <a:pt x="1551279" y="4787"/>
                </a:lnTo>
                <a:lnTo>
                  <a:pt x="1540764" y="508"/>
                </a:lnTo>
                <a:lnTo>
                  <a:pt x="1529410" y="660"/>
                </a:lnTo>
                <a:lnTo>
                  <a:pt x="1519339" y="4978"/>
                </a:lnTo>
                <a:lnTo>
                  <a:pt x="1511630" y="12750"/>
                </a:lnTo>
                <a:lnTo>
                  <a:pt x="1507363" y="23241"/>
                </a:lnTo>
                <a:lnTo>
                  <a:pt x="1507502" y="34594"/>
                </a:lnTo>
                <a:lnTo>
                  <a:pt x="1511820" y="44665"/>
                </a:lnTo>
                <a:lnTo>
                  <a:pt x="1515643" y="48463"/>
                </a:lnTo>
                <a:lnTo>
                  <a:pt x="1512277" y="61734"/>
                </a:lnTo>
                <a:lnTo>
                  <a:pt x="1505839" y="72771"/>
                </a:lnTo>
                <a:lnTo>
                  <a:pt x="1497330" y="84074"/>
                </a:lnTo>
                <a:lnTo>
                  <a:pt x="1486916" y="95504"/>
                </a:lnTo>
                <a:lnTo>
                  <a:pt x="1480934" y="101117"/>
                </a:lnTo>
                <a:lnTo>
                  <a:pt x="1473327" y="94869"/>
                </a:lnTo>
                <a:lnTo>
                  <a:pt x="1447673" y="66052"/>
                </a:lnTo>
                <a:lnTo>
                  <a:pt x="1441284" y="54114"/>
                </a:lnTo>
                <a:lnTo>
                  <a:pt x="1439989" y="48768"/>
                </a:lnTo>
                <a:lnTo>
                  <a:pt x="1444434" y="44196"/>
                </a:lnTo>
                <a:lnTo>
                  <a:pt x="1448549" y="34048"/>
                </a:lnTo>
                <a:lnTo>
                  <a:pt x="1448460" y="25273"/>
                </a:lnTo>
                <a:lnTo>
                  <a:pt x="1448435" y="22733"/>
                </a:lnTo>
                <a:lnTo>
                  <a:pt x="1443977" y="12280"/>
                </a:lnTo>
                <a:lnTo>
                  <a:pt x="1436116" y="4635"/>
                </a:lnTo>
                <a:lnTo>
                  <a:pt x="1425956" y="520"/>
                </a:lnTo>
                <a:lnTo>
                  <a:pt x="1414653" y="635"/>
                </a:lnTo>
                <a:lnTo>
                  <a:pt x="1404188" y="5092"/>
                </a:lnTo>
                <a:lnTo>
                  <a:pt x="1396555" y="12954"/>
                </a:lnTo>
                <a:lnTo>
                  <a:pt x="1392580" y="22733"/>
                </a:lnTo>
                <a:lnTo>
                  <a:pt x="1392555" y="34417"/>
                </a:lnTo>
                <a:lnTo>
                  <a:pt x="1397000" y="44881"/>
                </a:lnTo>
                <a:lnTo>
                  <a:pt x="1404874" y="52527"/>
                </a:lnTo>
                <a:lnTo>
                  <a:pt x="1412227" y="55511"/>
                </a:lnTo>
                <a:lnTo>
                  <a:pt x="1414272" y="64135"/>
                </a:lnTo>
                <a:lnTo>
                  <a:pt x="1439672" y="101739"/>
                </a:lnTo>
                <a:lnTo>
                  <a:pt x="1458734" y="119799"/>
                </a:lnTo>
                <a:lnTo>
                  <a:pt x="1444498" y="130048"/>
                </a:lnTo>
                <a:lnTo>
                  <a:pt x="1426845" y="141478"/>
                </a:lnTo>
                <a:lnTo>
                  <a:pt x="1410601" y="150901"/>
                </a:lnTo>
                <a:lnTo>
                  <a:pt x="1383919" y="140335"/>
                </a:lnTo>
                <a:lnTo>
                  <a:pt x="1345438" y="122936"/>
                </a:lnTo>
                <a:lnTo>
                  <a:pt x="1303020" y="99326"/>
                </a:lnTo>
                <a:lnTo>
                  <a:pt x="1271892" y="76073"/>
                </a:lnTo>
                <a:lnTo>
                  <a:pt x="1254467" y="56527"/>
                </a:lnTo>
                <a:lnTo>
                  <a:pt x="1253109" y="54533"/>
                </a:lnTo>
                <a:lnTo>
                  <a:pt x="1252575" y="52832"/>
                </a:lnTo>
                <a:lnTo>
                  <a:pt x="1250861" y="47371"/>
                </a:lnTo>
                <a:lnTo>
                  <a:pt x="1254798" y="42811"/>
                </a:lnTo>
                <a:lnTo>
                  <a:pt x="1258328" y="32423"/>
                </a:lnTo>
                <a:lnTo>
                  <a:pt x="1257769" y="24257"/>
                </a:lnTo>
                <a:lnTo>
                  <a:pt x="1257541" y="21082"/>
                </a:lnTo>
                <a:lnTo>
                  <a:pt x="1252499" y="10934"/>
                </a:lnTo>
                <a:lnTo>
                  <a:pt x="1244219" y="3771"/>
                </a:lnTo>
                <a:lnTo>
                  <a:pt x="1233830" y="241"/>
                </a:lnTo>
                <a:lnTo>
                  <a:pt x="1222489" y="1016"/>
                </a:lnTo>
                <a:lnTo>
                  <a:pt x="1212342" y="6070"/>
                </a:lnTo>
                <a:lnTo>
                  <a:pt x="1205179" y="14351"/>
                </a:lnTo>
                <a:lnTo>
                  <a:pt x="1201648" y="24739"/>
                </a:lnTo>
                <a:lnTo>
                  <a:pt x="1202436" y="36068"/>
                </a:lnTo>
                <a:lnTo>
                  <a:pt x="1207477" y="46228"/>
                </a:lnTo>
                <a:lnTo>
                  <a:pt x="1215771" y="53390"/>
                </a:lnTo>
                <a:lnTo>
                  <a:pt x="1223632" y="56057"/>
                </a:lnTo>
                <a:lnTo>
                  <a:pt x="1226439" y="65024"/>
                </a:lnTo>
                <a:lnTo>
                  <a:pt x="1251966" y="96520"/>
                </a:lnTo>
                <a:lnTo>
                  <a:pt x="1287272" y="123190"/>
                </a:lnTo>
                <a:lnTo>
                  <a:pt x="1320292" y="142240"/>
                </a:lnTo>
                <a:lnTo>
                  <a:pt x="1372489" y="166497"/>
                </a:lnTo>
                <a:lnTo>
                  <a:pt x="1377073" y="168313"/>
                </a:lnTo>
                <a:lnTo>
                  <a:pt x="1364869" y="174244"/>
                </a:lnTo>
                <a:lnTo>
                  <a:pt x="1341374" y="184658"/>
                </a:lnTo>
                <a:lnTo>
                  <a:pt x="1316609" y="194691"/>
                </a:lnTo>
                <a:lnTo>
                  <a:pt x="1290574" y="204470"/>
                </a:lnTo>
                <a:lnTo>
                  <a:pt x="1275638" y="209562"/>
                </a:lnTo>
                <a:lnTo>
                  <a:pt x="1268717" y="205613"/>
                </a:lnTo>
                <a:lnTo>
                  <a:pt x="1224267" y="175895"/>
                </a:lnTo>
                <a:lnTo>
                  <a:pt x="1187196" y="143764"/>
                </a:lnTo>
                <a:lnTo>
                  <a:pt x="1158748" y="109740"/>
                </a:lnTo>
                <a:lnTo>
                  <a:pt x="1139571" y="75057"/>
                </a:lnTo>
                <a:lnTo>
                  <a:pt x="1134503" y="56896"/>
                </a:lnTo>
                <a:lnTo>
                  <a:pt x="1133475" y="50266"/>
                </a:lnTo>
                <a:lnTo>
                  <a:pt x="1138123" y="46278"/>
                </a:lnTo>
                <a:lnTo>
                  <a:pt x="1143114" y="36563"/>
                </a:lnTo>
                <a:lnTo>
                  <a:pt x="1143914" y="26416"/>
                </a:lnTo>
                <a:lnTo>
                  <a:pt x="1144016" y="25273"/>
                </a:lnTo>
                <a:lnTo>
                  <a:pt x="1140510" y="14452"/>
                </a:lnTo>
                <a:lnTo>
                  <a:pt x="1133386" y="6146"/>
                </a:lnTo>
                <a:lnTo>
                  <a:pt x="1123670" y="1155"/>
                </a:lnTo>
                <a:lnTo>
                  <a:pt x="1112393" y="254"/>
                </a:lnTo>
                <a:lnTo>
                  <a:pt x="1101559" y="3759"/>
                </a:lnTo>
                <a:lnTo>
                  <a:pt x="1093254" y="10883"/>
                </a:lnTo>
                <a:lnTo>
                  <a:pt x="1088263" y="20599"/>
                </a:lnTo>
                <a:lnTo>
                  <a:pt x="1087374" y="31877"/>
                </a:lnTo>
                <a:lnTo>
                  <a:pt x="1090866" y="42710"/>
                </a:lnTo>
                <a:lnTo>
                  <a:pt x="1097991" y="51015"/>
                </a:lnTo>
                <a:lnTo>
                  <a:pt x="1105217" y="54724"/>
                </a:lnTo>
                <a:lnTo>
                  <a:pt x="1107567" y="70231"/>
                </a:lnTo>
                <a:lnTo>
                  <a:pt x="1107821" y="71120"/>
                </a:lnTo>
                <a:lnTo>
                  <a:pt x="1108202" y="72009"/>
                </a:lnTo>
                <a:lnTo>
                  <a:pt x="1112774" y="84709"/>
                </a:lnTo>
                <a:lnTo>
                  <a:pt x="1134618" y="125095"/>
                </a:lnTo>
                <a:lnTo>
                  <a:pt x="1166241" y="163195"/>
                </a:lnTo>
                <a:lnTo>
                  <a:pt x="1206373" y="198247"/>
                </a:lnTo>
                <a:lnTo>
                  <a:pt x="1239507" y="221246"/>
                </a:lnTo>
                <a:lnTo>
                  <a:pt x="1235075" y="222631"/>
                </a:lnTo>
                <a:lnTo>
                  <a:pt x="1175639" y="239268"/>
                </a:lnTo>
                <a:lnTo>
                  <a:pt x="1112774" y="253746"/>
                </a:lnTo>
                <a:lnTo>
                  <a:pt x="1047115" y="266192"/>
                </a:lnTo>
                <a:lnTo>
                  <a:pt x="979297" y="276098"/>
                </a:lnTo>
                <a:lnTo>
                  <a:pt x="909574" y="283464"/>
                </a:lnTo>
                <a:lnTo>
                  <a:pt x="838962" y="287909"/>
                </a:lnTo>
                <a:lnTo>
                  <a:pt x="731647" y="289941"/>
                </a:lnTo>
                <a:lnTo>
                  <a:pt x="695452" y="291211"/>
                </a:lnTo>
                <a:lnTo>
                  <a:pt x="623570" y="295783"/>
                </a:lnTo>
                <a:lnTo>
                  <a:pt x="552831" y="303276"/>
                </a:lnTo>
                <a:lnTo>
                  <a:pt x="483743" y="313309"/>
                </a:lnTo>
                <a:lnTo>
                  <a:pt x="416941" y="325882"/>
                </a:lnTo>
                <a:lnTo>
                  <a:pt x="352933" y="340741"/>
                </a:lnTo>
                <a:lnTo>
                  <a:pt x="292227" y="357505"/>
                </a:lnTo>
                <a:lnTo>
                  <a:pt x="235331" y="376301"/>
                </a:lnTo>
                <a:lnTo>
                  <a:pt x="183007" y="396748"/>
                </a:lnTo>
                <a:lnTo>
                  <a:pt x="135636" y="418592"/>
                </a:lnTo>
                <a:lnTo>
                  <a:pt x="93726" y="441960"/>
                </a:lnTo>
                <a:lnTo>
                  <a:pt x="57785" y="466344"/>
                </a:lnTo>
                <a:lnTo>
                  <a:pt x="39878" y="481457"/>
                </a:lnTo>
                <a:lnTo>
                  <a:pt x="27838" y="497078"/>
                </a:lnTo>
                <a:lnTo>
                  <a:pt x="0" y="483235"/>
                </a:lnTo>
                <a:lnTo>
                  <a:pt x="127" y="578993"/>
                </a:lnTo>
                <a:lnTo>
                  <a:pt x="73494" y="523748"/>
                </a:lnTo>
                <a:lnTo>
                  <a:pt x="76708" y="521335"/>
                </a:lnTo>
                <a:lnTo>
                  <a:pt x="53886" y="510006"/>
                </a:lnTo>
                <a:lnTo>
                  <a:pt x="60617" y="501269"/>
                </a:lnTo>
                <a:lnTo>
                  <a:pt x="61341" y="500341"/>
                </a:lnTo>
                <a:lnTo>
                  <a:pt x="108077" y="466598"/>
                </a:lnTo>
                <a:lnTo>
                  <a:pt x="148082" y="444373"/>
                </a:lnTo>
                <a:lnTo>
                  <a:pt x="193802" y="423164"/>
                </a:lnTo>
                <a:lnTo>
                  <a:pt x="244729" y="403352"/>
                </a:lnTo>
                <a:lnTo>
                  <a:pt x="300101" y="385064"/>
                </a:lnTo>
                <a:lnTo>
                  <a:pt x="359664" y="368554"/>
                </a:lnTo>
                <a:lnTo>
                  <a:pt x="422529" y="353949"/>
                </a:lnTo>
                <a:lnTo>
                  <a:pt x="488061" y="341630"/>
                </a:lnTo>
                <a:lnTo>
                  <a:pt x="556133" y="331597"/>
                </a:lnTo>
                <a:lnTo>
                  <a:pt x="625729" y="324231"/>
                </a:lnTo>
                <a:lnTo>
                  <a:pt x="696468" y="319786"/>
                </a:lnTo>
                <a:lnTo>
                  <a:pt x="804291" y="317754"/>
                </a:lnTo>
                <a:lnTo>
                  <a:pt x="823760" y="317080"/>
                </a:lnTo>
                <a:lnTo>
                  <a:pt x="775208" y="325882"/>
                </a:lnTo>
                <a:lnTo>
                  <a:pt x="707771" y="340741"/>
                </a:lnTo>
                <a:lnTo>
                  <a:pt x="643890" y="357505"/>
                </a:lnTo>
                <a:lnTo>
                  <a:pt x="583946" y="376301"/>
                </a:lnTo>
                <a:lnTo>
                  <a:pt x="528828" y="396621"/>
                </a:lnTo>
                <a:lnTo>
                  <a:pt x="478917" y="418465"/>
                </a:lnTo>
                <a:lnTo>
                  <a:pt x="434721" y="441706"/>
                </a:lnTo>
                <a:lnTo>
                  <a:pt x="396875" y="466217"/>
                </a:lnTo>
                <a:lnTo>
                  <a:pt x="364617" y="493014"/>
                </a:lnTo>
                <a:lnTo>
                  <a:pt x="362839" y="495808"/>
                </a:lnTo>
                <a:lnTo>
                  <a:pt x="362470" y="496506"/>
                </a:lnTo>
                <a:lnTo>
                  <a:pt x="336931" y="483235"/>
                </a:lnTo>
                <a:lnTo>
                  <a:pt x="335407" y="578993"/>
                </a:lnTo>
                <a:lnTo>
                  <a:pt x="413004" y="522732"/>
                </a:lnTo>
                <a:lnTo>
                  <a:pt x="412267" y="522351"/>
                </a:lnTo>
                <a:lnTo>
                  <a:pt x="388505" y="510019"/>
                </a:lnTo>
                <a:lnTo>
                  <a:pt x="429895" y="478155"/>
                </a:lnTo>
                <a:lnTo>
                  <a:pt x="468884" y="455549"/>
                </a:lnTo>
                <a:lnTo>
                  <a:pt x="514223" y="433705"/>
                </a:lnTo>
                <a:lnTo>
                  <a:pt x="565277" y="413131"/>
                </a:lnTo>
                <a:lnTo>
                  <a:pt x="621538" y="394081"/>
                </a:lnTo>
                <a:lnTo>
                  <a:pt x="682244" y="376555"/>
                </a:lnTo>
                <a:lnTo>
                  <a:pt x="746887" y="360934"/>
                </a:lnTo>
                <a:lnTo>
                  <a:pt x="814959" y="347599"/>
                </a:lnTo>
                <a:lnTo>
                  <a:pt x="885444" y="336296"/>
                </a:lnTo>
                <a:lnTo>
                  <a:pt x="958088" y="327660"/>
                </a:lnTo>
                <a:lnTo>
                  <a:pt x="1032256" y="321691"/>
                </a:lnTo>
                <a:lnTo>
                  <a:pt x="1107313" y="318516"/>
                </a:lnTo>
                <a:lnTo>
                  <a:pt x="1182992" y="317627"/>
                </a:lnTo>
                <a:lnTo>
                  <a:pt x="1211592" y="316776"/>
                </a:lnTo>
                <a:lnTo>
                  <a:pt x="1144143" y="341376"/>
                </a:lnTo>
                <a:lnTo>
                  <a:pt x="1107694" y="358521"/>
                </a:lnTo>
                <a:lnTo>
                  <a:pt x="1073912" y="377571"/>
                </a:lnTo>
                <a:lnTo>
                  <a:pt x="1028192" y="409067"/>
                </a:lnTo>
                <a:lnTo>
                  <a:pt x="989457" y="444119"/>
                </a:lnTo>
                <a:lnTo>
                  <a:pt x="958088" y="482727"/>
                </a:lnTo>
                <a:lnTo>
                  <a:pt x="957199" y="484632"/>
                </a:lnTo>
                <a:lnTo>
                  <a:pt x="953566" y="493331"/>
                </a:lnTo>
                <a:lnTo>
                  <a:pt x="925068" y="484378"/>
                </a:lnTo>
                <a:lnTo>
                  <a:pt x="940435" y="578993"/>
                </a:lnTo>
                <a:lnTo>
                  <a:pt x="1000734" y="516382"/>
                </a:lnTo>
                <a:lnTo>
                  <a:pt x="1006856" y="510032"/>
                </a:lnTo>
                <a:lnTo>
                  <a:pt x="980922" y="501904"/>
                </a:lnTo>
                <a:lnTo>
                  <a:pt x="982332" y="498475"/>
                </a:lnTo>
                <a:lnTo>
                  <a:pt x="982840" y="497243"/>
                </a:lnTo>
                <a:lnTo>
                  <a:pt x="983957" y="495681"/>
                </a:lnTo>
                <a:lnTo>
                  <a:pt x="990219" y="486918"/>
                </a:lnTo>
                <a:lnTo>
                  <a:pt x="1020699" y="453390"/>
                </a:lnTo>
                <a:lnTo>
                  <a:pt x="1058926" y="421640"/>
                </a:lnTo>
                <a:lnTo>
                  <a:pt x="1104138" y="392938"/>
                </a:lnTo>
                <a:lnTo>
                  <a:pt x="1154557" y="367919"/>
                </a:lnTo>
                <a:lnTo>
                  <a:pt x="1191133" y="353441"/>
                </a:lnTo>
                <a:lnTo>
                  <a:pt x="1229093" y="341249"/>
                </a:lnTo>
                <a:lnTo>
                  <a:pt x="1268349" y="331470"/>
                </a:lnTo>
                <a:lnTo>
                  <a:pt x="1308468" y="324231"/>
                </a:lnTo>
                <a:lnTo>
                  <a:pt x="1349375" y="319786"/>
                </a:lnTo>
                <a:lnTo>
                  <a:pt x="1412621" y="317754"/>
                </a:lnTo>
                <a:lnTo>
                  <a:pt x="1434084" y="316484"/>
                </a:lnTo>
                <a:lnTo>
                  <a:pt x="1455547" y="314452"/>
                </a:lnTo>
                <a:lnTo>
                  <a:pt x="1476883" y="311785"/>
                </a:lnTo>
                <a:lnTo>
                  <a:pt x="1484388" y="310527"/>
                </a:lnTo>
                <a:lnTo>
                  <a:pt x="1492123" y="311785"/>
                </a:lnTo>
                <a:lnTo>
                  <a:pt x="1514221" y="314452"/>
                </a:lnTo>
                <a:lnTo>
                  <a:pt x="1536446" y="316484"/>
                </a:lnTo>
                <a:lnTo>
                  <a:pt x="1558671" y="317754"/>
                </a:lnTo>
                <a:lnTo>
                  <a:pt x="1602867" y="318516"/>
                </a:lnTo>
                <a:lnTo>
                  <a:pt x="1623949" y="319786"/>
                </a:lnTo>
                <a:lnTo>
                  <a:pt x="1645285" y="321564"/>
                </a:lnTo>
                <a:lnTo>
                  <a:pt x="1666240" y="324231"/>
                </a:lnTo>
                <a:lnTo>
                  <a:pt x="1687322" y="327533"/>
                </a:lnTo>
                <a:lnTo>
                  <a:pt x="1689277" y="327914"/>
                </a:lnTo>
                <a:lnTo>
                  <a:pt x="1654175" y="341249"/>
                </a:lnTo>
                <a:lnTo>
                  <a:pt x="1635125" y="349631"/>
                </a:lnTo>
                <a:lnTo>
                  <a:pt x="1598930" y="367665"/>
                </a:lnTo>
                <a:lnTo>
                  <a:pt x="1565275" y="387477"/>
                </a:lnTo>
                <a:lnTo>
                  <a:pt x="1520317" y="420370"/>
                </a:lnTo>
                <a:lnTo>
                  <a:pt x="1482979" y="456184"/>
                </a:lnTo>
                <a:lnTo>
                  <a:pt x="1461262" y="484505"/>
                </a:lnTo>
                <a:lnTo>
                  <a:pt x="1457337" y="493433"/>
                </a:lnTo>
                <a:lnTo>
                  <a:pt x="1428877" y="484251"/>
                </a:lnTo>
                <a:lnTo>
                  <a:pt x="1443355" y="578993"/>
                </a:lnTo>
                <a:lnTo>
                  <a:pt x="1504315" y="516763"/>
                </a:lnTo>
                <a:lnTo>
                  <a:pt x="1510411" y="510540"/>
                </a:lnTo>
                <a:lnTo>
                  <a:pt x="1484655" y="502246"/>
                </a:lnTo>
                <a:lnTo>
                  <a:pt x="1486166" y="498729"/>
                </a:lnTo>
                <a:lnTo>
                  <a:pt x="1486712" y="497446"/>
                </a:lnTo>
                <a:lnTo>
                  <a:pt x="1514348" y="464566"/>
                </a:lnTo>
                <a:lnTo>
                  <a:pt x="1551432" y="432054"/>
                </a:lnTo>
                <a:lnTo>
                  <a:pt x="1595882" y="402336"/>
                </a:lnTo>
                <a:lnTo>
                  <a:pt x="1646555" y="375793"/>
                </a:lnTo>
                <a:lnTo>
                  <a:pt x="1702181" y="353568"/>
                </a:lnTo>
                <a:lnTo>
                  <a:pt x="1741551" y="341249"/>
                </a:lnTo>
                <a:lnTo>
                  <a:pt x="1745043" y="340347"/>
                </a:lnTo>
                <a:lnTo>
                  <a:pt x="1748536" y="341249"/>
                </a:lnTo>
                <a:lnTo>
                  <a:pt x="1787906" y="353568"/>
                </a:lnTo>
                <a:lnTo>
                  <a:pt x="1825752" y="367919"/>
                </a:lnTo>
                <a:lnTo>
                  <a:pt x="1861058" y="384175"/>
                </a:lnTo>
                <a:lnTo>
                  <a:pt x="1909826" y="411861"/>
                </a:lnTo>
                <a:lnTo>
                  <a:pt x="1924672" y="421868"/>
                </a:lnTo>
                <a:lnTo>
                  <a:pt x="1924431" y="422148"/>
                </a:lnTo>
                <a:lnTo>
                  <a:pt x="1915541" y="434213"/>
                </a:lnTo>
                <a:lnTo>
                  <a:pt x="1892808" y="471043"/>
                </a:lnTo>
                <a:lnTo>
                  <a:pt x="1886140" y="484886"/>
                </a:lnTo>
                <a:lnTo>
                  <a:pt x="1885823" y="485521"/>
                </a:lnTo>
                <a:lnTo>
                  <a:pt x="1885569" y="486410"/>
                </a:lnTo>
                <a:lnTo>
                  <a:pt x="1883981" y="492353"/>
                </a:lnTo>
                <a:lnTo>
                  <a:pt x="1855470" y="486156"/>
                </a:lnTo>
                <a:lnTo>
                  <a:pt x="1879219" y="578993"/>
                </a:lnTo>
                <a:lnTo>
                  <a:pt x="1932228" y="512953"/>
                </a:lnTo>
                <a:lnTo>
                  <a:pt x="1939163" y="504317"/>
                </a:lnTo>
                <a:lnTo>
                  <a:pt x="1912010" y="498436"/>
                </a:lnTo>
                <a:lnTo>
                  <a:pt x="1912556" y="496443"/>
                </a:lnTo>
                <a:lnTo>
                  <a:pt x="1912975" y="494919"/>
                </a:lnTo>
                <a:lnTo>
                  <a:pt x="1938401" y="451231"/>
                </a:lnTo>
                <a:lnTo>
                  <a:pt x="1947608" y="439102"/>
                </a:lnTo>
                <a:lnTo>
                  <a:pt x="1951990" y="442595"/>
                </a:lnTo>
                <a:lnTo>
                  <a:pt x="1986280" y="475742"/>
                </a:lnTo>
                <a:lnTo>
                  <a:pt x="2005418" y="502246"/>
                </a:lnTo>
                <a:lnTo>
                  <a:pt x="2016302" y="498729"/>
                </a:lnTo>
                <a:lnTo>
                  <a:pt x="2025357" y="495808"/>
                </a:lnTo>
                <a:lnTo>
                  <a:pt x="2032800" y="493420"/>
                </a:lnTo>
                <a:lnTo>
                  <a:pt x="2028952" y="484505"/>
                </a:lnTo>
                <a:lnTo>
                  <a:pt x="1995551" y="443992"/>
                </a:lnTo>
                <a:lnTo>
                  <a:pt x="1966341" y="417626"/>
                </a:lnTo>
                <a:lnTo>
                  <a:pt x="1983486" y="400812"/>
                </a:lnTo>
                <a:lnTo>
                  <a:pt x="2027555" y="366903"/>
                </a:lnTo>
                <a:lnTo>
                  <a:pt x="2064385" y="346456"/>
                </a:lnTo>
                <a:lnTo>
                  <a:pt x="2102866" y="331216"/>
                </a:lnTo>
                <a:lnTo>
                  <a:pt x="2142617" y="321564"/>
                </a:lnTo>
                <a:lnTo>
                  <a:pt x="2149678" y="320573"/>
                </a:lnTo>
                <a:lnTo>
                  <a:pt x="2161159" y="321564"/>
                </a:lnTo>
                <a:lnTo>
                  <a:pt x="2181479" y="324231"/>
                </a:lnTo>
                <a:lnTo>
                  <a:pt x="2201799" y="327533"/>
                </a:lnTo>
                <a:lnTo>
                  <a:pt x="2213686" y="329895"/>
                </a:lnTo>
                <a:lnTo>
                  <a:pt x="2213483" y="331216"/>
                </a:lnTo>
                <a:lnTo>
                  <a:pt x="2212594" y="337820"/>
                </a:lnTo>
                <a:lnTo>
                  <a:pt x="2207260" y="388620"/>
                </a:lnTo>
                <a:lnTo>
                  <a:pt x="2204339" y="430657"/>
                </a:lnTo>
                <a:lnTo>
                  <a:pt x="2202180" y="477393"/>
                </a:lnTo>
                <a:lnTo>
                  <a:pt x="2201773" y="493102"/>
                </a:lnTo>
                <a:lnTo>
                  <a:pt x="2172970" y="492633"/>
                </a:lnTo>
                <a:lnTo>
                  <a:pt x="2214499" y="578993"/>
                </a:lnTo>
                <a:lnTo>
                  <a:pt x="2251418" y="508000"/>
                </a:lnTo>
                <a:lnTo>
                  <a:pt x="2258695" y="494030"/>
                </a:lnTo>
                <a:lnTo>
                  <a:pt x="2230234" y="493572"/>
                </a:lnTo>
                <a:lnTo>
                  <a:pt x="2230628" y="478536"/>
                </a:lnTo>
                <a:lnTo>
                  <a:pt x="2231834" y="453517"/>
                </a:lnTo>
                <a:lnTo>
                  <a:pt x="2234184" y="411099"/>
                </a:lnTo>
                <a:lnTo>
                  <a:pt x="2237232" y="372872"/>
                </a:lnTo>
                <a:lnTo>
                  <a:pt x="2241727" y="336130"/>
                </a:lnTo>
                <a:lnTo>
                  <a:pt x="2260854" y="341249"/>
                </a:lnTo>
                <a:lnTo>
                  <a:pt x="2298954" y="353441"/>
                </a:lnTo>
                <a:lnTo>
                  <a:pt x="2335530" y="367919"/>
                </a:lnTo>
                <a:lnTo>
                  <a:pt x="2385949" y="392938"/>
                </a:lnTo>
                <a:lnTo>
                  <a:pt x="2430907" y="421640"/>
                </a:lnTo>
                <a:lnTo>
                  <a:pt x="2469261" y="453263"/>
                </a:lnTo>
                <a:lnTo>
                  <a:pt x="2499741" y="486918"/>
                </a:lnTo>
                <a:lnTo>
                  <a:pt x="2508923" y="501891"/>
                </a:lnTo>
                <a:lnTo>
                  <a:pt x="2482977" y="510032"/>
                </a:lnTo>
                <a:lnTo>
                  <a:pt x="2549525" y="578993"/>
                </a:lnTo>
                <a:lnTo>
                  <a:pt x="2559608" y="516382"/>
                </a:lnTo>
                <a:lnTo>
                  <a:pt x="2564765" y="484378"/>
                </a:lnTo>
                <a:lnTo>
                  <a:pt x="2536253" y="493331"/>
                </a:lnTo>
                <a:lnTo>
                  <a:pt x="2519819" y="498475"/>
                </a:lnTo>
                <a:lnTo>
                  <a:pt x="2528722" y="495681"/>
                </a:lnTo>
                <a:lnTo>
                  <a:pt x="2536253" y="493331"/>
                </a:lnTo>
                <a:lnTo>
                  <a:pt x="2532532" y="484378"/>
                </a:lnTo>
                <a:lnTo>
                  <a:pt x="2500503" y="444119"/>
                </a:lnTo>
                <a:lnTo>
                  <a:pt x="2461768" y="409067"/>
                </a:lnTo>
                <a:lnTo>
                  <a:pt x="2416048" y="377571"/>
                </a:lnTo>
                <a:lnTo>
                  <a:pt x="2382266" y="358521"/>
                </a:lnTo>
                <a:lnTo>
                  <a:pt x="2345944" y="341376"/>
                </a:lnTo>
                <a:lnTo>
                  <a:pt x="2307971" y="326390"/>
                </a:lnTo>
                <a:lnTo>
                  <a:pt x="2282583" y="318033"/>
                </a:lnTo>
                <a:lnTo>
                  <a:pt x="2327656" y="318516"/>
                </a:lnTo>
                <a:lnTo>
                  <a:pt x="2368042" y="319786"/>
                </a:lnTo>
                <a:lnTo>
                  <a:pt x="2408174" y="321691"/>
                </a:lnTo>
                <a:lnTo>
                  <a:pt x="2447925" y="324358"/>
                </a:lnTo>
                <a:lnTo>
                  <a:pt x="2487549" y="327660"/>
                </a:lnTo>
                <a:lnTo>
                  <a:pt x="2526665" y="331724"/>
                </a:lnTo>
                <a:lnTo>
                  <a:pt x="2578481" y="341122"/>
                </a:lnTo>
                <a:lnTo>
                  <a:pt x="2640076" y="367538"/>
                </a:lnTo>
                <a:lnTo>
                  <a:pt x="2695067" y="401701"/>
                </a:lnTo>
                <a:lnTo>
                  <a:pt x="2730373" y="431165"/>
                </a:lnTo>
                <a:lnTo>
                  <a:pt x="2760091" y="463423"/>
                </a:lnTo>
                <a:lnTo>
                  <a:pt x="2782239" y="496087"/>
                </a:lnTo>
                <a:lnTo>
                  <a:pt x="2783586" y="500049"/>
                </a:lnTo>
                <a:lnTo>
                  <a:pt x="2793339" y="497459"/>
                </a:lnTo>
                <a:lnTo>
                  <a:pt x="2803410" y="494792"/>
                </a:lnTo>
                <a:lnTo>
                  <a:pt x="2811297" y="492709"/>
                </a:lnTo>
                <a:lnTo>
                  <a:pt x="2808859" y="485521"/>
                </a:lnTo>
                <a:lnTo>
                  <a:pt x="2808478" y="484632"/>
                </a:lnTo>
                <a:lnTo>
                  <a:pt x="2808097" y="483616"/>
                </a:lnTo>
                <a:lnTo>
                  <a:pt x="2807589" y="482854"/>
                </a:lnTo>
                <a:lnTo>
                  <a:pt x="2782062" y="445135"/>
                </a:lnTo>
                <a:lnTo>
                  <a:pt x="2749550" y="409956"/>
                </a:lnTo>
                <a:lnTo>
                  <a:pt x="2711069" y="378079"/>
                </a:lnTo>
                <a:lnTo>
                  <a:pt x="2672334" y="353098"/>
                </a:lnTo>
                <a:lnTo>
                  <a:pt x="2677922" y="354076"/>
                </a:lnTo>
                <a:lnTo>
                  <a:pt x="2749042" y="368554"/>
                </a:lnTo>
                <a:lnTo>
                  <a:pt x="2816225" y="385064"/>
                </a:lnTo>
                <a:lnTo>
                  <a:pt x="2878963" y="403479"/>
                </a:lnTo>
                <a:lnTo>
                  <a:pt x="2936621" y="423418"/>
                </a:lnTo>
                <a:lnTo>
                  <a:pt x="2988437" y="444627"/>
                </a:lnTo>
                <a:lnTo>
                  <a:pt x="3033776" y="466979"/>
                </a:lnTo>
                <a:lnTo>
                  <a:pt x="3071876" y="489966"/>
                </a:lnTo>
                <a:lnTo>
                  <a:pt x="3099320" y="511251"/>
                </a:lnTo>
                <a:lnTo>
                  <a:pt x="3075051" y="524637"/>
                </a:lnTo>
                <a:lnTo>
                  <a:pt x="3154045" y="578993"/>
                </a:lnTo>
                <a:lnTo>
                  <a:pt x="3151771" y="523875"/>
                </a:lnTo>
                <a:lnTo>
                  <a:pt x="3150108" y="483235"/>
                </a:lnTo>
                <a:lnTo>
                  <a:pt x="3124682" y="497268"/>
                </a:lnTo>
                <a:lnTo>
                  <a:pt x="3099828" y="510971"/>
                </a:lnTo>
                <a:lnTo>
                  <a:pt x="3099727" y="511251"/>
                </a:lnTo>
                <a:lnTo>
                  <a:pt x="3100133" y="511924"/>
                </a:lnTo>
                <a:lnTo>
                  <a:pt x="3099625" y="511086"/>
                </a:lnTo>
                <a:lnTo>
                  <a:pt x="3099828" y="510971"/>
                </a:lnTo>
                <a:lnTo>
                  <a:pt x="3101746" y="509905"/>
                </a:lnTo>
                <a:lnTo>
                  <a:pt x="3124682" y="497268"/>
                </a:lnTo>
                <a:lnTo>
                  <a:pt x="3123438" y="495173"/>
                </a:lnTo>
                <a:lnTo>
                  <a:pt x="3087243" y="465963"/>
                </a:lnTo>
                <a:lnTo>
                  <a:pt x="3046857" y="441579"/>
                </a:lnTo>
                <a:lnTo>
                  <a:pt x="2999613" y="418338"/>
                </a:lnTo>
                <a:lnTo>
                  <a:pt x="2946273" y="396494"/>
                </a:lnTo>
                <a:lnTo>
                  <a:pt x="2887345" y="376174"/>
                </a:lnTo>
                <a:lnTo>
                  <a:pt x="2823337" y="357505"/>
                </a:lnTo>
                <a:lnTo>
                  <a:pt x="2755011" y="340614"/>
                </a:lnTo>
                <a:lnTo>
                  <a:pt x="2747200" y="338950"/>
                </a:lnTo>
                <a:lnTo>
                  <a:pt x="2772918" y="341630"/>
                </a:lnTo>
                <a:lnTo>
                  <a:pt x="2821940" y="347599"/>
                </a:lnTo>
                <a:lnTo>
                  <a:pt x="2870073" y="354076"/>
                </a:lnTo>
                <a:lnTo>
                  <a:pt x="2917063" y="361188"/>
                </a:lnTo>
                <a:lnTo>
                  <a:pt x="2963037" y="368681"/>
                </a:lnTo>
                <a:lnTo>
                  <a:pt x="3007741" y="376809"/>
                </a:lnTo>
                <a:lnTo>
                  <a:pt x="3051048" y="385318"/>
                </a:lnTo>
                <a:lnTo>
                  <a:pt x="3092704" y="394335"/>
                </a:lnTo>
                <a:lnTo>
                  <a:pt x="3133090" y="403733"/>
                </a:lnTo>
                <a:lnTo>
                  <a:pt x="3171698" y="413512"/>
                </a:lnTo>
                <a:lnTo>
                  <a:pt x="3243453" y="434213"/>
                </a:lnTo>
                <a:lnTo>
                  <a:pt x="3307207" y="456184"/>
                </a:lnTo>
                <a:lnTo>
                  <a:pt x="3349117" y="473202"/>
                </a:lnTo>
                <a:lnTo>
                  <a:pt x="3385820" y="490728"/>
                </a:lnTo>
                <a:lnTo>
                  <a:pt x="3424059" y="513473"/>
                </a:lnTo>
                <a:lnTo>
                  <a:pt x="3427577" y="517334"/>
                </a:lnTo>
                <a:lnTo>
                  <a:pt x="3405759" y="532130"/>
                </a:lnTo>
                <a:lnTo>
                  <a:pt x="3489325" y="578993"/>
                </a:lnTo>
                <a:close/>
              </a:path>
            </a:pathLst>
          </a:custGeom>
          <a:solidFill>
            <a:srgbClr val="EE3D42"/>
          </a:solidFill>
        </p:spPr>
        <p:txBody>
          <a:bodyPr wrap="square" lIns="0" tIns="0" rIns="0" bIns="0" rtlCol="0"/>
          <a:lstStyle/>
          <a:p>
            <a:endParaRPr>
              <a:solidFill>
                <a:prstClr val="black"/>
              </a:solidFill>
            </a:endParaRPr>
          </a:p>
        </p:txBody>
      </p:sp>
      <p:pic>
        <p:nvPicPr>
          <p:cNvPr id="23" name="object 22"/>
          <p:cNvPicPr/>
          <p:nvPr/>
        </p:nvPicPr>
        <p:blipFill>
          <a:blip r:embed="rId3" cstate="print"/>
          <a:stretch>
            <a:fillRect/>
          </a:stretch>
        </p:blipFill>
        <p:spPr>
          <a:xfrm>
            <a:off x="5694934" y="3802888"/>
            <a:ext cx="230632" cy="424180"/>
          </a:xfrm>
          <a:prstGeom prst="rect">
            <a:avLst/>
          </a:prstGeom>
        </p:spPr>
      </p:pic>
      <p:pic>
        <p:nvPicPr>
          <p:cNvPr id="24" name="object 23"/>
          <p:cNvPicPr/>
          <p:nvPr/>
        </p:nvPicPr>
        <p:blipFill>
          <a:blip r:embed="rId4" cstate="print"/>
          <a:stretch>
            <a:fillRect/>
          </a:stretch>
        </p:blipFill>
        <p:spPr>
          <a:xfrm>
            <a:off x="5694934" y="4389628"/>
            <a:ext cx="230632" cy="276352"/>
          </a:xfrm>
          <a:prstGeom prst="rect">
            <a:avLst/>
          </a:prstGeom>
        </p:spPr>
      </p:pic>
      <p:grpSp>
        <p:nvGrpSpPr>
          <p:cNvPr id="29" name="组 28"/>
          <p:cNvGrpSpPr/>
          <p:nvPr/>
        </p:nvGrpSpPr>
        <p:grpSpPr>
          <a:xfrm>
            <a:off x="5701284" y="4720590"/>
            <a:ext cx="218440" cy="119380"/>
            <a:chOff x="5701284" y="3863340"/>
            <a:chExt cx="218440" cy="119380"/>
          </a:xfrm>
        </p:grpSpPr>
        <p:sp>
          <p:nvSpPr>
            <p:cNvPr id="26" name="object 25"/>
            <p:cNvSpPr/>
            <p:nvPr/>
          </p:nvSpPr>
          <p:spPr>
            <a:xfrm>
              <a:off x="5701284" y="3863340"/>
              <a:ext cx="218440" cy="119380"/>
            </a:xfrm>
            <a:custGeom>
              <a:avLst/>
              <a:gdLst/>
              <a:ahLst/>
              <a:cxnLst/>
              <a:rect l="l" t="t" r="r" b="b"/>
              <a:pathLst>
                <a:path w="218439" h="119379">
                  <a:moveTo>
                    <a:pt x="217932" y="0"/>
                  </a:moveTo>
                  <a:lnTo>
                    <a:pt x="0" y="0"/>
                  </a:lnTo>
                  <a:lnTo>
                    <a:pt x="0" y="118872"/>
                  </a:lnTo>
                  <a:lnTo>
                    <a:pt x="217932" y="118872"/>
                  </a:lnTo>
                  <a:lnTo>
                    <a:pt x="217932" y="0"/>
                  </a:lnTo>
                  <a:close/>
                </a:path>
              </a:pathLst>
            </a:custGeom>
            <a:solidFill>
              <a:srgbClr val="2C6BD7"/>
            </a:solidFill>
          </p:spPr>
          <p:txBody>
            <a:bodyPr wrap="square" lIns="0" tIns="0" rIns="0" bIns="0" rtlCol="0"/>
            <a:lstStyle/>
            <a:p>
              <a:endParaRPr>
                <a:solidFill>
                  <a:prstClr val="black"/>
                </a:solidFill>
              </a:endParaRPr>
            </a:p>
          </p:txBody>
        </p:sp>
        <p:sp>
          <p:nvSpPr>
            <p:cNvPr id="27" name="object 26"/>
            <p:cNvSpPr/>
            <p:nvPr/>
          </p:nvSpPr>
          <p:spPr>
            <a:xfrm>
              <a:off x="5701284" y="3863340"/>
              <a:ext cx="218440" cy="119380"/>
            </a:xfrm>
            <a:custGeom>
              <a:avLst/>
              <a:gdLst/>
              <a:ahLst/>
              <a:cxnLst/>
              <a:rect l="l" t="t" r="r" b="b"/>
              <a:pathLst>
                <a:path w="218439" h="119379">
                  <a:moveTo>
                    <a:pt x="0" y="118872"/>
                  </a:moveTo>
                  <a:lnTo>
                    <a:pt x="217932" y="118872"/>
                  </a:lnTo>
                  <a:lnTo>
                    <a:pt x="217932" y="0"/>
                  </a:lnTo>
                  <a:lnTo>
                    <a:pt x="0" y="0"/>
                  </a:lnTo>
                  <a:lnTo>
                    <a:pt x="0" y="118872"/>
                  </a:lnTo>
                  <a:close/>
                </a:path>
              </a:pathLst>
            </a:custGeom>
            <a:ln w="12700">
              <a:solidFill>
                <a:srgbClr val="636363"/>
              </a:solidFill>
            </a:ln>
          </p:spPr>
          <p:txBody>
            <a:bodyPr wrap="square" lIns="0" tIns="0" rIns="0" bIns="0" rtlCol="0"/>
            <a:lstStyle/>
            <a:p>
              <a:endParaRPr>
                <a:solidFill>
                  <a:prstClr val="black"/>
                </a:solidFill>
              </a:endParaRPr>
            </a:p>
          </p:txBody>
        </p:sp>
      </p:grpSp>
      <p:graphicFrame>
        <p:nvGraphicFramePr>
          <p:cNvPr id="28" name="object 27"/>
          <p:cNvGraphicFramePr>
            <a:graphicFrameLocks noGrp="1"/>
          </p:cNvGraphicFramePr>
          <p:nvPr>
            <p:extLst/>
          </p:nvPr>
        </p:nvGraphicFramePr>
        <p:xfrm>
          <a:off x="5694934" y="4974845"/>
          <a:ext cx="217804" cy="556259"/>
        </p:xfrm>
        <a:graphic>
          <a:graphicData uri="http://schemas.openxmlformats.org/drawingml/2006/table">
            <a:tbl>
              <a:tblPr firstRow="1" bandRow="1">
                <a:tableStyleId>{2D5ABB26-0587-4C30-8999-92F81FD0307C}</a:tableStyleId>
              </a:tblPr>
              <a:tblGrid>
                <a:gridCol w="217804">
                  <a:extLst>
                    <a:ext uri="{9D8B030D-6E8A-4147-A177-3AD203B41FA5}">
                      <a16:colId xmlns:a16="http://schemas.microsoft.com/office/drawing/2014/main" val="20000"/>
                    </a:ext>
                  </a:extLst>
                </a:gridCol>
              </a:tblGrid>
              <a:tr h="131825">
                <a:tc>
                  <a:txBody>
                    <a:bodyPr/>
                    <a:lstStyle/>
                    <a:p>
                      <a:pPr>
                        <a:lnSpc>
                          <a:spcPct val="100000"/>
                        </a:lnSpc>
                      </a:pPr>
                      <a:endParaRPr sz="700" dirty="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2C6BD7"/>
                    </a:solidFill>
                  </a:tcPr>
                </a:tc>
                <a:extLst>
                  <a:ext uri="{0D108BD9-81ED-4DB2-BD59-A6C34878D82A}">
                    <a16:rowId xmlns:a16="http://schemas.microsoft.com/office/drawing/2014/main" val="10000"/>
                  </a:ext>
                </a:extLst>
              </a:tr>
              <a:tr h="146304">
                <a:tc>
                  <a:txBody>
                    <a:bodyPr/>
                    <a:lstStyle/>
                    <a:p>
                      <a:pPr>
                        <a:lnSpc>
                          <a:spcPct val="100000"/>
                        </a:lnSpc>
                      </a:pPr>
                      <a:endParaRPr sz="8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2C6BD7"/>
                    </a:solidFill>
                  </a:tcPr>
                </a:tc>
                <a:extLst>
                  <a:ext uri="{0D108BD9-81ED-4DB2-BD59-A6C34878D82A}">
                    <a16:rowId xmlns:a16="http://schemas.microsoft.com/office/drawing/2014/main" val="10001"/>
                  </a:ext>
                </a:extLst>
              </a:tr>
              <a:tr h="146304">
                <a:tc>
                  <a:txBody>
                    <a:bodyPr/>
                    <a:lstStyle/>
                    <a:p>
                      <a:pPr>
                        <a:lnSpc>
                          <a:spcPct val="100000"/>
                        </a:lnSpc>
                      </a:pPr>
                      <a:endParaRPr sz="8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2C6BD7"/>
                    </a:solidFill>
                  </a:tcPr>
                </a:tc>
                <a:extLst>
                  <a:ext uri="{0D108BD9-81ED-4DB2-BD59-A6C34878D82A}">
                    <a16:rowId xmlns:a16="http://schemas.microsoft.com/office/drawing/2014/main" val="10002"/>
                  </a:ext>
                </a:extLst>
              </a:tr>
              <a:tr h="131826">
                <a:tc>
                  <a:txBody>
                    <a:bodyPr/>
                    <a:lstStyle/>
                    <a:p>
                      <a:pPr>
                        <a:lnSpc>
                          <a:spcPct val="100000"/>
                        </a:lnSpc>
                      </a:pPr>
                      <a:endParaRPr sz="700" dirty="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2C6BD7"/>
                    </a:solidFill>
                  </a:tcPr>
                </a:tc>
                <a:extLst>
                  <a:ext uri="{0D108BD9-81ED-4DB2-BD59-A6C34878D82A}">
                    <a16:rowId xmlns:a16="http://schemas.microsoft.com/office/drawing/2014/main" val="10003"/>
                  </a:ext>
                </a:extLst>
              </a:tr>
            </a:tbl>
          </a:graphicData>
        </a:graphic>
      </p:graphicFrame>
      <p:pic>
        <p:nvPicPr>
          <p:cNvPr id="30" name="图片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2634" y="3681222"/>
            <a:ext cx="926592" cy="2078736"/>
          </a:xfrm>
          <a:prstGeom prst="rect">
            <a:avLst/>
          </a:prstGeom>
        </p:spPr>
      </p:pic>
      <p:sp>
        <p:nvSpPr>
          <p:cNvPr id="31" name="object 22"/>
          <p:cNvSpPr/>
          <p:nvPr/>
        </p:nvSpPr>
        <p:spPr>
          <a:xfrm>
            <a:off x="6929628" y="4373117"/>
            <a:ext cx="494030" cy="548640"/>
          </a:xfrm>
          <a:custGeom>
            <a:avLst/>
            <a:gdLst/>
            <a:ahLst/>
            <a:cxnLst/>
            <a:rect l="l" t="t" r="r" b="b"/>
            <a:pathLst>
              <a:path w="494029" h="548639">
                <a:moveTo>
                  <a:pt x="246761" y="0"/>
                </a:moveTo>
                <a:lnTo>
                  <a:pt x="246761" y="137159"/>
                </a:lnTo>
                <a:lnTo>
                  <a:pt x="0" y="137159"/>
                </a:lnTo>
                <a:lnTo>
                  <a:pt x="0" y="411479"/>
                </a:lnTo>
                <a:lnTo>
                  <a:pt x="246761" y="411479"/>
                </a:lnTo>
                <a:lnTo>
                  <a:pt x="246761" y="548639"/>
                </a:lnTo>
                <a:lnTo>
                  <a:pt x="493775" y="274319"/>
                </a:lnTo>
                <a:lnTo>
                  <a:pt x="246761" y="0"/>
                </a:lnTo>
                <a:close/>
              </a:path>
            </a:pathLst>
          </a:custGeom>
          <a:solidFill>
            <a:srgbClr val="EE3D42"/>
          </a:solidFill>
        </p:spPr>
        <p:txBody>
          <a:bodyPr wrap="square" lIns="0" tIns="0" rIns="0" bIns="0" rtlCol="0"/>
          <a:lstStyle/>
          <a:p>
            <a:endParaRPr>
              <a:solidFill>
                <a:prstClr val="black"/>
              </a:solidFill>
            </a:endParaRPr>
          </a:p>
        </p:txBody>
      </p:sp>
      <p:sp>
        <p:nvSpPr>
          <p:cNvPr id="32" name="object 23"/>
          <p:cNvSpPr txBox="1"/>
          <p:nvPr/>
        </p:nvSpPr>
        <p:spPr>
          <a:xfrm>
            <a:off x="7929118" y="5283558"/>
            <a:ext cx="737870" cy="228268"/>
          </a:xfrm>
          <a:prstGeom prst="rect">
            <a:avLst/>
          </a:prstGeom>
        </p:spPr>
        <p:txBody>
          <a:bodyPr vert="horz" wrap="square" lIns="0" tIns="12700" rIns="0" bIns="0" rtlCol="0">
            <a:spAutoFit/>
          </a:bodyPr>
          <a:lstStyle/>
          <a:p>
            <a:pPr marL="12700">
              <a:spcBef>
                <a:spcPts val="100"/>
              </a:spcBef>
            </a:pPr>
            <a:r>
              <a:rPr sz="1400" spc="-5" dirty="0">
                <a:solidFill>
                  <a:srgbClr val="636363"/>
                </a:solidFill>
                <a:latin typeface="SimSun"/>
                <a:cs typeface="SimSun"/>
              </a:rPr>
              <a:t>Page</a:t>
            </a:r>
            <a:r>
              <a:rPr sz="1400" spc="-70" dirty="0">
                <a:solidFill>
                  <a:srgbClr val="636363"/>
                </a:solidFill>
                <a:latin typeface="SimSun"/>
                <a:cs typeface="SimSun"/>
              </a:rPr>
              <a:t> </a:t>
            </a:r>
            <a:r>
              <a:rPr sz="1400" spc="-5" dirty="0">
                <a:solidFill>
                  <a:srgbClr val="636363"/>
                </a:solidFill>
                <a:latin typeface="SimSun"/>
                <a:cs typeface="SimSun"/>
              </a:rPr>
              <a:t>104</a:t>
            </a:r>
            <a:endParaRPr sz="1400" dirty="0">
              <a:solidFill>
                <a:prstClr val="black"/>
              </a:solidFill>
              <a:latin typeface="SimSun"/>
              <a:cs typeface="SimSun"/>
            </a:endParaRPr>
          </a:p>
        </p:txBody>
      </p:sp>
      <p:sp>
        <p:nvSpPr>
          <p:cNvPr id="33" name="object 24"/>
          <p:cNvSpPr txBox="1"/>
          <p:nvPr/>
        </p:nvSpPr>
        <p:spPr>
          <a:xfrm>
            <a:off x="7929118" y="5418166"/>
            <a:ext cx="737870" cy="245132"/>
          </a:xfrm>
          <a:prstGeom prst="rect">
            <a:avLst/>
          </a:prstGeom>
        </p:spPr>
        <p:txBody>
          <a:bodyPr vert="horz" wrap="square" lIns="0" tIns="12700" rIns="0" bIns="0" rtlCol="0">
            <a:spAutoFit/>
          </a:bodyPr>
          <a:lstStyle/>
          <a:p>
            <a:pPr marL="12700">
              <a:lnSpc>
                <a:spcPts val="2080"/>
              </a:lnSpc>
              <a:spcBef>
                <a:spcPts val="100"/>
              </a:spcBef>
            </a:pPr>
            <a:r>
              <a:rPr sz="1400" spc="-5" dirty="0">
                <a:solidFill>
                  <a:srgbClr val="636363"/>
                </a:solidFill>
                <a:latin typeface="SimSun"/>
                <a:cs typeface="SimSun"/>
              </a:rPr>
              <a:t>Page</a:t>
            </a:r>
            <a:r>
              <a:rPr sz="1400" spc="-70" dirty="0">
                <a:solidFill>
                  <a:srgbClr val="636363"/>
                </a:solidFill>
                <a:latin typeface="SimSun"/>
                <a:cs typeface="SimSun"/>
              </a:rPr>
              <a:t> </a:t>
            </a:r>
            <a:r>
              <a:rPr sz="1400" spc="-5" dirty="0">
                <a:solidFill>
                  <a:srgbClr val="636363"/>
                </a:solidFill>
                <a:latin typeface="SimSun"/>
                <a:cs typeface="SimSun"/>
              </a:rPr>
              <a:t>104</a:t>
            </a:r>
            <a:endParaRPr sz="1400" dirty="0">
              <a:solidFill>
                <a:prstClr val="black"/>
              </a:solidFill>
              <a:latin typeface="SimSun"/>
              <a:cs typeface="SimSun"/>
            </a:endParaRPr>
          </a:p>
        </p:txBody>
      </p:sp>
      <p:grpSp>
        <p:nvGrpSpPr>
          <p:cNvPr id="34" name="object 31"/>
          <p:cNvGrpSpPr/>
          <p:nvPr/>
        </p:nvGrpSpPr>
        <p:grpSpPr>
          <a:xfrm>
            <a:off x="7671561" y="3825748"/>
            <a:ext cx="231140" cy="132080"/>
            <a:chOff x="7671561" y="2968498"/>
            <a:chExt cx="231140" cy="132080"/>
          </a:xfrm>
        </p:grpSpPr>
        <p:sp>
          <p:nvSpPr>
            <p:cNvPr id="35" name="object 32"/>
            <p:cNvSpPr/>
            <p:nvPr/>
          </p:nvSpPr>
          <p:spPr>
            <a:xfrm>
              <a:off x="7677911" y="2974848"/>
              <a:ext cx="218440" cy="119380"/>
            </a:xfrm>
            <a:custGeom>
              <a:avLst/>
              <a:gdLst/>
              <a:ahLst/>
              <a:cxnLst/>
              <a:rect l="l" t="t" r="r" b="b"/>
              <a:pathLst>
                <a:path w="218440" h="119380">
                  <a:moveTo>
                    <a:pt x="217931" y="0"/>
                  </a:moveTo>
                  <a:lnTo>
                    <a:pt x="0" y="0"/>
                  </a:lnTo>
                  <a:lnTo>
                    <a:pt x="0" y="118871"/>
                  </a:lnTo>
                  <a:lnTo>
                    <a:pt x="217931" y="118871"/>
                  </a:lnTo>
                  <a:lnTo>
                    <a:pt x="217931" y="0"/>
                  </a:lnTo>
                  <a:close/>
                </a:path>
              </a:pathLst>
            </a:custGeom>
            <a:solidFill>
              <a:srgbClr val="2C6BD7"/>
            </a:solidFill>
          </p:spPr>
          <p:txBody>
            <a:bodyPr wrap="square" lIns="0" tIns="0" rIns="0" bIns="0" rtlCol="0"/>
            <a:lstStyle/>
            <a:p>
              <a:endParaRPr>
                <a:solidFill>
                  <a:prstClr val="black"/>
                </a:solidFill>
              </a:endParaRPr>
            </a:p>
          </p:txBody>
        </p:sp>
        <p:sp>
          <p:nvSpPr>
            <p:cNvPr id="36" name="object 33"/>
            <p:cNvSpPr/>
            <p:nvPr/>
          </p:nvSpPr>
          <p:spPr>
            <a:xfrm>
              <a:off x="7677911" y="2974848"/>
              <a:ext cx="218440" cy="119380"/>
            </a:xfrm>
            <a:custGeom>
              <a:avLst/>
              <a:gdLst/>
              <a:ahLst/>
              <a:cxnLst/>
              <a:rect l="l" t="t" r="r" b="b"/>
              <a:pathLst>
                <a:path w="218440" h="119380">
                  <a:moveTo>
                    <a:pt x="0" y="118871"/>
                  </a:moveTo>
                  <a:lnTo>
                    <a:pt x="217931" y="118871"/>
                  </a:lnTo>
                  <a:lnTo>
                    <a:pt x="217931" y="0"/>
                  </a:lnTo>
                  <a:lnTo>
                    <a:pt x="0" y="0"/>
                  </a:lnTo>
                  <a:lnTo>
                    <a:pt x="0" y="118871"/>
                  </a:lnTo>
                  <a:close/>
                </a:path>
              </a:pathLst>
            </a:custGeom>
            <a:ln w="12700">
              <a:solidFill>
                <a:srgbClr val="636363"/>
              </a:solidFill>
            </a:ln>
          </p:spPr>
          <p:txBody>
            <a:bodyPr wrap="square" lIns="0" tIns="0" rIns="0" bIns="0" rtlCol="0"/>
            <a:lstStyle/>
            <a:p>
              <a:endParaRPr>
                <a:solidFill>
                  <a:prstClr val="black"/>
                </a:solidFill>
              </a:endParaRPr>
            </a:p>
          </p:txBody>
        </p:sp>
      </p:grpSp>
      <p:grpSp>
        <p:nvGrpSpPr>
          <p:cNvPr id="37" name="object 34"/>
          <p:cNvGrpSpPr/>
          <p:nvPr/>
        </p:nvGrpSpPr>
        <p:grpSpPr>
          <a:xfrm>
            <a:off x="7671561" y="4118355"/>
            <a:ext cx="231140" cy="132080"/>
            <a:chOff x="7671561" y="3261105"/>
            <a:chExt cx="231140" cy="132080"/>
          </a:xfrm>
        </p:grpSpPr>
        <p:sp>
          <p:nvSpPr>
            <p:cNvPr id="38" name="object 35"/>
            <p:cNvSpPr/>
            <p:nvPr/>
          </p:nvSpPr>
          <p:spPr>
            <a:xfrm>
              <a:off x="7677911" y="3267455"/>
              <a:ext cx="218440" cy="119380"/>
            </a:xfrm>
            <a:custGeom>
              <a:avLst/>
              <a:gdLst/>
              <a:ahLst/>
              <a:cxnLst/>
              <a:rect l="l" t="t" r="r" b="b"/>
              <a:pathLst>
                <a:path w="218440" h="119379">
                  <a:moveTo>
                    <a:pt x="217931" y="0"/>
                  </a:moveTo>
                  <a:lnTo>
                    <a:pt x="0" y="0"/>
                  </a:lnTo>
                  <a:lnTo>
                    <a:pt x="0" y="118872"/>
                  </a:lnTo>
                  <a:lnTo>
                    <a:pt x="217931" y="118872"/>
                  </a:lnTo>
                  <a:lnTo>
                    <a:pt x="217931" y="0"/>
                  </a:lnTo>
                  <a:close/>
                </a:path>
              </a:pathLst>
            </a:custGeom>
            <a:solidFill>
              <a:srgbClr val="2C6BD7"/>
            </a:solidFill>
          </p:spPr>
          <p:txBody>
            <a:bodyPr wrap="square" lIns="0" tIns="0" rIns="0" bIns="0" rtlCol="0"/>
            <a:lstStyle/>
            <a:p>
              <a:endParaRPr>
                <a:solidFill>
                  <a:prstClr val="black"/>
                </a:solidFill>
              </a:endParaRPr>
            </a:p>
          </p:txBody>
        </p:sp>
        <p:sp>
          <p:nvSpPr>
            <p:cNvPr id="39" name="object 36"/>
            <p:cNvSpPr/>
            <p:nvPr/>
          </p:nvSpPr>
          <p:spPr>
            <a:xfrm>
              <a:off x="7677911" y="3267455"/>
              <a:ext cx="218440" cy="119380"/>
            </a:xfrm>
            <a:custGeom>
              <a:avLst/>
              <a:gdLst/>
              <a:ahLst/>
              <a:cxnLst/>
              <a:rect l="l" t="t" r="r" b="b"/>
              <a:pathLst>
                <a:path w="218440" h="119379">
                  <a:moveTo>
                    <a:pt x="0" y="118872"/>
                  </a:moveTo>
                  <a:lnTo>
                    <a:pt x="217931" y="118872"/>
                  </a:lnTo>
                  <a:lnTo>
                    <a:pt x="217931" y="0"/>
                  </a:lnTo>
                  <a:lnTo>
                    <a:pt x="0" y="0"/>
                  </a:lnTo>
                  <a:lnTo>
                    <a:pt x="0" y="118872"/>
                  </a:lnTo>
                  <a:close/>
                </a:path>
              </a:pathLst>
            </a:custGeom>
            <a:ln w="12700">
              <a:solidFill>
                <a:srgbClr val="636363"/>
              </a:solidFill>
            </a:ln>
          </p:spPr>
          <p:txBody>
            <a:bodyPr wrap="square" lIns="0" tIns="0" rIns="0" bIns="0" rtlCol="0"/>
            <a:lstStyle/>
            <a:p>
              <a:endParaRPr>
                <a:solidFill>
                  <a:prstClr val="black"/>
                </a:solidFill>
              </a:endParaRPr>
            </a:p>
          </p:txBody>
        </p:sp>
      </p:grpSp>
      <p:grpSp>
        <p:nvGrpSpPr>
          <p:cNvPr id="40" name="object 37"/>
          <p:cNvGrpSpPr/>
          <p:nvPr/>
        </p:nvGrpSpPr>
        <p:grpSpPr>
          <a:xfrm>
            <a:off x="7671561" y="4703571"/>
            <a:ext cx="231140" cy="132080"/>
            <a:chOff x="7671561" y="3846321"/>
            <a:chExt cx="231140" cy="132080"/>
          </a:xfrm>
        </p:grpSpPr>
        <p:sp>
          <p:nvSpPr>
            <p:cNvPr id="41" name="object 38"/>
            <p:cNvSpPr/>
            <p:nvPr/>
          </p:nvSpPr>
          <p:spPr>
            <a:xfrm>
              <a:off x="7677911" y="3852671"/>
              <a:ext cx="218440" cy="119380"/>
            </a:xfrm>
            <a:custGeom>
              <a:avLst/>
              <a:gdLst/>
              <a:ahLst/>
              <a:cxnLst/>
              <a:rect l="l" t="t" r="r" b="b"/>
              <a:pathLst>
                <a:path w="218440" h="119379">
                  <a:moveTo>
                    <a:pt x="217931" y="0"/>
                  </a:moveTo>
                  <a:lnTo>
                    <a:pt x="0" y="0"/>
                  </a:lnTo>
                  <a:lnTo>
                    <a:pt x="0" y="118871"/>
                  </a:lnTo>
                  <a:lnTo>
                    <a:pt x="217931" y="118871"/>
                  </a:lnTo>
                  <a:lnTo>
                    <a:pt x="217931" y="0"/>
                  </a:lnTo>
                  <a:close/>
                </a:path>
              </a:pathLst>
            </a:custGeom>
            <a:solidFill>
              <a:srgbClr val="2C6BD7"/>
            </a:solidFill>
          </p:spPr>
          <p:txBody>
            <a:bodyPr wrap="square" lIns="0" tIns="0" rIns="0" bIns="0" rtlCol="0"/>
            <a:lstStyle/>
            <a:p>
              <a:endParaRPr>
                <a:solidFill>
                  <a:prstClr val="black"/>
                </a:solidFill>
              </a:endParaRPr>
            </a:p>
          </p:txBody>
        </p:sp>
        <p:sp>
          <p:nvSpPr>
            <p:cNvPr id="42" name="object 39"/>
            <p:cNvSpPr/>
            <p:nvPr/>
          </p:nvSpPr>
          <p:spPr>
            <a:xfrm>
              <a:off x="7677911" y="3852671"/>
              <a:ext cx="218440" cy="119380"/>
            </a:xfrm>
            <a:custGeom>
              <a:avLst/>
              <a:gdLst/>
              <a:ahLst/>
              <a:cxnLst/>
              <a:rect l="l" t="t" r="r" b="b"/>
              <a:pathLst>
                <a:path w="218440" h="119379">
                  <a:moveTo>
                    <a:pt x="0" y="118871"/>
                  </a:moveTo>
                  <a:lnTo>
                    <a:pt x="217931" y="118871"/>
                  </a:lnTo>
                  <a:lnTo>
                    <a:pt x="217931" y="0"/>
                  </a:lnTo>
                  <a:lnTo>
                    <a:pt x="0" y="0"/>
                  </a:lnTo>
                  <a:lnTo>
                    <a:pt x="0" y="118871"/>
                  </a:lnTo>
                  <a:close/>
                </a:path>
              </a:pathLst>
            </a:custGeom>
            <a:ln w="12700">
              <a:solidFill>
                <a:srgbClr val="636363"/>
              </a:solidFill>
            </a:ln>
          </p:spPr>
          <p:txBody>
            <a:bodyPr wrap="square" lIns="0" tIns="0" rIns="0" bIns="0" rtlCol="0"/>
            <a:lstStyle/>
            <a:p>
              <a:endParaRPr>
                <a:solidFill>
                  <a:prstClr val="black"/>
                </a:solidFill>
              </a:endParaRPr>
            </a:p>
          </p:txBody>
        </p:sp>
      </p:grpSp>
      <p:sp>
        <p:nvSpPr>
          <p:cNvPr id="43" name="object 40"/>
          <p:cNvSpPr txBox="1"/>
          <p:nvPr/>
        </p:nvSpPr>
        <p:spPr>
          <a:xfrm>
            <a:off x="7929118" y="3768218"/>
            <a:ext cx="737870" cy="1603003"/>
          </a:xfrm>
          <a:prstGeom prst="rect">
            <a:avLst/>
          </a:prstGeom>
        </p:spPr>
        <p:txBody>
          <a:bodyPr vert="horz" wrap="square" lIns="0" tIns="12700" rIns="0" bIns="0" rtlCol="0">
            <a:spAutoFit/>
          </a:bodyPr>
          <a:lstStyle/>
          <a:p>
            <a:pPr marL="12700">
              <a:lnSpc>
                <a:spcPts val="1415"/>
              </a:lnSpc>
              <a:spcBef>
                <a:spcPts val="100"/>
              </a:spcBef>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101</a:t>
            </a:r>
            <a:endParaRPr sz="1400" dirty="0">
              <a:solidFill>
                <a:prstClr val="black"/>
              </a:solidFill>
              <a:latin typeface="SimSun"/>
              <a:cs typeface="SimSun"/>
            </a:endParaRPr>
          </a:p>
          <a:p>
            <a:pPr marL="12700">
              <a:lnSpc>
                <a:spcPts val="1150"/>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101</a:t>
            </a:r>
            <a:endParaRPr sz="1400" dirty="0">
              <a:solidFill>
                <a:prstClr val="black"/>
              </a:solidFill>
              <a:latin typeface="SimSun"/>
              <a:cs typeface="SimSun"/>
            </a:endParaRPr>
          </a:p>
          <a:p>
            <a:pPr marL="12700">
              <a:lnSpc>
                <a:spcPts val="1155"/>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102</a:t>
            </a:r>
            <a:endParaRPr sz="1400" dirty="0">
              <a:solidFill>
                <a:prstClr val="black"/>
              </a:solidFill>
              <a:latin typeface="SimSun"/>
              <a:cs typeface="SimSun"/>
            </a:endParaRPr>
          </a:p>
          <a:p>
            <a:pPr marL="12700">
              <a:lnSpc>
                <a:spcPts val="1155"/>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102</a:t>
            </a:r>
            <a:endParaRPr sz="1400" dirty="0">
              <a:solidFill>
                <a:prstClr val="black"/>
              </a:solidFill>
              <a:latin typeface="SimSun"/>
              <a:cs typeface="SimSun"/>
            </a:endParaRPr>
          </a:p>
          <a:p>
            <a:pPr marL="12700">
              <a:lnSpc>
                <a:spcPts val="1150"/>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102</a:t>
            </a:r>
            <a:endParaRPr sz="1400" dirty="0">
              <a:solidFill>
                <a:prstClr val="black"/>
              </a:solidFill>
              <a:latin typeface="SimSun"/>
              <a:cs typeface="SimSun"/>
            </a:endParaRPr>
          </a:p>
          <a:p>
            <a:pPr marL="12700">
              <a:lnSpc>
                <a:spcPts val="1150"/>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102</a:t>
            </a:r>
            <a:endParaRPr sz="1400" dirty="0">
              <a:solidFill>
                <a:prstClr val="black"/>
              </a:solidFill>
              <a:latin typeface="SimSun"/>
              <a:cs typeface="SimSun"/>
            </a:endParaRPr>
          </a:p>
          <a:p>
            <a:pPr marL="12700">
              <a:lnSpc>
                <a:spcPts val="1155"/>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103</a:t>
            </a:r>
            <a:endParaRPr sz="1400" dirty="0">
              <a:solidFill>
                <a:prstClr val="black"/>
              </a:solidFill>
              <a:latin typeface="SimSun"/>
              <a:cs typeface="SimSun"/>
            </a:endParaRPr>
          </a:p>
          <a:p>
            <a:pPr marL="12700">
              <a:lnSpc>
                <a:spcPts val="1155"/>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103</a:t>
            </a:r>
            <a:endParaRPr sz="1400" dirty="0">
              <a:solidFill>
                <a:prstClr val="black"/>
              </a:solidFill>
              <a:latin typeface="SimSun"/>
              <a:cs typeface="SimSun"/>
            </a:endParaRPr>
          </a:p>
          <a:p>
            <a:pPr marL="12700">
              <a:lnSpc>
                <a:spcPts val="1150"/>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103</a:t>
            </a:r>
            <a:endParaRPr sz="1400" dirty="0">
              <a:solidFill>
                <a:prstClr val="black"/>
              </a:solidFill>
              <a:latin typeface="SimSun"/>
              <a:cs typeface="SimSun"/>
            </a:endParaRPr>
          </a:p>
          <a:p>
            <a:pPr marL="12700">
              <a:lnSpc>
                <a:spcPts val="1415"/>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104</a:t>
            </a:r>
            <a:endParaRPr sz="1400" dirty="0">
              <a:solidFill>
                <a:prstClr val="black"/>
              </a:solidFill>
              <a:latin typeface="SimSun"/>
              <a:cs typeface="SimSun"/>
            </a:endParaRPr>
          </a:p>
        </p:txBody>
      </p:sp>
      <p:grpSp>
        <p:nvGrpSpPr>
          <p:cNvPr id="44" name="object 41"/>
          <p:cNvGrpSpPr/>
          <p:nvPr/>
        </p:nvGrpSpPr>
        <p:grpSpPr>
          <a:xfrm>
            <a:off x="7671561" y="5142484"/>
            <a:ext cx="231140" cy="132080"/>
            <a:chOff x="7671561" y="4285234"/>
            <a:chExt cx="231140" cy="132080"/>
          </a:xfrm>
        </p:grpSpPr>
        <p:sp>
          <p:nvSpPr>
            <p:cNvPr id="45" name="object 42"/>
            <p:cNvSpPr/>
            <p:nvPr/>
          </p:nvSpPr>
          <p:spPr>
            <a:xfrm>
              <a:off x="7677911" y="4291584"/>
              <a:ext cx="218440" cy="119380"/>
            </a:xfrm>
            <a:custGeom>
              <a:avLst/>
              <a:gdLst/>
              <a:ahLst/>
              <a:cxnLst/>
              <a:rect l="l" t="t" r="r" b="b"/>
              <a:pathLst>
                <a:path w="218440" h="119379">
                  <a:moveTo>
                    <a:pt x="217931" y="0"/>
                  </a:moveTo>
                  <a:lnTo>
                    <a:pt x="0" y="0"/>
                  </a:lnTo>
                  <a:lnTo>
                    <a:pt x="0" y="118871"/>
                  </a:lnTo>
                  <a:lnTo>
                    <a:pt x="217931" y="118871"/>
                  </a:lnTo>
                  <a:lnTo>
                    <a:pt x="217931" y="0"/>
                  </a:lnTo>
                  <a:close/>
                </a:path>
              </a:pathLst>
            </a:custGeom>
            <a:solidFill>
              <a:srgbClr val="2C6BD7"/>
            </a:solidFill>
          </p:spPr>
          <p:txBody>
            <a:bodyPr wrap="square" lIns="0" tIns="0" rIns="0" bIns="0" rtlCol="0"/>
            <a:lstStyle/>
            <a:p>
              <a:endParaRPr>
                <a:solidFill>
                  <a:prstClr val="black"/>
                </a:solidFill>
              </a:endParaRPr>
            </a:p>
          </p:txBody>
        </p:sp>
        <p:sp>
          <p:nvSpPr>
            <p:cNvPr id="46" name="object 43"/>
            <p:cNvSpPr/>
            <p:nvPr/>
          </p:nvSpPr>
          <p:spPr>
            <a:xfrm>
              <a:off x="7677911" y="4291584"/>
              <a:ext cx="218440" cy="119380"/>
            </a:xfrm>
            <a:custGeom>
              <a:avLst/>
              <a:gdLst/>
              <a:ahLst/>
              <a:cxnLst/>
              <a:rect l="l" t="t" r="r" b="b"/>
              <a:pathLst>
                <a:path w="218440" h="119379">
                  <a:moveTo>
                    <a:pt x="0" y="118871"/>
                  </a:moveTo>
                  <a:lnTo>
                    <a:pt x="217931" y="118871"/>
                  </a:lnTo>
                  <a:lnTo>
                    <a:pt x="217931" y="0"/>
                  </a:lnTo>
                  <a:lnTo>
                    <a:pt x="0" y="0"/>
                  </a:lnTo>
                  <a:lnTo>
                    <a:pt x="0" y="118871"/>
                  </a:lnTo>
                  <a:close/>
                </a:path>
              </a:pathLst>
            </a:custGeom>
            <a:ln w="12700">
              <a:solidFill>
                <a:srgbClr val="636363"/>
              </a:solidFill>
            </a:ln>
          </p:spPr>
          <p:txBody>
            <a:bodyPr wrap="square" lIns="0" tIns="0" rIns="0" bIns="0" rtlCol="0"/>
            <a:lstStyle/>
            <a:p>
              <a:endParaRPr>
                <a:solidFill>
                  <a:prstClr val="black"/>
                </a:solidFill>
              </a:endParaRPr>
            </a:p>
          </p:txBody>
        </p:sp>
      </p:grpSp>
      <p:sp>
        <p:nvSpPr>
          <p:cNvPr id="48" name="矩形 47">
            <a:extLst>
              <a:ext uri="{FF2B5EF4-FFF2-40B4-BE49-F238E27FC236}">
                <a16:creationId xmlns:a16="http://schemas.microsoft.com/office/drawing/2014/main" id="{DC72BDD1-C0CA-4097-BC6B-8EBF616F80E1}"/>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73942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ppt_x"/>
                                          </p:val>
                                        </p:tav>
                                        <p:tav tm="100000">
                                          <p:val>
                                            <p:strVal val="#ppt_x"/>
                                          </p:val>
                                        </p:tav>
                                      </p:tavLst>
                                    </p:anim>
                                    <p:anim calcmode="lin" valueType="num">
                                      <p:cBhvr additive="base">
                                        <p:cTn id="46" dur="500" fill="hold"/>
                                        <p:tgtEl>
                                          <p:spTgt spid="3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ppt_x"/>
                                          </p:val>
                                        </p:tav>
                                        <p:tav tm="100000">
                                          <p:val>
                                            <p:strVal val="#ppt_x"/>
                                          </p:val>
                                        </p:tav>
                                      </p:tavLst>
                                    </p:anim>
                                    <p:anim calcmode="lin" valueType="num">
                                      <p:cBhvr additive="base">
                                        <p:cTn id="54" dur="500" fill="hold"/>
                                        <p:tgtEl>
                                          <p:spTgt spid="37"/>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fill="hold"/>
                                        <p:tgtEl>
                                          <p:spTgt spid="40"/>
                                        </p:tgtEl>
                                        <p:attrNameLst>
                                          <p:attrName>ppt_x</p:attrName>
                                        </p:attrNameLst>
                                      </p:cBhvr>
                                      <p:tavLst>
                                        <p:tav tm="0">
                                          <p:val>
                                            <p:strVal val="#ppt_x"/>
                                          </p:val>
                                        </p:tav>
                                        <p:tav tm="100000">
                                          <p:val>
                                            <p:strVal val="#ppt_x"/>
                                          </p:val>
                                        </p:tav>
                                      </p:tavLst>
                                    </p:anim>
                                    <p:anim calcmode="lin" valueType="num">
                                      <p:cBhvr additive="base">
                                        <p:cTn id="58" dur="500" fill="hold"/>
                                        <p:tgtEl>
                                          <p:spTgt spid="4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additive="base">
                                        <p:cTn id="61" dur="500" fill="hold"/>
                                        <p:tgtEl>
                                          <p:spTgt spid="43"/>
                                        </p:tgtEl>
                                        <p:attrNameLst>
                                          <p:attrName>ppt_x</p:attrName>
                                        </p:attrNameLst>
                                      </p:cBhvr>
                                      <p:tavLst>
                                        <p:tav tm="0">
                                          <p:val>
                                            <p:strVal val="#ppt_x"/>
                                          </p:val>
                                        </p:tav>
                                        <p:tav tm="100000">
                                          <p:val>
                                            <p:strVal val="#ppt_x"/>
                                          </p:val>
                                        </p:tav>
                                      </p:tavLst>
                                    </p:anim>
                                    <p:anim calcmode="lin" valueType="num">
                                      <p:cBhvr additive="base">
                                        <p:cTn id="62" dur="500" fill="hold"/>
                                        <p:tgtEl>
                                          <p:spTgt spid="4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500" fill="hold"/>
                                        <p:tgtEl>
                                          <p:spTgt spid="44"/>
                                        </p:tgtEl>
                                        <p:attrNameLst>
                                          <p:attrName>ppt_x</p:attrName>
                                        </p:attrNameLst>
                                      </p:cBhvr>
                                      <p:tavLst>
                                        <p:tav tm="0">
                                          <p:val>
                                            <p:strVal val="#ppt_x"/>
                                          </p:val>
                                        </p:tav>
                                        <p:tav tm="100000">
                                          <p:val>
                                            <p:strVal val="#ppt_x"/>
                                          </p:val>
                                        </p:tav>
                                      </p:tavLst>
                                    </p:anim>
                                    <p:anim calcmode="lin" valueType="num">
                                      <p:cBhvr additive="base">
                                        <p:cTn id="6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2" grpId="0"/>
      <p:bldP spid="33" grpId="0"/>
      <p:bldP spid="4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25C74F9-76D6-45F5-99BF-8D286873CE22}"/>
              </a:ext>
            </a:extLst>
          </p:cNvPr>
          <p:cNvSpPr>
            <a:spLocks noGrp="1"/>
          </p:cNvSpPr>
          <p:nvPr>
            <p:ph type="title"/>
          </p:nvPr>
        </p:nvSpPr>
        <p:spPr/>
        <p:txBody>
          <a:bodyPr/>
          <a:lstStyle/>
          <a:p>
            <a:r>
              <a:rPr lang="en-US" altLang="zh-CN" dirty="0"/>
              <a:t>B+</a:t>
            </a:r>
            <a:r>
              <a:rPr lang="zh-CN" altLang="en-US" dirty="0"/>
              <a:t>树的设计选择</a:t>
            </a:r>
          </a:p>
        </p:txBody>
      </p:sp>
      <p:sp>
        <p:nvSpPr>
          <p:cNvPr id="2" name="内容占位符 1">
            <a:extLst>
              <a:ext uri="{FF2B5EF4-FFF2-40B4-BE49-F238E27FC236}">
                <a16:creationId xmlns:a16="http://schemas.microsoft.com/office/drawing/2014/main" id="{ADAFEA85-E745-4394-AD25-2F4A01430152}"/>
              </a:ext>
            </a:extLst>
          </p:cNvPr>
          <p:cNvSpPr>
            <a:spLocks noGrp="1"/>
          </p:cNvSpPr>
          <p:nvPr>
            <p:ph idx="1"/>
          </p:nvPr>
        </p:nvSpPr>
        <p:spPr/>
        <p:txBody>
          <a:bodyPr/>
          <a:lstStyle/>
          <a:p>
            <a:pPr>
              <a:lnSpc>
                <a:spcPct val="150000"/>
              </a:lnSpc>
            </a:pPr>
            <a:r>
              <a:rPr lang="zh-CN" altLang="en-US" sz="2400" dirty="0"/>
              <a:t>结点大小</a:t>
            </a:r>
            <a:endParaRPr lang="en-US" altLang="zh-CN" sz="2400" dirty="0"/>
          </a:p>
          <a:p>
            <a:pPr>
              <a:lnSpc>
                <a:spcPct val="150000"/>
              </a:lnSpc>
            </a:pPr>
            <a:r>
              <a:rPr lang="zh-CN" altLang="en-US" sz="2400" dirty="0"/>
              <a:t>合并阈值</a:t>
            </a:r>
            <a:endParaRPr lang="en-US" altLang="zh-CN" sz="2400" dirty="0"/>
          </a:p>
          <a:p>
            <a:pPr>
              <a:lnSpc>
                <a:spcPct val="150000"/>
              </a:lnSpc>
            </a:pPr>
            <a:r>
              <a:rPr lang="zh-CN" altLang="en-US" sz="2400" dirty="0"/>
              <a:t>变长键</a:t>
            </a:r>
            <a:endParaRPr lang="en-US" altLang="zh-CN" sz="2400" dirty="0"/>
          </a:p>
          <a:p>
            <a:pPr>
              <a:lnSpc>
                <a:spcPct val="150000"/>
              </a:lnSpc>
            </a:pPr>
            <a:r>
              <a:rPr lang="zh-CN" altLang="en-US" sz="2400" dirty="0"/>
              <a:t>结点内搜索</a:t>
            </a:r>
          </a:p>
        </p:txBody>
      </p:sp>
      <p:sp>
        <p:nvSpPr>
          <p:cNvPr id="5" name="灯片编号占位符 4">
            <a:extLst>
              <a:ext uri="{FF2B5EF4-FFF2-40B4-BE49-F238E27FC236}">
                <a16:creationId xmlns:a16="http://schemas.microsoft.com/office/drawing/2014/main" id="{A35947B8-1542-472C-8ED6-111F4433721C}"/>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67</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74063196-D67E-4B35-A279-8811718D71D5}"/>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6849733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6C0034D-70C3-4C5E-B09E-C62D6A60F96C}"/>
              </a:ext>
            </a:extLst>
          </p:cNvPr>
          <p:cNvSpPr>
            <a:spLocks noGrp="1"/>
          </p:cNvSpPr>
          <p:nvPr>
            <p:ph type="title"/>
          </p:nvPr>
        </p:nvSpPr>
        <p:spPr>
          <a:xfrm>
            <a:off x="457200" y="1385889"/>
            <a:ext cx="8229600" cy="668791"/>
          </a:xfrm>
        </p:spPr>
        <p:txBody>
          <a:bodyPr/>
          <a:lstStyle/>
          <a:p>
            <a:r>
              <a:rPr lang="zh-CN" altLang="en-US" dirty="0"/>
              <a:t>结点大小</a:t>
            </a:r>
          </a:p>
        </p:txBody>
      </p:sp>
      <p:sp>
        <p:nvSpPr>
          <p:cNvPr id="2" name="内容占位符 1">
            <a:extLst>
              <a:ext uri="{FF2B5EF4-FFF2-40B4-BE49-F238E27FC236}">
                <a16:creationId xmlns:a16="http://schemas.microsoft.com/office/drawing/2014/main" id="{294F6F8E-FF91-4FDF-8173-519258DBC622}"/>
              </a:ext>
            </a:extLst>
          </p:cNvPr>
          <p:cNvSpPr>
            <a:spLocks noGrp="1"/>
          </p:cNvSpPr>
          <p:nvPr>
            <p:ph idx="1"/>
          </p:nvPr>
        </p:nvSpPr>
        <p:spPr>
          <a:xfrm>
            <a:off x="457200" y="2101795"/>
            <a:ext cx="8229600" cy="3796562"/>
          </a:xfrm>
        </p:spPr>
        <p:txBody>
          <a:bodyPr/>
          <a:lstStyle/>
          <a:p>
            <a:pPr>
              <a:lnSpc>
                <a:spcPct val="150000"/>
              </a:lnSpc>
            </a:pPr>
            <a:r>
              <a:rPr lang="zh-CN" altLang="en-US" sz="2400" dirty="0"/>
              <a:t>存储设备速度越慢，</a:t>
            </a:r>
            <a:r>
              <a:rPr lang="en-US" altLang="zh-CN" sz="2400" dirty="0"/>
              <a:t>B+ </a:t>
            </a:r>
            <a:r>
              <a:rPr lang="zh-CN" altLang="en-US" sz="2400" dirty="0"/>
              <a:t>树的最佳结点大小就越大。</a:t>
            </a:r>
          </a:p>
          <a:p>
            <a:pPr lvl="1">
              <a:lnSpc>
                <a:spcPct val="150000"/>
              </a:lnSpc>
              <a:buFont typeface="Wingdings" panose="05000000000000000000" pitchFamily="2" charset="2"/>
              <a:buChar char="Ø"/>
            </a:pPr>
            <a:r>
              <a:rPr lang="zh-CN" altLang="en-US" sz="2400" dirty="0"/>
              <a:t> 硬盘 </a:t>
            </a:r>
            <a:r>
              <a:rPr lang="en-US" altLang="zh-CN" sz="2400" dirty="0"/>
              <a:t>~1MB</a:t>
            </a:r>
          </a:p>
          <a:p>
            <a:pPr lvl="1">
              <a:lnSpc>
                <a:spcPct val="150000"/>
              </a:lnSpc>
              <a:buFont typeface="Wingdings" panose="05000000000000000000" pitchFamily="2" charset="2"/>
              <a:buChar char="Ø"/>
            </a:pPr>
            <a:r>
              <a:rPr lang="zh-CN" altLang="en-US" sz="2400" dirty="0"/>
              <a:t>固态硬盘： </a:t>
            </a:r>
            <a:r>
              <a:rPr lang="en-US" altLang="zh-CN" sz="2400" dirty="0"/>
              <a:t>~10KB</a:t>
            </a:r>
          </a:p>
          <a:p>
            <a:pPr lvl="1">
              <a:lnSpc>
                <a:spcPct val="150000"/>
              </a:lnSpc>
              <a:buFont typeface="Wingdings" panose="05000000000000000000" pitchFamily="2" charset="2"/>
              <a:buChar char="Ø"/>
            </a:pPr>
            <a:r>
              <a:rPr lang="zh-CN" altLang="en-US" sz="2400" dirty="0"/>
              <a:t>内存：</a:t>
            </a:r>
            <a:r>
              <a:rPr lang="en-US" altLang="zh-CN" sz="2400" dirty="0"/>
              <a:t>~512B</a:t>
            </a:r>
          </a:p>
          <a:p>
            <a:pPr>
              <a:lnSpc>
                <a:spcPct val="150000"/>
              </a:lnSpc>
            </a:pPr>
            <a:r>
              <a:rPr lang="zh-CN" altLang="en-US" sz="2400" dirty="0"/>
              <a:t>最佳大小可能因工作负载而异</a:t>
            </a:r>
            <a:endParaRPr lang="en-US" altLang="zh-CN" sz="2400" dirty="0"/>
          </a:p>
          <a:p>
            <a:pPr lvl="1">
              <a:lnSpc>
                <a:spcPct val="150000"/>
              </a:lnSpc>
              <a:buFont typeface="Wingdings" panose="05000000000000000000" pitchFamily="2" charset="2"/>
              <a:buChar char="Ø"/>
            </a:pPr>
            <a:r>
              <a:rPr lang="zh-CN" altLang="en-US" sz="2400" dirty="0"/>
              <a:t>叶结点扫描   </a:t>
            </a:r>
            <a:r>
              <a:rPr lang="en-US" altLang="zh-CN" sz="2400" dirty="0"/>
              <a:t>vs.   </a:t>
            </a:r>
            <a:r>
              <a:rPr lang="zh-CN" altLang="en-US" sz="2400" dirty="0"/>
              <a:t>根到叶遍历</a:t>
            </a:r>
          </a:p>
        </p:txBody>
      </p:sp>
      <p:sp>
        <p:nvSpPr>
          <p:cNvPr id="5" name="灯片编号占位符 4">
            <a:extLst>
              <a:ext uri="{FF2B5EF4-FFF2-40B4-BE49-F238E27FC236}">
                <a16:creationId xmlns:a16="http://schemas.microsoft.com/office/drawing/2014/main" id="{4F10E41D-E671-4C0F-9A68-A05E24BD5FD4}"/>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68</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29AA38B6-A5A8-4606-AD3E-DDD654AF0A37}"/>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6533759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168BC3-43AA-49B4-9B81-71AEB60E04E3}"/>
              </a:ext>
            </a:extLst>
          </p:cNvPr>
          <p:cNvSpPr>
            <a:spLocks noGrp="1"/>
          </p:cNvSpPr>
          <p:nvPr>
            <p:ph type="title"/>
          </p:nvPr>
        </p:nvSpPr>
        <p:spPr/>
        <p:txBody>
          <a:bodyPr/>
          <a:lstStyle/>
          <a:p>
            <a:r>
              <a:rPr lang="zh-CN" altLang="en-US" dirty="0"/>
              <a:t>合并阈值</a:t>
            </a:r>
          </a:p>
        </p:txBody>
      </p:sp>
      <p:sp>
        <p:nvSpPr>
          <p:cNvPr id="2" name="内容占位符 1">
            <a:extLst>
              <a:ext uri="{FF2B5EF4-FFF2-40B4-BE49-F238E27FC236}">
                <a16:creationId xmlns:a16="http://schemas.microsoft.com/office/drawing/2014/main" id="{5EDFB2D1-E981-490E-B394-AF78F9582610}"/>
              </a:ext>
            </a:extLst>
          </p:cNvPr>
          <p:cNvSpPr>
            <a:spLocks noGrp="1"/>
          </p:cNvSpPr>
          <p:nvPr>
            <p:ph idx="1"/>
          </p:nvPr>
        </p:nvSpPr>
        <p:spPr/>
        <p:txBody>
          <a:bodyPr/>
          <a:lstStyle/>
          <a:p>
            <a:pPr>
              <a:lnSpc>
                <a:spcPct val="150000"/>
              </a:lnSpc>
            </a:pPr>
            <a:r>
              <a:rPr lang="zh-CN" altLang="en-US" sz="2400" dirty="0"/>
              <a:t>某些 </a:t>
            </a:r>
            <a:r>
              <a:rPr lang="en-US" altLang="zh-CN" sz="2400" dirty="0"/>
              <a:t>DBMS </a:t>
            </a:r>
            <a:r>
              <a:rPr lang="zh-CN" altLang="en-US" sz="2400" dirty="0"/>
              <a:t>在结点</a:t>
            </a:r>
            <a:r>
              <a:rPr lang="zh-CN" altLang="en-US" sz="2400" dirty="0">
                <a:solidFill>
                  <a:srgbClr val="FF0000"/>
                </a:solidFill>
              </a:rPr>
              <a:t>半满时并不总是合并节点</a:t>
            </a:r>
            <a:r>
              <a:rPr lang="zh-CN" altLang="en-US" sz="2400" dirty="0"/>
              <a:t>。</a:t>
            </a:r>
          </a:p>
          <a:p>
            <a:pPr>
              <a:lnSpc>
                <a:spcPct val="150000"/>
              </a:lnSpc>
            </a:pPr>
            <a:r>
              <a:rPr lang="zh-CN" altLang="en-US" sz="2400" dirty="0"/>
              <a:t>延迟合并操作可能会减少重组数量。</a:t>
            </a:r>
          </a:p>
          <a:p>
            <a:pPr>
              <a:lnSpc>
                <a:spcPct val="150000"/>
              </a:lnSpc>
            </a:pPr>
            <a:r>
              <a:rPr lang="zh-CN" altLang="en-US" sz="2400" dirty="0"/>
              <a:t>允许下溢的存在然后定期重建整个树，也可能是有益的。</a:t>
            </a:r>
          </a:p>
        </p:txBody>
      </p:sp>
      <p:sp>
        <p:nvSpPr>
          <p:cNvPr id="5" name="灯片编号占位符 4">
            <a:extLst>
              <a:ext uri="{FF2B5EF4-FFF2-40B4-BE49-F238E27FC236}">
                <a16:creationId xmlns:a16="http://schemas.microsoft.com/office/drawing/2014/main" id="{20C7EC4E-D167-4070-ACB5-1923FFE25DBB}"/>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69</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B2A10B50-0EA6-4605-9EF2-CE4F58D1F5F1}"/>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3445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457200" y="704850"/>
            <a:ext cx="8229600" cy="866775"/>
          </a:xfrm>
        </p:spPr>
        <p:txBody>
          <a:bodyPr/>
          <a:lstStyle/>
          <a:p>
            <a:pPr eaLnBrk="1" hangingPunct="1"/>
            <a:r>
              <a:rPr lang="en-US" altLang="zh-CN" dirty="0"/>
              <a:t>SQL</a:t>
            </a:r>
            <a:r>
              <a:rPr lang="zh-CN" altLang="en-US" dirty="0"/>
              <a:t>标准</a:t>
            </a:r>
          </a:p>
        </p:txBody>
      </p:sp>
      <p:sp>
        <p:nvSpPr>
          <p:cNvPr id="21507" name="内容占位符 2"/>
          <p:cNvSpPr>
            <a:spLocks noGrp="1"/>
          </p:cNvSpPr>
          <p:nvPr>
            <p:ph idx="1"/>
          </p:nvPr>
        </p:nvSpPr>
        <p:spPr/>
        <p:txBody>
          <a:bodyPr/>
          <a:lstStyle/>
          <a:p>
            <a:pPr eaLnBrk="1" hangingPunct="1"/>
            <a:r>
              <a:rPr lang="en-US" altLang="zh-CN" sz="2800" dirty="0"/>
              <a:t>SQL</a:t>
            </a:r>
            <a:r>
              <a:rPr lang="zh-CN" altLang="en-US" sz="2800" dirty="0"/>
              <a:t>语言标准的每一次变更都指导着关系数据库产品的发展方向。然而，直到二十世纪七十年代中期，关系理论才通过</a:t>
            </a:r>
            <a:r>
              <a:rPr lang="en-US" altLang="zh-CN" sz="2800" dirty="0"/>
              <a:t>SQL</a:t>
            </a:r>
            <a:r>
              <a:rPr lang="zh-CN" altLang="en-US" sz="2800" dirty="0"/>
              <a:t>在商业数据库</a:t>
            </a:r>
            <a:r>
              <a:rPr lang="en-US" altLang="zh-CN" sz="2800" dirty="0"/>
              <a:t>Oracle</a:t>
            </a:r>
            <a:r>
              <a:rPr lang="zh-CN" altLang="en-US" sz="2800" dirty="0"/>
              <a:t>和</a:t>
            </a:r>
            <a:r>
              <a:rPr lang="en-US" altLang="zh-CN" sz="2800" dirty="0"/>
              <a:t>DB2</a:t>
            </a:r>
            <a:r>
              <a:rPr lang="zh-CN" altLang="en-US" sz="2800" dirty="0"/>
              <a:t>中使用。</a:t>
            </a:r>
            <a:endParaRPr lang="en-US" altLang="zh-CN" sz="2800" dirty="0"/>
          </a:p>
          <a:p>
            <a:pPr eaLnBrk="1" hangingPunct="1"/>
            <a:r>
              <a:rPr lang="en-US" altLang="zh-CN" sz="2800" dirty="0"/>
              <a:t>1986</a:t>
            </a:r>
            <a:r>
              <a:rPr lang="zh-CN" altLang="en-US" sz="2800" dirty="0"/>
              <a:t>年，</a:t>
            </a:r>
            <a:r>
              <a:rPr lang="en-US" altLang="zh-CN" sz="2800" dirty="0"/>
              <a:t>ANSI</a:t>
            </a:r>
            <a:r>
              <a:rPr lang="zh-CN" altLang="en-US" sz="2800" dirty="0"/>
              <a:t>把</a:t>
            </a:r>
            <a:r>
              <a:rPr lang="en-US" altLang="zh-CN" sz="2800" dirty="0"/>
              <a:t>SQL</a:t>
            </a:r>
            <a:r>
              <a:rPr lang="zh-CN" altLang="en-US" sz="2800" dirty="0"/>
              <a:t>作为关系数据库语言的美国标准，同年公布了标准</a:t>
            </a:r>
            <a:r>
              <a:rPr lang="en-US" altLang="zh-CN" sz="2800" dirty="0"/>
              <a:t>SQL</a:t>
            </a:r>
            <a:r>
              <a:rPr lang="zh-CN" altLang="en-US" sz="2800" dirty="0"/>
              <a:t>文本。目前</a:t>
            </a:r>
            <a:r>
              <a:rPr lang="en-US" altLang="zh-CN" sz="2800" dirty="0"/>
              <a:t>SQL</a:t>
            </a:r>
            <a:r>
              <a:rPr lang="zh-CN" altLang="en-US" sz="2800" dirty="0"/>
              <a:t>标准有</a:t>
            </a:r>
            <a:r>
              <a:rPr lang="en-US" altLang="zh-CN" sz="2800" dirty="0">
                <a:solidFill>
                  <a:srgbClr val="FF0000"/>
                </a:solidFill>
              </a:rPr>
              <a:t>3</a:t>
            </a:r>
            <a:r>
              <a:rPr lang="zh-CN" altLang="en-US" sz="2800" dirty="0">
                <a:solidFill>
                  <a:srgbClr val="FF0000"/>
                </a:solidFill>
              </a:rPr>
              <a:t>个主要的版本</a:t>
            </a:r>
            <a:r>
              <a:rPr lang="zh-CN" altLang="en-US" sz="2800" dirty="0"/>
              <a:t>。</a:t>
            </a:r>
          </a:p>
          <a:p>
            <a:pPr eaLnBrk="1" hangingPunct="1"/>
            <a:endParaRPr lang="zh-CN" altLang="en-US" dirty="0"/>
          </a:p>
        </p:txBody>
      </p:sp>
      <p:sp>
        <p:nvSpPr>
          <p:cNvPr id="4" name="灯片编号占位符 3"/>
          <p:cNvSpPr>
            <a:spLocks noGrp="1"/>
          </p:cNvSpPr>
          <p:nvPr>
            <p:ph type="sldNum" sz="quarter" idx="12"/>
          </p:nvPr>
        </p:nvSpPr>
        <p:spPr/>
        <p:txBody>
          <a:bodyPr/>
          <a:lstStyle/>
          <a:p>
            <a:pPr>
              <a:defRPr/>
            </a:pPr>
            <a:fld id="{0E8E1D28-B5F9-4687-84C6-5496507A5F5E}" type="slidenum">
              <a:rPr lang="en-US" altLang="zh-CN" smtClean="0"/>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BC5C6CF-DEE6-4168-9E13-194DEF844A68}"/>
              </a:ext>
            </a:extLst>
          </p:cNvPr>
          <p:cNvSpPr>
            <a:spLocks noGrp="1"/>
          </p:cNvSpPr>
          <p:nvPr>
            <p:ph type="title"/>
          </p:nvPr>
        </p:nvSpPr>
        <p:spPr>
          <a:xfrm>
            <a:off x="457200" y="1266937"/>
            <a:ext cx="8229600" cy="594417"/>
          </a:xfrm>
        </p:spPr>
        <p:txBody>
          <a:bodyPr/>
          <a:lstStyle/>
          <a:p>
            <a:r>
              <a:rPr lang="zh-CN" altLang="en-US" dirty="0"/>
              <a:t>变长键</a:t>
            </a:r>
          </a:p>
        </p:txBody>
      </p:sp>
      <p:sp>
        <p:nvSpPr>
          <p:cNvPr id="2" name="内容占位符 1">
            <a:extLst>
              <a:ext uri="{FF2B5EF4-FFF2-40B4-BE49-F238E27FC236}">
                <a16:creationId xmlns:a16="http://schemas.microsoft.com/office/drawing/2014/main" id="{8E78C369-68AB-4AC6-9F69-64C4897AF3C2}"/>
              </a:ext>
            </a:extLst>
          </p:cNvPr>
          <p:cNvSpPr>
            <a:spLocks noGrp="1"/>
          </p:cNvSpPr>
          <p:nvPr>
            <p:ph idx="1"/>
          </p:nvPr>
        </p:nvSpPr>
        <p:spPr>
          <a:xfrm>
            <a:off x="383557" y="1782960"/>
            <a:ext cx="8625431" cy="4526359"/>
          </a:xfrm>
        </p:spPr>
        <p:txBody>
          <a:bodyPr>
            <a:noAutofit/>
          </a:bodyPr>
          <a:lstStyle/>
          <a:p>
            <a:pPr marL="0" indent="0">
              <a:lnSpc>
                <a:spcPct val="120000"/>
              </a:lnSpc>
              <a:buNone/>
            </a:pPr>
            <a:r>
              <a:rPr lang="zh-CN" altLang="en-US" sz="2200" dirty="0">
                <a:latin typeface="+mn-ea"/>
              </a:rPr>
              <a:t>方法</a:t>
            </a:r>
            <a:r>
              <a:rPr lang="en-US" altLang="zh-CN" sz="2200" dirty="0">
                <a:latin typeface="+mn-ea"/>
              </a:rPr>
              <a:t>1</a:t>
            </a:r>
            <a:r>
              <a:rPr lang="zh-CN" altLang="en-US" sz="2200" dirty="0">
                <a:latin typeface="+mn-ea"/>
              </a:rPr>
              <a:t>：指针</a:t>
            </a:r>
            <a:endParaRPr lang="en-US" altLang="zh-CN" sz="2200" dirty="0">
              <a:latin typeface="+mn-ea"/>
            </a:endParaRPr>
          </a:p>
          <a:p>
            <a:pPr lvl="1">
              <a:lnSpc>
                <a:spcPct val="120000"/>
              </a:lnSpc>
              <a:buFont typeface="Wingdings" panose="05000000000000000000" pitchFamily="2" charset="2"/>
              <a:buChar char="Ø"/>
            </a:pPr>
            <a:r>
              <a:rPr lang="zh-CN" altLang="en-US" sz="2200" dirty="0">
                <a:latin typeface="+mn-ea"/>
              </a:rPr>
              <a:t>将键存储为</a:t>
            </a:r>
            <a:r>
              <a:rPr lang="zh-CN" altLang="en-US" sz="2200" dirty="0">
                <a:solidFill>
                  <a:srgbClr val="FF0000"/>
                </a:solidFill>
                <a:latin typeface="+mn-ea"/>
              </a:rPr>
              <a:t>指向元组属性</a:t>
            </a:r>
            <a:r>
              <a:rPr lang="zh-CN" altLang="en-US" sz="2200" dirty="0">
                <a:latin typeface="+mn-ea"/>
              </a:rPr>
              <a:t>的指针。</a:t>
            </a:r>
            <a:endParaRPr lang="en-US" altLang="zh-CN" sz="2200" dirty="0">
              <a:latin typeface="+mn-ea"/>
            </a:endParaRPr>
          </a:p>
          <a:p>
            <a:pPr marL="0" indent="0">
              <a:lnSpc>
                <a:spcPct val="120000"/>
              </a:lnSpc>
              <a:buNone/>
            </a:pPr>
            <a:r>
              <a:rPr lang="zh-CN" altLang="en-US" sz="2200" dirty="0">
                <a:latin typeface="+mn-ea"/>
              </a:rPr>
              <a:t>方法</a:t>
            </a:r>
            <a:r>
              <a:rPr lang="en-US" altLang="zh-CN" sz="2200" dirty="0">
                <a:latin typeface="+mn-ea"/>
              </a:rPr>
              <a:t>2</a:t>
            </a:r>
            <a:r>
              <a:rPr lang="zh-CN" altLang="en-US" sz="2200" dirty="0">
                <a:latin typeface="+mn-ea"/>
              </a:rPr>
              <a:t>：可变长结点</a:t>
            </a:r>
            <a:endParaRPr lang="en-US" altLang="zh-CN" sz="2200" dirty="0">
              <a:latin typeface="+mn-ea"/>
            </a:endParaRPr>
          </a:p>
          <a:p>
            <a:pPr lvl="1">
              <a:lnSpc>
                <a:spcPct val="120000"/>
              </a:lnSpc>
              <a:buFont typeface="Wingdings" panose="05000000000000000000" pitchFamily="2" charset="2"/>
              <a:buChar char="Ø"/>
            </a:pPr>
            <a:r>
              <a:rPr lang="zh-CN" altLang="en-US" sz="2200" dirty="0">
                <a:latin typeface="+mn-ea"/>
              </a:rPr>
              <a:t>索引中每个结点的大小可以改变。</a:t>
            </a:r>
            <a:endParaRPr lang="en-US" altLang="zh-CN" sz="2200" dirty="0">
              <a:latin typeface="+mn-ea"/>
            </a:endParaRPr>
          </a:p>
          <a:p>
            <a:pPr lvl="1">
              <a:lnSpc>
                <a:spcPct val="120000"/>
              </a:lnSpc>
              <a:buFont typeface="Wingdings" panose="05000000000000000000" pitchFamily="2" charset="2"/>
              <a:buChar char="Ø"/>
            </a:pPr>
            <a:r>
              <a:rPr lang="zh-CN" altLang="en-US" sz="2200" dirty="0">
                <a:latin typeface="+mn-ea"/>
              </a:rPr>
              <a:t>需要细致的内存管理。</a:t>
            </a:r>
            <a:endParaRPr lang="en-US" altLang="zh-CN" sz="2200" dirty="0">
              <a:latin typeface="+mn-ea"/>
            </a:endParaRPr>
          </a:p>
          <a:p>
            <a:pPr marL="0" indent="0">
              <a:lnSpc>
                <a:spcPct val="120000"/>
              </a:lnSpc>
              <a:buNone/>
            </a:pPr>
            <a:r>
              <a:rPr lang="zh-CN" altLang="en-US" sz="2200" dirty="0">
                <a:latin typeface="+mn-ea"/>
              </a:rPr>
              <a:t>方法</a:t>
            </a:r>
            <a:r>
              <a:rPr lang="en-US" altLang="zh-CN" sz="2200" dirty="0">
                <a:latin typeface="+mn-ea"/>
              </a:rPr>
              <a:t>3</a:t>
            </a:r>
            <a:r>
              <a:rPr lang="zh-CN" altLang="en-US" sz="2200" dirty="0">
                <a:latin typeface="+mn-ea"/>
              </a:rPr>
              <a:t>：填充（定长）</a:t>
            </a:r>
            <a:endParaRPr lang="en-US" altLang="zh-CN" sz="2200" dirty="0">
              <a:latin typeface="+mn-ea"/>
            </a:endParaRPr>
          </a:p>
          <a:p>
            <a:pPr lvl="1">
              <a:lnSpc>
                <a:spcPct val="120000"/>
              </a:lnSpc>
              <a:buFont typeface="Wingdings" panose="05000000000000000000" pitchFamily="2" charset="2"/>
              <a:buChar char="Ø"/>
            </a:pPr>
            <a:r>
              <a:rPr lang="zh-CN" altLang="en-US" sz="2200" dirty="0">
                <a:latin typeface="+mn-ea"/>
              </a:rPr>
              <a:t>将每个键的大小设置为最大键的大小并填充所有较短的键。</a:t>
            </a:r>
            <a:endParaRPr lang="en-US" altLang="zh-CN" sz="2200" dirty="0">
              <a:latin typeface="+mn-ea"/>
            </a:endParaRPr>
          </a:p>
          <a:p>
            <a:pPr marL="0" indent="0">
              <a:lnSpc>
                <a:spcPct val="120000"/>
              </a:lnSpc>
              <a:buNone/>
            </a:pPr>
            <a:r>
              <a:rPr lang="zh-CN" altLang="en-US" sz="2200" dirty="0">
                <a:latin typeface="+mn-ea"/>
              </a:rPr>
              <a:t>方法</a:t>
            </a:r>
            <a:r>
              <a:rPr lang="en-US" altLang="zh-CN" sz="2200" dirty="0">
                <a:latin typeface="+mn-ea"/>
              </a:rPr>
              <a:t>4</a:t>
            </a:r>
            <a:r>
              <a:rPr lang="zh-CN" altLang="en-US" sz="2200" dirty="0">
                <a:latin typeface="+mn-ea"/>
              </a:rPr>
              <a:t>：键映射</a:t>
            </a:r>
            <a:r>
              <a:rPr lang="en-US" altLang="zh-CN" sz="2200" dirty="0">
                <a:latin typeface="+mn-ea"/>
              </a:rPr>
              <a:t>/</a:t>
            </a:r>
            <a:r>
              <a:rPr lang="zh-CN" altLang="en-US" sz="2200" dirty="0">
                <a:latin typeface="+mn-ea"/>
              </a:rPr>
              <a:t>间接</a:t>
            </a:r>
            <a:endParaRPr lang="en-US" altLang="zh-CN" sz="2200" dirty="0">
              <a:latin typeface="+mn-ea"/>
            </a:endParaRPr>
          </a:p>
          <a:p>
            <a:pPr lvl="1">
              <a:lnSpc>
                <a:spcPct val="120000"/>
              </a:lnSpc>
              <a:buFont typeface="Wingdings" panose="05000000000000000000" pitchFamily="2" charset="2"/>
              <a:buChar char="Ø"/>
            </a:pPr>
            <a:r>
              <a:rPr lang="zh-CN" altLang="en-US" sz="2200" dirty="0">
                <a:latin typeface="+mn-ea"/>
              </a:rPr>
              <a:t>嵌入一个</a:t>
            </a:r>
            <a:r>
              <a:rPr lang="zh-CN" altLang="en-US" sz="2200" dirty="0">
                <a:solidFill>
                  <a:srgbClr val="FF0000"/>
                </a:solidFill>
                <a:latin typeface="+mn-ea"/>
              </a:rPr>
              <a:t>指针数组</a:t>
            </a:r>
            <a:r>
              <a:rPr lang="zh-CN" altLang="en-US" sz="2200" dirty="0">
                <a:latin typeface="+mn-ea"/>
              </a:rPr>
              <a:t>来映射到节点中的“键</a:t>
            </a:r>
            <a:r>
              <a:rPr lang="en-US" altLang="zh-CN" sz="2200" dirty="0">
                <a:latin typeface="+mn-ea"/>
              </a:rPr>
              <a:t>+</a:t>
            </a:r>
            <a:r>
              <a:rPr lang="zh-CN" altLang="en-US" sz="2200" dirty="0">
                <a:latin typeface="+mn-ea"/>
              </a:rPr>
              <a:t>值”列表。</a:t>
            </a:r>
          </a:p>
        </p:txBody>
      </p:sp>
      <p:sp>
        <p:nvSpPr>
          <p:cNvPr id="5" name="灯片编号占位符 4">
            <a:extLst>
              <a:ext uri="{FF2B5EF4-FFF2-40B4-BE49-F238E27FC236}">
                <a16:creationId xmlns:a16="http://schemas.microsoft.com/office/drawing/2014/main" id="{25222F8D-DBC8-498A-B2E3-F61B7BA6F601}"/>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70</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CC990988-DA19-4E63-A8C6-7B63669026AA}"/>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9753657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67AE23E-0FDB-4704-B481-F7C49C1FEEDA}"/>
              </a:ext>
            </a:extLst>
          </p:cNvPr>
          <p:cNvSpPr>
            <a:spLocks noGrp="1"/>
          </p:cNvSpPr>
          <p:nvPr>
            <p:ph type="title"/>
          </p:nvPr>
        </p:nvSpPr>
        <p:spPr/>
        <p:txBody>
          <a:bodyPr/>
          <a:lstStyle/>
          <a:p>
            <a:r>
              <a:rPr lang="zh-CN" altLang="en-US" dirty="0"/>
              <a:t>键映射</a:t>
            </a:r>
            <a:r>
              <a:rPr lang="en-US" altLang="zh-CN" dirty="0"/>
              <a:t>/</a:t>
            </a:r>
            <a:r>
              <a:rPr lang="zh-CN" altLang="en-US" dirty="0"/>
              <a:t>间接</a:t>
            </a:r>
          </a:p>
        </p:txBody>
      </p:sp>
      <p:sp>
        <p:nvSpPr>
          <p:cNvPr id="5" name="灯片编号占位符 4">
            <a:extLst>
              <a:ext uri="{FF2B5EF4-FFF2-40B4-BE49-F238E27FC236}">
                <a16:creationId xmlns:a16="http://schemas.microsoft.com/office/drawing/2014/main" id="{F927BB38-C671-4A86-BC0B-7F3C2F1C1DBC}"/>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71</a:t>
            </a:fld>
            <a:endParaRPr lang="zh-CN" altLang="en-US">
              <a:solidFill>
                <a:srgbClr val="04617B">
                  <a:shade val="90000"/>
                </a:srgbClr>
              </a:solidFill>
            </a:endParaRPr>
          </a:p>
        </p:txBody>
      </p:sp>
      <p:sp>
        <p:nvSpPr>
          <p:cNvPr id="6" name="object 2">
            <a:extLst>
              <a:ext uri="{FF2B5EF4-FFF2-40B4-BE49-F238E27FC236}">
                <a16:creationId xmlns:a16="http://schemas.microsoft.com/office/drawing/2014/main" id="{0AFB4493-80C0-4A83-8FE4-EDD647216879}"/>
              </a:ext>
            </a:extLst>
          </p:cNvPr>
          <p:cNvSpPr/>
          <p:nvPr/>
        </p:nvSpPr>
        <p:spPr>
          <a:xfrm>
            <a:off x="4032122" y="2369820"/>
            <a:ext cx="4439920" cy="3060700"/>
          </a:xfrm>
          <a:custGeom>
            <a:avLst/>
            <a:gdLst/>
            <a:ahLst/>
            <a:cxnLst/>
            <a:rect l="l" t="t" r="r" b="b"/>
            <a:pathLst>
              <a:path w="4439920" h="3060700">
                <a:moveTo>
                  <a:pt x="4439412" y="0"/>
                </a:moveTo>
                <a:lnTo>
                  <a:pt x="0" y="0"/>
                </a:lnTo>
                <a:lnTo>
                  <a:pt x="0" y="3060192"/>
                </a:lnTo>
                <a:lnTo>
                  <a:pt x="4439412" y="3060192"/>
                </a:lnTo>
                <a:lnTo>
                  <a:pt x="4439412" y="0"/>
                </a:lnTo>
                <a:close/>
              </a:path>
            </a:pathLst>
          </a:custGeom>
          <a:solidFill>
            <a:srgbClr val="D9D9D9"/>
          </a:solidFill>
        </p:spPr>
        <p:txBody>
          <a:bodyPr wrap="square" lIns="0" tIns="0" rIns="0" bIns="0" rtlCol="0"/>
          <a:lstStyle/>
          <a:p>
            <a:endParaRPr>
              <a:solidFill>
                <a:prstClr val="black"/>
              </a:solidFill>
            </a:endParaRPr>
          </a:p>
        </p:txBody>
      </p:sp>
      <p:graphicFrame>
        <p:nvGraphicFramePr>
          <p:cNvPr id="7" name="object 3">
            <a:extLst>
              <a:ext uri="{FF2B5EF4-FFF2-40B4-BE49-F238E27FC236}">
                <a16:creationId xmlns:a16="http://schemas.microsoft.com/office/drawing/2014/main" id="{0612D284-E06D-4983-B70B-001D70F7A98E}"/>
              </a:ext>
            </a:extLst>
          </p:cNvPr>
          <p:cNvGraphicFramePr>
            <a:graphicFrameLocks noGrp="1"/>
          </p:cNvGraphicFramePr>
          <p:nvPr>
            <p:extLst/>
          </p:nvPr>
        </p:nvGraphicFramePr>
        <p:xfrm>
          <a:off x="4286885" y="3485642"/>
          <a:ext cx="2298699" cy="313944"/>
        </p:xfrm>
        <a:graphic>
          <a:graphicData uri="http://schemas.openxmlformats.org/drawingml/2006/table">
            <a:tbl>
              <a:tblPr firstRow="1" bandRow="1">
                <a:tableStyleId>{2D5ABB26-0587-4C30-8999-92F81FD0307C}</a:tableStyleId>
              </a:tblPr>
              <a:tblGrid>
                <a:gridCol w="575945">
                  <a:extLst>
                    <a:ext uri="{9D8B030D-6E8A-4147-A177-3AD203B41FA5}">
                      <a16:colId xmlns:a16="http://schemas.microsoft.com/office/drawing/2014/main" val="20000"/>
                    </a:ext>
                  </a:extLst>
                </a:gridCol>
                <a:gridCol w="576580">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gridCol w="572769">
                  <a:extLst>
                    <a:ext uri="{9D8B030D-6E8A-4147-A177-3AD203B41FA5}">
                      <a16:colId xmlns:a16="http://schemas.microsoft.com/office/drawing/2014/main" val="20003"/>
                    </a:ext>
                  </a:extLst>
                </a:gridCol>
              </a:tblGrid>
              <a:tr h="313944">
                <a:tc>
                  <a:txBody>
                    <a:bodyPr/>
                    <a:lstStyle/>
                    <a:p>
                      <a:pPr algn="ctr">
                        <a:lnSpc>
                          <a:spcPts val="2370"/>
                        </a:lnSpc>
                      </a:pPr>
                      <a:r>
                        <a:rPr sz="2400" b="1" dirty="0">
                          <a:solidFill>
                            <a:srgbClr val="EE3D42"/>
                          </a:solidFill>
                          <a:latin typeface="Arial"/>
                          <a:cs typeface="Arial"/>
                        </a:rPr>
                        <a:t>¤</a:t>
                      </a:r>
                      <a:endParaRPr sz="240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ts val="2370"/>
                        </a:lnSpc>
                      </a:pPr>
                      <a:r>
                        <a:rPr sz="2400" b="1" dirty="0">
                          <a:solidFill>
                            <a:srgbClr val="EE3D42"/>
                          </a:solidFill>
                          <a:latin typeface="Arial"/>
                          <a:cs typeface="Arial"/>
                        </a:rPr>
                        <a:t>¤</a:t>
                      </a:r>
                      <a:endParaRPr sz="240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2540" algn="ctr">
                        <a:lnSpc>
                          <a:spcPts val="2370"/>
                        </a:lnSpc>
                      </a:pPr>
                      <a:r>
                        <a:rPr sz="2400" b="1" dirty="0">
                          <a:solidFill>
                            <a:srgbClr val="EE3D42"/>
                          </a:solidFill>
                          <a:latin typeface="Arial"/>
                          <a:cs typeface="Arial"/>
                        </a:rPr>
                        <a:t>¤</a:t>
                      </a:r>
                      <a:endParaRPr sz="240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ts val="2370"/>
                        </a:lnSpc>
                      </a:pPr>
                      <a:r>
                        <a:rPr sz="2400" b="1" dirty="0">
                          <a:solidFill>
                            <a:srgbClr val="EE3D42"/>
                          </a:solidFill>
                          <a:latin typeface="Arial"/>
                          <a:cs typeface="Arial"/>
                        </a:rPr>
                        <a:t>¤</a:t>
                      </a:r>
                      <a:endParaRPr sz="240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extLst>
                  <a:ext uri="{0D108BD9-81ED-4DB2-BD59-A6C34878D82A}">
                    <a16:rowId xmlns:a16="http://schemas.microsoft.com/office/drawing/2014/main" val="10000"/>
                  </a:ext>
                </a:extLst>
              </a:tr>
            </a:tbl>
          </a:graphicData>
        </a:graphic>
      </p:graphicFrame>
      <p:grpSp>
        <p:nvGrpSpPr>
          <p:cNvPr id="8" name="object 4">
            <a:extLst>
              <a:ext uri="{FF2B5EF4-FFF2-40B4-BE49-F238E27FC236}">
                <a16:creationId xmlns:a16="http://schemas.microsoft.com/office/drawing/2014/main" id="{53E3E6A5-3A38-47B2-8BA7-57725560E064}"/>
              </a:ext>
            </a:extLst>
          </p:cNvPr>
          <p:cNvGrpSpPr/>
          <p:nvPr/>
        </p:nvGrpSpPr>
        <p:grpSpPr>
          <a:xfrm>
            <a:off x="3159123" y="2357882"/>
            <a:ext cx="5146040" cy="2705100"/>
            <a:chOff x="3069589" y="1710182"/>
            <a:chExt cx="5146040" cy="2705100"/>
          </a:xfrm>
        </p:grpSpPr>
        <p:sp>
          <p:nvSpPr>
            <p:cNvPr id="9" name="object 5">
              <a:extLst>
                <a:ext uri="{FF2B5EF4-FFF2-40B4-BE49-F238E27FC236}">
                  <a16:creationId xmlns:a16="http://schemas.microsoft.com/office/drawing/2014/main" id="{81A00618-DEE9-4129-B1B8-F7A48FCA0B2D}"/>
                </a:ext>
              </a:extLst>
            </p:cNvPr>
            <p:cNvSpPr/>
            <p:nvPr/>
          </p:nvSpPr>
          <p:spPr>
            <a:xfrm>
              <a:off x="5368289" y="4088130"/>
              <a:ext cx="822960" cy="314325"/>
            </a:xfrm>
            <a:custGeom>
              <a:avLst/>
              <a:gdLst/>
              <a:ahLst/>
              <a:cxnLst/>
              <a:rect l="l" t="t" r="r" b="b"/>
              <a:pathLst>
                <a:path w="822960" h="314325">
                  <a:moveTo>
                    <a:pt x="822960" y="0"/>
                  </a:moveTo>
                  <a:lnTo>
                    <a:pt x="0" y="0"/>
                  </a:lnTo>
                  <a:lnTo>
                    <a:pt x="0" y="313944"/>
                  </a:lnTo>
                  <a:lnTo>
                    <a:pt x="822960" y="313944"/>
                  </a:lnTo>
                  <a:lnTo>
                    <a:pt x="822960" y="0"/>
                  </a:lnTo>
                  <a:close/>
                </a:path>
              </a:pathLst>
            </a:custGeom>
            <a:solidFill>
              <a:srgbClr val="F1F1F1"/>
            </a:solidFill>
          </p:spPr>
          <p:txBody>
            <a:bodyPr wrap="square" lIns="0" tIns="0" rIns="0" bIns="0" rtlCol="0"/>
            <a:lstStyle/>
            <a:p>
              <a:endParaRPr>
                <a:solidFill>
                  <a:prstClr val="black"/>
                </a:solidFill>
              </a:endParaRPr>
            </a:p>
          </p:txBody>
        </p:sp>
        <p:sp>
          <p:nvSpPr>
            <p:cNvPr id="10" name="object 6">
              <a:extLst>
                <a:ext uri="{FF2B5EF4-FFF2-40B4-BE49-F238E27FC236}">
                  <a16:creationId xmlns:a16="http://schemas.microsoft.com/office/drawing/2014/main" id="{197DFBFD-B6E3-475E-8BBF-B618242C576D}"/>
                </a:ext>
              </a:extLst>
            </p:cNvPr>
            <p:cNvSpPr/>
            <p:nvPr/>
          </p:nvSpPr>
          <p:spPr>
            <a:xfrm>
              <a:off x="5368289" y="4088130"/>
              <a:ext cx="822960" cy="314325"/>
            </a:xfrm>
            <a:custGeom>
              <a:avLst/>
              <a:gdLst/>
              <a:ahLst/>
              <a:cxnLst/>
              <a:rect l="l" t="t" r="r" b="b"/>
              <a:pathLst>
                <a:path w="822960" h="314325">
                  <a:moveTo>
                    <a:pt x="0" y="313944"/>
                  </a:moveTo>
                  <a:lnTo>
                    <a:pt x="822960" y="313944"/>
                  </a:lnTo>
                  <a:lnTo>
                    <a:pt x="82296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1" name="object 7">
              <a:extLst>
                <a:ext uri="{FF2B5EF4-FFF2-40B4-BE49-F238E27FC236}">
                  <a16:creationId xmlns:a16="http://schemas.microsoft.com/office/drawing/2014/main" id="{05FF58E9-AFB4-4735-9E6A-871C953ED6AC}"/>
                </a:ext>
              </a:extLst>
            </p:cNvPr>
            <p:cNvSpPr/>
            <p:nvPr/>
          </p:nvSpPr>
          <p:spPr>
            <a:xfrm>
              <a:off x="6191250"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12" name="object 8">
              <a:extLst>
                <a:ext uri="{FF2B5EF4-FFF2-40B4-BE49-F238E27FC236}">
                  <a16:creationId xmlns:a16="http://schemas.microsoft.com/office/drawing/2014/main" id="{2B0DBA80-AC78-4AC8-B754-41DC688B001E}"/>
                </a:ext>
              </a:extLst>
            </p:cNvPr>
            <p:cNvSpPr/>
            <p:nvPr/>
          </p:nvSpPr>
          <p:spPr>
            <a:xfrm>
              <a:off x="6191250"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13" name="object 9">
              <a:extLst>
                <a:ext uri="{FF2B5EF4-FFF2-40B4-BE49-F238E27FC236}">
                  <a16:creationId xmlns:a16="http://schemas.microsoft.com/office/drawing/2014/main" id="{9860AD45-1526-40EE-B567-BF182A49B6CF}"/>
                </a:ext>
              </a:extLst>
            </p:cNvPr>
            <p:cNvSpPr/>
            <p:nvPr/>
          </p:nvSpPr>
          <p:spPr>
            <a:xfrm>
              <a:off x="6739889" y="4088130"/>
              <a:ext cx="914400" cy="314325"/>
            </a:xfrm>
            <a:custGeom>
              <a:avLst/>
              <a:gdLst/>
              <a:ahLst/>
              <a:cxnLst/>
              <a:rect l="l" t="t" r="r" b="b"/>
              <a:pathLst>
                <a:path w="914400" h="314325">
                  <a:moveTo>
                    <a:pt x="914400" y="0"/>
                  </a:moveTo>
                  <a:lnTo>
                    <a:pt x="0" y="0"/>
                  </a:lnTo>
                  <a:lnTo>
                    <a:pt x="0" y="313944"/>
                  </a:lnTo>
                  <a:lnTo>
                    <a:pt x="914400" y="313944"/>
                  </a:lnTo>
                  <a:lnTo>
                    <a:pt x="914400" y="0"/>
                  </a:lnTo>
                  <a:close/>
                </a:path>
              </a:pathLst>
            </a:custGeom>
            <a:solidFill>
              <a:srgbClr val="F1F1F1"/>
            </a:solidFill>
          </p:spPr>
          <p:txBody>
            <a:bodyPr wrap="square" lIns="0" tIns="0" rIns="0" bIns="0" rtlCol="0"/>
            <a:lstStyle/>
            <a:p>
              <a:endParaRPr>
                <a:solidFill>
                  <a:prstClr val="black"/>
                </a:solidFill>
              </a:endParaRPr>
            </a:p>
          </p:txBody>
        </p:sp>
        <p:sp>
          <p:nvSpPr>
            <p:cNvPr id="14" name="object 10">
              <a:extLst>
                <a:ext uri="{FF2B5EF4-FFF2-40B4-BE49-F238E27FC236}">
                  <a16:creationId xmlns:a16="http://schemas.microsoft.com/office/drawing/2014/main" id="{0ACF2C89-6E23-4126-9F97-BC3F69C414C8}"/>
                </a:ext>
              </a:extLst>
            </p:cNvPr>
            <p:cNvSpPr/>
            <p:nvPr/>
          </p:nvSpPr>
          <p:spPr>
            <a:xfrm>
              <a:off x="6739889" y="4088130"/>
              <a:ext cx="914400" cy="314325"/>
            </a:xfrm>
            <a:custGeom>
              <a:avLst/>
              <a:gdLst/>
              <a:ahLst/>
              <a:cxnLst/>
              <a:rect l="l" t="t" r="r" b="b"/>
              <a:pathLst>
                <a:path w="914400" h="314325">
                  <a:moveTo>
                    <a:pt x="0" y="313944"/>
                  </a:moveTo>
                  <a:lnTo>
                    <a:pt x="914400" y="313944"/>
                  </a:lnTo>
                  <a:lnTo>
                    <a:pt x="91440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5" name="object 11">
              <a:extLst>
                <a:ext uri="{FF2B5EF4-FFF2-40B4-BE49-F238E27FC236}">
                  <a16:creationId xmlns:a16="http://schemas.microsoft.com/office/drawing/2014/main" id="{988712BD-D60F-4536-8082-20A43709C8E4}"/>
                </a:ext>
              </a:extLst>
            </p:cNvPr>
            <p:cNvSpPr/>
            <p:nvPr/>
          </p:nvSpPr>
          <p:spPr>
            <a:xfrm>
              <a:off x="6096761" y="3774186"/>
              <a:ext cx="1557655" cy="314325"/>
            </a:xfrm>
            <a:custGeom>
              <a:avLst/>
              <a:gdLst/>
              <a:ahLst/>
              <a:cxnLst/>
              <a:rect l="l" t="t" r="r" b="b"/>
              <a:pathLst>
                <a:path w="1557654" h="314325">
                  <a:moveTo>
                    <a:pt x="1557528" y="0"/>
                  </a:moveTo>
                  <a:lnTo>
                    <a:pt x="0" y="0"/>
                  </a:lnTo>
                  <a:lnTo>
                    <a:pt x="0" y="313944"/>
                  </a:lnTo>
                  <a:lnTo>
                    <a:pt x="1557528" y="313944"/>
                  </a:lnTo>
                  <a:lnTo>
                    <a:pt x="1557528" y="0"/>
                  </a:lnTo>
                  <a:close/>
                </a:path>
              </a:pathLst>
            </a:custGeom>
            <a:solidFill>
              <a:srgbClr val="F1F1F1"/>
            </a:solidFill>
          </p:spPr>
          <p:txBody>
            <a:bodyPr wrap="square" lIns="0" tIns="0" rIns="0" bIns="0" rtlCol="0"/>
            <a:lstStyle/>
            <a:p>
              <a:endParaRPr>
                <a:solidFill>
                  <a:prstClr val="black"/>
                </a:solidFill>
              </a:endParaRPr>
            </a:p>
          </p:txBody>
        </p:sp>
        <p:sp>
          <p:nvSpPr>
            <p:cNvPr id="16" name="object 12">
              <a:extLst>
                <a:ext uri="{FF2B5EF4-FFF2-40B4-BE49-F238E27FC236}">
                  <a16:creationId xmlns:a16="http://schemas.microsoft.com/office/drawing/2014/main" id="{6343E352-B2C5-4A70-9631-FA29DF84746D}"/>
                </a:ext>
              </a:extLst>
            </p:cNvPr>
            <p:cNvSpPr/>
            <p:nvPr/>
          </p:nvSpPr>
          <p:spPr>
            <a:xfrm>
              <a:off x="6096761" y="3774186"/>
              <a:ext cx="1557655" cy="314325"/>
            </a:xfrm>
            <a:custGeom>
              <a:avLst/>
              <a:gdLst/>
              <a:ahLst/>
              <a:cxnLst/>
              <a:rect l="l" t="t" r="r" b="b"/>
              <a:pathLst>
                <a:path w="1557654" h="314325">
                  <a:moveTo>
                    <a:pt x="0" y="313944"/>
                  </a:moveTo>
                  <a:lnTo>
                    <a:pt x="1557528" y="313944"/>
                  </a:lnTo>
                  <a:lnTo>
                    <a:pt x="155752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7" name="object 13">
              <a:extLst>
                <a:ext uri="{FF2B5EF4-FFF2-40B4-BE49-F238E27FC236}">
                  <a16:creationId xmlns:a16="http://schemas.microsoft.com/office/drawing/2014/main" id="{8A54707A-245F-4947-9A5D-2135209198D1}"/>
                </a:ext>
              </a:extLst>
            </p:cNvPr>
            <p:cNvSpPr/>
            <p:nvPr/>
          </p:nvSpPr>
          <p:spPr>
            <a:xfrm>
              <a:off x="7654289"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18" name="object 14">
              <a:extLst>
                <a:ext uri="{FF2B5EF4-FFF2-40B4-BE49-F238E27FC236}">
                  <a16:creationId xmlns:a16="http://schemas.microsoft.com/office/drawing/2014/main" id="{6F1C0782-8A75-477C-9BE2-620CF4F87772}"/>
                </a:ext>
              </a:extLst>
            </p:cNvPr>
            <p:cNvSpPr/>
            <p:nvPr/>
          </p:nvSpPr>
          <p:spPr>
            <a:xfrm>
              <a:off x="7654289"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19" name="object 15">
              <a:extLst>
                <a:ext uri="{FF2B5EF4-FFF2-40B4-BE49-F238E27FC236}">
                  <a16:creationId xmlns:a16="http://schemas.microsoft.com/office/drawing/2014/main" id="{091D0BF2-7A78-48DB-BEE2-7B4B49AE1312}"/>
                </a:ext>
              </a:extLst>
            </p:cNvPr>
            <p:cNvSpPr/>
            <p:nvPr/>
          </p:nvSpPr>
          <p:spPr>
            <a:xfrm>
              <a:off x="7654289" y="3774186"/>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20" name="object 16">
              <a:extLst>
                <a:ext uri="{FF2B5EF4-FFF2-40B4-BE49-F238E27FC236}">
                  <a16:creationId xmlns:a16="http://schemas.microsoft.com/office/drawing/2014/main" id="{A116E385-3372-4918-BAE6-ADE79BFADF49}"/>
                </a:ext>
              </a:extLst>
            </p:cNvPr>
            <p:cNvSpPr/>
            <p:nvPr/>
          </p:nvSpPr>
          <p:spPr>
            <a:xfrm>
              <a:off x="7654289" y="3774186"/>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21" name="object 17">
              <a:extLst>
                <a:ext uri="{FF2B5EF4-FFF2-40B4-BE49-F238E27FC236}">
                  <a16:creationId xmlns:a16="http://schemas.microsoft.com/office/drawing/2014/main" id="{A356F0A6-8026-46F6-9D7A-27A4FF172E65}"/>
                </a:ext>
              </a:extLst>
            </p:cNvPr>
            <p:cNvSpPr/>
            <p:nvPr/>
          </p:nvSpPr>
          <p:spPr>
            <a:xfrm>
              <a:off x="4174997" y="4088130"/>
              <a:ext cx="640080" cy="314325"/>
            </a:xfrm>
            <a:custGeom>
              <a:avLst/>
              <a:gdLst/>
              <a:ahLst/>
              <a:cxnLst/>
              <a:rect l="l" t="t" r="r" b="b"/>
              <a:pathLst>
                <a:path w="640079" h="314325">
                  <a:moveTo>
                    <a:pt x="640079" y="0"/>
                  </a:moveTo>
                  <a:lnTo>
                    <a:pt x="0" y="0"/>
                  </a:lnTo>
                  <a:lnTo>
                    <a:pt x="0" y="313944"/>
                  </a:lnTo>
                  <a:lnTo>
                    <a:pt x="640079" y="313944"/>
                  </a:lnTo>
                  <a:lnTo>
                    <a:pt x="640079" y="0"/>
                  </a:lnTo>
                  <a:close/>
                </a:path>
              </a:pathLst>
            </a:custGeom>
            <a:solidFill>
              <a:srgbClr val="F1F1F1"/>
            </a:solidFill>
          </p:spPr>
          <p:txBody>
            <a:bodyPr wrap="square" lIns="0" tIns="0" rIns="0" bIns="0" rtlCol="0"/>
            <a:lstStyle/>
            <a:p>
              <a:endParaRPr>
                <a:solidFill>
                  <a:prstClr val="black"/>
                </a:solidFill>
              </a:endParaRPr>
            </a:p>
          </p:txBody>
        </p:sp>
        <p:sp>
          <p:nvSpPr>
            <p:cNvPr id="22" name="object 18">
              <a:extLst>
                <a:ext uri="{FF2B5EF4-FFF2-40B4-BE49-F238E27FC236}">
                  <a16:creationId xmlns:a16="http://schemas.microsoft.com/office/drawing/2014/main" id="{BB1DE5EB-A08A-4547-B7EE-78D92D700CD7}"/>
                </a:ext>
              </a:extLst>
            </p:cNvPr>
            <p:cNvSpPr/>
            <p:nvPr/>
          </p:nvSpPr>
          <p:spPr>
            <a:xfrm>
              <a:off x="4174997" y="4088130"/>
              <a:ext cx="640080" cy="314325"/>
            </a:xfrm>
            <a:custGeom>
              <a:avLst/>
              <a:gdLst/>
              <a:ahLst/>
              <a:cxnLst/>
              <a:rect l="l" t="t" r="r" b="b"/>
              <a:pathLst>
                <a:path w="640079" h="314325">
                  <a:moveTo>
                    <a:pt x="0" y="313944"/>
                  </a:moveTo>
                  <a:lnTo>
                    <a:pt x="640079" y="313944"/>
                  </a:lnTo>
                  <a:lnTo>
                    <a:pt x="640079"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23" name="object 19">
              <a:extLst>
                <a:ext uri="{FF2B5EF4-FFF2-40B4-BE49-F238E27FC236}">
                  <a16:creationId xmlns:a16="http://schemas.microsoft.com/office/drawing/2014/main" id="{1C4981D3-B7F2-4C2E-9217-408D51F1574B}"/>
                </a:ext>
              </a:extLst>
            </p:cNvPr>
            <p:cNvSpPr/>
            <p:nvPr/>
          </p:nvSpPr>
          <p:spPr>
            <a:xfrm>
              <a:off x="4816601" y="4088130"/>
              <a:ext cx="548640" cy="314325"/>
            </a:xfrm>
            <a:custGeom>
              <a:avLst/>
              <a:gdLst/>
              <a:ahLst/>
              <a:cxnLst/>
              <a:rect l="l" t="t" r="r" b="b"/>
              <a:pathLst>
                <a:path w="548639" h="314325">
                  <a:moveTo>
                    <a:pt x="548639" y="0"/>
                  </a:moveTo>
                  <a:lnTo>
                    <a:pt x="0" y="0"/>
                  </a:lnTo>
                  <a:lnTo>
                    <a:pt x="0" y="313944"/>
                  </a:lnTo>
                  <a:lnTo>
                    <a:pt x="548639" y="313944"/>
                  </a:lnTo>
                  <a:lnTo>
                    <a:pt x="548639" y="0"/>
                  </a:lnTo>
                  <a:close/>
                </a:path>
              </a:pathLst>
            </a:custGeom>
            <a:solidFill>
              <a:srgbClr val="F1F1F1"/>
            </a:solidFill>
          </p:spPr>
          <p:txBody>
            <a:bodyPr wrap="square" lIns="0" tIns="0" rIns="0" bIns="0" rtlCol="0"/>
            <a:lstStyle/>
            <a:p>
              <a:endParaRPr>
                <a:solidFill>
                  <a:prstClr val="black"/>
                </a:solidFill>
              </a:endParaRPr>
            </a:p>
          </p:txBody>
        </p:sp>
        <p:sp>
          <p:nvSpPr>
            <p:cNvPr id="24" name="object 20">
              <a:extLst>
                <a:ext uri="{FF2B5EF4-FFF2-40B4-BE49-F238E27FC236}">
                  <a16:creationId xmlns:a16="http://schemas.microsoft.com/office/drawing/2014/main" id="{9F75ED5D-1671-475D-82B7-4C281695DE72}"/>
                </a:ext>
              </a:extLst>
            </p:cNvPr>
            <p:cNvSpPr/>
            <p:nvPr/>
          </p:nvSpPr>
          <p:spPr>
            <a:xfrm>
              <a:off x="4816601" y="4088130"/>
              <a:ext cx="548640" cy="314325"/>
            </a:xfrm>
            <a:custGeom>
              <a:avLst/>
              <a:gdLst/>
              <a:ahLst/>
              <a:cxnLst/>
              <a:rect l="l" t="t" r="r" b="b"/>
              <a:pathLst>
                <a:path w="548639" h="314325">
                  <a:moveTo>
                    <a:pt x="0" y="313944"/>
                  </a:moveTo>
                  <a:lnTo>
                    <a:pt x="548639" y="313944"/>
                  </a:lnTo>
                  <a:lnTo>
                    <a:pt x="548639"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25" name="object 21">
              <a:extLst>
                <a:ext uri="{FF2B5EF4-FFF2-40B4-BE49-F238E27FC236}">
                  <a16:creationId xmlns:a16="http://schemas.microsoft.com/office/drawing/2014/main" id="{D9F32839-4781-430E-B3D6-80C6F933C83F}"/>
                </a:ext>
              </a:extLst>
            </p:cNvPr>
            <p:cNvSpPr/>
            <p:nvPr/>
          </p:nvSpPr>
          <p:spPr>
            <a:xfrm>
              <a:off x="3082289" y="1722882"/>
              <a:ext cx="859790" cy="2220595"/>
            </a:xfrm>
            <a:custGeom>
              <a:avLst/>
              <a:gdLst/>
              <a:ahLst/>
              <a:cxnLst/>
              <a:rect l="l" t="t" r="r" b="b"/>
              <a:pathLst>
                <a:path w="859789" h="2220595">
                  <a:moveTo>
                    <a:pt x="859789" y="2220150"/>
                  </a:moveTo>
                  <a:lnTo>
                    <a:pt x="0" y="1534667"/>
                  </a:lnTo>
                </a:path>
                <a:path w="859789" h="2220595">
                  <a:moveTo>
                    <a:pt x="859789" y="0"/>
                  </a:moveTo>
                  <a:lnTo>
                    <a:pt x="0" y="1306702"/>
                  </a:lnTo>
                </a:path>
              </a:pathLst>
            </a:custGeom>
            <a:ln w="25400">
              <a:solidFill>
                <a:srgbClr val="404040"/>
              </a:solidFill>
              <a:prstDash val="dash"/>
            </a:ln>
          </p:spPr>
          <p:txBody>
            <a:bodyPr wrap="square" lIns="0" tIns="0" rIns="0" bIns="0" rtlCol="0"/>
            <a:lstStyle/>
            <a:p>
              <a:endParaRPr>
                <a:solidFill>
                  <a:prstClr val="black"/>
                </a:solidFill>
              </a:endParaRPr>
            </a:p>
          </p:txBody>
        </p:sp>
      </p:grpSp>
      <p:sp>
        <p:nvSpPr>
          <p:cNvPr id="26" name="object 24">
            <a:extLst>
              <a:ext uri="{FF2B5EF4-FFF2-40B4-BE49-F238E27FC236}">
                <a16:creationId xmlns:a16="http://schemas.microsoft.com/office/drawing/2014/main" id="{AB2CD35B-EAEC-43C7-B3DC-881EF9937186}"/>
              </a:ext>
            </a:extLst>
          </p:cNvPr>
          <p:cNvSpPr txBox="1"/>
          <p:nvPr/>
        </p:nvSpPr>
        <p:spPr>
          <a:xfrm>
            <a:off x="5954649" y="2756155"/>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60"/>
              </a:lnSpc>
            </a:pPr>
            <a:r>
              <a:rPr b="1" spc="-135" dirty="0">
                <a:solidFill>
                  <a:srgbClr val="EE3D42"/>
                </a:solidFill>
                <a:latin typeface="Arial"/>
                <a:cs typeface="Arial"/>
              </a:rPr>
              <a:t>¤</a:t>
            </a:r>
            <a:endParaRPr>
              <a:solidFill>
                <a:prstClr val="black"/>
              </a:solidFill>
              <a:latin typeface="Arial"/>
              <a:cs typeface="Arial"/>
            </a:endParaRPr>
          </a:p>
        </p:txBody>
      </p:sp>
      <p:sp>
        <p:nvSpPr>
          <p:cNvPr id="27" name="object 25">
            <a:extLst>
              <a:ext uri="{FF2B5EF4-FFF2-40B4-BE49-F238E27FC236}">
                <a16:creationId xmlns:a16="http://schemas.microsoft.com/office/drawing/2014/main" id="{58EC5BC0-91E9-4DE1-B476-01741D08779C}"/>
              </a:ext>
            </a:extLst>
          </p:cNvPr>
          <p:cNvSpPr txBox="1"/>
          <p:nvPr/>
        </p:nvSpPr>
        <p:spPr>
          <a:xfrm>
            <a:off x="6779132" y="2756155"/>
            <a:ext cx="574675" cy="320601"/>
          </a:xfrm>
          <a:prstGeom prst="rect">
            <a:avLst/>
          </a:prstGeom>
          <a:solidFill>
            <a:srgbClr val="F1F1F1"/>
          </a:solidFill>
          <a:ln w="25400">
            <a:solidFill>
              <a:srgbClr val="A6A6A6"/>
            </a:solidFill>
          </a:ln>
        </p:spPr>
        <p:txBody>
          <a:bodyPr vert="horz" wrap="square" lIns="0" tIns="0" rIns="0" bIns="0" rtlCol="0">
            <a:spAutoFit/>
          </a:bodyPr>
          <a:lstStyle/>
          <a:p>
            <a:pPr marL="1270" algn="ctr">
              <a:lnSpc>
                <a:spcPts val="2460"/>
              </a:lnSpc>
            </a:pPr>
            <a:r>
              <a:rPr b="1" spc="-135" dirty="0">
                <a:solidFill>
                  <a:srgbClr val="EE3D42"/>
                </a:solidFill>
                <a:latin typeface="Arial"/>
                <a:cs typeface="Arial"/>
              </a:rPr>
              <a:t>¤</a:t>
            </a:r>
            <a:endParaRPr>
              <a:solidFill>
                <a:prstClr val="black"/>
              </a:solidFill>
              <a:latin typeface="Arial"/>
              <a:cs typeface="Arial"/>
            </a:endParaRPr>
          </a:p>
        </p:txBody>
      </p:sp>
      <p:sp>
        <p:nvSpPr>
          <p:cNvPr id="28" name="object 26">
            <a:extLst>
              <a:ext uri="{FF2B5EF4-FFF2-40B4-BE49-F238E27FC236}">
                <a16:creationId xmlns:a16="http://schemas.microsoft.com/office/drawing/2014/main" id="{B0A63578-AF47-4B50-B188-7E3934D5F76C}"/>
              </a:ext>
            </a:extLst>
          </p:cNvPr>
          <p:cNvSpPr txBox="1"/>
          <p:nvPr/>
        </p:nvSpPr>
        <p:spPr>
          <a:xfrm>
            <a:off x="6767194" y="2441829"/>
            <a:ext cx="437515" cy="299720"/>
          </a:xfrm>
          <a:prstGeom prst="rect">
            <a:avLst/>
          </a:prstGeom>
        </p:spPr>
        <p:txBody>
          <a:bodyPr vert="horz" wrap="square" lIns="0" tIns="12700" rIns="0" bIns="0" rtlCol="0">
            <a:spAutoFit/>
          </a:bodyPr>
          <a:lstStyle/>
          <a:p>
            <a:pPr marL="12700">
              <a:spcBef>
                <a:spcPts val="100"/>
              </a:spcBef>
            </a:pPr>
            <a:r>
              <a:rPr sz="1800" b="1" i="1" spc="-130" dirty="0">
                <a:solidFill>
                  <a:srgbClr val="585858"/>
                </a:solidFill>
                <a:latin typeface="Cambria"/>
                <a:cs typeface="Cambria"/>
              </a:rPr>
              <a:t>N</a:t>
            </a:r>
            <a:r>
              <a:rPr sz="1800" b="1" i="1" spc="-90" dirty="0">
                <a:solidFill>
                  <a:srgbClr val="585858"/>
                </a:solidFill>
                <a:latin typeface="Cambria"/>
                <a:cs typeface="Cambria"/>
              </a:rPr>
              <a:t>e</a:t>
            </a:r>
            <a:r>
              <a:rPr sz="1800" b="1" i="1" spc="-85" dirty="0">
                <a:solidFill>
                  <a:srgbClr val="585858"/>
                </a:solidFill>
                <a:latin typeface="Cambria"/>
                <a:cs typeface="Cambria"/>
              </a:rPr>
              <a:t>xt</a:t>
            </a:r>
            <a:endParaRPr sz="1800">
              <a:solidFill>
                <a:prstClr val="black"/>
              </a:solidFill>
              <a:latin typeface="Cambria"/>
              <a:cs typeface="Cambria"/>
            </a:endParaRPr>
          </a:p>
        </p:txBody>
      </p:sp>
      <p:sp>
        <p:nvSpPr>
          <p:cNvPr id="29" name="object 27">
            <a:extLst>
              <a:ext uri="{FF2B5EF4-FFF2-40B4-BE49-F238E27FC236}">
                <a16:creationId xmlns:a16="http://schemas.microsoft.com/office/drawing/2014/main" id="{46531EE4-6BB1-440D-BB9B-6CCA853DB53D}"/>
              </a:ext>
            </a:extLst>
          </p:cNvPr>
          <p:cNvSpPr txBox="1"/>
          <p:nvPr/>
        </p:nvSpPr>
        <p:spPr>
          <a:xfrm>
            <a:off x="4304156" y="2756154"/>
            <a:ext cx="574675" cy="312420"/>
          </a:xfrm>
          <a:prstGeom prst="rect">
            <a:avLst/>
          </a:prstGeom>
          <a:solidFill>
            <a:srgbClr val="F1F1F1"/>
          </a:solidFill>
          <a:ln w="25400">
            <a:solidFill>
              <a:srgbClr val="A6A6A6"/>
            </a:solidFill>
          </a:ln>
        </p:spPr>
        <p:txBody>
          <a:bodyPr vert="horz" wrap="square" lIns="0" tIns="0" rIns="0" bIns="0" rtlCol="0">
            <a:spAutoFit/>
          </a:bodyPr>
          <a:lstStyle/>
          <a:p>
            <a:pPr algn="ctr">
              <a:lnSpc>
                <a:spcPts val="2395"/>
              </a:lnSpc>
            </a:pPr>
            <a:r>
              <a:rPr sz="2000" dirty="0">
                <a:solidFill>
                  <a:srgbClr val="585858"/>
                </a:solidFill>
                <a:latin typeface="SimSun"/>
                <a:cs typeface="SimSun"/>
              </a:rPr>
              <a:t>#</a:t>
            </a:r>
            <a:endParaRPr sz="2000">
              <a:solidFill>
                <a:prstClr val="black"/>
              </a:solidFill>
              <a:latin typeface="SimSun"/>
              <a:cs typeface="SimSun"/>
            </a:endParaRPr>
          </a:p>
        </p:txBody>
      </p:sp>
      <p:sp>
        <p:nvSpPr>
          <p:cNvPr id="30" name="object 28">
            <a:extLst>
              <a:ext uri="{FF2B5EF4-FFF2-40B4-BE49-F238E27FC236}">
                <a16:creationId xmlns:a16="http://schemas.microsoft.com/office/drawing/2014/main" id="{0B49FE25-9B2D-431E-B51E-0F5E9A7DB6FF}"/>
              </a:ext>
            </a:extLst>
          </p:cNvPr>
          <p:cNvSpPr txBox="1"/>
          <p:nvPr/>
        </p:nvSpPr>
        <p:spPr>
          <a:xfrm>
            <a:off x="5128640" y="2756154"/>
            <a:ext cx="574675" cy="312420"/>
          </a:xfrm>
          <a:prstGeom prst="rect">
            <a:avLst/>
          </a:prstGeom>
          <a:solidFill>
            <a:srgbClr val="F1F1F1"/>
          </a:solidFill>
          <a:ln w="25400">
            <a:solidFill>
              <a:srgbClr val="A6A6A6"/>
            </a:solidFill>
          </a:ln>
        </p:spPr>
        <p:txBody>
          <a:bodyPr vert="horz" wrap="square" lIns="0" tIns="0" rIns="0" bIns="0" rtlCol="0">
            <a:spAutoFit/>
          </a:bodyPr>
          <a:lstStyle/>
          <a:p>
            <a:pPr marL="635" algn="ctr">
              <a:lnSpc>
                <a:spcPts val="2395"/>
              </a:lnSpc>
            </a:pPr>
            <a:r>
              <a:rPr sz="2000" dirty="0">
                <a:solidFill>
                  <a:srgbClr val="585858"/>
                </a:solidFill>
                <a:latin typeface="SimSun"/>
                <a:cs typeface="SimSun"/>
              </a:rPr>
              <a:t>#</a:t>
            </a:r>
            <a:endParaRPr sz="2000">
              <a:solidFill>
                <a:prstClr val="black"/>
              </a:solidFill>
              <a:latin typeface="SimSun"/>
              <a:cs typeface="SimSun"/>
            </a:endParaRPr>
          </a:p>
        </p:txBody>
      </p:sp>
      <p:sp>
        <p:nvSpPr>
          <p:cNvPr id="31" name="object 29">
            <a:extLst>
              <a:ext uri="{FF2B5EF4-FFF2-40B4-BE49-F238E27FC236}">
                <a16:creationId xmlns:a16="http://schemas.microsoft.com/office/drawing/2014/main" id="{1A1C5914-AC09-4CCE-95A9-414E91BDCEFD}"/>
              </a:ext>
            </a:extLst>
          </p:cNvPr>
          <p:cNvSpPr txBox="1"/>
          <p:nvPr/>
        </p:nvSpPr>
        <p:spPr>
          <a:xfrm>
            <a:off x="4019422" y="1782402"/>
            <a:ext cx="2952878" cy="956672"/>
          </a:xfrm>
          <a:prstGeom prst="rect">
            <a:avLst/>
          </a:prstGeom>
        </p:spPr>
        <p:txBody>
          <a:bodyPr vert="horz" wrap="square" lIns="0" tIns="180340" rIns="0" bIns="0" rtlCol="0">
            <a:spAutoFit/>
          </a:bodyPr>
          <a:lstStyle/>
          <a:p>
            <a:pPr marL="12700">
              <a:spcBef>
                <a:spcPts val="1420"/>
              </a:spcBef>
            </a:pPr>
            <a:r>
              <a:rPr b="1" i="1" dirty="0">
                <a:solidFill>
                  <a:srgbClr val="585858"/>
                </a:solidFill>
                <a:latin typeface="Cambria"/>
                <a:cs typeface="Cambria"/>
              </a:rPr>
              <a:t>B+Tree Leaf Node</a:t>
            </a:r>
            <a:endParaRPr dirty="0">
              <a:solidFill>
                <a:prstClr val="black"/>
              </a:solidFill>
              <a:latin typeface="Cambria"/>
              <a:cs typeface="Cambria"/>
            </a:endParaRPr>
          </a:p>
          <a:p>
            <a:pPr marL="284480">
              <a:spcBef>
                <a:spcPts val="990"/>
              </a:spcBef>
              <a:tabLst>
                <a:tab pos="1109345" algn="l"/>
                <a:tab pos="1934845" algn="l"/>
              </a:tabLst>
            </a:pPr>
            <a:r>
              <a:rPr sz="1800" b="1" i="1" spc="-45" dirty="0">
                <a:solidFill>
                  <a:srgbClr val="585858"/>
                </a:solidFill>
                <a:latin typeface="Cambria"/>
                <a:cs typeface="Cambria"/>
              </a:rPr>
              <a:t>L</a:t>
            </a:r>
            <a:r>
              <a:rPr sz="1800" b="1" i="1" spc="-180" dirty="0">
                <a:solidFill>
                  <a:srgbClr val="585858"/>
                </a:solidFill>
                <a:latin typeface="Cambria"/>
                <a:cs typeface="Cambria"/>
              </a:rPr>
              <a:t>ev</a:t>
            </a:r>
            <a:r>
              <a:rPr sz="1800" b="1" i="1" spc="-175" dirty="0">
                <a:solidFill>
                  <a:srgbClr val="585858"/>
                </a:solidFill>
                <a:latin typeface="Cambria"/>
                <a:cs typeface="Cambria"/>
              </a:rPr>
              <a:t>e</a:t>
            </a:r>
            <a:r>
              <a:rPr sz="1800" b="1" i="1" spc="-114" dirty="0">
                <a:solidFill>
                  <a:srgbClr val="585858"/>
                </a:solidFill>
                <a:latin typeface="Cambria"/>
                <a:cs typeface="Cambria"/>
              </a:rPr>
              <a:t>l</a:t>
            </a:r>
            <a:r>
              <a:rPr sz="1800" b="1" i="1" dirty="0">
                <a:solidFill>
                  <a:srgbClr val="585858"/>
                </a:solidFill>
                <a:latin typeface="Cambria"/>
                <a:cs typeface="Cambria"/>
              </a:rPr>
              <a:t>	</a:t>
            </a:r>
            <a:r>
              <a:rPr sz="1800" b="1" i="1" spc="-150" dirty="0">
                <a:solidFill>
                  <a:srgbClr val="585858"/>
                </a:solidFill>
                <a:latin typeface="Cambria"/>
                <a:cs typeface="Cambria"/>
              </a:rPr>
              <a:t>Sl</a:t>
            </a:r>
            <a:r>
              <a:rPr sz="1800" b="1" i="1" spc="-195" dirty="0">
                <a:solidFill>
                  <a:srgbClr val="585858"/>
                </a:solidFill>
                <a:latin typeface="Cambria"/>
                <a:cs typeface="Cambria"/>
              </a:rPr>
              <a:t>o</a:t>
            </a:r>
            <a:r>
              <a:rPr sz="1800" b="1" i="1" spc="-175" dirty="0">
                <a:solidFill>
                  <a:srgbClr val="585858"/>
                </a:solidFill>
                <a:latin typeface="Cambria"/>
                <a:cs typeface="Cambria"/>
              </a:rPr>
              <a:t>t</a:t>
            </a:r>
            <a:r>
              <a:rPr sz="1800" b="1" i="1" spc="-204" dirty="0">
                <a:solidFill>
                  <a:srgbClr val="585858"/>
                </a:solidFill>
                <a:latin typeface="Cambria"/>
                <a:cs typeface="Cambria"/>
              </a:rPr>
              <a:t>s</a:t>
            </a:r>
            <a:r>
              <a:rPr sz="1800" b="1" i="1" dirty="0">
                <a:solidFill>
                  <a:srgbClr val="585858"/>
                </a:solidFill>
                <a:latin typeface="Cambria"/>
                <a:cs typeface="Cambria"/>
              </a:rPr>
              <a:t>	</a:t>
            </a:r>
            <a:r>
              <a:rPr sz="1800" b="1" i="1" spc="-130" dirty="0">
                <a:solidFill>
                  <a:srgbClr val="585858"/>
                </a:solidFill>
                <a:latin typeface="Cambria"/>
                <a:cs typeface="Cambria"/>
              </a:rPr>
              <a:t>Prev</a:t>
            </a:r>
            <a:endParaRPr sz="1800" dirty="0">
              <a:solidFill>
                <a:prstClr val="black"/>
              </a:solidFill>
              <a:latin typeface="Cambria"/>
              <a:cs typeface="Cambria"/>
            </a:endParaRPr>
          </a:p>
        </p:txBody>
      </p:sp>
      <p:sp>
        <p:nvSpPr>
          <p:cNvPr id="32" name="object 30">
            <a:extLst>
              <a:ext uri="{FF2B5EF4-FFF2-40B4-BE49-F238E27FC236}">
                <a16:creationId xmlns:a16="http://schemas.microsoft.com/office/drawing/2014/main" id="{310A7D1D-4328-4A23-969B-9C2CEC9C1296}"/>
              </a:ext>
            </a:extLst>
          </p:cNvPr>
          <p:cNvSpPr txBox="1"/>
          <p:nvPr/>
        </p:nvSpPr>
        <p:spPr>
          <a:xfrm>
            <a:off x="4291330" y="3165475"/>
            <a:ext cx="1415415" cy="299720"/>
          </a:xfrm>
          <a:prstGeom prst="rect">
            <a:avLst/>
          </a:prstGeom>
        </p:spPr>
        <p:txBody>
          <a:bodyPr vert="horz" wrap="square" lIns="0" tIns="12700" rIns="0" bIns="0" rtlCol="0">
            <a:spAutoFit/>
          </a:bodyPr>
          <a:lstStyle/>
          <a:p>
            <a:pPr marL="12700">
              <a:spcBef>
                <a:spcPts val="100"/>
              </a:spcBef>
            </a:pPr>
            <a:r>
              <a:rPr sz="1800" b="1" i="1" spc="-185" dirty="0">
                <a:solidFill>
                  <a:srgbClr val="585858"/>
                </a:solidFill>
                <a:latin typeface="Cambria"/>
                <a:cs typeface="Cambria"/>
              </a:rPr>
              <a:t>S</a:t>
            </a:r>
            <a:r>
              <a:rPr sz="1800" b="1" i="1" spc="-190" dirty="0">
                <a:solidFill>
                  <a:srgbClr val="585858"/>
                </a:solidFill>
                <a:latin typeface="Cambria"/>
                <a:cs typeface="Cambria"/>
              </a:rPr>
              <a:t>o</a:t>
            </a:r>
            <a:r>
              <a:rPr sz="1800" b="1" i="1" spc="-155" dirty="0">
                <a:solidFill>
                  <a:srgbClr val="585858"/>
                </a:solidFill>
                <a:latin typeface="Cambria"/>
                <a:cs typeface="Cambria"/>
              </a:rPr>
              <a:t>rted</a:t>
            </a:r>
            <a:r>
              <a:rPr sz="1800" b="1" i="1" spc="-85" dirty="0">
                <a:solidFill>
                  <a:srgbClr val="585858"/>
                </a:solidFill>
                <a:latin typeface="Cambria"/>
                <a:cs typeface="Cambria"/>
              </a:rPr>
              <a:t> </a:t>
            </a:r>
            <a:r>
              <a:rPr sz="1800" b="1" i="1" spc="-55" dirty="0">
                <a:solidFill>
                  <a:srgbClr val="585858"/>
                </a:solidFill>
                <a:latin typeface="Cambria"/>
                <a:cs typeface="Cambria"/>
              </a:rPr>
              <a:t>Ke</a:t>
            </a:r>
            <a:r>
              <a:rPr sz="1800" b="1" i="1" spc="-45" dirty="0">
                <a:solidFill>
                  <a:srgbClr val="585858"/>
                </a:solidFill>
                <a:latin typeface="Cambria"/>
                <a:cs typeface="Cambria"/>
              </a:rPr>
              <a:t>y</a:t>
            </a:r>
            <a:r>
              <a:rPr sz="1800" b="1" i="1" spc="-55" dirty="0">
                <a:solidFill>
                  <a:srgbClr val="585858"/>
                </a:solidFill>
                <a:latin typeface="Cambria"/>
                <a:cs typeface="Cambria"/>
              </a:rPr>
              <a:t> </a:t>
            </a:r>
            <a:r>
              <a:rPr sz="1800" b="1" i="1" spc="-125" dirty="0">
                <a:solidFill>
                  <a:srgbClr val="585858"/>
                </a:solidFill>
                <a:latin typeface="Cambria"/>
                <a:cs typeface="Cambria"/>
              </a:rPr>
              <a:t>Map</a:t>
            </a:r>
            <a:endParaRPr sz="1800">
              <a:solidFill>
                <a:prstClr val="black"/>
              </a:solidFill>
              <a:latin typeface="Cambria"/>
              <a:cs typeface="Cambria"/>
            </a:endParaRPr>
          </a:p>
        </p:txBody>
      </p:sp>
      <p:grpSp>
        <p:nvGrpSpPr>
          <p:cNvPr id="33" name="object 31">
            <a:extLst>
              <a:ext uri="{FF2B5EF4-FFF2-40B4-BE49-F238E27FC236}">
                <a16:creationId xmlns:a16="http://schemas.microsoft.com/office/drawing/2014/main" id="{007A7AED-F6B1-4518-9D74-58CD1C67CB74}"/>
              </a:ext>
            </a:extLst>
          </p:cNvPr>
          <p:cNvGrpSpPr/>
          <p:nvPr/>
        </p:nvGrpSpPr>
        <p:grpSpPr>
          <a:xfrm>
            <a:off x="457200" y="2678049"/>
            <a:ext cx="5652135" cy="2028189"/>
            <a:chOff x="367665" y="2030348"/>
            <a:chExt cx="5652135" cy="2028189"/>
          </a:xfrm>
        </p:grpSpPr>
        <p:pic>
          <p:nvPicPr>
            <p:cNvPr id="34" name="object 32">
              <a:extLst>
                <a:ext uri="{FF2B5EF4-FFF2-40B4-BE49-F238E27FC236}">
                  <a16:creationId xmlns:a16="http://schemas.microsoft.com/office/drawing/2014/main" id="{9789AD21-C011-46CF-B96E-CF99139D4959}"/>
                </a:ext>
              </a:extLst>
            </p:cNvPr>
            <p:cNvPicPr/>
            <p:nvPr/>
          </p:nvPicPr>
          <p:blipFill>
            <a:blip r:embed="rId2" cstate="print"/>
            <a:stretch>
              <a:fillRect/>
            </a:stretch>
          </p:blipFill>
          <p:spPr>
            <a:xfrm>
              <a:off x="5791199" y="3805427"/>
              <a:ext cx="228600" cy="252984"/>
            </a:xfrm>
            <a:prstGeom prst="rect">
              <a:avLst/>
            </a:prstGeom>
          </p:spPr>
        </p:pic>
        <p:sp>
          <p:nvSpPr>
            <p:cNvPr id="35" name="object 33">
              <a:extLst>
                <a:ext uri="{FF2B5EF4-FFF2-40B4-BE49-F238E27FC236}">
                  <a16:creationId xmlns:a16="http://schemas.microsoft.com/office/drawing/2014/main" id="{D07EDBE5-A1E5-4EA9-9CC7-50F6F5F17D42}"/>
                </a:ext>
              </a:extLst>
            </p:cNvPr>
            <p:cNvSpPr/>
            <p:nvPr/>
          </p:nvSpPr>
          <p:spPr>
            <a:xfrm>
              <a:off x="24726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36" name="object 34">
              <a:extLst>
                <a:ext uri="{FF2B5EF4-FFF2-40B4-BE49-F238E27FC236}">
                  <a16:creationId xmlns:a16="http://schemas.microsoft.com/office/drawing/2014/main" id="{5E962F37-C16D-4C58-977A-727E6FF22333}"/>
                </a:ext>
              </a:extLst>
            </p:cNvPr>
            <p:cNvSpPr/>
            <p:nvPr/>
          </p:nvSpPr>
          <p:spPr>
            <a:xfrm>
              <a:off x="24726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37" name="object 35">
              <a:extLst>
                <a:ext uri="{FF2B5EF4-FFF2-40B4-BE49-F238E27FC236}">
                  <a16:creationId xmlns:a16="http://schemas.microsoft.com/office/drawing/2014/main" id="{E05D1272-0EBD-436C-8E1C-428B6D946705}"/>
                </a:ext>
              </a:extLst>
            </p:cNvPr>
            <p:cNvSpPr/>
            <p:nvPr/>
          </p:nvSpPr>
          <p:spPr>
            <a:xfrm>
              <a:off x="1425701" y="2039873"/>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solidFill>
              <a:srgbClr val="D9D9D9"/>
            </a:solidFill>
          </p:spPr>
          <p:txBody>
            <a:bodyPr wrap="square" lIns="0" tIns="0" rIns="0" bIns="0" rtlCol="0"/>
            <a:lstStyle/>
            <a:p>
              <a:endParaRPr>
                <a:solidFill>
                  <a:prstClr val="black"/>
                </a:solidFill>
              </a:endParaRPr>
            </a:p>
          </p:txBody>
        </p:sp>
        <p:sp>
          <p:nvSpPr>
            <p:cNvPr id="38" name="object 36">
              <a:extLst>
                <a:ext uri="{FF2B5EF4-FFF2-40B4-BE49-F238E27FC236}">
                  <a16:creationId xmlns:a16="http://schemas.microsoft.com/office/drawing/2014/main" id="{57A78DE9-842C-417D-A682-766876E6C62F}"/>
                </a:ext>
              </a:extLst>
            </p:cNvPr>
            <p:cNvSpPr/>
            <p:nvPr/>
          </p:nvSpPr>
          <p:spPr>
            <a:xfrm>
              <a:off x="1425701" y="2039873"/>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39" name="object 37">
              <a:extLst>
                <a:ext uri="{FF2B5EF4-FFF2-40B4-BE49-F238E27FC236}">
                  <a16:creationId xmlns:a16="http://schemas.microsoft.com/office/drawing/2014/main" id="{ECCF5FF0-00D4-41C1-9197-7353FBD507ED}"/>
                </a:ext>
              </a:extLst>
            </p:cNvPr>
            <p:cNvSpPr/>
            <p:nvPr/>
          </p:nvSpPr>
          <p:spPr>
            <a:xfrm>
              <a:off x="726186"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0" name="object 38">
              <a:extLst>
                <a:ext uri="{FF2B5EF4-FFF2-40B4-BE49-F238E27FC236}">
                  <a16:creationId xmlns:a16="http://schemas.microsoft.com/office/drawing/2014/main" id="{AA266E13-6912-4003-A25F-1253EA9C3121}"/>
                </a:ext>
              </a:extLst>
            </p:cNvPr>
            <p:cNvSpPr/>
            <p:nvPr/>
          </p:nvSpPr>
          <p:spPr>
            <a:xfrm>
              <a:off x="726186"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1" name="object 39">
              <a:extLst>
                <a:ext uri="{FF2B5EF4-FFF2-40B4-BE49-F238E27FC236}">
                  <a16:creationId xmlns:a16="http://schemas.microsoft.com/office/drawing/2014/main" id="{2C136363-6C79-43AB-BB5F-C22629D0FB08}"/>
                </a:ext>
              </a:extLst>
            </p:cNvPr>
            <p:cNvSpPr/>
            <p:nvPr/>
          </p:nvSpPr>
          <p:spPr>
            <a:xfrm>
              <a:off x="992123" y="2267711"/>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solidFill>
              <a:srgbClr val="636363"/>
            </a:solidFill>
          </p:spPr>
          <p:txBody>
            <a:bodyPr wrap="square" lIns="0" tIns="0" rIns="0" bIns="0" rtlCol="0"/>
            <a:lstStyle/>
            <a:p>
              <a:endParaRPr>
                <a:solidFill>
                  <a:prstClr val="black"/>
                </a:solidFill>
              </a:endParaRPr>
            </a:p>
          </p:txBody>
        </p:sp>
        <p:sp>
          <p:nvSpPr>
            <p:cNvPr id="42" name="object 40">
              <a:extLst>
                <a:ext uri="{FF2B5EF4-FFF2-40B4-BE49-F238E27FC236}">
                  <a16:creationId xmlns:a16="http://schemas.microsoft.com/office/drawing/2014/main" id="{0D412F57-560F-4D65-B015-79A3C1A81579}"/>
                </a:ext>
              </a:extLst>
            </p:cNvPr>
            <p:cNvSpPr/>
            <p:nvPr/>
          </p:nvSpPr>
          <p:spPr>
            <a:xfrm>
              <a:off x="2123694"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3" name="object 41">
              <a:extLst>
                <a:ext uri="{FF2B5EF4-FFF2-40B4-BE49-F238E27FC236}">
                  <a16:creationId xmlns:a16="http://schemas.microsoft.com/office/drawing/2014/main" id="{6D2CAEA2-BBBB-4776-B892-56EB9B0E28F0}"/>
                </a:ext>
              </a:extLst>
            </p:cNvPr>
            <p:cNvSpPr/>
            <p:nvPr/>
          </p:nvSpPr>
          <p:spPr>
            <a:xfrm>
              <a:off x="2123694"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4" name="object 42">
              <a:extLst>
                <a:ext uri="{FF2B5EF4-FFF2-40B4-BE49-F238E27FC236}">
                  <a16:creationId xmlns:a16="http://schemas.microsoft.com/office/drawing/2014/main" id="{A61B19C8-9A3C-4181-A07F-30BF8E1D3CBD}"/>
                </a:ext>
              </a:extLst>
            </p:cNvPr>
            <p:cNvSpPr/>
            <p:nvPr/>
          </p:nvSpPr>
          <p:spPr>
            <a:xfrm>
              <a:off x="1723390" y="2266187"/>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solidFill>
              <a:srgbClr val="636363"/>
            </a:solidFill>
          </p:spPr>
          <p:txBody>
            <a:bodyPr wrap="square" lIns="0" tIns="0" rIns="0" bIns="0" rtlCol="0"/>
            <a:lstStyle/>
            <a:p>
              <a:endParaRPr>
                <a:solidFill>
                  <a:prstClr val="black"/>
                </a:solidFill>
              </a:endParaRPr>
            </a:p>
          </p:txBody>
        </p:sp>
        <p:sp>
          <p:nvSpPr>
            <p:cNvPr id="45" name="object 43">
              <a:extLst>
                <a:ext uri="{FF2B5EF4-FFF2-40B4-BE49-F238E27FC236}">
                  <a16:creationId xmlns:a16="http://schemas.microsoft.com/office/drawing/2014/main" id="{8FCD6E39-70E4-4BF9-8FD3-4895023390AD}"/>
                </a:ext>
              </a:extLst>
            </p:cNvPr>
            <p:cNvSpPr/>
            <p:nvPr/>
          </p:nvSpPr>
          <p:spPr>
            <a:xfrm>
              <a:off x="3771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6" name="object 44">
              <a:extLst>
                <a:ext uri="{FF2B5EF4-FFF2-40B4-BE49-F238E27FC236}">
                  <a16:creationId xmlns:a16="http://schemas.microsoft.com/office/drawing/2014/main" id="{05D6F0AE-90F1-421E-9CC6-D930087B8DFB}"/>
                </a:ext>
              </a:extLst>
            </p:cNvPr>
            <p:cNvSpPr/>
            <p:nvPr/>
          </p:nvSpPr>
          <p:spPr>
            <a:xfrm>
              <a:off x="3771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7" name="object 45">
              <a:extLst>
                <a:ext uri="{FF2B5EF4-FFF2-40B4-BE49-F238E27FC236}">
                  <a16:creationId xmlns:a16="http://schemas.microsoft.com/office/drawing/2014/main" id="{13267326-8808-4BB1-97E0-BD8ED086F354}"/>
                </a:ext>
              </a:extLst>
            </p:cNvPr>
            <p:cNvSpPr/>
            <p:nvPr/>
          </p:nvSpPr>
          <p:spPr>
            <a:xfrm>
              <a:off x="1075181"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8" name="object 46">
              <a:extLst>
                <a:ext uri="{FF2B5EF4-FFF2-40B4-BE49-F238E27FC236}">
                  <a16:creationId xmlns:a16="http://schemas.microsoft.com/office/drawing/2014/main" id="{28142A71-DFD6-4697-B873-367F634997A7}"/>
                </a:ext>
              </a:extLst>
            </p:cNvPr>
            <p:cNvSpPr/>
            <p:nvPr/>
          </p:nvSpPr>
          <p:spPr>
            <a:xfrm>
              <a:off x="1075181"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9" name="object 47">
              <a:extLst>
                <a:ext uri="{FF2B5EF4-FFF2-40B4-BE49-F238E27FC236}">
                  <a16:creationId xmlns:a16="http://schemas.microsoft.com/office/drawing/2014/main" id="{BBED27FC-5B7B-44DC-AD99-DBD1966F8ECA}"/>
                </a:ext>
              </a:extLst>
            </p:cNvPr>
            <p:cNvSpPr/>
            <p:nvPr/>
          </p:nvSpPr>
          <p:spPr>
            <a:xfrm>
              <a:off x="643128"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sp>
          <p:nvSpPr>
            <p:cNvPr id="50" name="object 48">
              <a:extLst>
                <a:ext uri="{FF2B5EF4-FFF2-40B4-BE49-F238E27FC236}">
                  <a16:creationId xmlns:a16="http://schemas.microsoft.com/office/drawing/2014/main" id="{F63A655D-CBB4-4E09-B3EA-518E8D474D8E}"/>
                </a:ext>
              </a:extLst>
            </p:cNvPr>
            <p:cNvSpPr/>
            <p:nvPr/>
          </p:nvSpPr>
          <p:spPr>
            <a:xfrm>
              <a:off x="1774698"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1" name="object 49">
              <a:extLst>
                <a:ext uri="{FF2B5EF4-FFF2-40B4-BE49-F238E27FC236}">
                  <a16:creationId xmlns:a16="http://schemas.microsoft.com/office/drawing/2014/main" id="{55803475-D6C7-41FD-A885-7BA9B3990C9F}"/>
                </a:ext>
              </a:extLst>
            </p:cNvPr>
            <p:cNvSpPr/>
            <p:nvPr/>
          </p:nvSpPr>
          <p:spPr>
            <a:xfrm>
              <a:off x="1774698"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2" name="object 50">
              <a:extLst>
                <a:ext uri="{FF2B5EF4-FFF2-40B4-BE49-F238E27FC236}">
                  <a16:creationId xmlns:a16="http://schemas.microsoft.com/office/drawing/2014/main" id="{070542F0-1142-4230-8DDF-4FBBFA1CBFAC}"/>
                </a:ext>
              </a:extLst>
            </p:cNvPr>
            <p:cNvSpPr/>
            <p:nvPr/>
          </p:nvSpPr>
          <p:spPr>
            <a:xfrm>
              <a:off x="2040636"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grpSp>
      <p:sp>
        <p:nvSpPr>
          <p:cNvPr id="53" name="object 51">
            <a:extLst>
              <a:ext uri="{FF2B5EF4-FFF2-40B4-BE49-F238E27FC236}">
                <a16:creationId xmlns:a16="http://schemas.microsoft.com/office/drawing/2014/main" id="{A552BDC7-1B2D-4F9A-8176-64C5E4C123A3}"/>
              </a:ext>
            </a:extLst>
          </p:cNvPr>
          <p:cNvSpPr txBox="1"/>
          <p:nvPr/>
        </p:nvSpPr>
        <p:spPr>
          <a:xfrm>
            <a:off x="4291330" y="4108883"/>
            <a:ext cx="1049655" cy="269304"/>
          </a:xfrm>
          <a:prstGeom prst="rect">
            <a:avLst/>
          </a:prstGeom>
        </p:spPr>
        <p:txBody>
          <a:bodyPr vert="horz" wrap="square" lIns="0" tIns="0" rIns="0" bIns="0" rtlCol="0">
            <a:spAutoFit/>
          </a:bodyPr>
          <a:lstStyle/>
          <a:p>
            <a:pPr marL="12700">
              <a:lnSpc>
                <a:spcPts val="2110"/>
              </a:lnSpc>
            </a:pPr>
            <a:r>
              <a:rPr sz="1800" b="1" i="1" spc="-55" dirty="0">
                <a:solidFill>
                  <a:srgbClr val="585858"/>
                </a:solidFill>
                <a:latin typeface="Cambria"/>
                <a:cs typeface="Cambria"/>
              </a:rPr>
              <a:t>Ke</a:t>
            </a:r>
            <a:r>
              <a:rPr sz="1800" b="1" i="1" spc="-40" dirty="0">
                <a:solidFill>
                  <a:srgbClr val="585858"/>
                </a:solidFill>
                <a:latin typeface="Cambria"/>
                <a:cs typeface="Cambria"/>
              </a:rPr>
              <a:t>y</a:t>
            </a:r>
            <a:r>
              <a:rPr sz="1800" b="1" i="1" spc="-175" dirty="0">
                <a:solidFill>
                  <a:srgbClr val="585858"/>
                </a:solidFill>
                <a:latin typeface="Cambria"/>
                <a:cs typeface="Cambria"/>
              </a:rPr>
              <a:t>+Values</a:t>
            </a:r>
            <a:endParaRPr sz="1800">
              <a:solidFill>
                <a:prstClr val="black"/>
              </a:solidFill>
              <a:latin typeface="Cambria"/>
              <a:cs typeface="Cambria"/>
            </a:endParaRPr>
          </a:p>
        </p:txBody>
      </p:sp>
      <p:sp>
        <p:nvSpPr>
          <p:cNvPr id="54" name="object 52">
            <a:extLst>
              <a:ext uri="{FF2B5EF4-FFF2-40B4-BE49-F238E27FC236}">
                <a16:creationId xmlns:a16="http://schemas.microsoft.com/office/drawing/2014/main" id="{BB8FA82B-6139-4A48-9E6F-5A6ABF61FB08}"/>
              </a:ext>
            </a:extLst>
          </p:cNvPr>
          <p:cNvSpPr txBox="1"/>
          <p:nvPr/>
        </p:nvSpPr>
        <p:spPr>
          <a:xfrm>
            <a:off x="7878190" y="4433400"/>
            <a:ext cx="281940" cy="621030"/>
          </a:xfrm>
          <a:prstGeom prst="rect">
            <a:avLst/>
          </a:prstGeom>
        </p:spPr>
        <p:txBody>
          <a:bodyPr vert="horz" wrap="square" lIns="0" tIns="0" rIns="0" bIns="0" rtlCol="0">
            <a:spAutoFit/>
          </a:bodyPr>
          <a:lstStyle/>
          <a:p>
            <a:pPr marL="12700">
              <a:lnSpc>
                <a:spcPts val="2310"/>
              </a:lnSpc>
            </a:pPr>
            <a:r>
              <a:rPr sz="2100" i="1" spc="-165" dirty="0">
                <a:solidFill>
                  <a:srgbClr val="585858"/>
                </a:solidFill>
                <a:latin typeface="Trebuchet MS"/>
                <a:cs typeface="Trebuchet MS"/>
              </a:rPr>
              <a:t>V4</a:t>
            </a:r>
            <a:endParaRPr sz="2100">
              <a:solidFill>
                <a:prstClr val="black"/>
              </a:solidFill>
              <a:latin typeface="Trebuchet MS"/>
              <a:cs typeface="Trebuchet MS"/>
            </a:endParaRPr>
          </a:p>
          <a:p>
            <a:pPr marL="12700">
              <a:lnSpc>
                <a:spcPts val="2495"/>
              </a:lnSpc>
            </a:pPr>
            <a:r>
              <a:rPr sz="2100" i="1" spc="-165" dirty="0">
                <a:solidFill>
                  <a:srgbClr val="585858"/>
                </a:solidFill>
                <a:latin typeface="Trebuchet MS"/>
                <a:cs typeface="Trebuchet MS"/>
              </a:rPr>
              <a:t>V3</a:t>
            </a:r>
            <a:endParaRPr sz="2100">
              <a:solidFill>
                <a:prstClr val="black"/>
              </a:solidFill>
              <a:latin typeface="Trebuchet MS"/>
              <a:cs typeface="Trebuchet MS"/>
            </a:endParaRPr>
          </a:p>
        </p:txBody>
      </p:sp>
      <p:sp>
        <p:nvSpPr>
          <p:cNvPr id="55" name="object 53">
            <a:extLst>
              <a:ext uri="{FF2B5EF4-FFF2-40B4-BE49-F238E27FC236}">
                <a16:creationId xmlns:a16="http://schemas.microsoft.com/office/drawing/2014/main" id="{F2B5EBBC-1070-4E2F-8530-4D2EB1321D96}"/>
              </a:ext>
            </a:extLst>
          </p:cNvPr>
          <p:cNvSpPr txBox="1"/>
          <p:nvPr/>
        </p:nvSpPr>
        <p:spPr>
          <a:xfrm>
            <a:off x="6265162" y="4445225"/>
            <a:ext cx="1169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Prash</a:t>
            </a:r>
            <a:r>
              <a:rPr sz="2000" spc="-15" dirty="0">
                <a:solidFill>
                  <a:srgbClr val="585858"/>
                </a:solidFill>
                <a:latin typeface="SimSun"/>
                <a:cs typeface="SimSun"/>
              </a:rPr>
              <a:t>a</a:t>
            </a:r>
            <a:r>
              <a:rPr sz="2000" dirty="0">
                <a:solidFill>
                  <a:srgbClr val="585858"/>
                </a:solidFill>
                <a:latin typeface="SimSun"/>
                <a:cs typeface="SimSun"/>
              </a:rPr>
              <a:t>nth</a:t>
            </a:r>
            <a:endParaRPr sz="2000">
              <a:solidFill>
                <a:prstClr val="black"/>
              </a:solidFill>
              <a:latin typeface="SimSun"/>
              <a:cs typeface="SimSun"/>
            </a:endParaRPr>
          </a:p>
        </p:txBody>
      </p:sp>
      <p:sp>
        <p:nvSpPr>
          <p:cNvPr id="56" name="object 54">
            <a:extLst>
              <a:ext uri="{FF2B5EF4-FFF2-40B4-BE49-F238E27FC236}">
                <a16:creationId xmlns:a16="http://schemas.microsoft.com/office/drawing/2014/main" id="{B36CDB87-8E04-4AF1-BD31-558BA2C1E9DA}"/>
              </a:ext>
            </a:extLst>
          </p:cNvPr>
          <p:cNvSpPr txBox="1"/>
          <p:nvPr/>
        </p:nvSpPr>
        <p:spPr>
          <a:xfrm>
            <a:off x="4343781" y="4747040"/>
            <a:ext cx="978535" cy="294953"/>
          </a:xfrm>
          <a:prstGeom prst="rect">
            <a:avLst/>
          </a:prstGeom>
        </p:spPr>
        <p:txBody>
          <a:bodyPr vert="horz" wrap="square" lIns="0" tIns="0" rIns="0" bIns="0" rtlCol="0">
            <a:spAutoFit/>
          </a:bodyPr>
          <a:lstStyle/>
          <a:p>
            <a:pPr marL="12700">
              <a:lnSpc>
                <a:spcPts val="2335"/>
              </a:lnSpc>
              <a:tabLst>
                <a:tab pos="709295" algn="l"/>
              </a:tabLst>
            </a:pPr>
            <a:r>
              <a:rPr sz="2000" dirty="0">
                <a:solidFill>
                  <a:srgbClr val="585858"/>
                </a:solidFill>
                <a:latin typeface="SimSun"/>
                <a:cs typeface="SimSun"/>
              </a:rPr>
              <a:t>Lin	</a:t>
            </a:r>
            <a:r>
              <a:rPr sz="2100" i="1" spc="-165" dirty="0">
                <a:solidFill>
                  <a:srgbClr val="585858"/>
                </a:solidFill>
                <a:latin typeface="Trebuchet MS"/>
                <a:cs typeface="Trebuchet MS"/>
              </a:rPr>
              <a:t>V2</a:t>
            </a:r>
            <a:endParaRPr sz="2100">
              <a:solidFill>
                <a:prstClr val="black"/>
              </a:solidFill>
              <a:latin typeface="Trebuchet MS"/>
              <a:cs typeface="Trebuchet MS"/>
            </a:endParaRPr>
          </a:p>
        </p:txBody>
      </p:sp>
      <p:sp>
        <p:nvSpPr>
          <p:cNvPr id="57" name="object 55">
            <a:extLst>
              <a:ext uri="{FF2B5EF4-FFF2-40B4-BE49-F238E27FC236}">
                <a16:creationId xmlns:a16="http://schemas.microsoft.com/office/drawing/2014/main" id="{82C4024C-7442-444F-888F-16041EA65965}"/>
              </a:ext>
            </a:extLst>
          </p:cNvPr>
          <p:cNvSpPr txBox="1"/>
          <p:nvPr/>
        </p:nvSpPr>
        <p:spPr>
          <a:xfrm>
            <a:off x="6415149" y="4747040"/>
            <a:ext cx="281940" cy="294953"/>
          </a:xfrm>
          <a:prstGeom prst="rect">
            <a:avLst/>
          </a:prstGeom>
        </p:spPr>
        <p:txBody>
          <a:bodyPr vert="horz" wrap="square" lIns="0" tIns="0" rIns="0" bIns="0" rtlCol="0">
            <a:spAutoFit/>
          </a:bodyPr>
          <a:lstStyle/>
          <a:p>
            <a:pPr marL="12700">
              <a:lnSpc>
                <a:spcPts val="2335"/>
              </a:lnSpc>
            </a:pPr>
            <a:r>
              <a:rPr sz="2100" i="1" spc="-165" dirty="0">
                <a:solidFill>
                  <a:srgbClr val="585858"/>
                </a:solidFill>
                <a:latin typeface="Trebuchet MS"/>
                <a:cs typeface="Trebuchet MS"/>
              </a:rPr>
              <a:t>V1</a:t>
            </a:r>
            <a:endParaRPr sz="2100">
              <a:solidFill>
                <a:prstClr val="black"/>
              </a:solidFill>
              <a:latin typeface="Trebuchet MS"/>
              <a:cs typeface="Trebuchet MS"/>
            </a:endParaRPr>
          </a:p>
        </p:txBody>
      </p:sp>
      <p:sp>
        <p:nvSpPr>
          <p:cNvPr id="58" name="object 56">
            <a:extLst>
              <a:ext uri="{FF2B5EF4-FFF2-40B4-BE49-F238E27FC236}">
                <a16:creationId xmlns:a16="http://schemas.microsoft.com/office/drawing/2014/main" id="{1B795535-22C2-4E94-92AE-97AA573F7422}"/>
              </a:ext>
            </a:extLst>
          </p:cNvPr>
          <p:cNvSpPr txBox="1"/>
          <p:nvPr/>
        </p:nvSpPr>
        <p:spPr>
          <a:xfrm>
            <a:off x="5536055" y="4758864"/>
            <a:ext cx="534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Andy</a:t>
            </a:r>
            <a:endParaRPr sz="2000">
              <a:solidFill>
                <a:prstClr val="black"/>
              </a:solidFill>
              <a:latin typeface="SimSun"/>
              <a:cs typeface="SimSun"/>
            </a:endParaRPr>
          </a:p>
        </p:txBody>
      </p:sp>
      <p:sp>
        <p:nvSpPr>
          <p:cNvPr id="59" name="object 57">
            <a:extLst>
              <a:ext uri="{FF2B5EF4-FFF2-40B4-BE49-F238E27FC236}">
                <a16:creationId xmlns:a16="http://schemas.microsoft.com/office/drawing/2014/main" id="{2C65A7A0-7640-4CEA-87CD-AE76593CF8CA}"/>
              </a:ext>
            </a:extLst>
          </p:cNvPr>
          <p:cNvSpPr txBox="1"/>
          <p:nvPr/>
        </p:nvSpPr>
        <p:spPr>
          <a:xfrm>
            <a:off x="6908672" y="4758864"/>
            <a:ext cx="661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Obama</a:t>
            </a:r>
            <a:endParaRPr sz="2000">
              <a:solidFill>
                <a:prstClr val="black"/>
              </a:solidFill>
              <a:latin typeface="SimSun"/>
              <a:cs typeface="SimSun"/>
            </a:endParaRPr>
          </a:p>
        </p:txBody>
      </p:sp>
      <p:sp>
        <p:nvSpPr>
          <p:cNvPr id="61" name="矩形 60">
            <a:extLst>
              <a:ext uri="{FF2B5EF4-FFF2-40B4-BE49-F238E27FC236}">
                <a16:creationId xmlns:a16="http://schemas.microsoft.com/office/drawing/2014/main" id="{38731DAA-4726-46DC-8899-FBD10629E03D}"/>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8175715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67AE23E-0FDB-4704-B481-F7C49C1FEEDA}"/>
              </a:ext>
            </a:extLst>
          </p:cNvPr>
          <p:cNvSpPr>
            <a:spLocks noGrp="1"/>
          </p:cNvSpPr>
          <p:nvPr>
            <p:ph type="title"/>
          </p:nvPr>
        </p:nvSpPr>
        <p:spPr/>
        <p:txBody>
          <a:bodyPr/>
          <a:lstStyle/>
          <a:p>
            <a:r>
              <a:rPr lang="zh-CN" altLang="en-US" dirty="0"/>
              <a:t>键映射</a:t>
            </a:r>
            <a:r>
              <a:rPr lang="en-US" altLang="zh-CN" dirty="0"/>
              <a:t>/</a:t>
            </a:r>
            <a:r>
              <a:rPr lang="zh-CN" altLang="en-US" dirty="0"/>
              <a:t>间接</a:t>
            </a:r>
          </a:p>
        </p:txBody>
      </p:sp>
      <p:sp>
        <p:nvSpPr>
          <p:cNvPr id="5" name="灯片编号占位符 4">
            <a:extLst>
              <a:ext uri="{FF2B5EF4-FFF2-40B4-BE49-F238E27FC236}">
                <a16:creationId xmlns:a16="http://schemas.microsoft.com/office/drawing/2014/main" id="{F927BB38-C671-4A86-BC0B-7F3C2F1C1DBC}"/>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72</a:t>
            </a:fld>
            <a:endParaRPr lang="zh-CN" altLang="en-US">
              <a:solidFill>
                <a:srgbClr val="04617B">
                  <a:shade val="90000"/>
                </a:srgbClr>
              </a:solidFill>
            </a:endParaRPr>
          </a:p>
        </p:txBody>
      </p:sp>
      <p:sp>
        <p:nvSpPr>
          <p:cNvPr id="6" name="object 2">
            <a:extLst>
              <a:ext uri="{FF2B5EF4-FFF2-40B4-BE49-F238E27FC236}">
                <a16:creationId xmlns:a16="http://schemas.microsoft.com/office/drawing/2014/main" id="{FF4E5133-10CA-4A41-ACF9-06928603B373}"/>
              </a:ext>
            </a:extLst>
          </p:cNvPr>
          <p:cNvSpPr/>
          <p:nvPr/>
        </p:nvSpPr>
        <p:spPr>
          <a:xfrm>
            <a:off x="3999738" y="2344420"/>
            <a:ext cx="4439920" cy="3060700"/>
          </a:xfrm>
          <a:custGeom>
            <a:avLst/>
            <a:gdLst/>
            <a:ahLst/>
            <a:cxnLst/>
            <a:rect l="l" t="t" r="r" b="b"/>
            <a:pathLst>
              <a:path w="4439920" h="3060700">
                <a:moveTo>
                  <a:pt x="4439412" y="0"/>
                </a:moveTo>
                <a:lnTo>
                  <a:pt x="0" y="0"/>
                </a:lnTo>
                <a:lnTo>
                  <a:pt x="0" y="3060192"/>
                </a:lnTo>
                <a:lnTo>
                  <a:pt x="4439412" y="3060192"/>
                </a:lnTo>
                <a:lnTo>
                  <a:pt x="4439412" y="0"/>
                </a:lnTo>
                <a:close/>
              </a:path>
            </a:pathLst>
          </a:custGeom>
          <a:solidFill>
            <a:srgbClr val="D9D9D9"/>
          </a:solidFill>
        </p:spPr>
        <p:txBody>
          <a:bodyPr wrap="square" lIns="0" tIns="0" rIns="0" bIns="0" rtlCol="0"/>
          <a:lstStyle/>
          <a:p>
            <a:endParaRPr>
              <a:solidFill>
                <a:prstClr val="black"/>
              </a:solidFill>
            </a:endParaRPr>
          </a:p>
        </p:txBody>
      </p:sp>
      <p:graphicFrame>
        <p:nvGraphicFramePr>
          <p:cNvPr id="7" name="object 3">
            <a:extLst>
              <a:ext uri="{FF2B5EF4-FFF2-40B4-BE49-F238E27FC236}">
                <a16:creationId xmlns:a16="http://schemas.microsoft.com/office/drawing/2014/main" id="{0B213DFD-DF59-44B1-96FE-B984B3DFEA73}"/>
              </a:ext>
            </a:extLst>
          </p:cNvPr>
          <p:cNvGraphicFramePr>
            <a:graphicFrameLocks noGrp="1"/>
          </p:cNvGraphicFramePr>
          <p:nvPr>
            <p:extLst/>
          </p:nvPr>
        </p:nvGraphicFramePr>
        <p:xfrm>
          <a:off x="4228591" y="3444368"/>
          <a:ext cx="2305684" cy="299465"/>
        </p:xfrm>
        <a:graphic>
          <a:graphicData uri="http://schemas.openxmlformats.org/drawingml/2006/table">
            <a:tbl>
              <a:tblPr firstRow="1" bandRow="1">
                <a:tableStyleId>{2D5ABB26-0587-4C30-8999-92F81FD0307C}</a:tableStyleId>
              </a:tblPr>
              <a:tblGrid>
                <a:gridCol w="583565">
                  <a:extLst>
                    <a:ext uri="{9D8B030D-6E8A-4147-A177-3AD203B41FA5}">
                      <a16:colId xmlns:a16="http://schemas.microsoft.com/office/drawing/2014/main" val="20000"/>
                    </a:ext>
                  </a:extLst>
                </a:gridCol>
                <a:gridCol w="57594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gridCol w="572769">
                  <a:extLst>
                    <a:ext uri="{9D8B030D-6E8A-4147-A177-3AD203B41FA5}">
                      <a16:colId xmlns:a16="http://schemas.microsoft.com/office/drawing/2014/main" val="20003"/>
                    </a:ext>
                  </a:extLst>
                </a:gridCol>
              </a:tblGrid>
              <a:tr h="299465">
                <a:tc>
                  <a:txBody>
                    <a:bodyPr/>
                    <a:lstStyle/>
                    <a:p>
                      <a:pPr marL="4445" algn="ctr">
                        <a:lnSpc>
                          <a:spcPts val="2260"/>
                        </a:lnSpc>
                      </a:pPr>
                      <a:r>
                        <a:rPr sz="2400" b="1" dirty="0">
                          <a:solidFill>
                            <a:srgbClr val="EE3D42"/>
                          </a:solidFill>
                          <a:latin typeface="Arial"/>
                          <a:cs typeface="Arial"/>
                        </a:rPr>
                        <a:t>¤</a:t>
                      </a:r>
                      <a:endParaRPr sz="2400">
                        <a:latin typeface="Arial"/>
                        <a:cs typeface="Arial"/>
                      </a:endParaRPr>
                    </a:p>
                  </a:txBody>
                  <a:tcPr marL="0" marR="0" marT="0" marB="0">
                    <a:lnL w="76200">
                      <a:solidFill>
                        <a:srgbClr val="EE3D42"/>
                      </a:solidFill>
                      <a:prstDash val="solid"/>
                    </a:lnL>
                    <a:lnR w="76200">
                      <a:solidFill>
                        <a:srgbClr val="EE3D42"/>
                      </a:solidFill>
                      <a:prstDash val="solid"/>
                    </a:lnR>
                    <a:lnT w="76200">
                      <a:solidFill>
                        <a:srgbClr val="EE3D42"/>
                      </a:solidFill>
                      <a:prstDash val="solid"/>
                    </a:lnT>
                    <a:lnB w="76200">
                      <a:solidFill>
                        <a:srgbClr val="EE3D42"/>
                      </a:solidFill>
                      <a:prstDash val="solid"/>
                    </a:lnB>
                    <a:solidFill>
                      <a:srgbClr val="F1F1F1"/>
                    </a:solidFill>
                  </a:tcPr>
                </a:tc>
                <a:tc>
                  <a:txBody>
                    <a:bodyPr/>
                    <a:lstStyle/>
                    <a:p>
                      <a:pPr algn="ctr">
                        <a:lnSpc>
                          <a:spcPts val="2260"/>
                        </a:lnSpc>
                      </a:pPr>
                      <a:r>
                        <a:rPr sz="2400" b="1" dirty="0">
                          <a:solidFill>
                            <a:srgbClr val="EE3D42"/>
                          </a:solidFill>
                          <a:latin typeface="Arial"/>
                          <a:cs typeface="Arial"/>
                        </a:rPr>
                        <a:t>¤</a:t>
                      </a:r>
                      <a:endParaRPr sz="2400">
                        <a:latin typeface="Arial"/>
                        <a:cs typeface="Arial"/>
                      </a:endParaRPr>
                    </a:p>
                  </a:txBody>
                  <a:tcPr marL="0" marR="0" marT="0" marB="0">
                    <a:lnL w="76200">
                      <a:solidFill>
                        <a:srgbClr val="EE3D42"/>
                      </a:solidFill>
                      <a:prstDash val="solid"/>
                    </a:lnL>
                    <a:lnR w="28575">
                      <a:solidFill>
                        <a:srgbClr val="A6A6A6"/>
                      </a:solidFill>
                      <a:prstDash val="solid"/>
                    </a:lnR>
                    <a:lnT w="28575">
                      <a:solidFill>
                        <a:srgbClr val="A6A6A6"/>
                      </a:solidFill>
                      <a:prstDash val="solid"/>
                    </a:lnT>
                    <a:solidFill>
                      <a:srgbClr val="F1F1F1"/>
                    </a:solidFill>
                  </a:tcPr>
                </a:tc>
                <a:tc>
                  <a:txBody>
                    <a:bodyPr/>
                    <a:lstStyle/>
                    <a:p>
                      <a:pPr marL="2540" algn="ctr">
                        <a:lnSpc>
                          <a:spcPts val="2260"/>
                        </a:lnSpc>
                      </a:pPr>
                      <a:r>
                        <a:rPr sz="2400" b="1" dirty="0">
                          <a:solidFill>
                            <a:srgbClr val="EE3D42"/>
                          </a:solidFill>
                          <a:latin typeface="Arial"/>
                          <a:cs typeface="Arial"/>
                        </a:rPr>
                        <a:t>¤</a:t>
                      </a:r>
                      <a:endParaRPr sz="240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ts val="2260"/>
                        </a:lnSpc>
                      </a:pPr>
                      <a:r>
                        <a:rPr sz="2400" b="1" dirty="0">
                          <a:solidFill>
                            <a:srgbClr val="EE3D42"/>
                          </a:solidFill>
                          <a:latin typeface="Arial"/>
                          <a:cs typeface="Arial"/>
                        </a:rPr>
                        <a:t>¤</a:t>
                      </a:r>
                      <a:endParaRPr sz="2400">
                        <a:latin typeface="Arial"/>
                        <a:cs typeface="Arial"/>
                      </a:endParaRPr>
                    </a:p>
                  </a:txBody>
                  <a:tcPr marL="0" marR="0" marT="0" marB="0">
                    <a:lnL w="28575">
                      <a:solidFill>
                        <a:srgbClr val="A6A6A6"/>
                      </a:solidFill>
                      <a:prstDash val="solid"/>
                    </a:lnL>
                    <a:lnT w="28575">
                      <a:solidFill>
                        <a:srgbClr val="A6A6A6"/>
                      </a:solidFill>
                      <a:prstDash val="solid"/>
                    </a:lnT>
                    <a:lnB w="28575">
                      <a:solidFill>
                        <a:srgbClr val="A6A6A6"/>
                      </a:solidFill>
                      <a:prstDash val="solid"/>
                    </a:lnB>
                    <a:solidFill>
                      <a:srgbClr val="F1F1F1"/>
                    </a:solidFill>
                  </a:tcPr>
                </a:tc>
                <a:extLst>
                  <a:ext uri="{0D108BD9-81ED-4DB2-BD59-A6C34878D82A}">
                    <a16:rowId xmlns:a16="http://schemas.microsoft.com/office/drawing/2014/main" val="10000"/>
                  </a:ext>
                </a:extLst>
              </a:tr>
            </a:tbl>
          </a:graphicData>
        </a:graphic>
      </p:graphicFrame>
      <p:grpSp>
        <p:nvGrpSpPr>
          <p:cNvPr id="8" name="object 4">
            <a:extLst>
              <a:ext uri="{FF2B5EF4-FFF2-40B4-BE49-F238E27FC236}">
                <a16:creationId xmlns:a16="http://schemas.microsoft.com/office/drawing/2014/main" id="{57A98F67-0A82-4691-8766-36A621EEF045}"/>
              </a:ext>
            </a:extLst>
          </p:cNvPr>
          <p:cNvGrpSpPr/>
          <p:nvPr/>
        </p:nvGrpSpPr>
        <p:grpSpPr>
          <a:xfrm>
            <a:off x="3126739" y="2332482"/>
            <a:ext cx="5146040" cy="2705100"/>
            <a:chOff x="3069589" y="1710182"/>
            <a:chExt cx="5146040" cy="2705100"/>
          </a:xfrm>
        </p:grpSpPr>
        <p:sp>
          <p:nvSpPr>
            <p:cNvPr id="9" name="object 5">
              <a:extLst>
                <a:ext uri="{FF2B5EF4-FFF2-40B4-BE49-F238E27FC236}">
                  <a16:creationId xmlns:a16="http://schemas.microsoft.com/office/drawing/2014/main" id="{93204F78-7F4A-4C0E-8566-BC6EDF585C61}"/>
                </a:ext>
              </a:extLst>
            </p:cNvPr>
            <p:cNvSpPr/>
            <p:nvPr/>
          </p:nvSpPr>
          <p:spPr>
            <a:xfrm>
              <a:off x="5368289" y="4088130"/>
              <a:ext cx="822960" cy="314325"/>
            </a:xfrm>
            <a:custGeom>
              <a:avLst/>
              <a:gdLst/>
              <a:ahLst/>
              <a:cxnLst/>
              <a:rect l="l" t="t" r="r" b="b"/>
              <a:pathLst>
                <a:path w="822960" h="314325">
                  <a:moveTo>
                    <a:pt x="822960" y="0"/>
                  </a:moveTo>
                  <a:lnTo>
                    <a:pt x="0" y="0"/>
                  </a:lnTo>
                  <a:lnTo>
                    <a:pt x="0" y="313944"/>
                  </a:lnTo>
                  <a:lnTo>
                    <a:pt x="822960" y="313944"/>
                  </a:lnTo>
                  <a:lnTo>
                    <a:pt x="822960" y="0"/>
                  </a:lnTo>
                  <a:close/>
                </a:path>
              </a:pathLst>
            </a:custGeom>
            <a:solidFill>
              <a:srgbClr val="F1F1F1"/>
            </a:solidFill>
          </p:spPr>
          <p:txBody>
            <a:bodyPr wrap="square" lIns="0" tIns="0" rIns="0" bIns="0" rtlCol="0"/>
            <a:lstStyle/>
            <a:p>
              <a:endParaRPr>
                <a:solidFill>
                  <a:prstClr val="black"/>
                </a:solidFill>
              </a:endParaRPr>
            </a:p>
          </p:txBody>
        </p:sp>
        <p:sp>
          <p:nvSpPr>
            <p:cNvPr id="10" name="object 6">
              <a:extLst>
                <a:ext uri="{FF2B5EF4-FFF2-40B4-BE49-F238E27FC236}">
                  <a16:creationId xmlns:a16="http://schemas.microsoft.com/office/drawing/2014/main" id="{2C14A397-FBD3-4D95-BB08-39D913FFC969}"/>
                </a:ext>
              </a:extLst>
            </p:cNvPr>
            <p:cNvSpPr/>
            <p:nvPr/>
          </p:nvSpPr>
          <p:spPr>
            <a:xfrm>
              <a:off x="5368289" y="4088130"/>
              <a:ext cx="822960" cy="314325"/>
            </a:xfrm>
            <a:custGeom>
              <a:avLst/>
              <a:gdLst/>
              <a:ahLst/>
              <a:cxnLst/>
              <a:rect l="l" t="t" r="r" b="b"/>
              <a:pathLst>
                <a:path w="822960" h="314325">
                  <a:moveTo>
                    <a:pt x="0" y="313944"/>
                  </a:moveTo>
                  <a:lnTo>
                    <a:pt x="822960" y="313944"/>
                  </a:lnTo>
                  <a:lnTo>
                    <a:pt x="82296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1" name="object 7">
              <a:extLst>
                <a:ext uri="{FF2B5EF4-FFF2-40B4-BE49-F238E27FC236}">
                  <a16:creationId xmlns:a16="http://schemas.microsoft.com/office/drawing/2014/main" id="{0F47CC85-4FD1-4850-8872-011CBE811BF9}"/>
                </a:ext>
              </a:extLst>
            </p:cNvPr>
            <p:cNvSpPr/>
            <p:nvPr/>
          </p:nvSpPr>
          <p:spPr>
            <a:xfrm>
              <a:off x="6191250"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12" name="object 8">
              <a:extLst>
                <a:ext uri="{FF2B5EF4-FFF2-40B4-BE49-F238E27FC236}">
                  <a16:creationId xmlns:a16="http://schemas.microsoft.com/office/drawing/2014/main" id="{2A0EEE79-E5BB-4BE9-9399-DF9F67D0A201}"/>
                </a:ext>
              </a:extLst>
            </p:cNvPr>
            <p:cNvSpPr/>
            <p:nvPr/>
          </p:nvSpPr>
          <p:spPr>
            <a:xfrm>
              <a:off x="6191250"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13" name="object 9">
              <a:extLst>
                <a:ext uri="{FF2B5EF4-FFF2-40B4-BE49-F238E27FC236}">
                  <a16:creationId xmlns:a16="http://schemas.microsoft.com/office/drawing/2014/main" id="{0F193473-E36D-4B68-B586-D9FA836796EE}"/>
                </a:ext>
              </a:extLst>
            </p:cNvPr>
            <p:cNvSpPr/>
            <p:nvPr/>
          </p:nvSpPr>
          <p:spPr>
            <a:xfrm>
              <a:off x="6739889" y="4088130"/>
              <a:ext cx="914400" cy="314325"/>
            </a:xfrm>
            <a:custGeom>
              <a:avLst/>
              <a:gdLst/>
              <a:ahLst/>
              <a:cxnLst/>
              <a:rect l="l" t="t" r="r" b="b"/>
              <a:pathLst>
                <a:path w="914400" h="314325">
                  <a:moveTo>
                    <a:pt x="914400" y="0"/>
                  </a:moveTo>
                  <a:lnTo>
                    <a:pt x="0" y="0"/>
                  </a:lnTo>
                  <a:lnTo>
                    <a:pt x="0" y="313944"/>
                  </a:lnTo>
                  <a:lnTo>
                    <a:pt x="914400" y="313944"/>
                  </a:lnTo>
                  <a:lnTo>
                    <a:pt x="914400" y="0"/>
                  </a:lnTo>
                  <a:close/>
                </a:path>
              </a:pathLst>
            </a:custGeom>
            <a:solidFill>
              <a:srgbClr val="F1F1F1"/>
            </a:solidFill>
          </p:spPr>
          <p:txBody>
            <a:bodyPr wrap="square" lIns="0" tIns="0" rIns="0" bIns="0" rtlCol="0"/>
            <a:lstStyle/>
            <a:p>
              <a:endParaRPr>
                <a:solidFill>
                  <a:prstClr val="black"/>
                </a:solidFill>
              </a:endParaRPr>
            </a:p>
          </p:txBody>
        </p:sp>
        <p:sp>
          <p:nvSpPr>
            <p:cNvPr id="14" name="object 10">
              <a:extLst>
                <a:ext uri="{FF2B5EF4-FFF2-40B4-BE49-F238E27FC236}">
                  <a16:creationId xmlns:a16="http://schemas.microsoft.com/office/drawing/2014/main" id="{6BDD5000-C7AC-40E3-8624-4479742E051F}"/>
                </a:ext>
              </a:extLst>
            </p:cNvPr>
            <p:cNvSpPr/>
            <p:nvPr/>
          </p:nvSpPr>
          <p:spPr>
            <a:xfrm>
              <a:off x="6739889" y="4088130"/>
              <a:ext cx="914400" cy="314325"/>
            </a:xfrm>
            <a:custGeom>
              <a:avLst/>
              <a:gdLst/>
              <a:ahLst/>
              <a:cxnLst/>
              <a:rect l="l" t="t" r="r" b="b"/>
              <a:pathLst>
                <a:path w="914400" h="314325">
                  <a:moveTo>
                    <a:pt x="0" y="313944"/>
                  </a:moveTo>
                  <a:lnTo>
                    <a:pt x="914400" y="313944"/>
                  </a:lnTo>
                  <a:lnTo>
                    <a:pt x="91440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5" name="object 11">
              <a:extLst>
                <a:ext uri="{FF2B5EF4-FFF2-40B4-BE49-F238E27FC236}">
                  <a16:creationId xmlns:a16="http://schemas.microsoft.com/office/drawing/2014/main" id="{99B0A514-80AE-40C0-B44F-6933B7810E64}"/>
                </a:ext>
              </a:extLst>
            </p:cNvPr>
            <p:cNvSpPr/>
            <p:nvPr/>
          </p:nvSpPr>
          <p:spPr>
            <a:xfrm>
              <a:off x="6096761" y="3774186"/>
              <a:ext cx="1557655" cy="314325"/>
            </a:xfrm>
            <a:custGeom>
              <a:avLst/>
              <a:gdLst/>
              <a:ahLst/>
              <a:cxnLst/>
              <a:rect l="l" t="t" r="r" b="b"/>
              <a:pathLst>
                <a:path w="1557654" h="314325">
                  <a:moveTo>
                    <a:pt x="1557528" y="0"/>
                  </a:moveTo>
                  <a:lnTo>
                    <a:pt x="0" y="0"/>
                  </a:lnTo>
                  <a:lnTo>
                    <a:pt x="0" y="313944"/>
                  </a:lnTo>
                  <a:lnTo>
                    <a:pt x="1557528" y="313944"/>
                  </a:lnTo>
                  <a:lnTo>
                    <a:pt x="1557528" y="0"/>
                  </a:lnTo>
                  <a:close/>
                </a:path>
              </a:pathLst>
            </a:custGeom>
            <a:solidFill>
              <a:srgbClr val="F1F1F1"/>
            </a:solidFill>
          </p:spPr>
          <p:txBody>
            <a:bodyPr wrap="square" lIns="0" tIns="0" rIns="0" bIns="0" rtlCol="0"/>
            <a:lstStyle/>
            <a:p>
              <a:endParaRPr>
                <a:solidFill>
                  <a:prstClr val="black"/>
                </a:solidFill>
              </a:endParaRPr>
            </a:p>
          </p:txBody>
        </p:sp>
        <p:sp>
          <p:nvSpPr>
            <p:cNvPr id="16" name="object 12">
              <a:extLst>
                <a:ext uri="{FF2B5EF4-FFF2-40B4-BE49-F238E27FC236}">
                  <a16:creationId xmlns:a16="http://schemas.microsoft.com/office/drawing/2014/main" id="{BD38E8F7-73A9-4D27-99FF-B082B2975B2E}"/>
                </a:ext>
              </a:extLst>
            </p:cNvPr>
            <p:cNvSpPr/>
            <p:nvPr/>
          </p:nvSpPr>
          <p:spPr>
            <a:xfrm>
              <a:off x="6096761" y="3774186"/>
              <a:ext cx="1557655" cy="314325"/>
            </a:xfrm>
            <a:custGeom>
              <a:avLst/>
              <a:gdLst/>
              <a:ahLst/>
              <a:cxnLst/>
              <a:rect l="l" t="t" r="r" b="b"/>
              <a:pathLst>
                <a:path w="1557654" h="314325">
                  <a:moveTo>
                    <a:pt x="0" y="313944"/>
                  </a:moveTo>
                  <a:lnTo>
                    <a:pt x="1557528" y="313944"/>
                  </a:lnTo>
                  <a:lnTo>
                    <a:pt x="155752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7" name="object 13">
              <a:extLst>
                <a:ext uri="{FF2B5EF4-FFF2-40B4-BE49-F238E27FC236}">
                  <a16:creationId xmlns:a16="http://schemas.microsoft.com/office/drawing/2014/main" id="{C7BE1E19-B6C0-4F94-8582-15252B60627E}"/>
                </a:ext>
              </a:extLst>
            </p:cNvPr>
            <p:cNvSpPr/>
            <p:nvPr/>
          </p:nvSpPr>
          <p:spPr>
            <a:xfrm>
              <a:off x="7654289"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18" name="object 14">
              <a:extLst>
                <a:ext uri="{FF2B5EF4-FFF2-40B4-BE49-F238E27FC236}">
                  <a16:creationId xmlns:a16="http://schemas.microsoft.com/office/drawing/2014/main" id="{3DA844B0-48A6-44F5-BFAB-4377F13C61E9}"/>
                </a:ext>
              </a:extLst>
            </p:cNvPr>
            <p:cNvSpPr/>
            <p:nvPr/>
          </p:nvSpPr>
          <p:spPr>
            <a:xfrm>
              <a:off x="7654289"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19" name="object 15">
              <a:extLst>
                <a:ext uri="{FF2B5EF4-FFF2-40B4-BE49-F238E27FC236}">
                  <a16:creationId xmlns:a16="http://schemas.microsoft.com/office/drawing/2014/main" id="{A5B1AD4B-5096-45D1-8812-86EF2D65C73F}"/>
                </a:ext>
              </a:extLst>
            </p:cNvPr>
            <p:cNvSpPr/>
            <p:nvPr/>
          </p:nvSpPr>
          <p:spPr>
            <a:xfrm>
              <a:off x="7654289" y="3774186"/>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20" name="object 16">
              <a:extLst>
                <a:ext uri="{FF2B5EF4-FFF2-40B4-BE49-F238E27FC236}">
                  <a16:creationId xmlns:a16="http://schemas.microsoft.com/office/drawing/2014/main" id="{24FA828A-8088-478A-AA21-682474743854}"/>
                </a:ext>
              </a:extLst>
            </p:cNvPr>
            <p:cNvSpPr/>
            <p:nvPr/>
          </p:nvSpPr>
          <p:spPr>
            <a:xfrm>
              <a:off x="7654289" y="3774186"/>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21" name="object 17">
              <a:extLst>
                <a:ext uri="{FF2B5EF4-FFF2-40B4-BE49-F238E27FC236}">
                  <a16:creationId xmlns:a16="http://schemas.microsoft.com/office/drawing/2014/main" id="{931434EF-890A-41F2-BB4C-4A5A002759BA}"/>
                </a:ext>
              </a:extLst>
            </p:cNvPr>
            <p:cNvSpPr/>
            <p:nvPr/>
          </p:nvSpPr>
          <p:spPr>
            <a:xfrm>
              <a:off x="4174997" y="4088130"/>
              <a:ext cx="640080" cy="314325"/>
            </a:xfrm>
            <a:custGeom>
              <a:avLst/>
              <a:gdLst/>
              <a:ahLst/>
              <a:cxnLst/>
              <a:rect l="l" t="t" r="r" b="b"/>
              <a:pathLst>
                <a:path w="640079" h="314325">
                  <a:moveTo>
                    <a:pt x="640079" y="0"/>
                  </a:moveTo>
                  <a:lnTo>
                    <a:pt x="0" y="0"/>
                  </a:lnTo>
                  <a:lnTo>
                    <a:pt x="0" y="313944"/>
                  </a:lnTo>
                  <a:lnTo>
                    <a:pt x="640079" y="313944"/>
                  </a:lnTo>
                  <a:lnTo>
                    <a:pt x="640079" y="0"/>
                  </a:lnTo>
                  <a:close/>
                </a:path>
              </a:pathLst>
            </a:custGeom>
            <a:solidFill>
              <a:srgbClr val="F1F1F1"/>
            </a:solidFill>
          </p:spPr>
          <p:txBody>
            <a:bodyPr wrap="square" lIns="0" tIns="0" rIns="0" bIns="0" rtlCol="0"/>
            <a:lstStyle/>
            <a:p>
              <a:endParaRPr>
                <a:solidFill>
                  <a:prstClr val="black"/>
                </a:solidFill>
              </a:endParaRPr>
            </a:p>
          </p:txBody>
        </p:sp>
        <p:sp>
          <p:nvSpPr>
            <p:cNvPr id="22" name="object 18">
              <a:extLst>
                <a:ext uri="{FF2B5EF4-FFF2-40B4-BE49-F238E27FC236}">
                  <a16:creationId xmlns:a16="http://schemas.microsoft.com/office/drawing/2014/main" id="{04BB6086-B1E0-4A80-9269-A10E9FEAA1DA}"/>
                </a:ext>
              </a:extLst>
            </p:cNvPr>
            <p:cNvSpPr/>
            <p:nvPr/>
          </p:nvSpPr>
          <p:spPr>
            <a:xfrm>
              <a:off x="4174997" y="4088130"/>
              <a:ext cx="640080" cy="314325"/>
            </a:xfrm>
            <a:custGeom>
              <a:avLst/>
              <a:gdLst/>
              <a:ahLst/>
              <a:cxnLst/>
              <a:rect l="l" t="t" r="r" b="b"/>
              <a:pathLst>
                <a:path w="640079" h="314325">
                  <a:moveTo>
                    <a:pt x="0" y="313944"/>
                  </a:moveTo>
                  <a:lnTo>
                    <a:pt x="640079" y="313944"/>
                  </a:lnTo>
                  <a:lnTo>
                    <a:pt x="640079"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23" name="object 19">
              <a:extLst>
                <a:ext uri="{FF2B5EF4-FFF2-40B4-BE49-F238E27FC236}">
                  <a16:creationId xmlns:a16="http://schemas.microsoft.com/office/drawing/2014/main" id="{FB2E090F-0A22-4136-8779-5F3CF07258AB}"/>
                </a:ext>
              </a:extLst>
            </p:cNvPr>
            <p:cNvSpPr/>
            <p:nvPr/>
          </p:nvSpPr>
          <p:spPr>
            <a:xfrm>
              <a:off x="4816601" y="4088130"/>
              <a:ext cx="548640" cy="314325"/>
            </a:xfrm>
            <a:custGeom>
              <a:avLst/>
              <a:gdLst/>
              <a:ahLst/>
              <a:cxnLst/>
              <a:rect l="l" t="t" r="r" b="b"/>
              <a:pathLst>
                <a:path w="548639" h="314325">
                  <a:moveTo>
                    <a:pt x="548639" y="0"/>
                  </a:moveTo>
                  <a:lnTo>
                    <a:pt x="0" y="0"/>
                  </a:lnTo>
                  <a:lnTo>
                    <a:pt x="0" y="313944"/>
                  </a:lnTo>
                  <a:lnTo>
                    <a:pt x="548639" y="313944"/>
                  </a:lnTo>
                  <a:lnTo>
                    <a:pt x="548639" y="0"/>
                  </a:lnTo>
                  <a:close/>
                </a:path>
              </a:pathLst>
            </a:custGeom>
            <a:solidFill>
              <a:srgbClr val="F1F1F1"/>
            </a:solidFill>
          </p:spPr>
          <p:txBody>
            <a:bodyPr wrap="square" lIns="0" tIns="0" rIns="0" bIns="0" rtlCol="0"/>
            <a:lstStyle/>
            <a:p>
              <a:endParaRPr>
                <a:solidFill>
                  <a:prstClr val="black"/>
                </a:solidFill>
              </a:endParaRPr>
            </a:p>
          </p:txBody>
        </p:sp>
        <p:sp>
          <p:nvSpPr>
            <p:cNvPr id="24" name="object 20">
              <a:extLst>
                <a:ext uri="{FF2B5EF4-FFF2-40B4-BE49-F238E27FC236}">
                  <a16:creationId xmlns:a16="http://schemas.microsoft.com/office/drawing/2014/main" id="{C3642DCD-11A8-4ABB-95D8-8B41AEB091A6}"/>
                </a:ext>
              </a:extLst>
            </p:cNvPr>
            <p:cNvSpPr/>
            <p:nvPr/>
          </p:nvSpPr>
          <p:spPr>
            <a:xfrm>
              <a:off x="4816601" y="4088130"/>
              <a:ext cx="548640" cy="314325"/>
            </a:xfrm>
            <a:custGeom>
              <a:avLst/>
              <a:gdLst/>
              <a:ahLst/>
              <a:cxnLst/>
              <a:rect l="l" t="t" r="r" b="b"/>
              <a:pathLst>
                <a:path w="548639" h="314325">
                  <a:moveTo>
                    <a:pt x="0" y="313944"/>
                  </a:moveTo>
                  <a:lnTo>
                    <a:pt x="548639" y="313944"/>
                  </a:lnTo>
                  <a:lnTo>
                    <a:pt x="548639"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25" name="object 21">
              <a:extLst>
                <a:ext uri="{FF2B5EF4-FFF2-40B4-BE49-F238E27FC236}">
                  <a16:creationId xmlns:a16="http://schemas.microsoft.com/office/drawing/2014/main" id="{7801A8C5-B578-421A-80BD-721A872E8CA6}"/>
                </a:ext>
              </a:extLst>
            </p:cNvPr>
            <p:cNvSpPr/>
            <p:nvPr/>
          </p:nvSpPr>
          <p:spPr>
            <a:xfrm>
              <a:off x="3082289" y="1722882"/>
              <a:ext cx="859790" cy="2220595"/>
            </a:xfrm>
            <a:custGeom>
              <a:avLst/>
              <a:gdLst/>
              <a:ahLst/>
              <a:cxnLst/>
              <a:rect l="l" t="t" r="r" b="b"/>
              <a:pathLst>
                <a:path w="859789" h="2220595">
                  <a:moveTo>
                    <a:pt x="859789" y="2220150"/>
                  </a:moveTo>
                  <a:lnTo>
                    <a:pt x="0" y="1534667"/>
                  </a:lnTo>
                </a:path>
                <a:path w="859789" h="2220595">
                  <a:moveTo>
                    <a:pt x="859789" y="0"/>
                  </a:moveTo>
                  <a:lnTo>
                    <a:pt x="0" y="1306702"/>
                  </a:lnTo>
                </a:path>
              </a:pathLst>
            </a:custGeom>
            <a:ln w="25400">
              <a:solidFill>
                <a:srgbClr val="404040"/>
              </a:solidFill>
              <a:prstDash val="dash"/>
            </a:ln>
          </p:spPr>
          <p:txBody>
            <a:bodyPr wrap="square" lIns="0" tIns="0" rIns="0" bIns="0" rtlCol="0"/>
            <a:lstStyle/>
            <a:p>
              <a:endParaRPr>
                <a:solidFill>
                  <a:prstClr val="black"/>
                </a:solidFill>
              </a:endParaRPr>
            </a:p>
          </p:txBody>
        </p:sp>
      </p:grpSp>
      <p:sp>
        <p:nvSpPr>
          <p:cNvPr id="26" name="object 24">
            <a:extLst>
              <a:ext uri="{FF2B5EF4-FFF2-40B4-BE49-F238E27FC236}">
                <a16:creationId xmlns:a16="http://schemas.microsoft.com/office/drawing/2014/main" id="{2FA00168-8A22-4929-89A0-9C230534C984}"/>
              </a:ext>
            </a:extLst>
          </p:cNvPr>
          <p:cNvSpPr txBox="1"/>
          <p:nvPr/>
        </p:nvSpPr>
        <p:spPr>
          <a:xfrm>
            <a:off x="5922265" y="2730755"/>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60"/>
              </a:lnSpc>
            </a:pPr>
            <a:r>
              <a:rPr b="1" spc="-135" dirty="0">
                <a:solidFill>
                  <a:srgbClr val="EE3D42"/>
                </a:solidFill>
                <a:latin typeface="Arial"/>
                <a:cs typeface="Arial"/>
              </a:rPr>
              <a:t>¤</a:t>
            </a:r>
            <a:endParaRPr>
              <a:solidFill>
                <a:prstClr val="black"/>
              </a:solidFill>
              <a:latin typeface="Arial"/>
              <a:cs typeface="Arial"/>
            </a:endParaRPr>
          </a:p>
        </p:txBody>
      </p:sp>
      <p:sp>
        <p:nvSpPr>
          <p:cNvPr id="27" name="object 25">
            <a:extLst>
              <a:ext uri="{FF2B5EF4-FFF2-40B4-BE49-F238E27FC236}">
                <a16:creationId xmlns:a16="http://schemas.microsoft.com/office/drawing/2014/main" id="{78D72D4A-DF63-4D74-AD39-7B8F5D6C7B51}"/>
              </a:ext>
            </a:extLst>
          </p:cNvPr>
          <p:cNvSpPr txBox="1"/>
          <p:nvPr/>
        </p:nvSpPr>
        <p:spPr>
          <a:xfrm>
            <a:off x="6746748" y="2730755"/>
            <a:ext cx="574675" cy="320601"/>
          </a:xfrm>
          <a:prstGeom prst="rect">
            <a:avLst/>
          </a:prstGeom>
          <a:solidFill>
            <a:srgbClr val="F1F1F1"/>
          </a:solidFill>
          <a:ln w="25400">
            <a:solidFill>
              <a:srgbClr val="A6A6A6"/>
            </a:solidFill>
          </a:ln>
        </p:spPr>
        <p:txBody>
          <a:bodyPr vert="horz" wrap="square" lIns="0" tIns="0" rIns="0" bIns="0" rtlCol="0">
            <a:spAutoFit/>
          </a:bodyPr>
          <a:lstStyle/>
          <a:p>
            <a:pPr marL="1270" algn="ctr">
              <a:lnSpc>
                <a:spcPts val="2460"/>
              </a:lnSpc>
            </a:pPr>
            <a:r>
              <a:rPr b="1" spc="-135" dirty="0">
                <a:solidFill>
                  <a:srgbClr val="EE3D42"/>
                </a:solidFill>
                <a:latin typeface="Arial"/>
                <a:cs typeface="Arial"/>
              </a:rPr>
              <a:t>¤</a:t>
            </a:r>
            <a:endParaRPr>
              <a:solidFill>
                <a:prstClr val="black"/>
              </a:solidFill>
              <a:latin typeface="Arial"/>
              <a:cs typeface="Arial"/>
            </a:endParaRPr>
          </a:p>
        </p:txBody>
      </p:sp>
      <p:sp>
        <p:nvSpPr>
          <p:cNvPr id="28" name="object 26">
            <a:extLst>
              <a:ext uri="{FF2B5EF4-FFF2-40B4-BE49-F238E27FC236}">
                <a16:creationId xmlns:a16="http://schemas.microsoft.com/office/drawing/2014/main" id="{2916F336-B4B3-4AA6-BDE4-795A892421D8}"/>
              </a:ext>
            </a:extLst>
          </p:cNvPr>
          <p:cNvSpPr txBox="1"/>
          <p:nvPr/>
        </p:nvSpPr>
        <p:spPr>
          <a:xfrm>
            <a:off x="6734810" y="2416429"/>
            <a:ext cx="437515" cy="299720"/>
          </a:xfrm>
          <a:prstGeom prst="rect">
            <a:avLst/>
          </a:prstGeom>
        </p:spPr>
        <p:txBody>
          <a:bodyPr vert="horz" wrap="square" lIns="0" tIns="12700" rIns="0" bIns="0" rtlCol="0">
            <a:spAutoFit/>
          </a:bodyPr>
          <a:lstStyle/>
          <a:p>
            <a:pPr marL="12700">
              <a:spcBef>
                <a:spcPts val="100"/>
              </a:spcBef>
            </a:pPr>
            <a:r>
              <a:rPr sz="1800" b="1" i="1" spc="-130" dirty="0">
                <a:solidFill>
                  <a:srgbClr val="585858"/>
                </a:solidFill>
                <a:latin typeface="Cambria"/>
                <a:cs typeface="Cambria"/>
              </a:rPr>
              <a:t>N</a:t>
            </a:r>
            <a:r>
              <a:rPr sz="1800" b="1" i="1" spc="-90" dirty="0">
                <a:solidFill>
                  <a:srgbClr val="585858"/>
                </a:solidFill>
                <a:latin typeface="Cambria"/>
                <a:cs typeface="Cambria"/>
              </a:rPr>
              <a:t>e</a:t>
            </a:r>
            <a:r>
              <a:rPr sz="1800" b="1" i="1" spc="-85" dirty="0">
                <a:solidFill>
                  <a:srgbClr val="585858"/>
                </a:solidFill>
                <a:latin typeface="Cambria"/>
                <a:cs typeface="Cambria"/>
              </a:rPr>
              <a:t>xt</a:t>
            </a:r>
            <a:endParaRPr sz="1800">
              <a:solidFill>
                <a:prstClr val="black"/>
              </a:solidFill>
              <a:latin typeface="Cambria"/>
              <a:cs typeface="Cambria"/>
            </a:endParaRPr>
          </a:p>
        </p:txBody>
      </p:sp>
      <p:sp>
        <p:nvSpPr>
          <p:cNvPr id="29" name="object 27">
            <a:extLst>
              <a:ext uri="{FF2B5EF4-FFF2-40B4-BE49-F238E27FC236}">
                <a16:creationId xmlns:a16="http://schemas.microsoft.com/office/drawing/2014/main" id="{7B9A5B1A-65E0-42AD-AE95-10BEA7037D5B}"/>
              </a:ext>
            </a:extLst>
          </p:cNvPr>
          <p:cNvSpPr txBox="1"/>
          <p:nvPr/>
        </p:nvSpPr>
        <p:spPr>
          <a:xfrm>
            <a:off x="4271772" y="2730754"/>
            <a:ext cx="574675" cy="312420"/>
          </a:xfrm>
          <a:prstGeom prst="rect">
            <a:avLst/>
          </a:prstGeom>
          <a:solidFill>
            <a:srgbClr val="F1F1F1"/>
          </a:solidFill>
          <a:ln w="25400">
            <a:solidFill>
              <a:srgbClr val="A6A6A6"/>
            </a:solidFill>
          </a:ln>
        </p:spPr>
        <p:txBody>
          <a:bodyPr vert="horz" wrap="square" lIns="0" tIns="0" rIns="0" bIns="0" rtlCol="0">
            <a:spAutoFit/>
          </a:bodyPr>
          <a:lstStyle/>
          <a:p>
            <a:pPr algn="ctr">
              <a:lnSpc>
                <a:spcPts val="2395"/>
              </a:lnSpc>
            </a:pPr>
            <a:r>
              <a:rPr sz="2000" dirty="0">
                <a:solidFill>
                  <a:srgbClr val="585858"/>
                </a:solidFill>
                <a:latin typeface="SimSun"/>
                <a:cs typeface="SimSun"/>
              </a:rPr>
              <a:t>#</a:t>
            </a:r>
            <a:endParaRPr sz="2000">
              <a:solidFill>
                <a:prstClr val="black"/>
              </a:solidFill>
              <a:latin typeface="SimSun"/>
              <a:cs typeface="SimSun"/>
            </a:endParaRPr>
          </a:p>
        </p:txBody>
      </p:sp>
      <p:sp>
        <p:nvSpPr>
          <p:cNvPr id="30" name="object 28">
            <a:extLst>
              <a:ext uri="{FF2B5EF4-FFF2-40B4-BE49-F238E27FC236}">
                <a16:creationId xmlns:a16="http://schemas.microsoft.com/office/drawing/2014/main" id="{82B44F56-BAFA-4C0B-962F-557137660BCD}"/>
              </a:ext>
            </a:extLst>
          </p:cNvPr>
          <p:cNvSpPr txBox="1"/>
          <p:nvPr/>
        </p:nvSpPr>
        <p:spPr>
          <a:xfrm>
            <a:off x="5096256" y="2730754"/>
            <a:ext cx="574675" cy="312420"/>
          </a:xfrm>
          <a:prstGeom prst="rect">
            <a:avLst/>
          </a:prstGeom>
          <a:solidFill>
            <a:srgbClr val="F1F1F1"/>
          </a:solidFill>
          <a:ln w="25400">
            <a:solidFill>
              <a:srgbClr val="A6A6A6"/>
            </a:solidFill>
          </a:ln>
        </p:spPr>
        <p:txBody>
          <a:bodyPr vert="horz" wrap="square" lIns="0" tIns="0" rIns="0" bIns="0" rtlCol="0">
            <a:spAutoFit/>
          </a:bodyPr>
          <a:lstStyle/>
          <a:p>
            <a:pPr marL="635" algn="ctr">
              <a:lnSpc>
                <a:spcPts val="2395"/>
              </a:lnSpc>
            </a:pPr>
            <a:r>
              <a:rPr sz="2000" dirty="0">
                <a:solidFill>
                  <a:srgbClr val="585858"/>
                </a:solidFill>
                <a:latin typeface="SimSun"/>
                <a:cs typeface="SimSun"/>
              </a:rPr>
              <a:t>#</a:t>
            </a:r>
            <a:endParaRPr sz="2000">
              <a:solidFill>
                <a:prstClr val="black"/>
              </a:solidFill>
              <a:latin typeface="SimSun"/>
              <a:cs typeface="SimSun"/>
            </a:endParaRPr>
          </a:p>
        </p:txBody>
      </p:sp>
      <p:sp>
        <p:nvSpPr>
          <p:cNvPr id="31" name="object 29">
            <a:extLst>
              <a:ext uri="{FF2B5EF4-FFF2-40B4-BE49-F238E27FC236}">
                <a16:creationId xmlns:a16="http://schemas.microsoft.com/office/drawing/2014/main" id="{F255EA8F-7BB5-428E-BE4B-8DF527D9FBDE}"/>
              </a:ext>
            </a:extLst>
          </p:cNvPr>
          <p:cNvSpPr txBox="1"/>
          <p:nvPr/>
        </p:nvSpPr>
        <p:spPr>
          <a:xfrm>
            <a:off x="3987038" y="1725252"/>
            <a:ext cx="2985262" cy="956672"/>
          </a:xfrm>
          <a:prstGeom prst="rect">
            <a:avLst/>
          </a:prstGeom>
        </p:spPr>
        <p:txBody>
          <a:bodyPr vert="horz" wrap="square" lIns="0" tIns="180340" rIns="0" bIns="0" rtlCol="0">
            <a:spAutoFit/>
          </a:bodyPr>
          <a:lstStyle/>
          <a:p>
            <a:pPr marL="12700">
              <a:spcBef>
                <a:spcPts val="1420"/>
              </a:spcBef>
            </a:pPr>
            <a:r>
              <a:rPr b="1" i="1" dirty="0">
                <a:solidFill>
                  <a:srgbClr val="585858"/>
                </a:solidFill>
                <a:latin typeface="Cambria"/>
                <a:cs typeface="Cambria"/>
              </a:rPr>
              <a:t>B+Tree Leaf Node</a:t>
            </a:r>
            <a:endParaRPr dirty="0">
              <a:solidFill>
                <a:prstClr val="black"/>
              </a:solidFill>
              <a:latin typeface="Cambria"/>
              <a:cs typeface="Cambria"/>
            </a:endParaRPr>
          </a:p>
          <a:p>
            <a:pPr marL="284480">
              <a:spcBef>
                <a:spcPts val="990"/>
              </a:spcBef>
              <a:tabLst>
                <a:tab pos="1109345" algn="l"/>
                <a:tab pos="1934845" algn="l"/>
              </a:tabLst>
            </a:pPr>
            <a:r>
              <a:rPr sz="1800" b="1" i="1" dirty="0">
                <a:solidFill>
                  <a:srgbClr val="585858"/>
                </a:solidFill>
                <a:latin typeface="Cambria"/>
                <a:cs typeface="Cambria"/>
              </a:rPr>
              <a:t>Level	Slots	Prev</a:t>
            </a:r>
            <a:endParaRPr sz="1800" dirty="0">
              <a:solidFill>
                <a:prstClr val="black"/>
              </a:solidFill>
              <a:latin typeface="Cambria"/>
              <a:cs typeface="Cambria"/>
            </a:endParaRPr>
          </a:p>
        </p:txBody>
      </p:sp>
      <p:sp>
        <p:nvSpPr>
          <p:cNvPr id="32" name="object 30">
            <a:extLst>
              <a:ext uri="{FF2B5EF4-FFF2-40B4-BE49-F238E27FC236}">
                <a16:creationId xmlns:a16="http://schemas.microsoft.com/office/drawing/2014/main" id="{59A08372-8D0A-400B-910C-ADCC9F1297C0}"/>
              </a:ext>
            </a:extLst>
          </p:cNvPr>
          <p:cNvSpPr txBox="1"/>
          <p:nvPr/>
        </p:nvSpPr>
        <p:spPr>
          <a:xfrm>
            <a:off x="4258946" y="3140075"/>
            <a:ext cx="1415415" cy="299720"/>
          </a:xfrm>
          <a:prstGeom prst="rect">
            <a:avLst/>
          </a:prstGeom>
        </p:spPr>
        <p:txBody>
          <a:bodyPr vert="horz" wrap="square" lIns="0" tIns="12700" rIns="0" bIns="0" rtlCol="0">
            <a:spAutoFit/>
          </a:bodyPr>
          <a:lstStyle/>
          <a:p>
            <a:pPr marL="12700">
              <a:spcBef>
                <a:spcPts val="100"/>
              </a:spcBef>
            </a:pPr>
            <a:r>
              <a:rPr sz="1800" b="1" i="1" spc="-185" dirty="0">
                <a:solidFill>
                  <a:srgbClr val="585858"/>
                </a:solidFill>
                <a:latin typeface="Cambria"/>
                <a:cs typeface="Cambria"/>
              </a:rPr>
              <a:t>S</a:t>
            </a:r>
            <a:r>
              <a:rPr sz="1800" b="1" i="1" spc="-190" dirty="0">
                <a:solidFill>
                  <a:srgbClr val="585858"/>
                </a:solidFill>
                <a:latin typeface="Cambria"/>
                <a:cs typeface="Cambria"/>
              </a:rPr>
              <a:t>o</a:t>
            </a:r>
            <a:r>
              <a:rPr sz="1800" b="1" i="1" spc="-155" dirty="0">
                <a:solidFill>
                  <a:srgbClr val="585858"/>
                </a:solidFill>
                <a:latin typeface="Cambria"/>
                <a:cs typeface="Cambria"/>
              </a:rPr>
              <a:t>rted</a:t>
            </a:r>
            <a:r>
              <a:rPr sz="1800" b="1" i="1" spc="-85" dirty="0">
                <a:solidFill>
                  <a:srgbClr val="585858"/>
                </a:solidFill>
                <a:latin typeface="Cambria"/>
                <a:cs typeface="Cambria"/>
              </a:rPr>
              <a:t> </a:t>
            </a:r>
            <a:r>
              <a:rPr sz="1800" b="1" i="1" spc="-55" dirty="0">
                <a:solidFill>
                  <a:srgbClr val="585858"/>
                </a:solidFill>
                <a:latin typeface="Cambria"/>
                <a:cs typeface="Cambria"/>
              </a:rPr>
              <a:t>Ke</a:t>
            </a:r>
            <a:r>
              <a:rPr sz="1800" b="1" i="1" spc="-45" dirty="0">
                <a:solidFill>
                  <a:srgbClr val="585858"/>
                </a:solidFill>
                <a:latin typeface="Cambria"/>
                <a:cs typeface="Cambria"/>
              </a:rPr>
              <a:t>y</a:t>
            </a:r>
            <a:r>
              <a:rPr sz="1800" b="1" i="1" spc="-55" dirty="0">
                <a:solidFill>
                  <a:srgbClr val="585858"/>
                </a:solidFill>
                <a:latin typeface="Cambria"/>
                <a:cs typeface="Cambria"/>
              </a:rPr>
              <a:t> </a:t>
            </a:r>
            <a:r>
              <a:rPr sz="1800" b="1" i="1" spc="-125" dirty="0">
                <a:solidFill>
                  <a:srgbClr val="585858"/>
                </a:solidFill>
                <a:latin typeface="Cambria"/>
                <a:cs typeface="Cambria"/>
              </a:rPr>
              <a:t>Map</a:t>
            </a:r>
            <a:endParaRPr sz="1800">
              <a:solidFill>
                <a:prstClr val="black"/>
              </a:solidFill>
              <a:latin typeface="Cambria"/>
              <a:cs typeface="Cambria"/>
            </a:endParaRPr>
          </a:p>
        </p:txBody>
      </p:sp>
      <p:sp>
        <p:nvSpPr>
          <p:cNvPr id="33" name="object 31">
            <a:extLst>
              <a:ext uri="{FF2B5EF4-FFF2-40B4-BE49-F238E27FC236}">
                <a16:creationId xmlns:a16="http://schemas.microsoft.com/office/drawing/2014/main" id="{E49FBABC-0142-4523-87A7-B40087164DB7}"/>
              </a:ext>
            </a:extLst>
          </p:cNvPr>
          <p:cNvSpPr/>
          <p:nvPr/>
        </p:nvSpPr>
        <p:spPr>
          <a:xfrm>
            <a:off x="4524376" y="3772408"/>
            <a:ext cx="1142365" cy="940435"/>
          </a:xfrm>
          <a:custGeom>
            <a:avLst/>
            <a:gdLst/>
            <a:ahLst/>
            <a:cxnLst/>
            <a:rect l="l" t="t" r="r" b="b"/>
            <a:pathLst>
              <a:path w="1142364" h="940435">
                <a:moveTo>
                  <a:pt x="1027557" y="768680"/>
                </a:moveTo>
                <a:lnTo>
                  <a:pt x="970407" y="768680"/>
                </a:lnTo>
                <a:lnTo>
                  <a:pt x="1056132" y="940130"/>
                </a:lnTo>
                <a:lnTo>
                  <a:pt x="1127569" y="797255"/>
                </a:lnTo>
                <a:lnTo>
                  <a:pt x="1027557" y="797255"/>
                </a:lnTo>
                <a:lnTo>
                  <a:pt x="1027557" y="768680"/>
                </a:lnTo>
                <a:close/>
              </a:path>
              <a:path w="1142364" h="940435">
                <a:moveTo>
                  <a:pt x="1027557" y="470027"/>
                </a:moveTo>
                <a:lnTo>
                  <a:pt x="1027557" y="797255"/>
                </a:lnTo>
                <a:lnTo>
                  <a:pt x="1084707" y="797255"/>
                </a:lnTo>
                <a:lnTo>
                  <a:pt x="1084707" y="498602"/>
                </a:lnTo>
                <a:lnTo>
                  <a:pt x="1056132" y="498602"/>
                </a:lnTo>
                <a:lnTo>
                  <a:pt x="1027557" y="470027"/>
                </a:lnTo>
                <a:close/>
              </a:path>
              <a:path w="1142364" h="940435">
                <a:moveTo>
                  <a:pt x="1141857" y="768680"/>
                </a:moveTo>
                <a:lnTo>
                  <a:pt x="1084707" y="768680"/>
                </a:lnTo>
                <a:lnTo>
                  <a:pt x="1084707" y="797255"/>
                </a:lnTo>
                <a:lnTo>
                  <a:pt x="1127569" y="797255"/>
                </a:lnTo>
                <a:lnTo>
                  <a:pt x="1141857" y="768680"/>
                </a:lnTo>
                <a:close/>
              </a:path>
              <a:path w="1142364" h="940435">
                <a:moveTo>
                  <a:pt x="57150" y="0"/>
                </a:moveTo>
                <a:lnTo>
                  <a:pt x="0" y="0"/>
                </a:lnTo>
                <a:lnTo>
                  <a:pt x="0" y="470027"/>
                </a:lnTo>
                <a:lnTo>
                  <a:pt x="2250" y="481189"/>
                </a:lnTo>
                <a:lnTo>
                  <a:pt x="8382" y="490267"/>
                </a:lnTo>
                <a:lnTo>
                  <a:pt x="17466" y="496369"/>
                </a:lnTo>
                <a:lnTo>
                  <a:pt x="28575" y="498602"/>
                </a:lnTo>
                <a:lnTo>
                  <a:pt x="1027557" y="498602"/>
                </a:lnTo>
                <a:lnTo>
                  <a:pt x="1027557" y="470027"/>
                </a:lnTo>
                <a:lnTo>
                  <a:pt x="57150" y="470027"/>
                </a:lnTo>
                <a:lnTo>
                  <a:pt x="28575" y="441452"/>
                </a:lnTo>
                <a:lnTo>
                  <a:pt x="57150" y="441452"/>
                </a:lnTo>
                <a:lnTo>
                  <a:pt x="57150" y="0"/>
                </a:lnTo>
                <a:close/>
              </a:path>
              <a:path w="1142364" h="940435">
                <a:moveTo>
                  <a:pt x="1056132" y="441452"/>
                </a:moveTo>
                <a:lnTo>
                  <a:pt x="57150" y="441452"/>
                </a:lnTo>
                <a:lnTo>
                  <a:pt x="57150" y="470027"/>
                </a:lnTo>
                <a:lnTo>
                  <a:pt x="1027557" y="470027"/>
                </a:lnTo>
                <a:lnTo>
                  <a:pt x="1056132" y="498602"/>
                </a:lnTo>
                <a:lnTo>
                  <a:pt x="1084707" y="498602"/>
                </a:lnTo>
                <a:lnTo>
                  <a:pt x="1084707" y="470027"/>
                </a:lnTo>
                <a:lnTo>
                  <a:pt x="1082474" y="458918"/>
                </a:lnTo>
                <a:lnTo>
                  <a:pt x="1076372" y="449834"/>
                </a:lnTo>
                <a:lnTo>
                  <a:pt x="1067294" y="443702"/>
                </a:lnTo>
                <a:lnTo>
                  <a:pt x="1056132" y="441452"/>
                </a:lnTo>
                <a:close/>
              </a:path>
              <a:path w="1142364" h="940435">
                <a:moveTo>
                  <a:pt x="57150" y="441452"/>
                </a:moveTo>
                <a:lnTo>
                  <a:pt x="28575" y="441452"/>
                </a:lnTo>
                <a:lnTo>
                  <a:pt x="57150" y="470027"/>
                </a:lnTo>
                <a:lnTo>
                  <a:pt x="57150" y="441452"/>
                </a:lnTo>
                <a:close/>
              </a:path>
            </a:pathLst>
          </a:custGeom>
          <a:solidFill>
            <a:srgbClr val="EE3D42"/>
          </a:solidFill>
        </p:spPr>
        <p:txBody>
          <a:bodyPr wrap="square" lIns="0" tIns="0" rIns="0" bIns="0" rtlCol="0"/>
          <a:lstStyle/>
          <a:p>
            <a:endParaRPr>
              <a:solidFill>
                <a:prstClr val="black"/>
              </a:solidFill>
            </a:endParaRPr>
          </a:p>
        </p:txBody>
      </p:sp>
      <p:grpSp>
        <p:nvGrpSpPr>
          <p:cNvPr id="34" name="object 32">
            <a:extLst>
              <a:ext uri="{FF2B5EF4-FFF2-40B4-BE49-F238E27FC236}">
                <a16:creationId xmlns:a16="http://schemas.microsoft.com/office/drawing/2014/main" id="{B30F48B8-628E-4B95-9C16-A3B50F4CA5D1}"/>
              </a:ext>
            </a:extLst>
          </p:cNvPr>
          <p:cNvGrpSpPr/>
          <p:nvPr/>
        </p:nvGrpSpPr>
        <p:grpSpPr>
          <a:xfrm>
            <a:off x="424816" y="2652649"/>
            <a:ext cx="5652135" cy="2028189"/>
            <a:chOff x="367665" y="2030348"/>
            <a:chExt cx="5652135" cy="2028189"/>
          </a:xfrm>
        </p:grpSpPr>
        <p:pic>
          <p:nvPicPr>
            <p:cNvPr id="35" name="object 33">
              <a:extLst>
                <a:ext uri="{FF2B5EF4-FFF2-40B4-BE49-F238E27FC236}">
                  <a16:creationId xmlns:a16="http://schemas.microsoft.com/office/drawing/2014/main" id="{C906F245-8C7E-4663-901D-AF960C77980E}"/>
                </a:ext>
              </a:extLst>
            </p:cNvPr>
            <p:cNvPicPr/>
            <p:nvPr/>
          </p:nvPicPr>
          <p:blipFill>
            <a:blip r:embed="rId2" cstate="print"/>
            <a:stretch>
              <a:fillRect/>
            </a:stretch>
          </p:blipFill>
          <p:spPr>
            <a:xfrm>
              <a:off x="5791199" y="3805427"/>
              <a:ext cx="228600" cy="252984"/>
            </a:xfrm>
            <a:prstGeom prst="rect">
              <a:avLst/>
            </a:prstGeom>
          </p:spPr>
        </p:pic>
        <p:sp>
          <p:nvSpPr>
            <p:cNvPr id="36" name="object 34">
              <a:extLst>
                <a:ext uri="{FF2B5EF4-FFF2-40B4-BE49-F238E27FC236}">
                  <a16:creationId xmlns:a16="http://schemas.microsoft.com/office/drawing/2014/main" id="{A5C9B905-E67B-4754-BA68-6979258D13D3}"/>
                </a:ext>
              </a:extLst>
            </p:cNvPr>
            <p:cNvSpPr/>
            <p:nvPr/>
          </p:nvSpPr>
          <p:spPr>
            <a:xfrm>
              <a:off x="24726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37" name="object 35">
              <a:extLst>
                <a:ext uri="{FF2B5EF4-FFF2-40B4-BE49-F238E27FC236}">
                  <a16:creationId xmlns:a16="http://schemas.microsoft.com/office/drawing/2014/main" id="{4FD0605E-E4F5-4733-B095-924EB216CFDB}"/>
                </a:ext>
              </a:extLst>
            </p:cNvPr>
            <p:cNvSpPr/>
            <p:nvPr/>
          </p:nvSpPr>
          <p:spPr>
            <a:xfrm>
              <a:off x="24726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38" name="object 36">
              <a:extLst>
                <a:ext uri="{FF2B5EF4-FFF2-40B4-BE49-F238E27FC236}">
                  <a16:creationId xmlns:a16="http://schemas.microsoft.com/office/drawing/2014/main" id="{47EEF3FE-17C3-425C-821A-46732EBF3F5E}"/>
                </a:ext>
              </a:extLst>
            </p:cNvPr>
            <p:cNvSpPr/>
            <p:nvPr/>
          </p:nvSpPr>
          <p:spPr>
            <a:xfrm>
              <a:off x="1425701" y="2039873"/>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solidFill>
              <a:srgbClr val="D9D9D9"/>
            </a:solidFill>
          </p:spPr>
          <p:txBody>
            <a:bodyPr wrap="square" lIns="0" tIns="0" rIns="0" bIns="0" rtlCol="0"/>
            <a:lstStyle/>
            <a:p>
              <a:endParaRPr>
                <a:solidFill>
                  <a:prstClr val="black"/>
                </a:solidFill>
              </a:endParaRPr>
            </a:p>
          </p:txBody>
        </p:sp>
        <p:sp>
          <p:nvSpPr>
            <p:cNvPr id="39" name="object 37">
              <a:extLst>
                <a:ext uri="{FF2B5EF4-FFF2-40B4-BE49-F238E27FC236}">
                  <a16:creationId xmlns:a16="http://schemas.microsoft.com/office/drawing/2014/main" id="{6F111F09-6264-496B-A976-A352E310C88E}"/>
                </a:ext>
              </a:extLst>
            </p:cNvPr>
            <p:cNvSpPr/>
            <p:nvPr/>
          </p:nvSpPr>
          <p:spPr>
            <a:xfrm>
              <a:off x="1425701" y="2039873"/>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0" name="object 38">
              <a:extLst>
                <a:ext uri="{FF2B5EF4-FFF2-40B4-BE49-F238E27FC236}">
                  <a16:creationId xmlns:a16="http://schemas.microsoft.com/office/drawing/2014/main" id="{C3041FB3-6014-4D64-AE9F-DFC8A492D5A9}"/>
                </a:ext>
              </a:extLst>
            </p:cNvPr>
            <p:cNvSpPr/>
            <p:nvPr/>
          </p:nvSpPr>
          <p:spPr>
            <a:xfrm>
              <a:off x="726186"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1" name="object 39">
              <a:extLst>
                <a:ext uri="{FF2B5EF4-FFF2-40B4-BE49-F238E27FC236}">
                  <a16:creationId xmlns:a16="http://schemas.microsoft.com/office/drawing/2014/main" id="{4B495224-48CF-45AF-8C5A-296A312AECDB}"/>
                </a:ext>
              </a:extLst>
            </p:cNvPr>
            <p:cNvSpPr/>
            <p:nvPr/>
          </p:nvSpPr>
          <p:spPr>
            <a:xfrm>
              <a:off x="726186"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2" name="object 40">
              <a:extLst>
                <a:ext uri="{FF2B5EF4-FFF2-40B4-BE49-F238E27FC236}">
                  <a16:creationId xmlns:a16="http://schemas.microsoft.com/office/drawing/2014/main" id="{F5565A1B-5D9D-4687-89DD-34A80E5A7D92}"/>
                </a:ext>
              </a:extLst>
            </p:cNvPr>
            <p:cNvSpPr/>
            <p:nvPr/>
          </p:nvSpPr>
          <p:spPr>
            <a:xfrm>
              <a:off x="992123" y="2267711"/>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solidFill>
              <a:srgbClr val="636363"/>
            </a:solidFill>
          </p:spPr>
          <p:txBody>
            <a:bodyPr wrap="square" lIns="0" tIns="0" rIns="0" bIns="0" rtlCol="0"/>
            <a:lstStyle/>
            <a:p>
              <a:endParaRPr>
                <a:solidFill>
                  <a:prstClr val="black"/>
                </a:solidFill>
              </a:endParaRPr>
            </a:p>
          </p:txBody>
        </p:sp>
        <p:sp>
          <p:nvSpPr>
            <p:cNvPr id="43" name="object 41">
              <a:extLst>
                <a:ext uri="{FF2B5EF4-FFF2-40B4-BE49-F238E27FC236}">
                  <a16:creationId xmlns:a16="http://schemas.microsoft.com/office/drawing/2014/main" id="{D13952C9-C516-444E-BA64-0F8D5ACCCC20}"/>
                </a:ext>
              </a:extLst>
            </p:cNvPr>
            <p:cNvSpPr/>
            <p:nvPr/>
          </p:nvSpPr>
          <p:spPr>
            <a:xfrm>
              <a:off x="2123694"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4" name="object 42">
              <a:extLst>
                <a:ext uri="{FF2B5EF4-FFF2-40B4-BE49-F238E27FC236}">
                  <a16:creationId xmlns:a16="http://schemas.microsoft.com/office/drawing/2014/main" id="{3BD15733-1B22-4A83-8D94-51958DEACCDE}"/>
                </a:ext>
              </a:extLst>
            </p:cNvPr>
            <p:cNvSpPr/>
            <p:nvPr/>
          </p:nvSpPr>
          <p:spPr>
            <a:xfrm>
              <a:off x="2123694"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5" name="object 43">
              <a:extLst>
                <a:ext uri="{FF2B5EF4-FFF2-40B4-BE49-F238E27FC236}">
                  <a16:creationId xmlns:a16="http://schemas.microsoft.com/office/drawing/2014/main" id="{4F9CB337-59B8-4FB1-95F5-E59FC08BE4F6}"/>
                </a:ext>
              </a:extLst>
            </p:cNvPr>
            <p:cNvSpPr/>
            <p:nvPr/>
          </p:nvSpPr>
          <p:spPr>
            <a:xfrm>
              <a:off x="1723390" y="2266187"/>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solidFill>
              <a:srgbClr val="636363"/>
            </a:solidFill>
          </p:spPr>
          <p:txBody>
            <a:bodyPr wrap="square" lIns="0" tIns="0" rIns="0" bIns="0" rtlCol="0"/>
            <a:lstStyle/>
            <a:p>
              <a:endParaRPr>
                <a:solidFill>
                  <a:prstClr val="black"/>
                </a:solidFill>
              </a:endParaRPr>
            </a:p>
          </p:txBody>
        </p:sp>
        <p:sp>
          <p:nvSpPr>
            <p:cNvPr id="46" name="object 44">
              <a:extLst>
                <a:ext uri="{FF2B5EF4-FFF2-40B4-BE49-F238E27FC236}">
                  <a16:creationId xmlns:a16="http://schemas.microsoft.com/office/drawing/2014/main" id="{D50EC720-54BB-4D1C-86AC-849FB5896AAB}"/>
                </a:ext>
              </a:extLst>
            </p:cNvPr>
            <p:cNvSpPr/>
            <p:nvPr/>
          </p:nvSpPr>
          <p:spPr>
            <a:xfrm>
              <a:off x="3771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7" name="object 45">
              <a:extLst>
                <a:ext uri="{FF2B5EF4-FFF2-40B4-BE49-F238E27FC236}">
                  <a16:creationId xmlns:a16="http://schemas.microsoft.com/office/drawing/2014/main" id="{43851DBE-3D99-4BC0-AEF8-8E602590516B}"/>
                </a:ext>
              </a:extLst>
            </p:cNvPr>
            <p:cNvSpPr/>
            <p:nvPr/>
          </p:nvSpPr>
          <p:spPr>
            <a:xfrm>
              <a:off x="3771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8" name="object 46">
              <a:extLst>
                <a:ext uri="{FF2B5EF4-FFF2-40B4-BE49-F238E27FC236}">
                  <a16:creationId xmlns:a16="http://schemas.microsoft.com/office/drawing/2014/main" id="{DB208E08-67DE-4E1B-900B-91CB0CDC5978}"/>
                </a:ext>
              </a:extLst>
            </p:cNvPr>
            <p:cNvSpPr/>
            <p:nvPr/>
          </p:nvSpPr>
          <p:spPr>
            <a:xfrm>
              <a:off x="1075181"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9" name="object 47">
              <a:extLst>
                <a:ext uri="{FF2B5EF4-FFF2-40B4-BE49-F238E27FC236}">
                  <a16:creationId xmlns:a16="http://schemas.microsoft.com/office/drawing/2014/main" id="{244CFCE8-9B3F-4994-9320-A485FF9BA84F}"/>
                </a:ext>
              </a:extLst>
            </p:cNvPr>
            <p:cNvSpPr/>
            <p:nvPr/>
          </p:nvSpPr>
          <p:spPr>
            <a:xfrm>
              <a:off x="1075181"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0" name="object 48">
              <a:extLst>
                <a:ext uri="{FF2B5EF4-FFF2-40B4-BE49-F238E27FC236}">
                  <a16:creationId xmlns:a16="http://schemas.microsoft.com/office/drawing/2014/main" id="{5F780783-7EAE-4809-90FE-BBBDEB9A6AAA}"/>
                </a:ext>
              </a:extLst>
            </p:cNvPr>
            <p:cNvSpPr/>
            <p:nvPr/>
          </p:nvSpPr>
          <p:spPr>
            <a:xfrm>
              <a:off x="643128"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sp>
          <p:nvSpPr>
            <p:cNvPr id="51" name="object 49">
              <a:extLst>
                <a:ext uri="{FF2B5EF4-FFF2-40B4-BE49-F238E27FC236}">
                  <a16:creationId xmlns:a16="http://schemas.microsoft.com/office/drawing/2014/main" id="{5AA5C494-A805-44C6-9EE5-0FDA8AACCAF9}"/>
                </a:ext>
              </a:extLst>
            </p:cNvPr>
            <p:cNvSpPr/>
            <p:nvPr/>
          </p:nvSpPr>
          <p:spPr>
            <a:xfrm>
              <a:off x="1774698"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2" name="object 50">
              <a:extLst>
                <a:ext uri="{FF2B5EF4-FFF2-40B4-BE49-F238E27FC236}">
                  <a16:creationId xmlns:a16="http://schemas.microsoft.com/office/drawing/2014/main" id="{8D48AACE-F4FA-4415-BD0E-2E5A66876827}"/>
                </a:ext>
              </a:extLst>
            </p:cNvPr>
            <p:cNvSpPr/>
            <p:nvPr/>
          </p:nvSpPr>
          <p:spPr>
            <a:xfrm>
              <a:off x="1774698"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3" name="object 51">
              <a:extLst>
                <a:ext uri="{FF2B5EF4-FFF2-40B4-BE49-F238E27FC236}">
                  <a16:creationId xmlns:a16="http://schemas.microsoft.com/office/drawing/2014/main" id="{FC629591-6943-4F7B-AE29-F1B22DA11CAA}"/>
                </a:ext>
              </a:extLst>
            </p:cNvPr>
            <p:cNvSpPr/>
            <p:nvPr/>
          </p:nvSpPr>
          <p:spPr>
            <a:xfrm>
              <a:off x="2040636"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grpSp>
      <p:sp>
        <p:nvSpPr>
          <p:cNvPr id="54" name="object 52">
            <a:extLst>
              <a:ext uri="{FF2B5EF4-FFF2-40B4-BE49-F238E27FC236}">
                <a16:creationId xmlns:a16="http://schemas.microsoft.com/office/drawing/2014/main" id="{2D01C423-1BA1-437A-8198-49DE49E3F242}"/>
              </a:ext>
            </a:extLst>
          </p:cNvPr>
          <p:cNvSpPr txBox="1"/>
          <p:nvPr/>
        </p:nvSpPr>
        <p:spPr>
          <a:xfrm>
            <a:off x="4258946" y="4083483"/>
            <a:ext cx="1049655" cy="269304"/>
          </a:xfrm>
          <a:prstGeom prst="rect">
            <a:avLst/>
          </a:prstGeom>
        </p:spPr>
        <p:txBody>
          <a:bodyPr vert="horz" wrap="square" lIns="0" tIns="0" rIns="0" bIns="0" rtlCol="0">
            <a:spAutoFit/>
          </a:bodyPr>
          <a:lstStyle/>
          <a:p>
            <a:pPr marL="12700">
              <a:lnSpc>
                <a:spcPts val="2110"/>
              </a:lnSpc>
            </a:pPr>
            <a:r>
              <a:rPr sz="1800" b="1" i="1" spc="-55" dirty="0">
                <a:solidFill>
                  <a:srgbClr val="585858"/>
                </a:solidFill>
                <a:latin typeface="Cambria"/>
                <a:cs typeface="Cambria"/>
              </a:rPr>
              <a:t>Ke</a:t>
            </a:r>
            <a:r>
              <a:rPr sz="1800" b="1" i="1" spc="-40" dirty="0">
                <a:solidFill>
                  <a:srgbClr val="585858"/>
                </a:solidFill>
                <a:latin typeface="Cambria"/>
                <a:cs typeface="Cambria"/>
              </a:rPr>
              <a:t>y</a:t>
            </a:r>
            <a:r>
              <a:rPr sz="1800" b="1" i="1" spc="-175" dirty="0">
                <a:solidFill>
                  <a:srgbClr val="585858"/>
                </a:solidFill>
                <a:latin typeface="Cambria"/>
                <a:cs typeface="Cambria"/>
              </a:rPr>
              <a:t>+Values</a:t>
            </a:r>
            <a:endParaRPr sz="1800">
              <a:solidFill>
                <a:prstClr val="black"/>
              </a:solidFill>
              <a:latin typeface="Cambria"/>
              <a:cs typeface="Cambria"/>
            </a:endParaRPr>
          </a:p>
        </p:txBody>
      </p:sp>
      <p:sp>
        <p:nvSpPr>
          <p:cNvPr id="55" name="object 53">
            <a:extLst>
              <a:ext uri="{FF2B5EF4-FFF2-40B4-BE49-F238E27FC236}">
                <a16:creationId xmlns:a16="http://schemas.microsoft.com/office/drawing/2014/main" id="{47D7CDB7-F836-4066-B0A7-ECCD61065AA4}"/>
              </a:ext>
            </a:extLst>
          </p:cNvPr>
          <p:cNvSpPr txBox="1"/>
          <p:nvPr/>
        </p:nvSpPr>
        <p:spPr>
          <a:xfrm>
            <a:off x="7845806" y="4408000"/>
            <a:ext cx="281940" cy="621030"/>
          </a:xfrm>
          <a:prstGeom prst="rect">
            <a:avLst/>
          </a:prstGeom>
        </p:spPr>
        <p:txBody>
          <a:bodyPr vert="horz" wrap="square" lIns="0" tIns="0" rIns="0" bIns="0" rtlCol="0">
            <a:spAutoFit/>
          </a:bodyPr>
          <a:lstStyle/>
          <a:p>
            <a:pPr marL="12700">
              <a:lnSpc>
                <a:spcPts val="2310"/>
              </a:lnSpc>
            </a:pPr>
            <a:r>
              <a:rPr sz="2100" i="1" spc="-165" dirty="0">
                <a:solidFill>
                  <a:srgbClr val="585858"/>
                </a:solidFill>
                <a:latin typeface="Trebuchet MS"/>
                <a:cs typeface="Trebuchet MS"/>
              </a:rPr>
              <a:t>V4</a:t>
            </a:r>
            <a:endParaRPr sz="2100">
              <a:solidFill>
                <a:prstClr val="black"/>
              </a:solidFill>
              <a:latin typeface="Trebuchet MS"/>
              <a:cs typeface="Trebuchet MS"/>
            </a:endParaRPr>
          </a:p>
          <a:p>
            <a:pPr marL="12700">
              <a:lnSpc>
                <a:spcPts val="2495"/>
              </a:lnSpc>
            </a:pPr>
            <a:r>
              <a:rPr sz="2100" i="1" spc="-165" dirty="0">
                <a:solidFill>
                  <a:srgbClr val="585858"/>
                </a:solidFill>
                <a:latin typeface="Trebuchet MS"/>
                <a:cs typeface="Trebuchet MS"/>
              </a:rPr>
              <a:t>V3</a:t>
            </a:r>
            <a:endParaRPr sz="2100">
              <a:solidFill>
                <a:prstClr val="black"/>
              </a:solidFill>
              <a:latin typeface="Trebuchet MS"/>
              <a:cs typeface="Trebuchet MS"/>
            </a:endParaRPr>
          </a:p>
        </p:txBody>
      </p:sp>
      <p:sp>
        <p:nvSpPr>
          <p:cNvPr id="56" name="object 54">
            <a:extLst>
              <a:ext uri="{FF2B5EF4-FFF2-40B4-BE49-F238E27FC236}">
                <a16:creationId xmlns:a16="http://schemas.microsoft.com/office/drawing/2014/main" id="{5D2710DA-E629-40ED-BABC-620F09641FB7}"/>
              </a:ext>
            </a:extLst>
          </p:cNvPr>
          <p:cNvSpPr txBox="1"/>
          <p:nvPr/>
        </p:nvSpPr>
        <p:spPr>
          <a:xfrm>
            <a:off x="6232778" y="4419825"/>
            <a:ext cx="1169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Prash</a:t>
            </a:r>
            <a:r>
              <a:rPr sz="2000" spc="-15" dirty="0">
                <a:solidFill>
                  <a:srgbClr val="585858"/>
                </a:solidFill>
                <a:latin typeface="SimSun"/>
                <a:cs typeface="SimSun"/>
              </a:rPr>
              <a:t>a</a:t>
            </a:r>
            <a:r>
              <a:rPr sz="2000" dirty="0">
                <a:solidFill>
                  <a:srgbClr val="585858"/>
                </a:solidFill>
                <a:latin typeface="SimSun"/>
                <a:cs typeface="SimSun"/>
              </a:rPr>
              <a:t>nth</a:t>
            </a:r>
            <a:endParaRPr sz="2000">
              <a:solidFill>
                <a:prstClr val="black"/>
              </a:solidFill>
              <a:latin typeface="SimSun"/>
              <a:cs typeface="SimSun"/>
            </a:endParaRPr>
          </a:p>
        </p:txBody>
      </p:sp>
      <p:sp>
        <p:nvSpPr>
          <p:cNvPr id="57" name="object 55">
            <a:extLst>
              <a:ext uri="{FF2B5EF4-FFF2-40B4-BE49-F238E27FC236}">
                <a16:creationId xmlns:a16="http://schemas.microsoft.com/office/drawing/2014/main" id="{480AD119-22EC-488D-88D6-06EB142F8DF0}"/>
              </a:ext>
            </a:extLst>
          </p:cNvPr>
          <p:cNvSpPr txBox="1"/>
          <p:nvPr/>
        </p:nvSpPr>
        <p:spPr>
          <a:xfrm>
            <a:off x="4311397" y="4721640"/>
            <a:ext cx="978535" cy="294953"/>
          </a:xfrm>
          <a:prstGeom prst="rect">
            <a:avLst/>
          </a:prstGeom>
        </p:spPr>
        <p:txBody>
          <a:bodyPr vert="horz" wrap="square" lIns="0" tIns="0" rIns="0" bIns="0" rtlCol="0">
            <a:spAutoFit/>
          </a:bodyPr>
          <a:lstStyle/>
          <a:p>
            <a:pPr marL="12700">
              <a:lnSpc>
                <a:spcPts val="2335"/>
              </a:lnSpc>
              <a:tabLst>
                <a:tab pos="709295" algn="l"/>
              </a:tabLst>
            </a:pPr>
            <a:r>
              <a:rPr sz="2000" dirty="0">
                <a:solidFill>
                  <a:srgbClr val="585858"/>
                </a:solidFill>
                <a:latin typeface="SimSun"/>
                <a:cs typeface="SimSun"/>
              </a:rPr>
              <a:t>Lin	</a:t>
            </a:r>
            <a:r>
              <a:rPr sz="2100" i="1" spc="-165" dirty="0">
                <a:solidFill>
                  <a:srgbClr val="585858"/>
                </a:solidFill>
                <a:latin typeface="Trebuchet MS"/>
                <a:cs typeface="Trebuchet MS"/>
              </a:rPr>
              <a:t>V2</a:t>
            </a:r>
            <a:endParaRPr sz="2100">
              <a:solidFill>
                <a:prstClr val="black"/>
              </a:solidFill>
              <a:latin typeface="Trebuchet MS"/>
              <a:cs typeface="Trebuchet MS"/>
            </a:endParaRPr>
          </a:p>
        </p:txBody>
      </p:sp>
      <p:sp>
        <p:nvSpPr>
          <p:cNvPr id="58" name="object 56">
            <a:extLst>
              <a:ext uri="{FF2B5EF4-FFF2-40B4-BE49-F238E27FC236}">
                <a16:creationId xmlns:a16="http://schemas.microsoft.com/office/drawing/2014/main" id="{396F4BF4-4CF0-4000-B06A-28EC0ECBE819}"/>
              </a:ext>
            </a:extLst>
          </p:cNvPr>
          <p:cNvSpPr txBox="1"/>
          <p:nvPr/>
        </p:nvSpPr>
        <p:spPr>
          <a:xfrm>
            <a:off x="6382765" y="4721640"/>
            <a:ext cx="281940" cy="294953"/>
          </a:xfrm>
          <a:prstGeom prst="rect">
            <a:avLst/>
          </a:prstGeom>
        </p:spPr>
        <p:txBody>
          <a:bodyPr vert="horz" wrap="square" lIns="0" tIns="0" rIns="0" bIns="0" rtlCol="0">
            <a:spAutoFit/>
          </a:bodyPr>
          <a:lstStyle/>
          <a:p>
            <a:pPr marL="12700">
              <a:lnSpc>
                <a:spcPts val="2335"/>
              </a:lnSpc>
            </a:pPr>
            <a:r>
              <a:rPr sz="2100" i="1" spc="-165" dirty="0">
                <a:solidFill>
                  <a:srgbClr val="585858"/>
                </a:solidFill>
                <a:latin typeface="Trebuchet MS"/>
                <a:cs typeface="Trebuchet MS"/>
              </a:rPr>
              <a:t>V1</a:t>
            </a:r>
            <a:endParaRPr sz="2100">
              <a:solidFill>
                <a:prstClr val="black"/>
              </a:solidFill>
              <a:latin typeface="Trebuchet MS"/>
              <a:cs typeface="Trebuchet MS"/>
            </a:endParaRPr>
          </a:p>
        </p:txBody>
      </p:sp>
      <p:sp>
        <p:nvSpPr>
          <p:cNvPr id="59" name="object 57">
            <a:extLst>
              <a:ext uri="{FF2B5EF4-FFF2-40B4-BE49-F238E27FC236}">
                <a16:creationId xmlns:a16="http://schemas.microsoft.com/office/drawing/2014/main" id="{7F431AC9-EE2B-466D-9BD7-CDEEF9041B82}"/>
              </a:ext>
            </a:extLst>
          </p:cNvPr>
          <p:cNvSpPr txBox="1"/>
          <p:nvPr/>
        </p:nvSpPr>
        <p:spPr>
          <a:xfrm>
            <a:off x="5503671" y="4733464"/>
            <a:ext cx="534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Andy</a:t>
            </a:r>
            <a:endParaRPr sz="2000">
              <a:solidFill>
                <a:prstClr val="black"/>
              </a:solidFill>
              <a:latin typeface="SimSun"/>
              <a:cs typeface="SimSun"/>
            </a:endParaRPr>
          </a:p>
        </p:txBody>
      </p:sp>
      <p:sp>
        <p:nvSpPr>
          <p:cNvPr id="60" name="object 58">
            <a:extLst>
              <a:ext uri="{FF2B5EF4-FFF2-40B4-BE49-F238E27FC236}">
                <a16:creationId xmlns:a16="http://schemas.microsoft.com/office/drawing/2014/main" id="{2B6BFDC6-5459-453F-8A5E-AE5A782694C0}"/>
              </a:ext>
            </a:extLst>
          </p:cNvPr>
          <p:cNvSpPr txBox="1"/>
          <p:nvPr/>
        </p:nvSpPr>
        <p:spPr>
          <a:xfrm>
            <a:off x="6876288" y="4733464"/>
            <a:ext cx="661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Obama</a:t>
            </a:r>
            <a:endParaRPr sz="2000">
              <a:solidFill>
                <a:prstClr val="black"/>
              </a:solidFill>
              <a:latin typeface="SimSun"/>
              <a:cs typeface="SimSun"/>
            </a:endParaRPr>
          </a:p>
        </p:txBody>
      </p:sp>
      <p:sp>
        <p:nvSpPr>
          <p:cNvPr id="62" name="矩形 61">
            <a:extLst>
              <a:ext uri="{FF2B5EF4-FFF2-40B4-BE49-F238E27FC236}">
                <a16:creationId xmlns:a16="http://schemas.microsoft.com/office/drawing/2014/main" id="{6032C65C-3193-475A-B488-3A364475AB0E}"/>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611101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67AE23E-0FDB-4704-B481-F7C49C1FEEDA}"/>
              </a:ext>
            </a:extLst>
          </p:cNvPr>
          <p:cNvSpPr>
            <a:spLocks noGrp="1"/>
          </p:cNvSpPr>
          <p:nvPr>
            <p:ph type="title"/>
          </p:nvPr>
        </p:nvSpPr>
        <p:spPr/>
        <p:txBody>
          <a:bodyPr/>
          <a:lstStyle/>
          <a:p>
            <a:r>
              <a:rPr lang="zh-CN" altLang="en-US" dirty="0"/>
              <a:t>键映射</a:t>
            </a:r>
            <a:r>
              <a:rPr lang="en-US" altLang="zh-CN" dirty="0"/>
              <a:t>/</a:t>
            </a:r>
            <a:r>
              <a:rPr lang="zh-CN" altLang="en-US" dirty="0"/>
              <a:t>间接</a:t>
            </a:r>
          </a:p>
        </p:txBody>
      </p:sp>
      <p:sp>
        <p:nvSpPr>
          <p:cNvPr id="11" name="内容占位符 10"/>
          <p:cNvSpPr>
            <a:spLocks noGrp="1"/>
          </p:cNvSpPr>
          <p:nvPr>
            <p:ph idx="1"/>
          </p:nvPr>
        </p:nvSpPr>
        <p:spPr>
          <a:xfrm>
            <a:off x="3996435" y="5491732"/>
            <a:ext cx="4706112" cy="565913"/>
          </a:xfrm>
        </p:spPr>
        <p:txBody>
          <a:bodyPr/>
          <a:lstStyle/>
          <a:p>
            <a:pPr marL="0" indent="0">
              <a:buNone/>
            </a:pPr>
            <a:r>
              <a:rPr kumimoji="1" lang="zh-CN" altLang="en-US" dirty="0">
                <a:solidFill>
                  <a:srgbClr val="0000FF"/>
                </a:solidFill>
              </a:rPr>
              <a:t>将每个键的前缀放在索引旁边</a:t>
            </a:r>
            <a:endParaRPr lang="zh-CN" altLang="en-US" dirty="0">
              <a:solidFill>
                <a:srgbClr val="0000FF"/>
              </a:solidFill>
            </a:endParaRPr>
          </a:p>
        </p:txBody>
      </p:sp>
      <p:sp>
        <p:nvSpPr>
          <p:cNvPr id="5" name="灯片编号占位符 4">
            <a:extLst>
              <a:ext uri="{FF2B5EF4-FFF2-40B4-BE49-F238E27FC236}">
                <a16:creationId xmlns:a16="http://schemas.microsoft.com/office/drawing/2014/main" id="{F927BB38-C671-4A86-BC0B-7F3C2F1C1DBC}"/>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73</a:t>
            </a:fld>
            <a:endParaRPr lang="zh-CN" altLang="en-US">
              <a:solidFill>
                <a:srgbClr val="04617B">
                  <a:shade val="90000"/>
                </a:srgbClr>
              </a:solidFill>
            </a:endParaRPr>
          </a:p>
        </p:txBody>
      </p:sp>
      <p:sp>
        <p:nvSpPr>
          <p:cNvPr id="60" name="object 2">
            <a:extLst>
              <a:ext uri="{FF2B5EF4-FFF2-40B4-BE49-F238E27FC236}">
                <a16:creationId xmlns:a16="http://schemas.microsoft.com/office/drawing/2014/main" id="{F596741D-AA6F-41C7-AA15-DE32664EFA88}"/>
              </a:ext>
            </a:extLst>
          </p:cNvPr>
          <p:cNvSpPr/>
          <p:nvPr/>
        </p:nvSpPr>
        <p:spPr>
          <a:xfrm>
            <a:off x="3993388" y="2280920"/>
            <a:ext cx="4439920" cy="3060700"/>
          </a:xfrm>
          <a:custGeom>
            <a:avLst/>
            <a:gdLst/>
            <a:ahLst/>
            <a:cxnLst/>
            <a:rect l="l" t="t" r="r" b="b"/>
            <a:pathLst>
              <a:path w="4439920" h="3060700">
                <a:moveTo>
                  <a:pt x="4439412" y="0"/>
                </a:moveTo>
                <a:lnTo>
                  <a:pt x="0" y="0"/>
                </a:lnTo>
                <a:lnTo>
                  <a:pt x="0" y="3060192"/>
                </a:lnTo>
                <a:lnTo>
                  <a:pt x="4439412" y="3060192"/>
                </a:lnTo>
                <a:lnTo>
                  <a:pt x="4439412" y="0"/>
                </a:lnTo>
                <a:close/>
              </a:path>
            </a:pathLst>
          </a:custGeom>
          <a:solidFill>
            <a:srgbClr val="D9D9D9"/>
          </a:solidFill>
        </p:spPr>
        <p:txBody>
          <a:bodyPr wrap="square" lIns="0" tIns="0" rIns="0" bIns="0" rtlCol="0"/>
          <a:lstStyle/>
          <a:p>
            <a:endParaRPr>
              <a:solidFill>
                <a:prstClr val="black"/>
              </a:solidFill>
            </a:endParaRPr>
          </a:p>
        </p:txBody>
      </p:sp>
      <p:sp>
        <p:nvSpPr>
          <p:cNvPr id="61" name="object 3">
            <a:extLst>
              <a:ext uri="{FF2B5EF4-FFF2-40B4-BE49-F238E27FC236}">
                <a16:creationId xmlns:a16="http://schemas.microsoft.com/office/drawing/2014/main" id="{AB6F2CDF-541B-4B80-914B-87388A1BE75C}"/>
              </a:ext>
            </a:extLst>
          </p:cNvPr>
          <p:cNvSpPr txBox="1"/>
          <p:nvPr/>
        </p:nvSpPr>
        <p:spPr>
          <a:xfrm>
            <a:off x="4471923" y="3421465"/>
            <a:ext cx="152400" cy="320040"/>
          </a:xfrm>
          <a:prstGeom prst="rect">
            <a:avLst/>
          </a:prstGeom>
        </p:spPr>
        <p:txBody>
          <a:bodyPr vert="horz" wrap="square" lIns="0" tIns="0" rIns="0" bIns="0" rtlCol="0">
            <a:spAutoFit/>
          </a:bodyPr>
          <a:lstStyle/>
          <a:p>
            <a:pPr>
              <a:lnSpc>
                <a:spcPts val="2515"/>
              </a:lnSpc>
            </a:pPr>
            <a:r>
              <a:rPr b="1" spc="-135" dirty="0">
                <a:solidFill>
                  <a:srgbClr val="EE3D42"/>
                </a:solidFill>
                <a:latin typeface="Arial"/>
                <a:cs typeface="Arial"/>
              </a:rPr>
              <a:t>¤</a:t>
            </a:r>
            <a:endParaRPr>
              <a:solidFill>
                <a:prstClr val="black"/>
              </a:solidFill>
              <a:latin typeface="Arial"/>
              <a:cs typeface="Arial"/>
            </a:endParaRPr>
          </a:p>
        </p:txBody>
      </p:sp>
      <p:sp>
        <p:nvSpPr>
          <p:cNvPr id="62" name="object 4">
            <a:extLst>
              <a:ext uri="{FF2B5EF4-FFF2-40B4-BE49-F238E27FC236}">
                <a16:creationId xmlns:a16="http://schemas.microsoft.com/office/drawing/2014/main" id="{B10FC888-A9BC-4DE5-9FB7-2BABFFD38CFC}"/>
              </a:ext>
            </a:extLst>
          </p:cNvPr>
          <p:cNvSpPr txBox="1"/>
          <p:nvPr/>
        </p:nvSpPr>
        <p:spPr>
          <a:xfrm>
            <a:off x="5048884" y="3421465"/>
            <a:ext cx="152400" cy="320040"/>
          </a:xfrm>
          <a:prstGeom prst="rect">
            <a:avLst/>
          </a:prstGeom>
        </p:spPr>
        <p:txBody>
          <a:bodyPr vert="horz" wrap="square" lIns="0" tIns="0" rIns="0" bIns="0" rtlCol="0">
            <a:spAutoFit/>
          </a:bodyPr>
          <a:lstStyle/>
          <a:p>
            <a:pPr>
              <a:lnSpc>
                <a:spcPts val="2515"/>
              </a:lnSpc>
            </a:pPr>
            <a:r>
              <a:rPr b="1" spc="-135" dirty="0">
                <a:solidFill>
                  <a:srgbClr val="EE3D42"/>
                </a:solidFill>
                <a:latin typeface="Arial"/>
                <a:cs typeface="Arial"/>
              </a:rPr>
              <a:t>¤</a:t>
            </a:r>
            <a:endParaRPr>
              <a:solidFill>
                <a:prstClr val="black"/>
              </a:solidFill>
              <a:latin typeface="Arial"/>
              <a:cs typeface="Arial"/>
            </a:endParaRPr>
          </a:p>
        </p:txBody>
      </p:sp>
      <p:sp>
        <p:nvSpPr>
          <p:cNvPr id="63" name="object 5">
            <a:extLst>
              <a:ext uri="{FF2B5EF4-FFF2-40B4-BE49-F238E27FC236}">
                <a16:creationId xmlns:a16="http://schemas.microsoft.com/office/drawing/2014/main" id="{93D46D8E-58F9-49B5-9CA7-7466B669A887}"/>
              </a:ext>
            </a:extLst>
          </p:cNvPr>
          <p:cNvSpPr txBox="1"/>
          <p:nvPr/>
        </p:nvSpPr>
        <p:spPr>
          <a:xfrm>
            <a:off x="5625846" y="3421465"/>
            <a:ext cx="152400" cy="320040"/>
          </a:xfrm>
          <a:prstGeom prst="rect">
            <a:avLst/>
          </a:prstGeom>
        </p:spPr>
        <p:txBody>
          <a:bodyPr vert="horz" wrap="square" lIns="0" tIns="0" rIns="0" bIns="0" rtlCol="0">
            <a:spAutoFit/>
          </a:bodyPr>
          <a:lstStyle/>
          <a:p>
            <a:pPr>
              <a:lnSpc>
                <a:spcPts val="2515"/>
              </a:lnSpc>
            </a:pPr>
            <a:r>
              <a:rPr b="1" spc="-135" dirty="0">
                <a:solidFill>
                  <a:srgbClr val="EE3D42"/>
                </a:solidFill>
                <a:latin typeface="Arial"/>
                <a:cs typeface="Arial"/>
              </a:rPr>
              <a:t>¤</a:t>
            </a:r>
            <a:endParaRPr>
              <a:solidFill>
                <a:prstClr val="black"/>
              </a:solidFill>
              <a:latin typeface="Arial"/>
              <a:cs typeface="Arial"/>
            </a:endParaRPr>
          </a:p>
        </p:txBody>
      </p:sp>
      <p:sp>
        <p:nvSpPr>
          <p:cNvPr id="64" name="object 6">
            <a:extLst>
              <a:ext uri="{FF2B5EF4-FFF2-40B4-BE49-F238E27FC236}">
                <a16:creationId xmlns:a16="http://schemas.microsoft.com/office/drawing/2014/main" id="{FF111533-0BA7-4AD6-8CB5-480413363BF4}"/>
              </a:ext>
            </a:extLst>
          </p:cNvPr>
          <p:cNvSpPr txBox="1"/>
          <p:nvPr/>
        </p:nvSpPr>
        <p:spPr>
          <a:xfrm>
            <a:off x="6197091" y="3421465"/>
            <a:ext cx="152400" cy="320040"/>
          </a:xfrm>
          <a:prstGeom prst="rect">
            <a:avLst/>
          </a:prstGeom>
        </p:spPr>
        <p:txBody>
          <a:bodyPr vert="horz" wrap="square" lIns="0" tIns="0" rIns="0" bIns="0" rtlCol="0">
            <a:spAutoFit/>
          </a:bodyPr>
          <a:lstStyle/>
          <a:p>
            <a:pPr>
              <a:lnSpc>
                <a:spcPts val="2515"/>
              </a:lnSpc>
            </a:pPr>
            <a:r>
              <a:rPr b="1" spc="-135" dirty="0">
                <a:solidFill>
                  <a:srgbClr val="EE3D42"/>
                </a:solidFill>
                <a:latin typeface="Arial"/>
                <a:cs typeface="Arial"/>
              </a:rPr>
              <a:t>¤</a:t>
            </a:r>
            <a:endParaRPr>
              <a:solidFill>
                <a:prstClr val="black"/>
              </a:solidFill>
              <a:latin typeface="Arial"/>
              <a:cs typeface="Arial"/>
            </a:endParaRPr>
          </a:p>
        </p:txBody>
      </p:sp>
      <p:grpSp>
        <p:nvGrpSpPr>
          <p:cNvPr id="65" name="object 7">
            <a:extLst>
              <a:ext uri="{FF2B5EF4-FFF2-40B4-BE49-F238E27FC236}">
                <a16:creationId xmlns:a16="http://schemas.microsoft.com/office/drawing/2014/main" id="{D9E6E1A2-99BB-4626-806E-D580C4CB64C4}"/>
              </a:ext>
            </a:extLst>
          </p:cNvPr>
          <p:cNvGrpSpPr/>
          <p:nvPr/>
        </p:nvGrpSpPr>
        <p:grpSpPr>
          <a:xfrm>
            <a:off x="3120389" y="2268982"/>
            <a:ext cx="5146040" cy="2705100"/>
            <a:chOff x="3069589" y="1710182"/>
            <a:chExt cx="5146040" cy="2705100"/>
          </a:xfrm>
        </p:grpSpPr>
        <p:sp>
          <p:nvSpPr>
            <p:cNvPr id="66" name="object 8">
              <a:extLst>
                <a:ext uri="{FF2B5EF4-FFF2-40B4-BE49-F238E27FC236}">
                  <a16:creationId xmlns:a16="http://schemas.microsoft.com/office/drawing/2014/main" id="{06930678-47E4-47A6-9D46-23E2F16640E9}"/>
                </a:ext>
              </a:extLst>
            </p:cNvPr>
            <p:cNvSpPr/>
            <p:nvPr/>
          </p:nvSpPr>
          <p:spPr>
            <a:xfrm>
              <a:off x="5368289" y="4088130"/>
              <a:ext cx="822960" cy="314325"/>
            </a:xfrm>
            <a:custGeom>
              <a:avLst/>
              <a:gdLst/>
              <a:ahLst/>
              <a:cxnLst/>
              <a:rect l="l" t="t" r="r" b="b"/>
              <a:pathLst>
                <a:path w="822960" h="314325">
                  <a:moveTo>
                    <a:pt x="822960" y="0"/>
                  </a:moveTo>
                  <a:lnTo>
                    <a:pt x="0" y="0"/>
                  </a:lnTo>
                  <a:lnTo>
                    <a:pt x="0" y="313944"/>
                  </a:lnTo>
                  <a:lnTo>
                    <a:pt x="822960" y="313944"/>
                  </a:lnTo>
                  <a:lnTo>
                    <a:pt x="822960" y="0"/>
                  </a:lnTo>
                  <a:close/>
                </a:path>
              </a:pathLst>
            </a:custGeom>
            <a:solidFill>
              <a:srgbClr val="F1F1F1"/>
            </a:solidFill>
          </p:spPr>
          <p:txBody>
            <a:bodyPr wrap="square" lIns="0" tIns="0" rIns="0" bIns="0" rtlCol="0"/>
            <a:lstStyle/>
            <a:p>
              <a:endParaRPr>
                <a:solidFill>
                  <a:prstClr val="black"/>
                </a:solidFill>
              </a:endParaRPr>
            </a:p>
          </p:txBody>
        </p:sp>
        <p:sp>
          <p:nvSpPr>
            <p:cNvPr id="67" name="object 9">
              <a:extLst>
                <a:ext uri="{FF2B5EF4-FFF2-40B4-BE49-F238E27FC236}">
                  <a16:creationId xmlns:a16="http://schemas.microsoft.com/office/drawing/2014/main" id="{E5541F42-5647-4311-8789-A8C077B11426}"/>
                </a:ext>
              </a:extLst>
            </p:cNvPr>
            <p:cNvSpPr/>
            <p:nvPr/>
          </p:nvSpPr>
          <p:spPr>
            <a:xfrm>
              <a:off x="5368289" y="4088130"/>
              <a:ext cx="822960" cy="314325"/>
            </a:xfrm>
            <a:custGeom>
              <a:avLst/>
              <a:gdLst/>
              <a:ahLst/>
              <a:cxnLst/>
              <a:rect l="l" t="t" r="r" b="b"/>
              <a:pathLst>
                <a:path w="822960" h="314325">
                  <a:moveTo>
                    <a:pt x="0" y="313944"/>
                  </a:moveTo>
                  <a:lnTo>
                    <a:pt x="822960" y="313944"/>
                  </a:lnTo>
                  <a:lnTo>
                    <a:pt x="82296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68" name="object 10">
              <a:extLst>
                <a:ext uri="{FF2B5EF4-FFF2-40B4-BE49-F238E27FC236}">
                  <a16:creationId xmlns:a16="http://schemas.microsoft.com/office/drawing/2014/main" id="{327A41D5-9A07-4C61-9028-4C4F9122BC61}"/>
                </a:ext>
              </a:extLst>
            </p:cNvPr>
            <p:cNvSpPr/>
            <p:nvPr/>
          </p:nvSpPr>
          <p:spPr>
            <a:xfrm>
              <a:off x="6191250"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69" name="object 11">
              <a:extLst>
                <a:ext uri="{FF2B5EF4-FFF2-40B4-BE49-F238E27FC236}">
                  <a16:creationId xmlns:a16="http://schemas.microsoft.com/office/drawing/2014/main" id="{EC93B2FA-884F-4B59-9C3F-7EE7C9F4CD7A}"/>
                </a:ext>
              </a:extLst>
            </p:cNvPr>
            <p:cNvSpPr/>
            <p:nvPr/>
          </p:nvSpPr>
          <p:spPr>
            <a:xfrm>
              <a:off x="6191250"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70" name="object 12">
              <a:extLst>
                <a:ext uri="{FF2B5EF4-FFF2-40B4-BE49-F238E27FC236}">
                  <a16:creationId xmlns:a16="http://schemas.microsoft.com/office/drawing/2014/main" id="{58E816BA-F125-4D5A-B0AF-D5397533E11A}"/>
                </a:ext>
              </a:extLst>
            </p:cNvPr>
            <p:cNvSpPr/>
            <p:nvPr/>
          </p:nvSpPr>
          <p:spPr>
            <a:xfrm>
              <a:off x="6739889" y="4088130"/>
              <a:ext cx="914400" cy="314325"/>
            </a:xfrm>
            <a:custGeom>
              <a:avLst/>
              <a:gdLst/>
              <a:ahLst/>
              <a:cxnLst/>
              <a:rect l="l" t="t" r="r" b="b"/>
              <a:pathLst>
                <a:path w="914400" h="314325">
                  <a:moveTo>
                    <a:pt x="914400" y="0"/>
                  </a:moveTo>
                  <a:lnTo>
                    <a:pt x="0" y="0"/>
                  </a:lnTo>
                  <a:lnTo>
                    <a:pt x="0" y="313944"/>
                  </a:lnTo>
                  <a:lnTo>
                    <a:pt x="914400" y="313944"/>
                  </a:lnTo>
                  <a:lnTo>
                    <a:pt x="914400" y="0"/>
                  </a:lnTo>
                  <a:close/>
                </a:path>
              </a:pathLst>
            </a:custGeom>
            <a:solidFill>
              <a:srgbClr val="F1F1F1"/>
            </a:solidFill>
          </p:spPr>
          <p:txBody>
            <a:bodyPr wrap="square" lIns="0" tIns="0" rIns="0" bIns="0" rtlCol="0"/>
            <a:lstStyle/>
            <a:p>
              <a:endParaRPr>
                <a:solidFill>
                  <a:prstClr val="black"/>
                </a:solidFill>
              </a:endParaRPr>
            </a:p>
          </p:txBody>
        </p:sp>
        <p:sp>
          <p:nvSpPr>
            <p:cNvPr id="71" name="object 13">
              <a:extLst>
                <a:ext uri="{FF2B5EF4-FFF2-40B4-BE49-F238E27FC236}">
                  <a16:creationId xmlns:a16="http://schemas.microsoft.com/office/drawing/2014/main" id="{4CF4AFF9-31EB-4250-9273-CE56D15F3168}"/>
                </a:ext>
              </a:extLst>
            </p:cNvPr>
            <p:cNvSpPr/>
            <p:nvPr/>
          </p:nvSpPr>
          <p:spPr>
            <a:xfrm>
              <a:off x="6739889" y="4088130"/>
              <a:ext cx="914400" cy="314325"/>
            </a:xfrm>
            <a:custGeom>
              <a:avLst/>
              <a:gdLst/>
              <a:ahLst/>
              <a:cxnLst/>
              <a:rect l="l" t="t" r="r" b="b"/>
              <a:pathLst>
                <a:path w="914400" h="314325">
                  <a:moveTo>
                    <a:pt x="0" y="313944"/>
                  </a:moveTo>
                  <a:lnTo>
                    <a:pt x="914400" y="313944"/>
                  </a:lnTo>
                  <a:lnTo>
                    <a:pt x="91440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72" name="object 14">
              <a:extLst>
                <a:ext uri="{FF2B5EF4-FFF2-40B4-BE49-F238E27FC236}">
                  <a16:creationId xmlns:a16="http://schemas.microsoft.com/office/drawing/2014/main" id="{3DEA8ABA-161D-46C7-86C2-896C5C59480F}"/>
                </a:ext>
              </a:extLst>
            </p:cNvPr>
            <p:cNvSpPr/>
            <p:nvPr/>
          </p:nvSpPr>
          <p:spPr>
            <a:xfrm>
              <a:off x="6096761" y="3774186"/>
              <a:ext cx="1557655" cy="314325"/>
            </a:xfrm>
            <a:custGeom>
              <a:avLst/>
              <a:gdLst/>
              <a:ahLst/>
              <a:cxnLst/>
              <a:rect l="l" t="t" r="r" b="b"/>
              <a:pathLst>
                <a:path w="1557654" h="314325">
                  <a:moveTo>
                    <a:pt x="1557528" y="0"/>
                  </a:moveTo>
                  <a:lnTo>
                    <a:pt x="0" y="0"/>
                  </a:lnTo>
                  <a:lnTo>
                    <a:pt x="0" y="313944"/>
                  </a:lnTo>
                  <a:lnTo>
                    <a:pt x="1557528" y="313944"/>
                  </a:lnTo>
                  <a:lnTo>
                    <a:pt x="1557528" y="0"/>
                  </a:lnTo>
                  <a:close/>
                </a:path>
              </a:pathLst>
            </a:custGeom>
            <a:solidFill>
              <a:srgbClr val="F1F1F1"/>
            </a:solidFill>
          </p:spPr>
          <p:txBody>
            <a:bodyPr wrap="square" lIns="0" tIns="0" rIns="0" bIns="0" rtlCol="0"/>
            <a:lstStyle/>
            <a:p>
              <a:endParaRPr>
                <a:solidFill>
                  <a:prstClr val="black"/>
                </a:solidFill>
              </a:endParaRPr>
            </a:p>
          </p:txBody>
        </p:sp>
        <p:sp>
          <p:nvSpPr>
            <p:cNvPr id="73" name="object 15">
              <a:extLst>
                <a:ext uri="{FF2B5EF4-FFF2-40B4-BE49-F238E27FC236}">
                  <a16:creationId xmlns:a16="http://schemas.microsoft.com/office/drawing/2014/main" id="{7DBED67A-52E3-49CA-8667-C8EB946B4711}"/>
                </a:ext>
              </a:extLst>
            </p:cNvPr>
            <p:cNvSpPr/>
            <p:nvPr/>
          </p:nvSpPr>
          <p:spPr>
            <a:xfrm>
              <a:off x="6096761" y="3774186"/>
              <a:ext cx="1557655" cy="314325"/>
            </a:xfrm>
            <a:custGeom>
              <a:avLst/>
              <a:gdLst/>
              <a:ahLst/>
              <a:cxnLst/>
              <a:rect l="l" t="t" r="r" b="b"/>
              <a:pathLst>
                <a:path w="1557654" h="314325">
                  <a:moveTo>
                    <a:pt x="0" y="313944"/>
                  </a:moveTo>
                  <a:lnTo>
                    <a:pt x="1557528" y="313944"/>
                  </a:lnTo>
                  <a:lnTo>
                    <a:pt x="155752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74" name="object 16">
              <a:extLst>
                <a:ext uri="{FF2B5EF4-FFF2-40B4-BE49-F238E27FC236}">
                  <a16:creationId xmlns:a16="http://schemas.microsoft.com/office/drawing/2014/main" id="{2A03633C-CD6A-4387-828D-26007CF39C37}"/>
                </a:ext>
              </a:extLst>
            </p:cNvPr>
            <p:cNvSpPr/>
            <p:nvPr/>
          </p:nvSpPr>
          <p:spPr>
            <a:xfrm>
              <a:off x="7654289"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75" name="object 17">
              <a:extLst>
                <a:ext uri="{FF2B5EF4-FFF2-40B4-BE49-F238E27FC236}">
                  <a16:creationId xmlns:a16="http://schemas.microsoft.com/office/drawing/2014/main" id="{C9527EC2-4954-4D59-8DA5-2050DD6D1F87}"/>
                </a:ext>
              </a:extLst>
            </p:cNvPr>
            <p:cNvSpPr/>
            <p:nvPr/>
          </p:nvSpPr>
          <p:spPr>
            <a:xfrm>
              <a:off x="7654289"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76" name="object 18">
              <a:extLst>
                <a:ext uri="{FF2B5EF4-FFF2-40B4-BE49-F238E27FC236}">
                  <a16:creationId xmlns:a16="http://schemas.microsoft.com/office/drawing/2014/main" id="{7CD29C7F-52FA-466F-B9F2-08DA73D5D59F}"/>
                </a:ext>
              </a:extLst>
            </p:cNvPr>
            <p:cNvSpPr/>
            <p:nvPr/>
          </p:nvSpPr>
          <p:spPr>
            <a:xfrm>
              <a:off x="7654289" y="3774186"/>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77" name="object 19">
              <a:extLst>
                <a:ext uri="{FF2B5EF4-FFF2-40B4-BE49-F238E27FC236}">
                  <a16:creationId xmlns:a16="http://schemas.microsoft.com/office/drawing/2014/main" id="{CBAB1AC8-BAD1-4F28-9D17-4B18BDE8C4B2}"/>
                </a:ext>
              </a:extLst>
            </p:cNvPr>
            <p:cNvSpPr/>
            <p:nvPr/>
          </p:nvSpPr>
          <p:spPr>
            <a:xfrm>
              <a:off x="7654289" y="3774186"/>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78" name="object 20">
              <a:extLst>
                <a:ext uri="{FF2B5EF4-FFF2-40B4-BE49-F238E27FC236}">
                  <a16:creationId xmlns:a16="http://schemas.microsoft.com/office/drawing/2014/main" id="{61BAD110-266A-46F8-9253-4EADF6242D03}"/>
                </a:ext>
              </a:extLst>
            </p:cNvPr>
            <p:cNvSpPr/>
            <p:nvPr/>
          </p:nvSpPr>
          <p:spPr>
            <a:xfrm>
              <a:off x="4174997" y="4088130"/>
              <a:ext cx="640080" cy="314325"/>
            </a:xfrm>
            <a:custGeom>
              <a:avLst/>
              <a:gdLst/>
              <a:ahLst/>
              <a:cxnLst/>
              <a:rect l="l" t="t" r="r" b="b"/>
              <a:pathLst>
                <a:path w="640079" h="314325">
                  <a:moveTo>
                    <a:pt x="640079" y="0"/>
                  </a:moveTo>
                  <a:lnTo>
                    <a:pt x="0" y="0"/>
                  </a:lnTo>
                  <a:lnTo>
                    <a:pt x="0" y="313944"/>
                  </a:lnTo>
                  <a:lnTo>
                    <a:pt x="640079" y="313944"/>
                  </a:lnTo>
                  <a:lnTo>
                    <a:pt x="640079" y="0"/>
                  </a:lnTo>
                  <a:close/>
                </a:path>
              </a:pathLst>
            </a:custGeom>
            <a:solidFill>
              <a:srgbClr val="F1F1F1"/>
            </a:solidFill>
          </p:spPr>
          <p:txBody>
            <a:bodyPr wrap="square" lIns="0" tIns="0" rIns="0" bIns="0" rtlCol="0"/>
            <a:lstStyle/>
            <a:p>
              <a:endParaRPr>
                <a:solidFill>
                  <a:prstClr val="black"/>
                </a:solidFill>
              </a:endParaRPr>
            </a:p>
          </p:txBody>
        </p:sp>
        <p:sp>
          <p:nvSpPr>
            <p:cNvPr id="79" name="object 21">
              <a:extLst>
                <a:ext uri="{FF2B5EF4-FFF2-40B4-BE49-F238E27FC236}">
                  <a16:creationId xmlns:a16="http://schemas.microsoft.com/office/drawing/2014/main" id="{E61FF1AC-8A2A-4DEE-B72F-8EA72113C7D5}"/>
                </a:ext>
              </a:extLst>
            </p:cNvPr>
            <p:cNvSpPr/>
            <p:nvPr/>
          </p:nvSpPr>
          <p:spPr>
            <a:xfrm>
              <a:off x="4174997" y="4088130"/>
              <a:ext cx="640080" cy="314325"/>
            </a:xfrm>
            <a:custGeom>
              <a:avLst/>
              <a:gdLst/>
              <a:ahLst/>
              <a:cxnLst/>
              <a:rect l="l" t="t" r="r" b="b"/>
              <a:pathLst>
                <a:path w="640079" h="314325">
                  <a:moveTo>
                    <a:pt x="0" y="313944"/>
                  </a:moveTo>
                  <a:lnTo>
                    <a:pt x="640079" y="313944"/>
                  </a:lnTo>
                  <a:lnTo>
                    <a:pt x="640079"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80" name="object 22">
              <a:extLst>
                <a:ext uri="{FF2B5EF4-FFF2-40B4-BE49-F238E27FC236}">
                  <a16:creationId xmlns:a16="http://schemas.microsoft.com/office/drawing/2014/main" id="{F6E184E3-75F4-4238-A529-A54AB9F1E338}"/>
                </a:ext>
              </a:extLst>
            </p:cNvPr>
            <p:cNvSpPr/>
            <p:nvPr/>
          </p:nvSpPr>
          <p:spPr>
            <a:xfrm>
              <a:off x="4816601" y="4088130"/>
              <a:ext cx="548640" cy="314325"/>
            </a:xfrm>
            <a:custGeom>
              <a:avLst/>
              <a:gdLst/>
              <a:ahLst/>
              <a:cxnLst/>
              <a:rect l="l" t="t" r="r" b="b"/>
              <a:pathLst>
                <a:path w="548639" h="314325">
                  <a:moveTo>
                    <a:pt x="548639" y="0"/>
                  </a:moveTo>
                  <a:lnTo>
                    <a:pt x="0" y="0"/>
                  </a:lnTo>
                  <a:lnTo>
                    <a:pt x="0" y="313944"/>
                  </a:lnTo>
                  <a:lnTo>
                    <a:pt x="548639" y="313944"/>
                  </a:lnTo>
                  <a:lnTo>
                    <a:pt x="548639" y="0"/>
                  </a:lnTo>
                  <a:close/>
                </a:path>
              </a:pathLst>
            </a:custGeom>
            <a:solidFill>
              <a:srgbClr val="F1F1F1"/>
            </a:solidFill>
          </p:spPr>
          <p:txBody>
            <a:bodyPr wrap="square" lIns="0" tIns="0" rIns="0" bIns="0" rtlCol="0"/>
            <a:lstStyle/>
            <a:p>
              <a:endParaRPr>
                <a:solidFill>
                  <a:prstClr val="black"/>
                </a:solidFill>
              </a:endParaRPr>
            </a:p>
          </p:txBody>
        </p:sp>
        <p:sp>
          <p:nvSpPr>
            <p:cNvPr id="81" name="object 23">
              <a:extLst>
                <a:ext uri="{FF2B5EF4-FFF2-40B4-BE49-F238E27FC236}">
                  <a16:creationId xmlns:a16="http://schemas.microsoft.com/office/drawing/2014/main" id="{8F2A8BA1-CF94-4EB0-A4FF-5F5AE7BF57A2}"/>
                </a:ext>
              </a:extLst>
            </p:cNvPr>
            <p:cNvSpPr/>
            <p:nvPr/>
          </p:nvSpPr>
          <p:spPr>
            <a:xfrm>
              <a:off x="4816601" y="4088130"/>
              <a:ext cx="548640" cy="314325"/>
            </a:xfrm>
            <a:custGeom>
              <a:avLst/>
              <a:gdLst/>
              <a:ahLst/>
              <a:cxnLst/>
              <a:rect l="l" t="t" r="r" b="b"/>
              <a:pathLst>
                <a:path w="548639" h="314325">
                  <a:moveTo>
                    <a:pt x="0" y="313944"/>
                  </a:moveTo>
                  <a:lnTo>
                    <a:pt x="548639" y="313944"/>
                  </a:lnTo>
                  <a:lnTo>
                    <a:pt x="548639"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82" name="object 24">
              <a:extLst>
                <a:ext uri="{FF2B5EF4-FFF2-40B4-BE49-F238E27FC236}">
                  <a16:creationId xmlns:a16="http://schemas.microsoft.com/office/drawing/2014/main" id="{9064EF66-214D-4EE3-A3A5-A4A29C3FF7DB}"/>
                </a:ext>
              </a:extLst>
            </p:cNvPr>
            <p:cNvSpPr/>
            <p:nvPr/>
          </p:nvSpPr>
          <p:spPr>
            <a:xfrm>
              <a:off x="3082289" y="1722882"/>
              <a:ext cx="859790" cy="2220595"/>
            </a:xfrm>
            <a:custGeom>
              <a:avLst/>
              <a:gdLst/>
              <a:ahLst/>
              <a:cxnLst/>
              <a:rect l="l" t="t" r="r" b="b"/>
              <a:pathLst>
                <a:path w="859789" h="2220595">
                  <a:moveTo>
                    <a:pt x="859789" y="2220150"/>
                  </a:moveTo>
                  <a:lnTo>
                    <a:pt x="0" y="1534667"/>
                  </a:lnTo>
                </a:path>
                <a:path w="859789" h="2220595">
                  <a:moveTo>
                    <a:pt x="859789" y="0"/>
                  </a:moveTo>
                  <a:lnTo>
                    <a:pt x="0" y="1306702"/>
                  </a:lnTo>
                </a:path>
              </a:pathLst>
            </a:custGeom>
            <a:ln w="25400">
              <a:solidFill>
                <a:srgbClr val="404040"/>
              </a:solidFill>
              <a:prstDash val="dash"/>
            </a:ln>
          </p:spPr>
          <p:txBody>
            <a:bodyPr wrap="square" lIns="0" tIns="0" rIns="0" bIns="0" rtlCol="0"/>
            <a:lstStyle/>
            <a:p>
              <a:endParaRPr>
                <a:solidFill>
                  <a:prstClr val="black"/>
                </a:solidFill>
              </a:endParaRPr>
            </a:p>
          </p:txBody>
        </p:sp>
      </p:grpSp>
      <p:sp>
        <p:nvSpPr>
          <p:cNvPr id="83" name="object 27">
            <a:extLst>
              <a:ext uri="{FF2B5EF4-FFF2-40B4-BE49-F238E27FC236}">
                <a16:creationId xmlns:a16="http://schemas.microsoft.com/office/drawing/2014/main" id="{21641789-47B3-4DE1-AFB7-F624E658AEAF}"/>
              </a:ext>
            </a:extLst>
          </p:cNvPr>
          <p:cNvSpPr txBox="1"/>
          <p:nvPr/>
        </p:nvSpPr>
        <p:spPr>
          <a:xfrm>
            <a:off x="5915915" y="2667255"/>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60"/>
              </a:lnSpc>
            </a:pPr>
            <a:r>
              <a:rPr b="1" spc="-135" dirty="0">
                <a:solidFill>
                  <a:srgbClr val="EE3D42"/>
                </a:solidFill>
                <a:latin typeface="Arial"/>
                <a:cs typeface="Arial"/>
              </a:rPr>
              <a:t>¤</a:t>
            </a:r>
            <a:endParaRPr>
              <a:solidFill>
                <a:prstClr val="black"/>
              </a:solidFill>
              <a:latin typeface="Arial"/>
              <a:cs typeface="Arial"/>
            </a:endParaRPr>
          </a:p>
        </p:txBody>
      </p:sp>
      <p:sp>
        <p:nvSpPr>
          <p:cNvPr id="84" name="object 28">
            <a:extLst>
              <a:ext uri="{FF2B5EF4-FFF2-40B4-BE49-F238E27FC236}">
                <a16:creationId xmlns:a16="http://schemas.microsoft.com/office/drawing/2014/main" id="{7E86CDF8-8BAD-47E2-A253-6686944717A6}"/>
              </a:ext>
            </a:extLst>
          </p:cNvPr>
          <p:cNvSpPr txBox="1"/>
          <p:nvPr/>
        </p:nvSpPr>
        <p:spPr>
          <a:xfrm>
            <a:off x="6740398" y="2667255"/>
            <a:ext cx="574675" cy="320601"/>
          </a:xfrm>
          <a:prstGeom prst="rect">
            <a:avLst/>
          </a:prstGeom>
          <a:solidFill>
            <a:srgbClr val="F1F1F1"/>
          </a:solidFill>
          <a:ln w="25400">
            <a:solidFill>
              <a:srgbClr val="A6A6A6"/>
            </a:solidFill>
          </a:ln>
        </p:spPr>
        <p:txBody>
          <a:bodyPr vert="horz" wrap="square" lIns="0" tIns="0" rIns="0" bIns="0" rtlCol="0">
            <a:spAutoFit/>
          </a:bodyPr>
          <a:lstStyle/>
          <a:p>
            <a:pPr marL="1270" algn="ctr">
              <a:lnSpc>
                <a:spcPts val="2460"/>
              </a:lnSpc>
            </a:pPr>
            <a:r>
              <a:rPr b="1" spc="-135" dirty="0">
                <a:solidFill>
                  <a:srgbClr val="EE3D42"/>
                </a:solidFill>
                <a:latin typeface="Arial"/>
                <a:cs typeface="Arial"/>
              </a:rPr>
              <a:t>¤</a:t>
            </a:r>
            <a:endParaRPr>
              <a:solidFill>
                <a:prstClr val="black"/>
              </a:solidFill>
              <a:latin typeface="Arial"/>
              <a:cs typeface="Arial"/>
            </a:endParaRPr>
          </a:p>
        </p:txBody>
      </p:sp>
      <p:sp>
        <p:nvSpPr>
          <p:cNvPr id="85" name="object 29">
            <a:extLst>
              <a:ext uri="{FF2B5EF4-FFF2-40B4-BE49-F238E27FC236}">
                <a16:creationId xmlns:a16="http://schemas.microsoft.com/office/drawing/2014/main" id="{A15ED24F-ACAF-43F8-BBD7-BBA77AB88BA1}"/>
              </a:ext>
            </a:extLst>
          </p:cNvPr>
          <p:cNvSpPr txBox="1"/>
          <p:nvPr/>
        </p:nvSpPr>
        <p:spPr>
          <a:xfrm>
            <a:off x="6728460" y="2352929"/>
            <a:ext cx="437515" cy="299720"/>
          </a:xfrm>
          <a:prstGeom prst="rect">
            <a:avLst/>
          </a:prstGeom>
        </p:spPr>
        <p:txBody>
          <a:bodyPr vert="horz" wrap="square" lIns="0" tIns="12700" rIns="0" bIns="0" rtlCol="0">
            <a:spAutoFit/>
          </a:bodyPr>
          <a:lstStyle/>
          <a:p>
            <a:pPr marL="12700">
              <a:spcBef>
                <a:spcPts val="100"/>
              </a:spcBef>
            </a:pPr>
            <a:r>
              <a:rPr sz="1800" b="1" i="1" spc="-130" dirty="0">
                <a:solidFill>
                  <a:srgbClr val="585858"/>
                </a:solidFill>
                <a:latin typeface="Cambria"/>
                <a:cs typeface="Cambria"/>
              </a:rPr>
              <a:t>N</a:t>
            </a:r>
            <a:r>
              <a:rPr sz="1800" b="1" i="1" spc="-90" dirty="0">
                <a:solidFill>
                  <a:srgbClr val="585858"/>
                </a:solidFill>
                <a:latin typeface="Cambria"/>
                <a:cs typeface="Cambria"/>
              </a:rPr>
              <a:t>e</a:t>
            </a:r>
            <a:r>
              <a:rPr sz="1800" b="1" i="1" spc="-85" dirty="0">
                <a:solidFill>
                  <a:srgbClr val="585858"/>
                </a:solidFill>
                <a:latin typeface="Cambria"/>
                <a:cs typeface="Cambria"/>
              </a:rPr>
              <a:t>xt</a:t>
            </a:r>
            <a:endParaRPr sz="1800">
              <a:solidFill>
                <a:prstClr val="black"/>
              </a:solidFill>
              <a:latin typeface="Cambria"/>
              <a:cs typeface="Cambria"/>
            </a:endParaRPr>
          </a:p>
        </p:txBody>
      </p:sp>
      <p:sp>
        <p:nvSpPr>
          <p:cNvPr id="86" name="object 30">
            <a:extLst>
              <a:ext uri="{FF2B5EF4-FFF2-40B4-BE49-F238E27FC236}">
                <a16:creationId xmlns:a16="http://schemas.microsoft.com/office/drawing/2014/main" id="{CABE777C-70F7-4B38-9C73-E12C3D4C9D4A}"/>
              </a:ext>
            </a:extLst>
          </p:cNvPr>
          <p:cNvSpPr txBox="1"/>
          <p:nvPr/>
        </p:nvSpPr>
        <p:spPr>
          <a:xfrm>
            <a:off x="4265422" y="2667254"/>
            <a:ext cx="574675" cy="312420"/>
          </a:xfrm>
          <a:prstGeom prst="rect">
            <a:avLst/>
          </a:prstGeom>
          <a:solidFill>
            <a:srgbClr val="F1F1F1"/>
          </a:solidFill>
          <a:ln w="25400">
            <a:solidFill>
              <a:srgbClr val="A6A6A6"/>
            </a:solidFill>
          </a:ln>
        </p:spPr>
        <p:txBody>
          <a:bodyPr vert="horz" wrap="square" lIns="0" tIns="0" rIns="0" bIns="0" rtlCol="0">
            <a:spAutoFit/>
          </a:bodyPr>
          <a:lstStyle/>
          <a:p>
            <a:pPr algn="ctr">
              <a:lnSpc>
                <a:spcPts val="2395"/>
              </a:lnSpc>
            </a:pPr>
            <a:r>
              <a:rPr sz="2000" dirty="0">
                <a:solidFill>
                  <a:srgbClr val="585858"/>
                </a:solidFill>
                <a:latin typeface="SimSun"/>
                <a:cs typeface="SimSun"/>
              </a:rPr>
              <a:t>#</a:t>
            </a:r>
            <a:endParaRPr sz="2000">
              <a:solidFill>
                <a:prstClr val="black"/>
              </a:solidFill>
              <a:latin typeface="SimSun"/>
              <a:cs typeface="SimSun"/>
            </a:endParaRPr>
          </a:p>
        </p:txBody>
      </p:sp>
      <p:sp>
        <p:nvSpPr>
          <p:cNvPr id="87" name="object 31">
            <a:extLst>
              <a:ext uri="{FF2B5EF4-FFF2-40B4-BE49-F238E27FC236}">
                <a16:creationId xmlns:a16="http://schemas.microsoft.com/office/drawing/2014/main" id="{7092B798-F4E0-4F78-BA7E-AD2C07FC8840}"/>
              </a:ext>
            </a:extLst>
          </p:cNvPr>
          <p:cNvSpPr txBox="1"/>
          <p:nvPr/>
        </p:nvSpPr>
        <p:spPr>
          <a:xfrm>
            <a:off x="5089906" y="2667254"/>
            <a:ext cx="574675" cy="312420"/>
          </a:xfrm>
          <a:prstGeom prst="rect">
            <a:avLst/>
          </a:prstGeom>
          <a:solidFill>
            <a:srgbClr val="F1F1F1"/>
          </a:solidFill>
          <a:ln w="25400">
            <a:solidFill>
              <a:srgbClr val="A6A6A6"/>
            </a:solidFill>
          </a:ln>
        </p:spPr>
        <p:txBody>
          <a:bodyPr vert="horz" wrap="square" lIns="0" tIns="0" rIns="0" bIns="0" rtlCol="0">
            <a:spAutoFit/>
          </a:bodyPr>
          <a:lstStyle/>
          <a:p>
            <a:pPr marL="635" algn="ctr">
              <a:lnSpc>
                <a:spcPts val="2395"/>
              </a:lnSpc>
            </a:pPr>
            <a:r>
              <a:rPr sz="2000" dirty="0">
                <a:solidFill>
                  <a:srgbClr val="585858"/>
                </a:solidFill>
                <a:latin typeface="SimSun"/>
                <a:cs typeface="SimSun"/>
              </a:rPr>
              <a:t>#</a:t>
            </a:r>
            <a:endParaRPr sz="2000">
              <a:solidFill>
                <a:prstClr val="black"/>
              </a:solidFill>
              <a:latin typeface="SimSun"/>
              <a:cs typeface="SimSun"/>
            </a:endParaRPr>
          </a:p>
        </p:txBody>
      </p:sp>
      <p:sp>
        <p:nvSpPr>
          <p:cNvPr id="88" name="object 32">
            <a:extLst>
              <a:ext uri="{FF2B5EF4-FFF2-40B4-BE49-F238E27FC236}">
                <a16:creationId xmlns:a16="http://schemas.microsoft.com/office/drawing/2014/main" id="{3A1E7573-0BB0-4B04-A963-659BEE78C0E8}"/>
              </a:ext>
            </a:extLst>
          </p:cNvPr>
          <p:cNvSpPr txBox="1"/>
          <p:nvPr/>
        </p:nvSpPr>
        <p:spPr>
          <a:xfrm>
            <a:off x="3980688" y="1693502"/>
            <a:ext cx="2623312" cy="956672"/>
          </a:xfrm>
          <a:prstGeom prst="rect">
            <a:avLst/>
          </a:prstGeom>
        </p:spPr>
        <p:txBody>
          <a:bodyPr vert="horz" wrap="square" lIns="0" tIns="180340" rIns="0" bIns="0" rtlCol="0">
            <a:spAutoFit/>
          </a:bodyPr>
          <a:lstStyle/>
          <a:p>
            <a:pPr marL="12700">
              <a:spcBef>
                <a:spcPts val="1420"/>
              </a:spcBef>
            </a:pPr>
            <a:r>
              <a:rPr b="1" i="1" dirty="0">
                <a:solidFill>
                  <a:srgbClr val="585858"/>
                </a:solidFill>
                <a:latin typeface="Cambria"/>
                <a:cs typeface="Cambria"/>
              </a:rPr>
              <a:t>B+Tree Leaf Node</a:t>
            </a:r>
            <a:endParaRPr dirty="0">
              <a:solidFill>
                <a:prstClr val="black"/>
              </a:solidFill>
              <a:latin typeface="Cambria"/>
              <a:cs typeface="Cambria"/>
            </a:endParaRPr>
          </a:p>
          <a:p>
            <a:pPr marL="284480">
              <a:spcBef>
                <a:spcPts val="990"/>
              </a:spcBef>
              <a:tabLst>
                <a:tab pos="1109345" algn="l"/>
                <a:tab pos="1934845" algn="l"/>
              </a:tabLst>
            </a:pPr>
            <a:r>
              <a:rPr sz="1800" b="1" i="1" dirty="0">
                <a:solidFill>
                  <a:srgbClr val="585858"/>
                </a:solidFill>
                <a:latin typeface="Cambria"/>
                <a:cs typeface="Cambria"/>
              </a:rPr>
              <a:t>Level	Slots	Prev</a:t>
            </a:r>
            <a:endParaRPr sz="1800" dirty="0">
              <a:solidFill>
                <a:prstClr val="black"/>
              </a:solidFill>
              <a:latin typeface="Cambria"/>
              <a:cs typeface="Cambria"/>
            </a:endParaRPr>
          </a:p>
        </p:txBody>
      </p:sp>
      <p:sp>
        <p:nvSpPr>
          <p:cNvPr id="89" name="object 33">
            <a:extLst>
              <a:ext uri="{FF2B5EF4-FFF2-40B4-BE49-F238E27FC236}">
                <a16:creationId xmlns:a16="http://schemas.microsoft.com/office/drawing/2014/main" id="{FFECB7A5-F079-4514-B9D5-ABD20846D010}"/>
              </a:ext>
            </a:extLst>
          </p:cNvPr>
          <p:cNvSpPr txBox="1"/>
          <p:nvPr/>
        </p:nvSpPr>
        <p:spPr>
          <a:xfrm>
            <a:off x="4252596" y="3076575"/>
            <a:ext cx="1415415" cy="299720"/>
          </a:xfrm>
          <a:prstGeom prst="rect">
            <a:avLst/>
          </a:prstGeom>
        </p:spPr>
        <p:txBody>
          <a:bodyPr vert="horz" wrap="square" lIns="0" tIns="12700" rIns="0" bIns="0" rtlCol="0">
            <a:spAutoFit/>
          </a:bodyPr>
          <a:lstStyle/>
          <a:p>
            <a:pPr marL="12700">
              <a:spcBef>
                <a:spcPts val="100"/>
              </a:spcBef>
            </a:pPr>
            <a:r>
              <a:rPr sz="1800" b="1" i="1" spc="-185" dirty="0">
                <a:solidFill>
                  <a:srgbClr val="585858"/>
                </a:solidFill>
                <a:latin typeface="Cambria"/>
                <a:cs typeface="Cambria"/>
              </a:rPr>
              <a:t>S</a:t>
            </a:r>
            <a:r>
              <a:rPr sz="1800" b="1" i="1" spc="-190" dirty="0">
                <a:solidFill>
                  <a:srgbClr val="585858"/>
                </a:solidFill>
                <a:latin typeface="Cambria"/>
                <a:cs typeface="Cambria"/>
              </a:rPr>
              <a:t>o</a:t>
            </a:r>
            <a:r>
              <a:rPr sz="1800" b="1" i="1" spc="-155" dirty="0">
                <a:solidFill>
                  <a:srgbClr val="585858"/>
                </a:solidFill>
                <a:latin typeface="Cambria"/>
                <a:cs typeface="Cambria"/>
              </a:rPr>
              <a:t>rted</a:t>
            </a:r>
            <a:r>
              <a:rPr sz="1800" b="1" i="1" spc="-85" dirty="0">
                <a:solidFill>
                  <a:srgbClr val="585858"/>
                </a:solidFill>
                <a:latin typeface="Cambria"/>
                <a:cs typeface="Cambria"/>
              </a:rPr>
              <a:t> </a:t>
            </a:r>
            <a:r>
              <a:rPr sz="1800" b="1" i="1" spc="-55" dirty="0">
                <a:solidFill>
                  <a:srgbClr val="585858"/>
                </a:solidFill>
                <a:latin typeface="Cambria"/>
                <a:cs typeface="Cambria"/>
              </a:rPr>
              <a:t>Ke</a:t>
            </a:r>
            <a:r>
              <a:rPr sz="1800" b="1" i="1" spc="-45" dirty="0">
                <a:solidFill>
                  <a:srgbClr val="585858"/>
                </a:solidFill>
                <a:latin typeface="Cambria"/>
                <a:cs typeface="Cambria"/>
              </a:rPr>
              <a:t>y</a:t>
            </a:r>
            <a:r>
              <a:rPr sz="1800" b="1" i="1" spc="-55" dirty="0">
                <a:solidFill>
                  <a:srgbClr val="585858"/>
                </a:solidFill>
                <a:latin typeface="Cambria"/>
                <a:cs typeface="Cambria"/>
              </a:rPr>
              <a:t> </a:t>
            </a:r>
            <a:r>
              <a:rPr sz="1800" b="1" i="1" spc="-125" dirty="0">
                <a:solidFill>
                  <a:srgbClr val="585858"/>
                </a:solidFill>
                <a:latin typeface="Cambria"/>
                <a:cs typeface="Cambria"/>
              </a:rPr>
              <a:t>Map</a:t>
            </a:r>
            <a:endParaRPr sz="1800">
              <a:solidFill>
                <a:prstClr val="black"/>
              </a:solidFill>
              <a:latin typeface="Cambria"/>
              <a:cs typeface="Cambria"/>
            </a:endParaRPr>
          </a:p>
        </p:txBody>
      </p:sp>
      <p:graphicFrame>
        <p:nvGraphicFramePr>
          <p:cNvPr id="90" name="object 34">
            <a:extLst>
              <a:ext uri="{FF2B5EF4-FFF2-40B4-BE49-F238E27FC236}">
                <a16:creationId xmlns:a16="http://schemas.microsoft.com/office/drawing/2014/main" id="{DA76EA11-0A7D-4D31-8B4A-19CE58A6F7B1}"/>
              </a:ext>
            </a:extLst>
          </p:cNvPr>
          <p:cNvGraphicFramePr>
            <a:graphicFrameLocks noGrp="1"/>
          </p:cNvGraphicFramePr>
          <p:nvPr>
            <p:extLst/>
          </p:nvPr>
        </p:nvGraphicFramePr>
        <p:xfrm>
          <a:off x="4248150" y="3396742"/>
          <a:ext cx="2299970" cy="313944"/>
        </p:xfrm>
        <a:graphic>
          <a:graphicData uri="http://schemas.openxmlformats.org/drawingml/2006/table">
            <a:tbl>
              <a:tblPr firstRow="1" bandRow="1">
                <a:tableStyleId>{2D5ABB26-0587-4C30-8999-92F81FD0307C}</a:tableStyleId>
              </a:tblPr>
              <a:tblGrid>
                <a:gridCol w="575945">
                  <a:extLst>
                    <a:ext uri="{9D8B030D-6E8A-4147-A177-3AD203B41FA5}">
                      <a16:colId xmlns:a16="http://schemas.microsoft.com/office/drawing/2014/main" val="20000"/>
                    </a:ext>
                  </a:extLst>
                </a:gridCol>
                <a:gridCol w="576580">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gridCol w="574040">
                  <a:extLst>
                    <a:ext uri="{9D8B030D-6E8A-4147-A177-3AD203B41FA5}">
                      <a16:colId xmlns:a16="http://schemas.microsoft.com/office/drawing/2014/main" val="20003"/>
                    </a:ext>
                  </a:extLst>
                </a:gridCol>
              </a:tblGrid>
              <a:tr h="313944">
                <a:tc>
                  <a:txBody>
                    <a:bodyPr/>
                    <a:lstStyle/>
                    <a:p>
                      <a:pPr marL="86995">
                        <a:lnSpc>
                          <a:spcPts val="2370"/>
                        </a:lnSpc>
                      </a:pPr>
                      <a:r>
                        <a:rPr sz="2400" b="1" spc="-200" dirty="0">
                          <a:solidFill>
                            <a:srgbClr val="EE3D42"/>
                          </a:solidFill>
                          <a:latin typeface="Arial"/>
                          <a:cs typeface="Arial"/>
                        </a:rPr>
                        <a:t>A</a:t>
                      </a:r>
                      <a:r>
                        <a:rPr sz="2400" b="1" spc="-200" dirty="0">
                          <a:solidFill>
                            <a:srgbClr val="585858"/>
                          </a:solidFill>
                          <a:latin typeface="Arial"/>
                          <a:cs typeface="Arial"/>
                        </a:rPr>
                        <a:t>·</a:t>
                      </a:r>
                      <a:r>
                        <a:rPr sz="2400" b="1" spc="-200" dirty="0">
                          <a:solidFill>
                            <a:srgbClr val="EE3D42"/>
                          </a:solidFill>
                          <a:latin typeface="Arial"/>
                          <a:cs typeface="Arial"/>
                        </a:rPr>
                        <a:t>¤</a:t>
                      </a:r>
                      <a:endParaRPr sz="240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88265">
                        <a:lnSpc>
                          <a:spcPts val="2370"/>
                        </a:lnSpc>
                      </a:pPr>
                      <a:r>
                        <a:rPr sz="2400" b="1" spc="-110" dirty="0">
                          <a:solidFill>
                            <a:srgbClr val="EE3D42"/>
                          </a:solidFill>
                          <a:latin typeface="Arial"/>
                          <a:cs typeface="Arial"/>
                        </a:rPr>
                        <a:t>L</a:t>
                      </a:r>
                      <a:r>
                        <a:rPr sz="2400" b="1" spc="-110" dirty="0">
                          <a:solidFill>
                            <a:srgbClr val="585858"/>
                          </a:solidFill>
                          <a:latin typeface="Arial"/>
                          <a:cs typeface="Arial"/>
                        </a:rPr>
                        <a:t>·</a:t>
                      </a:r>
                      <a:r>
                        <a:rPr sz="2400" b="1" spc="-110" dirty="0">
                          <a:solidFill>
                            <a:srgbClr val="EE3D42"/>
                          </a:solidFill>
                          <a:latin typeface="Arial"/>
                          <a:cs typeface="Arial"/>
                        </a:rPr>
                        <a:t>¤</a:t>
                      </a:r>
                      <a:endParaRPr sz="2400" dirty="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88265">
                        <a:lnSpc>
                          <a:spcPts val="2370"/>
                        </a:lnSpc>
                      </a:pPr>
                      <a:r>
                        <a:rPr sz="2400" b="1" spc="-245" dirty="0">
                          <a:solidFill>
                            <a:srgbClr val="EE3D42"/>
                          </a:solidFill>
                          <a:latin typeface="Arial"/>
                          <a:cs typeface="Arial"/>
                        </a:rPr>
                        <a:t>O</a:t>
                      </a:r>
                      <a:r>
                        <a:rPr sz="2400" b="1" spc="-245" dirty="0">
                          <a:solidFill>
                            <a:srgbClr val="585858"/>
                          </a:solidFill>
                          <a:latin typeface="Arial"/>
                          <a:cs typeface="Arial"/>
                        </a:rPr>
                        <a:t>·</a:t>
                      </a:r>
                      <a:r>
                        <a:rPr sz="2400" b="1" spc="-245" dirty="0">
                          <a:solidFill>
                            <a:srgbClr val="EE3D42"/>
                          </a:solidFill>
                          <a:latin typeface="Arial"/>
                          <a:cs typeface="Arial"/>
                        </a:rPr>
                        <a:t>¤</a:t>
                      </a:r>
                      <a:endParaRPr sz="240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89535">
                        <a:lnSpc>
                          <a:spcPts val="2370"/>
                        </a:lnSpc>
                      </a:pPr>
                      <a:r>
                        <a:rPr sz="2400" b="1" spc="-155" dirty="0">
                          <a:solidFill>
                            <a:srgbClr val="EE3D42"/>
                          </a:solidFill>
                          <a:latin typeface="Arial"/>
                          <a:cs typeface="Arial"/>
                        </a:rPr>
                        <a:t>P</a:t>
                      </a:r>
                      <a:r>
                        <a:rPr sz="2400" b="1" spc="-155" dirty="0">
                          <a:solidFill>
                            <a:srgbClr val="585858"/>
                          </a:solidFill>
                          <a:latin typeface="Arial"/>
                          <a:cs typeface="Arial"/>
                        </a:rPr>
                        <a:t>·</a:t>
                      </a:r>
                      <a:r>
                        <a:rPr sz="2400" b="1" spc="-155" dirty="0">
                          <a:solidFill>
                            <a:srgbClr val="EE3D42"/>
                          </a:solidFill>
                          <a:latin typeface="Arial"/>
                          <a:cs typeface="Arial"/>
                        </a:rPr>
                        <a:t>¤</a:t>
                      </a:r>
                      <a:endParaRPr sz="2400" dirty="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extLst>
                  <a:ext uri="{0D108BD9-81ED-4DB2-BD59-A6C34878D82A}">
                    <a16:rowId xmlns:a16="http://schemas.microsoft.com/office/drawing/2014/main" val="10000"/>
                  </a:ext>
                </a:extLst>
              </a:tr>
            </a:tbl>
          </a:graphicData>
        </a:graphic>
      </p:graphicFrame>
      <p:grpSp>
        <p:nvGrpSpPr>
          <p:cNvPr id="91" name="object 35">
            <a:extLst>
              <a:ext uri="{FF2B5EF4-FFF2-40B4-BE49-F238E27FC236}">
                <a16:creationId xmlns:a16="http://schemas.microsoft.com/office/drawing/2014/main" id="{7DE0D56C-45C4-436B-A4BC-6D13B837ECC2}"/>
              </a:ext>
            </a:extLst>
          </p:cNvPr>
          <p:cNvGrpSpPr/>
          <p:nvPr/>
        </p:nvGrpSpPr>
        <p:grpSpPr>
          <a:xfrm>
            <a:off x="418466" y="2589148"/>
            <a:ext cx="6633845" cy="2378710"/>
            <a:chOff x="367665" y="2030348"/>
            <a:chExt cx="6633845" cy="2378710"/>
          </a:xfrm>
        </p:grpSpPr>
        <p:pic>
          <p:nvPicPr>
            <p:cNvPr id="92" name="object 36">
              <a:extLst>
                <a:ext uri="{FF2B5EF4-FFF2-40B4-BE49-F238E27FC236}">
                  <a16:creationId xmlns:a16="http://schemas.microsoft.com/office/drawing/2014/main" id="{F9D7125D-2AA0-4B39-BB1C-2F66304A2D58}"/>
                </a:ext>
              </a:extLst>
            </p:cNvPr>
            <p:cNvPicPr/>
            <p:nvPr/>
          </p:nvPicPr>
          <p:blipFill>
            <a:blip r:embed="rId3" cstate="print"/>
            <a:stretch>
              <a:fillRect/>
            </a:stretch>
          </p:blipFill>
          <p:spPr>
            <a:xfrm>
              <a:off x="5791199" y="3805427"/>
              <a:ext cx="228600" cy="252984"/>
            </a:xfrm>
            <a:prstGeom prst="rect">
              <a:avLst/>
            </a:prstGeom>
          </p:spPr>
        </p:pic>
        <p:sp>
          <p:nvSpPr>
            <p:cNvPr id="93" name="object 37">
              <a:extLst>
                <a:ext uri="{FF2B5EF4-FFF2-40B4-BE49-F238E27FC236}">
                  <a16:creationId xmlns:a16="http://schemas.microsoft.com/office/drawing/2014/main" id="{CCF9CA11-15AF-442A-9C4A-52D584418F7F}"/>
                </a:ext>
              </a:extLst>
            </p:cNvPr>
            <p:cNvSpPr/>
            <p:nvPr/>
          </p:nvSpPr>
          <p:spPr>
            <a:xfrm>
              <a:off x="4239005" y="3774185"/>
              <a:ext cx="2748280" cy="620395"/>
            </a:xfrm>
            <a:custGeom>
              <a:avLst/>
              <a:gdLst/>
              <a:ahLst/>
              <a:cxnLst/>
              <a:rect l="l" t="t" r="r" b="b"/>
              <a:pathLst>
                <a:path w="2748279" h="620395">
                  <a:moveTo>
                    <a:pt x="0" y="325754"/>
                  </a:moveTo>
                  <a:lnTo>
                    <a:pt x="0" y="320916"/>
                  </a:lnTo>
                  <a:lnTo>
                    <a:pt x="3937" y="316991"/>
                  </a:lnTo>
                  <a:lnTo>
                    <a:pt x="8763" y="316991"/>
                  </a:lnTo>
                  <a:lnTo>
                    <a:pt x="178689" y="316991"/>
                  </a:lnTo>
                  <a:lnTo>
                    <a:pt x="183515" y="316991"/>
                  </a:lnTo>
                  <a:lnTo>
                    <a:pt x="187452" y="320916"/>
                  </a:lnTo>
                  <a:lnTo>
                    <a:pt x="187452" y="325754"/>
                  </a:lnTo>
                  <a:lnTo>
                    <a:pt x="187452" y="611504"/>
                  </a:lnTo>
                  <a:lnTo>
                    <a:pt x="187452" y="616343"/>
                  </a:lnTo>
                  <a:lnTo>
                    <a:pt x="183515" y="620268"/>
                  </a:lnTo>
                  <a:lnTo>
                    <a:pt x="178689" y="620268"/>
                  </a:lnTo>
                  <a:lnTo>
                    <a:pt x="8763" y="620268"/>
                  </a:lnTo>
                  <a:lnTo>
                    <a:pt x="3937" y="620268"/>
                  </a:lnTo>
                  <a:lnTo>
                    <a:pt x="0" y="616343"/>
                  </a:lnTo>
                  <a:lnTo>
                    <a:pt x="0" y="611504"/>
                  </a:lnTo>
                  <a:lnTo>
                    <a:pt x="0" y="325754"/>
                  </a:lnTo>
                  <a:close/>
                </a:path>
                <a:path w="2748279" h="620395">
                  <a:moveTo>
                    <a:pt x="1918716" y="8762"/>
                  </a:moveTo>
                  <a:lnTo>
                    <a:pt x="1918716" y="3936"/>
                  </a:lnTo>
                  <a:lnTo>
                    <a:pt x="1922653" y="0"/>
                  </a:lnTo>
                  <a:lnTo>
                    <a:pt x="1927479" y="0"/>
                  </a:lnTo>
                  <a:lnTo>
                    <a:pt x="2097405" y="0"/>
                  </a:lnTo>
                  <a:lnTo>
                    <a:pt x="2102231" y="0"/>
                  </a:lnTo>
                  <a:lnTo>
                    <a:pt x="2106168" y="3936"/>
                  </a:lnTo>
                  <a:lnTo>
                    <a:pt x="2106168" y="8762"/>
                  </a:lnTo>
                  <a:lnTo>
                    <a:pt x="2106168" y="294513"/>
                  </a:lnTo>
                  <a:lnTo>
                    <a:pt x="2106168" y="299351"/>
                  </a:lnTo>
                  <a:lnTo>
                    <a:pt x="2102231" y="303275"/>
                  </a:lnTo>
                  <a:lnTo>
                    <a:pt x="2097405" y="303275"/>
                  </a:lnTo>
                  <a:lnTo>
                    <a:pt x="1927479" y="303275"/>
                  </a:lnTo>
                  <a:lnTo>
                    <a:pt x="1922653" y="303275"/>
                  </a:lnTo>
                  <a:lnTo>
                    <a:pt x="1918716" y="299351"/>
                  </a:lnTo>
                  <a:lnTo>
                    <a:pt x="1918716" y="294513"/>
                  </a:lnTo>
                  <a:lnTo>
                    <a:pt x="1918716" y="8762"/>
                  </a:lnTo>
                  <a:close/>
                </a:path>
                <a:path w="2748279" h="620395">
                  <a:moveTo>
                    <a:pt x="1191768" y="325678"/>
                  </a:moveTo>
                  <a:lnTo>
                    <a:pt x="1191768" y="320878"/>
                  </a:lnTo>
                  <a:lnTo>
                    <a:pt x="1195705" y="316991"/>
                  </a:lnTo>
                  <a:lnTo>
                    <a:pt x="1200404" y="316991"/>
                  </a:lnTo>
                  <a:lnTo>
                    <a:pt x="1369060" y="316991"/>
                  </a:lnTo>
                  <a:lnTo>
                    <a:pt x="1373759" y="316991"/>
                  </a:lnTo>
                  <a:lnTo>
                    <a:pt x="1377696" y="320878"/>
                  </a:lnTo>
                  <a:lnTo>
                    <a:pt x="1377696" y="325678"/>
                  </a:lnTo>
                  <a:lnTo>
                    <a:pt x="1377696" y="611581"/>
                  </a:lnTo>
                  <a:lnTo>
                    <a:pt x="1377696" y="616381"/>
                  </a:lnTo>
                  <a:lnTo>
                    <a:pt x="1373759" y="620268"/>
                  </a:lnTo>
                  <a:lnTo>
                    <a:pt x="1369060" y="620268"/>
                  </a:lnTo>
                  <a:lnTo>
                    <a:pt x="1200404" y="620268"/>
                  </a:lnTo>
                  <a:lnTo>
                    <a:pt x="1195705" y="620268"/>
                  </a:lnTo>
                  <a:lnTo>
                    <a:pt x="1191768" y="616381"/>
                  </a:lnTo>
                  <a:lnTo>
                    <a:pt x="1191768" y="611581"/>
                  </a:lnTo>
                  <a:lnTo>
                    <a:pt x="1191768" y="325678"/>
                  </a:lnTo>
                  <a:close/>
                </a:path>
                <a:path w="2748279" h="620395">
                  <a:moveTo>
                    <a:pt x="2561844" y="325678"/>
                  </a:moveTo>
                  <a:lnTo>
                    <a:pt x="2561844" y="320878"/>
                  </a:lnTo>
                  <a:lnTo>
                    <a:pt x="2565780" y="316991"/>
                  </a:lnTo>
                  <a:lnTo>
                    <a:pt x="2570479" y="316991"/>
                  </a:lnTo>
                  <a:lnTo>
                    <a:pt x="2739136" y="316991"/>
                  </a:lnTo>
                  <a:lnTo>
                    <a:pt x="2743835" y="316991"/>
                  </a:lnTo>
                  <a:lnTo>
                    <a:pt x="2747772" y="320878"/>
                  </a:lnTo>
                  <a:lnTo>
                    <a:pt x="2747772" y="325678"/>
                  </a:lnTo>
                  <a:lnTo>
                    <a:pt x="2747772" y="611581"/>
                  </a:lnTo>
                  <a:lnTo>
                    <a:pt x="2747772" y="616381"/>
                  </a:lnTo>
                  <a:lnTo>
                    <a:pt x="2743835" y="620268"/>
                  </a:lnTo>
                  <a:lnTo>
                    <a:pt x="2739136" y="620268"/>
                  </a:lnTo>
                  <a:lnTo>
                    <a:pt x="2570479" y="620268"/>
                  </a:lnTo>
                  <a:lnTo>
                    <a:pt x="2565780" y="620268"/>
                  </a:lnTo>
                  <a:lnTo>
                    <a:pt x="2561844" y="616381"/>
                  </a:lnTo>
                  <a:lnTo>
                    <a:pt x="2561844" y="611581"/>
                  </a:lnTo>
                  <a:lnTo>
                    <a:pt x="2561844" y="325678"/>
                  </a:lnTo>
                  <a:close/>
                </a:path>
              </a:pathLst>
            </a:custGeom>
            <a:ln w="28575">
              <a:solidFill>
                <a:srgbClr val="EE3D42"/>
              </a:solidFill>
            </a:ln>
          </p:spPr>
          <p:txBody>
            <a:bodyPr wrap="square" lIns="0" tIns="0" rIns="0" bIns="0" rtlCol="0"/>
            <a:lstStyle/>
            <a:p>
              <a:endParaRPr>
                <a:solidFill>
                  <a:prstClr val="black"/>
                </a:solidFill>
              </a:endParaRPr>
            </a:p>
          </p:txBody>
        </p:sp>
        <p:sp>
          <p:nvSpPr>
            <p:cNvPr id="94" name="object 38">
              <a:extLst>
                <a:ext uri="{FF2B5EF4-FFF2-40B4-BE49-F238E27FC236}">
                  <a16:creationId xmlns:a16="http://schemas.microsoft.com/office/drawing/2014/main" id="{42F5B29B-9030-4A3A-9DDB-238760C91722}"/>
                </a:ext>
              </a:extLst>
            </p:cNvPr>
            <p:cNvSpPr/>
            <p:nvPr/>
          </p:nvSpPr>
          <p:spPr>
            <a:xfrm>
              <a:off x="24726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95" name="object 39">
              <a:extLst>
                <a:ext uri="{FF2B5EF4-FFF2-40B4-BE49-F238E27FC236}">
                  <a16:creationId xmlns:a16="http://schemas.microsoft.com/office/drawing/2014/main" id="{8E9DE3ED-8BFA-4620-9304-0F38037DD438}"/>
                </a:ext>
              </a:extLst>
            </p:cNvPr>
            <p:cNvSpPr/>
            <p:nvPr/>
          </p:nvSpPr>
          <p:spPr>
            <a:xfrm>
              <a:off x="24726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96" name="object 40">
              <a:extLst>
                <a:ext uri="{FF2B5EF4-FFF2-40B4-BE49-F238E27FC236}">
                  <a16:creationId xmlns:a16="http://schemas.microsoft.com/office/drawing/2014/main" id="{70920A4A-8057-494E-BF3C-37C7C3FB6E07}"/>
                </a:ext>
              </a:extLst>
            </p:cNvPr>
            <p:cNvSpPr/>
            <p:nvPr/>
          </p:nvSpPr>
          <p:spPr>
            <a:xfrm>
              <a:off x="1425701" y="2039873"/>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solidFill>
              <a:srgbClr val="D9D9D9"/>
            </a:solidFill>
          </p:spPr>
          <p:txBody>
            <a:bodyPr wrap="square" lIns="0" tIns="0" rIns="0" bIns="0" rtlCol="0"/>
            <a:lstStyle/>
            <a:p>
              <a:endParaRPr>
                <a:solidFill>
                  <a:prstClr val="black"/>
                </a:solidFill>
              </a:endParaRPr>
            </a:p>
          </p:txBody>
        </p:sp>
        <p:sp>
          <p:nvSpPr>
            <p:cNvPr id="97" name="object 41">
              <a:extLst>
                <a:ext uri="{FF2B5EF4-FFF2-40B4-BE49-F238E27FC236}">
                  <a16:creationId xmlns:a16="http://schemas.microsoft.com/office/drawing/2014/main" id="{C457E3CF-BDAD-494A-84A8-5F72B4D5D535}"/>
                </a:ext>
              </a:extLst>
            </p:cNvPr>
            <p:cNvSpPr/>
            <p:nvPr/>
          </p:nvSpPr>
          <p:spPr>
            <a:xfrm>
              <a:off x="1425701" y="2039873"/>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98" name="object 42">
              <a:extLst>
                <a:ext uri="{FF2B5EF4-FFF2-40B4-BE49-F238E27FC236}">
                  <a16:creationId xmlns:a16="http://schemas.microsoft.com/office/drawing/2014/main" id="{926E251A-AFC1-4F77-9E96-BA8E766DBCFE}"/>
                </a:ext>
              </a:extLst>
            </p:cNvPr>
            <p:cNvSpPr/>
            <p:nvPr/>
          </p:nvSpPr>
          <p:spPr>
            <a:xfrm>
              <a:off x="726186"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99" name="object 43">
              <a:extLst>
                <a:ext uri="{FF2B5EF4-FFF2-40B4-BE49-F238E27FC236}">
                  <a16:creationId xmlns:a16="http://schemas.microsoft.com/office/drawing/2014/main" id="{3A74E72B-2CAB-40BC-9AC1-C675577DF803}"/>
                </a:ext>
              </a:extLst>
            </p:cNvPr>
            <p:cNvSpPr/>
            <p:nvPr/>
          </p:nvSpPr>
          <p:spPr>
            <a:xfrm>
              <a:off x="726186"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00" name="object 44">
              <a:extLst>
                <a:ext uri="{FF2B5EF4-FFF2-40B4-BE49-F238E27FC236}">
                  <a16:creationId xmlns:a16="http://schemas.microsoft.com/office/drawing/2014/main" id="{47A89D37-7DAF-4597-BAAE-863206B6FC2D}"/>
                </a:ext>
              </a:extLst>
            </p:cNvPr>
            <p:cNvSpPr/>
            <p:nvPr/>
          </p:nvSpPr>
          <p:spPr>
            <a:xfrm>
              <a:off x="992123" y="2267711"/>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solidFill>
              <a:srgbClr val="636363"/>
            </a:solidFill>
          </p:spPr>
          <p:txBody>
            <a:bodyPr wrap="square" lIns="0" tIns="0" rIns="0" bIns="0" rtlCol="0"/>
            <a:lstStyle/>
            <a:p>
              <a:endParaRPr>
                <a:solidFill>
                  <a:prstClr val="black"/>
                </a:solidFill>
              </a:endParaRPr>
            </a:p>
          </p:txBody>
        </p:sp>
        <p:sp>
          <p:nvSpPr>
            <p:cNvPr id="101" name="object 45">
              <a:extLst>
                <a:ext uri="{FF2B5EF4-FFF2-40B4-BE49-F238E27FC236}">
                  <a16:creationId xmlns:a16="http://schemas.microsoft.com/office/drawing/2014/main" id="{72488A6A-D03F-4BCF-9FED-F9B595A6C831}"/>
                </a:ext>
              </a:extLst>
            </p:cNvPr>
            <p:cNvSpPr/>
            <p:nvPr/>
          </p:nvSpPr>
          <p:spPr>
            <a:xfrm>
              <a:off x="2123694"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02" name="object 46">
              <a:extLst>
                <a:ext uri="{FF2B5EF4-FFF2-40B4-BE49-F238E27FC236}">
                  <a16:creationId xmlns:a16="http://schemas.microsoft.com/office/drawing/2014/main" id="{674BC146-B25A-4239-823F-0007FE20F3DF}"/>
                </a:ext>
              </a:extLst>
            </p:cNvPr>
            <p:cNvSpPr/>
            <p:nvPr/>
          </p:nvSpPr>
          <p:spPr>
            <a:xfrm>
              <a:off x="2123694"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03" name="object 47">
              <a:extLst>
                <a:ext uri="{FF2B5EF4-FFF2-40B4-BE49-F238E27FC236}">
                  <a16:creationId xmlns:a16="http://schemas.microsoft.com/office/drawing/2014/main" id="{65A60FF4-F273-4157-BD53-794D3A7A05C8}"/>
                </a:ext>
              </a:extLst>
            </p:cNvPr>
            <p:cNvSpPr/>
            <p:nvPr/>
          </p:nvSpPr>
          <p:spPr>
            <a:xfrm>
              <a:off x="1723390" y="2266187"/>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solidFill>
              <a:srgbClr val="636363"/>
            </a:solidFill>
          </p:spPr>
          <p:txBody>
            <a:bodyPr wrap="square" lIns="0" tIns="0" rIns="0" bIns="0" rtlCol="0"/>
            <a:lstStyle/>
            <a:p>
              <a:endParaRPr>
                <a:solidFill>
                  <a:prstClr val="black"/>
                </a:solidFill>
              </a:endParaRPr>
            </a:p>
          </p:txBody>
        </p:sp>
        <p:sp>
          <p:nvSpPr>
            <p:cNvPr id="104" name="object 48">
              <a:extLst>
                <a:ext uri="{FF2B5EF4-FFF2-40B4-BE49-F238E27FC236}">
                  <a16:creationId xmlns:a16="http://schemas.microsoft.com/office/drawing/2014/main" id="{50C93452-B72A-487B-B704-87E54BB4A971}"/>
                </a:ext>
              </a:extLst>
            </p:cNvPr>
            <p:cNvSpPr/>
            <p:nvPr/>
          </p:nvSpPr>
          <p:spPr>
            <a:xfrm>
              <a:off x="3771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05" name="object 49">
              <a:extLst>
                <a:ext uri="{FF2B5EF4-FFF2-40B4-BE49-F238E27FC236}">
                  <a16:creationId xmlns:a16="http://schemas.microsoft.com/office/drawing/2014/main" id="{F6872263-9299-4FF3-AB31-E5DFCFCD3D97}"/>
                </a:ext>
              </a:extLst>
            </p:cNvPr>
            <p:cNvSpPr/>
            <p:nvPr/>
          </p:nvSpPr>
          <p:spPr>
            <a:xfrm>
              <a:off x="3771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06" name="object 50">
              <a:extLst>
                <a:ext uri="{FF2B5EF4-FFF2-40B4-BE49-F238E27FC236}">
                  <a16:creationId xmlns:a16="http://schemas.microsoft.com/office/drawing/2014/main" id="{BF9F9590-FA80-4493-9770-B722DD5DBB99}"/>
                </a:ext>
              </a:extLst>
            </p:cNvPr>
            <p:cNvSpPr/>
            <p:nvPr/>
          </p:nvSpPr>
          <p:spPr>
            <a:xfrm>
              <a:off x="1075181"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07" name="object 51">
              <a:extLst>
                <a:ext uri="{FF2B5EF4-FFF2-40B4-BE49-F238E27FC236}">
                  <a16:creationId xmlns:a16="http://schemas.microsoft.com/office/drawing/2014/main" id="{8D92FE9E-2A26-480B-A0E4-4DA9D0446B73}"/>
                </a:ext>
              </a:extLst>
            </p:cNvPr>
            <p:cNvSpPr/>
            <p:nvPr/>
          </p:nvSpPr>
          <p:spPr>
            <a:xfrm>
              <a:off x="1075181"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08" name="object 52">
              <a:extLst>
                <a:ext uri="{FF2B5EF4-FFF2-40B4-BE49-F238E27FC236}">
                  <a16:creationId xmlns:a16="http://schemas.microsoft.com/office/drawing/2014/main" id="{8B8C66DF-4A7B-4807-868E-1D66F4ECB6EA}"/>
                </a:ext>
              </a:extLst>
            </p:cNvPr>
            <p:cNvSpPr/>
            <p:nvPr/>
          </p:nvSpPr>
          <p:spPr>
            <a:xfrm>
              <a:off x="643128"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sp>
          <p:nvSpPr>
            <p:cNvPr id="109" name="object 53">
              <a:extLst>
                <a:ext uri="{FF2B5EF4-FFF2-40B4-BE49-F238E27FC236}">
                  <a16:creationId xmlns:a16="http://schemas.microsoft.com/office/drawing/2014/main" id="{A70C620D-1006-4365-A885-FD236EC5C4FA}"/>
                </a:ext>
              </a:extLst>
            </p:cNvPr>
            <p:cNvSpPr/>
            <p:nvPr/>
          </p:nvSpPr>
          <p:spPr>
            <a:xfrm>
              <a:off x="1774698"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10" name="object 54">
              <a:extLst>
                <a:ext uri="{FF2B5EF4-FFF2-40B4-BE49-F238E27FC236}">
                  <a16:creationId xmlns:a16="http://schemas.microsoft.com/office/drawing/2014/main" id="{A500E68E-AEB3-46C2-B486-21FE695D8709}"/>
                </a:ext>
              </a:extLst>
            </p:cNvPr>
            <p:cNvSpPr/>
            <p:nvPr/>
          </p:nvSpPr>
          <p:spPr>
            <a:xfrm>
              <a:off x="1774698"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11" name="object 55">
              <a:extLst>
                <a:ext uri="{FF2B5EF4-FFF2-40B4-BE49-F238E27FC236}">
                  <a16:creationId xmlns:a16="http://schemas.microsoft.com/office/drawing/2014/main" id="{05CE712B-4FCB-4134-903A-5582CD02AFCF}"/>
                </a:ext>
              </a:extLst>
            </p:cNvPr>
            <p:cNvSpPr/>
            <p:nvPr/>
          </p:nvSpPr>
          <p:spPr>
            <a:xfrm>
              <a:off x="2040636"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grpSp>
      <p:sp>
        <p:nvSpPr>
          <p:cNvPr id="112" name="object 56">
            <a:extLst>
              <a:ext uri="{FF2B5EF4-FFF2-40B4-BE49-F238E27FC236}">
                <a16:creationId xmlns:a16="http://schemas.microsoft.com/office/drawing/2014/main" id="{47A4B5ED-E3FF-49A5-88BF-DD109CC4309F}"/>
              </a:ext>
            </a:extLst>
          </p:cNvPr>
          <p:cNvSpPr txBox="1"/>
          <p:nvPr/>
        </p:nvSpPr>
        <p:spPr>
          <a:xfrm>
            <a:off x="4252596" y="4019983"/>
            <a:ext cx="1049655" cy="269304"/>
          </a:xfrm>
          <a:prstGeom prst="rect">
            <a:avLst/>
          </a:prstGeom>
        </p:spPr>
        <p:txBody>
          <a:bodyPr vert="horz" wrap="square" lIns="0" tIns="0" rIns="0" bIns="0" rtlCol="0">
            <a:spAutoFit/>
          </a:bodyPr>
          <a:lstStyle/>
          <a:p>
            <a:pPr marL="12700">
              <a:lnSpc>
                <a:spcPts val="2110"/>
              </a:lnSpc>
            </a:pPr>
            <a:r>
              <a:rPr sz="1800" b="1" i="1" spc="-55" dirty="0">
                <a:solidFill>
                  <a:srgbClr val="585858"/>
                </a:solidFill>
                <a:latin typeface="Cambria"/>
                <a:cs typeface="Cambria"/>
              </a:rPr>
              <a:t>Ke</a:t>
            </a:r>
            <a:r>
              <a:rPr sz="1800" b="1" i="1" spc="-40" dirty="0">
                <a:solidFill>
                  <a:srgbClr val="585858"/>
                </a:solidFill>
                <a:latin typeface="Cambria"/>
                <a:cs typeface="Cambria"/>
              </a:rPr>
              <a:t>y</a:t>
            </a:r>
            <a:r>
              <a:rPr sz="1800" b="1" i="1" spc="-175" dirty="0">
                <a:solidFill>
                  <a:srgbClr val="585858"/>
                </a:solidFill>
                <a:latin typeface="Cambria"/>
                <a:cs typeface="Cambria"/>
              </a:rPr>
              <a:t>+Values</a:t>
            </a:r>
            <a:endParaRPr sz="1800">
              <a:solidFill>
                <a:prstClr val="black"/>
              </a:solidFill>
              <a:latin typeface="Cambria"/>
              <a:cs typeface="Cambria"/>
            </a:endParaRPr>
          </a:p>
        </p:txBody>
      </p:sp>
      <p:sp>
        <p:nvSpPr>
          <p:cNvPr id="113" name="object 57">
            <a:extLst>
              <a:ext uri="{FF2B5EF4-FFF2-40B4-BE49-F238E27FC236}">
                <a16:creationId xmlns:a16="http://schemas.microsoft.com/office/drawing/2014/main" id="{639B235A-8AD3-4E1F-914F-E7452AE48E57}"/>
              </a:ext>
            </a:extLst>
          </p:cNvPr>
          <p:cNvSpPr txBox="1"/>
          <p:nvPr/>
        </p:nvSpPr>
        <p:spPr>
          <a:xfrm>
            <a:off x="7839456" y="4344500"/>
            <a:ext cx="281940" cy="621030"/>
          </a:xfrm>
          <a:prstGeom prst="rect">
            <a:avLst/>
          </a:prstGeom>
        </p:spPr>
        <p:txBody>
          <a:bodyPr vert="horz" wrap="square" lIns="0" tIns="0" rIns="0" bIns="0" rtlCol="0">
            <a:spAutoFit/>
          </a:bodyPr>
          <a:lstStyle/>
          <a:p>
            <a:pPr marL="12700">
              <a:lnSpc>
                <a:spcPts val="2310"/>
              </a:lnSpc>
            </a:pPr>
            <a:r>
              <a:rPr sz="2100" i="1" spc="-165" dirty="0">
                <a:solidFill>
                  <a:srgbClr val="585858"/>
                </a:solidFill>
                <a:latin typeface="Trebuchet MS"/>
                <a:cs typeface="Trebuchet MS"/>
              </a:rPr>
              <a:t>V4</a:t>
            </a:r>
            <a:endParaRPr sz="2100">
              <a:solidFill>
                <a:prstClr val="black"/>
              </a:solidFill>
              <a:latin typeface="Trebuchet MS"/>
              <a:cs typeface="Trebuchet MS"/>
            </a:endParaRPr>
          </a:p>
          <a:p>
            <a:pPr marL="12700">
              <a:lnSpc>
                <a:spcPts val="2495"/>
              </a:lnSpc>
            </a:pPr>
            <a:r>
              <a:rPr sz="2100" i="1" spc="-165" dirty="0">
                <a:solidFill>
                  <a:srgbClr val="585858"/>
                </a:solidFill>
                <a:latin typeface="Trebuchet MS"/>
                <a:cs typeface="Trebuchet MS"/>
              </a:rPr>
              <a:t>V3</a:t>
            </a:r>
            <a:endParaRPr sz="2100">
              <a:solidFill>
                <a:prstClr val="black"/>
              </a:solidFill>
              <a:latin typeface="Trebuchet MS"/>
              <a:cs typeface="Trebuchet MS"/>
            </a:endParaRPr>
          </a:p>
        </p:txBody>
      </p:sp>
      <p:sp>
        <p:nvSpPr>
          <p:cNvPr id="114" name="object 58">
            <a:extLst>
              <a:ext uri="{FF2B5EF4-FFF2-40B4-BE49-F238E27FC236}">
                <a16:creationId xmlns:a16="http://schemas.microsoft.com/office/drawing/2014/main" id="{13C82C8C-9A74-4FAA-9A92-A513416CAE98}"/>
              </a:ext>
            </a:extLst>
          </p:cNvPr>
          <p:cNvSpPr txBox="1"/>
          <p:nvPr/>
        </p:nvSpPr>
        <p:spPr>
          <a:xfrm>
            <a:off x="6226428" y="4356325"/>
            <a:ext cx="1169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Prash</a:t>
            </a:r>
            <a:r>
              <a:rPr sz="2000" spc="-15" dirty="0">
                <a:solidFill>
                  <a:srgbClr val="585858"/>
                </a:solidFill>
                <a:latin typeface="SimSun"/>
                <a:cs typeface="SimSun"/>
              </a:rPr>
              <a:t>a</a:t>
            </a:r>
            <a:r>
              <a:rPr sz="2000" dirty="0">
                <a:solidFill>
                  <a:srgbClr val="585858"/>
                </a:solidFill>
                <a:latin typeface="SimSun"/>
                <a:cs typeface="SimSun"/>
              </a:rPr>
              <a:t>nth</a:t>
            </a:r>
            <a:endParaRPr sz="2000">
              <a:solidFill>
                <a:prstClr val="black"/>
              </a:solidFill>
              <a:latin typeface="SimSun"/>
              <a:cs typeface="SimSun"/>
            </a:endParaRPr>
          </a:p>
        </p:txBody>
      </p:sp>
      <p:sp>
        <p:nvSpPr>
          <p:cNvPr id="115" name="object 59">
            <a:extLst>
              <a:ext uri="{FF2B5EF4-FFF2-40B4-BE49-F238E27FC236}">
                <a16:creationId xmlns:a16="http://schemas.microsoft.com/office/drawing/2014/main" id="{DCF4108E-850C-4646-8CA6-09F16BB69BE8}"/>
              </a:ext>
            </a:extLst>
          </p:cNvPr>
          <p:cNvSpPr txBox="1"/>
          <p:nvPr/>
        </p:nvSpPr>
        <p:spPr>
          <a:xfrm>
            <a:off x="4305047" y="4658140"/>
            <a:ext cx="978535" cy="294953"/>
          </a:xfrm>
          <a:prstGeom prst="rect">
            <a:avLst/>
          </a:prstGeom>
        </p:spPr>
        <p:txBody>
          <a:bodyPr vert="horz" wrap="square" lIns="0" tIns="0" rIns="0" bIns="0" rtlCol="0">
            <a:spAutoFit/>
          </a:bodyPr>
          <a:lstStyle/>
          <a:p>
            <a:pPr marL="12700">
              <a:lnSpc>
                <a:spcPts val="2335"/>
              </a:lnSpc>
              <a:tabLst>
                <a:tab pos="709295" algn="l"/>
              </a:tabLst>
            </a:pPr>
            <a:r>
              <a:rPr sz="2000" dirty="0">
                <a:solidFill>
                  <a:srgbClr val="585858"/>
                </a:solidFill>
                <a:latin typeface="SimSun"/>
                <a:cs typeface="SimSun"/>
              </a:rPr>
              <a:t>Lin	</a:t>
            </a:r>
            <a:r>
              <a:rPr sz="2100" i="1" spc="-165" dirty="0">
                <a:solidFill>
                  <a:srgbClr val="585858"/>
                </a:solidFill>
                <a:latin typeface="Trebuchet MS"/>
                <a:cs typeface="Trebuchet MS"/>
              </a:rPr>
              <a:t>V2</a:t>
            </a:r>
            <a:endParaRPr sz="2100">
              <a:solidFill>
                <a:prstClr val="black"/>
              </a:solidFill>
              <a:latin typeface="Trebuchet MS"/>
              <a:cs typeface="Trebuchet MS"/>
            </a:endParaRPr>
          </a:p>
        </p:txBody>
      </p:sp>
      <p:sp>
        <p:nvSpPr>
          <p:cNvPr id="116" name="object 60">
            <a:extLst>
              <a:ext uri="{FF2B5EF4-FFF2-40B4-BE49-F238E27FC236}">
                <a16:creationId xmlns:a16="http://schemas.microsoft.com/office/drawing/2014/main" id="{13AB68D3-C3F9-4A20-A7EB-79D58B76A60B}"/>
              </a:ext>
            </a:extLst>
          </p:cNvPr>
          <p:cNvSpPr txBox="1"/>
          <p:nvPr/>
        </p:nvSpPr>
        <p:spPr>
          <a:xfrm>
            <a:off x="6376415" y="4658140"/>
            <a:ext cx="281940" cy="294953"/>
          </a:xfrm>
          <a:prstGeom prst="rect">
            <a:avLst/>
          </a:prstGeom>
        </p:spPr>
        <p:txBody>
          <a:bodyPr vert="horz" wrap="square" lIns="0" tIns="0" rIns="0" bIns="0" rtlCol="0">
            <a:spAutoFit/>
          </a:bodyPr>
          <a:lstStyle/>
          <a:p>
            <a:pPr marL="12700">
              <a:lnSpc>
                <a:spcPts val="2335"/>
              </a:lnSpc>
            </a:pPr>
            <a:r>
              <a:rPr sz="2100" i="1" spc="-165" dirty="0">
                <a:solidFill>
                  <a:srgbClr val="585858"/>
                </a:solidFill>
                <a:latin typeface="Trebuchet MS"/>
                <a:cs typeface="Trebuchet MS"/>
              </a:rPr>
              <a:t>V1</a:t>
            </a:r>
            <a:endParaRPr sz="2100">
              <a:solidFill>
                <a:prstClr val="black"/>
              </a:solidFill>
              <a:latin typeface="Trebuchet MS"/>
              <a:cs typeface="Trebuchet MS"/>
            </a:endParaRPr>
          </a:p>
        </p:txBody>
      </p:sp>
      <p:sp>
        <p:nvSpPr>
          <p:cNvPr id="117" name="object 61">
            <a:extLst>
              <a:ext uri="{FF2B5EF4-FFF2-40B4-BE49-F238E27FC236}">
                <a16:creationId xmlns:a16="http://schemas.microsoft.com/office/drawing/2014/main" id="{A4B02029-F863-447D-8873-3E7C87F088D1}"/>
              </a:ext>
            </a:extLst>
          </p:cNvPr>
          <p:cNvSpPr txBox="1"/>
          <p:nvPr/>
        </p:nvSpPr>
        <p:spPr>
          <a:xfrm>
            <a:off x="5497321" y="4669964"/>
            <a:ext cx="534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Andy</a:t>
            </a:r>
            <a:endParaRPr sz="2000">
              <a:solidFill>
                <a:prstClr val="black"/>
              </a:solidFill>
              <a:latin typeface="SimSun"/>
              <a:cs typeface="SimSun"/>
            </a:endParaRPr>
          </a:p>
        </p:txBody>
      </p:sp>
      <p:sp>
        <p:nvSpPr>
          <p:cNvPr id="118" name="object 62">
            <a:extLst>
              <a:ext uri="{FF2B5EF4-FFF2-40B4-BE49-F238E27FC236}">
                <a16:creationId xmlns:a16="http://schemas.microsoft.com/office/drawing/2014/main" id="{919B8146-05C6-4128-832C-77BB3ACA4F8F}"/>
              </a:ext>
            </a:extLst>
          </p:cNvPr>
          <p:cNvSpPr txBox="1"/>
          <p:nvPr/>
        </p:nvSpPr>
        <p:spPr>
          <a:xfrm>
            <a:off x="6869938" y="4669964"/>
            <a:ext cx="661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Obama</a:t>
            </a:r>
            <a:endParaRPr sz="2000">
              <a:solidFill>
                <a:prstClr val="black"/>
              </a:solidFill>
              <a:latin typeface="SimSun"/>
              <a:cs typeface="SimSun"/>
            </a:endParaRPr>
          </a:p>
        </p:txBody>
      </p:sp>
      <p:sp>
        <p:nvSpPr>
          <p:cNvPr id="119" name="object 63">
            <a:extLst>
              <a:ext uri="{FF2B5EF4-FFF2-40B4-BE49-F238E27FC236}">
                <a16:creationId xmlns:a16="http://schemas.microsoft.com/office/drawing/2014/main" id="{8158109F-048C-446B-AC13-B2EFD07DA0EB}"/>
              </a:ext>
            </a:extLst>
          </p:cNvPr>
          <p:cNvSpPr txBox="1"/>
          <p:nvPr/>
        </p:nvSpPr>
        <p:spPr>
          <a:xfrm>
            <a:off x="204019" y="6528593"/>
            <a:ext cx="815340" cy="126958"/>
          </a:xfrm>
          <a:prstGeom prst="rect">
            <a:avLst/>
          </a:prstGeom>
        </p:spPr>
        <p:txBody>
          <a:bodyPr vert="horz" wrap="square" lIns="0" tIns="19050" rIns="0" bIns="0" rtlCol="0">
            <a:spAutoFit/>
          </a:bodyPr>
          <a:lstStyle/>
          <a:p>
            <a:pPr marL="12700">
              <a:spcBef>
                <a:spcPts val="150"/>
              </a:spcBef>
            </a:pPr>
            <a:r>
              <a:rPr sz="700" b="1" spc="-85" dirty="0">
                <a:solidFill>
                  <a:srgbClr val="7E7E7E"/>
                </a:solidFill>
                <a:latin typeface="Times New Roman"/>
                <a:cs typeface="Times New Roman"/>
                <a:hlinkClick r:id="rId4"/>
              </a:rPr>
              <a:t>1</a:t>
            </a:r>
            <a:r>
              <a:rPr sz="700" b="1" spc="-90" dirty="0">
                <a:solidFill>
                  <a:srgbClr val="7E7E7E"/>
                </a:solidFill>
                <a:latin typeface="Times New Roman"/>
                <a:cs typeface="Times New Roman"/>
                <a:hlinkClick r:id="rId4"/>
              </a:rPr>
              <a:t>5</a:t>
            </a:r>
            <a:r>
              <a:rPr sz="700" b="1" spc="-20" dirty="0">
                <a:solidFill>
                  <a:srgbClr val="7E7E7E"/>
                </a:solidFill>
                <a:latin typeface="Times New Roman"/>
                <a:cs typeface="Times New Roman"/>
                <a:hlinkClick r:id="rId4"/>
              </a:rPr>
              <a:t>-</a:t>
            </a:r>
            <a:r>
              <a:rPr sz="700" b="1" spc="-25" dirty="0">
                <a:solidFill>
                  <a:srgbClr val="7E7E7E"/>
                </a:solidFill>
                <a:latin typeface="Times New Roman"/>
                <a:cs typeface="Times New Roman"/>
                <a:hlinkClick r:id="rId4"/>
              </a:rPr>
              <a:t>4</a:t>
            </a:r>
            <a:r>
              <a:rPr sz="700" b="1" spc="-20" dirty="0">
                <a:solidFill>
                  <a:srgbClr val="7E7E7E"/>
                </a:solidFill>
                <a:latin typeface="Times New Roman"/>
                <a:cs typeface="Times New Roman"/>
                <a:hlinkClick r:id="rId4"/>
              </a:rPr>
              <a:t>4</a:t>
            </a:r>
            <a:r>
              <a:rPr sz="700" b="1" spc="-55" dirty="0">
                <a:solidFill>
                  <a:srgbClr val="7E7E7E"/>
                </a:solidFill>
                <a:latin typeface="Times New Roman"/>
                <a:cs typeface="Times New Roman"/>
                <a:hlinkClick r:id="rId4"/>
              </a:rPr>
              <a:t>5</a:t>
            </a:r>
            <a:r>
              <a:rPr sz="700" b="1" spc="-5" dirty="0">
                <a:solidFill>
                  <a:srgbClr val="7E7E7E"/>
                </a:solidFill>
                <a:latin typeface="Times New Roman"/>
                <a:cs typeface="Times New Roman"/>
                <a:hlinkClick r:id="rId4"/>
              </a:rPr>
              <a:t>/645</a:t>
            </a:r>
            <a:r>
              <a:rPr sz="700" b="1" dirty="0">
                <a:solidFill>
                  <a:srgbClr val="7E7E7E"/>
                </a:solidFill>
                <a:latin typeface="Times New Roman"/>
                <a:cs typeface="Times New Roman"/>
                <a:hlinkClick r:id="rId4"/>
              </a:rPr>
              <a:t> </a:t>
            </a:r>
            <a:r>
              <a:rPr sz="700" b="1" spc="-20" dirty="0">
                <a:solidFill>
                  <a:srgbClr val="7E7E7E"/>
                </a:solidFill>
                <a:latin typeface="Times New Roman"/>
                <a:cs typeface="Times New Roman"/>
                <a:hlinkClick r:id="rId4"/>
              </a:rPr>
              <a:t>(</a:t>
            </a:r>
            <a:r>
              <a:rPr sz="700" b="1" spc="-60" dirty="0">
                <a:solidFill>
                  <a:srgbClr val="7E7E7E"/>
                </a:solidFill>
                <a:latin typeface="Times New Roman"/>
                <a:cs typeface="Times New Roman"/>
                <a:hlinkClick r:id="rId4"/>
              </a:rPr>
              <a:t>F</a:t>
            </a:r>
            <a:r>
              <a:rPr sz="700" b="1" spc="-15" dirty="0">
                <a:solidFill>
                  <a:srgbClr val="7E7E7E"/>
                </a:solidFill>
                <a:latin typeface="Times New Roman"/>
                <a:cs typeface="Times New Roman"/>
                <a:hlinkClick r:id="rId4"/>
              </a:rPr>
              <a:t>a</a:t>
            </a:r>
            <a:r>
              <a:rPr sz="700" b="1" spc="25" dirty="0">
                <a:solidFill>
                  <a:srgbClr val="7E7E7E"/>
                </a:solidFill>
                <a:latin typeface="Times New Roman"/>
                <a:cs typeface="Times New Roman"/>
                <a:hlinkClick r:id="rId4"/>
              </a:rPr>
              <a:t>l</a:t>
            </a:r>
            <a:r>
              <a:rPr sz="700" b="1" spc="30" dirty="0">
                <a:solidFill>
                  <a:srgbClr val="7E7E7E"/>
                </a:solidFill>
                <a:latin typeface="Times New Roman"/>
                <a:cs typeface="Times New Roman"/>
                <a:hlinkClick r:id="rId4"/>
              </a:rPr>
              <a:t>l</a:t>
            </a:r>
            <a:r>
              <a:rPr sz="700" b="1" spc="-35" dirty="0">
                <a:solidFill>
                  <a:srgbClr val="7E7E7E"/>
                </a:solidFill>
                <a:latin typeface="Times New Roman"/>
                <a:cs typeface="Times New Roman"/>
                <a:hlinkClick r:id="rId4"/>
              </a:rPr>
              <a:t> </a:t>
            </a:r>
            <a:r>
              <a:rPr sz="700" b="1" spc="-30" dirty="0">
                <a:solidFill>
                  <a:srgbClr val="7E7E7E"/>
                </a:solidFill>
                <a:latin typeface="Times New Roman"/>
                <a:cs typeface="Times New Roman"/>
                <a:hlinkClick r:id="rId4"/>
              </a:rPr>
              <a:t>2</a:t>
            </a:r>
            <a:r>
              <a:rPr sz="700" b="1" spc="-5" dirty="0">
                <a:solidFill>
                  <a:srgbClr val="7E7E7E"/>
                </a:solidFill>
                <a:latin typeface="Times New Roman"/>
                <a:cs typeface="Times New Roman"/>
                <a:hlinkClick r:id="rId4"/>
              </a:rPr>
              <a:t>0</a:t>
            </a:r>
            <a:r>
              <a:rPr sz="700" b="1" spc="-20" dirty="0">
                <a:solidFill>
                  <a:srgbClr val="7E7E7E"/>
                </a:solidFill>
                <a:latin typeface="Times New Roman"/>
                <a:cs typeface="Times New Roman"/>
                <a:hlinkClick r:id="rId4"/>
              </a:rPr>
              <a:t>20)</a:t>
            </a:r>
            <a:endParaRPr sz="700" dirty="0">
              <a:solidFill>
                <a:prstClr val="black"/>
              </a:solidFill>
              <a:latin typeface="Times New Roman"/>
              <a:cs typeface="Times New Roman"/>
            </a:endParaRPr>
          </a:p>
        </p:txBody>
      </p:sp>
      <p:sp>
        <p:nvSpPr>
          <p:cNvPr id="121" name="矩形 120">
            <a:extLst>
              <a:ext uri="{FF2B5EF4-FFF2-40B4-BE49-F238E27FC236}">
                <a16:creationId xmlns:a16="http://schemas.microsoft.com/office/drawing/2014/main" id="{096B38DC-E2B2-4401-9D5A-84E89F1BED34}"/>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9698890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98D15F5-76A3-46FE-B328-11B22BD644AA}"/>
              </a:ext>
            </a:extLst>
          </p:cNvPr>
          <p:cNvSpPr>
            <a:spLocks noGrp="1"/>
          </p:cNvSpPr>
          <p:nvPr>
            <p:ph type="title"/>
          </p:nvPr>
        </p:nvSpPr>
        <p:spPr>
          <a:xfrm>
            <a:off x="457200" y="1385888"/>
            <a:ext cx="8229600" cy="558626"/>
          </a:xfrm>
        </p:spPr>
        <p:txBody>
          <a:bodyPr/>
          <a:lstStyle/>
          <a:p>
            <a:r>
              <a:rPr lang="zh-CN" altLang="en-US" dirty="0"/>
              <a:t>结点内搜索</a:t>
            </a:r>
          </a:p>
        </p:txBody>
      </p:sp>
      <p:sp>
        <p:nvSpPr>
          <p:cNvPr id="2" name="内容占位符 1">
            <a:extLst>
              <a:ext uri="{FF2B5EF4-FFF2-40B4-BE49-F238E27FC236}">
                <a16:creationId xmlns:a16="http://schemas.microsoft.com/office/drawing/2014/main" id="{AF653BFB-D57F-4A56-B871-3F5298BDD540}"/>
              </a:ext>
            </a:extLst>
          </p:cNvPr>
          <p:cNvSpPr>
            <a:spLocks noGrp="1"/>
          </p:cNvSpPr>
          <p:nvPr>
            <p:ph idx="1"/>
          </p:nvPr>
        </p:nvSpPr>
        <p:spPr>
          <a:xfrm>
            <a:off x="372533" y="1947538"/>
            <a:ext cx="8229600" cy="3842311"/>
          </a:xfrm>
        </p:spPr>
        <p:txBody>
          <a:bodyPr/>
          <a:lstStyle/>
          <a:p>
            <a:pPr marL="0" indent="0">
              <a:lnSpc>
                <a:spcPct val="150000"/>
              </a:lnSpc>
              <a:buNone/>
            </a:pPr>
            <a:r>
              <a:rPr lang="zh-CN" altLang="en-US" sz="2400" dirty="0">
                <a:latin typeface="+mn-ea"/>
              </a:rPr>
              <a:t>方法</a:t>
            </a:r>
            <a:r>
              <a:rPr lang="en-US" altLang="zh-CN" sz="2400" dirty="0">
                <a:latin typeface="+mn-ea"/>
              </a:rPr>
              <a:t>1</a:t>
            </a:r>
            <a:r>
              <a:rPr lang="zh-CN" altLang="en-US" sz="2400" dirty="0">
                <a:latin typeface="+mn-ea"/>
              </a:rPr>
              <a:t>：线性</a:t>
            </a:r>
            <a:endParaRPr lang="en-US" altLang="zh-CN" sz="2400" dirty="0">
              <a:latin typeface="+mn-ea"/>
            </a:endParaRPr>
          </a:p>
          <a:p>
            <a:pPr lvl="1">
              <a:lnSpc>
                <a:spcPct val="150000"/>
              </a:lnSpc>
              <a:buFont typeface="Wingdings" panose="05000000000000000000" pitchFamily="2" charset="2"/>
              <a:buChar char="Ø"/>
            </a:pPr>
            <a:r>
              <a:rPr lang="zh-CN" altLang="en-US" sz="2400" dirty="0">
                <a:latin typeface="+mn-ea"/>
              </a:rPr>
              <a:t>从头到尾扫描节点键。</a:t>
            </a:r>
            <a:endParaRPr lang="en-US" altLang="zh-CN" sz="2400" dirty="0">
              <a:latin typeface="+mn-ea"/>
            </a:endParaRPr>
          </a:p>
          <a:p>
            <a:pPr marL="0" indent="0">
              <a:lnSpc>
                <a:spcPct val="150000"/>
              </a:lnSpc>
              <a:buNone/>
            </a:pPr>
            <a:r>
              <a:rPr lang="zh-CN" altLang="en-US" sz="2400" dirty="0">
                <a:latin typeface="+mn-ea"/>
              </a:rPr>
              <a:t>方法</a:t>
            </a:r>
            <a:r>
              <a:rPr lang="en-US" altLang="zh-CN" sz="2400" dirty="0">
                <a:latin typeface="+mn-ea"/>
              </a:rPr>
              <a:t>2</a:t>
            </a:r>
            <a:r>
              <a:rPr lang="zh-CN" altLang="en-US" sz="2400" dirty="0">
                <a:latin typeface="+mn-ea"/>
              </a:rPr>
              <a:t>：二分</a:t>
            </a:r>
            <a:endParaRPr lang="en-US" altLang="zh-CN" sz="2400" dirty="0">
              <a:latin typeface="+mn-ea"/>
            </a:endParaRPr>
          </a:p>
          <a:p>
            <a:pPr lvl="1">
              <a:lnSpc>
                <a:spcPct val="150000"/>
              </a:lnSpc>
              <a:buFont typeface="Wingdings" panose="05000000000000000000" pitchFamily="2" charset="2"/>
              <a:buChar char="Ø"/>
            </a:pPr>
            <a:r>
              <a:rPr lang="zh-CN" altLang="en-US" sz="2400" dirty="0">
                <a:latin typeface="+mn-ea"/>
              </a:rPr>
              <a:t>跳转到中间键，根据比较向左</a:t>
            </a:r>
            <a:r>
              <a:rPr lang="en-US" altLang="zh-CN" sz="2400" dirty="0">
                <a:latin typeface="+mn-ea"/>
              </a:rPr>
              <a:t>/</a:t>
            </a:r>
            <a:r>
              <a:rPr lang="zh-CN" altLang="en-US" sz="2400" dirty="0">
                <a:latin typeface="+mn-ea"/>
              </a:rPr>
              <a:t>向右跳转。</a:t>
            </a:r>
            <a:endParaRPr lang="en-US" altLang="zh-CN" sz="2400" dirty="0">
              <a:latin typeface="+mn-ea"/>
            </a:endParaRPr>
          </a:p>
          <a:p>
            <a:pPr marL="0" indent="0">
              <a:lnSpc>
                <a:spcPct val="150000"/>
              </a:lnSpc>
              <a:buNone/>
            </a:pPr>
            <a:r>
              <a:rPr lang="zh-CN" altLang="en-US" sz="2400" dirty="0">
                <a:latin typeface="+mn-ea"/>
              </a:rPr>
              <a:t>方法</a:t>
            </a:r>
            <a:r>
              <a:rPr lang="en-US" altLang="zh-CN" sz="2400" dirty="0">
                <a:latin typeface="+mn-ea"/>
              </a:rPr>
              <a:t>3</a:t>
            </a:r>
            <a:r>
              <a:rPr lang="zh-CN" altLang="en-US" sz="2400" dirty="0">
                <a:latin typeface="+mn-ea"/>
              </a:rPr>
              <a:t>：插值</a:t>
            </a:r>
            <a:endParaRPr lang="en-US" altLang="zh-CN" sz="2400" dirty="0">
              <a:latin typeface="+mn-ea"/>
            </a:endParaRPr>
          </a:p>
          <a:p>
            <a:pPr lvl="1">
              <a:lnSpc>
                <a:spcPct val="150000"/>
              </a:lnSpc>
              <a:buFont typeface="Wingdings" panose="05000000000000000000" pitchFamily="2" charset="2"/>
              <a:buChar char="Ø"/>
            </a:pPr>
            <a:r>
              <a:rPr lang="zh-CN" altLang="en-US" sz="2400" dirty="0">
                <a:latin typeface="+mn-ea"/>
              </a:rPr>
              <a:t>基于</a:t>
            </a:r>
            <a:r>
              <a:rPr lang="zh-CN" altLang="en-US" sz="2400" dirty="0">
                <a:solidFill>
                  <a:srgbClr val="FF0000"/>
                </a:solidFill>
                <a:latin typeface="+mn-ea"/>
              </a:rPr>
              <a:t>已知键分布</a:t>
            </a:r>
            <a:r>
              <a:rPr lang="zh-CN" altLang="en-US" sz="2400" dirty="0">
                <a:latin typeface="+mn-ea"/>
              </a:rPr>
              <a:t>，推导所需键的大致位置。</a:t>
            </a:r>
          </a:p>
        </p:txBody>
      </p:sp>
      <p:sp>
        <p:nvSpPr>
          <p:cNvPr id="5" name="灯片编号占位符 4">
            <a:extLst>
              <a:ext uri="{FF2B5EF4-FFF2-40B4-BE49-F238E27FC236}">
                <a16:creationId xmlns:a16="http://schemas.microsoft.com/office/drawing/2014/main" id="{38715B0F-7BCA-4CBB-8EA3-D25B8F0CD07C}"/>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74</a:t>
            </a:fld>
            <a:endParaRPr lang="zh-CN" altLang="en-US">
              <a:solidFill>
                <a:srgbClr val="04617B">
                  <a:shade val="90000"/>
                </a:srgbClr>
              </a:solidFill>
            </a:endParaRPr>
          </a:p>
        </p:txBody>
      </p:sp>
      <p:sp>
        <p:nvSpPr>
          <p:cNvPr id="6" name="object 7">
            <a:extLst>
              <a:ext uri="{FF2B5EF4-FFF2-40B4-BE49-F238E27FC236}">
                <a16:creationId xmlns:a16="http://schemas.microsoft.com/office/drawing/2014/main" id="{DE6B3D9D-2047-48A7-BC32-A172ADA30F01}"/>
              </a:ext>
            </a:extLst>
          </p:cNvPr>
          <p:cNvSpPr/>
          <p:nvPr/>
        </p:nvSpPr>
        <p:spPr>
          <a:xfrm>
            <a:off x="6799326" y="2512567"/>
            <a:ext cx="457200" cy="411480"/>
          </a:xfrm>
          <a:custGeom>
            <a:avLst/>
            <a:gdLst/>
            <a:ahLst/>
            <a:cxnLst/>
            <a:rect l="l" t="t" r="r" b="b"/>
            <a:pathLst>
              <a:path w="457200" h="411480">
                <a:moveTo>
                  <a:pt x="228600" y="0"/>
                </a:moveTo>
                <a:lnTo>
                  <a:pt x="0" y="205867"/>
                </a:lnTo>
                <a:lnTo>
                  <a:pt x="114300" y="205867"/>
                </a:lnTo>
                <a:lnTo>
                  <a:pt x="114300" y="411480"/>
                </a:lnTo>
                <a:lnTo>
                  <a:pt x="342900" y="411480"/>
                </a:lnTo>
                <a:lnTo>
                  <a:pt x="342900" y="205867"/>
                </a:lnTo>
                <a:lnTo>
                  <a:pt x="457200" y="205867"/>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7" name="object 9">
            <a:extLst>
              <a:ext uri="{FF2B5EF4-FFF2-40B4-BE49-F238E27FC236}">
                <a16:creationId xmlns:a16="http://schemas.microsoft.com/office/drawing/2014/main" id="{D314E5B7-9C7E-4127-8E88-DE413DD85BA4}"/>
              </a:ext>
            </a:extLst>
          </p:cNvPr>
          <p:cNvSpPr txBox="1"/>
          <p:nvPr/>
        </p:nvSpPr>
        <p:spPr>
          <a:xfrm>
            <a:off x="5836920" y="1718690"/>
            <a:ext cx="1393190" cy="391160"/>
          </a:xfrm>
          <a:prstGeom prst="rect">
            <a:avLst/>
          </a:prstGeom>
        </p:spPr>
        <p:txBody>
          <a:bodyPr vert="horz" wrap="square" lIns="0" tIns="12700" rIns="0" bIns="0" rtlCol="0">
            <a:spAutoFit/>
          </a:bodyPr>
          <a:lstStyle/>
          <a:p>
            <a:pPr marL="12700">
              <a:spcBef>
                <a:spcPts val="100"/>
              </a:spcBef>
            </a:pPr>
            <a:r>
              <a:rPr b="1" i="1" spc="-140" dirty="0">
                <a:solidFill>
                  <a:srgbClr val="585858"/>
                </a:solidFill>
                <a:latin typeface="Cambria"/>
                <a:cs typeface="Cambria"/>
              </a:rPr>
              <a:t>Fin</a:t>
            </a:r>
            <a:r>
              <a:rPr b="1" i="1" spc="-165" dirty="0">
                <a:solidFill>
                  <a:srgbClr val="585858"/>
                </a:solidFill>
                <a:latin typeface="Cambria"/>
                <a:cs typeface="Cambria"/>
              </a:rPr>
              <a:t>d</a:t>
            </a:r>
            <a:r>
              <a:rPr b="1" i="1" spc="-75" dirty="0">
                <a:solidFill>
                  <a:srgbClr val="585858"/>
                </a:solidFill>
                <a:latin typeface="Cambria"/>
                <a:cs typeface="Cambria"/>
              </a:rPr>
              <a:t> </a:t>
            </a:r>
            <a:r>
              <a:rPr b="1" i="1" spc="-130" dirty="0">
                <a:solidFill>
                  <a:srgbClr val="585858"/>
                </a:solidFill>
                <a:latin typeface="Cambria"/>
                <a:cs typeface="Cambria"/>
              </a:rPr>
              <a:t>Key=8</a:t>
            </a:r>
            <a:endParaRPr>
              <a:solidFill>
                <a:prstClr val="black"/>
              </a:solidFill>
              <a:latin typeface="Cambria"/>
              <a:cs typeface="Cambria"/>
            </a:endParaRPr>
          </a:p>
        </p:txBody>
      </p:sp>
      <p:graphicFrame>
        <p:nvGraphicFramePr>
          <p:cNvPr id="8" name="object 10">
            <a:extLst>
              <a:ext uri="{FF2B5EF4-FFF2-40B4-BE49-F238E27FC236}">
                <a16:creationId xmlns:a16="http://schemas.microsoft.com/office/drawing/2014/main" id="{3FD5191F-B1BB-4C23-9E91-F6B5D4096FB8}"/>
              </a:ext>
            </a:extLst>
          </p:cNvPr>
          <p:cNvGraphicFramePr>
            <a:graphicFrameLocks noGrp="1"/>
          </p:cNvGraphicFramePr>
          <p:nvPr>
            <p:extLst/>
          </p:nvPr>
        </p:nvGraphicFramePr>
        <p:xfrm>
          <a:off x="4909947" y="2131949"/>
          <a:ext cx="3291833"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59">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gridCol w="365759">
                  <a:extLst>
                    <a:ext uri="{9D8B030D-6E8A-4147-A177-3AD203B41FA5}">
                      <a16:colId xmlns:a16="http://schemas.microsoft.com/office/drawing/2014/main" val="20007"/>
                    </a:ext>
                  </a:extLst>
                </a:gridCol>
                <a:gridCol w="91439">
                  <a:extLst>
                    <a:ext uri="{9D8B030D-6E8A-4147-A177-3AD203B41FA5}">
                      <a16:colId xmlns:a16="http://schemas.microsoft.com/office/drawing/2014/main" val="20008"/>
                    </a:ext>
                  </a:extLst>
                </a:gridCol>
                <a:gridCol w="365760">
                  <a:extLst>
                    <a:ext uri="{9D8B030D-6E8A-4147-A177-3AD203B41FA5}">
                      <a16:colId xmlns:a16="http://schemas.microsoft.com/office/drawing/2014/main" val="20009"/>
                    </a:ext>
                  </a:extLst>
                </a:gridCol>
                <a:gridCol w="91439">
                  <a:extLst>
                    <a:ext uri="{9D8B030D-6E8A-4147-A177-3AD203B41FA5}">
                      <a16:colId xmlns:a16="http://schemas.microsoft.com/office/drawing/2014/main" val="20010"/>
                    </a:ext>
                  </a:extLst>
                </a:gridCol>
                <a:gridCol w="365760">
                  <a:extLst>
                    <a:ext uri="{9D8B030D-6E8A-4147-A177-3AD203B41FA5}">
                      <a16:colId xmlns:a16="http://schemas.microsoft.com/office/drawing/2014/main" val="20011"/>
                    </a:ext>
                  </a:extLst>
                </a:gridCol>
                <a:gridCol w="91439">
                  <a:extLst>
                    <a:ext uri="{9D8B030D-6E8A-4147-A177-3AD203B41FA5}">
                      <a16:colId xmlns:a16="http://schemas.microsoft.com/office/drawing/2014/main" val="20012"/>
                    </a:ext>
                  </a:extLst>
                </a:gridCol>
                <a:gridCol w="365760">
                  <a:extLst>
                    <a:ext uri="{9D8B030D-6E8A-4147-A177-3AD203B41FA5}">
                      <a16:colId xmlns:a16="http://schemas.microsoft.com/office/drawing/2014/main" val="20013"/>
                    </a:ext>
                  </a:extLst>
                </a:gridCol>
                <a:gridCol w="91439">
                  <a:extLst>
                    <a:ext uri="{9D8B030D-6E8A-4147-A177-3AD203B41FA5}">
                      <a16:colId xmlns:a16="http://schemas.microsoft.com/office/drawing/2014/main" val="20014"/>
                    </a:ext>
                  </a:extLst>
                </a:gridCol>
              </a:tblGrid>
              <a:tr h="365760">
                <a:tc>
                  <a:txBody>
                    <a:bodyPr/>
                    <a:lstStyle/>
                    <a:p>
                      <a:pPr>
                        <a:lnSpc>
                          <a:spcPct val="100000"/>
                        </a:lnSpc>
                      </a:pPr>
                      <a:endParaRPr sz="20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a:cs typeface="Arial"/>
                        </a:rPr>
                        <a:t>4</a:t>
                      </a:r>
                      <a:endParaRPr sz="1800">
                        <a:latin typeface="Arial"/>
                        <a:cs typeface="Arial"/>
                      </a:endParaRPr>
                    </a:p>
                  </a:txBody>
                  <a:tcPr marL="0" marR="0" marT="3556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a:cs typeface="Arial"/>
                        </a:rPr>
                        <a:t>5</a:t>
                      </a:r>
                      <a:endParaRPr sz="1800">
                        <a:latin typeface="Arial"/>
                        <a:cs typeface="Arial"/>
                      </a:endParaRPr>
                    </a:p>
                  </a:txBody>
                  <a:tcPr marL="0" marR="0" marT="3556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a:cs typeface="Arial"/>
                        </a:rPr>
                        <a:t>6</a:t>
                      </a:r>
                      <a:endParaRPr sz="1800">
                        <a:latin typeface="Arial"/>
                        <a:cs typeface="Arial"/>
                      </a:endParaRPr>
                    </a:p>
                  </a:txBody>
                  <a:tcPr marL="0" marR="0" marT="3556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a:cs typeface="Arial"/>
                        </a:rPr>
                        <a:t>7</a:t>
                      </a:r>
                      <a:endParaRPr sz="1800">
                        <a:latin typeface="Arial"/>
                        <a:cs typeface="Arial"/>
                      </a:endParaRPr>
                    </a:p>
                  </a:txBody>
                  <a:tcPr marL="0" marR="0" marT="3556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a:cs typeface="Arial"/>
                        </a:rPr>
                        <a:t>8</a:t>
                      </a:r>
                      <a:endParaRPr sz="1800">
                        <a:latin typeface="Arial"/>
                        <a:cs typeface="Arial"/>
                      </a:endParaRPr>
                    </a:p>
                  </a:txBody>
                  <a:tcPr marL="0" marR="0" marT="3556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a:cs typeface="Arial"/>
                        </a:rPr>
                        <a:t>9</a:t>
                      </a:r>
                      <a:endParaRPr sz="1800">
                        <a:latin typeface="Arial"/>
                        <a:cs typeface="Arial"/>
                      </a:endParaRPr>
                    </a:p>
                  </a:txBody>
                  <a:tcPr marL="0" marR="0" marT="3556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69215">
                        <a:lnSpc>
                          <a:spcPct val="100000"/>
                        </a:lnSpc>
                        <a:spcBef>
                          <a:spcPts val="280"/>
                        </a:spcBef>
                      </a:pPr>
                      <a:r>
                        <a:rPr sz="1800" b="1" spc="-105" dirty="0">
                          <a:solidFill>
                            <a:srgbClr val="636363"/>
                          </a:solidFill>
                          <a:latin typeface="Arial"/>
                          <a:cs typeface="Arial"/>
                        </a:rPr>
                        <a:t>10</a:t>
                      </a:r>
                      <a:endParaRPr sz="1800">
                        <a:latin typeface="Arial"/>
                        <a:cs typeface="Arial"/>
                      </a:endParaRPr>
                    </a:p>
                  </a:txBody>
                  <a:tcPr marL="0" marR="0" marT="3556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9" name="object 11">
            <a:extLst>
              <a:ext uri="{FF2B5EF4-FFF2-40B4-BE49-F238E27FC236}">
                <a16:creationId xmlns:a16="http://schemas.microsoft.com/office/drawing/2014/main" id="{1AAA049C-55C6-4BDD-ABF2-64515AF3B1E3}"/>
              </a:ext>
            </a:extLst>
          </p:cNvPr>
          <p:cNvSpPr txBox="1"/>
          <p:nvPr/>
        </p:nvSpPr>
        <p:spPr>
          <a:xfrm>
            <a:off x="54681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a:cs typeface="Arial"/>
              </a:rPr>
              <a:t>5</a:t>
            </a:r>
            <a:endParaRPr sz="1800">
              <a:solidFill>
                <a:prstClr val="black"/>
              </a:solidFill>
              <a:latin typeface="Arial"/>
              <a:cs typeface="Arial"/>
            </a:endParaRPr>
          </a:p>
        </p:txBody>
      </p:sp>
      <p:grpSp>
        <p:nvGrpSpPr>
          <p:cNvPr id="10" name="object 12">
            <a:extLst>
              <a:ext uri="{FF2B5EF4-FFF2-40B4-BE49-F238E27FC236}">
                <a16:creationId xmlns:a16="http://schemas.microsoft.com/office/drawing/2014/main" id="{88D89CF5-5358-4C82-A3DB-C9839D99CDB0}"/>
              </a:ext>
            </a:extLst>
          </p:cNvPr>
          <p:cNvGrpSpPr/>
          <p:nvPr/>
        </p:nvGrpSpPr>
        <p:grpSpPr>
          <a:xfrm>
            <a:off x="5367147" y="3273425"/>
            <a:ext cx="110489" cy="384810"/>
            <a:chOff x="5995796" y="2562225"/>
            <a:chExt cx="110489" cy="384810"/>
          </a:xfrm>
        </p:grpSpPr>
        <p:sp>
          <p:nvSpPr>
            <p:cNvPr id="11" name="object 13">
              <a:extLst>
                <a:ext uri="{FF2B5EF4-FFF2-40B4-BE49-F238E27FC236}">
                  <a16:creationId xmlns:a16="http://schemas.microsoft.com/office/drawing/2014/main" id="{773A3355-404C-4623-B853-F8282D3C62BE}"/>
                </a:ext>
              </a:extLst>
            </p:cNvPr>
            <p:cNvSpPr/>
            <p:nvPr/>
          </p:nvSpPr>
          <p:spPr>
            <a:xfrm>
              <a:off x="6005321" y="2571750"/>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2" name="object 14">
              <a:extLst>
                <a:ext uri="{FF2B5EF4-FFF2-40B4-BE49-F238E27FC236}">
                  <a16:creationId xmlns:a16="http://schemas.microsoft.com/office/drawing/2014/main" id="{6B32FDB6-8988-41DB-9ED3-C8D8A8D8E262}"/>
                </a:ext>
              </a:extLst>
            </p:cNvPr>
            <p:cNvSpPr/>
            <p:nvPr/>
          </p:nvSpPr>
          <p:spPr>
            <a:xfrm>
              <a:off x="6005321" y="2571750"/>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3" name="object 15">
            <a:extLst>
              <a:ext uri="{FF2B5EF4-FFF2-40B4-BE49-F238E27FC236}">
                <a16:creationId xmlns:a16="http://schemas.microsoft.com/office/drawing/2014/main" id="{A0644A9F-2E17-4679-B3AD-02E736A4334D}"/>
              </a:ext>
            </a:extLst>
          </p:cNvPr>
          <p:cNvGrpSpPr/>
          <p:nvPr/>
        </p:nvGrpSpPr>
        <p:grpSpPr>
          <a:xfrm>
            <a:off x="5824347" y="3273425"/>
            <a:ext cx="110489" cy="384810"/>
            <a:chOff x="6452996" y="2562225"/>
            <a:chExt cx="110489" cy="384810"/>
          </a:xfrm>
        </p:grpSpPr>
        <p:sp>
          <p:nvSpPr>
            <p:cNvPr id="14" name="object 16">
              <a:extLst>
                <a:ext uri="{FF2B5EF4-FFF2-40B4-BE49-F238E27FC236}">
                  <a16:creationId xmlns:a16="http://schemas.microsoft.com/office/drawing/2014/main" id="{9DC80DDF-61AB-4569-ABE2-A1E90910CA9F}"/>
                </a:ext>
              </a:extLst>
            </p:cNvPr>
            <p:cNvSpPr/>
            <p:nvPr/>
          </p:nvSpPr>
          <p:spPr>
            <a:xfrm>
              <a:off x="64625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5" name="object 17">
              <a:extLst>
                <a:ext uri="{FF2B5EF4-FFF2-40B4-BE49-F238E27FC236}">
                  <a16:creationId xmlns:a16="http://schemas.microsoft.com/office/drawing/2014/main" id="{5CC26A31-F888-42BD-ADD0-7AE5F96A0D94}"/>
                </a:ext>
              </a:extLst>
            </p:cNvPr>
            <p:cNvSpPr/>
            <p:nvPr/>
          </p:nvSpPr>
          <p:spPr>
            <a:xfrm>
              <a:off x="64625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6" name="object 18">
            <a:extLst>
              <a:ext uri="{FF2B5EF4-FFF2-40B4-BE49-F238E27FC236}">
                <a16:creationId xmlns:a16="http://schemas.microsoft.com/office/drawing/2014/main" id="{2B555AC1-38F5-4C2B-9B7E-D6C0C33AD54D}"/>
              </a:ext>
            </a:extLst>
          </p:cNvPr>
          <p:cNvSpPr txBox="1"/>
          <p:nvPr/>
        </p:nvSpPr>
        <p:spPr>
          <a:xfrm>
            <a:off x="59253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a:cs typeface="Arial"/>
              </a:rPr>
              <a:t>6</a:t>
            </a:r>
            <a:endParaRPr sz="1800">
              <a:solidFill>
                <a:prstClr val="black"/>
              </a:solidFill>
              <a:latin typeface="Arial"/>
              <a:cs typeface="Arial"/>
            </a:endParaRPr>
          </a:p>
        </p:txBody>
      </p:sp>
      <p:grpSp>
        <p:nvGrpSpPr>
          <p:cNvPr id="17" name="object 19">
            <a:extLst>
              <a:ext uri="{FF2B5EF4-FFF2-40B4-BE49-F238E27FC236}">
                <a16:creationId xmlns:a16="http://schemas.microsoft.com/office/drawing/2014/main" id="{38057FCB-6E66-4C84-9AED-7834ACD08AE3}"/>
              </a:ext>
            </a:extLst>
          </p:cNvPr>
          <p:cNvGrpSpPr/>
          <p:nvPr/>
        </p:nvGrpSpPr>
        <p:grpSpPr>
          <a:xfrm>
            <a:off x="6281547" y="3273425"/>
            <a:ext cx="110489" cy="384810"/>
            <a:chOff x="6910196" y="2562225"/>
            <a:chExt cx="110489" cy="384810"/>
          </a:xfrm>
        </p:grpSpPr>
        <p:sp>
          <p:nvSpPr>
            <p:cNvPr id="18" name="object 20">
              <a:extLst>
                <a:ext uri="{FF2B5EF4-FFF2-40B4-BE49-F238E27FC236}">
                  <a16:creationId xmlns:a16="http://schemas.microsoft.com/office/drawing/2014/main" id="{2C7A03E5-F0D3-4441-88D7-AC46AAE2E905}"/>
                </a:ext>
              </a:extLst>
            </p:cNvPr>
            <p:cNvSpPr/>
            <p:nvPr/>
          </p:nvSpPr>
          <p:spPr>
            <a:xfrm>
              <a:off x="69197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9" name="object 21">
              <a:extLst>
                <a:ext uri="{FF2B5EF4-FFF2-40B4-BE49-F238E27FC236}">
                  <a16:creationId xmlns:a16="http://schemas.microsoft.com/office/drawing/2014/main" id="{1654CC4C-EEC5-45A0-AF9C-70DDB80CC19F}"/>
                </a:ext>
              </a:extLst>
            </p:cNvPr>
            <p:cNvSpPr/>
            <p:nvPr/>
          </p:nvSpPr>
          <p:spPr>
            <a:xfrm>
              <a:off x="69197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 name="object 22">
            <a:extLst>
              <a:ext uri="{FF2B5EF4-FFF2-40B4-BE49-F238E27FC236}">
                <a16:creationId xmlns:a16="http://schemas.microsoft.com/office/drawing/2014/main" id="{691349E6-8821-4C44-B03D-D123B8DD800A}"/>
              </a:ext>
            </a:extLst>
          </p:cNvPr>
          <p:cNvSpPr txBox="1"/>
          <p:nvPr/>
        </p:nvSpPr>
        <p:spPr>
          <a:xfrm>
            <a:off x="63825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a:cs typeface="Arial"/>
              </a:rPr>
              <a:t>7</a:t>
            </a:r>
            <a:endParaRPr sz="1800">
              <a:solidFill>
                <a:prstClr val="black"/>
              </a:solidFill>
              <a:latin typeface="Arial"/>
              <a:cs typeface="Arial"/>
            </a:endParaRPr>
          </a:p>
        </p:txBody>
      </p:sp>
      <p:grpSp>
        <p:nvGrpSpPr>
          <p:cNvPr id="21" name="object 23">
            <a:extLst>
              <a:ext uri="{FF2B5EF4-FFF2-40B4-BE49-F238E27FC236}">
                <a16:creationId xmlns:a16="http://schemas.microsoft.com/office/drawing/2014/main" id="{EFBCA6B9-28CE-4CEF-87D0-C97ED96F4790}"/>
              </a:ext>
            </a:extLst>
          </p:cNvPr>
          <p:cNvGrpSpPr/>
          <p:nvPr/>
        </p:nvGrpSpPr>
        <p:grpSpPr>
          <a:xfrm>
            <a:off x="6738747" y="3273425"/>
            <a:ext cx="110489" cy="384810"/>
            <a:chOff x="7367396" y="2562225"/>
            <a:chExt cx="110489" cy="384810"/>
          </a:xfrm>
        </p:grpSpPr>
        <p:sp>
          <p:nvSpPr>
            <p:cNvPr id="22" name="object 24">
              <a:extLst>
                <a:ext uri="{FF2B5EF4-FFF2-40B4-BE49-F238E27FC236}">
                  <a16:creationId xmlns:a16="http://schemas.microsoft.com/office/drawing/2014/main" id="{44F79E82-20DE-4C43-840E-B47242DD4516}"/>
                </a:ext>
              </a:extLst>
            </p:cNvPr>
            <p:cNvSpPr/>
            <p:nvPr/>
          </p:nvSpPr>
          <p:spPr>
            <a:xfrm>
              <a:off x="73769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3" name="object 25">
              <a:extLst>
                <a:ext uri="{FF2B5EF4-FFF2-40B4-BE49-F238E27FC236}">
                  <a16:creationId xmlns:a16="http://schemas.microsoft.com/office/drawing/2014/main" id="{91D2FD82-4E60-44D9-9F70-E93434744567}"/>
                </a:ext>
              </a:extLst>
            </p:cNvPr>
            <p:cNvSpPr/>
            <p:nvPr/>
          </p:nvSpPr>
          <p:spPr>
            <a:xfrm>
              <a:off x="73769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4" name="object 26">
            <a:extLst>
              <a:ext uri="{FF2B5EF4-FFF2-40B4-BE49-F238E27FC236}">
                <a16:creationId xmlns:a16="http://schemas.microsoft.com/office/drawing/2014/main" id="{94F34F7F-CDF5-49B1-8014-3FF89723EE09}"/>
              </a:ext>
            </a:extLst>
          </p:cNvPr>
          <p:cNvSpPr txBox="1"/>
          <p:nvPr/>
        </p:nvSpPr>
        <p:spPr>
          <a:xfrm>
            <a:off x="68397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a:cs typeface="Arial"/>
              </a:rPr>
              <a:t>8</a:t>
            </a:r>
            <a:endParaRPr sz="1800">
              <a:solidFill>
                <a:prstClr val="black"/>
              </a:solidFill>
              <a:latin typeface="Arial"/>
              <a:cs typeface="Arial"/>
            </a:endParaRPr>
          </a:p>
        </p:txBody>
      </p:sp>
      <p:grpSp>
        <p:nvGrpSpPr>
          <p:cNvPr id="25" name="object 27">
            <a:extLst>
              <a:ext uri="{FF2B5EF4-FFF2-40B4-BE49-F238E27FC236}">
                <a16:creationId xmlns:a16="http://schemas.microsoft.com/office/drawing/2014/main" id="{849E0A23-560D-4D69-82B5-61159A3ED693}"/>
              </a:ext>
            </a:extLst>
          </p:cNvPr>
          <p:cNvGrpSpPr/>
          <p:nvPr/>
        </p:nvGrpSpPr>
        <p:grpSpPr>
          <a:xfrm>
            <a:off x="7195947" y="3273425"/>
            <a:ext cx="110489" cy="384810"/>
            <a:chOff x="7824596" y="2562225"/>
            <a:chExt cx="110489" cy="384810"/>
          </a:xfrm>
        </p:grpSpPr>
        <p:sp>
          <p:nvSpPr>
            <p:cNvPr id="26" name="object 28">
              <a:extLst>
                <a:ext uri="{FF2B5EF4-FFF2-40B4-BE49-F238E27FC236}">
                  <a16:creationId xmlns:a16="http://schemas.microsoft.com/office/drawing/2014/main" id="{C5C41429-381F-4552-9715-8A8DBC8D7580}"/>
                </a:ext>
              </a:extLst>
            </p:cNvPr>
            <p:cNvSpPr/>
            <p:nvPr/>
          </p:nvSpPr>
          <p:spPr>
            <a:xfrm>
              <a:off x="78341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7" name="object 29">
              <a:extLst>
                <a:ext uri="{FF2B5EF4-FFF2-40B4-BE49-F238E27FC236}">
                  <a16:creationId xmlns:a16="http://schemas.microsoft.com/office/drawing/2014/main" id="{D8F76D19-4531-458D-B507-0DD079D35245}"/>
                </a:ext>
              </a:extLst>
            </p:cNvPr>
            <p:cNvSpPr/>
            <p:nvPr/>
          </p:nvSpPr>
          <p:spPr>
            <a:xfrm>
              <a:off x="78341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8" name="object 30">
            <a:extLst>
              <a:ext uri="{FF2B5EF4-FFF2-40B4-BE49-F238E27FC236}">
                <a16:creationId xmlns:a16="http://schemas.microsoft.com/office/drawing/2014/main" id="{E5A6AA81-65BD-4AD0-BD21-F3DE80EB6FE7}"/>
              </a:ext>
            </a:extLst>
          </p:cNvPr>
          <p:cNvSpPr txBox="1"/>
          <p:nvPr/>
        </p:nvSpPr>
        <p:spPr>
          <a:xfrm>
            <a:off x="72969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a:cs typeface="Arial"/>
              </a:rPr>
              <a:t>9</a:t>
            </a:r>
            <a:endParaRPr sz="1800">
              <a:solidFill>
                <a:prstClr val="black"/>
              </a:solidFill>
              <a:latin typeface="Arial"/>
              <a:cs typeface="Arial"/>
            </a:endParaRPr>
          </a:p>
        </p:txBody>
      </p:sp>
      <p:grpSp>
        <p:nvGrpSpPr>
          <p:cNvPr id="29" name="object 31">
            <a:extLst>
              <a:ext uri="{FF2B5EF4-FFF2-40B4-BE49-F238E27FC236}">
                <a16:creationId xmlns:a16="http://schemas.microsoft.com/office/drawing/2014/main" id="{831CCE4B-5B5E-415B-9300-EFA7BBD2B245}"/>
              </a:ext>
            </a:extLst>
          </p:cNvPr>
          <p:cNvGrpSpPr/>
          <p:nvPr/>
        </p:nvGrpSpPr>
        <p:grpSpPr>
          <a:xfrm>
            <a:off x="7653147" y="3273425"/>
            <a:ext cx="110489" cy="384810"/>
            <a:chOff x="8281796" y="2562225"/>
            <a:chExt cx="110489" cy="384810"/>
          </a:xfrm>
        </p:grpSpPr>
        <p:sp>
          <p:nvSpPr>
            <p:cNvPr id="30" name="object 32">
              <a:extLst>
                <a:ext uri="{FF2B5EF4-FFF2-40B4-BE49-F238E27FC236}">
                  <a16:creationId xmlns:a16="http://schemas.microsoft.com/office/drawing/2014/main" id="{F0899F78-0099-418E-8A97-A273B8E2F41C}"/>
                </a:ext>
              </a:extLst>
            </p:cNvPr>
            <p:cNvSpPr/>
            <p:nvPr/>
          </p:nvSpPr>
          <p:spPr>
            <a:xfrm>
              <a:off x="82913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31" name="object 33">
              <a:extLst>
                <a:ext uri="{FF2B5EF4-FFF2-40B4-BE49-F238E27FC236}">
                  <a16:creationId xmlns:a16="http://schemas.microsoft.com/office/drawing/2014/main" id="{CD731EC0-818F-4A96-8FDA-FD627262288A}"/>
                </a:ext>
              </a:extLst>
            </p:cNvPr>
            <p:cNvSpPr/>
            <p:nvPr/>
          </p:nvSpPr>
          <p:spPr>
            <a:xfrm>
              <a:off x="82913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32" name="object 34">
            <a:extLst>
              <a:ext uri="{FF2B5EF4-FFF2-40B4-BE49-F238E27FC236}">
                <a16:creationId xmlns:a16="http://schemas.microsoft.com/office/drawing/2014/main" id="{85D1FFA5-EA07-4785-AC4F-141022375526}"/>
              </a:ext>
            </a:extLst>
          </p:cNvPr>
          <p:cNvSpPr txBox="1"/>
          <p:nvPr/>
        </p:nvSpPr>
        <p:spPr>
          <a:xfrm>
            <a:off x="77541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69215">
              <a:spcBef>
                <a:spcPts val="280"/>
              </a:spcBef>
            </a:pPr>
            <a:r>
              <a:rPr sz="1800" b="1" spc="-105" dirty="0">
                <a:solidFill>
                  <a:srgbClr val="636363"/>
                </a:solidFill>
                <a:latin typeface="Arial"/>
                <a:cs typeface="Arial"/>
              </a:rPr>
              <a:t>10</a:t>
            </a:r>
            <a:endParaRPr sz="1800">
              <a:solidFill>
                <a:prstClr val="black"/>
              </a:solidFill>
              <a:latin typeface="Arial"/>
              <a:cs typeface="Arial"/>
            </a:endParaRPr>
          </a:p>
        </p:txBody>
      </p:sp>
      <p:grpSp>
        <p:nvGrpSpPr>
          <p:cNvPr id="33" name="object 35">
            <a:extLst>
              <a:ext uri="{FF2B5EF4-FFF2-40B4-BE49-F238E27FC236}">
                <a16:creationId xmlns:a16="http://schemas.microsoft.com/office/drawing/2014/main" id="{56542295-455C-4F16-9DCF-066E2EFB5377}"/>
              </a:ext>
            </a:extLst>
          </p:cNvPr>
          <p:cNvGrpSpPr/>
          <p:nvPr/>
        </p:nvGrpSpPr>
        <p:grpSpPr>
          <a:xfrm>
            <a:off x="8110347" y="3273425"/>
            <a:ext cx="110489" cy="384810"/>
            <a:chOff x="8738996" y="2562225"/>
            <a:chExt cx="110489" cy="384810"/>
          </a:xfrm>
        </p:grpSpPr>
        <p:sp>
          <p:nvSpPr>
            <p:cNvPr id="34" name="object 36">
              <a:extLst>
                <a:ext uri="{FF2B5EF4-FFF2-40B4-BE49-F238E27FC236}">
                  <a16:creationId xmlns:a16="http://schemas.microsoft.com/office/drawing/2014/main" id="{C65F1274-AED1-4F64-8CE2-55FD32BDCE03}"/>
                </a:ext>
              </a:extLst>
            </p:cNvPr>
            <p:cNvSpPr/>
            <p:nvPr/>
          </p:nvSpPr>
          <p:spPr>
            <a:xfrm>
              <a:off x="87485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35" name="object 37">
              <a:extLst>
                <a:ext uri="{FF2B5EF4-FFF2-40B4-BE49-F238E27FC236}">
                  <a16:creationId xmlns:a16="http://schemas.microsoft.com/office/drawing/2014/main" id="{FBFA5CC6-8CB5-454D-A45E-7F58955D7B0C}"/>
                </a:ext>
              </a:extLst>
            </p:cNvPr>
            <p:cNvSpPr/>
            <p:nvPr/>
          </p:nvSpPr>
          <p:spPr>
            <a:xfrm>
              <a:off x="87485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36" name="object 38">
            <a:extLst>
              <a:ext uri="{FF2B5EF4-FFF2-40B4-BE49-F238E27FC236}">
                <a16:creationId xmlns:a16="http://schemas.microsoft.com/office/drawing/2014/main" id="{6A389778-1631-4021-BDD0-2282D73BBFFF}"/>
              </a:ext>
            </a:extLst>
          </p:cNvPr>
          <p:cNvSpPr txBox="1"/>
          <p:nvPr/>
        </p:nvSpPr>
        <p:spPr>
          <a:xfrm>
            <a:off x="50109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a:cs typeface="Arial"/>
              </a:rPr>
              <a:t>4</a:t>
            </a:r>
            <a:endParaRPr sz="1800">
              <a:solidFill>
                <a:prstClr val="black"/>
              </a:solidFill>
              <a:latin typeface="Arial"/>
              <a:cs typeface="Arial"/>
            </a:endParaRPr>
          </a:p>
        </p:txBody>
      </p:sp>
      <p:grpSp>
        <p:nvGrpSpPr>
          <p:cNvPr id="37" name="object 39">
            <a:extLst>
              <a:ext uri="{FF2B5EF4-FFF2-40B4-BE49-F238E27FC236}">
                <a16:creationId xmlns:a16="http://schemas.microsoft.com/office/drawing/2014/main" id="{1652A93A-9518-4972-BDCB-4EC1C969AFEB}"/>
              </a:ext>
            </a:extLst>
          </p:cNvPr>
          <p:cNvGrpSpPr/>
          <p:nvPr/>
        </p:nvGrpSpPr>
        <p:grpSpPr>
          <a:xfrm>
            <a:off x="4909947" y="3273425"/>
            <a:ext cx="110489" cy="384810"/>
            <a:chOff x="5538596" y="2562225"/>
            <a:chExt cx="110489" cy="384810"/>
          </a:xfrm>
        </p:grpSpPr>
        <p:sp>
          <p:nvSpPr>
            <p:cNvPr id="38" name="object 40">
              <a:extLst>
                <a:ext uri="{FF2B5EF4-FFF2-40B4-BE49-F238E27FC236}">
                  <a16:creationId xmlns:a16="http://schemas.microsoft.com/office/drawing/2014/main" id="{76A898D1-A002-4FD7-AE07-C8EA1A02475E}"/>
                </a:ext>
              </a:extLst>
            </p:cNvPr>
            <p:cNvSpPr/>
            <p:nvPr/>
          </p:nvSpPr>
          <p:spPr>
            <a:xfrm>
              <a:off x="5548121" y="2571750"/>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39" name="object 41">
              <a:extLst>
                <a:ext uri="{FF2B5EF4-FFF2-40B4-BE49-F238E27FC236}">
                  <a16:creationId xmlns:a16="http://schemas.microsoft.com/office/drawing/2014/main" id="{CBCFB4E4-D3B2-42DF-BCAA-889EF1AD6DB9}"/>
                </a:ext>
              </a:extLst>
            </p:cNvPr>
            <p:cNvSpPr/>
            <p:nvPr/>
          </p:nvSpPr>
          <p:spPr>
            <a:xfrm>
              <a:off x="5548121" y="2571750"/>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40" name="object 42">
            <a:extLst>
              <a:ext uri="{FF2B5EF4-FFF2-40B4-BE49-F238E27FC236}">
                <a16:creationId xmlns:a16="http://schemas.microsoft.com/office/drawing/2014/main" id="{86DBC5C3-5C4E-40E5-B879-AAF54AEE2972}"/>
              </a:ext>
            </a:extLst>
          </p:cNvPr>
          <p:cNvGrpSpPr/>
          <p:nvPr/>
        </p:nvGrpSpPr>
        <p:grpSpPr>
          <a:xfrm>
            <a:off x="6733985" y="3268663"/>
            <a:ext cx="577215" cy="814069"/>
            <a:chOff x="7362634" y="2557462"/>
            <a:chExt cx="577215" cy="814069"/>
          </a:xfrm>
        </p:grpSpPr>
        <p:sp>
          <p:nvSpPr>
            <p:cNvPr id="41" name="object 43">
              <a:extLst>
                <a:ext uri="{FF2B5EF4-FFF2-40B4-BE49-F238E27FC236}">
                  <a16:creationId xmlns:a16="http://schemas.microsoft.com/office/drawing/2014/main" id="{EF960AA1-62A3-4A79-A00D-F25DD8ABD0B2}"/>
                </a:ext>
              </a:extLst>
            </p:cNvPr>
            <p:cNvSpPr/>
            <p:nvPr/>
          </p:nvSpPr>
          <p:spPr>
            <a:xfrm>
              <a:off x="7376921" y="2571750"/>
              <a:ext cx="548640" cy="365760"/>
            </a:xfrm>
            <a:custGeom>
              <a:avLst/>
              <a:gdLst/>
              <a:ahLst/>
              <a:cxnLst/>
              <a:rect l="l" t="t" r="r" b="b"/>
              <a:pathLst>
                <a:path w="548640" h="365760">
                  <a:moveTo>
                    <a:pt x="0" y="17780"/>
                  </a:moveTo>
                  <a:lnTo>
                    <a:pt x="0" y="8000"/>
                  </a:lnTo>
                  <a:lnTo>
                    <a:pt x="8000" y="0"/>
                  </a:lnTo>
                  <a:lnTo>
                    <a:pt x="17779" y="0"/>
                  </a:lnTo>
                  <a:lnTo>
                    <a:pt x="530859" y="0"/>
                  </a:lnTo>
                  <a:lnTo>
                    <a:pt x="540638" y="0"/>
                  </a:lnTo>
                  <a:lnTo>
                    <a:pt x="548639" y="8000"/>
                  </a:lnTo>
                  <a:lnTo>
                    <a:pt x="548639" y="17780"/>
                  </a:lnTo>
                  <a:lnTo>
                    <a:pt x="548639" y="347980"/>
                  </a:lnTo>
                  <a:lnTo>
                    <a:pt x="548639" y="357758"/>
                  </a:lnTo>
                  <a:lnTo>
                    <a:pt x="540638" y="365760"/>
                  </a:lnTo>
                  <a:lnTo>
                    <a:pt x="530859" y="365760"/>
                  </a:lnTo>
                  <a:lnTo>
                    <a:pt x="17779" y="365760"/>
                  </a:lnTo>
                  <a:lnTo>
                    <a:pt x="8000" y="365760"/>
                  </a:lnTo>
                  <a:lnTo>
                    <a:pt x="0" y="357758"/>
                  </a:lnTo>
                  <a:lnTo>
                    <a:pt x="0" y="347980"/>
                  </a:lnTo>
                  <a:lnTo>
                    <a:pt x="0" y="17780"/>
                  </a:lnTo>
                  <a:close/>
                </a:path>
              </a:pathLst>
            </a:custGeom>
            <a:ln w="28574">
              <a:solidFill>
                <a:srgbClr val="EE3D42"/>
              </a:solidFill>
            </a:ln>
          </p:spPr>
          <p:txBody>
            <a:bodyPr wrap="square" lIns="0" tIns="0" rIns="0" bIns="0" rtlCol="0"/>
            <a:lstStyle/>
            <a:p>
              <a:endParaRPr>
                <a:solidFill>
                  <a:prstClr val="black"/>
                </a:solidFill>
              </a:endParaRPr>
            </a:p>
          </p:txBody>
        </p:sp>
        <p:sp>
          <p:nvSpPr>
            <p:cNvPr id="42" name="object 44">
              <a:extLst>
                <a:ext uri="{FF2B5EF4-FFF2-40B4-BE49-F238E27FC236}">
                  <a16:creationId xmlns:a16="http://schemas.microsoft.com/office/drawing/2014/main" id="{DD12015A-70B2-4DE4-B60A-3854CB8DF1CF}"/>
                </a:ext>
              </a:extLst>
            </p:cNvPr>
            <p:cNvSpPr/>
            <p:nvPr/>
          </p:nvSpPr>
          <p:spPr>
            <a:xfrm>
              <a:off x="7421879" y="2959608"/>
              <a:ext cx="457200" cy="411480"/>
            </a:xfrm>
            <a:custGeom>
              <a:avLst/>
              <a:gdLst/>
              <a:ahLst/>
              <a:cxnLst/>
              <a:rect l="l" t="t" r="r" b="b"/>
              <a:pathLst>
                <a:path w="457200" h="411479">
                  <a:moveTo>
                    <a:pt x="228600" y="0"/>
                  </a:moveTo>
                  <a:lnTo>
                    <a:pt x="0" y="205867"/>
                  </a:lnTo>
                  <a:lnTo>
                    <a:pt x="114300" y="205867"/>
                  </a:lnTo>
                  <a:lnTo>
                    <a:pt x="114300" y="411480"/>
                  </a:lnTo>
                  <a:lnTo>
                    <a:pt x="342900" y="411480"/>
                  </a:lnTo>
                  <a:lnTo>
                    <a:pt x="342900" y="205867"/>
                  </a:lnTo>
                  <a:lnTo>
                    <a:pt x="457200" y="205867"/>
                  </a:lnTo>
                  <a:lnTo>
                    <a:pt x="228600" y="0"/>
                  </a:lnTo>
                  <a:close/>
                </a:path>
              </a:pathLst>
            </a:custGeom>
            <a:solidFill>
              <a:srgbClr val="EE3D42"/>
            </a:solidFill>
          </p:spPr>
          <p:txBody>
            <a:bodyPr wrap="square" lIns="0" tIns="0" rIns="0" bIns="0" rtlCol="0"/>
            <a:lstStyle/>
            <a:p>
              <a:endParaRPr>
                <a:solidFill>
                  <a:prstClr val="black"/>
                </a:solidFill>
              </a:endParaRPr>
            </a:p>
          </p:txBody>
        </p:sp>
      </p:grpSp>
      <p:graphicFrame>
        <p:nvGraphicFramePr>
          <p:cNvPr id="43" name="object 45">
            <a:extLst>
              <a:ext uri="{FF2B5EF4-FFF2-40B4-BE49-F238E27FC236}">
                <a16:creationId xmlns:a16="http://schemas.microsoft.com/office/drawing/2014/main" id="{EC97BEE6-9E55-4CF4-A042-1C4C338047FA}"/>
              </a:ext>
            </a:extLst>
          </p:cNvPr>
          <p:cNvGraphicFramePr>
            <a:graphicFrameLocks noGrp="1"/>
          </p:cNvGraphicFramePr>
          <p:nvPr>
            <p:extLst/>
          </p:nvPr>
        </p:nvGraphicFramePr>
        <p:xfrm>
          <a:off x="4909947" y="4622166"/>
          <a:ext cx="3291833" cy="365759"/>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59">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gridCol w="365759">
                  <a:extLst>
                    <a:ext uri="{9D8B030D-6E8A-4147-A177-3AD203B41FA5}">
                      <a16:colId xmlns:a16="http://schemas.microsoft.com/office/drawing/2014/main" val="20007"/>
                    </a:ext>
                  </a:extLst>
                </a:gridCol>
                <a:gridCol w="91439">
                  <a:extLst>
                    <a:ext uri="{9D8B030D-6E8A-4147-A177-3AD203B41FA5}">
                      <a16:colId xmlns:a16="http://schemas.microsoft.com/office/drawing/2014/main" val="20008"/>
                    </a:ext>
                  </a:extLst>
                </a:gridCol>
                <a:gridCol w="365760">
                  <a:extLst>
                    <a:ext uri="{9D8B030D-6E8A-4147-A177-3AD203B41FA5}">
                      <a16:colId xmlns:a16="http://schemas.microsoft.com/office/drawing/2014/main" val="20009"/>
                    </a:ext>
                  </a:extLst>
                </a:gridCol>
                <a:gridCol w="91439">
                  <a:extLst>
                    <a:ext uri="{9D8B030D-6E8A-4147-A177-3AD203B41FA5}">
                      <a16:colId xmlns:a16="http://schemas.microsoft.com/office/drawing/2014/main" val="20010"/>
                    </a:ext>
                  </a:extLst>
                </a:gridCol>
                <a:gridCol w="365760">
                  <a:extLst>
                    <a:ext uri="{9D8B030D-6E8A-4147-A177-3AD203B41FA5}">
                      <a16:colId xmlns:a16="http://schemas.microsoft.com/office/drawing/2014/main" val="20011"/>
                    </a:ext>
                  </a:extLst>
                </a:gridCol>
                <a:gridCol w="91439">
                  <a:extLst>
                    <a:ext uri="{9D8B030D-6E8A-4147-A177-3AD203B41FA5}">
                      <a16:colId xmlns:a16="http://schemas.microsoft.com/office/drawing/2014/main" val="20012"/>
                    </a:ext>
                  </a:extLst>
                </a:gridCol>
                <a:gridCol w="365760">
                  <a:extLst>
                    <a:ext uri="{9D8B030D-6E8A-4147-A177-3AD203B41FA5}">
                      <a16:colId xmlns:a16="http://schemas.microsoft.com/office/drawing/2014/main" val="20013"/>
                    </a:ext>
                  </a:extLst>
                </a:gridCol>
                <a:gridCol w="91439">
                  <a:extLst>
                    <a:ext uri="{9D8B030D-6E8A-4147-A177-3AD203B41FA5}">
                      <a16:colId xmlns:a16="http://schemas.microsoft.com/office/drawing/2014/main" val="20014"/>
                    </a:ext>
                  </a:extLst>
                </a:gridCol>
              </a:tblGrid>
              <a:tr h="365759">
                <a:tc>
                  <a:txBody>
                    <a:bodyPr/>
                    <a:lstStyle/>
                    <a:p>
                      <a:pPr>
                        <a:lnSpc>
                          <a:spcPct val="100000"/>
                        </a:lnSpc>
                      </a:pPr>
                      <a:endParaRPr sz="20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a:cs typeface="Arial"/>
                        </a:rPr>
                        <a:t>4</a:t>
                      </a:r>
                      <a:endParaRPr sz="1800">
                        <a:latin typeface="Arial"/>
                        <a:cs typeface="Arial"/>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a:cs typeface="Arial"/>
                        </a:rPr>
                        <a:t>5</a:t>
                      </a:r>
                      <a:endParaRPr sz="1800">
                        <a:latin typeface="Arial"/>
                        <a:cs typeface="Arial"/>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a:cs typeface="Arial"/>
                        </a:rPr>
                        <a:t>6</a:t>
                      </a:r>
                      <a:endParaRPr sz="1800">
                        <a:latin typeface="Arial"/>
                        <a:cs typeface="Arial"/>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a:cs typeface="Arial"/>
                        </a:rPr>
                        <a:t>7</a:t>
                      </a:r>
                      <a:endParaRPr sz="1800">
                        <a:latin typeface="Arial"/>
                        <a:cs typeface="Arial"/>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a:cs typeface="Arial"/>
                        </a:rPr>
                        <a:t>8</a:t>
                      </a:r>
                      <a:endParaRPr sz="1800">
                        <a:latin typeface="Arial"/>
                        <a:cs typeface="Arial"/>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a:cs typeface="Arial"/>
                        </a:rPr>
                        <a:t>9</a:t>
                      </a:r>
                      <a:endParaRPr sz="1800">
                        <a:latin typeface="Arial"/>
                        <a:cs typeface="Arial"/>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69215">
                        <a:lnSpc>
                          <a:spcPct val="100000"/>
                        </a:lnSpc>
                        <a:spcBef>
                          <a:spcPts val="290"/>
                        </a:spcBef>
                      </a:pPr>
                      <a:r>
                        <a:rPr sz="1800" b="1" spc="-105" dirty="0">
                          <a:solidFill>
                            <a:srgbClr val="636363"/>
                          </a:solidFill>
                          <a:latin typeface="Arial"/>
                          <a:cs typeface="Arial"/>
                        </a:rPr>
                        <a:t>10</a:t>
                      </a:r>
                      <a:endParaRPr sz="1800">
                        <a:latin typeface="Arial"/>
                        <a:cs typeface="Arial"/>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44" name="object 46">
            <a:extLst>
              <a:ext uri="{FF2B5EF4-FFF2-40B4-BE49-F238E27FC236}">
                <a16:creationId xmlns:a16="http://schemas.microsoft.com/office/drawing/2014/main" id="{4D1D3B16-4A1C-4B08-A437-5B3CB7E7D6D7}"/>
              </a:ext>
            </a:extLst>
          </p:cNvPr>
          <p:cNvSpPr txBox="1"/>
          <p:nvPr/>
        </p:nvSpPr>
        <p:spPr>
          <a:xfrm>
            <a:off x="5546606" y="4292981"/>
            <a:ext cx="2150745" cy="330835"/>
          </a:xfrm>
          <a:prstGeom prst="rect">
            <a:avLst/>
          </a:prstGeom>
        </p:spPr>
        <p:txBody>
          <a:bodyPr vert="horz" wrap="square" lIns="0" tIns="12700" rIns="0" bIns="0" rtlCol="0">
            <a:spAutoFit/>
          </a:bodyPr>
          <a:lstStyle/>
          <a:p>
            <a:pPr marL="12700">
              <a:spcBef>
                <a:spcPts val="100"/>
              </a:spcBef>
            </a:pPr>
            <a:r>
              <a:rPr sz="2000" i="1" spc="40" dirty="0">
                <a:solidFill>
                  <a:srgbClr val="EE3D42"/>
                </a:solidFill>
                <a:latin typeface="Arial"/>
                <a:cs typeface="Arial"/>
              </a:rPr>
              <a:t>Of</a:t>
            </a:r>
            <a:r>
              <a:rPr sz="2000" i="1" spc="35" dirty="0">
                <a:solidFill>
                  <a:srgbClr val="EE3D42"/>
                </a:solidFill>
                <a:latin typeface="Arial"/>
                <a:cs typeface="Arial"/>
              </a:rPr>
              <a:t>f</a:t>
            </a:r>
            <a:r>
              <a:rPr sz="2000" i="1" spc="-60" dirty="0">
                <a:solidFill>
                  <a:srgbClr val="EE3D42"/>
                </a:solidFill>
                <a:latin typeface="Arial"/>
                <a:cs typeface="Arial"/>
              </a:rPr>
              <a:t>s</a:t>
            </a:r>
            <a:r>
              <a:rPr sz="2000" i="1" spc="-5" dirty="0">
                <a:solidFill>
                  <a:srgbClr val="EE3D42"/>
                </a:solidFill>
                <a:latin typeface="Arial"/>
                <a:cs typeface="Arial"/>
              </a:rPr>
              <a:t>e</a:t>
            </a:r>
            <a:r>
              <a:rPr sz="2000" i="1" spc="75" dirty="0">
                <a:solidFill>
                  <a:srgbClr val="EE3D42"/>
                </a:solidFill>
                <a:latin typeface="Arial"/>
                <a:cs typeface="Arial"/>
              </a:rPr>
              <a:t>t</a:t>
            </a:r>
            <a:r>
              <a:rPr sz="2000" i="1" dirty="0">
                <a:solidFill>
                  <a:srgbClr val="EE3D42"/>
                </a:solidFill>
                <a:latin typeface="Arial"/>
                <a:cs typeface="Arial"/>
              </a:rPr>
              <a:t>:</a:t>
            </a:r>
            <a:r>
              <a:rPr sz="2000" i="1" spc="-40" dirty="0">
                <a:solidFill>
                  <a:srgbClr val="EE3D42"/>
                </a:solidFill>
                <a:latin typeface="Arial"/>
                <a:cs typeface="Arial"/>
              </a:rPr>
              <a:t> </a:t>
            </a:r>
            <a:r>
              <a:rPr sz="2000" i="1" spc="175" dirty="0">
                <a:solidFill>
                  <a:srgbClr val="EE3D42"/>
                </a:solidFill>
                <a:latin typeface="Arial"/>
                <a:cs typeface="Arial"/>
              </a:rPr>
              <a:t>7</a:t>
            </a:r>
            <a:r>
              <a:rPr sz="2000" i="1" spc="260" dirty="0">
                <a:solidFill>
                  <a:srgbClr val="EE3D42"/>
                </a:solidFill>
                <a:latin typeface="Arial"/>
                <a:cs typeface="Arial"/>
              </a:rPr>
              <a:t>-</a:t>
            </a:r>
            <a:r>
              <a:rPr sz="2000" i="1" spc="-40" dirty="0">
                <a:solidFill>
                  <a:srgbClr val="EE3D42"/>
                </a:solidFill>
                <a:latin typeface="Arial"/>
                <a:cs typeface="Arial"/>
              </a:rPr>
              <a:t>(</a:t>
            </a:r>
            <a:r>
              <a:rPr sz="2000" i="1" spc="-70" dirty="0">
                <a:solidFill>
                  <a:srgbClr val="EE3D42"/>
                </a:solidFill>
                <a:latin typeface="Arial"/>
                <a:cs typeface="Arial"/>
              </a:rPr>
              <a:t>1</a:t>
            </a:r>
            <a:r>
              <a:rPr sz="2000" i="1" spc="45" dirty="0">
                <a:solidFill>
                  <a:srgbClr val="EE3D42"/>
                </a:solidFill>
                <a:latin typeface="Arial"/>
                <a:cs typeface="Arial"/>
              </a:rPr>
              <a:t>0</a:t>
            </a:r>
            <a:r>
              <a:rPr sz="2000" i="1" dirty="0">
                <a:solidFill>
                  <a:srgbClr val="EE3D42"/>
                </a:solidFill>
                <a:latin typeface="Arial"/>
                <a:cs typeface="Arial"/>
              </a:rPr>
              <a:t>-</a:t>
            </a:r>
            <a:r>
              <a:rPr sz="2000" i="1" spc="-295" dirty="0">
                <a:solidFill>
                  <a:srgbClr val="EE3D42"/>
                </a:solidFill>
                <a:latin typeface="Arial"/>
                <a:cs typeface="Arial"/>
              </a:rPr>
              <a:t> </a:t>
            </a:r>
            <a:r>
              <a:rPr sz="2000" i="1" spc="50" dirty="0">
                <a:solidFill>
                  <a:srgbClr val="EE3D42"/>
                </a:solidFill>
                <a:latin typeface="Arial"/>
                <a:cs typeface="Arial"/>
              </a:rPr>
              <a:t>8</a:t>
            </a:r>
            <a:r>
              <a:rPr sz="2000" i="1" spc="-30" dirty="0">
                <a:solidFill>
                  <a:srgbClr val="EE3D42"/>
                </a:solidFill>
                <a:latin typeface="Arial"/>
                <a:cs typeface="Arial"/>
              </a:rPr>
              <a:t>)</a:t>
            </a:r>
            <a:r>
              <a:rPr sz="2000" i="1" spc="85" dirty="0">
                <a:solidFill>
                  <a:srgbClr val="EE3D42"/>
                </a:solidFill>
                <a:latin typeface="Arial"/>
                <a:cs typeface="Arial"/>
              </a:rPr>
              <a:t>=</a:t>
            </a:r>
            <a:r>
              <a:rPr sz="2000" i="1" dirty="0">
                <a:solidFill>
                  <a:srgbClr val="EE3D42"/>
                </a:solidFill>
                <a:latin typeface="Arial"/>
                <a:cs typeface="Arial"/>
              </a:rPr>
              <a:t>5</a:t>
            </a:r>
            <a:endParaRPr sz="2000">
              <a:solidFill>
                <a:prstClr val="black"/>
              </a:solidFill>
              <a:latin typeface="Arial"/>
              <a:cs typeface="Arial"/>
            </a:endParaRPr>
          </a:p>
        </p:txBody>
      </p:sp>
      <p:sp>
        <p:nvSpPr>
          <p:cNvPr id="45" name="object 47">
            <a:extLst>
              <a:ext uri="{FF2B5EF4-FFF2-40B4-BE49-F238E27FC236}">
                <a16:creationId xmlns:a16="http://schemas.microsoft.com/office/drawing/2014/main" id="{5A2789D1-96E1-405D-B456-8966D7BA1EB7}"/>
              </a:ext>
            </a:extLst>
          </p:cNvPr>
          <p:cNvSpPr/>
          <p:nvPr/>
        </p:nvSpPr>
        <p:spPr>
          <a:xfrm>
            <a:off x="6793230" y="5004308"/>
            <a:ext cx="457200" cy="413384"/>
          </a:xfrm>
          <a:custGeom>
            <a:avLst/>
            <a:gdLst/>
            <a:ahLst/>
            <a:cxnLst/>
            <a:rect l="l" t="t" r="r" b="b"/>
            <a:pathLst>
              <a:path w="457200" h="413385">
                <a:moveTo>
                  <a:pt x="228600" y="0"/>
                </a:moveTo>
                <a:lnTo>
                  <a:pt x="0" y="206578"/>
                </a:lnTo>
                <a:lnTo>
                  <a:pt x="114300" y="206578"/>
                </a:lnTo>
                <a:lnTo>
                  <a:pt x="114300" y="413003"/>
                </a:lnTo>
                <a:lnTo>
                  <a:pt x="342900" y="413003"/>
                </a:lnTo>
                <a:lnTo>
                  <a:pt x="342900" y="206578"/>
                </a:lnTo>
                <a:lnTo>
                  <a:pt x="457200" y="206578"/>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47" name="矩形 46">
            <a:extLst>
              <a:ext uri="{FF2B5EF4-FFF2-40B4-BE49-F238E27FC236}">
                <a16:creationId xmlns:a16="http://schemas.microsoft.com/office/drawing/2014/main" id="{3171D5E6-8C8B-41D7-A97C-895DA8191528}"/>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5490037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D709F8-DE3F-4903-BF9D-74869D0B8D89}"/>
              </a:ext>
            </a:extLst>
          </p:cNvPr>
          <p:cNvSpPr>
            <a:spLocks noGrp="1"/>
          </p:cNvSpPr>
          <p:nvPr>
            <p:ph type="title"/>
          </p:nvPr>
        </p:nvSpPr>
        <p:spPr>
          <a:xfrm>
            <a:off x="457200" y="908720"/>
            <a:ext cx="8229600" cy="614362"/>
          </a:xfrm>
        </p:spPr>
        <p:txBody>
          <a:bodyPr/>
          <a:lstStyle/>
          <a:p>
            <a:r>
              <a:rPr lang="en-US" altLang="zh-CN" dirty="0"/>
              <a:t>B+</a:t>
            </a:r>
            <a:r>
              <a:rPr lang="zh-CN" altLang="en-US" dirty="0"/>
              <a:t>树的优化</a:t>
            </a:r>
          </a:p>
        </p:txBody>
      </p:sp>
      <p:sp>
        <p:nvSpPr>
          <p:cNvPr id="2" name="内容占位符 1">
            <a:extLst>
              <a:ext uri="{FF2B5EF4-FFF2-40B4-BE49-F238E27FC236}">
                <a16:creationId xmlns:a16="http://schemas.microsoft.com/office/drawing/2014/main" id="{E235DEC4-D2B8-4F36-A15A-4AAE4BFDE665}"/>
              </a:ext>
            </a:extLst>
          </p:cNvPr>
          <p:cNvSpPr>
            <a:spLocks noGrp="1"/>
          </p:cNvSpPr>
          <p:nvPr>
            <p:ph idx="1"/>
          </p:nvPr>
        </p:nvSpPr>
        <p:spPr>
          <a:xfrm>
            <a:off x="322729" y="1523082"/>
            <a:ext cx="8229600" cy="5002262"/>
          </a:xfrm>
        </p:spPr>
        <p:txBody>
          <a:bodyPr/>
          <a:lstStyle/>
          <a:p>
            <a:pPr>
              <a:lnSpc>
                <a:spcPct val="150000"/>
              </a:lnSpc>
            </a:pPr>
            <a:r>
              <a:rPr lang="zh-CN" altLang="en-US" sz="2400" b="1" dirty="0"/>
              <a:t>前缀压缩</a:t>
            </a:r>
            <a:endParaRPr lang="en-US" altLang="zh-CN" sz="2400" b="1" dirty="0"/>
          </a:p>
          <a:p>
            <a:pPr marL="0" indent="0">
              <a:lnSpc>
                <a:spcPct val="150000"/>
              </a:lnSpc>
              <a:buNone/>
            </a:pPr>
            <a:r>
              <a:rPr lang="zh-CN" altLang="en-US" sz="2400" dirty="0"/>
              <a:t>          同一叶结点中的已排序键可能具有相同的前缀，无需每次都存储整个键，而是提取公共前缀并仅存储每个键的唯一后缀。</a:t>
            </a:r>
            <a:endParaRPr lang="zh-CN" altLang="en-US" sz="2400" b="1" dirty="0"/>
          </a:p>
          <a:p>
            <a:pPr>
              <a:lnSpc>
                <a:spcPct val="150000"/>
              </a:lnSpc>
            </a:pPr>
            <a:r>
              <a:rPr lang="zh-CN" altLang="en-US" sz="2400" b="1" dirty="0"/>
              <a:t>去重</a:t>
            </a:r>
            <a:endParaRPr lang="en-US" altLang="zh-CN" sz="2400" b="1" dirty="0"/>
          </a:p>
          <a:p>
            <a:pPr marL="0" indent="0">
              <a:lnSpc>
                <a:spcPct val="150000"/>
              </a:lnSpc>
              <a:buNone/>
            </a:pPr>
            <a:r>
              <a:rPr lang="zh-CN" altLang="en-US" sz="2400" dirty="0"/>
              <a:t>        非唯一索引可能会在结点中存储同一键的多个副本的（相同的）键。叶结点可以</a:t>
            </a:r>
            <a:r>
              <a:rPr lang="zh-CN" altLang="en-US" sz="2400" dirty="0">
                <a:solidFill>
                  <a:srgbClr val="FF0000"/>
                </a:solidFill>
              </a:rPr>
              <a:t>只存储键值一次</a:t>
            </a:r>
            <a:r>
              <a:rPr lang="zh-CN" altLang="en-US" sz="2400" dirty="0"/>
              <a:t>，然后使用该键维护记录 </a:t>
            </a:r>
            <a:r>
              <a:rPr lang="en-US" altLang="zh-CN" sz="2400" dirty="0"/>
              <a:t>ID </a:t>
            </a:r>
            <a:r>
              <a:rPr lang="zh-CN" altLang="en-US" sz="2400" dirty="0"/>
              <a:t>列表。</a:t>
            </a:r>
            <a:endParaRPr lang="zh-CN" altLang="en-US" sz="2400" b="1" dirty="0"/>
          </a:p>
        </p:txBody>
      </p:sp>
      <p:sp>
        <p:nvSpPr>
          <p:cNvPr id="5" name="灯片编号占位符 4">
            <a:extLst>
              <a:ext uri="{FF2B5EF4-FFF2-40B4-BE49-F238E27FC236}">
                <a16:creationId xmlns:a16="http://schemas.microsoft.com/office/drawing/2014/main" id="{661D5576-BC62-4EF7-997D-6975153733A0}"/>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75</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C11721B6-C496-4B1F-A21B-CFB2B7FC64A5}"/>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963146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D709F8-DE3F-4903-BF9D-74869D0B8D89}"/>
              </a:ext>
            </a:extLst>
          </p:cNvPr>
          <p:cNvSpPr>
            <a:spLocks noGrp="1"/>
          </p:cNvSpPr>
          <p:nvPr>
            <p:ph type="title"/>
          </p:nvPr>
        </p:nvSpPr>
        <p:spPr>
          <a:xfrm>
            <a:off x="457200" y="1385888"/>
            <a:ext cx="8229600" cy="614362"/>
          </a:xfrm>
        </p:spPr>
        <p:txBody>
          <a:bodyPr/>
          <a:lstStyle/>
          <a:p>
            <a:r>
              <a:rPr lang="en-US" altLang="zh-CN" dirty="0"/>
              <a:t>B+</a:t>
            </a:r>
            <a:r>
              <a:rPr lang="zh-CN" altLang="en-US" dirty="0"/>
              <a:t>树的优化（续）</a:t>
            </a:r>
          </a:p>
        </p:txBody>
      </p:sp>
      <p:sp>
        <p:nvSpPr>
          <p:cNvPr id="2" name="内容占位符 1">
            <a:extLst>
              <a:ext uri="{FF2B5EF4-FFF2-40B4-BE49-F238E27FC236}">
                <a16:creationId xmlns:a16="http://schemas.microsoft.com/office/drawing/2014/main" id="{E235DEC4-D2B8-4F36-A15A-4AAE4BFDE665}"/>
              </a:ext>
            </a:extLst>
          </p:cNvPr>
          <p:cNvSpPr>
            <a:spLocks noGrp="1"/>
          </p:cNvSpPr>
          <p:nvPr>
            <p:ph idx="1"/>
          </p:nvPr>
        </p:nvSpPr>
        <p:spPr>
          <a:xfrm>
            <a:off x="322729" y="2000250"/>
            <a:ext cx="8229600" cy="4237062"/>
          </a:xfrm>
        </p:spPr>
        <p:txBody>
          <a:bodyPr/>
          <a:lstStyle/>
          <a:p>
            <a:pPr>
              <a:lnSpc>
                <a:spcPct val="150000"/>
              </a:lnSpc>
            </a:pPr>
            <a:r>
              <a:rPr lang="zh-CN" altLang="en-US" sz="2400" b="1" dirty="0"/>
              <a:t>后缀截断</a:t>
            </a:r>
            <a:endParaRPr lang="en-US" altLang="zh-CN" sz="2400" b="1" dirty="0"/>
          </a:p>
          <a:p>
            <a:pPr marL="0" indent="0">
              <a:buNone/>
            </a:pPr>
            <a:r>
              <a:rPr lang="zh-CN" altLang="en-US" sz="2400" dirty="0"/>
              <a:t>        内部节点中的键值仅用于</a:t>
            </a:r>
            <a:r>
              <a:rPr lang="en-US" altLang="zh-CN" sz="2400" dirty="0">
                <a:solidFill>
                  <a:srgbClr val="FF0000"/>
                </a:solidFill>
              </a:rPr>
              <a:t>“</a:t>
            </a:r>
            <a:r>
              <a:rPr lang="zh-CN" altLang="en-US" sz="2400" dirty="0">
                <a:solidFill>
                  <a:srgbClr val="FF0000"/>
                </a:solidFill>
              </a:rPr>
              <a:t>交通导向</a:t>
            </a:r>
            <a:r>
              <a:rPr lang="en-US" altLang="zh-CN" sz="2400" dirty="0">
                <a:solidFill>
                  <a:srgbClr val="FF0000"/>
                </a:solidFill>
              </a:rPr>
              <a:t>”</a:t>
            </a:r>
            <a:r>
              <a:rPr lang="zh-CN" altLang="en-US" sz="2400" dirty="0"/>
              <a:t>，不需要存储整个键值。索引存储探测正确</a:t>
            </a:r>
            <a:r>
              <a:rPr lang="zh-CN" altLang="en-US" sz="2400" dirty="0">
                <a:solidFill>
                  <a:srgbClr val="FF0000"/>
                </a:solidFill>
              </a:rPr>
              <a:t>路径所需的最小前缀</a:t>
            </a:r>
            <a:r>
              <a:rPr lang="zh-CN" altLang="en-US" sz="2400" dirty="0"/>
              <a:t>。</a:t>
            </a:r>
            <a:endParaRPr lang="zh-CN" altLang="en-US" sz="2400" b="1" dirty="0"/>
          </a:p>
          <a:p>
            <a:pPr>
              <a:lnSpc>
                <a:spcPct val="150000"/>
              </a:lnSpc>
            </a:pPr>
            <a:r>
              <a:rPr lang="zh-CN" altLang="en-US" sz="2400" b="1" dirty="0"/>
              <a:t>批量插入</a:t>
            </a:r>
            <a:endParaRPr lang="en-US" altLang="zh-CN" sz="2400" b="1" dirty="0"/>
          </a:p>
          <a:p>
            <a:pPr marL="0" indent="0">
              <a:lnSpc>
                <a:spcPct val="150000"/>
              </a:lnSpc>
              <a:buNone/>
            </a:pPr>
            <a:r>
              <a:rPr lang="zh-CN" altLang="en-US" sz="2400" dirty="0"/>
              <a:t>        为现有表生成新 </a:t>
            </a:r>
            <a:r>
              <a:rPr lang="en-US" altLang="zh-CN" sz="2400" dirty="0"/>
              <a:t>B+</a:t>
            </a:r>
            <a:r>
              <a:rPr lang="zh-CN" altLang="en-US" sz="2400" dirty="0"/>
              <a:t>树的最快方法是首先对键进行排序，然后自下而上构建索引。</a:t>
            </a:r>
          </a:p>
          <a:p>
            <a:pPr>
              <a:lnSpc>
                <a:spcPct val="150000"/>
              </a:lnSpc>
            </a:pPr>
            <a:r>
              <a:rPr lang="zh-CN" altLang="en-US" sz="2400" b="1" dirty="0"/>
              <a:t>指针混淆</a:t>
            </a:r>
          </a:p>
        </p:txBody>
      </p:sp>
      <p:sp>
        <p:nvSpPr>
          <p:cNvPr id="5" name="灯片编号占位符 4">
            <a:extLst>
              <a:ext uri="{FF2B5EF4-FFF2-40B4-BE49-F238E27FC236}">
                <a16:creationId xmlns:a16="http://schemas.microsoft.com/office/drawing/2014/main" id="{661D5576-BC62-4EF7-997D-6975153733A0}"/>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76</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A1969787-3C4C-44CA-9D45-B1E758144527}"/>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31462034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D709F8-DE3F-4903-BF9D-74869D0B8D89}"/>
              </a:ext>
            </a:extLst>
          </p:cNvPr>
          <p:cNvSpPr>
            <a:spLocks noGrp="1"/>
          </p:cNvSpPr>
          <p:nvPr>
            <p:ph type="title"/>
          </p:nvPr>
        </p:nvSpPr>
        <p:spPr>
          <a:xfrm>
            <a:off x="457200" y="1385888"/>
            <a:ext cx="8229600" cy="614362"/>
          </a:xfrm>
        </p:spPr>
        <p:txBody>
          <a:bodyPr/>
          <a:lstStyle/>
          <a:p>
            <a:r>
              <a:rPr lang="en-US" altLang="zh-CN" dirty="0"/>
              <a:t>B+</a:t>
            </a:r>
            <a:r>
              <a:rPr lang="zh-CN" altLang="en-US" dirty="0"/>
              <a:t>树的优化（续）</a:t>
            </a:r>
          </a:p>
        </p:txBody>
      </p:sp>
      <p:sp>
        <p:nvSpPr>
          <p:cNvPr id="2" name="内容占位符 1">
            <a:extLst>
              <a:ext uri="{FF2B5EF4-FFF2-40B4-BE49-F238E27FC236}">
                <a16:creationId xmlns:a16="http://schemas.microsoft.com/office/drawing/2014/main" id="{E235DEC4-D2B8-4F36-A15A-4AAE4BFDE665}"/>
              </a:ext>
            </a:extLst>
          </p:cNvPr>
          <p:cNvSpPr>
            <a:spLocks noGrp="1"/>
          </p:cNvSpPr>
          <p:nvPr>
            <p:ph idx="1"/>
          </p:nvPr>
        </p:nvSpPr>
        <p:spPr>
          <a:xfrm>
            <a:off x="322729" y="2000250"/>
            <a:ext cx="8229600" cy="3292078"/>
          </a:xfrm>
        </p:spPr>
        <p:txBody>
          <a:bodyPr/>
          <a:lstStyle/>
          <a:p>
            <a:pPr>
              <a:lnSpc>
                <a:spcPct val="150000"/>
              </a:lnSpc>
            </a:pPr>
            <a:r>
              <a:rPr lang="zh-CN" altLang="en-US" sz="2400" b="1" dirty="0"/>
              <a:t>指针混淆</a:t>
            </a:r>
            <a:endParaRPr lang="en-US" altLang="zh-CN" sz="2400" b="1" dirty="0"/>
          </a:p>
          <a:p>
            <a:pPr marL="0" indent="0">
              <a:lnSpc>
                <a:spcPct val="150000"/>
              </a:lnSpc>
              <a:buNone/>
            </a:pPr>
            <a:r>
              <a:rPr lang="zh-CN" altLang="en-US" sz="2400" dirty="0"/>
              <a:t>        一般情况下，结点使用页 </a:t>
            </a:r>
            <a:r>
              <a:rPr lang="en-US" altLang="zh-CN" sz="2400" dirty="0"/>
              <a:t>ID </a:t>
            </a:r>
            <a:r>
              <a:rPr lang="zh-CN" altLang="en-US" sz="2400" dirty="0"/>
              <a:t>引用索引中的其他结点，在遍历期间，</a:t>
            </a:r>
            <a:r>
              <a:rPr lang="en-US" altLang="zh-CN" sz="2400" dirty="0"/>
              <a:t>DBMS </a:t>
            </a:r>
            <a:r>
              <a:rPr lang="zh-CN" altLang="en-US" sz="2400" dirty="0"/>
              <a:t>必须</a:t>
            </a:r>
            <a:r>
              <a:rPr lang="zh-CN" altLang="en-US" sz="2400" dirty="0">
                <a:solidFill>
                  <a:srgbClr val="FF0000"/>
                </a:solidFill>
              </a:rPr>
              <a:t>从页表中获取内存位置</a:t>
            </a:r>
            <a:r>
              <a:rPr lang="zh-CN" altLang="en-US" sz="2400" dirty="0"/>
              <a:t>。如果</a:t>
            </a:r>
            <a:r>
              <a:rPr lang="zh-CN" altLang="en-US" sz="2400" dirty="0">
                <a:solidFill>
                  <a:srgbClr val="FF0000"/>
                </a:solidFill>
              </a:rPr>
              <a:t>页面固定在缓冲池</a:t>
            </a:r>
            <a:r>
              <a:rPr lang="zh-CN" altLang="en-US" sz="2400" dirty="0"/>
              <a:t>中，则可以存储原始指针而不是页面</a:t>
            </a:r>
            <a:r>
              <a:rPr lang="en-US" altLang="zh-CN" sz="2400" dirty="0"/>
              <a:t>ID</a:t>
            </a:r>
            <a:r>
              <a:rPr lang="zh-CN" altLang="en-US" sz="2400" dirty="0"/>
              <a:t>，从而可以避免从页表中查找地址。</a:t>
            </a:r>
            <a:endParaRPr lang="zh-CN" altLang="en-US" sz="2400" b="1" dirty="0"/>
          </a:p>
        </p:txBody>
      </p:sp>
      <p:sp>
        <p:nvSpPr>
          <p:cNvPr id="5" name="灯片编号占位符 4">
            <a:extLst>
              <a:ext uri="{FF2B5EF4-FFF2-40B4-BE49-F238E27FC236}">
                <a16:creationId xmlns:a16="http://schemas.microsoft.com/office/drawing/2014/main" id="{661D5576-BC62-4EF7-997D-6975153733A0}"/>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77</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B3B6C704-1472-4D84-8A55-3225EC7FDF42}"/>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4" name="矩形 3">
            <a:extLst>
              <a:ext uri="{FF2B5EF4-FFF2-40B4-BE49-F238E27FC236}">
                <a16:creationId xmlns:a16="http://schemas.microsoft.com/office/drawing/2014/main" id="{2FBF63F2-2E35-4ED3-A6E1-388377E553DD}"/>
              </a:ext>
            </a:extLst>
          </p:cNvPr>
          <p:cNvSpPr/>
          <p:nvPr/>
        </p:nvSpPr>
        <p:spPr>
          <a:xfrm>
            <a:off x="322728" y="5127824"/>
            <a:ext cx="8229599" cy="830997"/>
          </a:xfrm>
          <a:prstGeom prst="rect">
            <a:avLst/>
          </a:prstGeom>
        </p:spPr>
        <p:txBody>
          <a:bodyPr wrap="square">
            <a:spAutoFit/>
          </a:bodyPr>
          <a:lstStyle/>
          <a:p>
            <a:pPr lvl="0" eaLnBrk="0" hangingPunct="0">
              <a:spcBef>
                <a:spcPct val="30000"/>
              </a:spcBef>
              <a:defRPr/>
            </a:pPr>
            <a:r>
              <a:rPr lang="zh-CN" altLang="en-US" dirty="0"/>
              <a:t>注意：必须跟踪哪些指针被混淆，并在它们指向的</a:t>
            </a:r>
            <a:r>
              <a:rPr lang="zh-CN" altLang="en-US" dirty="0">
                <a:solidFill>
                  <a:srgbClr val="FF0000"/>
                </a:solidFill>
              </a:rPr>
              <a:t>页面被解除固定和释放出缓存时将它们切换回页面</a:t>
            </a:r>
            <a:r>
              <a:rPr lang="en" altLang="zh-CN" dirty="0">
                <a:solidFill>
                  <a:srgbClr val="FF0000"/>
                </a:solidFill>
              </a:rPr>
              <a:t>ID</a:t>
            </a:r>
            <a:r>
              <a:rPr lang="zh-CN" altLang="en" dirty="0"/>
              <a:t>。</a:t>
            </a:r>
            <a:endParaRPr lang="zh-CN" altLang="en-US" dirty="0"/>
          </a:p>
        </p:txBody>
      </p:sp>
    </p:spTree>
    <p:extLst>
      <p:ext uri="{BB962C8B-B14F-4D97-AF65-F5344CB8AC3E}">
        <p14:creationId xmlns:p14="http://schemas.microsoft.com/office/powerpoint/2010/main" val="25603743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C7977E6-6852-47BE-8BB6-3F5F643C1CC3}"/>
              </a:ext>
            </a:extLst>
          </p:cNvPr>
          <p:cNvSpPr>
            <a:spLocks noGrp="1"/>
          </p:cNvSpPr>
          <p:nvPr>
            <p:ph type="title"/>
          </p:nvPr>
        </p:nvSpPr>
        <p:spPr>
          <a:xfrm>
            <a:off x="457200" y="704851"/>
            <a:ext cx="8229600" cy="1143000"/>
          </a:xfrm>
        </p:spPr>
        <p:txBody>
          <a:bodyPr/>
          <a:lstStyle/>
          <a:p>
            <a:r>
              <a:rPr lang="zh-CN" altLang="en-US" b="1" dirty="0"/>
              <a:t>部分索引</a:t>
            </a:r>
            <a:r>
              <a:rPr lang="en-US" altLang="zh-CN" dirty="0"/>
              <a:t>(</a:t>
            </a:r>
            <a:r>
              <a:rPr lang="en-US" altLang="zh-CN" dirty="0">
                <a:latin typeface="Times New Roman" panose="02020603050405020304" pitchFamily="18" charset="0"/>
                <a:cs typeface="Times New Roman" panose="02020603050405020304" pitchFamily="18" charset="0"/>
              </a:rPr>
              <a:t>Partial Indexes</a:t>
            </a:r>
            <a:r>
              <a:rPr lang="en-US" altLang="zh-CN" dirty="0"/>
              <a:t>)</a:t>
            </a:r>
            <a:endParaRPr lang="zh-CN" altLang="en-US" dirty="0"/>
          </a:p>
        </p:txBody>
      </p:sp>
      <p:sp>
        <p:nvSpPr>
          <p:cNvPr id="18" name="内容占位符 1">
            <a:extLst>
              <a:ext uri="{FF2B5EF4-FFF2-40B4-BE49-F238E27FC236}">
                <a16:creationId xmlns:a16="http://schemas.microsoft.com/office/drawing/2014/main" id="{46B9E9DF-A4B9-45A4-B235-893C6E5F365D}"/>
              </a:ext>
            </a:extLst>
          </p:cNvPr>
          <p:cNvSpPr>
            <a:spLocks noGrp="1"/>
          </p:cNvSpPr>
          <p:nvPr>
            <p:ph idx="1"/>
          </p:nvPr>
        </p:nvSpPr>
        <p:spPr>
          <a:xfrm>
            <a:off x="457200" y="2308623"/>
            <a:ext cx="4373336" cy="3292078"/>
          </a:xfrm>
        </p:spPr>
        <p:txBody>
          <a:bodyPr/>
          <a:lstStyle/>
          <a:p>
            <a:pPr marL="0" indent="0">
              <a:buNone/>
            </a:pPr>
            <a:r>
              <a:rPr lang="zh-CN" altLang="en-US" sz="2400" dirty="0"/>
              <a:t>       在整个表的子集上创建索引，这可能会减小索引的大小和维护它的开销量。</a:t>
            </a:r>
            <a:endParaRPr lang="en-US" altLang="zh-CN" sz="2400" dirty="0"/>
          </a:p>
          <a:p>
            <a:pPr marL="0" indent="0">
              <a:buNone/>
            </a:pPr>
            <a:endParaRPr lang="en-US" altLang="zh-CN" sz="2400" dirty="0"/>
          </a:p>
          <a:p>
            <a:pPr marL="0" indent="0">
              <a:buNone/>
            </a:pPr>
            <a:r>
              <a:rPr lang="zh-CN" altLang="en-US" sz="2400" dirty="0"/>
              <a:t>常见的用例：</a:t>
            </a:r>
            <a:endParaRPr lang="en-US" altLang="zh-CN" sz="2400" dirty="0"/>
          </a:p>
          <a:p>
            <a:pPr marL="0" indent="0">
              <a:buNone/>
            </a:pPr>
            <a:r>
              <a:rPr lang="en-US" altLang="zh-CN" sz="2400" dirty="0"/>
              <a:t>    </a:t>
            </a:r>
            <a:r>
              <a:rPr lang="zh-CN" altLang="en-US" sz="2400" dirty="0"/>
              <a:t>按日期范围对索引进行分区。</a:t>
            </a:r>
            <a:endParaRPr lang="en-US" altLang="zh-CN" sz="2400" dirty="0"/>
          </a:p>
          <a:p>
            <a:pPr marL="295275" lvl="1" indent="0">
              <a:buNone/>
            </a:pPr>
            <a:r>
              <a:rPr lang="zh-CN" altLang="en-US" sz="2400" dirty="0"/>
              <a:t>每月、每年创建单独的索引。</a:t>
            </a:r>
          </a:p>
        </p:txBody>
      </p:sp>
      <p:sp>
        <p:nvSpPr>
          <p:cNvPr id="5" name="灯片编号占位符 4">
            <a:extLst>
              <a:ext uri="{FF2B5EF4-FFF2-40B4-BE49-F238E27FC236}">
                <a16:creationId xmlns:a16="http://schemas.microsoft.com/office/drawing/2014/main" id="{848D4160-F19E-4441-9FFF-B8D94153FC59}"/>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78</a:t>
            </a:fld>
            <a:endParaRPr lang="zh-CN" altLang="en-US">
              <a:solidFill>
                <a:srgbClr val="04617B">
                  <a:shade val="90000"/>
                </a:srgbClr>
              </a:solidFill>
            </a:endParaRPr>
          </a:p>
        </p:txBody>
      </p:sp>
      <p:sp>
        <p:nvSpPr>
          <p:cNvPr id="6" name="object 5">
            <a:extLst>
              <a:ext uri="{FF2B5EF4-FFF2-40B4-BE49-F238E27FC236}">
                <a16:creationId xmlns:a16="http://schemas.microsoft.com/office/drawing/2014/main" id="{FA4F28F3-3A33-4ABC-8A28-DD3E73172AF1}"/>
              </a:ext>
            </a:extLst>
          </p:cNvPr>
          <p:cNvSpPr txBox="1"/>
          <p:nvPr/>
        </p:nvSpPr>
        <p:spPr>
          <a:xfrm>
            <a:off x="5029961" y="2348880"/>
            <a:ext cx="3657600" cy="916305"/>
          </a:xfrm>
          <a:prstGeom prst="rect">
            <a:avLst/>
          </a:prstGeom>
          <a:solidFill>
            <a:srgbClr val="F1F1F1"/>
          </a:solidFill>
          <a:ln w="25400">
            <a:solidFill>
              <a:srgbClr val="636363"/>
            </a:solidFill>
          </a:ln>
        </p:spPr>
        <p:txBody>
          <a:bodyPr vert="horz" wrap="square" lIns="0" tIns="10160" rIns="0" bIns="0" rtlCol="0">
            <a:spAutoFit/>
          </a:bodyPr>
          <a:lstStyle/>
          <a:p>
            <a:pPr marL="45720">
              <a:lnSpc>
                <a:spcPts val="2280"/>
              </a:lnSpc>
              <a:spcBef>
                <a:spcPts val="80"/>
              </a:spcBef>
              <a:tabLst>
                <a:tab pos="1697989" algn="l"/>
              </a:tabLst>
            </a:pPr>
            <a:r>
              <a:rPr sz="2000" b="1" dirty="0">
                <a:solidFill>
                  <a:srgbClr val="181818"/>
                </a:solidFill>
                <a:latin typeface="Arial" panose="020B0604020202020204" pitchFamily="34" charset="0"/>
              </a:rPr>
              <a:t>CREATE INDEX</a:t>
            </a:r>
            <a:r>
              <a:rPr lang="en-US" altLang="zh-CN" sz="2000" b="1" dirty="0">
                <a:solidFill>
                  <a:srgbClr val="181818"/>
                </a:solidFill>
                <a:latin typeface="Arial" panose="020B0604020202020204" pitchFamily="34" charset="0"/>
              </a:rPr>
              <a:t>    </a:t>
            </a:r>
            <a:r>
              <a:rPr sz="2000" dirty="0" err="1">
                <a:solidFill>
                  <a:srgbClr val="181818"/>
                </a:solidFill>
                <a:latin typeface="Arial" panose="020B0604020202020204" pitchFamily="34" charset="0"/>
              </a:rPr>
              <a:t>idx_foo</a:t>
            </a:r>
            <a:endParaRPr sz="2000" dirty="0">
              <a:solidFill>
                <a:prstClr val="black"/>
              </a:solidFill>
              <a:latin typeface="Arial" panose="020B0604020202020204" pitchFamily="34" charset="0"/>
            </a:endParaRPr>
          </a:p>
          <a:p>
            <a:pPr marL="626745" algn="ctr">
              <a:lnSpc>
                <a:spcPts val="2160"/>
              </a:lnSpc>
              <a:tabLst>
                <a:tab pos="1007744" algn="l"/>
              </a:tabLst>
            </a:pPr>
            <a:r>
              <a:rPr sz="2000" b="1" dirty="0">
                <a:solidFill>
                  <a:srgbClr val="181818"/>
                </a:solidFill>
                <a:latin typeface="Arial" panose="020B0604020202020204" pitchFamily="34" charset="0"/>
              </a:rPr>
              <a:t>ON	</a:t>
            </a:r>
            <a:r>
              <a:rPr sz="2000" dirty="0">
                <a:solidFill>
                  <a:srgbClr val="181818"/>
                </a:solidFill>
                <a:latin typeface="Arial" panose="020B0604020202020204" pitchFamily="34" charset="0"/>
              </a:rPr>
              <a:t>foo (a, b)</a:t>
            </a:r>
            <a:endParaRPr lang="en-US" sz="2000" dirty="0">
              <a:solidFill>
                <a:prstClr val="black"/>
              </a:solidFill>
              <a:latin typeface="Arial" panose="020B0604020202020204" pitchFamily="34" charset="0"/>
            </a:endParaRPr>
          </a:p>
          <a:p>
            <a:pPr marL="628650" algn="ctr">
              <a:lnSpc>
                <a:spcPts val="2280"/>
              </a:lnSpc>
              <a:tabLst>
                <a:tab pos="1390650" algn="l"/>
              </a:tabLst>
            </a:pPr>
            <a:r>
              <a:rPr lang="en-US" sz="2000" b="1" dirty="0">
                <a:solidFill>
                  <a:srgbClr val="181818"/>
                </a:solidFill>
                <a:latin typeface="Arial" panose="020B0604020202020204" pitchFamily="34" charset="0"/>
              </a:rPr>
              <a:t>WHERE</a:t>
            </a:r>
            <a:r>
              <a:rPr lang="zh-CN" altLang="en-US" sz="2000" b="1" dirty="0">
                <a:solidFill>
                  <a:srgbClr val="181818"/>
                </a:solidFill>
                <a:latin typeface="Arial" panose="020B0604020202020204" pitchFamily="34" charset="0"/>
              </a:rPr>
              <a:t>	</a:t>
            </a:r>
            <a:r>
              <a:rPr lang="en-US" sz="2000" dirty="0">
                <a:solidFill>
                  <a:srgbClr val="181818"/>
                </a:solidFill>
                <a:latin typeface="Arial" panose="020B0604020202020204" pitchFamily="34" charset="0"/>
              </a:rPr>
              <a:t>c = '</a:t>
            </a:r>
            <a:r>
              <a:rPr lang="en-US" sz="2000" dirty="0" err="1">
                <a:solidFill>
                  <a:srgbClr val="181818"/>
                </a:solidFill>
                <a:latin typeface="Arial" panose="020B0604020202020204" pitchFamily="34" charset="0"/>
              </a:rPr>
              <a:t>WuTang</a:t>
            </a:r>
            <a:r>
              <a:rPr lang="en-US" sz="2000" dirty="0">
                <a:solidFill>
                  <a:srgbClr val="181818"/>
                </a:solidFill>
                <a:latin typeface="Arial" panose="020B0604020202020204" pitchFamily="34" charset="0"/>
              </a:rPr>
              <a:t>';</a:t>
            </a:r>
            <a:endParaRPr lang="en-US" sz="2000" dirty="0">
              <a:solidFill>
                <a:prstClr val="black"/>
              </a:solidFill>
              <a:latin typeface="Arial" panose="020B0604020202020204" pitchFamily="34" charset="0"/>
            </a:endParaRPr>
          </a:p>
        </p:txBody>
      </p:sp>
      <p:grpSp>
        <p:nvGrpSpPr>
          <p:cNvPr id="7" name="object 6">
            <a:extLst>
              <a:ext uri="{FF2B5EF4-FFF2-40B4-BE49-F238E27FC236}">
                <a16:creationId xmlns:a16="http://schemas.microsoft.com/office/drawing/2014/main" id="{3AA8890B-91FE-4554-A8BE-FD53725158BE}"/>
              </a:ext>
            </a:extLst>
          </p:cNvPr>
          <p:cNvGrpSpPr/>
          <p:nvPr/>
        </p:nvGrpSpPr>
        <p:grpSpPr>
          <a:xfrm>
            <a:off x="5017261" y="3479179"/>
            <a:ext cx="3683000" cy="947419"/>
            <a:chOff x="5169661" y="2484373"/>
            <a:chExt cx="3683000" cy="947419"/>
          </a:xfrm>
        </p:grpSpPr>
        <p:sp>
          <p:nvSpPr>
            <p:cNvPr id="8" name="object 7">
              <a:extLst>
                <a:ext uri="{FF2B5EF4-FFF2-40B4-BE49-F238E27FC236}">
                  <a16:creationId xmlns:a16="http://schemas.microsoft.com/office/drawing/2014/main" id="{CDB08AA8-19F5-4347-A52D-E2F1921EB252}"/>
                </a:ext>
              </a:extLst>
            </p:cNvPr>
            <p:cNvSpPr/>
            <p:nvPr/>
          </p:nvSpPr>
          <p:spPr>
            <a:xfrm>
              <a:off x="5182361" y="2497073"/>
              <a:ext cx="3657600" cy="922019"/>
            </a:xfrm>
            <a:custGeom>
              <a:avLst/>
              <a:gdLst/>
              <a:ahLst/>
              <a:cxnLst/>
              <a:rect l="l" t="t" r="r" b="b"/>
              <a:pathLst>
                <a:path w="3657600" h="922020">
                  <a:moveTo>
                    <a:pt x="3657599" y="0"/>
                  </a:moveTo>
                  <a:lnTo>
                    <a:pt x="0" y="0"/>
                  </a:lnTo>
                  <a:lnTo>
                    <a:pt x="0" y="922019"/>
                  </a:lnTo>
                  <a:lnTo>
                    <a:pt x="3657599" y="922019"/>
                  </a:lnTo>
                  <a:lnTo>
                    <a:pt x="3657599" y="0"/>
                  </a:lnTo>
                  <a:close/>
                </a:path>
              </a:pathLst>
            </a:custGeom>
            <a:solidFill>
              <a:srgbClr val="F1F1F1"/>
            </a:solidFill>
          </p:spPr>
          <p:txBody>
            <a:bodyPr wrap="square" lIns="0" tIns="0" rIns="0" bIns="0" rtlCol="0"/>
            <a:lstStyle/>
            <a:p>
              <a:endParaRPr>
                <a:solidFill>
                  <a:prstClr val="black"/>
                </a:solidFill>
                <a:latin typeface="Arial" panose="020B0604020202020204" pitchFamily="34" charset="0"/>
              </a:endParaRPr>
            </a:p>
          </p:txBody>
        </p:sp>
        <p:sp>
          <p:nvSpPr>
            <p:cNvPr id="9" name="object 8">
              <a:extLst>
                <a:ext uri="{FF2B5EF4-FFF2-40B4-BE49-F238E27FC236}">
                  <a16:creationId xmlns:a16="http://schemas.microsoft.com/office/drawing/2014/main" id="{3B929C13-3A5E-4C0D-9973-BDD80F9D54BA}"/>
                </a:ext>
              </a:extLst>
            </p:cNvPr>
            <p:cNvSpPr/>
            <p:nvPr/>
          </p:nvSpPr>
          <p:spPr>
            <a:xfrm>
              <a:off x="5182361" y="2497073"/>
              <a:ext cx="3657600" cy="922019"/>
            </a:xfrm>
            <a:custGeom>
              <a:avLst/>
              <a:gdLst/>
              <a:ahLst/>
              <a:cxnLst/>
              <a:rect l="l" t="t" r="r" b="b"/>
              <a:pathLst>
                <a:path w="3657600" h="922020">
                  <a:moveTo>
                    <a:pt x="0" y="922019"/>
                  </a:moveTo>
                  <a:lnTo>
                    <a:pt x="3657599" y="922019"/>
                  </a:lnTo>
                  <a:lnTo>
                    <a:pt x="3657599" y="0"/>
                  </a:lnTo>
                  <a:lnTo>
                    <a:pt x="0" y="0"/>
                  </a:lnTo>
                  <a:lnTo>
                    <a:pt x="0" y="922019"/>
                  </a:lnTo>
                  <a:close/>
                </a:path>
              </a:pathLst>
            </a:custGeom>
            <a:ln w="25400">
              <a:solidFill>
                <a:srgbClr val="636363"/>
              </a:solidFill>
            </a:ln>
          </p:spPr>
          <p:txBody>
            <a:bodyPr wrap="square" lIns="0" tIns="0" rIns="0" bIns="0" rtlCol="0"/>
            <a:lstStyle/>
            <a:p>
              <a:endParaRPr>
                <a:solidFill>
                  <a:prstClr val="black"/>
                </a:solidFill>
                <a:latin typeface="Arial" panose="020B0604020202020204" pitchFamily="34" charset="0"/>
              </a:endParaRPr>
            </a:p>
          </p:txBody>
        </p:sp>
      </p:grpSp>
      <p:sp>
        <p:nvSpPr>
          <p:cNvPr id="10" name="object 9">
            <a:extLst>
              <a:ext uri="{FF2B5EF4-FFF2-40B4-BE49-F238E27FC236}">
                <a16:creationId xmlns:a16="http://schemas.microsoft.com/office/drawing/2014/main" id="{95FA3064-12F9-41B2-95FE-E7CB6026189B}"/>
              </a:ext>
            </a:extLst>
          </p:cNvPr>
          <p:cNvSpPr txBox="1"/>
          <p:nvPr/>
        </p:nvSpPr>
        <p:spPr>
          <a:xfrm>
            <a:off x="5063109" y="3489086"/>
            <a:ext cx="3624452" cy="602729"/>
          </a:xfrm>
          <a:prstGeom prst="rect">
            <a:avLst/>
          </a:prstGeom>
        </p:spPr>
        <p:txBody>
          <a:bodyPr vert="horz" wrap="square" lIns="0" tIns="12700" rIns="0" bIns="0" rtlCol="0">
            <a:spAutoFit/>
          </a:bodyPr>
          <a:lstStyle/>
          <a:p>
            <a:pPr marL="12700">
              <a:lnSpc>
                <a:spcPts val="2280"/>
              </a:lnSpc>
              <a:spcBef>
                <a:spcPts val="100"/>
              </a:spcBef>
            </a:pPr>
            <a:r>
              <a:rPr sz="2000" b="1" dirty="0">
                <a:solidFill>
                  <a:srgbClr val="181818"/>
                </a:solidFill>
                <a:latin typeface="Arial" panose="020B0604020202020204" pitchFamily="34" charset="0"/>
              </a:rPr>
              <a:t>SELECT </a:t>
            </a:r>
            <a:r>
              <a:rPr sz="2000" dirty="0">
                <a:solidFill>
                  <a:srgbClr val="181818"/>
                </a:solidFill>
                <a:latin typeface="Arial" panose="020B0604020202020204" pitchFamily="34" charset="0"/>
              </a:rPr>
              <a:t>b </a:t>
            </a:r>
            <a:r>
              <a:rPr sz="2000" b="1" dirty="0">
                <a:solidFill>
                  <a:srgbClr val="181818"/>
                </a:solidFill>
                <a:latin typeface="Arial" panose="020B0604020202020204" pitchFamily="34" charset="0"/>
              </a:rPr>
              <a:t>FROM</a:t>
            </a:r>
            <a:r>
              <a:rPr lang="en-US" altLang="zh-CN" sz="2000" b="1" dirty="0">
                <a:solidFill>
                  <a:srgbClr val="181818"/>
                </a:solidFill>
                <a:latin typeface="Arial" panose="020B0604020202020204" pitchFamily="34" charset="0"/>
              </a:rPr>
              <a:t> </a:t>
            </a:r>
            <a:r>
              <a:rPr sz="2000" dirty="0">
                <a:solidFill>
                  <a:srgbClr val="181818"/>
                </a:solidFill>
                <a:latin typeface="Arial" panose="020B0604020202020204" pitchFamily="34" charset="0"/>
              </a:rPr>
              <a:t>foo</a:t>
            </a:r>
            <a:endParaRPr sz="2000" dirty="0">
              <a:solidFill>
                <a:prstClr val="black"/>
              </a:solidFill>
              <a:latin typeface="Arial" panose="020B0604020202020204" pitchFamily="34" charset="0"/>
            </a:endParaRPr>
          </a:p>
          <a:p>
            <a:pPr marL="140335">
              <a:lnSpc>
                <a:spcPts val="2280"/>
              </a:lnSpc>
              <a:tabLst>
                <a:tab pos="902335" algn="l"/>
              </a:tabLst>
            </a:pPr>
            <a:r>
              <a:rPr sz="2000" b="1" dirty="0">
                <a:solidFill>
                  <a:srgbClr val="181818"/>
                </a:solidFill>
                <a:latin typeface="Arial" panose="020B0604020202020204" pitchFamily="34" charset="0"/>
              </a:rPr>
              <a:t>WHERE	</a:t>
            </a:r>
            <a:r>
              <a:rPr sz="2000" dirty="0">
                <a:solidFill>
                  <a:srgbClr val="181818"/>
                </a:solidFill>
                <a:latin typeface="Arial" panose="020B0604020202020204" pitchFamily="34" charset="0"/>
              </a:rPr>
              <a:t>a = 123</a:t>
            </a:r>
            <a:endParaRPr sz="2000" dirty="0">
              <a:solidFill>
                <a:prstClr val="black"/>
              </a:solidFill>
              <a:latin typeface="Arial" panose="020B0604020202020204" pitchFamily="34" charset="0"/>
            </a:endParaRPr>
          </a:p>
        </p:txBody>
      </p:sp>
      <p:sp>
        <p:nvSpPr>
          <p:cNvPr id="11" name="object 10">
            <a:extLst>
              <a:ext uri="{FF2B5EF4-FFF2-40B4-BE49-F238E27FC236}">
                <a16:creationId xmlns:a16="http://schemas.microsoft.com/office/drawing/2014/main" id="{3FD4668A-7691-438E-9BE6-DBFF833A6458}"/>
              </a:ext>
            </a:extLst>
          </p:cNvPr>
          <p:cNvSpPr txBox="1"/>
          <p:nvPr/>
        </p:nvSpPr>
        <p:spPr>
          <a:xfrm>
            <a:off x="5399659" y="4056470"/>
            <a:ext cx="2798698" cy="321242"/>
          </a:xfrm>
          <a:prstGeom prst="rect">
            <a:avLst/>
          </a:prstGeom>
        </p:spPr>
        <p:txBody>
          <a:bodyPr vert="horz" wrap="square" lIns="0" tIns="13335" rIns="0" bIns="0" rtlCol="0">
            <a:spAutoFit/>
          </a:bodyPr>
          <a:lstStyle/>
          <a:p>
            <a:pPr marL="12700">
              <a:spcBef>
                <a:spcPts val="105"/>
              </a:spcBef>
            </a:pPr>
            <a:r>
              <a:rPr sz="2000" b="1" dirty="0">
                <a:solidFill>
                  <a:srgbClr val="181818"/>
                </a:solidFill>
                <a:latin typeface="Arial" panose="020B0604020202020204" pitchFamily="34" charset="0"/>
              </a:rPr>
              <a:t>AND </a:t>
            </a:r>
            <a:r>
              <a:rPr sz="2000" dirty="0">
                <a:solidFill>
                  <a:srgbClr val="181818"/>
                </a:solidFill>
                <a:latin typeface="Arial" panose="020B0604020202020204" pitchFamily="34" charset="0"/>
              </a:rPr>
              <a:t>c = 'WuTang';</a:t>
            </a:r>
            <a:endParaRPr sz="2000" dirty="0">
              <a:solidFill>
                <a:prstClr val="black"/>
              </a:solidFill>
              <a:latin typeface="Arial" panose="020B0604020202020204" pitchFamily="34" charset="0"/>
            </a:endParaRPr>
          </a:p>
        </p:txBody>
      </p:sp>
      <p:grpSp>
        <p:nvGrpSpPr>
          <p:cNvPr id="12" name="object 11">
            <a:extLst>
              <a:ext uri="{FF2B5EF4-FFF2-40B4-BE49-F238E27FC236}">
                <a16:creationId xmlns:a16="http://schemas.microsoft.com/office/drawing/2014/main" id="{758D0FD7-E6E3-4F5F-BBEB-7EDC0130AB44}"/>
              </a:ext>
            </a:extLst>
          </p:cNvPr>
          <p:cNvGrpSpPr/>
          <p:nvPr/>
        </p:nvGrpSpPr>
        <p:grpSpPr>
          <a:xfrm>
            <a:off x="5334760" y="2949334"/>
            <a:ext cx="3479038" cy="1415796"/>
            <a:chOff x="5487161" y="1954529"/>
            <a:chExt cx="3242456" cy="1415796"/>
          </a:xfrm>
        </p:grpSpPr>
        <p:sp>
          <p:nvSpPr>
            <p:cNvPr id="13" name="object 12">
              <a:extLst>
                <a:ext uri="{FF2B5EF4-FFF2-40B4-BE49-F238E27FC236}">
                  <a16:creationId xmlns:a16="http://schemas.microsoft.com/office/drawing/2014/main" id="{899EF653-5B07-47D9-88CB-9425A69E8347}"/>
                </a:ext>
              </a:extLst>
            </p:cNvPr>
            <p:cNvSpPr/>
            <p:nvPr/>
          </p:nvSpPr>
          <p:spPr>
            <a:xfrm>
              <a:off x="5930900" y="1954529"/>
              <a:ext cx="2464307" cy="274320"/>
            </a:xfrm>
            <a:custGeom>
              <a:avLst/>
              <a:gdLst/>
              <a:ahLst/>
              <a:cxnLst/>
              <a:rect l="l" t="t" r="r" b="b"/>
              <a:pathLst>
                <a:path w="2338070" h="274319">
                  <a:moveTo>
                    <a:pt x="0" y="28447"/>
                  </a:moveTo>
                  <a:lnTo>
                    <a:pt x="2230" y="17359"/>
                  </a:lnTo>
                  <a:lnTo>
                    <a:pt x="8318" y="8318"/>
                  </a:lnTo>
                  <a:lnTo>
                    <a:pt x="17359" y="2230"/>
                  </a:lnTo>
                  <a:lnTo>
                    <a:pt x="28448" y="0"/>
                  </a:lnTo>
                  <a:lnTo>
                    <a:pt x="2309367" y="0"/>
                  </a:lnTo>
                  <a:lnTo>
                    <a:pt x="2320456" y="2230"/>
                  </a:lnTo>
                  <a:lnTo>
                    <a:pt x="2329497" y="8318"/>
                  </a:lnTo>
                  <a:lnTo>
                    <a:pt x="2335585" y="17359"/>
                  </a:lnTo>
                  <a:lnTo>
                    <a:pt x="2337816" y="28447"/>
                  </a:lnTo>
                  <a:lnTo>
                    <a:pt x="2337816" y="245871"/>
                  </a:lnTo>
                  <a:lnTo>
                    <a:pt x="2335585" y="256960"/>
                  </a:lnTo>
                  <a:lnTo>
                    <a:pt x="2329497" y="266001"/>
                  </a:lnTo>
                  <a:lnTo>
                    <a:pt x="2320456" y="272089"/>
                  </a:lnTo>
                  <a:lnTo>
                    <a:pt x="2309367" y="274319"/>
                  </a:lnTo>
                  <a:lnTo>
                    <a:pt x="28448" y="274319"/>
                  </a:lnTo>
                  <a:lnTo>
                    <a:pt x="17359" y="272089"/>
                  </a:lnTo>
                  <a:lnTo>
                    <a:pt x="8318" y="266001"/>
                  </a:lnTo>
                  <a:lnTo>
                    <a:pt x="2230" y="256960"/>
                  </a:lnTo>
                  <a:lnTo>
                    <a:pt x="0" y="245871"/>
                  </a:lnTo>
                  <a:lnTo>
                    <a:pt x="0" y="28447"/>
                  </a:lnTo>
                  <a:close/>
                </a:path>
              </a:pathLst>
            </a:custGeom>
            <a:ln w="28575">
              <a:solidFill>
                <a:srgbClr val="EE3D42"/>
              </a:solidFill>
            </a:ln>
          </p:spPr>
          <p:txBody>
            <a:bodyPr wrap="square" lIns="0" tIns="0" rIns="0" bIns="0" rtlCol="0"/>
            <a:lstStyle/>
            <a:p>
              <a:endParaRPr>
                <a:solidFill>
                  <a:prstClr val="black"/>
                </a:solidFill>
                <a:latin typeface="Arial" panose="020B0604020202020204" pitchFamily="34" charset="0"/>
              </a:endParaRPr>
            </a:p>
          </p:txBody>
        </p:sp>
        <p:sp>
          <p:nvSpPr>
            <p:cNvPr id="14" name="object 13">
              <a:extLst>
                <a:ext uri="{FF2B5EF4-FFF2-40B4-BE49-F238E27FC236}">
                  <a16:creationId xmlns:a16="http://schemas.microsoft.com/office/drawing/2014/main" id="{BA889F65-DF1B-4155-B2D4-34BFE991A525}"/>
                </a:ext>
              </a:extLst>
            </p:cNvPr>
            <p:cNvSpPr/>
            <p:nvPr/>
          </p:nvSpPr>
          <p:spPr>
            <a:xfrm>
              <a:off x="7824976" y="2034539"/>
              <a:ext cx="904641" cy="1217295"/>
            </a:xfrm>
            <a:custGeom>
              <a:avLst/>
              <a:gdLst/>
              <a:ahLst/>
              <a:cxnLst/>
              <a:rect l="l" t="t" r="r" b="b"/>
              <a:pathLst>
                <a:path w="817879" h="1217295">
                  <a:moveTo>
                    <a:pt x="779399" y="1179068"/>
                  </a:moveTo>
                  <a:lnTo>
                    <a:pt x="0" y="1179068"/>
                  </a:lnTo>
                  <a:lnTo>
                    <a:pt x="0" y="1217168"/>
                  </a:lnTo>
                  <a:lnTo>
                    <a:pt x="798449" y="1217168"/>
                  </a:lnTo>
                  <a:lnTo>
                    <a:pt x="805872" y="1215673"/>
                  </a:lnTo>
                  <a:lnTo>
                    <a:pt x="811926" y="1211595"/>
                  </a:lnTo>
                  <a:lnTo>
                    <a:pt x="816004" y="1205541"/>
                  </a:lnTo>
                  <a:lnTo>
                    <a:pt x="817499" y="1198118"/>
                  </a:lnTo>
                  <a:lnTo>
                    <a:pt x="779399" y="1198118"/>
                  </a:lnTo>
                  <a:lnTo>
                    <a:pt x="779399" y="1179068"/>
                  </a:lnTo>
                  <a:close/>
                </a:path>
                <a:path w="817879" h="1217295">
                  <a:moveTo>
                    <a:pt x="779399" y="57150"/>
                  </a:moveTo>
                  <a:lnTo>
                    <a:pt x="779399" y="1198118"/>
                  </a:lnTo>
                  <a:lnTo>
                    <a:pt x="798449" y="1179068"/>
                  </a:lnTo>
                  <a:lnTo>
                    <a:pt x="817499" y="1179068"/>
                  </a:lnTo>
                  <a:lnTo>
                    <a:pt x="817499" y="76200"/>
                  </a:lnTo>
                  <a:lnTo>
                    <a:pt x="798449" y="76200"/>
                  </a:lnTo>
                  <a:lnTo>
                    <a:pt x="779399" y="57150"/>
                  </a:lnTo>
                  <a:close/>
                </a:path>
                <a:path w="817879" h="1217295">
                  <a:moveTo>
                    <a:pt x="817499" y="1179068"/>
                  </a:moveTo>
                  <a:lnTo>
                    <a:pt x="798449" y="1179068"/>
                  </a:lnTo>
                  <a:lnTo>
                    <a:pt x="779399" y="1198118"/>
                  </a:lnTo>
                  <a:lnTo>
                    <a:pt x="817499" y="1198118"/>
                  </a:lnTo>
                  <a:lnTo>
                    <a:pt x="817499" y="1179068"/>
                  </a:lnTo>
                  <a:close/>
                </a:path>
                <a:path w="817879" h="1217295">
                  <a:moveTo>
                    <a:pt x="646049" y="0"/>
                  </a:moveTo>
                  <a:lnTo>
                    <a:pt x="569849" y="57150"/>
                  </a:lnTo>
                  <a:lnTo>
                    <a:pt x="646049" y="114300"/>
                  </a:lnTo>
                  <a:lnTo>
                    <a:pt x="646049" y="76200"/>
                  </a:lnTo>
                  <a:lnTo>
                    <a:pt x="626999" y="76200"/>
                  </a:lnTo>
                  <a:lnTo>
                    <a:pt x="626999" y="38100"/>
                  </a:lnTo>
                  <a:lnTo>
                    <a:pt x="646049" y="38100"/>
                  </a:lnTo>
                  <a:lnTo>
                    <a:pt x="646049" y="0"/>
                  </a:lnTo>
                  <a:close/>
                </a:path>
                <a:path w="817879" h="1217295">
                  <a:moveTo>
                    <a:pt x="646049" y="38100"/>
                  </a:moveTo>
                  <a:lnTo>
                    <a:pt x="626999" y="38100"/>
                  </a:lnTo>
                  <a:lnTo>
                    <a:pt x="626999" y="76200"/>
                  </a:lnTo>
                  <a:lnTo>
                    <a:pt x="646049" y="76200"/>
                  </a:lnTo>
                  <a:lnTo>
                    <a:pt x="646049" y="38100"/>
                  </a:lnTo>
                  <a:close/>
                </a:path>
                <a:path w="817879" h="1217295">
                  <a:moveTo>
                    <a:pt x="798449" y="38100"/>
                  </a:moveTo>
                  <a:lnTo>
                    <a:pt x="646049" y="38100"/>
                  </a:lnTo>
                  <a:lnTo>
                    <a:pt x="646049" y="76200"/>
                  </a:lnTo>
                  <a:lnTo>
                    <a:pt x="779399" y="76200"/>
                  </a:lnTo>
                  <a:lnTo>
                    <a:pt x="779399" y="57150"/>
                  </a:lnTo>
                  <a:lnTo>
                    <a:pt x="817499" y="57150"/>
                  </a:lnTo>
                  <a:lnTo>
                    <a:pt x="816004" y="49726"/>
                  </a:lnTo>
                  <a:lnTo>
                    <a:pt x="811926" y="43672"/>
                  </a:lnTo>
                  <a:lnTo>
                    <a:pt x="805872" y="39594"/>
                  </a:lnTo>
                  <a:lnTo>
                    <a:pt x="798449" y="38100"/>
                  </a:lnTo>
                  <a:close/>
                </a:path>
                <a:path w="817879" h="1217295">
                  <a:moveTo>
                    <a:pt x="817499" y="57150"/>
                  </a:moveTo>
                  <a:lnTo>
                    <a:pt x="779399" y="57150"/>
                  </a:lnTo>
                  <a:lnTo>
                    <a:pt x="798449" y="76200"/>
                  </a:lnTo>
                  <a:lnTo>
                    <a:pt x="817499" y="76200"/>
                  </a:lnTo>
                  <a:lnTo>
                    <a:pt x="817499" y="57150"/>
                  </a:lnTo>
                  <a:close/>
                </a:path>
              </a:pathLst>
            </a:custGeom>
            <a:solidFill>
              <a:srgbClr val="EE3D42"/>
            </a:solidFill>
          </p:spPr>
          <p:txBody>
            <a:bodyPr wrap="square" lIns="0" tIns="0" rIns="0" bIns="0" rtlCol="0"/>
            <a:lstStyle/>
            <a:p>
              <a:endParaRPr>
                <a:solidFill>
                  <a:prstClr val="black"/>
                </a:solidFill>
                <a:latin typeface="Arial" panose="020B0604020202020204" pitchFamily="34" charset="0"/>
              </a:endParaRPr>
            </a:p>
          </p:txBody>
        </p:sp>
        <p:sp>
          <p:nvSpPr>
            <p:cNvPr id="15" name="object 14">
              <a:extLst>
                <a:ext uri="{FF2B5EF4-FFF2-40B4-BE49-F238E27FC236}">
                  <a16:creationId xmlns:a16="http://schemas.microsoft.com/office/drawing/2014/main" id="{8737D443-FED6-4333-A8EB-0B7CECFA2757}"/>
                </a:ext>
              </a:extLst>
            </p:cNvPr>
            <p:cNvSpPr/>
            <p:nvPr/>
          </p:nvSpPr>
          <p:spPr>
            <a:xfrm>
              <a:off x="5487161" y="3096005"/>
              <a:ext cx="2338070" cy="274320"/>
            </a:xfrm>
            <a:custGeom>
              <a:avLst/>
              <a:gdLst/>
              <a:ahLst/>
              <a:cxnLst/>
              <a:rect l="l" t="t" r="r" b="b"/>
              <a:pathLst>
                <a:path w="2338070" h="274320">
                  <a:moveTo>
                    <a:pt x="0" y="28448"/>
                  </a:moveTo>
                  <a:lnTo>
                    <a:pt x="2230" y="17359"/>
                  </a:lnTo>
                  <a:lnTo>
                    <a:pt x="8318" y="8318"/>
                  </a:lnTo>
                  <a:lnTo>
                    <a:pt x="17359" y="2230"/>
                  </a:lnTo>
                  <a:lnTo>
                    <a:pt x="28448" y="0"/>
                  </a:lnTo>
                  <a:lnTo>
                    <a:pt x="2309367" y="0"/>
                  </a:lnTo>
                  <a:lnTo>
                    <a:pt x="2320456" y="2230"/>
                  </a:lnTo>
                  <a:lnTo>
                    <a:pt x="2329497" y="8318"/>
                  </a:lnTo>
                  <a:lnTo>
                    <a:pt x="2335585" y="17359"/>
                  </a:lnTo>
                  <a:lnTo>
                    <a:pt x="2337816" y="28448"/>
                  </a:lnTo>
                  <a:lnTo>
                    <a:pt x="2337816" y="245871"/>
                  </a:lnTo>
                  <a:lnTo>
                    <a:pt x="2335585" y="256960"/>
                  </a:lnTo>
                  <a:lnTo>
                    <a:pt x="2329497" y="266001"/>
                  </a:lnTo>
                  <a:lnTo>
                    <a:pt x="2320456" y="272089"/>
                  </a:lnTo>
                  <a:lnTo>
                    <a:pt x="2309367" y="274319"/>
                  </a:lnTo>
                  <a:lnTo>
                    <a:pt x="28448" y="274319"/>
                  </a:lnTo>
                  <a:lnTo>
                    <a:pt x="17359" y="272089"/>
                  </a:lnTo>
                  <a:lnTo>
                    <a:pt x="8318" y="266001"/>
                  </a:lnTo>
                  <a:lnTo>
                    <a:pt x="2230" y="256960"/>
                  </a:lnTo>
                  <a:lnTo>
                    <a:pt x="0" y="245871"/>
                  </a:lnTo>
                  <a:lnTo>
                    <a:pt x="0" y="28448"/>
                  </a:lnTo>
                  <a:close/>
                </a:path>
              </a:pathLst>
            </a:custGeom>
            <a:ln w="28575">
              <a:solidFill>
                <a:srgbClr val="EE3D42"/>
              </a:solidFill>
            </a:ln>
          </p:spPr>
          <p:txBody>
            <a:bodyPr wrap="square" lIns="0" tIns="0" rIns="0" bIns="0" rtlCol="0"/>
            <a:lstStyle/>
            <a:p>
              <a:endParaRPr>
                <a:solidFill>
                  <a:prstClr val="black"/>
                </a:solidFill>
                <a:latin typeface="Arial" panose="020B0604020202020204" pitchFamily="34" charset="0"/>
              </a:endParaRPr>
            </a:p>
          </p:txBody>
        </p:sp>
      </p:grpSp>
      <p:sp>
        <p:nvSpPr>
          <p:cNvPr id="17" name="矩形 16">
            <a:extLst>
              <a:ext uri="{FF2B5EF4-FFF2-40B4-BE49-F238E27FC236}">
                <a16:creationId xmlns:a16="http://schemas.microsoft.com/office/drawing/2014/main" id="{EC0B5434-09B9-4CF4-979E-FFA14D8A6086}"/>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3768647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C7977E6-6852-47BE-8BB6-3F5F643C1CC3}"/>
              </a:ext>
            </a:extLst>
          </p:cNvPr>
          <p:cNvSpPr>
            <a:spLocks noGrp="1"/>
          </p:cNvSpPr>
          <p:nvPr>
            <p:ph type="title"/>
          </p:nvPr>
        </p:nvSpPr>
        <p:spPr/>
        <p:txBody>
          <a:bodyPr/>
          <a:lstStyle/>
          <a:p>
            <a:r>
              <a:rPr lang="zh-CN" altLang="en-US" b="1" dirty="0"/>
              <a:t>部分索引失效</a:t>
            </a:r>
            <a:endParaRPr lang="zh-CN" altLang="en-US" dirty="0"/>
          </a:p>
        </p:txBody>
      </p:sp>
      <p:sp>
        <p:nvSpPr>
          <p:cNvPr id="5" name="灯片编号占位符 4">
            <a:extLst>
              <a:ext uri="{FF2B5EF4-FFF2-40B4-BE49-F238E27FC236}">
                <a16:creationId xmlns:a16="http://schemas.microsoft.com/office/drawing/2014/main" id="{848D4160-F19E-4441-9FFF-B8D94153FC59}"/>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79</a:t>
            </a:fld>
            <a:endParaRPr lang="zh-CN" altLang="en-US">
              <a:solidFill>
                <a:srgbClr val="04617B">
                  <a:shade val="90000"/>
                </a:srgbClr>
              </a:solidFill>
            </a:endParaRPr>
          </a:p>
        </p:txBody>
      </p:sp>
      <p:sp>
        <p:nvSpPr>
          <p:cNvPr id="6" name="object 4">
            <a:extLst>
              <a:ext uri="{FF2B5EF4-FFF2-40B4-BE49-F238E27FC236}">
                <a16:creationId xmlns:a16="http://schemas.microsoft.com/office/drawing/2014/main" id="{E0A23683-F71C-4BCC-B56C-9F45B8A905BF}"/>
              </a:ext>
            </a:extLst>
          </p:cNvPr>
          <p:cNvSpPr/>
          <p:nvPr/>
        </p:nvSpPr>
        <p:spPr>
          <a:xfrm>
            <a:off x="2076450" y="2438019"/>
            <a:ext cx="3657600" cy="916305"/>
          </a:xfrm>
          <a:custGeom>
            <a:avLst/>
            <a:gdLst/>
            <a:ahLst/>
            <a:cxnLst/>
            <a:rect l="l" t="t" r="r" b="b"/>
            <a:pathLst>
              <a:path w="3657600" h="916305">
                <a:moveTo>
                  <a:pt x="3657599" y="0"/>
                </a:moveTo>
                <a:lnTo>
                  <a:pt x="0" y="0"/>
                </a:lnTo>
                <a:lnTo>
                  <a:pt x="0" y="915924"/>
                </a:lnTo>
                <a:lnTo>
                  <a:pt x="3657599" y="915924"/>
                </a:lnTo>
                <a:lnTo>
                  <a:pt x="3657599" y="0"/>
                </a:lnTo>
                <a:close/>
              </a:path>
            </a:pathLst>
          </a:custGeom>
          <a:solidFill>
            <a:srgbClr val="F1F1F1"/>
          </a:solidFill>
        </p:spPr>
        <p:txBody>
          <a:bodyPr wrap="square" lIns="0" tIns="0" rIns="0" bIns="0" rtlCol="0"/>
          <a:lstStyle/>
          <a:p>
            <a:endParaRPr>
              <a:solidFill>
                <a:prstClr val="black"/>
              </a:solidFill>
            </a:endParaRPr>
          </a:p>
        </p:txBody>
      </p:sp>
      <p:sp>
        <p:nvSpPr>
          <p:cNvPr id="7" name="object 6">
            <a:extLst>
              <a:ext uri="{FF2B5EF4-FFF2-40B4-BE49-F238E27FC236}">
                <a16:creationId xmlns:a16="http://schemas.microsoft.com/office/drawing/2014/main" id="{DF52EF12-8B19-40E9-A0BB-4CE8523139E0}"/>
              </a:ext>
            </a:extLst>
          </p:cNvPr>
          <p:cNvSpPr txBox="1"/>
          <p:nvPr/>
        </p:nvSpPr>
        <p:spPr>
          <a:xfrm>
            <a:off x="2076450" y="2438019"/>
            <a:ext cx="3657600" cy="916305"/>
          </a:xfrm>
          <a:prstGeom prst="rect">
            <a:avLst/>
          </a:prstGeom>
          <a:ln w="25400">
            <a:solidFill>
              <a:srgbClr val="636363"/>
            </a:solidFill>
          </a:ln>
        </p:spPr>
        <p:txBody>
          <a:bodyPr vert="horz" wrap="square" lIns="0" tIns="10160" rIns="0" bIns="0" rtlCol="0">
            <a:spAutoFit/>
          </a:bodyPr>
          <a:lstStyle/>
          <a:p>
            <a:pPr marL="45720">
              <a:lnSpc>
                <a:spcPts val="2280"/>
              </a:lnSpc>
              <a:spcBef>
                <a:spcPts val="80"/>
              </a:spcBef>
              <a:tabLst>
                <a:tab pos="1697989" algn="l"/>
              </a:tabLst>
            </a:pPr>
            <a:r>
              <a:rPr sz="2000" b="1" dirty="0">
                <a:solidFill>
                  <a:srgbClr val="181818"/>
                </a:solidFill>
                <a:latin typeface="Arial"/>
                <a:cs typeface="Arial"/>
              </a:rPr>
              <a:t>CREATE INDEX</a:t>
            </a:r>
            <a:r>
              <a:rPr lang="en-US" altLang="zh-CN" sz="2000" b="1" spc="-225" dirty="0">
                <a:solidFill>
                  <a:srgbClr val="181818"/>
                </a:solidFill>
                <a:latin typeface="Arial"/>
                <a:cs typeface="Arial"/>
              </a:rPr>
              <a:t>     </a:t>
            </a:r>
            <a:r>
              <a:rPr sz="2000" spc="-5" dirty="0" err="1">
                <a:solidFill>
                  <a:srgbClr val="181818"/>
                </a:solidFill>
                <a:latin typeface="Arial" panose="020B0604020202020204" pitchFamily="34" charset="0"/>
              </a:rPr>
              <a:t>idx_foo</a:t>
            </a:r>
            <a:endParaRPr sz="2000" dirty="0">
              <a:solidFill>
                <a:prstClr val="black"/>
              </a:solidFill>
              <a:latin typeface="Arial" panose="020B0604020202020204" pitchFamily="34" charset="0"/>
            </a:endParaRPr>
          </a:p>
          <a:p>
            <a:pPr marL="626745" algn="ctr">
              <a:lnSpc>
                <a:spcPts val="2160"/>
              </a:lnSpc>
              <a:tabLst>
                <a:tab pos="1007744" algn="l"/>
              </a:tabLst>
            </a:pPr>
            <a:r>
              <a:rPr sz="2000" b="1" dirty="0">
                <a:solidFill>
                  <a:srgbClr val="181818"/>
                </a:solidFill>
                <a:latin typeface="Arial"/>
                <a:cs typeface="Arial"/>
              </a:rPr>
              <a:t>ON	</a:t>
            </a:r>
            <a:r>
              <a:rPr sz="2000" spc="-5" dirty="0">
                <a:solidFill>
                  <a:srgbClr val="181818"/>
                </a:solidFill>
                <a:latin typeface="Arial" panose="020B0604020202020204" pitchFamily="34" charset="0"/>
              </a:rPr>
              <a:t>foo</a:t>
            </a:r>
            <a:r>
              <a:rPr sz="2000" spc="-35" dirty="0">
                <a:solidFill>
                  <a:srgbClr val="181818"/>
                </a:solidFill>
                <a:latin typeface="Arial" panose="020B0604020202020204" pitchFamily="34" charset="0"/>
              </a:rPr>
              <a:t> </a:t>
            </a:r>
            <a:r>
              <a:rPr sz="2000" dirty="0">
                <a:solidFill>
                  <a:srgbClr val="181818"/>
                </a:solidFill>
                <a:latin typeface="Arial" panose="020B0604020202020204" pitchFamily="34" charset="0"/>
              </a:rPr>
              <a:t>(a,</a:t>
            </a:r>
            <a:r>
              <a:rPr sz="2000" spc="-40" dirty="0">
                <a:solidFill>
                  <a:srgbClr val="181818"/>
                </a:solidFill>
                <a:latin typeface="Arial" panose="020B0604020202020204" pitchFamily="34" charset="0"/>
              </a:rPr>
              <a:t> </a:t>
            </a:r>
            <a:r>
              <a:rPr sz="2000" dirty="0">
                <a:solidFill>
                  <a:srgbClr val="181818"/>
                </a:solidFill>
                <a:latin typeface="Arial" panose="020B0604020202020204" pitchFamily="34" charset="0"/>
              </a:rPr>
              <a:t>b)</a:t>
            </a:r>
            <a:endParaRPr sz="2000" dirty="0">
              <a:solidFill>
                <a:prstClr val="black"/>
              </a:solidFill>
              <a:latin typeface="Arial" panose="020B0604020202020204" pitchFamily="34" charset="0"/>
            </a:endParaRPr>
          </a:p>
          <a:p>
            <a:pPr marL="628650" algn="ctr">
              <a:lnSpc>
                <a:spcPts val="2280"/>
              </a:lnSpc>
              <a:tabLst>
                <a:tab pos="1390650" algn="l"/>
              </a:tabLst>
            </a:pPr>
            <a:r>
              <a:rPr sz="2000" b="1" dirty="0">
                <a:solidFill>
                  <a:srgbClr val="181818"/>
                </a:solidFill>
                <a:latin typeface="Arial"/>
                <a:cs typeface="Arial"/>
              </a:rPr>
              <a:t>WHERE	</a:t>
            </a:r>
            <a:r>
              <a:rPr sz="2000" dirty="0">
                <a:solidFill>
                  <a:srgbClr val="181818"/>
                </a:solidFill>
                <a:latin typeface="SimSun"/>
                <a:cs typeface="SimSun"/>
              </a:rPr>
              <a:t>c</a:t>
            </a:r>
            <a:r>
              <a:rPr sz="2000" spc="-35" dirty="0">
                <a:solidFill>
                  <a:srgbClr val="181818"/>
                </a:solidFill>
                <a:latin typeface="SimSun"/>
                <a:cs typeface="SimSun"/>
              </a:rPr>
              <a:t> </a:t>
            </a:r>
            <a:r>
              <a:rPr sz="2000" dirty="0">
                <a:solidFill>
                  <a:srgbClr val="181818"/>
                </a:solidFill>
                <a:latin typeface="SimSun"/>
                <a:cs typeface="SimSun"/>
              </a:rPr>
              <a:t>=</a:t>
            </a:r>
            <a:r>
              <a:rPr sz="2000" spc="-20" dirty="0">
                <a:solidFill>
                  <a:srgbClr val="181818"/>
                </a:solidFill>
                <a:latin typeface="SimSun"/>
                <a:cs typeface="SimSun"/>
              </a:rPr>
              <a:t> </a:t>
            </a:r>
            <a:r>
              <a:rPr sz="2000" spc="-5" dirty="0">
                <a:solidFill>
                  <a:srgbClr val="181818"/>
                </a:solidFill>
                <a:latin typeface="SimSun"/>
                <a:cs typeface="SimSun"/>
              </a:rPr>
              <a:t>'WuTang';</a:t>
            </a:r>
            <a:endParaRPr sz="2000" dirty="0">
              <a:solidFill>
                <a:prstClr val="black"/>
              </a:solidFill>
              <a:latin typeface="SimSun"/>
              <a:cs typeface="SimSun"/>
            </a:endParaRPr>
          </a:p>
        </p:txBody>
      </p:sp>
      <p:grpSp>
        <p:nvGrpSpPr>
          <p:cNvPr id="8" name="object 7">
            <a:extLst>
              <a:ext uri="{FF2B5EF4-FFF2-40B4-BE49-F238E27FC236}">
                <a16:creationId xmlns:a16="http://schemas.microsoft.com/office/drawing/2014/main" id="{AE81263C-62C2-4F44-86C9-D89ED8F35A41}"/>
              </a:ext>
            </a:extLst>
          </p:cNvPr>
          <p:cNvGrpSpPr/>
          <p:nvPr/>
        </p:nvGrpSpPr>
        <p:grpSpPr>
          <a:xfrm>
            <a:off x="2063750" y="3568318"/>
            <a:ext cx="3683000" cy="947419"/>
            <a:chOff x="5169661" y="2484373"/>
            <a:chExt cx="3683000" cy="947419"/>
          </a:xfrm>
        </p:grpSpPr>
        <p:sp>
          <p:nvSpPr>
            <p:cNvPr id="9" name="object 8">
              <a:extLst>
                <a:ext uri="{FF2B5EF4-FFF2-40B4-BE49-F238E27FC236}">
                  <a16:creationId xmlns:a16="http://schemas.microsoft.com/office/drawing/2014/main" id="{7911C06D-13DF-40EB-9778-DBB4BECD3273}"/>
                </a:ext>
              </a:extLst>
            </p:cNvPr>
            <p:cNvSpPr/>
            <p:nvPr/>
          </p:nvSpPr>
          <p:spPr>
            <a:xfrm>
              <a:off x="5182361" y="2497073"/>
              <a:ext cx="3657600" cy="922019"/>
            </a:xfrm>
            <a:custGeom>
              <a:avLst/>
              <a:gdLst/>
              <a:ahLst/>
              <a:cxnLst/>
              <a:rect l="l" t="t" r="r" b="b"/>
              <a:pathLst>
                <a:path w="3657600" h="922020">
                  <a:moveTo>
                    <a:pt x="3657599" y="0"/>
                  </a:moveTo>
                  <a:lnTo>
                    <a:pt x="0" y="0"/>
                  </a:lnTo>
                  <a:lnTo>
                    <a:pt x="0" y="922019"/>
                  </a:lnTo>
                  <a:lnTo>
                    <a:pt x="3657599" y="922019"/>
                  </a:lnTo>
                  <a:lnTo>
                    <a:pt x="3657599" y="0"/>
                  </a:lnTo>
                  <a:close/>
                </a:path>
              </a:pathLst>
            </a:custGeom>
            <a:solidFill>
              <a:srgbClr val="F1F1F1"/>
            </a:solidFill>
          </p:spPr>
          <p:txBody>
            <a:bodyPr wrap="square" lIns="0" tIns="0" rIns="0" bIns="0" rtlCol="0"/>
            <a:lstStyle/>
            <a:p>
              <a:endParaRPr>
                <a:solidFill>
                  <a:prstClr val="black"/>
                </a:solidFill>
              </a:endParaRPr>
            </a:p>
          </p:txBody>
        </p:sp>
        <p:sp>
          <p:nvSpPr>
            <p:cNvPr id="10" name="object 9">
              <a:extLst>
                <a:ext uri="{FF2B5EF4-FFF2-40B4-BE49-F238E27FC236}">
                  <a16:creationId xmlns:a16="http://schemas.microsoft.com/office/drawing/2014/main" id="{A2024ED3-D18C-4B54-AF37-2398CB9C801F}"/>
                </a:ext>
              </a:extLst>
            </p:cNvPr>
            <p:cNvSpPr/>
            <p:nvPr/>
          </p:nvSpPr>
          <p:spPr>
            <a:xfrm>
              <a:off x="5182361" y="2497073"/>
              <a:ext cx="3657600" cy="922019"/>
            </a:xfrm>
            <a:custGeom>
              <a:avLst/>
              <a:gdLst/>
              <a:ahLst/>
              <a:cxnLst/>
              <a:rect l="l" t="t" r="r" b="b"/>
              <a:pathLst>
                <a:path w="3657600" h="922020">
                  <a:moveTo>
                    <a:pt x="0" y="922019"/>
                  </a:moveTo>
                  <a:lnTo>
                    <a:pt x="3657599" y="922019"/>
                  </a:lnTo>
                  <a:lnTo>
                    <a:pt x="3657599" y="0"/>
                  </a:lnTo>
                  <a:lnTo>
                    <a:pt x="0" y="0"/>
                  </a:lnTo>
                  <a:lnTo>
                    <a:pt x="0" y="922019"/>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11" name="object 10">
            <a:extLst>
              <a:ext uri="{FF2B5EF4-FFF2-40B4-BE49-F238E27FC236}">
                <a16:creationId xmlns:a16="http://schemas.microsoft.com/office/drawing/2014/main" id="{2BDE6E7A-A56F-4270-B24B-5474FE52EBB0}"/>
              </a:ext>
            </a:extLst>
          </p:cNvPr>
          <p:cNvSpPr txBox="1"/>
          <p:nvPr/>
        </p:nvSpPr>
        <p:spPr>
          <a:xfrm>
            <a:off x="2109598" y="3578225"/>
            <a:ext cx="3624452" cy="589905"/>
          </a:xfrm>
          <a:prstGeom prst="rect">
            <a:avLst/>
          </a:prstGeom>
        </p:spPr>
        <p:txBody>
          <a:bodyPr vert="horz" wrap="square" lIns="0" tIns="12700" rIns="0" bIns="0" rtlCol="0">
            <a:spAutoFit/>
          </a:bodyPr>
          <a:lstStyle/>
          <a:p>
            <a:pPr marL="12700">
              <a:lnSpc>
                <a:spcPts val="2280"/>
              </a:lnSpc>
              <a:spcBef>
                <a:spcPts val="100"/>
              </a:spcBef>
            </a:pPr>
            <a:r>
              <a:rPr sz="2000" b="1" dirty="0">
                <a:solidFill>
                  <a:srgbClr val="181818"/>
                </a:solidFill>
                <a:latin typeface="Arial"/>
                <a:cs typeface="Arial"/>
              </a:rPr>
              <a:t>SELECT</a:t>
            </a:r>
            <a:r>
              <a:rPr sz="2000" b="1" spc="409" dirty="0">
                <a:solidFill>
                  <a:srgbClr val="181818"/>
                </a:solidFill>
                <a:latin typeface="Arial"/>
                <a:cs typeface="Arial"/>
              </a:rPr>
              <a:t> </a:t>
            </a:r>
            <a:r>
              <a:rPr sz="2000" dirty="0">
                <a:solidFill>
                  <a:srgbClr val="181818"/>
                </a:solidFill>
                <a:latin typeface="SimSun"/>
                <a:cs typeface="SimSun"/>
              </a:rPr>
              <a:t>b</a:t>
            </a:r>
            <a:r>
              <a:rPr sz="2000" spc="-30" dirty="0">
                <a:solidFill>
                  <a:srgbClr val="181818"/>
                </a:solidFill>
                <a:latin typeface="SimSun"/>
                <a:cs typeface="SimSun"/>
              </a:rPr>
              <a:t> </a:t>
            </a:r>
            <a:r>
              <a:rPr sz="2000" b="1" dirty="0">
                <a:solidFill>
                  <a:srgbClr val="181818"/>
                </a:solidFill>
                <a:latin typeface="Arial"/>
                <a:cs typeface="Arial"/>
              </a:rPr>
              <a:t>FROM </a:t>
            </a:r>
            <a:r>
              <a:rPr sz="2000" dirty="0">
                <a:solidFill>
                  <a:srgbClr val="181818"/>
                </a:solidFill>
                <a:latin typeface="SimSun"/>
                <a:cs typeface="SimSun"/>
              </a:rPr>
              <a:t>foo</a:t>
            </a:r>
            <a:endParaRPr sz="2000" dirty="0">
              <a:solidFill>
                <a:prstClr val="black"/>
              </a:solidFill>
              <a:latin typeface="SimSun"/>
              <a:cs typeface="SimSun"/>
            </a:endParaRPr>
          </a:p>
          <a:p>
            <a:pPr marL="140335">
              <a:lnSpc>
                <a:spcPts val="2160"/>
              </a:lnSpc>
              <a:tabLst>
                <a:tab pos="902335" algn="l"/>
              </a:tabLst>
            </a:pPr>
            <a:r>
              <a:rPr sz="2000" b="1" dirty="0">
                <a:solidFill>
                  <a:srgbClr val="181818"/>
                </a:solidFill>
                <a:latin typeface="Arial"/>
                <a:cs typeface="Arial"/>
              </a:rPr>
              <a:t>WHERE	</a:t>
            </a:r>
            <a:r>
              <a:rPr sz="2000" dirty="0">
                <a:solidFill>
                  <a:srgbClr val="181818"/>
                </a:solidFill>
                <a:latin typeface="SimSun"/>
                <a:cs typeface="SimSun"/>
              </a:rPr>
              <a:t>a</a:t>
            </a:r>
            <a:r>
              <a:rPr sz="2000" spc="-45" dirty="0">
                <a:solidFill>
                  <a:srgbClr val="181818"/>
                </a:solidFill>
                <a:latin typeface="SimSun"/>
                <a:cs typeface="SimSun"/>
              </a:rPr>
              <a:t> </a:t>
            </a:r>
            <a:r>
              <a:rPr sz="2000" dirty="0">
                <a:solidFill>
                  <a:srgbClr val="181818"/>
                </a:solidFill>
                <a:latin typeface="SimSun"/>
                <a:cs typeface="SimSun"/>
              </a:rPr>
              <a:t>=</a:t>
            </a:r>
            <a:r>
              <a:rPr sz="2000" spc="-35" dirty="0">
                <a:solidFill>
                  <a:srgbClr val="181818"/>
                </a:solidFill>
                <a:latin typeface="SimSun"/>
                <a:cs typeface="SimSun"/>
              </a:rPr>
              <a:t> </a:t>
            </a:r>
            <a:r>
              <a:rPr sz="2000" dirty="0">
                <a:solidFill>
                  <a:srgbClr val="181818"/>
                </a:solidFill>
                <a:latin typeface="SimSun"/>
                <a:cs typeface="SimSun"/>
              </a:rPr>
              <a:t>123</a:t>
            </a:r>
            <a:endParaRPr sz="2000" dirty="0">
              <a:solidFill>
                <a:prstClr val="black"/>
              </a:solidFill>
              <a:latin typeface="SimSun"/>
              <a:cs typeface="SimSun"/>
            </a:endParaRPr>
          </a:p>
        </p:txBody>
      </p:sp>
      <p:sp>
        <p:nvSpPr>
          <p:cNvPr id="12" name="object 11">
            <a:extLst>
              <a:ext uri="{FF2B5EF4-FFF2-40B4-BE49-F238E27FC236}">
                <a16:creationId xmlns:a16="http://schemas.microsoft.com/office/drawing/2014/main" id="{B4E953AF-9B76-4442-9AF0-F7A1A84BC925}"/>
              </a:ext>
            </a:extLst>
          </p:cNvPr>
          <p:cNvSpPr/>
          <p:nvPr/>
        </p:nvSpPr>
        <p:spPr>
          <a:xfrm>
            <a:off x="2767839" y="3038473"/>
            <a:ext cx="2749550" cy="274320"/>
          </a:xfrm>
          <a:custGeom>
            <a:avLst/>
            <a:gdLst/>
            <a:ahLst/>
            <a:cxnLst/>
            <a:rect l="l" t="t" r="r" b="b"/>
            <a:pathLst>
              <a:path w="2338070" h="274319">
                <a:moveTo>
                  <a:pt x="0" y="28447"/>
                </a:moveTo>
                <a:lnTo>
                  <a:pt x="2230" y="17359"/>
                </a:lnTo>
                <a:lnTo>
                  <a:pt x="8318" y="8318"/>
                </a:lnTo>
                <a:lnTo>
                  <a:pt x="17359" y="2230"/>
                </a:lnTo>
                <a:lnTo>
                  <a:pt x="28448" y="0"/>
                </a:lnTo>
                <a:lnTo>
                  <a:pt x="2309367" y="0"/>
                </a:lnTo>
                <a:lnTo>
                  <a:pt x="2320456" y="2230"/>
                </a:lnTo>
                <a:lnTo>
                  <a:pt x="2329497" y="8318"/>
                </a:lnTo>
                <a:lnTo>
                  <a:pt x="2335585" y="17359"/>
                </a:lnTo>
                <a:lnTo>
                  <a:pt x="2337816" y="28447"/>
                </a:lnTo>
                <a:lnTo>
                  <a:pt x="2337816" y="245871"/>
                </a:lnTo>
                <a:lnTo>
                  <a:pt x="2335585" y="256960"/>
                </a:lnTo>
                <a:lnTo>
                  <a:pt x="2329497" y="266001"/>
                </a:lnTo>
                <a:lnTo>
                  <a:pt x="2320456" y="272089"/>
                </a:lnTo>
                <a:lnTo>
                  <a:pt x="2309367" y="274319"/>
                </a:lnTo>
                <a:lnTo>
                  <a:pt x="28448" y="274319"/>
                </a:lnTo>
                <a:lnTo>
                  <a:pt x="17359" y="272089"/>
                </a:lnTo>
                <a:lnTo>
                  <a:pt x="8318" y="266001"/>
                </a:lnTo>
                <a:lnTo>
                  <a:pt x="2230" y="256960"/>
                </a:lnTo>
                <a:lnTo>
                  <a:pt x="0" y="245871"/>
                </a:lnTo>
                <a:lnTo>
                  <a:pt x="0" y="28447"/>
                </a:lnTo>
                <a:close/>
              </a:path>
            </a:pathLst>
          </a:custGeom>
          <a:ln w="28575">
            <a:solidFill>
              <a:srgbClr val="EE3D42"/>
            </a:solidFill>
          </a:ln>
        </p:spPr>
        <p:txBody>
          <a:bodyPr wrap="square" lIns="0" tIns="0" rIns="0" bIns="0" rtlCol="0"/>
          <a:lstStyle/>
          <a:p>
            <a:endParaRPr>
              <a:solidFill>
                <a:prstClr val="black"/>
              </a:solidFill>
            </a:endParaRPr>
          </a:p>
        </p:txBody>
      </p:sp>
      <p:sp>
        <p:nvSpPr>
          <p:cNvPr id="15" name="object 14">
            <a:extLst>
              <a:ext uri="{FF2B5EF4-FFF2-40B4-BE49-F238E27FC236}">
                <a16:creationId xmlns:a16="http://schemas.microsoft.com/office/drawing/2014/main" id="{0647A476-FB4C-4083-85E5-F3E620ECF9AE}"/>
              </a:ext>
            </a:extLst>
          </p:cNvPr>
          <p:cNvSpPr/>
          <p:nvPr/>
        </p:nvSpPr>
        <p:spPr>
          <a:xfrm>
            <a:off x="3663151" y="3909928"/>
            <a:ext cx="1371674" cy="274320"/>
          </a:xfrm>
          <a:custGeom>
            <a:avLst/>
            <a:gdLst/>
            <a:ahLst/>
            <a:cxnLst/>
            <a:rect l="l" t="t" r="r" b="b"/>
            <a:pathLst>
              <a:path w="1049020" h="274319">
                <a:moveTo>
                  <a:pt x="0" y="28448"/>
                </a:moveTo>
                <a:lnTo>
                  <a:pt x="2230" y="17359"/>
                </a:lnTo>
                <a:lnTo>
                  <a:pt x="8318" y="8318"/>
                </a:lnTo>
                <a:lnTo>
                  <a:pt x="17359" y="2230"/>
                </a:lnTo>
                <a:lnTo>
                  <a:pt x="28448" y="0"/>
                </a:lnTo>
                <a:lnTo>
                  <a:pt x="1020064" y="0"/>
                </a:lnTo>
                <a:lnTo>
                  <a:pt x="1031152" y="2230"/>
                </a:lnTo>
                <a:lnTo>
                  <a:pt x="1040193" y="8318"/>
                </a:lnTo>
                <a:lnTo>
                  <a:pt x="1046281" y="17359"/>
                </a:lnTo>
                <a:lnTo>
                  <a:pt x="1048511" y="28448"/>
                </a:lnTo>
                <a:lnTo>
                  <a:pt x="1048511" y="245872"/>
                </a:lnTo>
                <a:lnTo>
                  <a:pt x="1046281" y="256960"/>
                </a:lnTo>
                <a:lnTo>
                  <a:pt x="1040193" y="266001"/>
                </a:lnTo>
                <a:lnTo>
                  <a:pt x="1031152" y="272089"/>
                </a:lnTo>
                <a:lnTo>
                  <a:pt x="1020064" y="274319"/>
                </a:lnTo>
                <a:lnTo>
                  <a:pt x="28448" y="274319"/>
                </a:lnTo>
                <a:lnTo>
                  <a:pt x="17359" y="272089"/>
                </a:lnTo>
                <a:lnTo>
                  <a:pt x="8318" y="266001"/>
                </a:lnTo>
                <a:lnTo>
                  <a:pt x="2230" y="256960"/>
                </a:lnTo>
                <a:lnTo>
                  <a:pt x="0" y="245872"/>
                </a:lnTo>
                <a:lnTo>
                  <a:pt x="0" y="28448"/>
                </a:lnTo>
                <a:close/>
              </a:path>
            </a:pathLst>
          </a:custGeom>
          <a:ln w="28575">
            <a:solidFill>
              <a:srgbClr val="EE3D42"/>
            </a:solidFill>
          </a:ln>
        </p:spPr>
        <p:txBody>
          <a:bodyPr wrap="square" lIns="0" tIns="0" rIns="0" bIns="0" rtlCol="0"/>
          <a:lstStyle/>
          <a:p>
            <a:endParaRPr>
              <a:solidFill>
                <a:prstClr val="black"/>
              </a:solidFill>
            </a:endParaRPr>
          </a:p>
        </p:txBody>
      </p:sp>
      <p:sp>
        <p:nvSpPr>
          <p:cNvPr id="14" name="矩形 13">
            <a:extLst>
              <a:ext uri="{FF2B5EF4-FFF2-40B4-BE49-F238E27FC236}">
                <a16:creationId xmlns:a16="http://schemas.microsoft.com/office/drawing/2014/main" id="{5759F1E8-F212-45DB-840F-885CA4F8C19A}"/>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96485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457200" y="490538"/>
            <a:ext cx="8229600" cy="866775"/>
          </a:xfrm>
        </p:spPr>
        <p:txBody>
          <a:bodyPr/>
          <a:lstStyle/>
          <a:p>
            <a:pPr eaLnBrk="1" hangingPunct="1"/>
            <a:r>
              <a:rPr lang="en-US" altLang="zh-CN"/>
              <a:t>SQL-89</a:t>
            </a:r>
            <a:endParaRPr lang="zh-CN" altLang="en-US"/>
          </a:p>
        </p:txBody>
      </p:sp>
      <p:sp>
        <p:nvSpPr>
          <p:cNvPr id="22531" name="内容占位符 2"/>
          <p:cNvSpPr>
            <a:spLocks noGrp="1"/>
          </p:cNvSpPr>
          <p:nvPr>
            <p:ph idx="1"/>
          </p:nvPr>
        </p:nvSpPr>
        <p:spPr>
          <a:xfrm>
            <a:off x="457200" y="1500188"/>
            <a:ext cx="8229600" cy="4389437"/>
          </a:xfrm>
        </p:spPr>
        <p:txBody>
          <a:bodyPr/>
          <a:lstStyle/>
          <a:p>
            <a:pPr eaLnBrk="1" hangingPunct="1">
              <a:lnSpc>
                <a:spcPct val="120000"/>
              </a:lnSpc>
            </a:pPr>
            <a:r>
              <a:rPr lang="zh-CN" altLang="en-US" sz="2800" dirty="0"/>
              <a:t>基本</a:t>
            </a:r>
            <a:r>
              <a:rPr lang="en-US" altLang="zh-CN" sz="2800" dirty="0"/>
              <a:t>SQL</a:t>
            </a:r>
            <a:r>
              <a:rPr lang="zh-CN" altLang="en-US" sz="2800" dirty="0"/>
              <a:t>定义是</a:t>
            </a:r>
            <a:r>
              <a:rPr lang="en-US" altLang="zh-CN" sz="2800" dirty="0"/>
              <a:t>ANSIX3135-89</a:t>
            </a:r>
            <a:r>
              <a:rPr lang="zh-CN" altLang="en-US" sz="2800" dirty="0"/>
              <a:t>，“</a:t>
            </a:r>
            <a:r>
              <a:rPr lang="en-US" altLang="zh-CN" sz="2800" dirty="0"/>
              <a:t>Database Language-SQL with Integrity Enhancement”[ANSI89</a:t>
            </a:r>
            <a:r>
              <a:rPr lang="zh-CN" altLang="en-US" sz="2800" dirty="0"/>
              <a:t>，一般叫做</a:t>
            </a:r>
            <a:r>
              <a:rPr lang="en-US" altLang="zh-CN" sz="2800" dirty="0"/>
              <a:t>SQL-89]</a:t>
            </a:r>
            <a:r>
              <a:rPr lang="zh-CN" altLang="en-US" sz="2800" dirty="0"/>
              <a:t>。</a:t>
            </a:r>
            <a:endParaRPr lang="en-US" altLang="zh-CN" sz="2800" dirty="0"/>
          </a:p>
          <a:p>
            <a:pPr eaLnBrk="1" hangingPunct="1">
              <a:lnSpc>
                <a:spcPct val="120000"/>
              </a:lnSpc>
            </a:pPr>
            <a:r>
              <a:rPr lang="en-US" altLang="zh-CN" sz="2800" dirty="0"/>
              <a:t>SQL-89</a:t>
            </a:r>
            <a:r>
              <a:rPr lang="zh-CN" altLang="en-US" sz="2800" dirty="0"/>
              <a:t>描述了</a:t>
            </a:r>
            <a:r>
              <a:rPr lang="zh-CN" altLang="en-US" sz="2800" dirty="0">
                <a:solidFill>
                  <a:srgbClr val="FF0000"/>
                </a:solidFill>
              </a:rPr>
              <a:t>模式定义、数据操作和事务处理</a:t>
            </a:r>
            <a:r>
              <a:rPr lang="zh-CN" altLang="en-US" sz="2800" dirty="0"/>
              <a:t>。</a:t>
            </a:r>
            <a:endParaRPr lang="en-US" altLang="zh-CN" sz="2800" dirty="0"/>
          </a:p>
          <a:p>
            <a:pPr eaLnBrk="1" hangingPunct="1">
              <a:lnSpc>
                <a:spcPct val="120000"/>
              </a:lnSpc>
            </a:pPr>
            <a:r>
              <a:rPr lang="en-US" altLang="zh-CN" sz="2800" dirty="0"/>
              <a:t>SQL-89</a:t>
            </a:r>
            <a:r>
              <a:rPr lang="zh-CN" altLang="en-US" sz="2800" dirty="0"/>
              <a:t>和随后的</a:t>
            </a:r>
            <a:r>
              <a:rPr lang="en-US" altLang="zh-CN" sz="2800" dirty="0"/>
              <a:t>ANSIX3168-1989</a:t>
            </a:r>
            <a:r>
              <a:rPr lang="zh-CN" altLang="en-US" sz="2800" dirty="0"/>
              <a:t>，“</a:t>
            </a:r>
            <a:r>
              <a:rPr lang="en-US" altLang="zh-CN" sz="2800" dirty="0"/>
              <a:t>Database Language-Embedded SQL”</a:t>
            </a:r>
            <a:r>
              <a:rPr lang="zh-CN" altLang="en-US" sz="2800" dirty="0"/>
              <a:t>构成了</a:t>
            </a:r>
            <a:r>
              <a:rPr lang="zh-CN" altLang="en-US" sz="2800" dirty="0">
                <a:solidFill>
                  <a:srgbClr val="FF0000"/>
                </a:solidFill>
              </a:rPr>
              <a:t>第一代</a:t>
            </a:r>
            <a:r>
              <a:rPr lang="en-US" altLang="zh-CN" sz="2800" dirty="0">
                <a:solidFill>
                  <a:srgbClr val="FF0000"/>
                </a:solidFill>
              </a:rPr>
              <a:t>SQL</a:t>
            </a:r>
            <a:r>
              <a:rPr lang="zh-CN" altLang="en-US" sz="2800" dirty="0">
                <a:solidFill>
                  <a:srgbClr val="FF0000"/>
                </a:solidFill>
              </a:rPr>
              <a:t>标准</a:t>
            </a:r>
            <a:r>
              <a:rPr lang="zh-CN" altLang="en-US" sz="2800" dirty="0"/>
              <a:t>。</a:t>
            </a:r>
          </a:p>
        </p:txBody>
      </p:sp>
      <p:sp>
        <p:nvSpPr>
          <p:cNvPr id="4" name="灯片编号占位符 3"/>
          <p:cNvSpPr>
            <a:spLocks noGrp="1"/>
          </p:cNvSpPr>
          <p:nvPr>
            <p:ph type="sldNum" sz="quarter" idx="12"/>
          </p:nvPr>
        </p:nvSpPr>
        <p:spPr/>
        <p:txBody>
          <a:bodyPr/>
          <a:lstStyle/>
          <a:p>
            <a:pPr>
              <a:defRPr/>
            </a:pPr>
            <a:fld id="{48CD4D1F-F989-492E-A95B-9CCFC24942BD}" type="slidenum">
              <a:rPr lang="en-US" altLang="zh-CN" smtClean="0"/>
              <a:pPr>
                <a:defRPr/>
              </a:pPr>
              <a:t>8</a:t>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F00DDF0-C133-42FD-895F-C558E1BE7E43}"/>
              </a:ext>
            </a:extLst>
          </p:cNvPr>
          <p:cNvSpPr>
            <a:spLocks noGrp="1"/>
          </p:cNvSpPr>
          <p:nvPr>
            <p:ph type="title"/>
          </p:nvPr>
        </p:nvSpPr>
        <p:spPr/>
        <p:txBody>
          <a:bodyPr/>
          <a:lstStyle/>
          <a:p>
            <a:r>
              <a:rPr lang="zh-CN" altLang="en-US" b="1" dirty="0"/>
              <a:t>覆盖索引</a:t>
            </a:r>
            <a:r>
              <a:rPr lang="en-US" altLang="zh-CN" dirty="0"/>
              <a:t>(</a:t>
            </a:r>
            <a:r>
              <a:rPr lang="en-US" altLang="zh-CN" dirty="0">
                <a:latin typeface="Arial" panose="020B0604020202020204" pitchFamily="34" charset="0"/>
                <a:cs typeface="Arial" panose="020B0604020202020204" pitchFamily="34" charset="0"/>
              </a:rPr>
              <a:t>Covering Indexes</a:t>
            </a:r>
            <a:r>
              <a:rPr lang="en-US" altLang="zh-CN" dirty="0"/>
              <a:t>)</a:t>
            </a:r>
            <a:endParaRPr lang="zh-CN" altLang="en-US" dirty="0"/>
          </a:p>
        </p:txBody>
      </p:sp>
      <p:sp>
        <p:nvSpPr>
          <p:cNvPr id="2" name="内容占位符 1">
            <a:extLst>
              <a:ext uri="{FF2B5EF4-FFF2-40B4-BE49-F238E27FC236}">
                <a16:creationId xmlns:a16="http://schemas.microsoft.com/office/drawing/2014/main" id="{8324979C-E41A-46B2-BB6B-4D75C40A0C6A}"/>
              </a:ext>
            </a:extLst>
          </p:cNvPr>
          <p:cNvSpPr>
            <a:spLocks noGrp="1"/>
          </p:cNvSpPr>
          <p:nvPr>
            <p:ph idx="1"/>
          </p:nvPr>
        </p:nvSpPr>
        <p:spPr>
          <a:xfrm>
            <a:off x="457201" y="2308623"/>
            <a:ext cx="3980329" cy="3292078"/>
          </a:xfrm>
        </p:spPr>
        <p:txBody>
          <a:bodyPr/>
          <a:lstStyle/>
          <a:p>
            <a:pPr marL="0" indent="0">
              <a:buNone/>
            </a:pPr>
            <a:r>
              <a:rPr lang="zh-CN" altLang="en-US" sz="2400" dirty="0"/>
              <a:t>        如果处理查询所需的所有</a:t>
            </a:r>
            <a:r>
              <a:rPr lang="zh-CN" altLang="en-US" sz="2400" dirty="0">
                <a:solidFill>
                  <a:srgbClr val="FF0000"/>
                </a:solidFill>
              </a:rPr>
              <a:t>字段在索引中都可用</a:t>
            </a:r>
            <a:r>
              <a:rPr lang="zh-CN" altLang="en-US" sz="2400" dirty="0"/>
              <a:t>，则 </a:t>
            </a:r>
            <a:r>
              <a:rPr lang="en-US" altLang="zh-CN" sz="2400" dirty="0"/>
              <a:t>DBMS </a:t>
            </a:r>
            <a:r>
              <a:rPr lang="zh-CN" altLang="en-US" sz="2400" dirty="0"/>
              <a:t>不需要检索元组。</a:t>
            </a:r>
          </a:p>
          <a:p>
            <a:pPr marL="0" indent="0">
              <a:buNone/>
            </a:pPr>
            <a:r>
              <a:rPr lang="zh-CN" altLang="en-US" sz="2400" dirty="0"/>
              <a:t>        这也被称为</a:t>
            </a:r>
            <a:r>
              <a:rPr lang="zh-CN" altLang="en-US" sz="2400" dirty="0">
                <a:solidFill>
                  <a:srgbClr val="FF0000"/>
                </a:solidFill>
              </a:rPr>
              <a:t>仅索引扫</a:t>
            </a:r>
            <a:r>
              <a:rPr lang="zh-CN" altLang="en-US" sz="2400" dirty="0"/>
              <a:t>描</a:t>
            </a:r>
            <a:r>
              <a:rPr lang="en-US" altLang="zh-CN" sz="2400" dirty="0"/>
              <a:t>(index-only scans)</a:t>
            </a:r>
            <a:r>
              <a:rPr lang="zh-CN" altLang="en-US" sz="2400" dirty="0"/>
              <a:t>，可以减少对 </a:t>
            </a:r>
            <a:r>
              <a:rPr lang="en-US" altLang="zh-CN" sz="2400" dirty="0"/>
              <a:t>DBMS </a:t>
            </a:r>
            <a:r>
              <a:rPr lang="zh-CN" altLang="en-US" sz="2400" dirty="0"/>
              <a:t>缓冲池资源的竞争。</a:t>
            </a:r>
          </a:p>
        </p:txBody>
      </p:sp>
      <p:sp>
        <p:nvSpPr>
          <p:cNvPr id="5" name="灯片编号占位符 4">
            <a:extLst>
              <a:ext uri="{FF2B5EF4-FFF2-40B4-BE49-F238E27FC236}">
                <a16:creationId xmlns:a16="http://schemas.microsoft.com/office/drawing/2014/main" id="{67614323-10F3-44D6-A8D8-5BF57ABF7529}"/>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80</a:t>
            </a:fld>
            <a:endParaRPr lang="zh-CN" altLang="en-US">
              <a:solidFill>
                <a:srgbClr val="04617B">
                  <a:shade val="90000"/>
                </a:srgbClr>
              </a:solidFill>
            </a:endParaRPr>
          </a:p>
        </p:txBody>
      </p:sp>
      <p:graphicFrame>
        <p:nvGraphicFramePr>
          <p:cNvPr id="8" name="object 5">
            <a:extLst>
              <a:ext uri="{FF2B5EF4-FFF2-40B4-BE49-F238E27FC236}">
                <a16:creationId xmlns:a16="http://schemas.microsoft.com/office/drawing/2014/main" id="{200F1DCD-49C4-4F6C-A266-4339FCEAF6F6}"/>
              </a:ext>
            </a:extLst>
          </p:cNvPr>
          <p:cNvGraphicFramePr>
            <a:graphicFrameLocks noGrp="1"/>
          </p:cNvGraphicFramePr>
          <p:nvPr>
            <p:extLst/>
          </p:nvPr>
        </p:nvGraphicFramePr>
        <p:xfrm>
          <a:off x="4591812" y="3306094"/>
          <a:ext cx="3655695" cy="646175"/>
        </p:xfrm>
        <a:graphic>
          <a:graphicData uri="http://schemas.openxmlformats.org/drawingml/2006/table">
            <a:tbl>
              <a:tblPr firstRow="1" bandRow="1">
                <a:tableStyleId>{2D5ABB26-0587-4C30-8999-92F81FD0307C}</a:tableStyleId>
              </a:tblPr>
              <a:tblGrid>
                <a:gridCol w="872490">
                  <a:extLst>
                    <a:ext uri="{9D8B030D-6E8A-4147-A177-3AD203B41FA5}">
                      <a16:colId xmlns:a16="http://schemas.microsoft.com/office/drawing/2014/main" val="20000"/>
                    </a:ext>
                  </a:extLst>
                </a:gridCol>
                <a:gridCol w="253365">
                  <a:extLst>
                    <a:ext uri="{9D8B030D-6E8A-4147-A177-3AD203B41FA5}">
                      <a16:colId xmlns:a16="http://schemas.microsoft.com/office/drawing/2014/main" val="20001"/>
                    </a:ext>
                  </a:extLst>
                </a:gridCol>
                <a:gridCol w="2529840">
                  <a:extLst>
                    <a:ext uri="{9D8B030D-6E8A-4147-A177-3AD203B41FA5}">
                      <a16:colId xmlns:a16="http://schemas.microsoft.com/office/drawing/2014/main" val="20002"/>
                    </a:ext>
                  </a:extLst>
                </a:gridCol>
              </a:tblGrid>
              <a:tr h="317232">
                <a:tc>
                  <a:txBody>
                    <a:bodyPr/>
                    <a:lstStyle/>
                    <a:p>
                      <a:pPr marR="55880" algn="r">
                        <a:lnSpc>
                          <a:spcPts val="2310"/>
                        </a:lnSpc>
                        <a:spcBef>
                          <a:spcPts val="85"/>
                        </a:spcBef>
                      </a:pPr>
                      <a:r>
                        <a:rPr sz="1600" b="1" spc="0" baseline="0" dirty="0">
                          <a:solidFill>
                            <a:srgbClr val="181818"/>
                          </a:solidFill>
                          <a:latin typeface="Arial"/>
                          <a:cs typeface="Arial"/>
                        </a:rPr>
                        <a:t>SELECT</a:t>
                      </a:r>
                      <a:endParaRPr sz="1600" spc="0" baseline="0">
                        <a:latin typeface="Arial"/>
                        <a:cs typeface="Arial"/>
                      </a:endParaRPr>
                    </a:p>
                  </a:txBody>
                  <a:tcPr marL="0" marR="0" marT="10795" marB="0">
                    <a:lnL w="28575">
                      <a:solidFill>
                        <a:srgbClr val="636363"/>
                      </a:solidFill>
                      <a:prstDash val="solid"/>
                    </a:lnL>
                    <a:lnT w="28575">
                      <a:solidFill>
                        <a:srgbClr val="636363"/>
                      </a:solidFill>
                      <a:prstDash val="solid"/>
                    </a:lnT>
                    <a:solidFill>
                      <a:srgbClr val="F1F1F1"/>
                    </a:solidFill>
                  </a:tcPr>
                </a:tc>
                <a:tc>
                  <a:txBody>
                    <a:bodyPr/>
                    <a:lstStyle/>
                    <a:p>
                      <a:pPr algn="ctr">
                        <a:lnSpc>
                          <a:spcPts val="2310"/>
                        </a:lnSpc>
                        <a:spcBef>
                          <a:spcPts val="85"/>
                        </a:spcBef>
                      </a:pPr>
                      <a:r>
                        <a:rPr sz="1600" spc="0" baseline="0" dirty="0">
                          <a:solidFill>
                            <a:srgbClr val="181818"/>
                          </a:solidFill>
                          <a:latin typeface="Arial" panose="020B0604020202020204" pitchFamily="34" charset="0"/>
                          <a:cs typeface="Arial" panose="020B0604020202020204" pitchFamily="34" charset="0"/>
                        </a:rPr>
                        <a:t>b</a:t>
                      </a:r>
                      <a:endParaRPr sz="1600" spc="0" baseline="0" dirty="0">
                        <a:latin typeface="Arial" panose="020B0604020202020204" pitchFamily="34" charset="0"/>
                        <a:cs typeface="Arial" panose="020B0604020202020204" pitchFamily="34" charset="0"/>
                      </a:endParaRPr>
                    </a:p>
                  </a:txBody>
                  <a:tcPr marL="0" marR="0" marT="10795" marB="0">
                    <a:lnT w="28575">
                      <a:solidFill>
                        <a:srgbClr val="636363"/>
                      </a:solidFill>
                      <a:prstDash val="solid"/>
                    </a:lnT>
                    <a:solidFill>
                      <a:srgbClr val="F1F1F1"/>
                    </a:solidFill>
                  </a:tcPr>
                </a:tc>
                <a:tc>
                  <a:txBody>
                    <a:bodyPr/>
                    <a:lstStyle/>
                    <a:p>
                      <a:pPr marL="62865">
                        <a:lnSpc>
                          <a:spcPts val="2310"/>
                        </a:lnSpc>
                        <a:spcBef>
                          <a:spcPts val="85"/>
                        </a:spcBef>
                        <a:tabLst>
                          <a:tab pos="698500" algn="l"/>
                        </a:tabLst>
                      </a:pPr>
                      <a:r>
                        <a:rPr sz="1600" b="1" spc="0" baseline="0" dirty="0">
                          <a:solidFill>
                            <a:srgbClr val="181818"/>
                          </a:solidFill>
                          <a:latin typeface="Arial"/>
                          <a:cs typeface="Arial"/>
                        </a:rPr>
                        <a:t>FROM	</a:t>
                      </a:r>
                      <a:r>
                        <a:rPr sz="1600" spc="0" baseline="0" dirty="0">
                          <a:solidFill>
                            <a:srgbClr val="181818"/>
                          </a:solidFill>
                          <a:latin typeface="Arial" panose="020B0604020202020204" pitchFamily="34" charset="0"/>
                          <a:cs typeface="Arial" panose="020B0604020202020204" pitchFamily="34" charset="0"/>
                        </a:rPr>
                        <a:t>foo</a:t>
                      </a:r>
                      <a:endParaRPr sz="1600" spc="0" baseline="0" dirty="0">
                        <a:latin typeface="Arial" panose="020B0604020202020204" pitchFamily="34" charset="0"/>
                        <a:cs typeface="Arial" panose="020B0604020202020204" pitchFamily="34" charset="0"/>
                      </a:endParaRPr>
                    </a:p>
                  </a:txBody>
                  <a:tcPr marL="0" marR="0" marT="10795" marB="0">
                    <a:lnR w="28575">
                      <a:solidFill>
                        <a:srgbClr val="636363"/>
                      </a:solidFill>
                      <a:prstDash val="solid"/>
                    </a:lnR>
                    <a:lnT w="28575">
                      <a:solidFill>
                        <a:srgbClr val="636363"/>
                      </a:solidFill>
                      <a:prstDash val="solid"/>
                    </a:lnT>
                    <a:solidFill>
                      <a:srgbClr val="F1F1F1"/>
                    </a:solidFill>
                  </a:tcPr>
                </a:tc>
                <a:extLst>
                  <a:ext uri="{0D108BD9-81ED-4DB2-BD59-A6C34878D82A}">
                    <a16:rowId xmlns:a16="http://schemas.microsoft.com/office/drawing/2014/main" val="10000"/>
                  </a:ext>
                </a:extLst>
              </a:tr>
              <a:tr h="328943">
                <a:tc>
                  <a:txBody>
                    <a:bodyPr/>
                    <a:lstStyle/>
                    <a:p>
                      <a:pPr marR="55880" algn="r">
                        <a:lnSpc>
                          <a:spcPts val="2150"/>
                        </a:lnSpc>
                      </a:pPr>
                      <a:r>
                        <a:rPr sz="1600" b="1" spc="0" baseline="0" dirty="0">
                          <a:solidFill>
                            <a:srgbClr val="181818"/>
                          </a:solidFill>
                          <a:latin typeface="Arial"/>
                          <a:cs typeface="Arial"/>
                        </a:rPr>
                        <a:t>WHERE</a:t>
                      </a:r>
                      <a:endParaRPr sz="1600" spc="0" baseline="0" dirty="0">
                        <a:latin typeface="Arial"/>
                        <a:cs typeface="Arial"/>
                      </a:endParaRPr>
                    </a:p>
                  </a:txBody>
                  <a:tcPr marL="0" marR="0" marT="0" marB="0">
                    <a:lnL w="28575">
                      <a:solidFill>
                        <a:srgbClr val="636363"/>
                      </a:solidFill>
                      <a:prstDash val="solid"/>
                    </a:lnL>
                    <a:lnB w="28575">
                      <a:solidFill>
                        <a:srgbClr val="636363"/>
                      </a:solidFill>
                      <a:prstDash val="solid"/>
                    </a:lnB>
                    <a:solidFill>
                      <a:srgbClr val="F1F1F1"/>
                    </a:solidFill>
                  </a:tcPr>
                </a:tc>
                <a:tc>
                  <a:txBody>
                    <a:bodyPr/>
                    <a:lstStyle/>
                    <a:p>
                      <a:pPr algn="ctr">
                        <a:lnSpc>
                          <a:spcPts val="2150"/>
                        </a:lnSpc>
                      </a:pPr>
                      <a:r>
                        <a:rPr sz="1600" spc="0" baseline="0" dirty="0">
                          <a:solidFill>
                            <a:srgbClr val="181818"/>
                          </a:solidFill>
                          <a:latin typeface="Arial" panose="020B0604020202020204" pitchFamily="34" charset="0"/>
                          <a:cs typeface="Arial" panose="020B0604020202020204" pitchFamily="34" charset="0"/>
                        </a:rPr>
                        <a:t>a</a:t>
                      </a:r>
                      <a:endParaRPr sz="1600" spc="0" baseline="0" dirty="0">
                        <a:latin typeface="Arial" panose="020B0604020202020204" pitchFamily="34" charset="0"/>
                        <a:cs typeface="Arial" panose="020B0604020202020204" pitchFamily="34" charset="0"/>
                      </a:endParaRPr>
                    </a:p>
                  </a:txBody>
                  <a:tcPr marL="0" marR="0" marT="0" marB="0">
                    <a:lnB w="28575">
                      <a:solidFill>
                        <a:srgbClr val="636363"/>
                      </a:solidFill>
                      <a:prstDash val="solid"/>
                    </a:lnB>
                    <a:solidFill>
                      <a:srgbClr val="F1F1F1"/>
                    </a:solidFill>
                  </a:tcPr>
                </a:tc>
                <a:tc>
                  <a:txBody>
                    <a:bodyPr/>
                    <a:lstStyle/>
                    <a:p>
                      <a:pPr marL="62230">
                        <a:lnSpc>
                          <a:spcPts val="2150"/>
                        </a:lnSpc>
                      </a:pPr>
                      <a:r>
                        <a:rPr sz="1600" spc="0" baseline="0" dirty="0">
                          <a:solidFill>
                            <a:srgbClr val="181818"/>
                          </a:solidFill>
                          <a:latin typeface="Arial" panose="020B0604020202020204" pitchFamily="34" charset="0"/>
                          <a:cs typeface="Arial" panose="020B0604020202020204" pitchFamily="34" charset="0"/>
                        </a:rPr>
                        <a:t>= 123;</a:t>
                      </a:r>
                      <a:endParaRPr sz="1600" spc="0" baseline="0" dirty="0">
                        <a:latin typeface="Arial" panose="020B0604020202020204" pitchFamily="34" charset="0"/>
                        <a:cs typeface="Arial" panose="020B0604020202020204" pitchFamily="34" charset="0"/>
                      </a:endParaRPr>
                    </a:p>
                  </a:txBody>
                  <a:tcPr marL="0" marR="0" marT="0" marB="0">
                    <a:lnR w="28575">
                      <a:solidFill>
                        <a:srgbClr val="636363"/>
                      </a:solidFill>
                      <a:prstDash val="solid"/>
                    </a:lnR>
                    <a:lnB w="28575">
                      <a:solidFill>
                        <a:srgbClr val="636363"/>
                      </a:solidFill>
                      <a:prstDash val="solid"/>
                    </a:lnB>
                    <a:solidFill>
                      <a:srgbClr val="F1F1F1"/>
                    </a:solidFill>
                  </a:tcPr>
                </a:tc>
                <a:extLst>
                  <a:ext uri="{0D108BD9-81ED-4DB2-BD59-A6C34878D82A}">
                    <a16:rowId xmlns:a16="http://schemas.microsoft.com/office/drawing/2014/main" val="10001"/>
                  </a:ext>
                </a:extLst>
              </a:tr>
            </a:tbl>
          </a:graphicData>
        </a:graphic>
      </p:graphicFrame>
      <p:graphicFrame>
        <p:nvGraphicFramePr>
          <p:cNvPr id="9" name="object 6">
            <a:extLst>
              <a:ext uri="{FF2B5EF4-FFF2-40B4-BE49-F238E27FC236}">
                <a16:creationId xmlns:a16="http://schemas.microsoft.com/office/drawing/2014/main" id="{3FC9D7D4-D695-40AB-85D2-D6C1D7533F67}"/>
              </a:ext>
            </a:extLst>
          </p:cNvPr>
          <p:cNvGraphicFramePr>
            <a:graphicFrameLocks noGrp="1"/>
          </p:cNvGraphicFramePr>
          <p:nvPr>
            <p:extLst/>
          </p:nvPr>
        </p:nvGraphicFramePr>
        <p:xfrm>
          <a:off x="4591812" y="2413030"/>
          <a:ext cx="3655695" cy="646175"/>
        </p:xfrm>
        <a:graphic>
          <a:graphicData uri="http://schemas.openxmlformats.org/drawingml/2006/table">
            <a:tbl>
              <a:tblPr firstRow="1" bandRow="1">
                <a:tableStyleId>{2D5ABB26-0587-4C30-8999-92F81FD0307C}</a:tableStyleId>
              </a:tblPr>
              <a:tblGrid>
                <a:gridCol w="872490">
                  <a:extLst>
                    <a:ext uri="{9D8B030D-6E8A-4147-A177-3AD203B41FA5}">
                      <a16:colId xmlns:a16="http://schemas.microsoft.com/office/drawing/2014/main" val="20000"/>
                    </a:ext>
                  </a:extLst>
                </a:gridCol>
                <a:gridCol w="761365">
                  <a:extLst>
                    <a:ext uri="{9D8B030D-6E8A-4147-A177-3AD203B41FA5}">
                      <a16:colId xmlns:a16="http://schemas.microsoft.com/office/drawing/2014/main" val="20001"/>
                    </a:ext>
                  </a:extLst>
                </a:gridCol>
                <a:gridCol w="1015365">
                  <a:extLst>
                    <a:ext uri="{9D8B030D-6E8A-4147-A177-3AD203B41FA5}">
                      <a16:colId xmlns:a16="http://schemas.microsoft.com/office/drawing/2014/main" val="20002"/>
                    </a:ext>
                  </a:extLst>
                </a:gridCol>
                <a:gridCol w="1006475">
                  <a:extLst>
                    <a:ext uri="{9D8B030D-6E8A-4147-A177-3AD203B41FA5}">
                      <a16:colId xmlns:a16="http://schemas.microsoft.com/office/drawing/2014/main" val="20003"/>
                    </a:ext>
                  </a:extLst>
                </a:gridCol>
              </a:tblGrid>
              <a:tr h="316187">
                <a:tc>
                  <a:txBody>
                    <a:bodyPr/>
                    <a:lstStyle/>
                    <a:p>
                      <a:pPr marL="45720">
                        <a:lnSpc>
                          <a:spcPts val="2310"/>
                        </a:lnSpc>
                        <a:spcBef>
                          <a:spcPts val="80"/>
                        </a:spcBef>
                      </a:pPr>
                      <a:r>
                        <a:rPr sz="1600" b="1" spc="0" baseline="0" dirty="0">
                          <a:solidFill>
                            <a:srgbClr val="181818"/>
                          </a:solidFill>
                          <a:latin typeface="Arial"/>
                          <a:cs typeface="Arial"/>
                        </a:rPr>
                        <a:t>CREATE</a:t>
                      </a:r>
                      <a:endParaRPr sz="1600" spc="0" baseline="0" dirty="0">
                        <a:latin typeface="Arial"/>
                        <a:cs typeface="Arial"/>
                      </a:endParaRPr>
                    </a:p>
                  </a:txBody>
                  <a:tcPr marL="0" marR="0" marT="10160" marB="0">
                    <a:lnL w="28575">
                      <a:solidFill>
                        <a:srgbClr val="636363"/>
                      </a:solidFill>
                      <a:prstDash val="solid"/>
                    </a:lnL>
                    <a:lnT w="28575">
                      <a:solidFill>
                        <a:srgbClr val="636363"/>
                      </a:solidFill>
                      <a:prstDash val="solid"/>
                    </a:lnT>
                    <a:solidFill>
                      <a:srgbClr val="F1F1F1"/>
                    </a:solidFill>
                  </a:tcPr>
                </a:tc>
                <a:tc>
                  <a:txBody>
                    <a:bodyPr/>
                    <a:lstStyle/>
                    <a:p>
                      <a:pPr marL="62865">
                        <a:lnSpc>
                          <a:spcPts val="2310"/>
                        </a:lnSpc>
                        <a:spcBef>
                          <a:spcPts val="80"/>
                        </a:spcBef>
                      </a:pPr>
                      <a:r>
                        <a:rPr sz="1600" b="1" spc="0" baseline="0" dirty="0">
                          <a:solidFill>
                            <a:srgbClr val="181818"/>
                          </a:solidFill>
                          <a:latin typeface="Arial"/>
                          <a:cs typeface="Arial"/>
                        </a:rPr>
                        <a:t>INDEX</a:t>
                      </a:r>
                      <a:endParaRPr sz="1600" spc="0" baseline="0" dirty="0">
                        <a:latin typeface="Arial"/>
                        <a:cs typeface="Arial"/>
                      </a:endParaRPr>
                    </a:p>
                  </a:txBody>
                  <a:tcPr marL="0" marR="0" marT="10160" marB="0">
                    <a:lnT w="28575">
                      <a:solidFill>
                        <a:srgbClr val="636363"/>
                      </a:solidFill>
                      <a:prstDash val="solid"/>
                    </a:lnT>
                    <a:solidFill>
                      <a:srgbClr val="F1F1F1"/>
                    </a:solidFill>
                  </a:tcPr>
                </a:tc>
                <a:tc>
                  <a:txBody>
                    <a:bodyPr/>
                    <a:lstStyle/>
                    <a:p>
                      <a:pPr marL="635" algn="ctr">
                        <a:lnSpc>
                          <a:spcPts val="2310"/>
                        </a:lnSpc>
                        <a:spcBef>
                          <a:spcPts val="80"/>
                        </a:spcBef>
                      </a:pPr>
                      <a:r>
                        <a:rPr sz="2000" spc="0" baseline="0" dirty="0">
                          <a:solidFill>
                            <a:srgbClr val="181818"/>
                          </a:solidFill>
                          <a:latin typeface="Arial" panose="020B0604020202020204" pitchFamily="34" charset="0"/>
                          <a:cs typeface="Arial" panose="020B0604020202020204" pitchFamily="34" charset="0"/>
                        </a:rPr>
                        <a:t>idx_foo</a:t>
                      </a:r>
                      <a:endParaRPr sz="2000" spc="0" baseline="0" dirty="0">
                        <a:latin typeface="Arial" panose="020B0604020202020204" pitchFamily="34" charset="0"/>
                        <a:cs typeface="Arial" panose="020B0604020202020204" pitchFamily="34" charset="0"/>
                      </a:endParaRPr>
                    </a:p>
                  </a:txBody>
                  <a:tcPr marL="0" marR="0" marT="10160" marB="0">
                    <a:lnT w="28575">
                      <a:solidFill>
                        <a:srgbClr val="636363"/>
                      </a:solidFill>
                      <a:prstDash val="solid"/>
                    </a:lnT>
                    <a:solidFill>
                      <a:srgbClr val="F1F1F1"/>
                    </a:solidFill>
                  </a:tcPr>
                </a:tc>
                <a:tc>
                  <a:txBody>
                    <a:bodyPr/>
                    <a:lstStyle/>
                    <a:p>
                      <a:pPr>
                        <a:lnSpc>
                          <a:spcPct val="100000"/>
                        </a:lnSpc>
                      </a:pPr>
                      <a:endParaRPr sz="1900" spc="0" baseline="0" dirty="0">
                        <a:latin typeface="Arial" panose="020B0604020202020204" pitchFamily="34" charset="0"/>
                        <a:cs typeface="Arial" panose="020B0604020202020204" pitchFamily="34" charset="0"/>
                      </a:endParaRPr>
                    </a:p>
                  </a:txBody>
                  <a:tcPr marL="0" marR="0" marT="0" marB="0">
                    <a:lnR w="28575">
                      <a:solidFill>
                        <a:srgbClr val="636363"/>
                      </a:solidFill>
                      <a:prstDash val="solid"/>
                    </a:lnR>
                    <a:lnT w="28575">
                      <a:solidFill>
                        <a:srgbClr val="636363"/>
                      </a:solidFill>
                      <a:prstDash val="solid"/>
                    </a:lnT>
                    <a:solidFill>
                      <a:srgbClr val="F1F1F1"/>
                    </a:solidFill>
                  </a:tcPr>
                </a:tc>
                <a:extLst>
                  <a:ext uri="{0D108BD9-81ED-4DB2-BD59-A6C34878D82A}">
                    <a16:rowId xmlns:a16="http://schemas.microsoft.com/office/drawing/2014/main" val="10000"/>
                  </a:ext>
                </a:extLst>
              </a:tr>
              <a:tr h="329988">
                <a:tc>
                  <a:txBody>
                    <a:bodyPr/>
                    <a:lstStyle/>
                    <a:p>
                      <a:pPr>
                        <a:lnSpc>
                          <a:spcPct val="100000"/>
                        </a:lnSpc>
                      </a:pPr>
                      <a:endParaRPr sz="1600" spc="0" baseline="0">
                        <a:latin typeface="Times New Roman"/>
                        <a:cs typeface="Times New Roman"/>
                      </a:endParaRPr>
                    </a:p>
                  </a:txBody>
                  <a:tcPr marL="0" marR="0" marT="0" marB="0">
                    <a:lnL w="28575">
                      <a:solidFill>
                        <a:srgbClr val="636363"/>
                      </a:solidFill>
                      <a:prstDash val="solid"/>
                    </a:lnL>
                    <a:lnB w="28575">
                      <a:solidFill>
                        <a:srgbClr val="636363"/>
                      </a:solidFill>
                      <a:prstDash val="solid"/>
                    </a:lnB>
                    <a:solidFill>
                      <a:srgbClr val="F1F1F1"/>
                    </a:solidFill>
                  </a:tcPr>
                </a:tc>
                <a:tc>
                  <a:txBody>
                    <a:bodyPr/>
                    <a:lstStyle/>
                    <a:p>
                      <a:pPr marL="444500">
                        <a:lnSpc>
                          <a:spcPts val="2150"/>
                        </a:lnSpc>
                      </a:pPr>
                      <a:r>
                        <a:rPr sz="1600" b="1" spc="0" baseline="0" dirty="0">
                          <a:solidFill>
                            <a:srgbClr val="181818"/>
                          </a:solidFill>
                          <a:latin typeface="Arial"/>
                          <a:cs typeface="Arial"/>
                        </a:rPr>
                        <a:t>ON</a:t>
                      </a:r>
                      <a:endParaRPr sz="1600" spc="0" baseline="0" dirty="0">
                        <a:latin typeface="Arial"/>
                        <a:cs typeface="Arial"/>
                      </a:endParaRPr>
                    </a:p>
                  </a:txBody>
                  <a:tcPr marL="0" marR="0" marT="0" marB="0">
                    <a:lnB w="28575">
                      <a:solidFill>
                        <a:srgbClr val="636363"/>
                      </a:solidFill>
                      <a:prstDash val="solid"/>
                    </a:lnB>
                    <a:solidFill>
                      <a:srgbClr val="F1F1F1"/>
                    </a:solidFill>
                  </a:tcPr>
                </a:tc>
                <a:tc>
                  <a:txBody>
                    <a:bodyPr/>
                    <a:lstStyle/>
                    <a:p>
                      <a:pPr marL="635" algn="ctr">
                        <a:lnSpc>
                          <a:spcPts val="2150"/>
                        </a:lnSpc>
                      </a:pPr>
                      <a:r>
                        <a:rPr sz="2000" spc="0" baseline="0" dirty="0">
                          <a:solidFill>
                            <a:srgbClr val="181818"/>
                          </a:solidFill>
                          <a:latin typeface="Arial" panose="020B0604020202020204" pitchFamily="34" charset="0"/>
                          <a:cs typeface="Arial" panose="020B0604020202020204" pitchFamily="34" charset="0"/>
                        </a:rPr>
                        <a:t>foo (a,</a:t>
                      </a:r>
                      <a:endParaRPr sz="2000" spc="0" baseline="0">
                        <a:latin typeface="Arial" panose="020B0604020202020204" pitchFamily="34" charset="0"/>
                        <a:cs typeface="Arial" panose="020B0604020202020204" pitchFamily="34" charset="0"/>
                      </a:endParaRPr>
                    </a:p>
                  </a:txBody>
                  <a:tcPr marL="0" marR="0" marT="0" marB="0">
                    <a:lnB w="28575">
                      <a:solidFill>
                        <a:srgbClr val="636363"/>
                      </a:solidFill>
                      <a:prstDash val="solid"/>
                    </a:lnB>
                    <a:solidFill>
                      <a:srgbClr val="F1F1F1"/>
                    </a:solidFill>
                  </a:tcPr>
                </a:tc>
                <a:tc>
                  <a:txBody>
                    <a:bodyPr/>
                    <a:lstStyle/>
                    <a:p>
                      <a:pPr marL="62230">
                        <a:lnSpc>
                          <a:spcPts val="2150"/>
                        </a:lnSpc>
                      </a:pPr>
                      <a:r>
                        <a:rPr sz="2000" spc="0" baseline="0" dirty="0">
                          <a:solidFill>
                            <a:srgbClr val="181818"/>
                          </a:solidFill>
                          <a:latin typeface="Arial" panose="020B0604020202020204" pitchFamily="34" charset="0"/>
                          <a:cs typeface="Arial" panose="020B0604020202020204" pitchFamily="34" charset="0"/>
                        </a:rPr>
                        <a:t>b);</a:t>
                      </a:r>
                      <a:endParaRPr sz="2000" spc="0" baseline="0" dirty="0">
                        <a:latin typeface="Arial" panose="020B0604020202020204" pitchFamily="34" charset="0"/>
                        <a:cs typeface="Arial" panose="020B0604020202020204" pitchFamily="34" charset="0"/>
                      </a:endParaRPr>
                    </a:p>
                  </a:txBody>
                  <a:tcPr marL="0" marR="0" marT="0" marB="0">
                    <a:lnR w="28575">
                      <a:solidFill>
                        <a:srgbClr val="636363"/>
                      </a:solidFill>
                      <a:prstDash val="solid"/>
                    </a:lnR>
                    <a:lnB w="28575">
                      <a:solidFill>
                        <a:srgbClr val="636363"/>
                      </a:solidFill>
                      <a:prstDash val="solid"/>
                    </a:lnB>
                    <a:solidFill>
                      <a:srgbClr val="F1F1F1"/>
                    </a:solidFill>
                  </a:tcPr>
                </a:tc>
                <a:extLst>
                  <a:ext uri="{0D108BD9-81ED-4DB2-BD59-A6C34878D82A}">
                    <a16:rowId xmlns:a16="http://schemas.microsoft.com/office/drawing/2014/main" val="10001"/>
                  </a:ext>
                </a:extLst>
              </a:tr>
            </a:tbl>
          </a:graphicData>
        </a:graphic>
      </p:graphicFrame>
      <p:grpSp>
        <p:nvGrpSpPr>
          <p:cNvPr id="10" name="object 13">
            <a:extLst>
              <a:ext uri="{FF2B5EF4-FFF2-40B4-BE49-F238E27FC236}">
                <a16:creationId xmlns:a16="http://schemas.microsoft.com/office/drawing/2014/main" id="{1D88D329-5B7F-4272-8175-828763171865}"/>
              </a:ext>
            </a:extLst>
          </p:cNvPr>
          <p:cNvGrpSpPr/>
          <p:nvPr/>
        </p:nvGrpSpPr>
        <p:grpSpPr>
          <a:xfrm>
            <a:off x="5432488" y="2890804"/>
            <a:ext cx="1870710" cy="1038225"/>
            <a:chOff x="6023038" y="1831848"/>
            <a:chExt cx="1870710" cy="1038225"/>
          </a:xfrm>
        </p:grpSpPr>
        <p:sp>
          <p:nvSpPr>
            <p:cNvPr id="11" name="object 14">
              <a:extLst>
                <a:ext uri="{FF2B5EF4-FFF2-40B4-BE49-F238E27FC236}">
                  <a16:creationId xmlns:a16="http://schemas.microsoft.com/office/drawing/2014/main" id="{3F32F90D-509C-47D9-B8DF-E688569A61FA}"/>
                </a:ext>
              </a:extLst>
            </p:cNvPr>
            <p:cNvSpPr/>
            <p:nvPr/>
          </p:nvSpPr>
          <p:spPr>
            <a:xfrm>
              <a:off x="6037326" y="2286762"/>
              <a:ext cx="273050" cy="274320"/>
            </a:xfrm>
            <a:custGeom>
              <a:avLst/>
              <a:gdLst/>
              <a:ahLst/>
              <a:cxnLst/>
              <a:rect l="l" t="t" r="r" b="b"/>
              <a:pathLst>
                <a:path w="273050" h="274319">
                  <a:moveTo>
                    <a:pt x="0" y="45465"/>
                  </a:moveTo>
                  <a:lnTo>
                    <a:pt x="3567" y="27753"/>
                  </a:lnTo>
                  <a:lnTo>
                    <a:pt x="13303" y="13303"/>
                  </a:lnTo>
                  <a:lnTo>
                    <a:pt x="27753" y="3567"/>
                  </a:lnTo>
                  <a:lnTo>
                    <a:pt x="45465" y="0"/>
                  </a:lnTo>
                  <a:lnTo>
                    <a:pt x="227329" y="0"/>
                  </a:lnTo>
                  <a:lnTo>
                    <a:pt x="245042" y="3567"/>
                  </a:lnTo>
                  <a:lnTo>
                    <a:pt x="259492" y="13303"/>
                  </a:lnTo>
                  <a:lnTo>
                    <a:pt x="269228" y="27753"/>
                  </a:lnTo>
                  <a:lnTo>
                    <a:pt x="272796" y="45465"/>
                  </a:lnTo>
                  <a:lnTo>
                    <a:pt x="272796" y="228854"/>
                  </a:lnTo>
                  <a:lnTo>
                    <a:pt x="269228" y="246566"/>
                  </a:lnTo>
                  <a:lnTo>
                    <a:pt x="259492" y="261016"/>
                  </a:lnTo>
                  <a:lnTo>
                    <a:pt x="245042" y="270752"/>
                  </a:lnTo>
                  <a:lnTo>
                    <a:pt x="227329" y="274319"/>
                  </a:lnTo>
                  <a:lnTo>
                    <a:pt x="45465" y="274319"/>
                  </a:lnTo>
                  <a:lnTo>
                    <a:pt x="27753" y="270752"/>
                  </a:lnTo>
                  <a:lnTo>
                    <a:pt x="13303" y="261016"/>
                  </a:lnTo>
                  <a:lnTo>
                    <a:pt x="3567" y="246566"/>
                  </a:lnTo>
                  <a:lnTo>
                    <a:pt x="0" y="228854"/>
                  </a:lnTo>
                  <a:lnTo>
                    <a:pt x="0" y="45465"/>
                  </a:lnTo>
                  <a:close/>
                </a:path>
              </a:pathLst>
            </a:custGeom>
            <a:ln w="28575">
              <a:solidFill>
                <a:srgbClr val="EE3D42"/>
              </a:solidFill>
            </a:ln>
          </p:spPr>
          <p:txBody>
            <a:bodyPr wrap="square" lIns="0" tIns="0" rIns="0" bIns="0" rtlCol="0"/>
            <a:lstStyle/>
            <a:p>
              <a:endParaRPr>
                <a:solidFill>
                  <a:prstClr val="black"/>
                </a:solidFill>
              </a:endParaRPr>
            </a:p>
          </p:txBody>
        </p:sp>
        <p:sp>
          <p:nvSpPr>
            <p:cNvPr id="12" name="object 15">
              <a:extLst>
                <a:ext uri="{FF2B5EF4-FFF2-40B4-BE49-F238E27FC236}">
                  <a16:creationId xmlns:a16="http://schemas.microsoft.com/office/drawing/2014/main" id="{9259FBBE-E967-4F64-B993-33076793E1CE}"/>
                </a:ext>
              </a:extLst>
            </p:cNvPr>
            <p:cNvSpPr/>
            <p:nvPr/>
          </p:nvSpPr>
          <p:spPr>
            <a:xfrm>
              <a:off x="6303772" y="1831847"/>
              <a:ext cx="1590040" cy="902969"/>
            </a:xfrm>
            <a:custGeom>
              <a:avLst/>
              <a:gdLst/>
              <a:ahLst/>
              <a:cxnLst/>
              <a:rect l="l" t="t" r="r" b="b"/>
              <a:pathLst>
                <a:path w="1590040" h="902969">
                  <a:moveTo>
                    <a:pt x="1589659" y="28194"/>
                  </a:moveTo>
                  <a:lnTo>
                    <a:pt x="1498727" y="0"/>
                  </a:lnTo>
                  <a:lnTo>
                    <a:pt x="1511503" y="35864"/>
                  </a:lnTo>
                  <a:lnTo>
                    <a:pt x="941222" y="239115"/>
                  </a:lnTo>
                  <a:lnTo>
                    <a:pt x="1148918" y="88404"/>
                  </a:lnTo>
                  <a:lnTo>
                    <a:pt x="1171321" y="119253"/>
                  </a:lnTo>
                  <a:lnTo>
                    <a:pt x="1193787" y="46355"/>
                  </a:lnTo>
                  <a:lnTo>
                    <a:pt x="1199388" y="28194"/>
                  </a:lnTo>
                  <a:lnTo>
                    <a:pt x="1104138" y="26670"/>
                  </a:lnTo>
                  <a:lnTo>
                    <a:pt x="1126540" y="57556"/>
                  </a:lnTo>
                  <a:lnTo>
                    <a:pt x="813701" y="284556"/>
                  </a:lnTo>
                  <a:lnTo>
                    <a:pt x="0" y="574548"/>
                  </a:lnTo>
                  <a:lnTo>
                    <a:pt x="12700" y="610362"/>
                  </a:lnTo>
                  <a:lnTo>
                    <a:pt x="704380" y="363880"/>
                  </a:lnTo>
                  <a:lnTo>
                    <a:pt x="4318" y="871855"/>
                  </a:lnTo>
                  <a:lnTo>
                    <a:pt x="26670" y="902716"/>
                  </a:lnTo>
                  <a:lnTo>
                    <a:pt x="831888" y="318439"/>
                  </a:lnTo>
                  <a:lnTo>
                    <a:pt x="1524279" y="71704"/>
                  </a:lnTo>
                  <a:lnTo>
                    <a:pt x="1537081" y="107569"/>
                  </a:lnTo>
                  <a:lnTo>
                    <a:pt x="1588808" y="29464"/>
                  </a:lnTo>
                  <a:lnTo>
                    <a:pt x="1589659" y="28194"/>
                  </a:lnTo>
                  <a:close/>
                </a:path>
              </a:pathLst>
            </a:custGeom>
            <a:solidFill>
              <a:srgbClr val="EE3D42"/>
            </a:solidFill>
          </p:spPr>
          <p:txBody>
            <a:bodyPr wrap="square" lIns="0" tIns="0" rIns="0" bIns="0" rtlCol="0"/>
            <a:lstStyle/>
            <a:p>
              <a:endParaRPr>
                <a:solidFill>
                  <a:prstClr val="black"/>
                </a:solidFill>
              </a:endParaRPr>
            </a:p>
          </p:txBody>
        </p:sp>
        <p:sp>
          <p:nvSpPr>
            <p:cNvPr id="13" name="object 16">
              <a:extLst>
                <a:ext uri="{FF2B5EF4-FFF2-40B4-BE49-F238E27FC236}">
                  <a16:creationId xmlns:a16="http://schemas.microsoft.com/office/drawing/2014/main" id="{6F007F79-30D9-4B3E-8275-38202F44E306}"/>
                </a:ext>
              </a:extLst>
            </p:cNvPr>
            <p:cNvSpPr/>
            <p:nvPr/>
          </p:nvSpPr>
          <p:spPr>
            <a:xfrm>
              <a:off x="6044946" y="2580894"/>
              <a:ext cx="274320" cy="274320"/>
            </a:xfrm>
            <a:custGeom>
              <a:avLst/>
              <a:gdLst/>
              <a:ahLst/>
              <a:cxnLst/>
              <a:rect l="l" t="t" r="r" b="b"/>
              <a:pathLst>
                <a:path w="274320" h="274319">
                  <a:moveTo>
                    <a:pt x="0" y="28448"/>
                  </a:moveTo>
                  <a:lnTo>
                    <a:pt x="2230" y="17359"/>
                  </a:lnTo>
                  <a:lnTo>
                    <a:pt x="8318" y="8318"/>
                  </a:lnTo>
                  <a:lnTo>
                    <a:pt x="17359" y="2230"/>
                  </a:lnTo>
                  <a:lnTo>
                    <a:pt x="28448" y="0"/>
                  </a:lnTo>
                  <a:lnTo>
                    <a:pt x="245871" y="0"/>
                  </a:lnTo>
                  <a:lnTo>
                    <a:pt x="256960" y="2230"/>
                  </a:lnTo>
                  <a:lnTo>
                    <a:pt x="266001" y="8318"/>
                  </a:lnTo>
                  <a:lnTo>
                    <a:pt x="272089" y="17359"/>
                  </a:lnTo>
                  <a:lnTo>
                    <a:pt x="274319" y="28448"/>
                  </a:lnTo>
                  <a:lnTo>
                    <a:pt x="274319" y="245872"/>
                  </a:lnTo>
                  <a:lnTo>
                    <a:pt x="272089" y="256960"/>
                  </a:lnTo>
                  <a:lnTo>
                    <a:pt x="266001" y="266001"/>
                  </a:lnTo>
                  <a:lnTo>
                    <a:pt x="256960" y="272089"/>
                  </a:lnTo>
                  <a:lnTo>
                    <a:pt x="245871" y="274319"/>
                  </a:lnTo>
                  <a:lnTo>
                    <a:pt x="28448" y="274319"/>
                  </a:lnTo>
                  <a:lnTo>
                    <a:pt x="17359" y="272089"/>
                  </a:lnTo>
                  <a:lnTo>
                    <a:pt x="8318" y="266001"/>
                  </a:lnTo>
                  <a:lnTo>
                    <a:pt x="2230" y="256960"/>
                  </a:lnTo>
                  <a:lnTo>
                    <a:pt x="0" y="245872"/>
                  </a:lnTo>
                  <a:lnTo>
                    <a:pt x="0" y="28448"/>
                  </a:lnTo>
                  <a:close/>
                </a:path>
              </a:pathLst>
            </a:custGeom>
            <a:ln w="28575">
              <a:solidFill>
                <a:srgbClr val="EE3D42"/>
              </a:solidFill>
            </a:ln>
          </p:spPr>
          <p:txBody>
            <a:bodyPr wrap="square" lIns="0" tIns="0" rIns="0" bIns="0" rtlCol="0"/>
            <a:lstStyle/>
            <a:p>
              <a:endParaRPr>
                <a:solidFill>
                  <a:prstClr val="black"/>
                </a:solidFill>
              </a:endParaRPr>
            </a:p>
          </p:txBody>
        </p:sp>
      </p:grpSp>
      <p:sp>
        <p:nvSpPr>
          <p:cNvPr id="15" name="矩形 14">
            <a:extLst>
              <a:ext uri="{FF2B5EF4-FFF2-40B4-BE49-F238E27FC236}">
                <a16:creationId xmlns:a16="http://schemas.microsoft.com/office/drawing/2014/main" id="{46426FCD-C630-47D5-ADC6-BEB17E422E24}"/>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8637505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5141290-E64A-4195-BAF6-F16797DD7CBF}"/>
              </a:ext>
            </a:extLst>
          </p:cNvPr>
          <p:cNvSpPr>
            <a:spLocks noGrp="1"/>
          </p:cNvSpPr>
          <p:nvPr>
            <p:ph type="title"/>
          </p:nvPr>
        </p:nvSpPr>
        <p:spPr/>
        <p:txBody>
          <a:bodyPr/>
          <a:lstStyle/>
          <a:p>
            <a:r>
              <a:rPr lang="zh-CN" altLang="en-US" dirty="0"/>
              <a:t>索引包含列</a:t>
            </a:r>
            <a:r>
              <a:rPr lang="en-US" altLang="zh-CN" dirty="0"/>
              <a:t>(</a:t>
            </a:r>
            <a:r>
              <a:rPr lang="en-US" altLang="zh-CN" dirty="0">
                <a:latin typeface="Arial" panose="020B0604020202020204" pitchFamily="34" charset="0"/>
                <a:cs typeface="Arial" panose="020B0604020202020204" pitchFamily="34" charset="0"/>
              </a:rPr>
              <a:t>Index Include Columns)</a:t>
            </a:r>
            <a:endParaRPr lang="zh-CN" altLang="en-US" dirty="0">
              <a:latin typeface="Arial" panose="020B0604020202020204" pitchFamily="34" charset="0"/>
              <a:cs typeface="Arial" panose="020B0604020202020204" pitchFamily="34" charset="0"/>
            </a:endParaRPr>
          </a:p>
        </p:txBody>
      </p:sp>
      <p:sp>
        <p:nvSpPr>
          <p:cNvPr id="2" name="内容占位符 1">
            <a:extLst>
              <a:ext uri="{FF2B5EF4-FFF2-40B4-BE49-F238E27FC236}">
                <a16:creationId xmlns:a16="http://schemas.microsoft.com/office/drawing/2014/main" id="{2D6F7471-CF8A-4B56-A643-A0EDA313B9F2}"/>
              </a:ext>
            </a:extLst>
          </p:cNvPr>
          <p:cNvSpPr>
            <a:spLocks noGrp="1"/>
          </p:cNvSpPr>
          <p:nvPr>
            <p:ph idx="1"/>
          </p:nvPr>
        </p:nvSpPr>
        <p:spPr>
          <a:xfrm>
            <a:off x="457201" y="2308623"/>
            <a:ext cx="2889249" cy="3292078"/>
          </a:xfrm>
        </p:spPr>
        <p:txBody>
          <a:bodyPr/>
          <a:lstStyle/>
          <a:p>
            <a:pPr marL="0" indent="0">
              <a:buNone/>
            </a:pPr>
            <a:r>
              <a:rPr lang="zh-CN" altLang="en-US" sz="2400" dirty="0"/>
              <a:t>        在</a:t>
            </a:r>
            <a:r>
              <a:rPr lang="zh-CN" altLang="en-US" sz="2400" dirty="0">
                <a:solidFill>
                  <a:srgbClr val="FF0000"/>
                </a:solidFill>
              </a:rPr>
              <a:t>索引中嵌入其他列</a:t>
            </a:r>
            <a:r>
              <a:rPr lang="zh-CN" altLang="en-US" sz="2400" dirty="0"/>
              <a:t>以支持仅索引（</a:t>
            </a:r>
            <a:r>
              <a:rPr lang="en-US" altLang="zh-CN" sz="2400" dirty="0"/>
              <a:t>index-only</a:t>
            </a:r>
            <a:r>
              <a:rPr lang="zh-CN" altLang="en-US" sz="2400" dirty="0"/>
              <a:t>）查询。</a:t>
            </a:r>
          </a:p>
          <a:p>
            <a:pPr marL="0" indent="0">
              <a:buNone/>
            </a:pPr>
            <a:r>
              <a:rPr lang="zh-CN" altLang="en-US" sz="2400" dirty="0"/>
              <a:t>这些额外的列</a:t>
            </a:r>
            <a:r>
              <a:rPr lang="zh-CN" altLang="en-US" sz="2400" dirty="0">
                <a:solidFill>
                  <a:srgbClr val="FF0000"/>
                </a:solidFill>
              </a:rPr>
              <a:t>仅存储在叶结点中</a:t>
            </a:r>
            <a:r>
              <a:rPr lang="zh-CN" altLang="en-US" sz="2400" dirty="0"/>
              <a:t>，并不是搜索键的一部分。</a:t>
            </a:r>
          </a:p>
        </p:txBody>
      </p:sp>
      <p:sp>
        <p:nvSpPr>
          <p:cNvPr id="5" name="灯片编号占位符 4">
            <a:extLst>
              <a:ext uri="{FF2B5EF4-FFF2-40B4-BE49-F238E27FC236}">
                <a16:creationId xmlns:a16="http://schemas.microsoft.com/office/drawing/2014/main" id="{499699FB-DF03-4100-8B9B-BF131A528889}"/>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81</a:t>
            </a:fld>
            <a:endParaRPr lang="zh-CN" altLang="en-US">
              <a:solidFill>
                <a:srgbClr val="04617B">
                  <a:shade val="90000"/>
                </a:srgbClr>
              </a:solidFill>
            </a:endParaRPr>
          </a:p>
        </p:txBody>
      </p:sp>
      <p:sp>
        <p:nvSpPr>
          <p:cNvPr id="13" name="object 5">
            <a:extLst>
              <a:ext uri="{FF2B5EF4-FFF2-40B4-BE49-F238E27FC236}">
                <a16:creationId xmlns:a16="http://schemas.microsoft.com/office/drawing/2014/main" id="{7708F628-951E-4B42-847C-848664202C4C}"/>
              </a:ext>
            </a:extLst>
          </p:cNvPr>
          <p:cNvSpPr txBox="1"/>
          <p:nvPr/>
        </p:nvSpPr>
        <p:spPr>
          <a:xfrm>
            <a:off x="4771390" y="3586784"/>
            <a:ext cx="3657600" cy="883575"/>
          </a:xfrm>
          <a:prstGeom prst="rect">
            <a:avLst/>
          </a:prstGeom>
          <a:solidFill>
            <a:srgbClr val="F1F1F1"/>
          </a:solidFill>
          <a:ln w="25400">
            <a:solidFill>
              <a:srgbClr val="636363"/>
            </a:solidFill>
          </a:ln>
        </p:spPr>
        <p:txBody>
          <a:bodyPr vert="horz" wrap="square" lIns="0" tIns="11430" rIns="0" bIns="0" rtlCol="0">
            <a:spAutoFit/>
          </a:bodyPr>
          <a:lstStyle/>
          <a:p>
            <a:pPr marL="45085">
              <a:lnSpc>
                <a:spcPts val="2280"/>
              </a:lnSpc>
              <a:spcBef>
                <a:spcPts val="90"/>
              </a:spcBef>
              <a:tabLst>
                <a:tab pos="1823720" algn="l"/>
              </a:tabLst>
            </a:pPr>
            <a:r>
              <a:rPr sz="2000" b="1" dirty="0">
                <a:solidFill>
                  <a:srgbClr val="181818"/>
                </a:solidFill>
                <a:latin typeface="Arial"/>
                <a:cs typeface="Arial"/>
              </a:rPr>
              <a:t>SELECT </a:t>
            </a:r>
            <a:r>
              <a:rPr lang="en-US" altLang="zh-CN" sz="2000" b="1" dirty="0">
                <a:solidFill>
                  <a:srgbClr val="181818"/>
                </a:solidFill>
                <a:latin typeface="Arial"/>
                <a:cs typeface="Arial"/>
              </a:rPr>
              <a:t>   </a:t>
            </a:r>
            <a:r>
              <a:rPr sz="2000" dirty="0">
                <a:solidFill>
                  <a:srgbClr val="181818"/>
                </a:solidFill>
                <a:latin typeface="SimSun"/>
                <a:cs typeface="SimSun"/>
              </a:rPr>
              <a:t>b </a:t>
            </a:r>
            <a:r>
              <a:rPr sz="2000" b="1" dirty="0">
                <a:solidFill>
                  <a:srgbClr val="181818"/>
                </a:solidFill>
                <a:latin typeface="Arial"/>
                <a:cs typeface="Arial"/>
              </a:rPr>
              <a:t>FROM</a:t>
            </a:r>
            <a:r>
              <a:rPr lang="en-US" altLang="zh-CN" sz="2000" b="1" spc="-475" dirty="0">
                <a:solidFill>
                  <a:srgbClr val="181818"/>
                </a:solidFill>
                <a:latin typeface="Arial"/>
                <a:cs typeface="Arial"/>
              </a:rPr>
              <a:t>                  </a:t>
            </a:r>
            <a:r>
              <a:rPr sz="2000" dirty="0">
                <a:solidFill>
                  <a:srgbClr val="181818"/>
                </a:solidFill>
                <a:latin typeface="SimSun"/>
                <a:cs typeface="SimSun"/>
              </a:rPr>
              <a:t>foo</a:t>
            </a:r>
            <a:endParaRPr sz="2000" dirty="0">
              <a:solidFill>
                <a:prstClr val="black"/>
              </a:solidFill>
              <a:latin typeface="SimSun"/>
              <a:cs typeface="SimSun"/>
            </a:endParaRPr>
          </a:p>
          <a:p>
            <a:pPr marL="172720">
              <a:lnSpc>
                <a:spcPts val="2160"/>
              </a:lnSpc>
              <a:tabLst>
                <a:tab pos="934719" algn="l"/>
              </a:tabLst>
            </a:pPr>
            <a:r>
              <a:rPr sz="2000" b="1" dirty="0">
                <a:solidFill>
                  <a:srgbClr val="181818"/>
                </a:solidFill>
                <a:latin typeface="Arial"/>
                <a:cs typeface="Arial"/>
              </a:rPr>
              <a:t>WHERE</a:t>
            </a:r>
            <a:r>
              <a:rPr lang="en-US" altLang="zh-CN" sz="2000" b="1" dirty="0">
                <a:solidFill>
                  <a:srgbClr val="181818"/>
                </a:solidFill>
                <a:latin typeface="Arial"/>
                <a:cs typeface="Arial"/>
              </a:rPr>
              <a:t>   </a:t>
            </a:r>
            <a:r>
              <a:rPr sz="2000" dirty="0">
                <a:solidFill>
                  <a:srgbClr val="181818"/>
                </a:solidFill>
                <a:latin typeface="SimSun"/>
                <a:cs typeface="SimSun"/>
              </a:rPr>
              <a:t>a</a:t>
            </a:r>
            <a:r>
              <a:rPr sz="2000" spc="-45" dirty="0">
                <a:solidFill>
                  <a:srgbClr val="181818"/>
                </a:solidFill>
                <a:latin typeface="SimSun"/>
                <a:cs typeface="SimSun"/>
              </a:rPr>
              <a:t> </a:t>
            </a:r>
            <a:r>
              <a:rPr sz="2000" dirty="0">
                <a:solidFill>
                  <a:srgbClr val="181818"/>
                </a:solidFill>
                <a:latin typeface="SimSun"/>
                <a:cs typeface="SimSun"/>
              </a:rPr>
              <a:t>=</a:t>
            </a:r>
            <a:r>
              <a:rPr sz="2000" spc="-35" dirty="0">
                <a:solidFill>
                  <a:srgbClr val="181818"/>
                </a:solidFill>
                <a:latin typeface="SimSun"/>
                <a:cs typeface="SimSun"/>
              </a:rPr>
              <a:t> </a:t>
            </a:r>
            <a:r>
              <a:rPr sz="2000" dirty="0">
                <a:solidFill>
                  <a:srgbClr val="181818"/>
                </a:solidFill>
                <a:latin typeface="SimSun"/>
                <a:cs typeface="SimSun"/>
              </a:rPr>
              <a:t>123</a:t>
            </a:r>
            <a:endParaRPr sz="2000" dirty="0">
              <a:solidFill>
                <a:prstClr val="black"/>
              </a:solidFill>
              <a:latin typeface="SimSun"/>
              <a:cs typeface="SimSun"/>
            </a:endParaRPr>
          </a:p>
          <a:p>
            <a:pPr marL="426084">
              <a:lnSpc>
                <a:spcPts val="2280"/>
              </a:lnSpc>
              <a:tabLst>
                <a:tab pos="934719" algn="l"/>
              </a:tabLst>
            </a:pPr>
            <a:r>
              <a:rPr sz="2000" b="1" dirty="0">
                <a:solidFill>
                  <a:srgbClr val="181818"/>
                </a:solidFill>
                <a:latin typeface="Arial"/>
                <a:cs typeface="Arial"/>
              </a:rPr>
              <a:t>AND</a:t>
            </a:r>
            <a:r>
              <a:rPr lang="en-US" altLang="zh-CN" sz="2000" b="1" dirty="0">
                <a:solidFill>
                  <a:srgbClr val="181818"/>
                </a:solidFill>
                <a:latin typeface="Arial"/>
                <a:cs typeface="Arial"/>
              </a:rPr>
              <a:t>     </a:t>
            </a:r>
            <a:r>
              <a:rPr sz="2000" dirty="0">
                <a:solidFill>
                  <a:srgbClr val="181818"/>
                </a:solidFill>
                <a:latin typeface="SimSun"/>
                <a:cs typeface="SimSun"/>
              </a:rPr>
              <a:t>c</a:t>
            </a:r>
            <a:r>
              <a:rPr sz="2000" spc="-45" dirty="0">
                <a:solidFill>
                  <a:srgbClr val="181818"/>
                </a:solidFill>
                <a:latin typeface="SimSun"/>
                <a:cs typeface="SimSun"/>
              </a:rPr>
              <a:t> </a:t>
            </a:r>
            <a:r>
              <a:rPr sz="2000" dirty="0">
                <a:solidFill>
                  <a:srgbClr val="181818"/>
                </a:solidFill>
                <a:latin typeface="SimSun"/>
                <a:cs typeface="SimSun"/>
              </a:rPr>
              <a:t>=</a:t>
            </a:r>
            <a:r>
              <a:rPr sz="2000" spc="-35" dirty="0">
                <a:solidFill>
                  <a:srgbClr val="181818"/>
                </a:solidFill>
                <a:latin typeface="SimSun"/>
                <a:cs typeface="SimSun"/>
              </a:rPr>
              <a:t> </a:t>
            </a:r>
            <a:r>
              <a:rPr sz="2000" dirty="0">
                <a:solidFill>
                  <a:srgbClr val="181818"/>
                </a:solidFill>
                <a:latin typeface="SimSun"/>
                <a:cs typeface="SimSun"/>
              </a:rPr>
              <a:t>'WuTang';</a:t>
            </a:r>
            <a:endParaRPr sz="2000" dirty="0">
              <a:solidFill>
                <a:prstClr val="black"/>
              </a:solidFill>
              <a:latin typeface="SimSun"/>
              <a:cs typeface="SimSun"/>
            </a:endParaRPr>
          </a:p>
        </p:txBody>
      </p:sp>
      <p:grpSp>
        <p:nvGrpSpPr>
          <p:cNvPr id="14" name="object 6">
            <a:extLst>
              <a:ext uri="{FF2B5EF4-FFF2-40B4-BE49-F238E27FC236}">
                <a16:creationId xmlns:a16="http://schemas.microsoft.com/office/drawing/2014/main" id="{1BC24F6D-A606-422A-9496-C66D67B3431F}"/>
              </a:ext>
            </a:extLst>
          </p:cNvPr>
          <p:cNvGrpSpPr/>
          <p:nvPr/>
        </p:nvGrpSpPr>
        <p:grpSpPr>
          <a:xfrm>
            <a:off x="4763261" y="2386888"/>
            <a:ext cx="3683000" cy="941705"/>
            <a:chOff x="5169661" y="1341374"/>
            <a:chExt cx="3683000" cy="941705"/>
          </a:xfrm>
        </p:grpSpPr>
        <p:sp>
          <p:nvSpPr>
            <p:cNvPr id="15" name="object 7">
              <a:extLst>
                <a:ext uri="{FF2B5EF4-FFF2-40B4-BE49-F238E27FC236}">
                  <a16:creationId xmlns:a16="http://schemas.microsoft.com/office/drawing/2014/main" id="{AC692762-BFBD-4EA8-9947-F72FF781975C}"/>
                </a:ext>
              </a:extLst>
            </p:cNvPr>
            <p:cNvSpPr/>
            <p:nvPr/>
          </p:nvSpPr>
          <p:spPr>
            <a:xfrm>
              <a:off x="6942582" y="1896618"/>
              <a:ext cx="228600" cy="370840"/>
            </a:xfrm>
            <a:custGeom>
              <a:avLst/>
              <a:gdLst/>
              <a:ahLst/>
              <a:cxnLst/>
              <a:rect l="l" t="t" r="r" b="b"/>
              <a:pathLst>
                <a:path w="228600" h="370839">
                  <a:moveTo>
                    <a:pt x="0" y="370331"/>
                  </a:moveTo>
                  <a:lnTo>
                    <a:pt x="228600" y="370331"/>
                  </a:lnTo>
                  <a:lnTo>
                    <a:pt x="228600" y="0"/>
                  </a:lnTo>
                  <a:lnTo>
                    <a:pt x="0" y="0"/>
                  </a:lnTo>
                  <a:lnTo>
                    <a:pt x="0" y="370331"/>
                  </a:lnTo>
                  <a:close/>
                </a:path>
              </a:pathLst>
            </a:custGeom>
            <a:ln w="25400">
              <a:solidFill>
                <a:srgbClr val="636363"/>
              </a:solidFill>
            </a:ln>
          </p:spPr>
          <p:txBody>
            <a:bodyPr wrap="square" lIns="0" tIns="0" rIns="0" bIns="0" rtlCol="0"/>
            <a:lstStyle/>
            <a:p>
              <a:endParaRPr>
                <a:solidFill>
                  <a:prstClr val="black"/>
                </a:solidFill>
              </a:endParaRPr>
            </a:p>
          </p:txBody>
        </p:sp>
        <p:sp>
          <p:nvSpPr>
            <p:cNvPr id="16" name="object 8">
              <a:extLst>
                <a:ext uri="{FF2B5EF4-FFF2-40B4-BE49-F238E27FC236}">
                  <a16:creationId xmlns:a16="http://schemas.microsoft.com/office/drawing/2014/main" id="{4EF2CC13-3518-43CC-80E8-E13BEEEDDE02}"/>
                </a:ext>
              </a:extLst>
            </p:cNvPr>
            <p:cNvSpPr/>
            <p:nvPr/>
          </p:nvSpPr>
          <p:spPr>
            <a:xfrm>
              <a:off x="5182361" y="1354074"/>
              <a:ext cx="3657600" cy="916305"/>
            </a:xfrm>
            <a:custGeom>
              <a:avLst/>
              <a:gdLst/>
              <a:ahLst/>
              <a:cxnLst/>
              <a:rect l="l" t="t" r="r" b="b"/>
              <a:pathLst>
                <a:path w="3657600" h="916305">
                  <a:moveTo>
                    <a:pt x="3657599" y="0"/>
                  </a:moveTo>
                  <a:lnTo>
                    <a:pt x="0" y="0"/>
                  </a:lnTo>
                  <a:lnTo>
                    <a:pt x="0" y="915924"/>
                  </a:lnTo>
                  <a:lnTo>
                    <a:pt x="3657599" y="915924"/>
                  </a:lnTo>
                  <a:lnTo>
                    <a:pt x="3657599" y="0"/>
                  </a:lnTo>
                  <a:close/>
                </a:path>
              </a:pathLst>
            </a:custGeom>
            <a:solidFill>
              <a:srgbClr val="F1F1F1"/>
            </a:solidFill>
          </p:spPr>
          <p:txBody>
            <a:bodyPr wrap="square" lIns="0" tIns="0" rIns="0" bIns="0" rtlCol="0"/>
            <a:lstStyle/>
            <a:p>
              <a:endParaRPr>
                <a:solidFill>
                  <a:prstClr val="black"/>
                </a:solidFill>
              </a:endParaRPr>
            </a:p>
          </p:txBody>
        </p:sp>
        <p:sp>
          <p:nvSpPr>
            <p:cNvPr id="17" name="object 9">
              <a:extLst>
                <a:ext uri="{FF2B5EF4-FFF2-40B4-BE49-F238E27FC236}">
                  <a16:creationId xmlns:a16="http://schemas.microsoft.com/office/drawing/2014/main" id="{6E8CAFD8-7D42-460A-AD2E-0F868B432BAB}"/>
                </a:ext>
              </a:extLst>
            </p:cNvPr>
            <p:cNvSpPr/>
            <p:nvPr/>
          </p:nvSpPr>
          <p:spPr>
            <a:xfrm>
              <a:off x="5182361" y="1354074"/>
              <a:ext cx="3657600" cy="916305"/>
            </a:xfrm>
            <a:custGeom>
              <a:avLst/>
              <a:gdLst/>
              <a:ahLst/>
              <a:cxnLst/>
              <a:rect l="l" t="t" r="r" b="b"/>
              <a:pathLst>
                <a:path w="3657600" h="916305">
                  <a:moveTo>
                    <a:pt x="0" y="915924"/>
                  </a:moveTo>
                  <a:lnTo>
                    <a:pt x="3657599" y="915924"/>
                  </a:lnTo>
                  <a:lnTo>
                    <a:pt x="3657599" y="0"/>
                  </a:lnTo>
                  <a:lnTo>
                    <a:pt x="0" y="0"/>
                  </a:lnTo>
                  <a:lnTo>
                    <a:pt x="0" y="915924"/>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18" name="object 10">
            <a:extLst>
              <a:ext uri="{FF2B5EF4-FFF2-40B4-BE49-F238E27FC236}">
                <a16:creationId xmlns:a16="http://schemas.microsoft.com/office/drawing/2014/main" id="{EB91F7CB-7E2C-409E-BE9A-2F76D9C01B9B}"/>
              </a:ext>
            </a:extLst>
          </p:cNvPr>
          <p:cNvSpPr txBox="1"/>
          <p:nvPr/>
        </p:nvSpPr>
        <p:spPr>
          <a:xfrm>
            <a:off x="4788661" y="2396539"/>
            <a:ext cx="3632200" cy="880110"/>
          </a:xfrm>
          <a:prstGeom prst="rect">
            <a:avLst/>
          </a:prstGeom>
        </p:spPr>
        <p:txBody>
          <a:bodyPr vert="horz" wrap="square" lIns="0" tIns="13335" rIns="0" bIns="0" rtlCol="0">
            <a:spAutoFit/>
          </a:bodyPr>
          <a:lstStyle/>
          <a:p>
            <a:pPr marL="33020">
              <a:lnSpc>
                <a:spcPts val="2280"/>
              </a:lnSpc>
              <a:spcBef>
                <a:spcPts val="105"/>
              </a:spcBef>
              <a:tabLst>
                <a:tab pos="1685289" algn="l"/>
              </a:tabLst>
            </a:pPr>
            <a:r>
              <a:rPr sz="2000" b="1" dirty="0">
                <a:solidFill>
                  <a:srgbClr val="181818"/>
                </a:solidFill>
                <a:latin typeface="Arial"/>
                <a:cs typeface="Arial"/>
              </a:rPr>
              <a:t>CREATE INDEX</a:t>
            </a:r>
            <a:r>
              <a:rPr lang="en-US" altLang="zh-CN" sz="2000" b="1" spc="-225" dirty="0">
                <a:solidFill>
                  <a:srgbClr val="181818"/>
                </a:solidFill>
                <a:latin typeface="Arial"/>
                <a:cs typeface="Arial"/>
              </a:rPr>
              <a:t>           </a:t>
            </a:r>
            <a:r>
              <a:rPr sz="2000" spc="-5" dirty="0" err="1">
                <a:solidFill>
                  <a:srgbClr val="181818"/>
                </a:solidFill>
                <a:latin typeface="SimSun"/>
                <a:cs typeface="SimSun"/>
              </a:rPr>
              <a:t>idx_foo</a:t>
            </a:r>
            <a:endParaRPr sz="2000" dirty="0">
              <a:solidFill>
                <a:prstClr val="black"/>
              </a:solidFill>
              <a:latin typeface="SimSun"/>
              <a:cs typeface="SimSun"/>
            </a:endParaRPr>
          </a:p>
          <a:p>
            <a:pPr marL="1304290">
              <a:lnSpc>
                <a:spcPts val="2160"/>
              </a:lnSpc>
              <a:tabLst>
                <a:tab pos="1685289" algn="l"/>
              </a:tabLst>
            </a:pPr>
            <a:r>
              <a:rPr sz="2000" b="1" dirty="0">
                <a:solidFill>
                  <a:srgbClr val="181818"/>
                </a:solidFill>
                <a:latin typeface="Arial"/>
                <a:cs typeface="Arial"/>
              </a:rPr>
              <a:t>ON	</a:t>
            </a:r>
            <a:r>
              <a:rPr sz="2000" spc="-5" dirty="0">
                <a:solidFill>
                  <a:srgbClr val="181818"/>
                </a:solidFill>
                <a:latin typeface="SimSun"/>
                <a:cs typeface="SimSun"/>
              </a:rPr>
              <a:t>foo</a:t>
            </a:r>
            <a:r>
              <a:rPr sz="2000" spc="-35" dirty="0">
                <a:solidFill>
                  <a:srgbClr val="181818"/>
                </a:solidFill>
                <a:latin typeface="SimSun"/>
                <a:cs typeface="SimSun"/>
              </a:rPr>
              <a:t> </a:t>
            </a:r>
            <a:r>
              <a:rPr sz="2000" dirty="0">
                <a:solidFill>
                  <a:srgbClr val="181818"/>
                </a:solidFill>
                <a:latin typeface="SimSun"/>
                <a:cs typeface="SimSun"/>
              </a:rPr>
              <a:t>(a,</a:t>
            </a:r>
            <a:r>
              <a:rPr sz="2000" spc="-40" dirty="0">
                <a:solidFill>
                  <a:srgbClr val="181818"/>
                </a:solidFill>
                <a:latin typeface="SimSun"/>
                <a:cs typeface="SimSun"/>
              </a:rPr>
              <a:t> </a:t>
            </a:r>
            <a:r>
              <a:rPr sz="2000" dirty="0">
                <a:solidFill>
                  <a:srgbClr val="181818"/>
                </a:solidFill>
                <a:latin typeface="SimSun"/>
                <a:cs typeface="SimSun"/>
              </a:rPr>
              <a:t>b)</a:t>
            </a:r>
            <a:endParaRPr sz="2000" dirty="0">
              <a:solidFill>
                <a:prstClr val="black"/>
              </a:solidFill>
              <a:latin typeface="SimSun"/>
              <a:cs typeface="SimSun"/>
            </a:endParaRPr>
          </a:p>
          <a:p>
            <a:pPr marL="668020">
              <a:lnSpc>
                <a:spcPts val="2280"/>
              </a:lnSpc>
              <a:tabLst>
                <a:tab pos="1685289" algn="l"/>
              </a:tabLst>
            </a:pPr>
            <a:r>
              <a:rPr sz="2000" b="1" dirty="0">
                <a:solidFill>
                  <a:srgbClr val="181818"/>
                </a:solidFill>
                <a:latin typeface="Arial"/>
                <a:cs typeface="Arial"/>
              </a:rPr>
              <a:t>INCLUDE</a:t>
            </a:r>
            <a:r>
              <a:rPr sz="2000" b="1" spc="-270" dirty="0">
                <a:solidFill>
                  <a:srgbClr val="181818"/>
                </a:solidFill>
                <a:latin typeface="Arial"/>
                <a:cs typeface="Arial"/>
              </a:rPr>
              <a:t>	</a:t>
            </a:r>
            <a:r>
              <a:rPr lang="en-US" altLang="zh-CN" sz="2000" b="1" spc="-270" dirty="0">
                <a:solidFill>
                  <a:srgbClr val="181818"/>
                </a:solidFill>
                <a:latin typeface="Arial"/>
                <a:cs typeface="Arial"/>
              </a:rPr>
              <a:t>  </a:t>
            </a:r>
            <a:r>
              <a:rPr sz="2000" spc="-5" dirty="0">
                <a:solidFill>
                  <a:srgbClr val="181818"/>
                </a:solidFill>
                <a:latin typeface="SimSun"/>
                <a:cs typeface="SimSun"/>
              </a:rPr>
              <a:t>(c);</a:t>
            </a:r>
            <a:endParaRPr sz="2000" dirty="0">
              <a:solidFill>
                <a:prstClr val="black"/>
              </a:solidFill>
              <a:latin typeface="SimSun"/>
              <a:cs typeface="SimSun"/>
            </a:endParaRPr>
          </a:p>
        </p:txBody>
      </p:sp>
      <p:sp>
        <p:nvSpPr>
          <p:cNvPr id="19" name="object 7">
            <a:extLst>
              <a:ext uri="{FF2B5EF4-FFF2-40B4-BE49-F238E27FC236}">
                <a16:creationId xmlns:a16="http://schemas.microsoft.com/office/drawing/2014/main" id="{0E8C162B-3B1C-403C-8A0B-66C18E039801}"/>
              </a:ext>
            </a:extLst>
          </p:cNvPr>
          <p:cNvSpPr/>
          <p:nvPr/>
        </p:nvSpPr>
        <p:spPr>
          <a:xfrm>
            <a:off x="6029705" y="3635551"/>
            <a:ext cx="274320" cy="836930"/>
          </a:xfrm>
          <a:custGeom>
            <a:avLst/>
            <a:gdLst/>
            <a:ahLst/>
            <a:cxnLst/>
            <a:rect l="l" t="t" r="r" b="b"/>
            <a:pathLst>
              <a:path w="274320" h="836929">
                <a:moveTo>
                  <a:pt x="0" y="574548"/>
                </a:moveTo>
                <a:lnTo>
                  <a:pt x="0" y="568579"/>
                </a:lnTo>
                <a:lnTo>
                  <a:pt x="4699" y="563880"/>
                </a:lnTo>
                <a:lnTo>
                  <a:pt x="10668" y="563880"/>
                </a:lnTo>
                <a:lnTo>
                  <a:pt x="263652" y="563880"/>
                </a:lnTo>
                <a:lnTo>
                  <a:pt x="269621" y="563880"/>
                </a:lnTo>
                <a:lnTo>
                  <a:pt x="274320" y="568579"/>
                </a:lnTo>
                <a:lnTo>
                  <a:pt x="274320" y="574548"/>
                </a:lnTo>
                <a:lnTo>
                  <a:pt x="274320" y="826007"/>
                </a:lnTo>
                <a:lnTo>
                  <a:pt x="274320" y="831976"/>
                </a:lnTo>
                <a:lnTo>
                  <a:pt x="269621" y="836676"/>
                </a:lnTo>
                <a:lnTo>
                  <a:pt x="263652" y="836676"/>
                </a:lnTo>
                <a:lnTo>
                  <a:pt x="10668" y="836676"/>
                </a:lnTo>
                <a:lnTo>
                  <a:pt x="4699" y="836676"/>
                </a:lnTo>
                <a:lnTo>
                  <a:pt x="0" y="831976"/>
                </a:lnTo>
                <a:lnTo>
                  <a:pt x="0" y="826007"/>
                </a:lnTo>
                <a:lnTo>
                  <a:pt x="0" y="574548"/>
                </a:lnTo>
                <a:close/>
              </a:path>
              <a:path w="274320" h="836929">
                <a:moveTo>
                  <a:pt x="0" y="13081"/>
                </a:moveTo>
                <a:lnTo>
                  <a:pt x="0" y="5842"/>
                </a:lnTo>
                <a:lnTo>
                  <a:pt x="5842" y="0"/>
                </a:lnTo>
                <a:lnTo>
                  <a:pt x="13081" y="0"/>
                </a:lnTo>
                <a:lnTo>
                  <a:pt x="261239" y="0"/>
                </a:lnTo>
                <a:lnTo>
                  <a:pt x="268478" y="0"/>
                </a:lnTo>
                <a:lnTo>
                  <a:pt x="274320" y="5842"/>
                </a:lnTo>
                <a:lnTo>
                  <a:pt x="274320" y="13081"/>
                </a:lnTo>
                <a:lnTo>
                  <a:pt x="274320" y="530987"/>
                </a:lnTo>
                <a:lnTo>
                  <a:pt x="274320" y="538226"/>
                </a:lnTo>
                <a:lnTo>
                  <a:pt x="268478" y="544068"/>
                </a:lnTo>
                <a:lnTo>
                  <a:pt x="261239" y="544068"/>
                </a:lnTo>
                <a:lnTo>
                  <a:pt x="13081" y="544068"/>
                </a:lnTo>
                <a:lnTo>
                  <a:pt x="5842" y="544068"/>
                </a:lnTo>
                <a:lnTo>
                  <a:pt x="0" y="538226"/>
                </a:lnTo>
                <a:lnTo>
                  <a:pt x="0" y="530987"/>
                </a:lnTo>
                <a:lnTo>
                  <a:pt x="0" y="13081"/>
                </a:lnTo>
                <a:close/>
              </a:path>
            </a:pathLst>
          </a:custGeom>
          <a:ln w="28575">
            <a:solidFill>
              <a:srgbClr val="EE3D42"/>
            </a:solidFill>
          </a:ln>
        </p:spPr>
        <p:txBody>
          <a:bodyPr wrap="square" lIns="0" tIns="0" rIns="0" bIns="0" rtlCol="0"/>
          <a:lstStyle/>
          <a:p>
            <a:endParaRPr>
              <a:solidFill>
                <a:prstClr val="black"/>
              </a:solidFill>
            </a:endParaRPr>
          </a:p>
        </p:txBody>
      </p:sp>
      <p:sp>
        <p:nvSpPr>
          <p:cNvPr id="20" name="object 10">
            <a:extLst>
              <a:ext uri="{FF2B5EF4-FFF2-40B4-BE49-F238E27FC236}">
                <a16:creationId xmlns:a16="http://schemas.microsoft.com/office/drawing/2014/main" id="{2556EA9E-341D-4AB8-923D-4FEA5C801D2E}"/>
              </a:ext>
            </a:extLst>
          </p:cNvPr>
          <p:cNvSpPr/>
          <p:nvPr/>
        </p:nvSpPr>
        <p:spPr>
          <a:xfrm>
            <a:off x="6147817" y="2799637"/>
            <a:ext cx="1023365" cy="1920875"/>
          </a:xfrm>
          <a:custGeom>
            <a:avLst/>
            <a:gdLst/>
            <a:ahLst/>
            <a:cxnLst/>
            <a:rect l="l" t="t" r="r" b="b"/>
            <a:pathLst>
              <a:path w="1259204" h="1920875">
                <a:moveTo>
                  <a:pt x="965835" y="589026"/>
                </a:moveTo>
                <a:lnTo>
                  <a:pt x="951547" y="569976"/>
                </a:lnTo>
                <a:lnTo>
                  <a:pt x="908685" y="512826"/>
                </a:lnTo>
                <a:lnTo>
                  <a:pt x="851535" y="589026"/>
                </a:lnTo>
                <a:lnTo>
                  <a:pt x="889635" y="589026"/>
                </a:lnTo>
                <a:lnTo>
                  <a:pt x="889635" y="1882648"/>
                </a:lnTo>
                <a:lnTo>
                  <a:pt x="38100" y="1882648"/>
                </a:lnTo>
                <a:lnTo>
                  <a:pt x="38100" y="1673098"/>
                </a:lnTo>
                <a:lnTo>
                  <a:pt x="0" y="1673098"/>
                </a:lnTo>
                <a:lnTo>
                  <a:pt x="0" y="1901698"/>
                </a:lnTo>
                <a:lnTo>
                  <a:pt x="1485" y="1909127"/>
                </a:lnTo>
                <a:lnTo>
                  <a:pt x="5562" y="1915185"/>
                </a:lnTo>
                <a:lnTo>
                  <a:pt x="11620" y="1919262"/>
                </a:lnTo>
                <a:lnTo>
                  <a:pt x="19050" y="1920748"/>
                </a:lnTo>
                <a:lnTo>
                  <a:pt x="908685" y="1920748"/>
                </a:lnTo>
                <a:lnTo>
                  <a:pt x="916101" y="1919262"/>
                </a:lnTo>
                <a:lnTo>
                  <a:pt x="922159" y="1915185"/>
                </a:lnTo>
                <a:lnTo>
                  <a:pt x="926236" y="1909127"/>
                </a:lnTo>
                <a:lnTo>
                  <a:pt x="927735" y="1901698"/>
                </a:lnTo>
                <a:lnTo>
                  <a:pt x="927735" y="1882648"/>
                </a:lnTo>
                <a:lnTo>
                  <a:pt x="927735" y="589026"/>
                </a:lnTo>
                <a:lnTo>
                  <a:pt x="965835" y="589026"/>
                </a:lnTo>
                <a:close/>
              </a:path>
              <a:path w="1259204" h="1920875">
                <a:moveTo>
                  <a:pt x="1259205" y="57150"/>
                </a:moveTo>
                <a:lnTo>
                  <a:pt x="1233805" y="38100"/>
                </a:lnTo>
                <a:lnTo>
                  <a:pt x="1183005" y="0"/>
                </a:lnTo>
                <a:lnTo>
                  <a:pt x="1183005" y="38100"/>
                </a:lnTo>
                <a:lnTo>
                  <a:pt x="19050" y="38100"/>
                </a:lnTo>
                <a:lnTo>
                  <a:pt x="11620" y="39598"/>
                </a:lnTo>
                <a:lnTo>
                  <a:pt x="5562" y="43675"/>
                </a:lnTo>
                <a:lnTo>
                  <a:pt x="1485" y="49733"/>
                </a:lnTo>
                <a:lnTo>
                  <a:pt x="0" y="57150"/>
                </a:lnTo>
                <a:lnTo>
                  <a:pt x="0" y="835025"/>
                </a:lnTo>
                <a:lnTo>
                  <a:pt x="38100" y="835025"/>
                </a:lnTo>
                <a:lnTo>
                  <a:pt x="38100" y="76200"/>
                </a:lnTo>
                <a:lnTo>
                  <a:pt x="1183005" y="76200"/>
                </a:lnTo>
                <a:lnTo>
                  <a:pt x="1183005" y="114300"/>
                </a:lnTo>
                <a:lnTo>
                  <a:pt x="1233805" y="76200"/>
                </a:lnTo>
                <a:lnTo>
                  <a:pt x="1259205" y="57150"/>
                </a:lnTo>
                <a:close/>
              </a:path>
            </a:pathLst>
          </a:custGeom>
          <a:solidFill>
            <a:srgbClr val="EE3D42"/>
          </a:solidFill>
        </p:spPr>
        <p:txBody>
          <a:bodyPr wrap="square" lIns="0" tIns="0" rIns="0" bIns="0" rtlCol="0"/>
          <a:lstStyle/>
          <a:p>
            <a:endParaRPr>
              <a:solidFill>
                <a:prstClr val="black"/>
              </a:solidFill>
            </a:endParaRPr>
          </a:p>
        </p:txBody>
      </p:sp>
      <p:sp>
        <p:nvSpPr>
          <p:cNvPr id="22" name="矩形 21">
            <a:extLst>
              <a:ext uri="{FF2B5EF4-FFF2-40B4-BE49-F238E27FC236}">
                <a16:creationId xmlns:a16="http://schemas.microsoft.com/office/drawing/2014/main" id="{EA48CE12-BEF3-48FA-9BAA-AE5C5045CD95}"/>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4" name="对话气泡: 圆角矩形 3">
            <a:extLst>
              <a:ext uri="{FF2B5EF4-FFF2-40B4-BE49-F238E27FC236}">
                <a16:creationId xmlns:a16="http://schemas.microsoft.com/office/drawing/2014/main" id="{69995248-92F5-43A0-9FF6-CE97D875236D}"/>
              </a:ext>
            </a:extLst>
          </p:cNvPr>
          <p:cNvSpPr/>
          <p:nvPr/>
        </p:nvSpPr>
        <p:spPr>
          <a:xfrm>
            <a:off x="4499992" y="5229200"/>
            <a:ext cx="3528392" cy="612648"/>
          </a:xfrm>
          <a:prstGeom prst="wedgeRoundRectCallout">
            <a:avLst>
              <a:gd name="adj1" fmla="val -76833"/>
              <a:gd name="adj2" fmla="val -7481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不参与路径上层结构</a:t>
            </a:r>
          </a:p>
        </p:txBody>
      </p:sp>
    </p:spTree>
    <p:extLst>
      <p:ext uri="{BB962C8B-B14F-4D97-AF65-F5344CB8AC3E}">
        <p14:creationId xmlns:p14="http://schemas.microsoft.com/office/powerpoint/2010/main" val="17938366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143063A-A8E4-457F-8954-A13110FF3776}"/>
              </a:ext>
            </a:extLst>
          </p:cNvPr>
          <p:cNvSpPr>
            <a:spLocks noGrp="1"/>
          </p:cNvSpPr>
          <p:nvPr>
            <p:ph type="title"/>
          </p:nvPr>
        </p:nvSpPr>
        <p:spPr/>
        <p:txBody>
          <a:bodyPr>
            <a:normAutofit fontScale="90000"/>
          </a:bodyPr>
          <a:lstStyle/>
          <a:p>
            <a:r>
              <a:rPr lang="zh-CN" altLang="en-US" dirty="0">
                <a:latin typeface="Arial" panose="020B0604020202020204" pitchFamily="34" charset="0"/>
                <a:cs typeface="Arial" panose="020B0604020202020204" pitchFamily="34" charset="0"/>
              </a:rPr>
              <a:t>函数</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表达式索引</a:t>
            </a:r>
            <a:r>
              <a:rPr lang="en-US" altLang="zh-CN" dirty="0">
                <a:latin typeface="Arial" panose="020B0604020202020204" pitchFamily="34" charset="0"/>
                <a:cs typeface="Arial" panose="020B0604020202020204" pitchFamily="34" charset="0"/>
              </a:rPr>
              <a:t>(Functional/Expression Indexes)</a:t>
            </a:r>
            <a:endParaRPr lang="zh-CN" altLang="en-US" dirty="0">
              <a:latin typeface="Arial" panose="020B0604020202020204" pitchFamily="34" charset="0"/>
              <a:cs typeface="Arial" panose="020B0604020202020204" pitchFamily="34" charset="0"/>
            </a:endParaRPr>
          </a:p>
        </p:txBody>
      </p:sp>
      <p:sp>
        <p:nvSpPr>
          <p:cNvPr id="2" name="内容占位符 1">
            <a:extLst>
              <a:ext uri="{FF2B5EF4-FFF2-40B4-BE49-F238E27FC236}">
                <a16:creationId xmlns:a16="http://schemas.microsoft.com/office/drawing/2014/main" id="{F9132060-6A20-40E7-8760-B99F5695E9E4}"/>
              </a:ext>
            </a:extLst>
          </p:cNvPr>
          <p:cNvSpPr>
            <a:spLocks noGrp="1"/>
          </p:cNvSpPr>
          <p:nvPr>
            <p:ph idx="1"/>
          </p:nvPr>
        </p:nvSpPr>
        <p:spPr>
          <a:xfrm>
            <a:off x="457201" y="2308623"/>
            <a:ext cx="2877671" cy="3292078"/>
          </a:xfrm>
        </p:spPr>
        <p:txBody>
          <a:bodyPr/>
          <a:lstStyle/>
          <a:p>
            <a:pPr marL="0" indent="0">
              <a:buNone/>
            </a:pPr>
            <a:r>
              <a:rPr lang="zh-CN" altLang="en-US" sz="2400" dirty="0"/>
              <a:t>       索引不必要以它们在基表中出现的相同方式存储键。</a:t>
            </a:r>
            <a:endParaRPr lang="en-US" altLang="zh-CN" sz="2400" dirty="0"/>
          </a:p>
          <a:p>
            <a:pPr marL="0" indent="0">
              <a:buNone/>
            </a:pPr>
            <a:r>
              <a:rPr lang="en-US" altLang="zh-CN" sz="2400" dirty="0"/>
              <a:t>        </a:t>
            </a:r>
            <a:r>
              <a:rPr lang="zh-CN" altLang="en-US" sz="2400" dirty="0"/>
              <a:t>声明</a:t>
            </a:r>
            <a:r>
              <a:rPr lang="zh-CN" altLang="en-US" sz="2400" dirty="0">
                <a:solidFill>
                  <a:srgbClr val="FF0000"/>
                </a:solidFill>
              </a:rPr>
              <a:t>索引时可以使用表达式</a:t>
            </a:r>
            <a:r>
              <a:rPr lang="zh-CN" altLang="en-US" sz="2400" dirty="0"/>
              <a:t>。</a:t>
            </a:r>
          </a:p>
          <a:p>
            <a:pPr marL="0" indent="0">
              <a:buNone/>
            </a:pPr>
            <a:endParaRPr lang="zh-CN" altLang="en-US" sz="2400" dirty="0"/>
          </a:p>
        </p:txBody>
      </p:sp>
      <p:sp>
        <p:nvSpPr>
          <p:cNvPr id="5" name="灯片编号占位符 4">
            <a:extLst>
              <a:ext uri="{FF2B5EF4-FFF2-40B4-BE49-F238E27FC236}">
                <a16:creationId xmlns:a16="http://schemas.microsoft.com/office/drawing/2014/main" id="{020EF45E-F561-42F7-BD8A-A233E61D4F8A}"/>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82</a:t>
            </a:fld>
            <a:endParaRPr lang="zh-CN" altLang="en-US">
              <a:solidFill>
                <a:srgbClr val="04617B">
                  <a:shade val="90000"/>
                </a:srgbClr>
              </a:solidFill>
            </a:endParaRPr>
          </a:p>
        </p:txBody>
      </p:sp>
      <p:sp>
        <p:nvSpPr>
          <p:cNvPr id="8" name="object 5">
            <a:extLst>
              <a:ext uri="{FF2B5EF4-FFF2-40B4-BE49-F238E27FC236}">
                <a16:creationId xmlns:a16="http://schemas.microsoft.com/office/drawing/2014/main" id="{A1258316-232B-45CE-B5A1-663F4A59BEE0}"/>
              </a:ext>
            </a:extLst>
          </p:cNvPr>
          <p:cNvSpPr txBox="1"/>
          <p:nvPr/>
        </p:nvSpPr>
        <p:spPr>
          <a:xfrm>
            <a:off x="4530090" y="2386136"/>
            <a:ext cx="3657600" cy="882293"/>
          </a:xfrm>
          <a:prstGeom prst="rect">
            <a:avLst/>
          </a:prstGeom>
          <a:solidFill>
            <a:srgbClr val="F1F1F1"/>
          </a:solidFill>
          <a:ln w="25400">
            <a:solidFill>
              <a:srgbClr val="636363"/>
            </a:solidFill>
          </a:ln>
        </p:spPr>
        <p:txBody>
          <a:bodyPr vert="horz" wrap="square" lIns="0" tIns="10160" rIns="0" bIns="0" rtlCol="0">
            <a:spAutoFit/>
          </a:bodyPr>
          <a:lstStyle/>
          <a:p>
            <a:pPr marL="45085">
              <a:lnSpc>
                <a:spcPts val="2280"/>
              </a:lnSpc>
              <a:spcBef>
                <a:spcPts val="80"/>
              </a:spcBef>
              <a:tabLst>
                <a:tab pos="1823720" algn="l"/>
              </a:tabLst>
            </a:pPr>
            <a:r>
              <a:rPr sz="2000" b="1" dirty="0">
                <a:solidFill>
                  <a:srgbClr val="181818"/>
                </a:solidFill>
                <a:latin typeface="Arial"/>
                <a:cs typeface="Arial"/>
              </a:rPr>
              <a:t>SELECT </a:t>
            </a:r>
            <a:r>
              <a:rPr sz="2000" dirty="0">
                <a:solidFill>
                  <a:srgbClr val="181818"/>
                </a:solidFill>
                <a:latin typeface="SimSun"/>
                <a:cs typeface="SimSun"/>
              </a:rPr>
              <a:t>* </a:t>
            </a:r>
            <a:r>
              <a:rPr sz="2000" b="1" dirty="0">
                <a:solidFill>
                  <a:srgbClr val="181818"/>
                </a:solidFill>
                <a:latin typeface="Arial"/>
                <a:cs typeface="Arial"/>
              </a:rPr>
              <a:t>FROM</a:t>
            </a:r>
            <a:r>
              <a:rPr lang="en-US" altLang="zh-CN" sz="2000" b="1" dirty="0">
                <a:solidFill>
                  <a:srgbClr val="181818"/>
                </a:solidFill>
                <a:latin typeface="Arial"/>
                <a:cs typeface="Arial"/>
              </a:rPr>
              <a:t>   </a:t>
            </a:r>
            <a:r>
              <a:rPr sz="2000" spc="-5" dirty="0">
                <a:solidFill>
                  <a:srgbClr val="181818"/>
                </a:solidFill>
                <a:latin typeface="SimSun"/>
                <a:cs typeface="SimSun"/>
              </a:rPr>
              <a:t>users</a:t>
            </a:r>
            <a:endParaRPr sz="2000" dirty="0">
              <a:solidFill>
                <a:prstClr val="black"/>
              </a:solidFill>
              <a:latin typeface="SimSun"/>
              <a:cs typeface="SimSun"/>
            </a:endParaRPr>
          </a:p>
          <a:p>
            <a:pPr marL="172720">
              <a:lnSpc>
                <a:spcPts val="2155"/>
              </a:lnSpc>
              <a:tabLst>
                <a:tab pos="934719" algn="l"/>
              </a:tabLst>
            </a:pPr>
            <a:r>
              <a:rPr sz="2000" b="1" dirty="0">
                <a:solidFill>
                  <a:srgbClr val="181818"/>
                </a:solidFill>
                <a:latin typeface="Arial"/>
                <a:cs typeface="Arial"/>
              </a:rPr>
              <a:t>WHERE</a:t>
            </a:r>
            <a:r>
              <a:rPr lang="en-US" altLang="zh-CN" sz="2000" b="1" dirty="0">
                <a:solidFill>
                  <a:srgbClr val="181818"/>
                </a:solidFill>
                <a:latin typeface="Arial"/>
                <a:cs typeface="Arial"/>
              </a:rPr>
              <a:t> </a:t>
            </a:r>
            <a:r>
              <a:rPr sz="2000" b="1" dirty="0">
                <a:solidFill>
                  <a:srgbClr val="181818"/>
                </a:solidFill>
                <a:latin typeface="Arial"/>
                <a:cs typeface="Arial"/>
              </a:rPr>
              <a:t>EXTRACT</a:t>
            </a:r>
            <a:r>
              <a:rPr sz="2000" dirty="0">
                <a:solidFill>
                  <a:srgbClr val="181818"/>
                </a:solidFill>
                <a:latin typeface="SimSun"/>
                <a:cs typeface="SimSun"/>
              </a:rPr>
              <a:t>(dow</a:t>
            </a:r>
            <a:endParaRPr sz="2000" dirty="0">
              <a:solidFill>
                <a:prstClr val="black"/>
              </a:solidFill>
              <a:latin typeface="SimSun"/>
              <a:cs typeface="SimSun"/>
            </a:endParaRPr>
          </a:p>
          <a:p>
            <a:pPr marL="1154430" indent="-221615">
              <a:lnSpc>
                <a:spcPts val="2275"/>
              </a:lnSpc>
              <a:buSzPct val="95000"/>
              <a:buFont typeface="Segoe UI Symbol"/>
              <a:buChar char="⮱"/>
              <a:tabLst>
                <a:tab pos="1155065" algn="l"/>
              </a:tabLst>
            </a:pPr>
            <a:r>
              <a:rPr sz="2000" b="1" dirty="0">
                <a:solidFill>
                  <a:srgbClr val="181818"/>
                </a:solidFill>
                <a:latin typeface="Arial"/>
                <a:cs typeface="Arial"/>
              </a:rPr>
              <a:t>FROM</a:t>
            </a:r>
            <a:r>
              <a:rPr lang="en-US" altLang="zh-CN" sz="2000" b="1" dirty="0">
                <a:solidFill>
                  <a:srgbClr val="181818"/>
                </a:solidFill>
                <a:latin typeface="Arial"/>
                <a:cs typeface="Arial"/>
              </a:rPr>
              <a:t> </a:t>
            </a:r>
            <a:r>
              <a:rPr sz="2000" dirty="0">
                <a:solidFill>
                  <a:srgbClr val="181818"/>
                </a:solidFill>
                <a:latin typeface="SimSun"/>
                <a:cs typeface="SimSun"/>
              </a:rPr>
              <a:t>login)</a:t>
            </a:r>
            <a:r>
              <a:rPr sz="2000" spc="-55" dirty="0">
                <a:solidFill>
                  <a:srgbClr val="181818"/>
                </a:solidFill>
                <a:latin typeface="SimSun"/>
                <a:cs typeface="SimSun"/>
              </a:rPr>
              <a:t> </a:t>
            </a:r>
            <a:r>
              <a:rPr sz="2000" dirty="0">
                <a:solidFill>
                  <a:srgbClr val="181818"/>
                </a:solidFill>
                <a:latin typeface="SimSun"/>
                <a:cs typeface="SimSun"/>
              </a:rPr>
              <a:t>=</a:t>
            </a:r>
            <a:r>
              <a:rPr sz="2000" spc="-20" dirty="0">
                <a:solidFill>
                  <a:srgbClr val="181818"/>
                </a:solidFill>
                <a:latin typeface="SimSun"/>
                <a:cs typeface="SimSun"/>
              </a:rPr>
              <a:t> </a:t>
            </a:r>
            <a:r>
              <a:rPr sz="2000" dirty="0">
                <a:solidFill>
                  <a:srgbClr val="181818"/>
                </a:solidFill>
                <a:latin typeface="SimSun"/>
                <a:cs typeface="SimSun"/>
              </a:rPr>
              <a:t>2;</a:t>
            </a:r>
            <a:endParaRPr sz="2000" dirty="0">
              <a:solidFill>
                <a:prstClr val="black"/>
              </a:solidFill>
              <a:latin typeface="SimSun"/>
              <a:cs typeface="SimSun"/>
            </a:endParaRPr>
          </a:p>
        </p:txBody>
      </p:sp>
      <p:sp>
        <p:nvSpPr>
          <p:cNvPr id="9" name="object 6">
            <a:extLst>
              <a:ext uri="{FF2B5EF4-FFF2-40B4-BE49-F238E27FC236}">
                <a16:creationId xmlns:a16="http://schemas.microsoft.com/office/drawing/2014/main" id="{44F2FBD9-3D50-4389-8C54-A0C91787246B}"/>
              </a:ext>
            </a:extLst>
          </p:cNvPr>
          <p:cNvSpPr txBox="1"/>
          <p:nvPr/>
        </p:nvSpPr>
        <p:spPr>
          <a:xfrm>
            <a:off x="4530090" y="3491034"/>
            <a:ext cx="3657600" cy="908582"/>
          </a:xfrm>
          <a:prstGeom prst="rect">
            <a:avLst/>
          </a:prstGeom>
          <a:solidFill>
            <a:srgbClr val="F1F1F1"/>
          </a:solidFill>
          <a:ln w="25400">
            <a:solidFill>
              <a:srgbClr val="636363"/>
            </a:solidFill>
          </a:ln>
        </p:spPr>
        <p:txBody>
          <a:bodyPr vert="horz" wrap="square" lIns="0" tIns="10795" rIns="0" bIns="0" rtlCol="0">
            <a:spAutoFit/>
          </a:bodyPr>
          <a:lstStyle/>
          <a:p>
            <a:pPr marL="45085">
              <a:lnSpc>
                <a:spcPts val="2280"/>
              </a:lnSpc>
              <a:spcBef>
                <a:spcPts val="85"/>
              </a:spcBef>
              <a:tabLst>
                <a:tab pos="1697355" algn="l"/>
              </a:tabLst>
            </a:pPr>
            <a:r>
              <a:rPr b="1" dirty="0">
                <a:solidFill>
                  <a:srgbClr val="181818"/>
                </a:solidFill>
                <a:latin typeface="Arial"/>
                <a:cs typeface="Arial"/>
              </a:rPr>
              <a:t>CREATE INDEX</a:t>
            </a:r>
            <a:r>
              <a:rPr lang="en-US" altLang="zh-CN" b="1" spc="-225" dirty="0">
                <a:solidFill>
                  <a:srgbClr val="181818"/>
                </a:solidFill>
                <a:latin typeface="Arial"/>
                <a:cs typeface="Arial"/>
              </a:rPr>
              <a:t> </a:t>
            </a:r>
            <a:r>
              <a:rPr spc="-5" dirty="0" err="1">
                <a:solidFill>
                  <a:srgbClr val="181818"/>
                </a:solidFill>
                <a:latin typeface="SimSun"/>
                <a:cs typeface="SimSun"/>
              </a:rPr>
              <a:t>idx_user_login</a:t>
            </a:r>
            <a:endParaRPr lang="en-US" spc="-5" dirty="0">
              <a:solidFill>
                <a:srgbClr val="181818"/>
              </a:solidFill>
              <a:latin typeface="SimSun"/>
              <a:cs typeface="SimSun"/>
            </a:endParaRPr>
          </a:p>
          <a:p>
            <a:pPr marL="45085">
              <a:lnSpc>
                <a:spcPts val="2280"/>
              </a:lnSpc>
              <a:spcBef>
                <a:spcPts val="85"/>
              </a:spcBef>
              <a:tabLst>
                <a:tab pos="1697355" algn="l"/>
              </a:tabLst>
            </a:pPr>
            <a:r>
              <a:rPr lang="en-US" altLang="zh-CN" b="1" dirty="0">
                <a:solidFill>
                  <a:srgbClr val="181818"/>
                </a:solidFill>
                <a:latin typeface="Arial"/>
                <a:cs typeface="Arial"/>
              </a:rPr>
              <a:t>ON  </a:t>
            </a:r>
            <a:r>
              <a:rPr lang="en-US" altLang="zh-CN" spc="-5" dirty="0">
                <a:solidFill>
                  <a:srgbClr val="181818"/>
                </a:solidFill>
                <a:latin typeface="SimSun"/>
                <a:cs typeface="SimSun"/>
              </a:rPr>
              <a:t>users</a:t>
            </a:r>
            <a:r>
              <a:rPr lang="en-US" altLang="zh-CN" spc="-50" dirty="0">
                <a:solidFill>
                  <a:srgbClr val="181818"/>
                </a:solidFill>
                <a:latin typeface="SimSun"/>
                <a:cs typeface="SimSun"/>
              </a:rPr>
              <a:t> </a:t>
            </a:r>
            <a:r>
              <a:rPr lang="en-US" altLang="zh-CN" dirty="0">
                <a:solidFill>
                  <a:srgbClr val="181818"/>
                </a:solidFill>
                <a:latin typeface="SimSun"/>
                <a:cs typeface="SimSun"/>
              </a:rPr>
              <a:t>(login);</a:t>
            </a:r>
            <a:endParaRPr lang="en-US" altLang="zh-CN" dirty="0">
              <a:solidFill>
                <a:prstClr val="black"/>
              </a:solidFill>
              <a:latin typeface="SimSun"/>
              <a:cs typeface="SimSun"/>
            </a:endParaRPr>
          </a:p>
        </p:txBody>
      </p:sp>
      <p:sp>
        <p:nvSpPr>
          <p:cNvPr id="10" name="object 7">
            <a:extLst>
              <a:ext uri="{FF2B5EF4-FFF2-40B4-BE49-F238E27FC236}">
                <a16:creationId xmlns:a16="http://schemas.microsoft.com/office/drawing/2014/main" id="{F2CE3F9F-2862-4C14-AEEC-55C36FC1D897}"/>
              </a:ext>
            </a:extLst>
          </p:cNvPr>
          <p:cNvSpPr/>
          <p:nvPr/>
        </p:nvSpPr>
        <p:spPr>
          <a:xfrm>
            <a:off x="7108335" y="3654171"/>
            <a:ext cx="688524" cy="684070"/>
          </a:xfrm>
          <a:custGeom>
            <a:avLst/>
            <a:gdLst/>
            <a:ahLst/>
            <a:cxnLst/>
            <a:rect l="l" t="t" r="r" b="b"/>
            <a:pathLst>
              <a:path w="911859" h="911860">
                <a:moveTo>
                  <a:pt x="806242" y="0"/>
                </a:moveTo>
                <a:lnTo>
                  <a:pt x="766674" y="7698"/>
                </a:lnTo>
                <a:lnTo>
                  <a:pt x="731876" y="30794"/>
                </a:lnTo>
                <a:lnTo>
                  <a:pt x="455703" y="307016"/>
                </a:lnTo>
                <a:lnTo>
                  <a:pt x="179500" y="30794"/>
                </a:lnTo>
                <a:lnTo>
                  <a:pt x="144709" y="7698"/>
                </a:lnTo>
                <a:lnTo>
                  <a:pt x="105147" y="0"/>
                </a:lnTo>
                <a:lnTo>
                  <a:pt x="65588" y="7698"/>
                </a:lnTo>
                <a:lnTo>
                  <a:pt x="30806" y="30794"/>
                </a:lnTo>
                <a:lnTo>
                  <a:pt x="7701" y="65593"/>
                </a:lnTo>
                <a:lnTo>
                  <a:pt x="0" y="105176"/>
                </a:lnTo>
                <a:lnTo>
                  <a:pt x="7701" y="144759"/>
                </a:lnTo>
                <a:lnTo>
                  <a:pt x="30806" y="179557"/>
                </a:lnTo>
                <a:lnTo>
                  <a:pt x="306966" y="455779"/>
                </a:lnTo>
                <a:lnTo>
                  <a:pt x="30822" y="731991"/>
                </a:lnTo>
                <a:lnTo>
                  <a:pt x="7717" y="766805"/>
                </a:lnTo>
                <a:lnTo>
                  <a:pt x="15" y="806390"/>
                </a:lnTo>
                <a:lnTo>
                  <a:pt x="7717" y="845969"/>
                </a:lnTo>
                <a:lnTo>
                  <a:pt x="30822" y="880765"/>
                </a:lnTo>
                <a:lnTo>
                  <a:pt x="65604" y="903868"/>
                </a:lnTo>
                <a:lnTo>
                  <a:pt x="105164" y="911563"/>
                </a:lnTo>
                <a:lnTo>
                  <a:pt x="125252" y="909638"/>
                </a:lnTo>
                <a:lnTo>
                  <a:pt x="144738" y="903862"/>
                </a:lnTo>
                <a:lnTo>
                  <a:pt x="163025" y="894237"/>
                </a:lnTo>
                <a:lnTo>
                  <a:pt x="179515" y="880765"/>
                </a:lnTo>
                <a:lnTo>
                  <a:pt x="455703" y="604520"/>
                </a:lnTo>
                <a:lnTo>
                  <a:pt x="731920" y="880767"/>
                </a:lnTo>
                <a:lnTo>
                  <a:pt x="748406" y="894246"/>
                </a:lnTo>
                <a:lnTo>
                  <a:pt x="766692" y="903870"/>
                </a:lnTo>
                <a:lnTo>
                  <a:pt x="786182" y="909643"/>
                </a:lnTo>
                <a:lnTo>
                  <a:pt x="806277" y="911566"/>
                </a:lnTo>
                <a:lnTo>
                  <a:pt x="826348" y="909640"/>
                </a:lnTo>
                <a:lnTo>
                  <a:pt x="864106" y="894239"/>
                </a:lnTo>
                <a:lnTo>
                  <a:pt x="903708" y="845962"/>
                </a:lnTo>
                <a:lnTo>
                  <a:pt x="911414" y="806380"/>
                </a:lnTo>
                <a:lnTo>
                  <a:pt x="903708" y="766799"/>
                </a:lnTo>
                <a:lnTo>
                  <a:pt x="880591" y="731995"/>
                </a:lnTo>
                <a:lnTo>
                  <a:pt x="604440" y="455779"/>
                </a:lnTo>
                <a:lnTo>
                  <a:pt x="880591" y="179557"/>
                </a:lnTo>
                <a:lnTo>
                  <a:pt x="903708" y="144759"/>
                </a:lnTo>
                <a:lnTo>
                  <a:pt x="911414" y="105176"/>
                </a:lnTo>
                <a:lnTo>
                  <a:pt x="903708" y="65593"/>
                </a:lnTo>
                <a:lnTo>
                  <a:pt x="880591" y="30794"/>
                </a:lnTo>
                <a:lnTo>
                  <a:pt x="845805" y="7698"/>
                </a:lnTo>
                <a:lnTo>
                  <a:pt x="806242" y="0"/>
                </a:lnTo>
                <a:close/>
              </a:path>
            </a:pathLst>
          </a:custGeom>
          <a:solidFill>
            <a:srgbClr val="EE3D42"/>
          </a:solidFill>
        </p:spPr>
        <p:txBody>
          <a:bodyPr wrap="square" lIns="0" tIns="0" rIns="0" bIns="0" rtlCol="0"/>
          <a:lstStyle/>
          <a:p>
            <a:endParaRPr>
              <a:solidFill>
                <a:prstClr val="black"/>
              </a:solidFill>
            </a:endParaRPr>
          </a:p>
        </p:txBody>
      </p:sp>
      <p:sp>
        <p:nvSpPr>
          <p:cNvPr id="11" name="object 8">
            <a:extLst>
              <a:ext uri="{FF2B5EF4-FFF2-40B4-BE49-F238E27FC236}">
                <a16:creationId xmlns:a16="http://schemas.microsoft.com/office/drawing/2014/main" id="{DB8EF9F8-212F-4AD0-8B3F-6ABCC6D7E15B}"/>
              </a:ext>
            </a:extLst>
          </p:cNvPr>
          <p:cNvSpPr txBox="1"/>
          <p:nvPr/>
        </p:nvSpPr>
        <p:spPr>
          <a:xfrm>
            <a:off x="2563005" y="4785361"/>
            <a:ext cx="5457190" cy="600805"/>
          </a:xfrm>
          <a:prstGeom prst="rect">
            <a:avLst/>
          </a:prstGeom>
          <a:solidFill>
            <a:srgbClr val="F1F1F1"/>
          </a:solidFill>
          <a:ln w="25400">
            <a:solidFill>
              <a:srgbClr val="636363"/>
            </a:solidFill>
          </a:ln>
        </p:spPr>
        <p:txBody>
          <a:bodyPr vert="horz" wrap="square" lIns="0" tIns="10795" rIns="0" bIns="0" rtlCol="0">
            <a:spAutoFit/>
          </a:bodyPr>
          <a:lstStyle/>
          <a:p>
            <a:pPr marL="44450">
              <a:lnSpc>
                <a:spcPts val="2280"/>
              </a:lnSpc>
              <a:spcBef>
                <a:spcPts val="85"/>
              </a:spcBef>
              <a:tabLst>
                <a:tab pos="1696720" algn="l"/>
              </a:tabLst>
            </a:pPr>
            <a:r>
              <a:rPr sz="2000" b="1" dirty="0">
                <a:solidFill>
                  <a:srgbClr val="181818"/>
                </a:solidFill>
                <a:latin typeface="Arial"/>
                <a:cs typeface="Arial"/>
              </a:rPr>
              <a:t>CREATE INDEX</a:t>
            </a:r>
            <a:r>
              <a:rPr lang="en-US" altLang="zh-CN" sz="2000" b="1" spc="-225" dirty="0">
                <a:solidFill>
                  <a:srgbClr val="181818"/>
                </a:solidFill>
                <a:latin typeface="Arial"/>
                <a:cs typeface="Arial"/>
              </a:rPr>
              <a:t>  </a:t>
            </a:r>
            <a:r>
              <a:rPr sz="2000" spc="-5" dirty="0" err="1">
                <a:solidFill>
                  <a:srgbClr val="181818"/>
                </a:solidFill>
                <a:latin typeface="SimSun"/>
                <a:cs typeface="SimSun"/>
              </a:rPr>
              <a:t>idx_user_login</a:t>
            </a:r>
            <a:endParaRPr sz="2000" dirty="0">
              <a:solidFill>
                <a:prstClr val="black"/>
              </a:solidFill>
              <a:latin typeface="SimSun"/>
              <a:cs typeface="SimSun"/>
            </a:endParaRPr>
          </a:p>
          <a:p>
            <a:pPr marL="553720">
              <a:lnSpc>
                <a:spcPts val="2280"/>
              </a:lnSpc>
              <a:tabLst>
                <a:tab pos="934719" algn="l"/>
              </a:tabLst>
            </a:pPr>
            <a:r>
              <a:rPr sz="2000" b="1" dirty="0">
                <a:solidFill>
                  <a:srgbClr val="181818"/>
                </a:solidFill>
                <a:latin typeface="Arial"/>
                <a:cs typeface="Arial"/>
              </a:rPr>
              <a:t>ON</a:t>
            </a:r>
            <a:r>
              <a:rPr lang="en-US" altLang="zh-CN" sz="2000" b="1" dirty="0">
                <a:solidFill>
                  <a:srgbClr val="181818"/>
                </a:solidFill>
                <a:latin typeface="Arial"/>
                <a:cs typeface="Arial"/>
              </a:rPr>
              <a:t> </a:t>
            </a:r>
            <a:r>
              <a:rPr sz="2000" spc="-5" dirty="0">
                <a:solidFill>
                  <a:srgbClr val="181818"/>
                </a:solidFill>
                <a:latin typeface="SimSun"/>
                <a:cs typeface="SimSun"/>
              </a:rPr>
              <a:t>users </a:t>
            </a:r>
            <a:r>
              <a:rPr sz="2000" spc="-210" dirty="0">
                <a:solidFill>
                  <a:srgbClr val="181818"/>
                </a:solidFill>
                <a:latin typeface="SimSun"/>
                <a:cs typeface="SimSun"/>
              </a:rPr>
              <a:t>(</a:t>
            </a:r>
            <a:r>
              <a:rPr sz="2000" b="1" dirty="0">
                <a:solidFill>
                  <a:srgbClr val="181818"/>
                </a:solidFill>
                <a:latin typeface="Arial"/>
                <a:cs typeface="Arial"/>
              </a:rPr>
              <a:t>EXTRACT</a:t>
            </a:r>
            <a:r>
              <a:rPr sz="2000" spc="-210" dirty="0">
                <a:solidFill>
                  <a:srgbClr val="181818"/>
                </a:solidFill>
                <a:latin typeface="SimSun"/>
                <a:cs typeface="SimSun"/>
              </a:rPr>
              <a:t>(dow</a:t>
            </a:r>
            <a:r>
              <a:rPr sz="2000" spc="10" dirty="0">
                <a:solidFill>
                  <a:srgbClr val="181818"/>
                </a:solidFill>
                <a:latin typeface="SimSun"/>
                <a:cs typeface="SimSun"/>
              </a:rPr>
              <a:t> </a:t>
            </a:r>
            <a:r>
              <a:rPr sz="2000" b="1" dirty="0">
                <a:solidFill>
                  <a:srgbClr val="181818"/>
                </a:solidFill>
                <a:latin typeface="Arial"/>
                <a:cs typeface="Arial"/>
              </a:rPr>
              <a:t>FROM </a:t>
            </a:r>
            <a:r>
              <a:rPr sz="2000" spc="-5" dirty="0">
                <a:solidFill>
                  <a:srgbClr val="181818"/>
                </a:solidFill>
                <a:latin typeface="SimSun"/>
                <a:cs typeface="SimSun"/>
              </a:rPr>
              <a:t>login));</a:t>
            </a:r>
            <a:endParaRPr sz="2000" dirty="0">
              <a:solidFill>
                <a:prstClr val="black"/>
              </a:solidFill>
              <a:latin typeface="SimSun"/>
              <a:cs typeface="SimSun"/>
            </a:endParaRPr>
          </a:p>
        </p:txBody>
      </p:sp>
      <p:sp>
        <p:nvSpPr>
          <p:cNvPr id="12" name="矩形 11">
            <a:extLst>
              <a:ext uri="{FF2B5EF4-FFF2-40B4-BE49-F238E27FC236}">
                <a16:creationId xmlns:a16="http://schemas.microsoft.com/office/drawing/2014/main" id="{4F284A4A-2089-4A02-B85B-9EC7F7720E25}"/>
              </a:ext>
            </a:extLst>
          </p:cNvPr>
          <p:cNvSpPr/>
          <p:nvPr/>
        </p:nvSpPr>
        <p:spPr>
          <a:xfrm>
            <a:off x="5660904" y="2665037"/>
            <a:ext cx="2303450" cy="6033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onstantia"/>
              <a:ea typeface="宋体" panose="02010600030101010101" pitchFamily="2" charset="-122"/>
            </a:endParaRPr>
          </a:p>
        </p:txBody>
      </p:sp>
      <p:sp>
        <p:nvSpPr>
          <p:cNvPr id="13" name="矩形 12">
            <a:extLst>
              <a:ext uri="{FF2B5EF4-FFF2-40B4-BE49-F238E27FC236}">
                <a16:creationId xmlns:a16="http://schemas.microsoft.com/office/drawing/2014/main" id="{37A4DA0A-9731-468E-A189-89DAF67CF567}"/>
              </a:ext>
            </a:extLst>
          </p:cNvPr>
          <p:cNvSpPr/>
          <p:nvPr/>
        </p:nvSpPr>
        <p:spPr>
          <a:xfrm>
            <a:off x="4401840" y="5084469"/>
            <a:ext cx="3522960" cy="301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onstantia"/>
              <a:ea typeface="宋体" panose="02010600030101010101" pitchFamily="2" charset="-122"/>
            </a:endParaRPr>
          </a:p>
        </p:txBody>
      </p:sp>
      <p:cxnSp>
        <p:nvCxnSpPr>
          <p:cNvPr id="14" name="连接符: 肘形 15">
            <a:extLst>
              <a:ext uri="{FF2B5EF4-FFF2-40B4-BE49-F238E27FC236}">
                <a16:creationId xmlns:a16="http://schemas.microsoft.com/office/drawing/2014/main" id="{74B7F4FD-A268-4A5A-AFA3-452B850F3CDD}"/>
              </a:ext>
            </a:extLst>
          </p:cNvPr>
          <p:cNvCxnSpPr>
            <a:stCxn id="11" idx="3"/>
          </p:cNvCxnSpPr>
          <p:nvPr/>
        </p:nvCxnSpPr>
        <p:spPr>
          <a:xfrm flipH="1" flipV="1">
            <a:off x="7964355" y="2966733"/>
            <a:ext cx="55841" cy="2119031"/>
          </a:xfrm>
          <a:prstGeom prst="bentConnector4">
            <a:avLst>
              <a:gd name="adj1" fmla="val -1107726"/>
              <a:gd name="adj2" fmla="val 100874"/>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8281A7A9-F509-4D19-80B3-91D0CB6B382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8388466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143063A-A8E4-457F-8954-A13110FF3776}"/>
              </a:ext>
            </a:extLst>
          </p:cNvPr>
          <p:cNvSpPr>
            <a:spLocks noGrp="1"/>
          </p:cNvSpPr>
          <p:nvPr>
            <p:ph type="title"/>
          </p:nvPr>
        </p:nvSpPr>
        <p:spPr/>
        <p:txBody>
          <a:bodyPr>
            <a:normAutofit fontScale="90000"/>
          </a:bodyPr>
          <a:lstStyle/>
          <a:p>
            <a:r>
              <a:rPr lang="zh-CN" altLang="en-US" dirty="0">
                <a:latin typeface="Arial" panose="020B0604020202020204" pitchFamily="34" charset="0"/>
                <a:cs typeface="Arial" panose="020B0604020202020204" pitchFamily="34" charset="0"/>
              </a:rPr>
              <a:t>函数</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表达式索引</a:t>
            </a:r>
            <a:r>
              <a:rPr lang="en-US" altLang="zh-CN" dirty="0">
                <a:latin typeface="Arial" panose="020B0604020202020204" pitchFamily="34" charset="0"/>
                <a:cs typeface="Arial" panose="020B0604020202020204" pitchFamily="34" charset="0"/>
              </a:rPr>
              <a:t>(Functional/Expression Indexes)</a:t>
            </a:r>
            <a:r>
              <a:rPr lang="zh-CN" altLang="en-US" dirty="0">
                <a:latin typeface="Arial" panose="020B0604020202020204" pitchFamily="34" charset="0"/>
                <a:cs typeface="Arial" panose="020B0604020202020204" pitchFamily="34" charset="0"/>
              </a:rPr>
              <a:t>（续）</a:t>
            </a:r>
          </a:p>
        </p:txBody>
      </p:sp>
      <p:sp>
        <p:nvSpPr>
          <p:cNvPr id="5" name="灯片编号占位符 4">
            <a:extLst>
              <a:ext uri="{FF2B5EF4-FFF2-40B4-BE49-F238E27FC236}">
                <a16:creationId xmlns:a16="http://schemas.microsoft.com/office/drawing/2014/main" id="{020EF45E-F561-42F7-BD8A-A233E61D4F8A}"/>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83</a:t>
            </a:fld>
            <a:endParaRPr lang="zh-CN" altLang="en-US">
              <a:solidFill>
                <a:srgbClr val="04617B">
                  <a:shade val="90000"/>
                </a:srgbClr>
              </a:solidFill>
            </a:endParaRPr>
          </a:p>
        </p:txBody>
      </p:sp>
      <p:sp>
        <p:nvSpPr>
          <p:cNvPr id="8" name="object 5">
            <a:extLst>
              <a:ext uri="{FF2B5EF4-FFF2-40B4-BE49-F238E27FC236}">
                <a16:creationId xmlns:a16="http://schemas.microsoft.com/office/drawing/2014/main" id="{A1258316-232B-45CE-B5A1-663F4A59BEE0}"/>
              </a:ext>
            </a:extLst>
          </p:cNvPr>
          <p:cNvSpPr txBox="1"/>
          <p:nvPr/>
        </p:nvSpPr>
        <p:spPr>
          <a:xfrm>
            <a:off x="4530090" y="1700339"/>
            <a:ext cx="3657600" cy="882293"/>
          </a:xfrm>
          <a:prstGeom prst="rect">
            <a:avLst/>
          </a:prstGeom>
          <a:solidFill>
            <a:srgbClr val="F1F1F1"/>
          </a:solidFill>
          <a:ln w="25400">
            <a:solidFill>
              <a:srgbClr val="636363"/>
            </a:solidFill>
          </a:ln>
        </p:spPr>
        <p:txBody>
          <a:bodyPr vert="horz" wrap="square" lIns="0" tIns="10160" rIns="0" bIns="0" rtlCol="0">
            <a:spAutoFit/>
          </a:bodyPr>
          <a:lstStyle/>
          <a:p>
            <a:pPr marL="45085">
              <a:lnSpc>
                <a:spcPts val="2280"/>
              </a:lnSpc>
              <a:spcBef>
                <a:spcPts val="80"/>
              </a:spcBef>
              <a:tabLst>
                <a:tab pos="1823720" algn="l"/>
              </a:tabLst>
            </a:pPr>
            <a:r>
              <a:rPr sz="2000" b="1" dirty="0">
                <a:solidFill>
                  <a:srgbClr val="181818"/>
                </a:solidFill>
                <a:latin typeface="Arial"/>
                <a:cs typeface="Arial"/>
              </a:rPr>
              <a:t>SELECT </a:t>
            </a:r>
            <a:r>
              <a:rPr sz="2000" dirty="0">
                <a:solidFill>
                  <a:srgbClr val="181818"/>
                </a:solidFill>
                <a:latin typeface="SimSun"/>
                <a:cs typeface="SimSun"/>
              </a:rPr>
              <a:t>* </a:t>
            </a:r>
            <a:r>
              <a:rPr sz="2000" b="1" dirty="0">
                <a:solidFill>
                  <a:srgbClr val="181818"/>
                </a:solidFill>
                <a:latin typeface="Arial"/>
                <a:cs typeface="Arial"/>
              </a:rPr>
              <a:t>FROM</a:t>
            </a:r>
            <a:r>
              <a:rPr lang="en-US" altLang="zh-CN" sz="2000" b="1" dirty="0">
                <a:solidFill>
                  <a:srgbClr val="181818"/>
                </a:solidFill>
                <a:latin typeface="Arial"/>
                <a:cs typeface="Arial"/>
              </a:rPr>
              <a:t>   </a:t>
            </a:r>
            <a:r>
              <a:rPr sz="2000" spc="-5" dirty="0">
                <a:solidFill>
                  <a:srgbClr val="181818"/>
                </a:solidFill>
                <a:latin typeface="SimSun"/>
                <a:cs typeface="SimSun"/>
              </a:rPr>
              <a:t>users</a:t>
            </a:r>
            <a:endParaRPr sz="2000" dirty="0">
              <a:solidFill>
                <a:prstClr val="black"/>
              </a:solidFill>
              <a:latin typeface="SimSun"/>
              <a:cs typeface="SimSun"/>
            </a:endParaRPr>
          </a:p>
          <a:p>
            <a:pPr marL="172720">
              <a:lnSpc>
                <a:spcPts val="2155"/>
              </a:lnSpc>
              <a:tabLst>
                <a:tab pos="934719" algn="l"/>
              </a:tabLst>
            </a:pPr>
            <a:r>
              <a:rPr sz="2000" b="1" dirty="0">
                <a:solidFill>
                  <a:srgbClr val="181818"/>
                </a:solidFill>
                <a:latin typeface="Arial"/>
                <a:cs typeface="Arial"/>
              </a:rPr>
              <a:t>WHERE</a:t>
            </a:r>
            <a:r>
              <a:rPr lang="en-US" altLang="zh-CN" sz="2000" b="1" dirty="0">
                <a:solidFill>
                  <a:srgbClr val="181818"/>
                </a:solidFill>
                <a:latin typeface="Arial"/>
                <a:cs typeface="Arial"/>
              </a:rPr>
              <a:t> </a:t>
            </a:r>
            <a:r>
              <a:rPr sz="2000" b="1" dirty="0">
                <a:solidFill>
                  <a:srgbClr val="181818"/>
                </a:solidFill>
                <a:latin typeface="Arial"/>
                <a:cs typeface="Arial"/>
              </a:rPr>
              <a:t>EXTRACT</a:t>
            </a:r>
            <a:r>
              <a:rPr sz="2000" dirty="0">
                <a:solidFill>
                  <a:srgbClr val="181818"/>
                </a:solidFill>
                <a:latin typeface="SimSun"/>
                <a:cs typeface="SimSun"/>
              </a:rPr>
              <a:t>(dow</a:t>
            </a:r>
            <a:endParaRPr sz="2000" dirty="0">
              <a:solidFill>
                <a:prstClr val="black"/>
              </a:solidFill>
              <a:latin typeface="SimSun"/>
              <a:cs typeface="SimSun"/>
            </a:endParaRPr>
          </a:p>
          <a:p>
            <a:pPr marL="1154430" indent="-221615">
              <a:lnSpc>
                <a:spcPts val="2275"/>
              </a:lnSpc>
              <a:buSzPct val="95000"/>
              <a:buFont typeface="Segoe UI Symbol"/>
              <a:buChar char="⮱"/>
              <a:tabLst>
                <a:tab pos="1155065" algn="l"/>
              </a:tabLst>
            </a:pPr>
            <a:r>
              <a:rPr sz="2000" b="1" dirty="0">
                <a:solidFill>
                  <a:srgbClr val="181818"/>
                </a:solidFill>
                <a:latin typeface="Arial"/>
                <a:cs typeface="Arial"/>
              </a:rPr>
              <a:t>FROM</a:t>
            </a:r>
            <a:r>
              <a:rPr lang="en-US" altLang="zh-CN" sz="2000" b="1" dirty="0">
                <a:solidFill>
                  <a:srgbClr val="181818"/>
                </a:solidFill>
                <a:latin typeface="Arial"/>
                <a:cs typeface="Arial"/>
              </a:rPr>
              <a:t> </a:t>
            </a:r>
            <a:r>
              <a:rPr sz="2000" dirty="0">
                <a:solidFill>
                  <a:srgbClr val="181818"/>
                </a:solidFill>
                <a:latin typeface="SimSun"/>
                <a:cs typeface="SimSun"/>
              </a:rPr>
              <a:t>login)</a:t>
            </a:r>
            <a:r>
              <a:rPr sz="2000" spc="-55" dirty="0">
                <a:solidFill>
                  <a:srgbClr val="181818"/>
                </a:solidFill>
                <a:latin typeface="SimSun"/>
                <a:cs typeface="SimSun"/>
              </a:rPr>
              <a:t> </a:t>
            </a:r>
            <a:r>
              <a:rPr sz="2000" dirty="0">
                <a:solidFill>
                  <a:srgbClr val="181818"/>
                </a:solidFill>
                <a:latin typeface="SimSun"/>
                <a:cs typeface="SimSun"/>
              </a:rPr>
              <a:t>=</a:t>
            </a:r>
            <a:r>
              <a:rPr sz="2000" spc="-20" dirty="0">
                <a:solidFill>
                  <a:srgbClr val="181818"/>
                </a:solidFill>
                <a:latin typeface="SimSun"/>
                <a:cs typeface="SimSun"/>
              </a:rPr>
              <a:t> </a:t>
            </a:r>
            <a:r>
              <a:rPr sz="2000" dirty="0">
                <a:solidFill>
                  <a:srgbClr val="181818"/>
                </a:solidFill>
                <a:latin typeface="SimSun"/>
                <a:cs typeface="SimSun"/>
              </a:rPr>
              <a:t>2;</a:t>
            </a:r>
            <a:endParaRPr sz="2000" dirty="0">
              <a:solidFill>
                <a:prstClr val="black"/>
              </a:solidFill>
              <a:latin typeface="SimSun"/>
              <a:cs typeface="SimSun"/>
            </a:endParaRPr>
          </a:p>
        </p:txBody>
      </p:sp>
      <p:sp>
        <p:nvSpPr>
          <p:cNvPr id="9" name="object 6">
            <a:extLst>
              <a:ext uri="{FF2B5EF4-FFF2-40B4-BE49-F238E27FC236}">
                <a16:creationId xmlns:a16="http://schemas.microsoft.com/office/drawing/2014/main" id="{44F2FBD9-3D50-4389-8C54-A0C91787246B}"/>
              </a:ext>
            </a:extLst>
          </p:cNvPr>
          <p:cNvSpPr txBox="1"/>
          <p:nvPr/>
        </p:nvSpPr>
        <p:spPr>
          <a:xfrm>
            <a:off x="4530090" y="2805237"/>
            <a:ext cx="3657600" cy="908582"/>
          </a:xfrm>
          <a:prstGeom prst="rect">
            <a:avLst/>
          </a:prstGeom>
          <a:solidFill>
            <a:srgbClr val="F1F1F1"/>
          </a:solidFill>
          <a:ln w="25400">
            <a:solidFill>
              <a:srgbClr val="636363"/>
            </a:solidFill>
          </a:ln>
        </p:spPr>
        <p:txBody>
          <a:bodyPr vert="horz" wrap="square" lIns="0" tIns="10795" rIns="0" bIns="0" rtlCol="0">
            <a:spAutoFit/>
          </a:bodyPr>
          <a:lstStyle/>
          <a:p>
            <a:pPr marL="45085">
              <a:lnSpc>
                <a:spcPts val="2280"/>
              </a:lnSpc>
              <a:spcBef>
                <a:spcPts val="85"/>
              </a:spcBef>
              <a:tabLst>
                <a:tab pos="1697355" algn="l"/>
              </a:tabLst>
            </a:pPr>
            <a:r>
              <a:rPr b="1" dirty="0">
                <a:solidFill>
                  <a:srgbClr val="181818"/>
                </a:solidFill>
                <a:latin typeface="Arial"/>
                <a:cs typeface="Arial"/>
              </a:rPr>
              <a:t>CREATE INDEX</a:t>
            </a:r>
            <a:r>
              <a:rPr lang="en-US" altLang="zh-CN" b="1" spc="-225" dirty="0">
                <a:solidFill>
                  <a:srgbClr val="181818"/>
                </a:solidFill>
                <a:latin typeface="Arial"/>
                <a:cs typeface="Arial"/>
              </a:rPr>
              <a:t> </a:t>
            </a:r>
            <a:r>
              <a:rPr spc="-5" dirty="0" err="1">
                <a:solidFill>
                  <a:srgbClr val="181818"/>
                </a:solidFill>
                <a:latin typeface="SimSun"/>
                <a:cs typeface="SimSun"/>
              </a:rPr>
              <a:t>idx_user_login</a:t>
            </a:r>
            <a:endParaRPr lang="en-US" spc="-5" dirty="0">
              <a:solidFill>
                <a:srgbClr val="181818"/>
              </a:solidFill>
              <a:latin typeface="SimSun"/>
              <a:cs typeface="SimSun"/>
            </a:endParaRPr>
          </a:p>
          <a:p>
            <a:pPr marL="45085">
              <a:lnSpc>
                <a:spcPts val="2280"/>
              </a:lnSpc>
              <a:spcBef>
                <a:spcPts val="85"/>
              </a:spcBef>
              <a:tabLst>
                <a:tab pos="1697355" algn="l"/>
              </a:tabLst>
            </a:pPr>
            <a:r>
              <a:rPr lang="en-US" altLang="zh-CN" b="1" dirty="0">
                <a:solidFill>
                  <a:srgbClr val="181818"/>
                </a:solidFill>
                <a:latin typeface="Arial"/>
                <a:cs typeface="Arial"/>
              </a:rPr>
              <a:t>ON  </a:t>
            </a:r>
            <a:r>
              <a:rPr lang="en-US" altLang="zh-CN" spc="-5" dirty="0">
                <a:solidFill>
                  <a:srgbClr val="181818"/>
                </a:solidFill>
                <a:latin typeface="SimSun"/>
                <a:cs typeface="SimSun"/>
              </a:rPr>
              <a:t>users</a:t>
            </a:r>
            <a:r>
              <a:rPr lang="en-US" altLang="zh-CN" spc="-50" dirty="0">
                <a:solidFill>
                  <a:srgbClr val="181818"/>
                </a:solidFill>
                <a:latin typeface="SimSun"/>
                <a:cs typeface="SimSun"/>
              </a:rPr>
              <a:t> </a:t>
            </a:r>
            <a:r>
              <a:rPr lang="en-US" altLang="zh-CN" dirty="0">
                <a:solidFill>
                  <a:srgbClr val="181818"/>
                </a:solidFill>
                <a:latin typeface="SimSun"/>
                <a:cs typeface="SimSun"/>
              </a:rPr>
              <a:t>(login);</a:t>
            </a:r>
            <a:endParaRPr lang="en-US" altLang="zh-CN" dirty="0">
              <a:solidFill>
                <a:prstClr val="black"/>
              </a:solidFill>
              <a:latin typeface="SimSun"/>
              <a:cs typeface="SimSun"/>
            </a:endParaRPr>
          </a:p>
        </p:txBody>
      </p:sp>
      <p:sp>
        <p:nvSpPr>
          <p:cNvPr id="10" name="object 7">
            <a:extLst>
              <a:ext uri="{FF2B5EF4-FFF2-40B4-BE49-F238E27FC236}">
                <a16:creationId xmlns:a16="http://schemas.microsoft.com/office/drawing/2014/main" id="{F2CE3F9F-2862-4C14-AEEC-55C36FC1D897}"/>
              </a:ext>
            </a:extLst>
          </p:cNvPr>
          <p:cNvSpPr/>
          <p:nvPr/>
        </p:nvSpPr>
        <p:spPr>
          <a:xfrm>
            <a:off x="7108335" y="2968374"/>
            <a:ext cx="688524" cy="684070"/>
          </a:xfrm>
          <a:custGeom>
            <a:avLst/>
            <a:gdLst/>
            <a:ahLst/>
            <a:cxnLst/>
            <a:rect l="l" t="t" r="r" b="b"/>
            <a:pathLst>
              <a:path w="911859" h="911860">
                <a:moveTo>
                  <a:pt x="806242" y="0"/>
                </a:moveTo>
                <a:lnTo>
                  <a:pt x="766674" y="7698"/>
                </a:lnTo>
                <a:lnTo>
                  <a:pt x="731876" y="30794"/>
                </a:lnTo>
                <a:lnTo>
                  <a:pt x="455703" y="307016"/>
                </a:lnTo>
                <a:lnTo>
                  <a:pt x="179500" y="30794"/>
                </a:lnTo>
                <a:lnTo>
                  <a:pt x="144709" y="7698"/>
                </a:lnTo>
                <a:lnTo>
                  <a:pt x="105147" y="0"/>
                </a:lnTo>
                <a:lnTo>
                  <a:pt x="65588" y="7698"/>
                </a:lnTo>
                <a:lnTo>
                  <a:pt x="30806" y="30794"/>
                </a:lnTo>
                <a:lnTo>
                  <a:pt x="7701" y="65593"/>
                </a:lnTo>
                <a:lnTo>
                  <a:pt x="0" y="105176"/>
                </a:lnTo>
                <a:lnTo>
                  <a:pt x="7701" y="144759"/>
                </a:lnTo>
                <a:lnTo>
                  <a:pt x="30806" y="179557"/>
                </a:lnTo>
                <a:lnTo>
                  <a:pt x="306966" y="455779"/>
                </a:lnTo>
                <a:lnTo>
                  <a:pt x="30822" y="731991"/>
                </a:lnTo>
                <a:lnTo>
                  <a:pt x="7717" y="766805"/>
                </a:lnTo>
                <a:lnTo>
                  <a:pt x="15" y="806390"/>
                </a:lnTo>
                <a:lnTo>
                  <a:pt x="7717" y="845969"/>
                </a:lnTo>
                <a:lnTo>
                  <a:pt x="30822" y="880765"/>
                </a:lnTo>
                <a:lnTo>
                  <a:pt x="65604" y="903868"/>
                </a:lnTo>
                <a:lnTo>
                  <a:pt x="105164" y="911563"/>
                </a:lnTo>
                <a:lnTo>
                  <a:pt x="125252" y="909638"/>
                </a:lnTo>
                <a:lnTo>
                  <a:pt x="144738" y="903862"/>
                </a:lnTo>
                <a:lnTo>
                  <a:pt x="163025" y="894237"/>
                </a:lnTo>
                <a:lnTo>
                  <a:pt x="179515" y="880765"/>
                </a:lnTo>
                <a:lnTo>
                  <a:pt x="455703" y="604520"/>
                </a:lnTo>
                <a:lnTo>
                  <a:pt x="731920" y="880767"/>
                </a:lnTo>
                <a:lnTo>
                  <a:pt x="748406" y="894246"/>
                </a:lnTo>
                <a:lnTo>
                  <a:pt x="766692" y="903870"/>
                </a:lnTo>
                <a:lnTo>
                  <a:pt x="786182" y="909643"/>
                </a:lnTo>
                <a:lnTo>
                  <a:pt x="806277" y="911566"/>
                </a:lnTo>
                <a:lnTo>
                  <a:pt x="826348" y="909640"/>
                </a:lnTo>
                <a:lnTo>
                  <a:pt x="864106" y="894239"/>
                </a:lnTo>
                <a:lnTo>
                  <a:pt x="903708" y="845962"/>
                </a:lnTo>
                <a:lnTo>
                  <a:pt x="911414" y="806380"/>
                </a:lnTo>
                <a:lnTo>
                  <a:pt x="903708" y="766799"/>
                </a:lnTo>
                <a:lnTo>
                  <a:pt x="880591" y="731995"/>
                </a:lnTo>
                <a:lnTo>
                  <a:pt x="604440" y="455779"/>
                </a:lnTo>
                <a:lnTo>
                  <a:pt x="880591" y="179557"/>
                </a:lnTo>
                <a:lnTo>
                  <a:pt x="903708" y="144759"/>
                </a:lnTo>
                <a:lnTo>
                  <a:pt x="911414" y="105176"/>
                </a:lnTo>
                <a:lnTo>
                  <a:pt x="903708" y="65593"/>
                </a:lnTo>
                <a:lnTo>
                  <a:pt x="880591" y="30794"/>
                </a:lnTo>
                <a:lnTo>
                  <a:pt x="845805" y="7698"/>
                </a:lnTo>
                <a:lnTo>
                  <a:pt x="806242" y="0"/>
                </a:lnTo>
                <a:close/>
              </a:path>
            </a:pathLst>
          </a:custGeom>
          <a:solidFill>
            <a:srgbClr val="EE3D42"/>
          </a:solidFill>
        </p:spPr>
        <p:txBody>
          <a:bodyPr wrap="square" lIns="0" tIns="0" rIns="0" bIns="0" rtlCol="0"/>
          <a:lstStyle/>
          <a:p>
            <a:endParaRPr>
              <a:solidFill>
                <a:prstClr val="black"/>
              </a:solidFill>
            </a:endParaRPr>
          </a:p>
        </p:txBody>
      </p:sp>
      <p:sp>
        <p:nvSpPr>
          <p:cNvPr id="11" name="object 8">
            <a:extLst>
              <a:ext uri="{FF2B5EF4-FFF2-40B4-BE49-F238E27FC236}">
                <a16:creationId xmlns:a16="http://schemas.microsoft.com/office/drawing/2014/main" id="{DB8EF9F8-212F-4AD0-8B3F-6ABCC6D7E15B}"/>
              </a:ext>
            </a:extLst>
          </p:cNvPr>
          <p:cNvSpPr txBox="1"/>
          <p:nvPr/>
        </p:nvSpPr>
        <p:spPr>
          <a:xfrm>
            <a:off x="2563005" y="4099564"/>
            <a:ext cx="5457190" cy="600805"/>
          </a:xfrm>
          <a:prstGeom prst="rect">
            <a:avLst/>
          </a:prstGeom>
          <a:solidFill>
            <a:srgbClr val="F1F1F1"/>
          </a:solidFill>
          <a:ln w="25400">
            <a:solidFill>
              <a:srgbClr val="636363"/>
            </a:solidFill>
          </a:ln>
        </p:spPr>
        <p:txBody>
          <a:bodyPr vert="horz" wrap="square" lIns="0" tIns="10795" rIns="0" bIns="0" rtlCol="0">
            <a:spAutoFit/>
          </a:bodyPr>
          <a:lstStyle/>
          <a:p>
            <a:pPr marL="44450">
              <a:lnSpc>
                <a:spcPts val="2280"/>
              </a:lnSpc>
              <a:spcBef>
                <a:spcPts val="85"/>
              </a:spcBef>
              <a:tabLst>
                <a:tab pos="1696720" algn="l"/>
              </a:tabLst>
            </a:pPr>
            <a:r>
              <a:rPr sz="2000" b="1" dirty="0">
                <a:solidFill>
                  <a:srgbClr val="181818"/>
                </a:solidFill>
                <a:latin typeface="Arial"/>
                <a:cs typeface="Arial"/>
              </a:rPr>
              <a:t>CREATE INDEX</a:t>
            </a:r>
            <a:r>
              <a:rPr lang="en-US" altLang="zh-CN" sz="2000" b="1" spc="-225" dirty="0">
                <a:solidFill>
                  <a:srgbClr val="181818"/>
                </a:solidFill>
                <a:latin typeface="Arial"/>
                <a:cs typeface="Arial"/>
              </a:rPr>
              <a:t>  </a:t>
            </a:r>
            <a:r>
              <a:rPr sz="2000" spc="-5" dirty="0" err="1">
                <a:solidFill>
                  <a:srgbClr val="181818"/>
                </a:solidFill>
                <a:latin typeface="SimSun"/>
                <a:cs typeface="SimSun"/>
              </a:rPr>
              <a:t>idx_user_login</a:t>
            </a:r>
            <a:endParaRPr sz="2000" dirty="0">
              <a:solidFill>
                <a:prstClr val="black"/>
              </a:solidFill>
              <a:latin typeface="SimSun"/>
              <a:cs typeface="SimSun"/>
            </a:endParaRPr>
          </a:p>
          <a:p>
            <a:pPr marL="553720">
              <a:lnSpc>
                <a:spcPts val="2280"/>
              </a:lnSpc>
              <a:tabLst>
                <a:tab pos="934719" algn="l"/>
              </a:tabLst>
            </a:pPr>
            <a:r>
              <a:rPr sz="2000" b="1" dirty="0">
                <a:solidFill>
                  <a:srgbClr val="181818"/>
                </a:solidFill>
                <a:latin typeface="Arial"/>
                <a:cs typeface="Arial"/>
              </a:rPr>
              <a:t>ON</a:t>
            </a:r>
            <a:r>
              <a:rPr lang="en-US" altLang="zh-CN" sz="2000" b="1" dirty="0">
                <a:solidFill>
                  <a:srgbClr val="181818"/>
                </a:solidFill>
                <a:latin typeface="Arial"/>
                <a:cs typeface="Arial"/>
              </a:rPr>
              <a:t> </a:t>
            </a:r>
            <a:r>
              <a:rPr sz="2000" spc="-5" dirty="0">
                <a:solidFill>
                  <a:srgbClr val="181818"/>
                </a:solidFill>
                <a:latin typeface="SimSun"/>
                <a:cs typeface="SimSun"/>
              </a:rPr>
              <a:t>users </a:t>
            </a:r>
            <a:r>
              <a:rPr sz="2000" spc="-210" dirty="0">
                <a:solidFill>
                  <a:srgbClr val="181818"/>
                </a:solidFill>
                <a:latin typeface="SimSun"/>
                <a:cs typeface="SimSun"/>
              </a:rPr>
              <a:t>(</a:t>
            </a:r>
            <a:r>
              <a:rPr sz="2000" b="1" dirty="0">
                <a:solidFill>
                  <a:srgbClr val="181818"/>
                </a:solidFill>
                <a:latin typeface="Arial"/>
                <a:cs typeface="Arial"/>
              </a:rPr>
              <a:t>EXTRACT</a:t>
            </a:r>
            <a:r>
              <a:rPr sz="2000" spc="-210" dirty="0">
                <a:solidFill>
                  <a:srgbClr val="181818"/>
                </a:solidFill>
                <a:latin typeface="SimSun"/>
                <a:cs typeface="SimSun"/>
              </a:rPr>
              <a:t>(dow</a:t>
            </a:r>
            <a:r>
              <a:rPr sz="2000" spc="10" dirty="0">
                <a:solidFill>
                  <a:srgbClr val="181818"/>
                </a:solidFill>
                <a:latin typeface="SimSun"/>
                <a:cs typeface="SimSun"/>
              </a:rPr>
              <a:t> </a:t>
            </a:r>
            <a:r>
              <a:rPr sz="2000" b="1" dirty="0">
                <a:solidFill>
                  <a:srgbClr val="181818"/>
                </a:solidFill>
                <a:latin typeface="Arial"/>
                <a:cs typeface="Arial"/>
              </a:rPr>
              <a:t>FROM </a:t>
            </a:r>
            <a:r>
              <a:rPr sz="2000" spc="-5" dirty="0">
                <a:solidFill>
                  <a:srgbClr val="181818"/>
                </a:solidFill>
                <a:latin typeface="SimSun"/>
                <a:cs typeface="SimSun"/>
              </a:rPr>
              <a:t>login));</a:t>
            </a:r>
            <a:endParaRPr sz="2000" dirty="0">
              <a:solidFill>
                <a:prstClr val="black"/>
              </a:solidFill>
              <a:latin typeface="SimSun"/>
              <a:cs typeface="SimSun"/>
            </a:endParaRPr>
          </a:p>
        </p:txBody>
      </p:sp>
      <p:sp>
        <p:nvSpPr>
          <p:cNvPr id="12" name="矩形 11">
            <a:extLst>
              <a:ext uri="{FF2B5EF4-FFF2-40B4-BE49-F238E27FC236}">
                <a16:creationId xmlns:a16="http://schemas.microsoft.com/office/drawing/2014/main" id="{4F284A4A-2089-4A02-B85B-9EC7F7720E25}"/>
              </a:ext>
            </a:extLst>
          </p:cNvPr>
          <p:cNvSpPr/>
          <p:nvPr/>
        </p:nvSpPr>
        <p:spPr>
          <a:xfrm>
            <a:off x="5660904" y="1979240"/>
            <a:ext cx="2303450" cy="6033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onstantia"/>
              <a:ea typeface="宋体" panose="02010600030101010101" pitchFamily="2" charset="-122"/>
            </a:endParaRPr>
          </a:p>
        </p:txBody>
      </p:sp>
      <p:sp>
        <p:nvSpPr>
          <p:cNvPr id="13" name="矩形 12">
            <a:extLst>
              <a:ext uri="{FF2B5EF4-FFF2-40B4-BE49-F238E27FC236}">
                <a16:creationId xmlns:a16="http://schemas.microsoft.com/office/drawing/2014/main" id="{37A4DA0A-9731-468E-A189-89DAF67CF567}"/>
              </a:ext>
            </a:extLst>
          </p:cNvPr>
          <p:cNvSpPr/>
          <p:nvPr/>
        </p:nvSpPr>
        <p:spPr>
          <a:xfrm>
            <a:off x="4401840" y="4398672"/>
            <a:ext cx="3522960" cy="301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onstantia"/>
              <a:ea typeface="宋体" panose="02010600030101010101" pitchFamily="2" charset="-122"/>
            </a:endParaRPr>
          </a:p>
        </p:txBody>
      </p:sp>
      <p:cxnSp>
        <p:nvCxnSpPr>
          <p:cNvPr id="14" name="连接符: 肘形 15">
            <a:extLst>
              <a:ext uri="{FF2B5EF4-FFF2-40B4-BE49-F238E27FC236}">
                <a16:creationId xmlns:a16="http://schemas.microsoft.com/office/drawing/2014/main" id="{74B7F4FD-A268-4A5A-AFA3-452B850F3CDD}"/>
              </a:ext>
            </a:extLst>
          </p:cNvPr>
          <p:cNvCxnSpPr>
            <a:endCxn id="8" idx="3"/>
          </p:cNvCxnSpPr>
          <p:nvPr/>
        </p:nvCxnSpPr>
        <p:spPr>
          <a:xfrm rot="5400000" flipH="1" flipV="1">
            <a:off x="5398089" y="2834914"/>
            <a:ext cx="3483030" cy="2096172"/>
          </a:xfrm>
          <a:prstGeom prst="bentConnector4">
            <a:avLst>
              <a:gd name="adj1" fmla="val 427"/>
              <a:gd name="adj2" fmla="val 13079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object 12">
            <a:extLst>
              <a:ext uri="{FF2B5EF4-FFF2-40B4-BE49-F238E27FC236}">
                <a16:creationId xmlns:a16="http://schemas.microsoft.com/office/drawing/2014/main" id="{14911502-95F9-4F26-8076-4865834D238E}"/>
              </a:ext>
            </a:extLst>
          </p:cNvPr>
          <p:cNvGrpSpPr/>
          <p:nvPr/>
        </p:nvGrpSpPr>
        <p:grpSpPr>
          <a:xfrm>
            <a:off x="538625" y="4895489"/>
            <a:ext cx="5457190" cy="949325"/>
            <a:chOff x="3702050" y="4101338"/>
            <a:chExt cx="5146040" cy="949325"/>
          </a:xfrm>
        </p:grpSpPr>
        <p:sp>
          <p:nvSpPr>
            <p:cNvPr id="16" name="object 13">
              <a:extLst>
                <a:ext uri="{FF2B5EF4-FFF2-40B4-BE49-F238E27FC236}">
                  <a16:creationId xmlns:a16="http://schemas.microsoft.com/office/drawing/2014/main" id="{136BF2A3-AAF9-4CB9-8DFD-7D48BFCEAA1C}"/>
                </a:ext>
              </a:extLst>
            </p:cNvPr>
            <p:cNvSpPr/>
            <p:nvPr/>
          </p:nvSpPr>
          <p:spPr>
            <a:xfrm>
              <a:off x="3714750" y="4114038"/>
              <a:ext cx="5120640" cy="923925"/>
            </a:xfrm>
            <a:custGeom>
              <a:avLst/>
              <a:gdLst/>
              <a:ahLst/>
              <a:cxnLst/>
              <a:rect l="l" t="t" r="r" b="b"/>
              <a:pathLst>
                <a:path w="5120640" h="923925">
                  <a:moveTo>
                    <a:pt x="5120640" y="0"/>
                  </a:moveTo>
                  <a:lnTo>
                    <a:pt x="0" y="0"/>
                  </a:lnTo>
                  <a:lnTo>
                    <a:pt x="0" y="923544"/>
                  </a:lnTo>
                  <a:lnTo>
                    <a:pt x="5120640" y="923544"/>
                  </a:lnTo>
                  <a:lnTo>
                    <a:pt x="5120640" y="0"/>
                  </a:lnTo>
                  <a:close/>
                </a:path>
              </a:pathLst>
            </a:custGeom>
            <a:solidFill>
              <a:srgbClr val="F1F1F1"/>
            </a:solidFill>
          </p:spPr>
          <p:txBody>
            <a:bodyPr wrap="square" lIns="0" tIns="0" rIns="0" bIns="0" rtlCol="0"/>
            <a:lstStyle/>
            <a:p>
              <a:endParaRPr>
                <a:solidFill>
                  <a:prstClr val="black"/>
                </a:solidFill>
              </a:endParaRPr>
            </a:p>
          </p:txBody>
        </p:sp>
        <p:sp>
          <p:nvSpPr>
            <p:cNvPr id="17" name="object 14">
              <a:extLst>
                <a:ext uri="{FF2B5EF4-FFF2-40B4-BE49-F238E27FC236}">
                  <a16:creationId xmlns:a16="http://schemas.microsoft.com/office/drawing/2014/main" id="{5CB22CE8-3835-4594-A405-C02C7F03CC6F}"/>
                </a:ext>
              </a:extLst>
            </p:cNvPr>
            <p:cNvSpPr/>
            <p:nvPr/>
          </p:nvSpPr>
          <p:spPr>
            <a:xfrm>
              <a:off x="3714750" y="4114038"/>
              <a:ext cx="5120640" cy="923925"/>
            </a:xfrm>
            <a:custGeom>
              <a:avLst/>
              <a:gdLst/>
              <a:ahLst/>
              <a:cxnLst/>
              <a:rect l="l" t="t" r="r" b="b"/>
              <a:pathLst>
                <a:path w="5120640" h="923925">
                  <a:moveTo>
                    <a:pt x="0" y="923544"/>
                  </a:moveTo>
                  <a:lnTo>
                    <a:pt x="5120640" y="923544"/>
                  </a:lnTo>
                  <a:lnTo>
                    <a:pt x="5120640" y="0"/>
                  </a:lnTo>
                  <a:lnTo>
                    <a:pt x="0" y="0"/>
                  </a:lnTo>
                  <a:lnTo>
                    <a:pt x="0" y="923544"/>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18" name="object 18">
            <a:extLst>
              <a:ext uri="{FF2B5EF4-FFF2-40B4-BE49-F238E27FC236}">
                <a16:creationId xmlns:a16="http://schemas.microsoft.com/office/drawing/2014/main" id="{CB56B717-6433-4145-ABC9-2930C667CAFA}"/>
              </a:ext>
            </a:extLst>
          </p:cNvPr>
          <p:cNvSpPr txBox="1"/>
          <p:nvPr/>
        </p:nvSpPr>
        <p:spPr>
          <a:xfrm>
            <a:off x="552093" y="4943108"/>
            <a:ext cx="5430254" cy="846386"/>
          </a:xfrm>
          <a:prstGeom prst="rect">
            <a:avLst/>
          </a:prstGeom>
        </p:spPr>
        <p:txBody>
          <a:bodyPr vert="horz" wrap="square" lIns="0" tIns="0" rIns="0" bIns="0" rtlCol="0">
            <a:spAutoFit/>
          </a:bodyPr>
          <a:lstStyle/>
          <a:p>
            <a:pPr marL="12700">
              <a:lnSpc>
                <a:spcPts val="2100"/>
              </a:lnSpc>
              <a:tabLst>
                <a:tab pos="1664335" algn="l"/>
              </a:tabLst>
            </a:pPr>
            <a:r>
              <a:rPr sz="2000" b="1" dirty="0">
                <a:solidFill>
                  <a:srgbClr val="181818"/>
                </a:solidFill>
                <a:latin typeface="Arial"/>
                <a:cs typeface="Arial"/>
              </a:rPr>
              <a:t>CREATE INDEX</a:t>
            </a:r>
            <a:r>
              <a:rPr sz="2000" b="1" spc="-225" dirty="0">
                <a:solidFill>
                  <a:srgbClr val="181818"/>
                </a:solidFill>
                <a:latin typeface="Arial"/>
                <a:cs typeface="Arial"/>
              </a:rPr>
              <a:t>	</a:t>
            </a:r>
            <a:r>
              <a:rPr sz="2000" spc="-5" dirty="0">
                <a:solidFill>
                  <a:srgbClr val="181818"/>
                </a:solidFill>
                <a:latin typeface="SimSun"/>
                <a:cs typeface="SimSun"/>
              </a:rPr>
              <a:t>idx_user_login</a:t>
            </a:r>
            <a:endParaRPr sz="2000" dirty="0">
              <a:solidFill>
                <a:prstClr val="black"/>
              </a:solidFill>
              <a:latin typeface="SimSun"/>
              <a:cs typeface="SimSun"/>
            </a:endParaRPr>
          </a:p>
          <a:p>
            <a:pPr marL="521334">
              <a:lnSpc>
                <a:spcPts val="2160"/>
              </a:lnSpc>
              <a:tabLst>
                <a:tab pos="902335" algn="l"/>
              </a:tabLst>
            </a:pPr>
            <a:r>
              <a:rPr sz="2000" b="1" dirty="0">
                <a:solidFill>
                  <a:srgbClr val="181818"/>
                </a:solidFill>
                <a:latin typeface="Arial"/>
                <a:cs typeface="Arial"/>
              </a:rPr>
              <a:t>ON</a:t>
            </a:r>
            <a:r>
              <a:rPr sz="2000" b="1" spc="-505" dirty="0">
                <a:solidFill>
                  <a:srgbClr val="181818"/>
                </a:solidFill>
                <a:latin typeface="Arial"/>
                <a:cs typeface="Arial"/>
              </a:rPr>
              <a:t>	</a:t>
            </a:r>
            <a:r>
              <a:rPr sz="2000" spc="-5" dirty="0">
                <a:solidFill>
                  <a:srgbClr val="181818"/>
                </a:solidFill>
                <a:latin typeface="SimSun"/>
                <a:cs typeface="SimSun"/>
              </a:rPr>
              <a:t>foo</a:t>
            </a:r>
            <a:r>
              <a:rPr sz="2000" spc="-40" dirty="0">
                <a:solidFill>
                  <a:srgbClr val="181818"/>
                </a:solidFill>
                <a:latin typeface="SimSun"/>
                <a:cs typeface="SimSun"/>
              </a:rPr>
              <a:t> </a:t>
            </a:r>
            <a:r>
              <a:rPr sz="2000" spc="-5" dirty="0">
                <a:solidFill>
                  <a:srgbClr val="181818"/>
                </a:solidFill>
                <a:latin typeface="SimSun"/>
                <a:cs typeface="SimSun"/>
              </a:rPr>
              <a:t>(login)</a:t>
            </a:r>
            <a:endParaRPr sz="2000" dirty="0">
              <a:solidFill>
                <a:prstClr val="black"/>
              </a:solidFill>
              <a:latin typeface="SimSun"/>
              <a:cs typeface="SimSun"/>
            </a:endParaRPr>
          </a:p>
          <a:p>
            <a:pPr marL="140335">
              <a:lnSpc>
                <a:spcPts val="2280"/>
              </a:lnSpc>
              <a:tabLst>
                <a:tab pos="902335" algn="l"/>
              </a:tabLst>
            </a:pPr>
            <a:r>
              <a:rPr sz="2000" b="1" dirty="0">
                <a:solidFill>
                  <a:srgbClr val="181818"/>
                </a:solidFill>
                <a:latin typeface="Arial"/>
                <a:cs typeface="Arial"/>
              </a:rPr>
              <a:t>WHERE</a:t>
            </a:r>
            <a:r>
              <a:rPr lang="en-US" altLang="zh-CN" sz="2000" b="1" dirty="0">
                <a:solidFill>
                  <a:srgbClr val="181818"/>
                </a:solidFill>
                <a:latin typeface="Arial"/>
                <a:cs typeface="Arial"/>
              </a:rPr>
              <a:t> </a:t>
            </a:r>
            <a:r>
              <a:rPr sz="2000" b="1" dirty="0">
                <a:solidFill>
                  <a:srgbClr val="181818"/>
                </a:solidFill>
                <a:latin typeface="Arial"/>
                <a:cs typeface="Arial"/>
              </a:rPr>
              <a:t>EXTRACT</a:t>
            </a:r>
            <a:r>
              <a:rPr sz="2000" spc="-225" dirty="0">
                <a:solidFill>
                  <a:srgbClr val="181818"/>
                </a:solidFill>
                <a:latin typeface="SimSun"/>
                <a:cs typeface="SimSun"/>
              </a:rPr>
              <a:t>(dow</a:t>
            </a:r>
            <a:r>
              <a:rPr sz="2000" spc="-10" dirty="0">
                <a:solidFill>
                  <a:srgbClr val="181818"/>
                </a:solidFill>
                <a:latin typeface="SimSun"/>
                <a:cs typeface="SimSun"/>
              </a:rPr>
              <a:t> </a:t>
            </a:r>
            <a:r>
              <a:rPr sz="2000" spc="-5" dirty="0">
                <a:solidFill>
                  <a:srgbClr val="181818"/>
                </a:solidFill>
                <a:latin typeface="SimSun"/>
                <a:cs typeface="SimSun"/>
              </a:rPr>
              <a:t>FROM</a:t>
            </a:r>
            <a:r>
              <a:rPr sz="2000" spc="-10" dirty="0">
                <a:solidFill>
                  <a:srgbClr val="181818"/>
                </a:solidFill>
                <a:latin typeface="SimSun"/>
                <a:cs typeface="SimSun"/>
              </a:rPr>
              <a:t> </a:t>
            </a:r>
            <a:r>
              <a:rPr sz="2000" spc="-5" dirty="0">
                <a:solidFill>
                  <a:srgbClr val="181818"/>
                </a:solidFill>
                <a:latin typeface="SimSun"/>
                <a:cs typeface="SimSun"/>
              </a:rPr>
              <a:t>login)</a:t>
            </a:r>
            <a:r>
              <a:rPr sz="2000" spc="-10" dirty="0">
                <a:solidFill>
                  <a:srgbClr val="181818"/>
                </a:solidFill>
                <a:latin typeface="SimSun"/>
                <a:cs typeface="SimSun"/>
              </a:rPr>
              <a:t> </a:t>
            </a:r>
            <a:r>
              <a:rPr sz="2000" dirty="0">
                <a:solidFill>
                  <a:srgbClr val="181818"/>
                </a:solidFill>
                <a:latin typeface="SimSun"/>
                <a:cs typeface="SimSun"/>
              </a:rPr>
              <a:t>=</a:t>
            </a:r>
            <a:r>
              <a:rPr sz="2000" spc="-20" dirty="0">
                <a:solidFill>
                  <a:srgbClr val="181818"/>
                </a:solidFill>
                <a:latin typeface="SimSun"/>
                <a:cs typeface="SimSun"/>
              </a:rPr>
              <a:t> </a:t>
            </a:r>
            <a:r>
              <a:rPr sz="2000" dirty="0">
                <a:solidFill>
                  <a:srgbClr val="181818"/>
                </a:solidFill>
                <a:latin typeface="SimSun"/>
                <a:cs typeface="SimSun"/>
              </a:rPr>
              <a:t>2;</a:t>
            </a:r>
            <a:endParaRPr sz="2000" dirty="0">
              <a:solidFill>
                <a:prstClr val="black"/>
              </a:solidFill>
              <a:latin typeface="SimSun"/>
              <a:cs typeface="SimSun"/>
            </a:endParaRPr>
          </a:p>
        </p:txBody>
      </p:sp>
      <p:sp>
        <p:nvSpPr>
          <p:cNvPr id="19" name="矩形 18">
            <a:extLst>
              <a:ext uri="{FF2B5EF4-FFF2-40B4-BE49-F238E27FC236}">
                <a16:creationId xmlns:a16="http://schemas.microsoft.com/office/drawing/2014/main" id="{4A2782C8-02AB-409F-B160-9FC6C9257279}"/>
              </a:ext>
            </a:extLst>
          </p:cNvPr>
          <p:cNvSpPr/>
          <p:nvPr/>
        </p:nvSpPr>
        <p:spPr>
          <a:xfrm>
            <a:off x="1695605" y="5487798"/>
            <a:ext cx="3769747" cy="301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onstantia"/>
              <a:ea typeface="宋体" panose="02010600030101010101" pitchFamily="2" charset="-122"/>
            </a:endParaRPr>
          </a:p>
        </p:txBody>
      </p:sp>
      <p:sp>
        <p:nvSpPr>
          <p:cNvPr id="21" name="矩形 20">
            <a:extLst>
              <a:ext uri="{FF2B5EF4-FFF2-40B4-BE49-F238E27FC236}">
                <a16:creationId xmlns:a16="http://schemas.microsoft.com/office/drawing/2014/main" id="{0813685B-A23C-4C2F-8E91-ACB57DF7BAE6}"/>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2" name="对话气泡: 圆角矩形 1">
            <a:extLst>
              <a:ext uri="{FF2B5EF4-FFF2-40B4-BE49-F238E27FC236}">
                <a16:creationId xmlns:a16="http://schemas.microsoft.com/office/drawing/2014/main" id="{BCA325F1-85EB-41B1-8609-3BEFD413F03F}"/>
              </a:ext>
            </a:extLst>
          </p:cNvPr>
          <p:cNvSpPr/>
          <p:nvPr/>
        </p:nvSpPr>
        <p:spPr>
          <a:xfrm>
            <a:off x="6193934" y="5927536"/>
            <a:ext cx="1730865" cy="793940"/>
          </a:xfrm>
          <a:prstGeom prst="wedgeRoundRectCallout">
            <a:avLst>
              <a:gd name="adj1" fmla="val -132833"/>
              <a:gd name="adj2" fmla="val -5391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表达式、部分索引</a:t>
            </a:r>
          </a:p>
        </p:txBody>
      </p:sp>
    </p:spTree>
    <p:extLst>
      <p:ext uri="{BB962C8B-B14F-4D97-AF65-F5344CB8AC3E}">
        <p14:creationId xmlns:p14="http://schemas.microsoft.com/office/powerpoint/2010/main" val="5796223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7B645A0-406B-4DD0-B4FB-A1CD6A29BA05}"/>
              </a:ext>
            </a:extLst>
          </p:cNvPr>
          <p:cNvSpPr>
            <a:spLocks noGrp="1"/>
          </p:cNvSpPr>
          <p:nvPr>
            <p:ph type="title"/>
          </p:nvPr>
        </p:nvSpPr>
        <p:spPr/>
        <p:txBody>
          <a:bodyPr/>
          <a:lstStyle/>
          <a:p>
            <a:r>
              <a:rPr lang="zh-CN" altLang="en-US" dirty="0"/>
              <a:t>观察与思考</a:t>
            </a:r>
          </a:p>
        </p:txBody>
      </p:sp>
      <p:sp>
        <p:nvSpPr>
          <p:cNvPr id="2" name="内容占位符 1">
            <a:extLst>
              <a:ext uri="{FF2B5EF4-FFF2-40B4-BE49-F238E27FC236}">
                <a16:creationId xmlns:a16="http://schemas.microsoft.com/office/drawing/2014/main" id="{00F88F71-E6ED-4D34-9AD0-DA786BFB2B56}"/>
              </a:ext>
            </a:extLst>
          </p:cNvPr>
          <p:cNvSpPr>
            <a:spLocks noGrp="1"/>
          </p:cNvSpPr>
          <p:nvPr>
            <p:ph idx="1"/>
          </p:nvPr>
        </p:nvSpPr>
        <p:spPr>
          <a:xfrm>
            <a:off x="457200" y="1935164"/>
            <a:ext cx="7931224" cy="4389437"/>
          </a:xfrm>
        </p:spPr>
        <p:txBody>
          <a:bodyPr/>
          <a:lstStyle/>
          <a:p>
            <a:r>
              <a:rPr lang="en-US" altLang="zh-CN" sz="2400" dirty="0"/>
              <a:t>B+</a:t>
            </a:r>
            <a:r>
              <a:rPr lang="zh-CN" altLang="en-US" sz="2400" dirty="0"/>
              <a:t>树中的内部结点键无法表明索引中是否存在键。每次查找一个</a:t>
            </a:r>
            <a:r>
              <a:rPr lang="en-US" altLang="zh-CN" sz="2400" dirty="0"/>
              <a:t>key</a:t>
            </a:r>
            <a:r>
              <a:rPr lang="zh-CN" altLang="en-US" sz="2400" dirty="0"/>
              <a:t>，必须遍历到叶子结点。</a:t>
            </a:r>
            <a:endParaRPr lang="en-US" altLang="zh-CN" sz="2400" dirty="0"/>
          </a:p>
          <a:p>
            <a:endParaRPr lang="zh-CN" altLang="en-US" sz="2400" dirty="0"/>
          </a:p>
          <a:p>
            <a:r>
              <a:rPr lang="zh-CN" altLang="en-US" sz="2400" dirty="0"/>
              <a:t>这意味着，在树中的每一级（至少）有一个缓冲池页“</a:t>
            </a:r>
            <a:r>
              <a:rPr lang="en-US" altLang="zh-CN" sz="2400" dirty="0">
                <a:solidFill>
                  <a:srgbClr val="FF0000"/>
                </a:solidFill>
              </a:rPr>
              <a:t>miss</a:t>
            </a:r>
            <a:r>
              <a:rPr lang="zh-CN" altLang="en-US" sz="2400" dirty="0"/>
              <a:t>”，只是为了找出一个键不存在。</a:t>
            </a:r>
          </a:p>
        </p:txBody>
      </p:sp>
      <p:sp>
        <p:nvSpPr>
          <p:cNvPr id="5" name="灯片编号占位符 4">
            <a:extLst>
              <a:ext uri="{FF2B5EF4-FFF2-40B4-BE49-F238E27FC236}">
                <a16:creationId xmlns:a16="http://schemas.microsoft.com/office/drawing/2014/main" id="{EE5A7C12-9054-4B06-AE28-0F4ECC19B311}"/>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84</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60EF74AA-566E-42A6-A09C-CB9DA370A0D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4" name="对话气泡: 圆角矩形 3">
            <a:extLst>
              <a:ext uri="{FF2B5EF4-FFF2-40B4-BE49-F238E27FC236}">
                <a16:creationId xmlns:a16="http://schemas.microsoft.com/office/drawing/2014/main" id="{759EDAA9-A35C-435E-BBE4-8C9417DD204D}"/>
              </a:ext>
            </a:extLst>
          </p:cNvPr>
          <p:cNvSpPr/>
          <p:nvPr/>
        </p:nvSpPr>
        <p:spPr>
          <a:xfrm>
            <a:off x="1259632" y="5157192"/>
            <a:ext cx="1696616" cy="612648"/>
          </a:xfrm>
          <a:prstGeom prst="wedgeRoundRectCallout">
            <a:avLst>
              <a:gd name="adj1" fmla="val -34307"/>
              <a:gd name="adj2" fmla="val -21361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Hit</a:t>
            </a:r>
            <a:r>
              <a:rPr lang="zh-CN" altLang="en-US" dirty="0"/>
              <a:t>？</a:t>
            </a:r>
            <a:r>
              <a:rPr lang="en-US" altLang="zh-CN" dirty="0"/>
              <a:t>No</a:t>
            </a:r>
            <a:r>
              <a:rPr lang="zh-CN" altLang="en-US" dirty="0"/>
              <a:t>！</a:t>
            </a:r>
          </a:p>
        </p:txBody>
      </p:sp>
    </p:spTree>
    <p:extLst>
      <p:ext uri="{BB962C8B-B14F-4D97-AF65-F5344CB8AC3E}">
        <p14:creationId xmlns:p14="http://schemas.microsoft.com/office/powerpoint/2010/main" val="28261299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C7977E6-6852-47BE-8BB6-3F5F643C1CC3}"/>
              </a:ext>
            </a:extLst>
          </p:cNvPr>
          <p:cNvSpPr>
            <a:spLocks noGrp="1"/>
          </p:cNvSpPr>
          <p:nvPr>
            <p:ph type="title"/>
          </p:nvPr>
        </p:nvSpPr>
        <p:spPr>
          <a:xfrm>
            <a:off x="457200" y="1265151"/>
            <a:ext cx="8229600" cy="663897"/>
          </a:xfrm>
        </p:spPr>
        <p:txBody>
          <a:bodyPr/>
          <a:lstStyle/>
          <a:p>
            <a:r>
              <a:rPr lang="zh-CN" altLang="en-US" b="1" dirty="0"/>
              <a:t>倒排索引</a:t>
            </a:r>
          </a:p>
        </p:txBody>
      </p:sp>
      <p:sp>
        <p:nvSpPr>
          <p:cNvPr id="2" name="内容占位符 1">
            <a:extLst>
              <a:ext uri="{FF2B5EF4-FFF2-40B4-BE49-F238E27FC236}">
                <a16:creationId xmlns:a16="http://schemas.microsoft.com/office/drawing/2014/main" id="{9ECA1368-DE8A-4177-8334-11C1EB5604CF}"/>
              </a:ext>
            </a:extLst>
          </p:cNvPr>
          <p:cNvSpPr>
            <a:spLocks noGrp="1"/>
          </p:cNvSpPr>
          <p:nvPr>
            <p:ph idx="1"/>
          </p:nvPr>
        </p:nvSpPr>
        <p:spPr>
          <a:xfrm>
            <a:off x="399527" y="1994517"/>
            <a:ext cx="4554115" cy="3292078"/>
          </a:xfrm>
        </p:spPr>
        <p:txBody>
          <a:bodyPr/>
          <a:lstStyle/>
          <a:p>
            <a:pPr marL="0" indent="0">
              <a:buNone/>
            </a:pPr>
            <a:r>
              <a:rPr lang="zh-CN" altLang="en-US" sz="2400" dirty="0">
                <a:solidFill>
                  <a:prstClr val="black"/>
                </a:solidFill>
              </a:rPr>
              <a:t>倒排索引：存储单词到目标属性中包含这些单词的记录的映射</a:t>
            </a:r>
          </a:p>
          <a:p>
            <a:pPr lvl="1">
              <a:buFont typeface="Wingdings" panose="05000000000000000000" pitchFamily="2" charset="2"/>
              <a:buChar char="Ø"/>
            </a:pPr>
            <a:r>
              <a:rPr lang="zh-CN" altLang="en-US" sz="2400" dirty="0">
                <a:solidFill>
                  <a:prstClr val="black"/>
                </a:solidFill>
              </a:rPr>
              <a:t>有时称为</a:t>
            </a:r>
            <a:r>
              <a:rPr lang="zh-CN" altLang="en-US" sz="2400" dirty="0">
                <a:solidFill>
                  <a:srgbClr val="FF0000"/>
                </a:solidFill>
              </a:rPr>
              <a:t>全文搜索</a:t>
            </a:r>
            <a:r>
              <a:rPr lang="zh-CN" altLang="en-US" sz="2400" dirty="0">
                <a:solidFill>
                  <a:prstClr val="black"/>
                </a:solidFill>
              </a:rPr>
              <a:t>索引。</a:t>
            </a:r>
            <a:endParaRPr lang="en-US" altLang="zh-CN" sz="2400" dirty="0">
              <a:solidFill>
                <a:prstClr val="black"/>
              </a:solidFill>
            </a:endParaRPr>
          </a:p>
          <a:p>
            <a:pPr marL="257175" lvl="1" indent="0">
              <a:buNone/>
            </a:pPr>
            <a:endParaRPr lang="zh-CN" altLang="en-US" sz="2400" dirty="0">
              <a:solidFill>
                <a:prstClr val="black"/>
              </a:solidFill>
            </a:endParaRPr>
          </a:p>
          <a:p>
            <a:pPr marL="0" indent="0">
              <a:buNone/>
            </a:pPr>
            <a:r>
              <a:rPr lang="zh-CN" altLang="en-US" sz="2400" dirty="0">
                <a:solidFill>
                  <a:prstClr val="black"/>
                </a:solidFill>
              </a:rPr>
              <a:t>主流的</a:t>
            </a:r>
            <a:r>
              <a:rPr lang="en-US" altLang="zh-CN" sz="2400" dirty="0">
                <a:solidFill>
                  <a:prstClr val="black"/>
                </a:solidFill>
              </a:rPr>
              <a:t>DBMS</a:t>
            </a:r>
            <a:r>
              <a:rPr lang="zh-CN" altLang="en-US" sz="2400" dirty="0">
                <a:solidFill>
                  <a:prstClr val="black"/>
                </a:solidFill>
              </a:rPr>
              <a:t>包含这些机制，还有一些专用的</a:t>
            </a:r>
            <a:r>
              <a:rPr lang="en-US" altLang="zh-CN" sz="2400" dirty="0">
                <a:solidFill>
                  <a:prstClr val="black"/>
                </a:solidFill>
              </a:rPr>
              <a:t>DBMS</a:t>
            </a:r>
            <a:r>
              <a:rPr lang="zh-CN" altLang="en-US" sz="2400" dirty="0">
                <a:solidFill>
                  <a:prstClr val="black"/>
                </a:solidFill>
              </a:rPr>
              <a:t>。</a:t>
            </a:r>
          </a:p>
        </p:txBody>
      </p:sp>
      <p:sp>
        <p:nvSpPr>
          <p:cNvPr id="5" name="灯片编号占位符 4">
            <a:extLst>
              <a:ext uri="{FF2B5EF4-FFF2-40B4-BE49-F238E27FC236}">
                <a16:creationId xmlns:a16="http://schemas.microsoft.com/office/drawing/2014/main" id="{848D4160-F19E-4441-9FFF-B8D94153FC59}"/>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85</a:t>
            </a:fld>
            <a:endParaRPr lang="zh-CN" altLang="en-US">
              <a:solidFill>
                <a:srgbClr val="04617B">
                  <a:shade val="90000"/>
                </a:srgbClr>
              </a:solidFill>
            </a:endParaRPr>
          </a:p>
        </p:txBody>
      </p:sp>
      <p:grpSp>
        <p:nvGrpSpPr>
          <p:cNvPr id="6" name="object 4"/>
          <p:cNvGrpSpPr/>
          <p:nvPr/>
        </p:nvGrpSpPr>
        <p:grpSpPr>
          <a:xfrm>
            <a:off x="7111135" y="4125374"/>
            <a:ext cx="1219200" cy="163195"/>
            <a:chOff x="7266730" y="4018562"/>
            <a:chExt cx="1219200" cy="163195"/>
          </a:xfrm>
        </p:grpSpPr>
        <p:pic>
          <p:nvPicPr>
            <p:cNvPr id="7" name="object 5"/>
            <p:cNvPicPr/>
            <p:nvPr/>
          </p:nvPicPr>
          <p:blipFill>
            <a:blip r:embed="rId2" cstate="print"/>
            <a:stretch>
              <a:fillRect/>
            </a:stretch>
          </p:blipFill>
          <p:spPr>
            <a:xfrm>
              <a:off x="7266730" y="4064968"/>
              <a:ext cx="92944" cy="116010"/>
            </a:xfrm>
            <a:prstGeom prst="rect">
              <a:avLst/>
            </a:prstGeom>
          </p:spPr>
        </p:pic>
        <p:sp>
          <p:nvSpPr>
            <p:cNvPr id="8" name="object 6"/>
            <p:cNvSpPr/>
            <p:nvPr/>
          </p:nvSpPr>
          <p:spPr>
            <a:xfrm>
              <a:off x="7387562" y="4018562"/>
              <a:ext cx="17780" cy="160655"/>
            </a:xfrm>
            <a:custGeom>
              <a:avLst/>
              <a:gdLst/>
              <a:ahLst/>
              <a:cxnLst/>
              <a:rect l="l" t="t" r="r" b="b"/>
              <a:pathLst>
                <a:path w="17779" h="160654">
                  <a:moveTo>
                    <a:pt x="17159" y="0"/>
                  </a:moveTo>
                  <a:lnTo>
                    <a:pt x="0" y="0"/>
                  </a:lnTo>
                  <a:lnTo>
                    <a:pt x="0" y="160309"/>
                  </a:lnTo>
                  <a:lnTo>
                    <a:pt x="17159" y="160309"/>
                  </a:lnTo>
                  <a:lnTo>
                    <a:pt x="17159" y="0"/>
                  </a:lnTo>
                  <a:close/>
                </a:path>
              </a:pathLst>
            </a:custGeom>
            <a:solidFill>
              <a:srgbClr val="000000"/>
            </a:solidFill>
          </p:spPr>
          <p:txBody>
            <a:bodyPr wrap="square" lIns="0" tIns="0" rIns="0" bIns="0" rtlCol="0"/>
            <a:lstStyle/>
            <a:p>
              <a:endParaRPr>
                <a:solidFill>
                  <a:prstClr val="black"/>
                </a:solidFill>
              </a:endParaRPr>
            </a:p>
          </p:txBody>
        </p:sp>
        <p:pic>
          <p:nvPicPr>
            <p:cNvPr id="9" name="object 7"/>
            <p:cNvPicPr/>
            <p:nvPr/>
          </p:nvPicPr>
          <p:blipFill>
            <a:blip r:embed="rId3" cstate="print"/>
            <a:stretch>
              <a:fillRect/>
            </a:stretch>
          </p:blipFill>
          <p:spPr>
            <a:xfrm>
              <a:off x="7431892" y="4032621"/>
              <a:ext cx="286709" cy="149061"/>
            </a:xfrm>
            <a:prstGeom prst="rect">
              <a:avLst/>
            </a:prstGeom>
          </p:spPr>
        </p:pic>
        <p:sp>
          <p:nvSpPr>
            <p:cNvPr id="10" name="object 8"/>
            <p:cNvSpPr/>
            <p:nvPr/>
          </p:nvSpPr>
          <p:spPr>
            <a:xfrm>
              <a:off x="7737868" y="4022089"/>
              <a:ext cx="17780" cy="156845"/>
            </a:xfrm>
            <a:custGeom>
              <a:avLst/>
              <a:gdLst/>
              <a:ahLst/>
              <a:cxnLst/>
              <a:rect l="l" t="t" r="r" b="b"/>
              <a:pathLst>
                <a:path w="17779" h="156845">
                  <a:moveTo>
                    <a:pt x="17183" y="44996"/>
                  </a:moveTo>
                  <a:lnTo>
                    <a:pt x="0" y="44996"/>
                  </a:lnTo>
                  <a:lnTo>
                    <a:pt x="0" y="156794"/>
                  </a:lnTo>
                  <a:lnTo>
                    <a:pt x="17183" y="156794"/>
                  </a:lnTo>
                  <a:lnTo>
                    <a:pt x="17183" y="44996"/>
                  </a:lnTo>
                  <a:close/>
                </a:path>
                <a:path w="17779" h="156845">
                  <a:moveTo>
                    <a:pt x="17183" y="0"/>
                  </a:moveTo>
                  <a:lnTo>
                    <a:pt x="0" y="0"/>
                  </a:lnTo>
                  <a:lnTo>
                    <a:pt x="0" y="19685"/>
                  </a:lnTo>
                  <a:lnTo>
                    <a:pt x="17183" y="19685"/>
                  </a:lnTo>
                  <a:lnTo>
                    <a:pt x="17183" y="0"/>
                  </a:lnTo>
                  <a:close/>
                </a:path>
              </a:pathLst>
            </a:custGeom>
            <a:solidFill>
              <a:srgbClr val="000000"/>
            </a:solidFill>
          </p:spPr>
          <p:txBody>
            <a:bodyPr wrap="square" lIns="0" tIns="0" rIns="0" bIns="0" rtlCol="0"/>
            <a:lstStyle/>
            <a:p>
              <a:endParaRPr>
                <a:solidFill>
                  <a:prstClr val="black"/>
                </a:solidFill>
              </a:endParaRPr>
            </a:p>
          </p:txBody>
        </p:sp>
        <p:pic>
          <p:nvPicPr>
            <p:cNvPr id="11" name="object 9"/>
            <p:cNvPicPr/>
            <p:nvPr/>
          </p:nvPicPr>
          <p:blipFill>
            <a:blip r:embed="rId4" cstate="print"/>
            <a:stretch>
              <a:fillRect/>
            </a:stretch>
          </p:blipFill>
          <p:spPr>
            <a:xfrm>
              <a:off x="7783635" y="4064264"/>
              <a:ext cx="181617" cy="116714"/>
            </a:xfrm>
            <a:prstGeom prst="rect">
              <a:avLst/>
            </a:prstGeom>
          </p:spPr>
        </p:pic>
        <p:pic>
          <p:nvPicPr>
            <p:cNvPr id="12" name="object 10"/>
            <p:cNvPicPr/>
            <p:nvPr/>
          </p:nvPicPr>
          <p:blipFill>
            <a:blip r:embed="rId5" cstate="print"/>
            <a:stretch>
              <a:fillRect/>
            </a:stretch>
          </p:blipFill>
          <p:spPr>
            <a:xfrm>
              <a:off x="7986731" y="4064968"/>
              <a:ext cx="92896" cy="116010"/>
            </a:xfrm>
            <a:prstGeom prst="rect">
              <a:avLst/>
            </a:prstGeom>
          </p:spPr>
        </p:pic>
        <p:pic>
          <p:nvPicPr>
            <p:cNvPr id="13" name="object 11"/>
            <p:cNvPicPr/>
            <p:nvPr/>
          </p:nvPicPr>
          <p:blipFill>
            <a:blip r:embed="rId6" cstate="print"/>
            <a:stretch>
              <a:fillRect/>
            </a:stretch>
          </p:blipFill>
          <p:spPr>
            <a:xfrm>
              <a:off x="8099675" y="4064968"/>
              <a:ext cx="100116" cy="116010"/>
            </a:xfrm>
            <a:prstGeom prst="rect">
              <a:avLst/>
            </a:prstGeom>
          </p:spPr>
        </p:pic>
        <p:pic>
          <p:nvPicPr>
            <p:cNvPr id="14" name="object 12"/>
            <p:cNvPicPr/>
            <p:nvPr/>
          </p:nvPicPr>
          <p:blipFill>
            <a:blip r:embed="rId7" cstate="print"/>
            <a:stretch>
              <a:fillRect/>
            </a:stretch>
          </p:blipFill>
          <p:spPr>
            <a:xfrm>
              <a:off x="8220495" y="4064968"/>
              <a:ext cx="150174" cy="116010"/>
            </a:xfrm>
            <a:prstGeom prst="rect">
              <a:avLst/>
            </a:prstGeom>
          </p:spPr>
        </p:pic>
        <p:pic>
          <p:nvPicPr>
            <p:cNvPr id="15" name="object 13"/>
            <p:cNvPicPr/>
            <p:nvPr/>
          </p:nvPicPr>
          <p:blipFill>
            <a:blip r:embed="rId8" cstate="print"/>
            <a:stretch>
              <a:fillRect/>
            </a:stretch>
          </p:blipFill>
          <p:spPr>
            <a:xfrm>
              <a:off x="8394952" y="4018562"/>
              <a:ext cx="90808" cy="160309"/>
            </a:xfrm>
            <a:prstGeom prst="rect">
              <a:avLst/>
            </a:prstGeom>
          </p:spPr>
        </p:pic>
      </p:grpSp>
      <p:pic>
        <p:nvPicPr>
          <p:cNvPr id="16" name="object 15"/>
          <p:cNvPicPr/>
          <p:nvPr/>
        </p:nvPicPr>
        <p:blipFill>
          <a:blip r:embed="rId9" cstate="print"/>
          <a:stretch>
            <a:fillRect/>
          </a:stretch>
        </p:blipFill>
        <p:spPr>
          <a:xfrm>
            <a:off x="7464405" y="4633090"/>
            <a:ext cx="1371600" cy="326136"/>
          </a:xfrm>
          <a:prstGeom prst="rect">
            <a:avLst/>
          </a:prstGeom>
        </p:spPr>
      </p:pic>
      <p:pic>
        <p:nvPicPr>
          <p:cNvPr id="17" name="object 16"/>
          <p:cNvPicPr/>
          <p:nvPr/>
        </p:nvPicPr>
        <p:blipFill>
          <a:blip r:embed="rId10" cstate="print"/>
          <a:stretch>
            <a:fillRect/>
          </a:stretch>
        </p:blipFill>
        <p:spPr>
          <a:xfrm>
            <a:off x="6553201" y="3460984"/>
            <a:ext cx="2280785" cy="359147"/>
          </a:xfrm>
          <a:prstGeom prst="rect">
            <a:avLst/>
          </a:prstGeom>
        </p:spPr>
      </p:pic>
      <p:grpSp>
        <p:nvGrpSpPr>
          <p:cNvPr id="18" name="object 17"/>
          <p:cNvGrpSpPr/>
          <p:nvPr/>
        </p:nvGrpSpPr>
        <p:grpSpPr>
          <a:xfrm>
            <a:off x="5208884" y="4078968"/>
            <a:ext cx="2026920" cy="993140"/>
            <a:chOff x="5364479" y="3972157"/>
            <a:chExt cx="2026920" cy="993140"/>
          </a:xfrm>
        </p:grpSpPr>
        <p:sp>
          <p:nvSpPr>
            <p:cNvPr id="19" name="object 18"/>
            <p:cNvSpPr/>
            <p:nvPr/>
          </p:nvSpPr>
          <p:spPr>
            <a:xfrm>
              <a:off x="7000045" y="3972157"/>
              <a:ext cx="191770" cy="77470"/>
            </a:xfrm>
            <a:custGeom>
              <a:avLst/>
              <a:gdLst/>
              <a:ahLst/>
              <a:cxnLst/>
              <a:rect l="l" t="t" r="r" b="b"/>
              <a:pathLst>
                <a:path w="191770" h="77470">
                  <a:moveTo>
                    <a:pt x="78642" y="0"/>
                  </a:moveTo>
                  <a:lnTo>
                    <a:pt x="0" y="77338"/>
                  </a:lnTo>
                  <a:lnTo>
                    <a:pt x="148711" y="77338"/>
                  </a:lnTo>
                  <a:lnTo>
                    <a:pt x="170396" y="72911"/>
                  </a:lnTo>
                  <a:lnTo>
                    <a:pt x="188127" y="60903"/>
                  </a:lnTo>
                  <a:lnTo>
                    <a:pt x="191250" y="56290"/>
                  </a:lnTo>
                  <a:lnTo>
                    <a:pt x="191165" y="56128"/>
                  </a:lnTo>
                  <a:lnTo>
                    <a:pt x="160985" y="26448"/>
                  </a:lnTo>
                  <a:lnTo>
                    <a:pt x="122713" y="6984"/>
                  </a:lnTo>
                  <a:lnTo>
                    <a:pt x="78642" y="0"/>
                  </a:lnTo>
                  <a:close/>
                </a:path>
              </a:pathLst>
            </a:custGeom>
            <a:solidFill>
              <a:srgbClr val="EEBE1B"/>
            </a:solidFill>
          </p:spPr>
          <p:txBody>
            <a:bodyPr wrap="square" lIns="0" tIns="0" rIns="0" bIns="0" rtlCol="0"/>
            <a:lstStyle/>
            <a:p>
              <a:endParaRPr>
                <a:solidFill>
                  <a:prstClr val="black"/>
                </a:solidFill>
              </a:endParaRPr>
            </a:p>
          </p:txBody>
        </p:sp>
        <p:sp>
          <p:nvSpPr>
            <p:cNvPr id="20" name="object 19"/>
            <p:cNvSpPr/>
            <p:nvPr/>
          </p:nvSpPr>
          <p:spPr>
            <a:xfrm>
              <a:off x="7000763" y="4169731"/>
              <a:ext cx="189230" cy="76835"/>
            </a:xfrm>
            <a:custGeom>
              <a:avLst/>
              <a:gdLst/>
              <a:ahLst/>
              <a:cxnLst/>
              <a:rect l="l" t="t" r="r" b="b"/>
              <a:pathLst>
                <a:path w="189229" h="76835">
                  <a:moveTo>
                    <a:pt x="141562" y="0"/>
                  </a:moveTo>
                  <a:lnTo>
                    <a:pt x="0" y="0"/>
                  </a:lnTo>
                  <a:lnTo>
                    <a:pt x="77930" y="76637"/>
                  </a:lnTo>
                  <a:lnTo>
                    <a:pt x="121996" y="69647"/>
                  </a:lnTo>
                  <a:lnTo>
                    <a:pt x="160267" y="50184"/>
                  </a:lnTo>
                  <a:lnTo>
                    <a:pt x="188976" y="21951"/>
                  </a:lnTo>
                  <a:lnTo>
                    <a:pt x="186516" y="18368"/>
                  </a:lnTo>
                  <a:lnTo>
                    <a:pt x="166285" y="4932"/>
                  </a:lnTo>
                  <a:lnTo>
                    <a:pt x="141562" y="0"/>
                  </a:lnTo>
                  <a:close/>
                </a:path>
              </a:pathLst>
            </a:custGeom>
            <a:solidFill>
              <a:srgbClr val="40BDAF"/>
            </a:solidFill>
          </p:spPr>
          <p:txBody>
            <a:bodyPr wrap="square" lIns="0" tIns="0" rIns="0" bIns="0" rtlCol="0"/>
            <a:lstStyle/>
            <a:p>
              <a:endParaRPr>
                <a:solidFill>
                  <a:prstClr val="black"/>
                </a:solidFill>
              </a:endParaRPr>
            </a:p>
          </p:txBody>
        </p:sp>
        <p:pic>
          <p:nvPicPr>
            <p:cNvPr id="21" name="object 20"/>
            <p:cNvPicPr/>
            <p:nvPr/>
          </p:nvPicPr>
          <p:blipFill>
            <a:blip r:embed="rId11" cstate="print"/>
            <a:stretch>
              <a:fillRect/>
            </a:stretch>
          </p:blipFill>
          <p:spPr>
            <a:xfrm>
              <a:off x="6939273" y="4070589"/>
              <a:ext cx="223069" cy="77344"/>
            </a:xfrm>
            <a:prstGeom prst="rect">
              <a:avLst/>
            </a:prstGeom>
          </p:spPr>
        </p:pic>
        <p:sp>
          <p:nvSpPr>
            <p:cNvPr id="22" name="object 21"/>
            <p:cNvSpPr/>
            <p:nvPr/>
          </p:nvSpPr>
          <p:spPr>
            <a:xfrm>
              <a:off x="6953572" y="3990434"/>
              <a:ext cx="103505" cy="58419"/>
            </a:xfrm>
            <a:custGeom>
              <a:avLst/>
              <a:gdLst/>
              <a:ahLst/>
              <a:cxnLst/>
              <a:rect l="l" t="t" r="r" b="b"/>
              <a:pathLst>
                <a:path w="103504" h="58420">
                  <a:moveTo>
                    <a:pt x="55052" y="0"/>
                  </a:moveTo>
                  <a:lnTo>
                    <a:pt x="38206" y="11294"/>
                  </a:lnTo>
                  <a:lnTo>
                    <a:pt x="23236" y="24960"/>
                  </a:lnTo>
                  <a:lnTo>
                    <a:pt x="10411" y="40736"/>
                  </a:lnTo>
                  <a:lnTo>
                    <a:pt x="0" y="58357"/>
                  </a:lnTo>
                  <a:lnTo>
                    <a:pt x="102956" y="58357"/>
                  </a:lnTo>
                  <a:lnTo>
                    <a:pt x="93861" y="41627"/>
                  </a:lnTo>
                  <a:lnTo>
                    <a:pt x="82756" y="26280"/>
                  </a:lnTo>
                  <a:lnTo>
                    <a:pt x="69775" y="12383"/>
                  </a:lnTo>
                  <a:lnTo>
                    <a:pt x="55052" y="0"/>
                  </a:lnTo>
                  <a:close/>
                </a:path>
              </a:pathLst>
            </a:custGeom>
            <a:solidFill>
              <a:srgbClr val="D6A129"/>
            </a:solidFill>
          </p:spPr>
          <p:txBody>
            <a:bodyPr wrap="square" lIns="0" tIns="0" rIns="0" bIns="0" rtlCol="0"/>
            <a:lstStyle/>
            <a:p>
              <a:endParaRPr>
                <a:solidFill>
                  <a:prstClr val="black"/>
                </a:solidFill>
              </a:endParaRPr>
            </a:p>
          </p:txBody>
        </p:sp>
        <p:sp>
          <p:nvSpPr>
            <p:cNvPr id="23" name="object 22"/>
            <p:cNvSpPr/>
            <p:nvPr/>
          </p:nvSpPr>
          <p:spPr>
            <a:xfrm>
              <a:off x="6953572" y="4169731"/>
              <a:ext cx="105410" cy="60960"/>
            </a:xfrm>
            <a:custGeom>
              <a:avLst/>
              <a:gdLst/>
              <a:ahLst/>
              <a:cxnLst/>
              <a:rect l="l" t="t" r="r" b="b"/>
              <a:pathLst>
                <a:path w="105409" h="60960">
                  <a:moveTo>
                    <a:pt x="105098" y="0"/>
                  </a:moveTo>
                  <a:lnTo>
                    <a:pt x="0" y="0"/>
                  </a:lnTo>
                  <a:lnTo>
                    <a:pt x="11082" y="18148"/>
                  </a:lnTo>
                  <a:lnTo>
                    <a:pt x="24845" y="34451"/>
                  </a:lnTo>
                  <a:lnTo>
                    <a:pt x="41021" y="48645"/>
                  </a:lnTo>
                  <a:lnTo>
                    <a:pt x="59342" y="60466"/>
                  </a:lnTo>
                  <a:lnTo>
                    <a:pt x="73529" y="47557"/>
                  </a:lnTo>
                  <a:lnTo>
                    <a:pt x="85974" y="33133"/>
                  </a:lnTo>
                  <a:lnTo>
                    <a:pt x="96543" y="17258"/>
                  </a:lnTo>
                  <a:lnTo>
                    <a:pt x="105098" y="0"/>
                  </a:lnTo>
                  <a:close/>
                </a:path>
              </a:pathLst>
            </a:custGeom>
            <a:solidFill>
              <a:srgbClr val="009B8F"/>
            </a:solidFill>
          </p:spPr>
          <p:txBody>
            <a:bodyPr wrap="square" lIns="0" tIns="0" rIns="0" bIns="0" rtlCol="0"/>
            <a:lstStyle/>
            <a:p>
              <a:endParaRPr>
                <a:solidFill>
                  <a:prstClr val="black"/>
                </a:solidFill>
              </a:endParaRPr>
            </a:p>
          </p:txBody>
        </p:sp>
        <p:pic>
          <p:nvPicPr>
            <p:cNvPr id="24" name="object 23"/>
            <p:cNvPicPr/>
            <p:nvPr/>
          </p:nvPicPr>
          <p:blipFill>
            <a:blip r:embed="rId12" cstate="print"/>
            <a:stretch>
              <a:fillRect/>
            </a:stretch>
          </p:blipFill>
          <p:spPr>
            <a:xfrm>
              <a:off x="6476999" y="4503420"/>
              <a:ext cx="914400" cy="461772"/>
            </a:xfrm>
            <a:prstGeom prst="rect">
              <a:avLst/>
            </a:prstGeom>
          </p:spPr>
        </p:pic>
        <p:pic>
          <p:nvPicPr>
            <p:cNvPr id="25" name="object 24"/>
            <p:cNvPicPr/>
            <p:nvPr/>
          </p:nvPicPr>
          <p:blipFill>
            <a:blip r:embed="rId13" cstate="print"/>
            <a:stretch>
              <a:fillRect/>
            </a:stretch>
          </p:blipFill>
          <p:spPr>
            <a:xfrm>
              <a:off x="5364479" y="4206240"/>
              <a:ext cx="1554479" cy="388620"/>
            </a:xfrm>
            <a:prstGeom prst="rect">
              <a:avLst/>
            </a:prstGeom>
          </p:spPr>
        </p:pic>
      </p:grpSp>
      <p:sp>
        <p:nvSpPr>
          <p:cNvPr id="27" name="矩形 26">
            <a:extLst>
              <a:ext uri="{FF2B5EF4-FFF2-40B4-BE49-F238E27FC236}">
                <a16:creationId xmlns:a16="http://schemas.microsoft.com/office/drawing/2014/main" id="{F7AC34C2-64F1-4000-B70E-D00146375A19}"/>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3902363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C7977E6-6852-47BE-8BB6-3F5F643C1CC3}"/>
              </a:ext>
            </a:extLst>
          </p:cNvPr>
          <p:cNvSpPr>
            <a:spLocks noGrp="1"/>
          </p:cNvSpPr>
          <p:nvPr>
            <p:ph type="title"/>
          </p:nvPr>
        </p:nvSpPr>
        <p:spPr>
          <a:xfrm>
            <a:off x="457200" y="764705"/>
            <a:ext cx="8229600" cy="1168312"/>
          </a:xfrm>
        </p:spPr>
        <p:txBody>
          <a:bodyPr/>
          <a:lstStyle/>
          <a:p>
            <a:r>
              <a:rPr lang="zh-CN" altLang="en-US" b="1" dirty="0"/>
              <a:t>倒排索引支持的查询类型</a:t>
            </a:r>
            <a:r>
              <a:rPr lang="en-US" altLang="zh-CN" b="1" dirty="0"/>
              <a:t/>
            </a:r>
            <a:br>
              <a:rPr lang="en-US" altLang="zh-CN" b="1" dirty="0"/>
            </a:br>
            <a:r>
              <a:rPr lang="en-US" altLang="zh-CN" b="1" dirty="0"/>
              <a:t>    </a:t>
            </a:r>
            <a:r>
              <a:rPr lang="zh-CN" altLang="en-US" b="1" dirty="0"/>
              <a:t>（</a:t>
            </a:r>
            <a:r>
              <a:rPr lang="en-US" altLang="zh-CN" b="1" dirty="0"/>
              <a:t>B+</a:t>
            </a:r>
            <a:r>
              <a:rPr lang="zh-CN" altLang="en-US" b="1" dirty="0"/>
              <a:t>树无法支持）</a:t>
            </a:r>
          </a:p>
        </p:txBody>
      </p:sp>
      <p:sp>
        <p:nvSpPr>
          <p:cNvPr id="2" name="内容占位符 1">
            <a:extLst>
              <a:ext uri="{FF2B5EF4-FFF2-40B4-BE49-F238E27FC236}">
                <a16:creationId xmlns:a16="http://schemas.microsoft.com/office/drawing/2014/main" id="{9ECA1368-DE8A-4177-8334-11C1EB5604CF}"/>
              </a:ext>
            </a:extLst>
          </p:cNvPr>
          <p:cNvSpPr>
            <a:spLocks noGrp="1"/>
          </p:cNvSpPr>
          <p:nvPr>
            <p:ph idx="1"/>
          </p:nvPr>
        </p:nvSpPr>
        <p:spPr>
          <a:xfrm>
            <a:off x="457200" y="1959000"/>
            <a:ext cx="8229600" cy="3939357"/>
          </a:xfrm>
        </p:spPr>
        <p:txBody>
          <a:bodyPr/>
          <a:lstStyle/>
          <a:p>
            <a:pPr lvl="0"/>
            <a:r>
              <a:rPr lang="zh-CN" altLang="en-US" sz="2400" dirty="0">
                <a:solidFill>
                  <a:prstClr val="black"/>
                </a:solidFill>
              </a:rPr>
              <a:t>短语搜索</a:t>
            </a:r>
          </a:p>
          <a:p>
            <a:pPr lvl="1">
              <a:buFont typeface="Wingdings" panose="05000000000000000000" pitchFamily="2" charset="2"/>
              <a:buChar char="Ø"/>
            </a:pPr>
            <a:r>
              <a:rPr lang="zh-CN" altLang="en-US" sz="2400" dirty="0">
                <a:solidFill>
                  <a:prstClr val="black"/>
                </a:solidFill>
              </a:rPr>
              <a:t>查找</a:t>
            </a:r>
            <a:r>
              <a:rPr lang="zh-CN" altLang="en-US" sz="2400" dirty="0">
                <a:solidFill>
                  <a:srgbClr val="FF0000"/>
                </a:solidFill>
              </a:rPr>
              <a:t>按给定顺序包含单词列表</a:t>
            </a:r>
            <a:r>
              <a:rPr lang="zh-CN" altLang="en-US" sz="2400" dirty="0">
                <a:solidFill>
                  <a:prstClr val="black"/>
                </a:solidFill>
              </a:rPr>
              <a:t>的记录</a:t>
            </a:r>
            <a:endParaRPr lang="en-US" altLang="zh-CN" sz="2400" dirty="0">
              <a:solidFill>
                <a:prstClr val="black"/>
              </a:solidFill>
            </a:endParaRPr>
          </a:p>
          <a:p>
            <a:pPr marL="257175" lvl="1" indent="0">
              <a:buNone/>
            </a:pPr>
            <a:endParaRPr lang="en-US" altLang="zh-CN" sz="2400" dirty="0"/>
          </a:p>
          <a:p>
            <a:pPr lvl="0"/>
            <a:r>
              <a:rPr lang="zh-CN" altLang="en-US" sz="2400" dirty="0">
                <a:solidFill>
                  <a:prstClr val="black"/>
                </a:solidFill>
              </a:rPr>
              <a:t>邻近搜索</a:t>
            </a:r>
          </a:p>
          <a:p>
            <a:pPr lvl="1">
              <a:buFont typeface="Wingdings" panose="05000000000000000000" pitchFamily="2" charset="2"/>
              <a:buChar char="Ø"/>
            </a:pPr>
            <a:r>
              <a:rPr lang="zh-CN" altLang="en-US" sz="2400" dirty="0">
                <a:solidFill>
                  <a:prstClr val="black"/>
                </a:solidFill>
              </a:rPr>
              <a:t>查找两个单词</a:t>
            </a:r>
            <a:r>
              <a:rPr lang="zh-CN" altLang="en-US" sz="2400" dirty="0">
                <a:solidFill>
                  <a:srgbClr val="FF0000"/>
                </a:solidFill>
              </a:rPr>
              <a:t>出现在 </a:t>
            </a:r>
            <a:r>
              <a:rPr lang="en-US" altLang="zh-CN" sz="2400" dirty="0">
                <a:solidFill>
                  <a:srgbClr val="FF0000"/>
                </a:solidFill>
              </a:rPr>
              <a:t>n </a:t>
            </a:r>
            <a:r>
              <a:rPr lang="zh-CN" altLang="en-US" sz="2400" dirty="0">
                <a:solidFill>
                  <a:srgbClr val="FF0000"/>
                </a:solidFill>
              </a:rPr>
              <a:t>个单词距离之间</a:t>
            </a:r>
            <a:r>
              <a:rPr lang="zh-CN" altLang="en-US" sz="2400" dirty="0">
                <a:solidFill>
                  <a:prstClr val="black"/>
                </a:solidFill>
              </a:rPr>
              <a:t>的记录</a:t>
            </a:r>
          </a:p>
          <a:p>
            <a:pPr marL="257175" lvl="1" indent="0">
              <a:buNone/>
            </a:pPr>
            <a:endParaRPr lang="en-US" altLang="zh-CN" sz="2400" dirty="0">
              <a:solidFill>
                <a:prstClr val="black"/>
              </a:solidFill>
            </a:endParaRPr>
          </a:p>
          <a:p>
            <a:pPr lvl="0"/>
            <a:r>
              <a:rPr lang="zh-CN" altLang="en-US" sz="2400" dirty="0">
                <a:solidFill>
                  <a:prstClr val="black"/>
                </a:solidFill>
              </a:rPr>
              <a:t>通配符搜索</a:t>
            </a:r>
          </a:p>
          <a:p>
            <a:pPr lvl="1">
              <a:buFont typeface="Wingdings" panose="05000000000000000000" pitchFamily="2" charset="2"/>
              <a:buChar char="Ø"/>
            </a:pPr>
            <a:r>
              <a:rPr lang="zh-CN" altLang="en-US" sz="2400" dirty="0">
                <a:solidFill>
                  <a:prstClr val="black"/>
                </a:solidFill>
              </a:rPr>
              <a:t>查找包含匹配某些模式（例如，正则表达式）的单词的记录。</a:t>
            </a:r>
          </a:p>
          <a:p>
            <a:pPr marL="257175" lvl="1" indent="0">
              <a:buNone/>
            </a:pPr>
            <a:endParaRPr lang="zh-CN" altLang="en-US" sz="2400" dirty="0">
              <a:solidFill>
                <a:prstClr val="black"/>
              </a:solidFill>
            </a:endParaRPr>
          </a:p>
        </p:txBody>
      </p:sp>
      <p:sp>
        <p:nvSpPr>
          <p:cNvPr id="5" name="灯片编号占位符 4">
            <a:extLst>
              <a:ext uri="{FF2B5EF4-FFF2-40B4-BE49-F238E27FC236}">
                <a16:creationId xmlns:a16="http://schemas.microsoft.com/office/drawing/2014/main" id="{848D4160-F19E-4441-9FFF-B8D94153FC59}"/>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86</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C8F4A942-7A3F-4B85-85A4-9A3D70D1AA1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4" name="对话气泡: 圆角矩形 3">
            <a:extLst>
              <a:ext uri="{FF2B5EF4-FFF2-40B4-BE49-F238E27FC236}">
                <a16:creationId xmlns:a16="http://schemas.microsoft.com/office/drawing/2014/main" id="{9A4333C0-0D48-480C-876F-F835800AD239}"/>
              </a:ext>
            </a:extLst>
          </p:cNvPr>
          <p:cNvSpPr/>
          <p:nvPr/>
        </p:nvSpPr>
        <p:spPr>
          <a:xfrm>
            <a:off x="6732240" y="2924944"/>
            <a:ext cx="1872208" cy="612648"/>
          </a:xfrm>
          <a:prstGeom prst="wedgeRoundRectCallout">
            <a:avLst>
              <a:gd name="adj1" fmla="val -76511"/>
              <a:gd name="adj2" fmla="val 6996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索引项属性</a:t>
            </a:r>
          </a:p>
        </p:txBody>
      </p:sp>
    </p:spTree>
    <p:extLst>
      <p:ext uri="{BB962C8B-B14F-4D97-AF65-F5344CB8AC3E}">
        <p14:creationId xmlns:p14="http://schemas.microsoft.com/office/powerpoint/2010/main" val="39972038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C7977E6-6852-47BE-8BB6-3F5F643C1CC3}"/>
              </a:ext>
            </a:extLst>
          </p:cNvPr>
          <p:cNvSpPr>
            <a:spLocks noGrp="1"/>
          </p:cNvSpPr>
          <p:nvPr>
            <p:ph type="title"/>
          </p:nvPr>
        </p:nvSpPr>
        <p:spPr/>
        <p:txBody>
          <a:bodyPr/>
          <a:lstStyle/>
          <a:p>
            <a:r>
              <a:rPr lang="zh-CN" altLang="en-US" b="1" dirty="0"/>
              <a:t>设计决策</a:t>
            </a:r>
            <a:endParaRPr lang="zh-CN" altLang="en-US" dirty="0"/>
          </a:p>
        </p:txBody>
      </p:sp>
      <p:sp>
        <p:nvSpPr>
          <p:cNvPr id="2" name="内容占位符 1">
            <a:extLst>
              <a:ext uri="{FF2B5EF4-FFF2-40B4-BE49-F238E27FC236}">
                <a16:creationId xmlns:a16="http://schemas.microsoft.com/office/drawing/2014/main" id="{9ECA1368-DE8A-4177-8334-11C1EB5604CF}"/>
              </a:ext>
            </a:extLst>
          </p:cNvPr>
          <p:cNvSpPr>
            <a:spLocks noGrp="1"/>
          </p:cNvSpPr>
          <p:nvPr>
            <p:ph idx="1"/>
          </p:nvPr>
        </p:nvSpPr>
        <p:spPr/>
        <p:txBody>
          <a:bodyPr/>
          <a:lstStyle/>
          <a:p>
            <a:pPr marL="0" indent="0">
              <a:buNone/>
            </a:pPr>
            <a:r>
              <a:rPr lang="zh-CN" altLang="en-US" sz="2400" dirty="0">
                <a:solidFill>
                  <a:prstClr val="black"/>
                </a:solidFill>
                <a:latin typeface="+mn-ea"/>
              </a:rPr>
              <a:t>决策</a:t>
            </a:r>
            <a:r>
              <a:rPr lang="en-US" altLang="zh-CN" sz="2400" dirty="0">
                <a:solidFill>
                  <a:prstClr val="black"/>
                </a:solidFill>
                <a:latin typeface="+mn-ea"/>
              </a:rPr>
              <a:t>1</a:t>
            </a:r>
            <a:r>
              <a:rPr lang="zh-CN" altLang="en-US" sz="2400" dirty="0">
                <a:solidFill>
                  <a:prstClr val="black"/>
                </a:solidFill>
                <a:latin typeface="+mn-ea"/>
              </a:rPr>
              <a:t>：存储什么</a:t>
            </a:r>
          </a:p>
          <a:p>
            <a:pPr lvl="1">
              <a:buFont typeface="Wingdings" panose="05000000000000000000" pitchFamily="2" charset="2"/>
              <a:buChar char="Ø"/>
            </a:pPr>
            <a:r>
              <a:rPr lang="zh-CN" altLang="en-US" sz="2400" dirty="0">
                <a:solidFill>
                  <a:prstClr val="black"/>
                </a:solidFill>
                <a:latin typeface="+mn-ea"/>
              </a:rPr>
              <a:t>索引至少需要存储每条记录中包含的单词（以标点符号分隔）</a:t>
            </a:r>
          </a:p>
          <a:p>
            <a:pPr lvl="1">
              <a:buFont typeface="Wingdings" panose="05000000000000000000" pitchFamily="2" charset="2"/>
              <a:buChar char="Ø"/>
            </a:pPr>
            <a:r>
              <a:rPr lang="zh-CN" altLang="en-US" sz="2400" dirty="0">
                <a:latin typeface="+mn-ea"/>
              </a:rPr>
              <a:t>还可以存储</a:t>
            </a:r>
            <a:r>
              <a:rPr lang="zh-CN" altLang="en-US" sz="2400" dirty="0">
                <a:solidFill>
                  <a:srgbClr val="FF0000"/>
                </a:solidFill>
                <a:latin typeface="+mn-ea"/>
              </a:rPr>
              <a:t>频率、位置和其他元数据</a:t>
            </a:r>
          </a:p>
          <a:p>
            <a:pPr lvl="1">
              <a:buFont typeface="Wingdings" panose="05000000000000000000" pitchFamily="2" charset="2"/>
              <a:buChar char="Ø"/>
            </a:pPr>
            <a:endParaRPr lang="en-US" altLang="zh-CN" sz="2400" dirty="0">
              <a:latin typeface="+mn-ea"/>
            </a:endParaRPr>
          </a:p>
          <a:p>
            <a:pPr marL="0" indent="0">
              <a:buNone/>
            </a:pPr>
            <a:r>
              <a:rPr lang="zh-CN" altLang="en-US" sz="2400" dirty="0">
                <a:solidFill>
                  <a:prstClr val="black"/>
                </a:solidFill>
                <a:latin typeface="+mn-ea"/>
              </a:rPr>
              <a:t>决策</a:t>
            </a:r>
            <a:r>
              <a:rPr lang="en-US" altLang="zh-CN" sz="2400" dirty="0">
                <a:solidFill>
                  <a:prstClr val="black"/>
                </a:solidFill>
                <a:latin typeface="+mn-ea"/>
              </a:rPr>
              <a:t>2</a:t>
            </a:r>
            <a:r>
              <a:rPr lang="zh-CN" altLang="en-US" sz="2400" dirty="0">
                <a:solidFill>
                  <a:prstClr val="black"/>
                </a:solidFill>
                <a:latin typeface="+mn-ea"/>
              </a:rPr>
              <a:t>：何时更新</a:t>
            </a:r>
          </a:p>
          <a:p>
            <a:pPr lvl="1">
              <a:buFont typeface="Wingdings" panose="05000000000000000000" pitchFamily="2" charset="2"/>
              <a:buChar char="Ø"/>
            </a:pPr>
            <a:r>
              <a:rPr lang="zh-CN" altLang="en-US" sz="2400" dirty="0">
                <a:solidFill>
                  <a:prstClr val="black"/>
                </a:solidFill>
                <a:latin typeface="+mn-ea"/>
              </a:rPr>
              <a:t>维护辅助数据结构以</a:t>
            </a:r>
            <a:r>
              <a:rPr lang="zh-CN" altLang="en-US" sz="2400" dirty="0">
                <a:solidFill>
                  <a:srgbClr val="FF0000"/>
                </a:solidFill>
                <a:latin typeface="+mn-ea"/>
              </a:rPr>
              <a:t>“暂存”</a:t>
            </a:r>
            <a:r>
              <a:rPr lang="zh-CN" altLang="en-US" sz="2400" dirty="0">
                <a:solidFill>
                  <a:prstClr val="black"/>
                </a:solidFill>
                <a:latin typeface="+mn-ea"/>
              </a:rPr>
              <a:t>更新，然后</a:t>
            </a:r>
            <a:r>
              <a:rPr lang="zh-CN" altLang="en-US" sz="2400" dirty="0">
                <a:solidFill>
                  <a:srgbClr val="FF0000"/>
                </a:solidFill>
                <a:latin typeface="+mn-ea"/>
              </a:rPr>
              <a:t>批量更新</a:t>
            </a:r>
            <a:r>
              <a:rPr lang="zh-CN" altLang="en-US" sz="2400" dirty="0">
                <a:solidFill>
                  <a:prstClr val="black"/>
                </a:solidFill>
                <a:latin typeface="+mn-ea"/>
              </a:rPr>
              <a:t>索引。</a:t>
            </a:r>
          </a:p>
        </p:txBody>
      </p:sp>
      <p:sp>
        <p:nvSpPr>
          <p:cNvPr id="5" name="灯片编号占位符 4">
            <a:extLst>
              <a:ext uri="{FF2B5EF4-FFF2-40B4-BE49-F238E27FC236}">
                <a16:creationId xmlns:a16="http://schemas.microsoft.com/office/drawing/2014/main" id="{848D4160-F19E-4441-9FFF-B8D94153FC59}"/>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87</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6D1D3BAE-689D-461A-B930-CF38B0C6CA82}"/>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35561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7"/>
          <p:cNvSpPr>
            <a:spLocks noGrp="1" noChangeArrowheads="1"/>
          </p:cNvSpPr>
          <p:nvPr>
            <p:ph idx="1"/>
          </p:nvPr>
        </p:nvSpPr>
        <p:spPr>
          <a:xfrm>
            <a:off x="250825" y="1196752"/>
            <a:ext cx="8713788" cy="5460433"/>
          </a:xfrm>
        </p:spPr>
        <p:txBody>
          <a:bodyPr/>
          <a:lstStyle/>
          <a:p>
            <a:pPr eaLnBrk="1" hangingPunct="1">
              <a:lnSpc>
                <a:spcPct val="80000"/>
              </a:lnSpc>
              <a:buFont typeface="Wingdings" pitchFamily="2" charset="2"/>
              <a:buNone/>
            </a:pPr>
            <a:r>
              <a:rPr lang="en-US" altLang="zh-CN" sz="2400" b="1" dirty="0"/>
              <a:t>3.3.3  </a:t>
            </a:r>
            <a:r>
              <a:rPr lang="zh-CN" altLang="en-US" sz="2400" b="1" dirty="0"/>
              <a:t>索引建立与删除</a:t>
            </a:r>
          </a:p>
          <a:p>
            <a:pPr eaLnBrk="1" hangingPunct="1">
              <a:lnSpc>
                <a:spcPct val="80000"/>
              </a:lnSpc>
              <a:buFont typeface="Wingdings" pitchFamily="2" charset="2"/>
              <a:buNone/>
            </a:pPr>
            <a:r>
              <a:rPr lang="en-US" altLang="zh-CN" sz="2400" dirty="0"/>
              <a:t>1</a:t>
            </a:r>
            <a:r>
              <a:rPr lang="zh-CN" altLang="en-US" sz="2400" dirty="0"/>
              <a:t>、建立</a:t>
            </a:r>
          </a:p>
          <a:p>
            <a:pPr eaLnBrk="1" hangingPunct="1">
              <a:lnSpc>
                <a:spcPct val="80000"/>
              </a:lnSpc>
              <a:buFont typeface="Wingdings" pitchFamily="2" charset="2"/>
              <a:buNone/>
            </a:pPr>
            <a:r>
              <a:rPr lang="en-US" altLang="zh-CN" sz="2400" dirty="0"/>
              <a:t>1</a:t>
            </a:r>
            <a:r>
              <a:rPr lang="zh-CN" altLang="en-US" sz="2400" dirty="0"/>
              <a:t>）格式：</a:t>
            </a:r>
            <a:r>
              <a:rPr lang="en-US" altLang="zh-CN" sz="2400" dirty="0"/>
              <a:t>create [unique][cluster] INDEX </a:t>
            </a:r>
            <a:r>
              <a:rPr lang="zh-CN" altLang="en-US" sz="2400" dirty="0"/>
              <a:t>索引名</a:t>
            </a:r>
          </a:p>
          <a:p>
            <a:pPr eaLnBrk="1" hangingPunct="1">
              <a:lnSpc>
                <a:spcPct val="80000"/>
              </a:lnSpc>
              <a:buFont typeface="Wingdings" pitchFamily="2" charset="2"/>
              <a:buNone/>
            </a:pPr>
            <a:r>
              <a:rPr lang="en-US" altLang="zh-CN" sz="2400" dirty="0"/>
              <a:t>ON </a:t>
            </a:r>
            <a:r>
              <a:rPr lang="zh-CN" altLang="en-US" sz="2400" dirty="0"/>
              <a:t>基本表名（列名</a:t>
            </a:r>
            <a:r>
              <a:rPr lang="en-US" altLang="zh-CN" sz="2400" dirty="0"/>
              <a:t>[</a:t>
            </a:r>
            <a:r>
              <a:rPr lang="zh-CN" altLang="en-US" sz="2400" dirty="0"/>
              <a:t>次序</a:t>
            </a:r>
            <a:r>
              <a:rPr lang="en-US" altLang="zh-CN" sz="2400" dirty="0"/>
              <a:t>] [</a:t>
            </a:r>
            <a:r>
              <a:rPr lang="zh-CN" altLang="en-US" sz="2400" dirty="0"/>
              <a:t>，列名</a:t>
            </a:r>
            <a:r>
              <a:rPr lang="en-US" altLang="zh-CN" sz="2400" dirty="0"/>
              <a:t>[</a:t>
            </a:r>
            <a:r>
              <a:rPr lang="zh-CN" altLang="en-US" sz="2400" dirty="0"/>
              <a:t>次序</a:t>
            </a:r>
            <a:r>
              <a:rPr lang="en-US" altLang="zh-CN" sz="2400" dirty="0"/>
              <a:t>]]</a:t>
            </a:r>
            <a:r>
              <a:rPr lang="en-US" altLang="zh-CN" sz="2400" dirty="0">
                <a:latin typeface="Times New Roman" pitchFamily="18" charset="0"/>
              </a:rPr>
              <a:t>……</a:t>
            </a:r>
            <a:r>
              <a:rPr lang="zh-CN" altLang="en-US" sz="2400" dirty="0"/>
              <a:t>）</a:t>
            </a:r>
            <a:r>
              <a:rPr lang="en-US" altLang="zh-CN" sz="2400" dirty="0"/>
              <a:t>[</a:t>
            </a:r>
            <a:r>
              <a:rPr lang="zh-CN" altLang="en-US" sz="2400" dirty="0"/>
              <a:t>其它参数</a:t>
            </a:r>
            <a:r>
              <a:rPr lang="en-US" altLang="zh-CN" sz="2400" dirty="0"/>
              <a:t>]</a:t>
            </a:r>
          </a:p>
          <a:p>
            <a:pPr eaLnBrk="1" hangingPunct="1">
              <a:lnSpc>
                <a:spcPct val="80000"/>
              </a:lnSpc>
              <a:buFont typeface="Wingdings" pitchFamily="2" charset="2"/>
              <a:buNone/>
            </a:pPr>
            <a:r>
              <a:rPr lang="en-US" altLang="zh-CN" sz="2400" dirty="0"/>
              <a:t>2</a:t>
            </a:r>
            <a:r>
              <a:rPr lang="zh-CN" altLang="en-US" sz="2400" dirty="0"/>
              <a:t>）功能：在一个基本表上建立一个索引</a:t>
            </a:r>
          </a:p>
          <a:p>
            <a:pPr eaLnBrk="1" hangingPunct="1">
              <a:lnSpc>
                <a:spcPct val="80000"/>
              </a:lnSpc>
              <a:buFont typeface="Wingdings" pitchFamily="2" charset="2"/>
              <a:buNone/>
            </a:pPr>
            <a:r>
              <a:rPr lang="en-US" altLang="zh-CN" sz="2400" dirty="0"/>
              <a:t>3</a:t>
            </a:r>
            <a:r>
              <a:rPr lang="zh-CN" altLang="en-US" sz="2400" dirty="0"/>
              <a:t>）说明</a:t>
            </a:r>
          </a:p>
          <a:p>
            <a:pPr eaLnBrk="1" hangingPunct="1">
              <a:lnSpc>
                <a:spcPct val="80000"/>
              </a:lnSpc>
              <a:buFont typeface="Wingdings" pitchFamily="2" charset="2"/>
              <a:buNone/>
            </a:pPr>
            <a:r>
              <a:rPr lang="en-US" altLang="zh-CN" sz="2400" dirty="0">
                <a:latin typeface="Times New Roman" pitchFamily="18" charset="0"/>
              </a:rPr>
              <a:t>·</a:t>
            </a:r>
            <a:r>
              <a:rPr lang="en-US" altLang="zh-CN" sz="2400" dirty="0"/>
              <a:t>unique  </a:t>
            </a:r>
            <a:r>
              <a:rPr lang="zh-CN" altLang="en-US" sz="2400" dirty="0"/>
              <a:t>表示索引项值对应元组唯一，</a:t>
            </a:r>
            <a:r>
              <a:rPr lang="en-US" altLang="zh-CN" sz="2400" dirty="0"/>
              <a:t>cluster</a:t>
            </a:r>
            <a:r>
              <a:rPr lang="zh-CN" altLang="en-US" sz="2400" dirty="0"/>
              <a:t>表示聚簇</a:t>
            </a:r>
          </a:p>
          <a:p>
            <a:pPr eaLnBrk="1" hangingPunct="1">
              <a:lnSpc>
                <a:spcPct val="80000"/>
              </a:lnSpc>
              <a:buFont typeface="Wingdings" pitchFamily="2" charset="2"/>
              <a:buNone/>
            </a:pPr>
            <a:r>
              <a:rPr lang="en-US" altLang="zh-CN" sz="2400" dirty="0">
                <a:latin typeface="Times New Roman" pitchFamily="18" charset="0"/>
              </a:rPr>
              <a:t>·</a:t>
            </a:r>
            <a:r>
              <a:rPr lang="zh-CN" altLang="en-US" sz="2400" dirty="0"/>
              <a:t>次序指升</a:t>
            </a:r>
            <a:r>
              <a:rPr lang="en-US" altLang="zh-CN" sz="2400" dirty="0"/>
              <a:t>/</a:t>
            </a:r>
            <a:r>
              <a:rPr lang="zh-CN" altLang="en-US" sz="2400" dirty="0"/>
              <a:t>降序，缺省为升序</a:t>
            </a:r>
          </a:p>
          <a:p>
            <a:pPr eaLnBrk="1" hangingPunct="1">
              <a:lnSpc>
                <a:spcPct val="80000"/>
              </a:lnSpc>
              <a:buFont typeface="Wingdings" pitchFamily="2" charset="2"/>
              <a:buNone/>
            </a:pPr>
            <a:r>
              <a:rPr lang="en-US" altLang="zh-CN" sz="2400" dirty="0">
                <a:latin typeface="Times New Roman" pitchFamily="18" charset="0"/>
              </a:rPr>
              <a:t>·</a:t>
            </a:r>
            <a:r>
              <a:rPr lang="en-US" altLang="zh-CN" sz="2400" dirty="0"/>
              <a:t>DBA</a:t>
            </a:r>
            <a:r>
              <a:rPr lang="zh-CN" altLang="en-US" sz="2400" dirty="0"/>
              <a:t>建立、系统自动实现，与应用编程无关</a:t>
            </a:r>
          </a:p>
          <a:p>
            <a:pPr eaLnBrk="1" hangingPunct="1">
              <a:lnSpc>
                <a:spcPct val="80000"/>
              </a:lnSpc>
              <a:buFont typeface="Wingdings" pitchFamily="2" charset="2"/>
              <a:buNone/>
            </a:pPr>
            <a:r>
              <a:rPr lang="en-US" altLang="zh-CN" sz="2400" dirty="0">
                <a:latin typeface="Times New Roman" pitchFamily="18" charset="0"/>
              </a:rPr>
              <a:t>·</a:t>
            </a:r>
            <a:r>
              <a:rPr lang="zh-CN" altLang="en-US" sz="2400" dirty="0"/>
              <a:t>好处：提高速度</a:t>
            </a:r>
          </a:p>
          <a:p>
            <a:pPr eaLnBrk="1" hangingPunct="1">
              <a:lnSpc>
                <a:spcPct val="80000"/>
              </a:lnSpc>
              <a:buFont typeface="Wingdings" pitchFamily="2" charset="2"/>
              <a:buNone/>
            </a:pPr>
            <a:r>
              <a:rPr lang="en-US" altLang="zh-CN" sz="2400" dirty="0">
                <a:latin typeface="Times New Roman" pitchFamily="18" charset="0"/>
              </a:rPr>
              <a:t>·</a:t>
            </a:r>
            <a:r>
              <a:rPr lang="zh-CN" altLang="en-US" sz="2400" dirty="0"/>
              <a:t>坏处：占内存、插入删除的移动（插入删除少）</a:t>
            </a:r>
          </a:p>
        </p:txBody>
      </p:sp>
      <p:sp>
        <p:nvSpPr>
          <p:cNvPr id="40963" name="AutoShape 1028"/>
          <p:cNvSpPr>
            <a:spLocks noChangeArrowheads="1"/>
          </p:cNvSpPr>
          <p:nvPr/>
        </p:nvSpPr>
        <p:spPr bwMode="auto">
          <a:xfrm>
            <a:off x="8559079" y="180817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0964" name="AutoShape 1029"/>
          <p:cNvSpPr>
            <a:spLocks noChangeArrowheads="1"/>
          </p:cNvSpPr>
          <p:nvPr/>
        </p:nvSpPr>
        <p:spPr bwMode="auto">
          <a:xfrm>
            <a:off x="8540202" y="2924944"/>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BFBF3A7A-2FF9-4B78-942B-E6F7EE3C7839}" type="slidenum">
              <a:rPr lang="en-US" altLang="zh-CN" smtClean="0"/>
              <a:pPr>
                <a:defRPr/>
              </a:pPr>
              <a:t>88</a:t>
            </a:fld>
            <a:endParaRPr lang="en-US" altLang="zh-CN"/>
          </a:p>
        </p:txBody>
      </p:sp>
      <p:sp>
        <p:nvSpPr>
          <p:cNvPr id="6" name="圆角矩形标注 5"/>
          <p:cNvSpPr/>
          <p:nvPr/>
        </p:nvSpPr>
        <p:spPr>
          <a:xfrm>
            <a:off x="3692978" y="200815"/>
            <a:ext cx="5286412" cy="1071570"/>
          </a:xfrm>
          <a:prstGeom prst="wedgeRoundRectCallout">
            <a:avLst>
              <a:gd name="adj1" fmla="val -52869"/>
              <a:gd name="adj2" fmla="val 2950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针对某一个关系的某个或者些属性上的条件查询（选择运算、连接运算），建立辅助数据结构，以加快查询</a:t>
            </a:r>
          </a:p>
        </p:txBody>
      </p:sp>
    </p:spTree>
    <p:extLst>
      <p:ext uri="{BB962C8B-B14F-4D97-AF65-F5344CB8AC3E}">
        <p14:creationId xmlns:p14="http://schemas.microsoft.com/office/powerpoint/2010/main" val="15680189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5"/>
            <a:ext cx="8229600" cy="5538806"/>
          </a:xfrm>
        </p:spPr>
        <p:txBody>
          <a:bodyPr/>
          <a:lstStyle/>
          <a:p>
            <a:pPr marL="0" indent="0">
              <a:buNone/>
            </a:pPr>
            <a:r>
              <a:rPr lang="zh-CN" altLang="en-US" sz="2400" dirty="0"/>
              <a:t>例：针对学生关系</a:t>
            </a:r>
            <a:r>
              <a:rPr lang="en-US" altLang="zh-CN" sz="2400" dirty="0"/>
              <a:t>STU</a:t>
            </a:r>
            <a:r>
              <a:rPr lang="zh-CN" altLang="en-US" sz="2400" dirty="0"/>
              <a:t>的学号属性</a:t>
            </a:r>
            <a:r>
              <a:rPr lang="en-US" altLang="zh-CN" sz="2400" dirty="0"/>
              <a:t>SNO</a:t>
            </a:r>
            <a:r>
              <a:rPr lang="zh-CN" altLang="en-US" sz="2400" dirty="0"/>
              <a:t>建立索引</a:t>
            </a:r>
            <a:endParaRPr lang="en-US" altLang="zh-CN" sz="2400" dirty="0"/>
          </a:p>
          <a:p>
            <a:pPr marL="0" indent="0">
              <a:buNone/>
            </a:pPr>
            <a:r>
              <a:rPr lang="en-US" altLang="zh-CN" sz="2400" dirty="0"/>
              <a:t>     </a:t>
            </a:r>
            <a:r>
              <a:rPr lang="en-US" altLang="zh-CN" sz="2400" dirty="0">
                <a:solidFill>
                  <a:srgbClr val="0000FF"/>
                </a:solidFill>
              </a:rPr>
              <a:t>CREATE</a:t>
            </a:r>
            <a:r>
              <a:rPr lang="en-US" altLang="zh-CN" sz="2400" dirty="0"/>
              <a:t> </a:t>
            </a:r>
            <a:r>
              <a:rPr lang="en-US" altLang="zh-CN" sz="2400" dirty="0">
                <a:solidFill>
                  <a:srgbClr val="0000FF"/>
                </a:solidFill>
              </a:rPr>
              <a:t>INDEX</a:t>
            </a:r>
            <a:r>
              <a:rPr lang="en-US" altLang="zh-CN" sz="2400" dirty="0"/>
              <a:t> IND_STU </a:t>
            </a:r>
            <a:r>
              <a:rPr lang="en-US" altLang="zh-CN" sz="2400" dirty="0">
                <a:solidFill>
                  <a:srgbClr val="0000FF"/>
                </a:solidFill>
              </a:rPr>
              <a:t>ON</a:t>
            </a:r>
            <a:r>
              <a:rPr lang="en-US" altLang="zh-CN" sz="2400" dirty="0"/>
              <a:t> STU(SNO);</a:t>
            </a:r>
          </a:p>
          <a:p>
            <a:pPr marL="0" indent="0">
              <a:buNone/>
            </a:pPr>
            <a:endParaRPr lang="en-US" altLang="zh-CN" sz="2400" dirty="0"/>
          </a:p>
          <a:p>
            <a:pPr marL="0" indent="0">
              <a:buNone/>
            </a:pPr>
            <a:r>
              <a:rPr lang="zh-CN" altLang="en-US" sz="2400" dirty="0"/>
              <a:t>例：针对学生关系</a:t>
            </a:r>
            <a:r>
              <a:rPr lang="en-US" altLang="zh-CN" sz="2400" dirty="0"/>
              <a:t>STU</a:t>
            </a:r>
            <a:r>
              <a:rPr lang="zh-CN" altLang="en-US" sz="2400" dirty="0"/>
              <a:t>的学号属性</a:t>
            </a:r>
            <a:r>
              <a:rPr lang="en-US" altLang="zh-CN" sz="2400" dirty="0"/>
              <a:t>SNO</a:t>
            </a:r>
            <a:r>
              <a:rPr lang="zh-CN" altLang="en-US" sz="2400" dirty="0"/>
              <a:t>建立</a:t>
            </a:r>
            <a:r>
              <a:rPr lang="zh-CN" altLang="en-US" sz="2400" dirty="0">
                <a:solidFill>
                  <a:srgbClr val="FF0000"/>
                </a:solidFill>
              </a:rPr>
              <a:t>唯一性</a:t>
            </a:r>
            <a:r>
              <a:rPr lang="zh-CN" altLang="en-US" sz="2400" dirty="0"/>
              <a:t>索引</a:t>
            </a:r>
            <a:endParaRPr lang="en-US" altLang="zh-CN" sz="2400" dirty="0"/>
          </a:p>
          <a:p>
            <a:pPr marL="0" indent="0">
              <a:buNone/>
            </a:pPr>
            <a:r>
              <a:rPr lang="en-US" altLang="zh-CN" sz="2400" dirty="0"/>
              <a:t>     </a:t>
            </a:r>
            <a:r>
              <a:rPr lang="en-US" altLang="zh-CN" sz="2400" dirty="0">
                <a:solidFill>
                  <a:srgbClr val="0000FF"/>
                </a:solidFill>
              </a:rPr>
              <a:t>CREATE UNIQUE INDEX </a:t>
            </a:r>
            <a:r>
              <a:rPr lang="en-US" altLang="zh-CN" sz="2400" dirty="0"/>
              <a:t>IND_STU_UNI </a:t>
            </a:r>
          </a:p>
          <a:p>
            <a:pPr marL="0" indent="0">
              <a:buNone/>
            </a:pPr>
            <a:r>
              <a:rPr lang="en-US" altLang="zh-CN" sz="2400" dirty="0"/>
              <a:t>     </a:t>
            </a:r>
            <a:r>
              <a:rPr lang="en-US" altLang="zh-CN" sz="2400" dirty="0">
                <a:solidFill>
                  <a:srgbClr val="0000FF"/>
                </a:solidFill>
              </a:rPr>
              <a:t>ON</a:t>
            </a:r>
            <a:r>
              <a:rPr lang="en-US" altLang="zh-CN" sz="2400" dirty="0"/>
              <a:t> STU(SNO);</a:t>
            </a:r>
          </a:p>
          <a:p>
            <a:pPr marL="0" indent="0">
              <a:buNone/>
            </a:pPr>
            <a:endParaRPr lang="en-US" altLang="zh-CN" sz="2400" dirty="0"/>
          </a:p>
          <a:p>
            <a:pPr marL="0" indent="0">
              <a:buNone/>
            </a:pPr>
            <a:r>
              <a:rPr lang="zh-CN" altLang="en-US" sz="2400" dirty="0"/>
              <a:t>例：针对学生选课关系</a:t>
            </a:r>
            <a:r>
              <a:rPr lang="en-US" altLang="zh-CN" sz="2400" dirty="0"/>
              <a:t>SC</a:t>
            </a:r>
            <a:r>
              <a:rPr lang="zh-CN" altLang="en-US" sz="2400" dirty="0"/>
              <a:t>的学号</a:t>
            </a:r>
            <a:r>
              <a:rPr lang="en-US" altLang="zh-CN" sz="2400" dirty="0"/>
              <a:t>+</a:t>
            </a:r>
            <a:r>
              <a:rPr lang="zh-CN" altLang="en-US" sz="2400" dirty="0"/>
              <a:t>课号属性组合</a:t>
            </a:r>
            <a:r>
              <a:rPr lang="en-US" altLang="zh-CN" sz="2400" dirty="0"/>
              <a:t>(SNO,CNO)</a:t>
            </a:r>
            <a:r>
              <a:rPr lang="zh-CN" altLang="en-US" sz="2400" dirty="0"/>
              <a:t>建立索引</a:t>
            </a:r>
            <a:endParaRPr lang="en-US" altLang="zh-CN" sz="2400" dirty="0"/>
          </a:p>
          <a:p>
            <a:pPr marL="0" indent="0">
              <a:buNone/>
            </a:pPr>
            <a:r>
              <a:rPr lang="en-US" altLang="zh-CN" sz="2400" dirty="0"/>
              <a:t>     </a:t>
            </a:r>
            <a:r>
              <a:rPr lang="en-US" altLang="zh-CN" sz="2400" dirty="0">
                <a:solidFill>
                  <a:srgbClr val="0000FF"/>
                </a:solidFill>
              </a:rPr>
              <a:t>CREATE INDEX </a:t>
            </a:r>
            <a:r>
              <a:rPr lang="en-US" altLang="zh-CN" sz="2400" dirty="0"/>
              <a:t>IND_SC </a:t>
            </a:r>
            <a:r>
              <a:rPr lang="en-US" altLang="zh-CN" sz="2400" dirty="0">
                <a:solidFill>
                  <a:srgbClr val="0000FF"/>
                </a:solidFill>
              </a:rPr>
              <a:t>ON</a:t>
            </a:r>
            <a:r>
              <a:rPr lang="en-US" altLang="zh-CN" sz="2400" dirty="0"/>
              <a:t> SC(SNO,CNO);</a:t>
            </a:r>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89</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375"/>
            <a:ext cx="8229600" cy="704850"/>
          </a:xfrm>
        </p:spPr>
        <p:txBody>
          <a:bodyPr>
            <a:normAutofit fontScale="90000"/>
          </a:bodyPr>
          <a:lstStyle/>
          <a:p>
            <a:pPr eaLnBrk="1" fontAlgn="auto" hangingPunct="1">
              <a:spcAft>
                <a:spcPts val="0"/>
              </a:spcAft>
              <a:defRPr/>
            </a:pPr>
            <a:r>
              <a:rPr lang="en-US" altLang="zh-CN" dirty="0"/>
              <a:t>SQL92</a:t>
            </a:r>
            <a:endParaRPr lang="zh-CN" altLang="en-US" dirty="0"/>
          </a:p>
        </p:txBody>
      </p:sp>
      <p:sp>
        <p:nvSpPr>
          <p:cNvPr id="23555" name="内容占位符 2"/>
          <p:cNvSpPr>
            <a:spLocks noGrp="1"/>
          </p:cNvSpPr>
          <p:nvPr>
            <p:ph idx="1"/>
          </p:nvPr>
        </p:nvSpPr>
        <p:spPr>
          <a:xfrm>
            <a:off x="457200" y="1500188"/>
            <a:ext cx="8229600" cy="4389437"/>
          </a:xfrm>
        </p:spPr>
        <p:txBody>
          <a:bodyPr/>
          <a:lstStyle/>
          <a:p>
            <a:pPr eaLnBrk="1" hangingPunct="1">
              <a:lnSpc>
                <a:spcPct val="120000"/>
              </a:lnSpc>
            </a:pPr>
            <a:r>
              <a:rPr lang="en-US" altLang="zh-CN" sz="2800" dirty="0"/>
              <a:t>ANSIX3135-1992[ANSI92]</a:t>
            </a:r>
            <a:r>
              <a:rPr lang="zh-CN" altLang="en-US" sz="2800" dirty="0"/>
              <a:t>描述了一种增强功能的</a:t>
            </a:r>
            <a:r>
              <a:rPr lang="en-US" altLang="zh-CN" sz="2800" dirty="0"/>
              <a:t>SQL</a:t>
            </a:r>
            <a:r>
              <a:rPr lang="zh-CN" altLang="en-US" sz="2800" dirty="0"/>
              <a:t>，现在叫做</a:t>
            </a:r>
            <a:r>
              <a:rPr lang="en-US" altLang="zh-CN" sz="2800" dirty="0"/>
              <a:t>SQL-92</a:t>
            </a:r>
            <a:r>
              <a:rPr lang="zh-CN" altLang="en-US" sz="2800" dirty="0"/>
              <a:t>标准。</a:t>
            </a:r>
            <a:endParaRPr lang="en-US" altLang="zh-CN" sz="2800" dirty="0"/>
          </a:p>
          <a:p>
            <a:pPr eaLnBrk="1" hangingPunct="1">
              <a:lnSpc>
                <a:spcPct val="120000"/>
              </a:lnSpc>
            </a:pPr>
            <a:r>
              <a:rPr lang="en-US" altLang="zh-CN" sz="2800" dirty="0"/>
              <a:t>SQL-92</a:t>
            </a:r>
            <a:r>
              <a:rPr lang="zh-CN" altLang="en-US" sz="2800" dirty="0"/>
              <a:t>包括</a:t>
            </a:r>
            <a:r>
              <a:rPr lang="zh-CN" altLang="en-US" sz="2800" dirty="0">
                <a:solidFill>
                  <a:srgbClr val="FF0000"/>
                </a:solidFill>
              </a:rPr>
              <a:t>模式操作，动态创建和</a:t>
            </a:r>
            <a:r>
              <a:rPr lang="en-US" altLang="zh-CN" sz="2800" dirty="0">
                <a:solidFill>
                  <a:srgbClr val="FF0000"/>
                </a:solidFill>
              </a:rPr>
              <a:t>SQL</a:t>
            </a:r>
            <a:r>
              <a:rPr lang="zh-CN" altLang="en-US" sz="2800" dirty="0">
                <a:solidFill>
                  <a:srgbClr val="FF0000"/>
                </a:solidFill>
              </a:rPr>
              <a:t>语句动态执行、网络环境支持</a:t>
            </a:r>
            <a:r>
              <a:rPr lang="zh-CN" altLang="en-US" sz="2800" dirty="0"/>
              <a:t>等增强特性。</a:t>
            </a:r>
          </a:p>
        </p:txBody>
      </p:sp>
      <p:sp>
        <p:nvSpPr>
          <p:cNvPr id="4" name="灯片编号占位符 3"/>
          <p:cNvSpPr>
            <a:spLocks noGrp="1"/>
          </p:cNvSpPr>
          <p:nvPr>
            <p:ph type="sldNum" sz="quarter" idx="12"/>
          </p:nvPr>
        </p:nvSpPr>
        <p:spPr/>
        <p:txBody>
          <a:bodyPr/>
          <a:lstStyle/>
          <a:p>
            <a:pPr>
              <a:defRPr/>
            </a:pPr>
            <a:fld id="{D64A9832-C1FA-4BCA-A6D3-8B8AA5136122}" type="slidenum">
              <a:rPr lang="en-US" altLang="zh-CN" smtClean="0"/>
              <a:pPr>
                <a:defRPr/>
              </a:pPr>
              <a:t>9</a:t>
            </a:fld>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250825" y="592138"/>
            <a:ext cx="8642350" cy="6408737"/>
          </a:xfrm>
        </p:spPr>
        <p:txBody>
          <a:bodyPr/>
          <a:lstStyle/>
          <a:p>
            <a:pPr marL="0" indent="0">
              <a:buNone/>
            </a:pPr>
            <a:r>
              <a:rPr lang="zh-CN" altLang="en-US" sz="2400" dirty="0"/>
              <a:t>例：针对学生选课关系</a:t>
            </a:r>
            <a:r>
              <a:rPr lang="en-US" altLang="zh-CN" sz="2400" dirty="0"/>
              <a:t>SC</a:t>
            </a:r>
            <a:r>
              <a:rPr lang="zh-CN" altLang="en-US" sz="2400" dirty="0"/>
              <a:t>的学号属性</a:t>
            </a:r>
            <a:r>
              <a:rPr lang="en-US" altLang="zh-CN" sz="2400" dirty="0"/>
              <a:t>SNO</a:t>
            </a:r>
            <a:r>
              <a:rPr lang="zh-CN" altLang="en-US" sz="2400" dirty="0"/>
              <a:t>建立</a:t>
            </a:r>
            <a:r>
              <a:rPr lang="zh-CN" altLang="en-US" sz="2400" dirty="0">
                <a:solidFill>
                  <a:srgbClr val="FF0000"/>
                </a:solidFill>
              </a:rPr>
              <a:t>聚簇</a:t>
            </a:r>
            <a:r>
              <a:rPr lang="zh-CN" altLang="en-US" sz="2400" dirty="0"/>
              <a:t>索引</a:t>
            </a:r>
            <a:endParaRPr lang="en-US" altLang="zh-CN" sz="2400" dirty="0"/>
          </a:p>
          <a:p>
            <a:pPr marL="0" indent="0">
              <a:buNone/>
            </a:pPr>
            <a:r>
              <a:rPr lang="en-US" altLang="zh-CN" sz="2400" dirty="0"/>
              <a:t>     </a:t>
            </a:r>
            <a:r>
              <a:rPr lang="en-US" altLang="zh-CN" sz="2400" dirty="0">
                <a:solidFill>
                  <a:srgbClr val="0000FF"/>
                </a:solidFill>
              </a:rPr>
              <a:t>CREATE CLUSTER INDEX </a:t>
            </a:r>
            <a:r>
              <a:rPr lang="en-US" altLang="zh-CN" sz="2400" dirty="0"/>
              <a:t>IND_SC_CLU</a:t>
            </a:r>
          </a:p>
          <a:p>
            <a:pPr marL="0" indent="0">
              <a:buNone/>
            </a:pPr>
            <a:r>
              <a:rPr lang="en-US" altLang="zh-CN" sz="2400" dirty="0"/>
              <a:t>     </a:t>
            </a:r>
            <a:r>
              <a:rPr lang="en-US" altLang="zh-CN" sz="2400" dirty="0">
                <a:solidFill>
                  <a:srgbClr val="0000FF"/>
                </a:solidFill>
              </a:rPr>
              <a:t>ON</a:t>
            </a:r>
            <a:r>
              <a:rPr lang="en-US" altLang="zh-CN" sz="2400" dirty="0"/>
              <a:t> SC(SNO);</a:t>
            </a:r>
            <a:endParaRPr lang="zh-CN" altLang="en-US" sz="2400" dirty="0"/>
          </a:p>
          <a:p>
            <a:pPr eaLnBrk="1" hangingPunct="1">
              <a:lnSpc>
                <a:spcPct val="120000"/>
              </a:lnSpc>
              <a:buFont typeface="Wingdings" pitchFamily="2" charset="2"/>
              <a:buNone/>
            </a:pPr>
            <a:endParaRPr lang="en-US" altLang="zh-CN" sz="2400" dirty="0"/>
          </a:p>
          <a:p>
            <a:pPr eaLnBrk="1" hangingPunct="1">
              <a:lnSpc>
                <a:spcPct val="120000"/>
              </a:lnSpc>
              <a:buFont typeface="Wingdings" pitchFamily="2" charset="2"/>
              <a:buNone/>
            </a:pPr>
            <a:r>
              <a:rPr lang="en-US" altLang="zh-CN" sz="2400" dirty="0"/>
              <a:t>2</a:t>
            </a:r>
            <a:r>
              <a:rPr lang="zh-CN" altLang="en-US" sz="2400" dirty="0"/>
              <a:t>、删除</a:t>
            </a:r>
          </a:p>
          <a:p>
            <a:pPr eaLnBrk="1" hangingPunct="1">
              <a:lnSpc>
                <a:spcPct val="120000"/>
              </a:lnSpc>
              <a:buFont typeface="Wingdings" pitchFamily="2" charset="2"/>
              <a:buNone/>
            </a:pPr>
            <a:r>
              <a:rPr lang="en-US" altLang="zh-CN" sz="2400" dirty="0"/>
              <a:t>DROP INDEX  </a:t>
            </a:r>
            <a:r>
              <a:rPr lang="zh-CN" altLang="en-US" sz="2400" dirty="0"/>
              <a:t>索引名</a:t>
            </a:r>
          </a:p>
          <a:p>
            <a:pPr eaLnBrk="1" hangingPunct="1">
              <a:lnSpc>
                <a:spcPct val="120000"/>
              </a:lnSpc>
              <a:buFont typeface="Wingdings" pitchFamily="2" charset="2"/>
              <a:buNone/>
            </a:pPr>
            <a:r>
              <a:rPr lang="zh-CN" altLang="en-US" sz="2400" dirty="0"/>
              <a:t>删去一个索引。</a:t>
            </a:r>
          </a:p>
        </p:txBody>
      </p:sp>
      <p:sp>
        <p:nvSpPr>
          <p:cNvPr id="3" name="灯片编号占位符 2"/>
          <p:cNvSpPr>
            <a:spLocks noGrp="1"/>
          </p:cNvSpPr>
          <p:nvPr>
            <p:ph type="sldNum" sz="quarter" idx="12"/>
          </p:nvPr>
        </p:nvSpPr>
        <p:spPr/>
        <p:txBody>
          <a:bodyPr/>
          <a:lstStyle/>
          <a:p>
            <a:pPr>
              <a:defRPr/>
            </a:pPr>
            <a:fld id="{D8AC7E34-5366-4FF0-9458-321B2365A8C1}" type="slidenum">
              <a:rPr lang="en-US" altLang="zh-CN" smtClean="0"/>
              <a:pPr>
                <a:defRPr/>
              </a:pPr>
              <a:t>90</a:t>
            </a:fld>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nvPr>
        </p:nvSpPr>
        <p:spPr>
          <a:xfrm>
            <a:off x="395288" y="666750"/>
            <a:ext cx="8569325" cy="4191000"/>
          </a:xfrm>
        </p:spPr>
        <p:txBody>
          <a:bodyPr/>
          <a:lstStyle/>
          <a:p>
            <a:pPr eaLnBrk="1" hangingPunct="1">
              <a:buFont typeface="Wingdings" pitchFamily="2" charset="2"/>
              <a:buNone/>
            </a:pPr>
            <a:r>
              <a:rPr lang="en-US" altLang="zh-CN" sz="2800" b="1" dirty="0">
                <a:latin typeface="宋体" pitchFamily="2" charset="-122"/>
              </a:rPr>
              <a:t>3.4  </a:t>
            </a:r>
            <a:r>
              <a:rPr lang="zh-CN" altLang="en-US" sz="2800" b="1" dirty="0">
                <a:latin typeface="宋体" pitchFamily="2" charset="-122"/>
              </a:rPr>
              <a:t>数据查询</a:t>
            </a:r>
          </a:p>
          <a:p>
            <a:pPr eaLnBrk="1" hangingPunct="1">
              <a:buFont typeface="Wingdings" pitchFamily="2" charset="2"/>
              <a:buNone/>
            </a:pPr>
            <a:r>
              <a:rPr lang="zh-CN" altLang="en-US" sz="2400" b="1" dirty="0">
                <a:latin typeface="宋体" pitchFamily="2" charset="-122"/>
              </a:rPr>
              <a:t>一般格式</a:t>
            </a:r>
          </a:p>
          <a:p>
            <a:pPr eaLnBrk="1" hangingPunct="1">
              <a:buFont typeface="Wingdings" pitchFamily="2" charset="2"/>
              <a:buNone/>
            </a:pPr>
            <a:r>
              <a:rPr lang="en-US" altLang="zh-CN" sz="2400" dirty="0">
                <a:latin typeface="Verdana" panose="020B0604030504040204" pitchFamily="34" charset="0"/>
              </a:rPr>
              <a:t>SELECT  [ALL|DISTINCT]	</a:t>
            </a:r>
            <a:r>
              <a:rPr lang="zh-CN" altLang="en-US" sz="2400" dirty="0">
                <a:latin typeface="Verdana" panose="020B0604030504040204" pitchFamily="34" charset="0"/>
              </a:rPr>
              <a:t>目标属性名或表达式列表</a:t>
            </a:r>
          </a:p>
          <a:p>
            <a:pPr eaLnBrk="1" hangingPunct="1">
              <a:buFont typeface="Wingdings" pitchFamily="2" charset="2"/>
              <a:buNone/>
            </a:pPr>
            <a:r>
              <a:rPr lang="en-US" altLang="zh-CN" sz="2400" dirty="0">
                <a:latin typeface="Verdana" panose="020B0604030504040204" pitchFamily="34" charset="0"/>
              </a:rPr>
              <a:t>FROM	</a:t>
            </a:r>
            <a:r>
              <a:rPr lang="zh-CN" altLang="en-US" sz="2400" dirty="0">
                <a:latin typeface="Verdana" panose="020B0604030504040204" pitchFamily="34" charset="0"/>
              </a:rPr>
              <a:t>关系名或视图名列表</a:t>
            </a:r>
          </a:p>
          <a:p>
            <a:pPr eaLnBrk="1" hangingPunct="1">
              <a:buFont typeface="Wingdings" pitchFamily="2" charset="2"/>
              <a:buNone/>
            </a:pPr>
            <a:r>
              <a:rPr lang="en-US" altLang="zh-CN" sz="2400" dirty="0">
                <a:latin typeface="Verdana" panose="020B0604030504040204" pitchFamily="34" charset="0"/>
              </a:rPr>
              <a:t>[WHERE	</a:t>
            </a:r>
            <a:r>
              <a:rPr lang="zh-CN" altLang="en-US" sz="2400" dirty="0">
                <a:latin typeface="Verdana" panose="020B0604030504040204" pitchFamily="34" charset="0"/>
              </a:rPr>
              <a:t>条件表达式</a:t>
            </a:r>
            <a:r>
              <a:rPr lang="en-US" altLang="zh-CN" sz="2400" dirty="0">
                <a:latin typeface="Verdana" panose="020B0604030504040204" pitchFamily="34" charset="0"/>
              </a:rPr>
              <a:t>]</a:t>
            </a:r>
          </a:p>
          <a:p>
            <a:pPr eaLnBrk="1" hangingPunct="1">
              <a:buFont typeface="Wingdings" pitchFamily="2" charset="2"/>
              <a:buNone/>
            </a:pPr>
            <a:r>
              <a:rPr lang="en-US" altLang="zh-CN" sz="2400" dirty="0">
                <a:latin typeface="Verdana" panose="020B0604030504040204" pitchFamily="34" charset="0"/>
              </a:rPr>
              <a:t>[GROUP BY 	</a:t>
            </a:r>
            <a:r>
              <a:rPr lang="zh-CN" altLang="en-US" sz="2400" dirty="0">
                <a:latin typeface="Verdana" panose="020B0604030504040204" pitchFamily="34" charset="0"/>
              </a:rPr>
              <a:t>分组属性名表达式</a:t>
            </a:r>
            <a:r>
              <a:rPr lang="en-US" altLang="zh-CN" sz="2400" dirty="0">
                <a:latin typeface="Verdana" panose="020B0604030504040204" pitchFamily="34" charset="0"/>
              </a:rPr>
              <a:t>[HAVING  </a:t>
            </a:r>
            <a:r>
              <a:rPr lang="zh-CN" altLang="en-US" sz="2400" dirty="0">
                <a:latin typeface="Verdana" panose="020B0604030504040204" pitchFamily="34" charset="0"/>
              </a:rPr>
              <a:t>条件  </a:t>
            </a:r>
            <a:r>
              <a:rPr lang="en-US" altLang="zh-CN" sz="2400" dirty="0">
                <a:latin typeface="Verdana" panose="020B0604030504040204" pitchFamily="34" charset="0"/>
              </a:rPr>
              <a:t>]  ]</a:t>
            </a:r>
          </a:p>
          <a:p>
            <a:pPr eaLnBrk="1" hangingPunct="1">
              <a:buFont typeface="Wingdings" pitchFamily="2" charset="2"/>
              <a:buNone/>
            </a:pPr>
            <a:r>
              <a:rPr lang="en-US" altLang="zh-CN" sz="2400" dirty="0">
                <a:latin typeface="Verdana" panose="020B0604030504040204" pitchFamily="34" charset="0"/>
              </a:rPr>
              <a:t>[ORDER BY	</a:t>
            </a:r>
            <a:r>
              <a:rPr lang="zh-CN" altLang="en-US" sz="2400" dirty="0">
                <a:latin typeface="Verdana" panose="020B0604030504040204" pitchFamily="34" charset="0"/>
              </a:rPr>
              <a:t>排序属性名表  </a:t>
            </a:r>
          </a:p>
        </p:txBody>
      </p:sp>
      <p:graphicFrame>
        <p:nvGraphicFramePr>
          <p:cNvPr id="6146" name="Object 4"/>
          <p:cNvGraphicFramePr>
            <a:graphicFrameLocks noGrp="1" noChangeAspect="1"/>
          </p:cNvGraphicFramePr>
          <p:nvPr>
            <p:ph sz="half" idx="2"/>
            <p:extLst>
              <p:ext uri="{D42A27DB-BD31-4B8C-83A1-F6EECF244321}">
                <p14:modId xmlns:p14="http://schemas.microsoft.com/office/powerpoint/2010/main" val="3460124826"/>
              </p:ext>
            </p:extLst>
          </p:nvPr>
        </p:nvGraphicFramePr>
        <p:xfrm>
          <a:off x="4211639" y="3357564"/>
          <a:ext cx="1512490" cy="947132"/>
        </p:xfrm>
        <a:graphic>
          <a:graphicData uri="http://schemas.openxmlformats.org/presentationml/2006/ole">
            <mc:AlternateContent xmlns:mc="http://schemas.openxmlformats.org/markup-compatibility/2006">
              <mc:Choice xmlns:v="urn:schemas-microsoft-com:vml" Requires="v">
                <p:oleObj spid="_x0000_s6478" name="Picture" r:id="rId3" imgW="790560" imgH="495360" progId="Word.Picture.8">
                  <p:embed/>
                </p:oleObj>
              </mc:Choice>
              <mc:Fallback>
                <p:oleObj name="Picture" r:id="rId3" imgW="790560" imgH="495360" progId="Word.Picture.8">
                  <p:embed/>
                  <p:pic>
                    <p:nvPicPr>
                      <p:cNvPr id="0" name="Picture 24"/>
                      <p:cNvPicPr>
                        <a:picLocks noGrp="1" noChangeAspect="1" noChangeArrowheads="1"/>
                      </p:cNvPicPr>
                      <p:nvPr/>
                    </p:nvPicPr>
                    <p:blipFill>
                      <a:blip r:embed="rId4"/>
                      <a:srcRect/>
                      <a:stretch>
                        <a:fillRect/>
                      </a:stretch>
                    </p:blipFill>
                    <p:spPr bwMode="auto">
                      <a:xfrm>
                        <a:off x="4211639" y="3357564"/>
                        <a:ext cx="1512490" cy="947132"/>
                      </a:xfrm>
                      <a:prstGeom prst="rect">
                        <a:avLst/>
                      </a:prstGeom>
                      <a:noFill/>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1EFE670D-8835-4C2A-82ED-D5DEFAAC9681}" type="slidenum">
              <a:rPr lang="en-US" altLang="zh-CN" smtClean="0"/>
              <a:pPr>
                <a:defRPr/>
              </a:pPr>
              <a:t>91</a:t>
            </a:fld>
            <a:endParaRPr lang="en-US" altLang="zh-CN"/>
          </a:p>
        </p:txBody>
      </p:sp>
      <p:sp>
        <p:nvSpPr>
          <p:cNvPr id="5" name="AutoShape 4"/>
          <p:cNvSpPr>
            <a:spLocks noChangeArrowheads="1"/>
          </p:cNvSpPr>
          <p:nvPr/>
        </p:nvSpPr>
        <p:spPr bwMode="auto">
          <a:xfrm>
            <a:off x="8388350" y="217963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323850" y="665163"/>
            <a:ext cx="8640763" cy="1323677"/>
          </a:xfrm>
        </p:spPr>
        <p:txBody>
          <a:bodyPr/>
          <a:lstStyle/>
          <a:p>
            <a:pPr eaLnBrk="1" hangingPunct="1">
              <a:lnSpc>
                <a:spcPct val="90000"/>
              </a:lnSpc>
              <a:buFont typeface="Wingdings" pitchFamily="2" charset="2"/>
              <a:buNone/>
            </a:pPr>
            <a:r>
              <a:rPr lang="en-US" altLang="zh-CN" sz="2400" dirty="0"/>
              <a:t>1</a:t>
            </a:r>
            <a:r>
              <a:rPr lang="zh-CN" altLang="en-US" sz="2400" dirty="0"/>
              <a:t>、说明</a:t>
            </a:r>
          </a:p>
          <a:p>
            <a:pPr eaLnBrk="1" hangingPunct="1">
              <a:lnSpc>
                <a:spcPct val="90000"/>
              </a:lnSpc>
              <a:buFont typeface="Wingdings" pitchFamily="2" charset="2"/>
              <a:buNone/>
            </a:pPr>
            <a:r>
              <a:rPr lang="en-US" altLang="zh-CN" sz="2400" dirty="0"/>
              <a:t>1</a:t>
            </a:r>
            <a:r>
              <a:rPr lang="zh-CN" altLang="en-US" sz="2400" dirty="0"/>
              <a:t>）表达式：算术表达式、函数表达式、常量</a:t>
            </a:r>
          </a:p>
          <a:p>
            <a:pPr eaLnBrk="1" hangingPunct="1">
              <a:lnSpc>
                <a:spcPct val="90000"/>
              </a:lnSpc>
              <a:buFont typeface="Wingdings" pitchFamily="2" charset="2"/>
              <a:buNone/>
            </a:pPr>
            <a:r>
              <a:rPr lang="en-US" altLang="zh-CN" sz="2400" dirty="0"/>
              <a:t>2</a:t>
            </a:r>
            <a:r>
              <a:rPr lang="zh-CN" altLang="en-US" sz="2400" dirty="0"/>
              <a:t>）目标属性名表：要查找的属性值的属性名集合（投影）</a:t>
            </a:r>
          </a:p>
        </p:txBody>
      </p:sp>
      <p:sp>
        <p:nvSpPr>
          <p:cNvPr id="3" name="灯片编号占位符 2"/>
          <p:cNvSpPr>
            <a:spLocks noGrp="1"/>
          </p:cNvSpPr>
          <p:nvPr>
            <p:ph type="sldNum" sz="quarter" idx="12"/>
          </p:nvPr>
        </p:nvSpPr>
        <p:spPr/>
        <p:txBody>
          <a:bodyPr/>
          <a:lstStyle/>
          <a:p>
            <a:pPr>
              <a:defRPr/>
            </a:pPr>
            <a:fld id="{1834E564-7B5C-4345-93F3-FC4BB538F21F}" type="slidenum">
              <a:rPr lang="en-US" altLang="zh-CN" smtClean="0"/>
              <a:pPr>
                <a:defRPr/>
              </a:pPr>
              <a:t>92</a:t>
            </a:fld>
            <a:endParaRPr lang="en-US" altLang="zh-CN"/>
          </a:p>
        </p:txBody>
      </p:sp>
      <p:sp>
        <p:nvSpPr>
          <p:cNvPr id="4" name="矩形 3"/>
          <p:cNvSpPr/>
          <p:nvPr/>
        </p:nvSpPr>
        <p:spPr>
          <a:xfrm>
            <a:off x="323528" y="1916832"/>
            <a:ext cx="8568952" cy="757130"/>
          </a:xfrm>
          <a:prstGeom prst="rect">
            <a:avLst/>
          </a:prstGeom>
        </p:spPr>
        <p:txBody>
          <a:bodyPr wrap="square">
            <a:spAutoFit/>
          </a:bodyPr>
          <a:lstStyle/>
          <a:p>
            <a:pPr eaLnBrk="1" hangingPunct="1">
              <a:lnSpc>
                <a:spcPct val="90000"/>
              </a:lnSpc>
              <a:buFont typeface="Wingdings" pitchFamily="2" charset="2"/>
              <a:buNone/>
            </a:pPr>
            <a:r>
              <a:rPr lang="en-US" altLang="zh-CN" dirty="0"/>
              <a:t>3</a:t>
            </a:r>
            <a:r>
              <a:rPr lang="zh-CN" altLang="en-US" dirty="0"/>
              <a:t>）</a:t>
            </a:r>
            <a:r>
              <a:rPr lang="en-US" altLang="zh-CN" dirty="0"/>
              <a:t>FROM</a:t>
            </a:r>
            <a:r>
              <a:rPr lang="zh-CN" altLang="en-US" dirty="0"/>
              <a:t>：句子中涉及属性名的所在关系或视图名</a:t>
            </a:r>
            <a:endParaRPr lang="en-US" altLang="zh-CN" dirty="0"/>
          </a:p>
          <a:p>
            <a:pPr eaLnBrk="1" hangingPunct="1">
              <a:lnSpc>
                <a:spcPct val="90000"/>
              </a:lnSpc>
              <a:buFont typeface="Wingdings" pitchFamily="2" charset="2"/>
              <a:buNone/>
            </a:pPr>
            <a:r>
              <a:rPr lang="en-US" altLang="zh-CN" dirty="0"/>
              <a:t>   </a:t>
            </a:r>
            <a:r>
              <a:rPr lang="zh-CN" altLang="en-US" dirty="0"/>
              <a:t>（</a:t>
            </a:r>
            <a:r>
              <a:rPr lang="en-US" altLang="zh-CN" dirty="0"/>
              <a:t>WHERE, GROUP, ORDER</a:t>
            </a:r>
            <a:r>
              <a:rPr lang="zh-CN" altLang="en-US" dirty="0"/>
              <a:t>）</a:t>
            </a:r>
          </a:p>
        </p:txBody>
      </p:sp>
      <p:sp>
        <p:nvSpPr>
          <p:cNvPr id="5" name="矩形 4"/>
          <p:cNvSpPr/>
          <p:nvPr/>
        </p:nvSpPr>
        <p:spPr>
          <a:xfrm>
            <a:off x="323528" y="2676976"/>
            <a:ext cx="8496944" cy="424732"/>
          </a:xfrm>
          <a:prstGeom prst="rect">
            <a:avLst/>
          </a:prstGeom>
        </p:spPr>
        <p:txBody>
          <a:bodyPr wrap="square">
            <a:spAutoFit/>
          </a:bodyPr>
          <a:lstStyle/>
          <a:p>
            <a:pPr eaLnBrk="1" hangingPunct="1">
              <a:lnSpc>
                <a:spcPct val="90000"/>
              </a:lnSpc>
              <a:buFont typeface="Wingdings" pitchFamily="2" charset="2"/>
              <a:buNone/>
            </a:pPr>
            <a:r>
              <a:rPr lang="en-US" altLang="zh-CN" dirty="0"/>
              <a:t>4</a:t>
            </a:r>
            <a:r>
              <a:rPr lang="zh-CN" altLang="en-US" dirty="0"/>
              <a:t>）</a:t>
            </a:r>
            <a:r>
              <a:rPr lang="en-US" altLang="zh-CN" dirty="0"/>
              <a:t>WHERE</a:t>
            </a:r>
            <a:r>
              <a:rPr lang="zh-CN" altLang="en-US" dirty="0"/>
              <a:t>：查找元组应满足的条件。</a:t>
            </a:r>
          </a:p>
        </p:txBody>
      </p:sp>
      <p:sp>
        <p:nvSpPr>
          <p:cNvPr id="6" name="矩形 5"/>
          <p:cNvSpPr/>
          <p:nvPr/>
        </p:nvSpPr>
        <p:spPr>
          <a:xfrm>
            <a:off x="323528" y="3068960"/>
            <a:ext cx="8568952" cy="1421928"/>
          </a:xfrm>
          <a:prstGeom prst="rect">
            <a:avLst/>
          </a:prstGeom>
        </p:spPr>
        <p:txBody>
          <a:bodyPr wrap="square">
            <a:spAutoFit/>
          </a:bodyPr>
          <a:lstStyle/>
          <a:p>
            <a:pPr eaLnBrk="1" hangingPunct="1">
              <a:lnSpc>
                <a:spcPct val="90000"/>
              </a:lnSpc>
              <a:buFont typeface="Wingdings" pitchFamily="2" charset="2"/>
              <a:buNone/>
            </a:pPr>
            <a:r>
              <a:rPr lang="en-US" altLang="zh-CN" dirty="0"/>
              <a:t>5</a:t>
            </a:r>
            <a:r>
              <a:rPr lang="zh-CN" altLang="en-US" dirty="0"/>
              <a:t>）</a:t>
            </a:r>
            <a:r>
              <a:rPr lang="en-US" altLang="zh-CN" dirty="0"/>
              <a:t>GROUP</a:t>
            </a:r>
            <a:r>
              <a:rPr lang="zh-CN" altLang="en-US" dirty="0"/>
              <a:t>：输出结果按其指定属性分组，每组输出一行。</a:t>
            </a:r>
          </a:p>
          <a:p>
            <a:pPr eaLnBrk="1" hangingPunct="1">
              <a:lnSpc>
                <a:spcPct val="90000"/>
              </a:lnSpc>
              <a:buFont typeface="Wingdings" pitchFamily="2" charset="2"/>
              <a:buNone/>
            </a:pPr>
            <a:r>
              <a:rPr lang="zh-CN" altLang="en-US" dirty="0"/>
              <a:t>如</a:t>
            </a:r>
            <a:r>
              <a:rPr lang="en-US" altLang="zh-CN" dirty="0"/>
              <a:t>GROUP BY SNO</a:t>
            </a:r>
          </a:p>
          <a:p>
            <a:pPr eaLnBrk="1" hangingPunct="1">
              <a:lnSpc>
                <a:spcPct val="90000"/>
              </a:lnSpc>
              <a:buFont typeface="Wingdings" pitchFamily="2" charset="2"/>
              <a:buNone/>
            </a:pPr>
            <a:r>
              <a:rPr lang="en-US" altLang="zh-CN" dirty="0"/>
              <a:t>6</a:t>
            </a:r>
            <a:r>
              <a:rPr lang="zh-CN" altLang="en-US" dirty="0"/>
              <a:t>）</a:t>
            </a:r>
            <a:r>
              <a:rPr lang="en-US" altLang="zh-CN" dirty="0"/>
              <a:t>HAVING</a:t>
            </a:r>
            <a:r>
              <a:rPr lang="zh-CN" altLang="en-US" dirty="0"/>
              <a:t>：一个分组元组应满足的条件：如</a:t>
            </a:r>
            <a:r>
              <a:rPr lang="en-US" altLang="zh-CN" dirty="0"/>
              <a:t>HAVING COUNT(*)&gt;80</a:t>
            </a:r>
          </a:p>
        </p:txBody>
      </p:sp>
      <p:sp>
        <p:nvSpPr>
          <p:cNvPr id="7" name="矩形 6"/>
          <p:cNvSpPr/>
          <p:nvPr/>
        </p:nvSpPr>
        <p:spPr>
          <a:xfrm>
            <a:off x="323528" y="4482986"/>
            <a:ext cx="8568952" cy="424732"/>
          </a:xfrm>
          <a:prstGeom prst="rect">
            <a:avLst/>
          </a:prstGeom>
        </p:spPr>
        <p:txBody>
          <a:bodyPr wrap="square">
            <a:spAutoFit/>
          </a:bodyPr>
          <a:lstStyle/>
          <a:p>
            <a:pPr eaLnBrk="1" hangingPunct="1">
              <a:lnSpc>
                <a:spcPct val="90000"/>
              </a:lnSpc>
              <a:buFont typeface="Wingdings" pitchFamily="2" charset="2"/>
              <a:buNone/>
            </a:pPr>
            <a:r>
              <a:rPr lang="en-US" altLang="zh-CN" dirty="0"/>
              <a:t>7</a:t>
            </a:r>
            <a:r>
              <a:rPr lang="zh-CN" altLang="en-US" dirty="0"/>
              <a:t>）</a:t>
            </a:r>
            <a:r>
              <a:rPr lang="en-US" altLang="zh-CN" dirty="0"/>
              <a:t>ORDER BY</a:t>
            </a:r>
            <a:r>
              <a:rPr lang="zh-CN" altLang="en-US" dirty="0"/>
              <a:t>：输出结果按其规定的属性值的升或降序排序。</a:t>
            </a:r>
          </a:p>
        </p:txBody>
      </p:sp>
      <p:sp>
        <p:nvSpPr>
          <p:cNvPr id="8" name="矩形 7"/>
          <p:cNvSpPr/>
          <p:nvPr/>
        </p:nvSpPr>
        <p:spPr>
          <a:xfrm>
            <a:off x="323528" y="5013176"/>
            <a:ext cx="8568952" cy="1200329"/>
          </a:xfrm>
          <a:prstGeom prst="rect">
            <a:avLst/>
          </a:prstGeom>
        </p:spPr>
        <p:txBody>
          <a:bodyPr wrap="square">
            <a:spAutoFit/>
          </a:bodyPr>
          <a:lstStyle/>
          <a:p>
            <a:r>
              <a:rPr lang="en-US" altLang="zh-CN" dirty="0"/>
              <a:t>2</a:t>
            </a:r>
            <a:r>
              <a:rPr lang="zh-CN" altLang="en-US" dirty="0"/>
              <a:t>、功能：根据</a:t>
            </a:r>
            <a:r>
              <a:rPr lang="en-US" altLang="zh-CN" dirty="0"/>
              <a:t>WHERE</a:t>
            </a:r>
            <a:r>
              <a:rPr lang="zh-CN" altLang="en-US" dirty="0"/>
              <a:t>条件表达式，从表中找出满足条件元组的指定属性值，并按指定（若有</a:t>
            </a:r>
            <a:r>
              <a:rPr lang="en-US" altLang="zh-CN" dirty="0"/>
              <a:t>GROUP</a:t>
            </a:r>
            <a:r>
              <a:rPr lang="zh-CN" altLang="en-US" dirty="0"/>
              <a:t>）的属性分组统计，最后排序（若有</a:t>
            </a:r>
            <a:r>
              <a:rPr lang="en-US" altLang="zh-CN" dirty="0"/>
              <a:t>ORDER BY</a:t>
            </a:r>
            <a:r>
              <a:rPr lang="zh-CN" altLang="en-US" dirty="0"/>
              <a:t>）输出。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0825" y="665163"/>
            <a:ext cx="8162925" cy="457200"/>
          </a:xfrm>
        </p:spPr>
        <p:txBody>
          <a:bodyPr/>
          <a:lstStyle/>
          <a:p>
            <a:pPr eaLnBrk="1" hangingPunct="1"/>
            <a:r>
              <a:rPr lang="en-US" altLang="zh-CN" sz="2400" b="1" dirty="0">
                <a:solidFill>
                  <a:schemeClr val="tx1"/>
                </a:solidFill>
                <a:latin typeface="黑体" pitchFamily="2" charset="-122"/>
                <a:ea typeface="黑体" pitchFamily="2" charset="-122"/>
              </a:rPr>
              <a:t>3.4.1 </a:t>
            </a:r>
            <a:r>
              <a:rPr lang="zh-CN" altLang="en-US" sz="2400" b="1" dirty="0">
                <a:solidFill>
                  <a:schemeClr val="tx1"/>
                </a:solidFill>
                <a:latin typeface="黑体" pitchFamily="2" charset="-122"/>
                <a:ea typeface="黑体" pitchFamily="2" charset="-122"/>
              </a:rPr>
              <a:t>单表查询</a:t>
            </a:r>
          </a:p>
        </p:txBody>
      </p:sp>
      <p:sp>
        <p:nvSpPr>
          <p:cNvPr id="45059" name="Rectangle 3"/>
          <p:cNvSpPr>
            <a:spLocks noGrp="1" noChangeArrowheads="1"/>
          </p:cNvSpPr>
          <p:nvPr>
            <p:ph idx="1"/>
          </p:nvPr>
        </p:nvSpPr>
        <p:spPr>
          <a:xfrm>
            <a:off x="179388" y="1241425"/>
            <a:ext cx="8713787" cy="5187971"/>
          </a:xfrm>
        </p:spPr>
        <p:txBody>
          <a:bodyPr/>
          <a:lstStyle/>
          <a:p>
            <a:pPr eaLnBrk="1" hangingPunct="1">
              <a:lnSpc>
                <a:spcPct val="80000"/>
              </a:lnSpc>
              <a:buFont typeface="Wingdings" pitchFamily="2" charset="2"/>
              <a:buNone/>
            </a:pPr>
            <a:r>
              <a:rPr lang="en-US" altLang="zh-CN" sz="2400" dirty="0"/>
              <a:t>student (sno, sname, ssex, birthyear, sdept)</a:t>
            </a:r>
          </a:p>
          <a:p>
            <a:pPr eaLnBrk="1" hangingPunct="1">
              <a:lnSpc>
                <a:spcPct val="80000"/>
              </a:lnSpc>
              <a:buFont typeface="Wingdings" pitchFamily="2" charset="2"/>
              <a:buNone/>
            </a:pPr>
            <a:r>
              <a:rPr lang="en-US" altLang="zh-CN" sz="2400" dirty="0"/>
              <a:t>course (cno, cname, cpno, ccredit</a:t>
            </a:r>
            <a:r>
              <a:rPr lang="zh-CN" altLang="en-US" sz="2400" dirty="0"/>
              <a:t>，</a:t>
            </a:r>
            <a:r>
              <a:rPr lang="en-US" altLang="zh-CN" sz="2400" dirty="0"/>
              <a:t>cdept)</a:t>
            </a:r>
          </a:p>
          <a:p>
            <a:pPr eaLnBrk="1" hangingPunct="1">
              <a:lnSpc>
                <a:spcPct val="80000"/>
              </a:lnSpc>
              <a:buFont typeface="Wingdings" pitchFamily="2" charset="2"/>
              <a:buNone/>
            </a:pPr>
            <a:r>
              <a:rPr lang="en-US" altLang="zh-CN" sz="2400" dirty="0"/>
              <a:t>sc(sno, cno, grade)</a:t>
            </a:r>
          </a:p>
          <a:p>
            <a:pPr eaLnBrk="1" hangingPunct="1">
              <a:lnSpc>
                <a:spcPct val="80000"/>
              </a:lnSpc>
              <a:buFont typeface="Wingdings" pitchFamily="2" charset="2"/>
              <a:buNone/>
            </a:pPr>
            <a:r>
              <a:rPr lang="en-US" altLang="zh-CN" sz="2400" dirty="0"/>
              <a:t>1</a:t>
            </a:r>
            <a:r>
              <a:rPr lang="zh-CN" altLang="en-US" sz="2400" dirty="0"/>
              <a:t>、简单查询：</a:t>
            </a:r>
          </a:p>
          <a:p>
            <a:pPr eaLnBrk="1" hangingPunct="1">
              <a:lnSpc>
                <a:spcPct val="80000"/>
              </a:lnSpc>
              <a:buFont typeface="Wingdings" pitchFamily="2" charset="2"/>
              <a:buNone/>
            </a:pPr>
            <a:r>
              <a:rPr lang="zh-CN" altLang="en-US" sz="2400" dirty="0"/>
              <a:t>例① 查指定列：</a:t>
            </a:r>
            <a:r>
              <a:rPr lang="en-US" altLang="zh-CN" sz="2400" dirty="0"/>
              <a:t>select sno, sname</a:t>
            </a:r>
          </a:p>
          <a:p>
            <a:pPr eaLnBrk="1" hangingPunct="1">
              <a:lnSpc>
                <a:spcPct val="80000"/>
              </a:lnSpc>
              <a:buFont typeface="Wingdings" pitchFamily="2" charset="2"/>
              <a:buNone/>
            </a:pPr>
            <a:r>
              <a:rPr lang="en-US" altLang="zh-CN" sz="2400" dirty="0"/>
              <a:t>                     from student;</a:t>
            </a:r>
          </a:p>
          <a:p>
            <a:pPr eaLnBrk="1" hangingPunct="1">
              <a:lnSpc>
                <a:spcPct val="80000"/>
              </a:lnSpc>
              <a:buFont typeface="Wingdings" pitchFamily="2" charset="2"/>
              <a:buNone/>
            </a:pPr>
            <a:r>
              <a:rPr lang="zh-CN" altLang="en-US" sz="2400" dirty="0"/>
              <a:t>例② 全部列：</a:t>
            </a:r>
            <a:r>
              <a:rPr lang="en-US" altLang="zh-CN" sz="2400" dirty="0"/>
              <a:t>select </a:t>
            </a:r>
            <a:r>
              <a:rPr lang="en-US" altLang="zh-CN" sz="2400" dirty="0">
                <a:solidFill>
                  <a:srgbClr val="FF0000"/>
                </a:solidFill>
              </a:rPr>
              <a:t>* </a:t>
            </a:r>
            <a:r>
              <a:rPr lang="en-US" altLang="zh-CN" sz="2400" dirty="0"/>
              <a:t> </a:t>
            </a:r>
          </a:p>
          <a:p>
            <a:pPr eaLnBrk="1" hangingPunct="1">
              <a:lnSpc>
                <a:spcPct val="80000"/>
              </a:lnSpc>
              <a:buFont typeface="Wingdings" pitchFamily="2" charset="2"/>
              <a:buNone/>
            </a:pPr>
            <a:r>
              <a:rPr lang="en-US" altLang="zh-CN" sz="2400" dirty="0"/>
              <a:t>                  from student;</a:t>
            </a:r>
          </a:p>
          <a:p>
            <a:pPr eaLnBrk="1" hangingPunct="1">
              <a:lnSpc>
                <a:spcPct val="80000"/>
              </a:lnSpc>
              <a:buFont typeface="Wingdings" pitchFamily="2" charset="2"/>
              <a:buNone/>
            </a:pPr>
            <a:r>
              <a:rPr lang="zh-CN" altLang="en-US" sz="2400" dirty="0"/>
              <a:t>例③去掉重复元祖：</a:t>
            </a:r>
            <a:r>
              <a:rPr lang="en-US" altLang="zh-CN" sz="2400" dirty="0"/>
              <a:t>select </a:t>
            </a:r>
            <a:r>
              <a:rPr lang="en-US" altLang="zh-CN" sz="2400" dirty="0">
                <a:solidFill>
                  <a:srgbClr val="FF0000"/>
                </a:solidFill>
              </a:rPr>
              <a:t>distinct</a:t>
            </a:r>
            <a:r>
              <a:rPr lang="en-US" altLang="zh-CN" sz="2400" dirty="0"/>
              <a:t> sno</a:t>
            </a:r>
          </a:p>
          <a:p>
            <a:pPr eaLnBrk="1" hangingPunct="1">
              <a:lnSpc>
                <a:spcPct val="80000"/>
              </a:lnSpc>
              <a:buFont typeface="Wingdings" pitchFamily="2" charset="2"/>
              <a:buNone/>
            </a:pPr>
            <a:r>
              <a:rPr lang="en-US" altLang="zh-CN" sz="2400" dirty="0"/>
              <a:t>                          from sc; </a:t>
            </a:r>
          </a:p>
          <a:p>
            <a:pPr eaLnBrk="1" hangingPunct="1">
              <a:lnSpc>
                <a:spcPct val="80000"/>
              </a:lnSpc>
              <a:buNone/>
            </a:pPr>
            <a:r>
              <a:rPr lang="zh-CN" altLang="en-US" sz="2400" dirty="0"/>
              <a:t>例④计算结果：</a:t>
            </a:r>
            <a:r>
              <a:rPr lang="en-US" altLang="zh-CN" sz="2400" dirty="0"/>
              <a:t>select sname, </a:t>
            </a:r>
            <a:r>
              <a:rPr lang="en-US" altLang="zh-CN" sz="2400" dirty="0">
                <a:solidFill>
                  <a:srgbClr val="FF0000"/>
                </a:solidFill>
              </a:rPr>
              <a:t>2010-birthyear</a:t>
            </a:r>
          </a:p>
          <a:p>
            <a:pPr eaLnBrk="1" hangingPunct="1">
              <a:lnSpc>
                <a:spcPct val="80000"/>
              </a:lnSpc>
              <a:buFont typeface="Wingdings" pitchFamily="2" charset="2"/>
              <a:buNone/>
            </a:pPr>
            <a:r>
              <a:rPr lang="en-US" altLang="zh-CN" sz="2400" dirty="0"/>
              <a:t>                    from student ;</a:t>
            </a:r>
          </a:p>
          <a:p>
            <a:pPr eaLnBrk="1" hangingPunct="1">
              <a:lnSpc>
                <a:spcPct val="80000"/>
              </a:lnSpc>
              <a:buFont typeface="Wingdings" pitchFamily="2" charset="2"/>
              <a:buNone/>
            </a:pPr>
            <a:r>
              <a:rPr lang="zh-CN" altLang="en-US" sz="2400" dirty="0"/>
              <a:t>使用</a:t>
            </a:r>
            <a:r>
              <a:rPr lang="zh-CN" altLang="en-US" sz="2400" dirty="0">
                <a:solidFill>
                  <a:srgbClr val="0000FF"/>
                </a:solidFill>
              </a:rPr>
              <a:t>别名</a:t>
            </a:r>
            <a:r>
              <a:rPr lang="zh-CN" altLang="en-US" sz="2400" dirty="0"/>
              <a:t>：</a:t>
            </a:r>
            <a:r>
              <a:rPr lang="en-US" altLang="zh-CN" sz="2400" dirty="0"/>
              <a:t>2010-birthyear </a:t>
            </a:r>
            <a:r>
              <a:rPr lang="en-US" altLang="zh-CN" sz="2400" dirty="0">
                <a:solidFill>
                  <a:srgbClr val="FF0000"/>
                </a:solidFill>
              </a:rPr>
              <a:t>as sage</a:t>
            </a:r>
          </a:p>
          <a:p>
            <a:pPr eaLnBrk="1" hangingPunct="1">
              <a:lnSpc>
                <a:spcPct val="80000"/>
              </a:lnSpc>
              <a:buFont typeface="Wingdings" pitchFamily="2" charset="2"/>
              <a:buNone/>
            </a:pPr>
            <a:r>
              <a:rPr lang="en-US" altLang="zh-CN" sz="2400" dirty="0">
                <a:solidFill>
                  <a:srgbClr val="0000FF"/>
                </a:solidFill>
              </a:rPr>
              <a:t>select 2010-birthyear as sage </a:t>
            </a:r>
            <a:r>
              <a:rPr lang="en-US" altLang="zh-CN" sz="2400" dirty="0"/>
              <a:t>from student;</a:t>
            </a:r>
          </a:p>
        </p:txBody>
      </p:sp>
      <p:sp>
        <p:nvSpPr>
          <p:cNvPr id="4" name="灯片编号占位符 3"/>
          <p:cNvSpPr>
            <a:spLocks noGrp="1"/>
          </p:cNvSpPr>
          <p:nvPr>
            <p:ph type="sldNum" sz="quarter" idx="12"/>
          </p:nvPr>
        </p:nvSpPr>
        <p:spPr/>
        <p:txBody>
          <a:bodyPr/>
          <a:lstStyle/>
          <a:p>
            <a:pPr>
              <a:defRPr/>
            </a:pPr>
            <a:fld id="{3441BF8C-B331-437D-853C-321CEFB73014}" type="slidenum">
              <a:rPr lang="en-US" altLang="zh-CN" smtClean="0"/>
              <a:pPr>
                <a:defRPr/>
              </a:pPr>
              <a:t>93</a:t>
            </a:fld>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250825" y="763588"/>
            <a:ext cx="8713788" cy="1808156"/>
          </a:xfrm>
        </p:spPr>
        <p:txBody>
          <a:bodyPr/>
          <a:lstStyle/>
          <a:p>
            <a:pPr marL="0" indent="0" eaLnBrk="1" hangingPunct="1">
              <a:lnSpc>
                <a:spcPct val="80000"/>
              </a:lnSpc>
              <a:buFont typeface="Wingdings" pitchFamily="2" charset="2"/>
              <a:buNone/>
            </a:pPr>
            <a:r>
              <a:rPr lang="zh-CN" altLang="en-US" sz="2400" dirty="0"/>
              <a:t>注：别名的使用</a:t>
            </a:r>
          </a:p>
          <a:p>
            <a:pPr marL="0" indent="0" eaLnBrk="1" hangingPunct="1">
              <a:lnSpc>
                <a:spcPct val="80000"/>
              </a:lnSpc>
              <a:buFont typeface="Wingdings" pitchFamily="2" charset="2"/>
              <a:buNone/>
            </a:pPr>
            <a:r>
              <a:rPr lang="zh-CN" altLang="en-US" sz="2400" dirty="0">
                <a:latin typeface="Times New Roman" pitchFamily="18" charset="0"/>
              </a:rPr>
              <a:t>“</a:t>
            </a:r>
            <a:r>
              <a:rPr lang="zh-CN" altLang="en-US" sz="2400" dirty="0"/>
              <a:t>属性名 </a:t>
            </a:r>
            <a:r>
              <a:rPr lang="en-US" altLang="zh-CN" sz="2400" dirty="0"/>
              <a:t>as </a:t>
            </a:r>
            <a:r>
              <a:rPr lang="zh-CN" altLang="en-US" sz="2400" dirty="0"/>
              <a:t>别名</a:t>
            </a:r>
            <a:r>
              <a:rPr lang="zh-CN" altLang="en-US" sz="2400" dirty="0">
                <a:latin typeface="Times New Roman" pitchFamily="18" charset="0"/>
              </a:rPr>
              <a:t>”</a:t>
            </a:r>
            <a:r>
              <a:rPr lang="zh-CN" altLang="en-US" sz="2400" dirty="0"/>
              <a:t> ，例如：</a:t>
            </a:r>
            <a:r>
              <a:rPr lang="en-US" altLang="zh-CN" sz="2400" dirty="0"/>
              <a:t>sname as </a:t>
            </a:r>
            <a:r>
              <a:rPr lang="en-US" altLang="zh-CN" sz="2400" dirty="0" err="1"/>
              <a:t>xingming</a:t>
            </a:r>
            <a:r>
              <a:rPr lang="en-US" altLang="zh-CN" sz="2400" dirty="0"/>
              <a:t> </a:t>
            </a:r>
          </a:p>
          <a:p>
            <a:pPr marL="0" indent="0" eaLnBrk="1" hangingPunct="1">
              <a:lnSpc>
                <a:spcPct val="80000"/>
              </a:lnSpc>
              <a:buFont typeface="Wingdings" pitchFamily="2" charset="2"/>
              <a:buNone/>
            </a:pPr>
            <a:r>
              <a:rPr lang="en-US" altLang="zh-CN" sz="2400" dirty="0">
                <a:latin typeface="Times New Roman" pitchFamily="18" charset="0"/>
              </a:rPr>
              <a:t>“</a:t>
            </a:r>
            <a:r>
              <a:rPr lang="zh-CN" altLang="en-US" sz="2400" dirty="0"/>
              <a:t>表达式 </a:t>
            </a:r>
            <a:r>
              <a:rPr lang="en-US" altLang="zh-CN" sz="2400" dirty="0"/>
              <a:t>as </a:t>
            </a:r>
            <a:r>
              <a:rPr lang="zh-CN" altLang="en-US" sz="2400" dirty="0"/>
              <a:t>别名</a:t>
            </a:r>
            <a:r>
              <a:rPr lang="zh-CN" altLang="en-US" sz="2400" dirty="0">
                <a:latin typeface="Times New Roman" pitchFamily="18" charset="0"/>
              </a:rPr>
              <a:t>”</a:t>
            </a:r>
            <a:r>
              <a:rPr lang="zh-CN" altLang="en-US" sz="2400" dirty="0"/>
              <a:t>，例如 </a:t>
            </a:r>
            <a:r>
              <a:rPr lang="en-US" altLang="zh-CN" sz="2400" dirty="0"/>
              <a:t>2010</a:t>
            </a:r>
            <a:r>
              <a:rPr lang="zh-CN" altLang="en-US" sz="2400" dirty="0"/>
              <a:t>－</a:t>
            </a:r>
            <a:r>
              <a:rPr lang="en-US" altLang="zh-CN" sz="2400" dirty="0" err="1"/>
              <a:t>birthyear</a:t>
            </a:r>
            <a:r>
              <a:rPr lang="en-US" altLang="zh-CN" sz="2400" dirty="0"/>
              <a:t> as sage</a:t>
            </a:r>
          </a:p>
          <a:p>
            <a:pPr marL="0" indent="0" eaLnBrk="1" hangingPunct="1">
              <a:lnSpc>
                <a:spcPct val="80000"/>
              </a:lnSpc>
              <a:buFont typeface="Wingdings" pitchFamily="2" charset="2"/>
              <a:buNone/>
            </a:pPr>
            <a:r>
              <a:rPr lang="en-US" altLang="zh-CN" sz="2400" dirty="0">
                <a:latin typeface="Times New Roman" pitchFamily="18" charset="0"/>
              </a:rPr>
              <a:t>“</a:t>
            </a:r>
            <a:r>
              <a:rPr lang="zh-CN" altLang="en-US" sz="2400" dirty="0"/>
              <a:t>表名 别名 </a:t>
            </a:r>
            <a:r>
              <a:rPr lang="zh-CN" altLang="en-US" sz="2400" dirty="0">
                <a:latin typeface="Times New Roman" pitchFamily="18" charset="0"/>
              </a:rPr>
              <a:t>”</a:t>
            </a:r>
            <a:r>
              <a:rPr lang="zh-CN" altLang="en-US" sz="2400" dirty="0"/>
              <a:t>，例如</a:t>
            </a:r>
            <a:r>
              <a:rPr lang="en-US" altLang="zh-CN" sz="2400" dirty="0"/>
              <a:t>dep </a:t>
            </a:r>
            <a:r>
              <a:rPr lang="en-US" altLang="zh-CN" sz="2400" dirty="0">
                <a:solidFill>
                  <a:srgbClr val="FF0000"/>
                </a:solidFill>
              </a:rPr>
              <a:t>depstu</a:t>
            </a:r>
            <a:endParaRPr lang="zh-CN" altLang="en-US" sz="2400" dirty="0">
              <a:solidFill>
                <a:srgbClr val="FF0000"/>
              </a:solidFill>
            </a:endParaRPr>
          </a:p>
          <a:p>
            <a:pPr marL="0" indent="0" eaLnBrk="1" hangingPunct="1">
              <a:lnSpc>
                <a:spcPct val="80000"/>
              </a:lnSpc>
              <a:buFont typeface="Wingdings" pitchFamily="2" charset="2"/>
              <a:buNone/>
            </a:pPr>
            <a:endParaRPr lang="zh-CN" altLang="en-US" sz="2400" dirty="0"/>
          </a:p>
        </p:txBody>
      </p:sp>
      <p:sp>
        <p:nvSpPr>
          <p:cNvPr id="148484" name="Rectangle 4"/>
          <p:cNvSpPr>
            <a:spLocks noChangeArrowheads="1"/>
          </p:cNvSpPr>
          <p:nvPr/>
        </p:nvSpPr>
        <p:spPr bwMode="auto">
          <a:xfrm>
            <a:off x="323528" y="2708920"/>
            <a:ext cx="1404954" cy="461665"/>
          </a:xfrm>
          <a:prstGeom prst="rect">
            <a:avLst/>
          </a:prstGeom>
          <a:noFill/>
          <a:ln w="9525">
            <a:noFill/>
            <a:miter lim="800000"/>
            <a:headEnd/>
            <a:tailEnd/>
          </a:ln>
        </p:spPr>
        <p:txBody>
          <a:bodyPr wrap="square">
            <a:spAutoFit/>
          </a:bodyPr>
          <a:lstStyle/>
          <a:p>
            <a:r>
              <a:rPr lang="en-US" altLang="zh-CN" dirty="0"/>
              <a:t>Select</a:t>
            </a:r>
            <a:endParaRPr lang="en-US" altLang="zh-CN" dirty="0">
              <a:solidFill>
                <a:srgbClr val="0000FF"/>
              </a:solidFill>
            </a:endParaRPr>
          </a:p>
        </p:txBody>
      </p:sp>
      <p:sp>
        <p:nvSpPr>
          <p:cNvPr id="148485" name="Rectangle 5"/>
          <p:cNvSpPr>
            <a:spLocks noChangeArrowheads="1"/>
          </p:cNvSpPr>
          <p:nvPr/>
        </p:nvSpPr>
        <p:spPr bwMode="auto">
          <a:xfrm>
            <a:off x="324709" y="3170585"/>
            <a:ext cx="8677275" cy="461665"/>
          </a:xfrm>
          <a:prstGeom prst="rect">
            <a:avLst/>
          </a:prstGeom>
          <a:noFill/>
          <a:ln w="9525">
            <a:noFill/>
            <a:miter lim="800000"/>
            <a:headEnd/>
            <a:tailEnd/>
          </a:ln>
        </p:spPr>
        <p:txBody>
          <a:bodyPr wrap="square">
            <a:spAutoFit/>
          </a:bodyPr>
          <a:lstStyle/>
          <a:p>
            <a:r>
              <a:rPr lang="en-US" altLang="zh-CN" dirty="0"/>
              <a:t>From student </a:t>
            </a:r>
            <a:r>
              <a:rPr lang="en-US" altLang="zh-CN" dirty="0">
                <a:solidFill>
                  <a:srgbClr val="0000FF"/>
                </a:solidFill>
              </a:rPr>
              <a:t>t1</a:t>
            </a:r>
            <a:r>
              <a:rPr lang="en-US" altLang="zh-CN" dirty="0"/>
              <a:t>, sc </a:t>
            </a:r>
            <a:r>
              <a:rPr lang="en-US" altLang="zh-CN" dirty="0">
                <a:solidFill>
                  <a:srgbClr val="0000FF"/>
                </a:solidFill>
              </a:rPr>
              <a:t>t2</a:t>
            </a:r>
          </a:p>
        </p:txBody>
      </p:sp>
      <p:sp>
        <p:nvSpPr>
          <p:cNvPr id="7" name="灯片编号占位符 6"/>
          <p:cNvSpPr>
            <a:spLocks noGrp="1"/>
          </p:cNvSpPr>
          <p:nvPr>
            <p:ph type="sldNum" sz="quarter" idx="12"/>
          </p:nvPr>
        </p:nvSpPr>
        <p:spPr/>
        <p:txBody>
          <a:bodyPr/>
          <a:lstStyle/>
          <a:p>
            <a:pPr>
              <a:defRPr/>
            </a:pPr>
            <a:fld id="{50D90E75-833E-4671-958A-34FE80F73958}" type="slidenum">
              <a:rPr lang="en-US" altLang="zh-CN" smtClean="0"/>
              <a:pPr>
                <a:defRPr/>
              </a:pPr>
              <a:t>94</a:t>
            </a:fld>
            <a:endParaRPr lang="en-US" altLang="zh-CN"/>
          </a:p>
        </p:txBody>
      </p:sp>
      <p:sp>
        <p:nvSpPr>
          <p:cNvPr id="2" name="矩形 1"/>
          <p:cNvSpPr/>
          <p:nvPr/>
        </p:nvSpPr>
        <p:spPr>
          <a:xfrm>
            <a:off x="324709" y="3649539"/>
            <a:ext cx="1919115" cy="461665"/>
          </a:xfrm>
          <a:prstGeom prst="rect">
            <a:avLst/>
          </a:prstGeom>
        </p:spPr>
        <p:txBody>
          <a:bodyPr wrap="none">
            <a:spAutoFit/>
          </a:bodyPr>
          <a:lstStyle/>
          <a:p>
            <a:r>
              <a:rPr lang="en-US" altLang="zh-CN" dirty="0"/>
              <a:t>Where </a:t>
            </a:r>
            <a:r>
              <a:rPr lang="en-US" altLang="zh-CN" dirty="0">
                <a:solidFill>
                  <a:srgbClr val="0000FF"/>
                </a:solidFill>
              </a:rPr>
              <a:t>a</a:t>
            </a:r>
            <a:r>
              <a:rPr lang="en-US" altLang="zh-CN" dirty="0"/>
              <a:t>=</a:t>
            </a:r>
            <a:r>
              <a:rPr lang="en-US" altLang="zh-CN" dirty="0">
                <a:solidFill>
                  <a:srgbClr val="0000FF"/>
                </a:solidFill>
              </a:rPr>
              <a:t>b</a:t>
            </a:r>
          </a:p>
        </p:txBody>
      </p:sp>
      <p:sp>
        <p:nvSpPr>
          <p:cNvPr id="3" name="矩形 2"/>
          <p:cNvSpPr/>
          <p:nvPr/>
        </p:nvSpPr>
        <p:spPr>
          <a:xfrm>
            <a:off x="1512457" y="2726209"/>
            <a:ext cx="5638800" cy="461665"/>
          </a:xfrm>
          <a:prstGeom prst="rect">
            <a:avLst/>
          </a:prstGeom>
        </p:spPr>
        <p:txBody>
          <a:bodyPr wrap="square">
            <a:spAutoFit/>
          </a:bodyPr>
          <a:lstStyle/>
          <a:p>
            <a:r>
              <a:rPr lang="en-US" altLang="zh-CN" dirty="0">
                <a:solidFill>
                  <a:srgbClr val="0000FF"/>
                </a:solidFill>
              </a:rPr>
              <a:t>t1</a:t>
            </a:r>
            <a:r>
              <a:rPr lang="en-US" altLang="zh-CN" dirty="0"/>
              <a:t>.sno as </a:t>
            </a:r>
            <a:r>
              <a:rPr lang="en-US" altLang="zh-CN" dirty="0">
                <a:solidFill>
                  <a:srgbClr val="0000FF"/>
                </a:solidFill>
              </a:rPr>
              <a:t>a</a:t>
            </a:r>
            <a:r>
              <a:rPr lang="en-US" altLang="zh-CN" dirty="0"/>
              <a:t>, </a:t>
            </a:r>
            <a:r>
              <a:rPr lang="en-US" altLang="zh-CN" dirty="0">
                <a:solidFill>
                  <a:srgbClr val="0000FF"/>
                </a:solidFill>
              </a:rPr>
              <a:t>t1</a:t>
            </a:r>
            <a:r>
              <a:rPr lang="en-US" altLang="zh-CN" dirty="0"/>
              <a:t>.sname, </a:t>
            </a:r>
            <a:r>
              <a:rPr lang="en-US" altLang="zh-CN" dirty="0">
                <a:solidFill>
                  <a:srgbClr val="0000FF"/>
                </a:solidFill>
              </a:rPr>
              <a:t>t2</a:t>
            </a:r>
            <a:r>
              <a:rPr lang="en-US" altLang="zh-CN" dirty="0"/>
              <a:t>.sno as </a:t>
            </a:r>
            <a:r>
              <a:rPr lang="en-US" altLang="zh-CN" dirty="0">
                <a:solidFill>
                  <a:srgbClr val="0000FF"/>
                </a:solidFill>
              </a:rPr>
              <a:t>b</a:t>
            </a:r>
          </a:p>
        </p:txBody>
      </p:sp>
      <p:sp>
        <p:nvSpPr>
          <p:cNvPr id="4" name="圆角矩形标注 3"/>
          <p:cNvSpPr/>
          <p:nvPr/>
        </p:nvSpPr>
        <p:spPr>
          <a:xfrm>
            <a:off x="5292080" y="2071437"/>
            <a:ext cx="1584176" cy="477807"/>
          </a:xfrm>
          <a:prstGeom prst="wedgeRoundRectCallout">
            <a:avLst>
              <a:gd name="adj1" fmla="val -73479"/>
              <a:gd name="adj2" fmla="val -56013"/>
              <a:gd name="adj3" fmla="val 16667"/>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元组变量</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idx="1"/>
          </p:nvPr>
        </p:nvSpPr>
        <p:spPr>
          <a:xfrm>
            <a:off x="250825" y="804863"/>
            <a:ext cx="8642350" cy="6553200"/>
          </a:xfrm>
        </p:spPr>
        <p:txBody>
          <a:bodyPr>
            <a:normAutofit lnSpcReduction="10000"/>
          </a:bodyPr>
          <a:lstStyle/>
          <a:p>
            <a:pPr marL="274320" indent="-274320" eaLnBrk="1" fontAlgn="auto" hangingPunct="1">
              <a:lnSpc>
                <a:spcPct val="80000"/>
              </a:lnSpc>
              <a:spcAft>
                <a:spcPts val="0"/>
              </a:spcAft>
              <a:buClr>
                <a:schemeClr val="accent3"/>
              </a:buClr>
              <a:buFont typeface="Wingdings" pitchFamily="2" charset="2"/>
              <a:buNone/>
              <a:defRPr/>
            </a:pPr>
            <a:r>
              <a:rPr lang="en-US" altLang="zh-CN" sz="2400" dirty="0"/>
              <a:t>2</a:t>
            </a:r>
            <a:r>
              <a:rPr lang="zh-CN" altLang="en-US" sz="2400" dirty="0"/>
              <a:t>、条件查询（</a:t>
            </a:r>
            <a:r>
              <a:rPr lang="en-US" altLang="zh-CN" sz="2400" dirty="0"/>
              <a:t>where</a:t>
            </a:r>
            <a:r>
              <a:rPr lang="zh-CN" altLang="en-US" sz="2400" dirty="0"/>
              <a:t>）</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1</a:t>
            </a:r>
            <a:r>
              <a:rPr lang="zh-CN" altLang="en-US" sz="2400" dirty="0"/>
              <a:t>）比较大小：</a:t>
            </a:r>
            <a:r>
              <a:rPr lang="en-US" altLang="zh-CN" sz="2400" dirty="0"/>
              <a:t>=,&gt;, &lt;, &gt;=, &lt;=,!= (&lt;&gt;), </a:t>
            </a:r>
            <a:r>
              <a:rPr lang="zh-CN" altLang="en-US" sz="2400" dirty="0"/>
              <a:t>前面加</a:t>
            </a:r>
            <a:r>
              <a:rPr lang="en-US" altLang="zh-CN" sz="2400" dirty="0"/>
              <a:t>not</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t>例①查计算机系</a:t>
            </a:r>
            <a:r>
              <a:rPr lang="zh-CN" altLang="en-US" sz="2400" dirty="0">
                <a:solidFill>
                  <a:srgbClr val="0000FF"/>
                </a:solidFill>
              </a:rPr>
              <a:t>学生信息</a:t>
            </a:r>
            <a:r>
              <a:rPr lang="zh-CN" altLang="en-US" sz="2400" dirty="0"/>
              <a:t>：</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t>   </a:t>
            </a:r>
            <a:r>
              <a:rPr lang="en-US" altLang="zh-CN" sz="2400" dirty="0"/>
              <a:t>select  </a:t>
            </a:r>
            <a:r>
              <a:rPr lang="en-US" altLang="zh-CN" sz="2400" dirty="0">
                <a:solidFill>
                  <a:srgbClr val="0000FF"/>
                </a:solidFill>
              </a:rPr>
              <a:t>*</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	from student</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	where sdept = “</a:t>
            </a:r>
            <a:r>
              <a:rPr lang="zh-CN" altLang="en-US" sz="2400" dirty="0"/>
              <a:t>计算机”</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t>例② 年龄小于</a:t>
            </a:r>
            <a:r>
              <a:rPr lang="en-US" altLang="zh-CN" sz="2400" dirty="0"/>
              <a:t>20</a:t>
            </a:r>
            <a:r>
              <a:rPr lang="zh-CN" altLang="en-US" sz="2400" dirty="0"/>
              <a:t>岁的学生姓名和年龄：	</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t>    </a:t>
            </a:r>
            <a:r>
              <a:rPr lang="en-US" altLang="zh-CN" sz="2400" dirty="0"/>
              <a:t>select sname, sage</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	 from student</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	 where sage&lt;20; (</a:t>
            </a:r>
            <a:r>
              <a:rPr lang="zh-CN" altLang="en-US" sz="2400" dirty="0"/>
              <a:t>或</a:t>
            </a:r>
            <a:r>
              <a:rPr lang="en-US" altLang="zh-CN" sz="2400" dirty="0"/>
              <a:t>where not sage &gt;=20);</a:t>
            </a:r>
          </a:p>
          <a:p>
            <a:pPr marL="274320" indent="-274320" eaLnBrk="1" fontAlgn="auto" hangingPunct="1">
              <a:lnSpc>
                <a:spcPct val="80000"/>
              </a:lnSpc>
              <a:spcAft>
                <a:spcPts val="0"/>
              </a:spcAft>
              <a:buClr>
                <a:schemeClr val="accent3"/>
              </a:buClr>
              <a:buFont typeface="Wingdings" pitchFamily="2" charset="2"/>
              <a:buNone/>
              <a:defRPr/>
            </a:pPr>
            <a:endParaRPr lang="en-US" altLang="zh-CN" sz="2400" dirty="0"/>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2</a:t>
            </a:r>
            <a:r>
              <a:rPr lang="zh-CN" altLang="en-US" sz="2400" dirty="0"/>
              <a:t>）范围查询</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between … and …</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not between … and…</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t>例① 查询</a:t>
            </a:r>
            <a:r>
              <a:rPr lang="en-US" altLang="zh-CN" sz="2400" dirty="0"/>
              <a:t>20~25</a:t>
            </a:r>
            <a:r>
              <a:rPr lang="zh-CN" altLang="en-US" sz="2400" dirty="0"/>
              <a:t>岁间</a:t>
            </a:r>
            <a:r>
              <a:rPr lang="en-US" altLang="zh-CN" sz="2400" dirty="0"/>
              <a:t>(</a:t>
            </a:r>
            <a:r>
              <a:rPr lang="zh-CN" altLang="en-US" sz="2400" dirty="0"/>
              <a:t>包括</a:t>
            </a:r>
            <a:r>
              <a:rPr lang="en-US" altLang="zh-CN" sz="2400" dirty="0"/>
              <a:t>20</a:t>
            </a:r>
            <a:r>
              <a:rPr lang="zh-CN" altLang="en-US" sz="2400" dirty="0"/>
              <a:t>和</a:t>
            </a:r>
            <a:r>
              <a:rPr lang="en-US" altLang="zh-CN" sz="2400" dirty="0"/>
              <a:t>25</a:t>
            </a:r>
            <a:r>
              <a:rPr lang="zh-CN" altLang="en-US" sz="2400" dirty="0"/>
              <a:t>岁</a:t>
            </a:r>
            <a:r>
              <a:rPr lang="en-US" altLang="zh-CN" sz="2400" dirty="0"/>
              <a:t>)</a:t>
            </a:r>
            <a:r>
              <a:rPr lang="zh-CN" altLang="en-US" sz="2400" dirty="0"/>
              <a:t>的学生姓名，年龄</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select sname, sage</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from student</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where sage between 20 and 25;</a:t>
            </a:r>
          </a:p>
        </p:txBody>
      </p:sp>
      <p:sp>
        <p:nvSpPr>
          <p:cNvPr id="3" name="灯片编号占位符 2"/>
          <p:cNvSpPr>
            <a:spLocks noGrp="1"/>
          </p:cNvSpPr>
          <p:nvPr>
            <p:ph type="sldNum" sz="quarter" idx="12"/>
          </p:nvPr>
        </p:nvSpPr>
        <p:spPr/>
        <p:txBody>
          <a:bodyPr/>
          <a:lstStyle/>
          <a:p>
            <a:pPr>
              <a:defRPr/>
            </a:pPr>
            <a:fld id="{7D13F726-12A5-422B-AEC6-97A3F392AD3A}" type="slidenum">
              <a:rPr lang="en-US" altLang="zh-CN" smtClean="0"/>
              <a:pPr>
                <a:defRPr/>
              </a:pPr>
              <a:t>95</a:t>
            </a:fld>
            <a:endParaRPr lang="en-US" altLang="zh-CN"/>
          </a:p>
        </p:txBody>
      </p:sp>
      <p:sp>
        <p:nvSpPr>
          <p:cNvPr id="4" name="圆角矩形标注 3"/>
          <p:cNvSpPr/>
          <p:nvPr/>
        </p:nvSpPr>
        <p:spPr>
          <a:xfrm>
            <a:off x="4071934" y="4286256"/>
            <a:ext cx="1428760" cy="612648"/>
          </a:xfrm>
          <a:prstGeom prst="wedgeRoundRectCallout">
            <a:avLst>
              <a:gd name="adj1" fmla="val -119167"/>
              <a:gd name="adj2" fmla="val 438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闭区间</a:t>
            </a:r>
          </a:p>
        </p:txBody>
      </p:sp>
      <p:sp>
        <p:nvSpPr>
          <p:cNvPr id="5" name="AutoShape 4"/>
          <p:cNvSpPr>
            <a:spLocks noChangeArrowheads="1"/>
          </p:cNvSpPr>
          <p:nvPr/>
        </p:nvSpPr>
        <p:spPr bwMode="auto">
          <a:xfrm>
            <a:off x="8089900" y="4719516"/>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7"/>
          <p:cNvSpPr>
            <a:spLocks noGrp="1" noChangeArrowheads="1"/>
          </p:cNvSpPr>
          <p:nvPr>
            <p:ph idx="1"/>
          </p:nvPr>
        </p:nvSpPr>
        <p:spPr>
          <a:xfrm>
            <a:off x="250825" y="744538"/>
            <a:ext cx="8642350" cy="5113337"/>
          </a:xfrm>
        </p:spPr>
        <p:txBody>
          <a:bodyPr/>
          <a:lstStyle/>
          <a:p>
            <a:pPr eaLnBrk="1" hangingPunct="1">
              <a:buFont typeface="Wingdings" pitchFamily="2" charset="2"/>
              <a:buNone/>
            </a:pPr>
            <a:r>
              <a:rPr lang="zh-CN" altLang="en-US" sz="2400" dirty="0"/>
              <a:t>例②  查年龄不在</a:t>
            </a:r>
            <a:r>
              <a:rPr lang="en-US" altLang="zh-CN" sz="2400" dirty="0"/>
              <a:t>20~25</a:t>
            </a:r>
            <a:r>
              <a:rPr lang="zh-CN" altLang="en-US" sz="2400" dirty="0"/>
              <a:t>间的学生姓名，年龄</a:t>
            </a:r>
          </a:p>
          <a:p>
            <a:pPr eaLnBrk="1" hangingPunct="1">
              <a:lnSpc>
                <a:spcPct val="120000"/>
              </a:lnSpc>
              <a:buFont typeface="Wingdings" pitchFamily="2" charset="2"/>
              <a:buNone/>
            </a:pPr>
            <a:r>
              <a:rPr lang="en-US" altLang="zh-CN" sz="2400" dirty="0"/>
              <a:t>select sname, sage</a:t>
            </a:r>
          </a:p>
          <a:p>
            <a:pPr eaLnBrk="1" hangingPunct="1">
              <a:lnSpc>
                <a:spcPct val="120000"/>
              </a:lnSpc>
              <a:buFont typeface="Wingdings" pitchFamily="2" charset="2"/>
              <a:buNone/>
            </a:pPr>
            <a:r>
              <a:rPr lang="en-US" altLang="zh-CN" sz="2400" dirty="0"/>
              <a:t>from student</a:t>
            </a:r>
          </a:p>
          <a:p>
            <a:pPr eaLnBrk="1" hangingPunct="1">
              <a:lnSpc>
                <a:spcPct val="120000"/>
              </a:lnSpc>
              <a:buFont typeface="Wingdings" pitchFamily="2" charset="2"/>
              <a:buNone/>
            </a:pPr>
            <a:r>
              <a:rPr lang="en-US" altLang="zh-CN" sz="2400" dirty="0"/>
              <a:t>where sage </a:t>
            </a:r>
            <a:r>
              <a:rPr lang="en-US" altLang="zh-CN" sz="2400" dirty="0">
                <a:solidFill>
                  <a:srgbClr val="FF0000"/>
                </a:solidFill>
              </a:rPr>
              <a:t>not</a:t>
            </a:r>
            <a:r>
              <a:rPr lang="en-US" altLang="zh-CN" sz="2400" dirty="0"/>
              <a:t> between 20 and 25; </a:t>
            </a:r>
          </a:p>
          <a:p>
            <a:pPr eaLnBrk="1" hangingPunct="1">
              <a:lnSpc>
                <a:spcPct val="120000"/>
              </a:lnSpc>
              <a:buFont typeface="Wingdings" pitchFamily="2" charset="2"/>
              <a:buNone/>
            </a:pPr>
            <a:endParaRPr lang="en-US" altLang="zh-CN" sz="2400" dirty="0"/>
          </a:p>
          <a:p>
            <a:pPr eaLnBrk="1" hangingPunct="1">
              <a:buFont typeface="Wingdings" pitchFamily="2" charset="2"/>
              <a:buNone/>
            </a:pPr>
            <a:r>
              <a:rPr lang="en-US" altLang="zh-CN" sz="2400" dirty="0"/>
              <a:t>3</a:t>
            </a:r>
            <a:r>
              <a:rPr lang="zh-CN" altLang="en-US" sz="2400" dirty="0"/>
              <a:t>）集合查询（</a:t>
            </a:r>
            <a:r>
              <a:rPr lang="en-US" altLang="zh-CN" sz="2400" dirty="0"/>
              <a:t>IN</a:t>
            </a:r>
            <a:r>
              <a:rPr lang="zh-CN" altLang="en-US" sz="2400" dirty="0"/>
              <a:t>查询）（查某属性值属于指定集合的元组）</a:t>
            </a:r>
          </a:p>
          <a:p>
            <a:pPr eaLnBrk="1" hangingPunct="1">
              <a:buFont typeface="Wingdings" pitchFamily="2" charset="2"/>
              <a:buNone/>
            </a:pPr>
            <a:r>
              <a:rPr lang="zh-CN" altLang="en-US" sz="2400" dirty="0"/>
              <a:t>例：查计算机、管理、控制系的学生姓名与单位</a:t>
            </a:r>
          </a:p>
          <a:p>
            <a:pPr eaLnBrk="1" hangingPunct="1">
              <a:lnSpc>
                <a:spcPct val="120000"/>
              </a:lnSpc>
              <a:buFont typeface="Wingdings" pitchFamily="2" charset="2"/>
              <a:buNone/>
            </a:pPr>
            <a:r>
              <a:rPr lang="en-US" altLang="zh-CN" sz="2400" dirty="0"/>
              <a:t>select sname, sdept</a:t>
            </a:r>
          </a:p>
          <a:p>
            <a:pPr eaLnBrk="1" hangingPunct="1">
              <a:lnSpc>
                <a:spcPct val="120000"/>
              </a:lnSpc>
              <a:buFont typeface="Wingdings" pitchFamily="2" charset="2"/>
              <a:buNone/>
            </a:pPr>
            <a:r>
              <a:rPr lang="en-US" altLang="zh-CN" sz="2400" dirty="0"/>
              <a:t>from student</a:t>
            </a:r>
          </a:p>
          <a:p>
            <a:pPr eaLnBrk="1" hangingPunct="1">
              <a:lnSpc>
                <a:spcPct val="120000"/>
              </a:lnSpc>
              <a:buFont typeface="Wingdings" pitchFamily="2" charset="2"/>
              <a:buNone/>
            </a:pPr>
            <a:r>
              <a:rPr lang="en-US" altLang="zh-CN" sz="2400" dirty="0"/>
              <a:t>where sdept in (“</a:t>
            </a:r>
            <a:r>
              <a:rPr lang="zh-CN" altLang="en-US" sz="2400" dirty="0"/>
              <a:t>计算机”，“管理”，“控制</a:t>
            </a:r>
            <a:r>
              <a:rPr lang="en-US" altLang="zh-CN" sz="2400" dirty="0"/>
              <a:t>");</a:t>
            </a:r>
          </a:p>
        </p:txBody>
      </p:sp>
      <p:sp>
        <p:nvSpPr>
          <p:cNvPr id="3" name="灯片编号占位符 2"/>
          <p:cNvSpPr>
            <a:spLocks noGrp="1"/>
          </p:cNvSpPr>
          <p:nvPr>
            <p:ph type="sldNum" sz="quarter" idx="12"/>
          </p:nvPr>
        </p:nvSpPr>
        <p:spPr/>
        <p:txBody>
          <a:bodyPr/>
          <a:lstStyle/>
          <a:p>
            <a:pPr>
              <a:defRPr/>
            </a:pPr>
            <a:fld id="{B6A6DF58-AFDB-4E7C-9511-8AC4EEA87EEA}" type="slidenum">
              <a:rPr lang="en-US" altLang="zh-CN" smtClean="0"/>
              <a:pPr>
                <a:defRPr/>
              </a:pPr>
              <a:t>96</a:t>
            </a:fld>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a:xfrm>
            <a:off x="323850" y="666750"/>
            <a:ext cx="8497888" cy="5905522"/>
          </a:xfrm>
        </p:spPr>
        <p:txBody>
          <a:bodyPr>
            <a:normAutofit fontScale="92500" lnSpcReduction="10000"/>
          </a:bodyPr>
          <a:lstStyle/>
          <a:p>
            <a:pPr marL="274320" indent="-274320" eaLnBrk="1" fontAlgn="auto" hangingPunct="1">
              <a:lnSpc>
                <a:spcPct val="150000"/>
              </a:lnSpc>
              <a:spcAft>
                <a:spcPts val="0"/>
              </a:spcAft>
              <a:buClr>
                <a:schemeClr val="accent3"/>
              </a:buClr>
              <a:buFont typeface="Wingdings" pitchFamily="2" charset="2"/>
              <a:buNone/>
              <a:defRPr/>
            </a:pPr>
            <a:r>
              <a:rPr lang="en-US" altLang="zh-CN" sz="2400" dirty="0"/>
              <a:t>4</a:t>
            </a:r>
            <a:r>
              <a:rPr lang="zh-CN" altLang="en-US" sz="2400" dirty="0"/>
              <a:t>）匹配查询（采用</a:t>
            </a:r>
            <a:r>
              <a:rPr lang="en-US" altLang="zh-CN" sz="2400" dirty="0"/>
              <a:t>like</a:t>
            </a:r>
            <a:r>
              <a:rPr lang="zh-CN" altLang="en-US" sz="2400" dirty="0"/>
              <a:t>来进行匹配查询）</a:t>
            </a:r>
          </a:p>
          <a:p>
            <a:pPr marL="274320" indent="-274320" eaLnBrk="1" fontAlgn="auto" hangingPunct="1">
              <a:lnSpc>
                <a:spcPct val="150000"/>
              </a:lnSpc>
              <a:spcAft>
                <a:spcPts val="0"/>
              </a:spcAft>
              <a:buClr>
                <a:schemeClr val="accent3"/>
              </a:buClr>
              <a:buFont typeface="Wingdings" pitchFamily="2" charset="2"/>
              <a:buNone/>
              <a:defRPr/>
            </a:pPr>
            <a:r>
              <a:rPr lang="zh-CN" altLang="en-US" sz="2400" dirty="0"/>
              <a:t>例①查询学号为“</a:t>
            </a:r>
            <a:r>
              <a:rPr lang="en-US" altLang="zh-CN" sz="2400" dirty="0"/>
              <a:t>96001”</a:t>
            </a:r>
            <a:r>
              <a:rPr lang="zh-CN" altLang="en-US" sz="2400" dirty="0"/>
              <a:t>的</a:t>
            </a:r>
            <a:r>
              <a:rPr lang="zh-CN" altLang="en-US" sz="2400" dirty="0">
                <a:solidFill>
                  <a:srgbClr val="0000FF"/>
                </a:solidFill>
              </a:rPr>
              <a:t>学生的情况</a:t>
            </a:r>
          </a:p>
          <a:p>
            <a:pPr marL="274320" indent="-274320" eaLnBrk="1" fontAlgn="auto" hangingPunct="1">
              <a:lnSpc>
                <a:spcPct val="150000"/>
              </a:lnSpc>
              <a:spcAft>
                <a:spcPts val="0"/>
              </a:spcAft>
              <a:buClr>
                <a:schemeClr val="accent3"/>
              </a:buClr>
              <a:buFont typeface="Wingdings" pitchFamily="2" charset="2"/>
              <a:buNone/>
              <a:defRPr/>
            </a:pPr>
            <a:r>
              <a:rPr lang="en-US" altLang="zh-CN" sz="2400" dirty="0"/>
              <a:t>select </a:t>
            </a:r>
            <a:r>
              <a:rPr lang="en-US" altLang="zh-CN" sz="2400" dirty="0">
                <a:solidFill>
                  <a:srgbClr val="0000FF"/>
                </a:solidFill>
              </a:rPr>
              <a:t>*</a:t>
            </a:r>
          </a:p>
          <a:p>
            <a:pPr marL="274320" indent="-274320" eaLnBrk="1" fontAlgn="auto" hangingPunct="1">
              <a:lnSpc>
                <a:spcPct val="150000"/>
              </a:lnSpc>
              <a:spcAft>
                <a:spcPts val="0"/>
              </a:spcAft>
              <a:buClr>
                <a:schemeClr val="accent3"/>
              </a:buClr>
              <a:buFont typeface="Wingdings" pitchFamily="2" charset="2"/>
              <a:buNone/>
              <a:defRPr/>
            </a:pPr>
            <a:r>
              <a:rPr lang="en-US" altLang="zh-CN" sz="2400" dirty="0"/>
              <a:t>from student</a:t>
            </a:r>
          </a:p>
          <a:p>
            <a:pPr marL="274320" indent="-274320" eaLnBrk="1" fontAlgn="auto" hangingPunct="1">
              <a:lnSpc>
                <a:spcPct val="150000"/>
              </a:lnSpc>
              <a:spcAft>
                <a:spcPts val="0"/>
              </a:spcAft>
              <a:buClr>
                <a:schemeClr val="accent3"/>
              </a:buClr>
              <a:buFont typeface="Wingdings" pitchFamily="2" charset="2"/>
              <a:buNone/>
              <a:defRPr/>
            </a:pPr>
            <a:r>
              <a:rPr lang="en-US" altLang="zh-CN" sz="2400" dirty="0"/>
              <a:t>where sno like '96001';</a:t>
            </a:r>
          </a:p>
          <a:p>
            <a:pPr marL="274320" indent="-274320" eaLnBrk="1" fontAlgn="auto" hangingPunct="1">
              <a:lnSpc>
                <a:spcPct val="150000"/>
              </a:lnSpc>
              <a:spcAft>
                <a:spcPts val="0"/>
              </a:spcAft>
              <a:buClr>
                <a:schemeClr val="accent3"/>
              </a:buClr>
              <a:buFont typeface="Wingdings" pitchFamily="2" charset="2"/>
              <a:buNone/>
              <a:defRPr/>
            </a:pPr>
            <a:endParaRPr lang="en-US" altLang="zh-CN" sz="2400" dirty="0"/>
          </a:p>
          <a:p>
            <a:pPr marL="274320" indent="-274320" eaLnBrk="1" fontAlgn="auto" hangingPunct="1">
              <a:lnSpc>
                <a:spcPct val="150000"/>
              </a:lnSpc>
              <a:spcAft>
                <a:spcPts val="0"/>
              </a:spcAft>
              <a:buClr>
                <a:schemeClr val="accent3"/>
              </a:buClr>
              <a:buFont typeface="Wingdings" pitchFamily="2" charset="2"/>
              <a:buNone/>
              <a:defRPr/>
            </a:pPr>
            <a:r>
              <a:rPr lang="zh-CN" altLang="en-US" sz="2400" dirty="0"/>
              <a:t>例② 查所有姓刘的学生的情况</a:t>
            </a:r>
          </a:p>
          <a:p>
            <a:pPr marL="274320" indent="-274320" eaLnBrk="1" fontAlgn="auto" hangingPunct="1">
              <a:lnSpc>
                <a:spcPct val="150000"/>
              </a:lnSpc>
              <a:spcAft>
                <a:spcPts val="0"/>
              </a:spcAft>
              <a:buClr>
                <a:schemeClr val="accent3"/>
              </a:buClr>
              <a:buFont typeface="Wingdings" pitchFamily="2" charset="2"/>
              <a:buNone/>
              <a:defRPr/>
            </a:pPr>
            <a:r>
              <a:rPr lang="en-US" altLang="zh-CN" sz="2400" dirty="0"/>
              <a:t>select *</a:t>
            </a:r>
          </a:p>
          <a:p>
            <a:pPr marL="274320" indent="-274320" eaLnBrk="1" fontAlgn="auto" hangingPunct="1">
              <a:lnSpc>
                <a:spcPct val="150000"/>
              </a:lnSpc>
              <a:spcAft>
                <a:spcPts val="0"/>
              </a:spcAft>
              <a:buClr>
                <a:schemeClr val="accent3"/>
              </a:buClr>
              <a:buFont typeface="Wingdings" pitchFamily="2" charset="2"/>
              <a:buNone/>
              <a:defRPr/>
            </a:pPr>
            <a:r>
              <a:rPr lang="en-US" altLang="zh-CN" sz="2400" dirty="0"/>
              <a:t>from student</a:t>
            </a:r>
          </a:p>
          <a:p>
            <a:pPr marL="274320" indent="-274320" eaLnBrk="1" fontAlgn="auto" hangingPunct="1">
              <a:lnSpc>
                <a:spcPct val="150000"/>
              </a:lnSpc>
              <a:spcAft>
                <a:spcPts val="0"/>
              </a:spcAft>
              <a:buClr>
                <a:schemeClr val="accent3"/>
              </a:buClr>
              <a:buFont typeface="Wingdings" pitchFamily="2" charset="2"/>
              <a:buNone/>
              <a:defRPr/>
            </a:pPr>
            <a:r>
              <a:rPr lang="en-US" altLang="zh-CN" sz="2400" dirty="0"/>
              <a:t>where sname like ‘</a:t>
            </a:r>
            <a:r>
              <a:rPr lang="zh-CN" altLang="en-US" sz="2400" dirty="0"/>
              <a:t>刘</a:t>
            </a:r>
            <a:r>
              <a:rPr lang="en-US" altLang="zh-CN" sz="2400" dirty="0">
                <a:solidFill>
                  <a:srgbClr val="FF0000"/>
                </a:solidFill>
              </a:rPr>
              <a:t>%</a:t>
            </a:r>
            <a:r>
              <a:rPr lang="en-US" altLang="zh-CN" sz="2400" dirty="0"/>
              <a:t>’</a:t>
            </a:r>
            <a:r>
              <a:rPr lang="zh-CN" altLang="en-US" sz="2400" dirty="0"/>
              <a:t>；（</a:t>
            </a:r>
            <a:r>
              <a:rPr lang="zh-CN" altLang="en-US" sz="2400" dirty="0">
                <a:solidFill>
                  <a:srgbClr val="FF0000"/>
                </a:solidFill>
              </a:rPr>
              <a:t>使用了通配符，代表任意长度字符串匹配</a:t>
            </a:r>
            <a:r>
              <a:rPr lang="zh-CN" altLang="en-US" sz="2400" dirty="0"/>
              <a:t>）</a:t>
            </a:r>
          </a:p>
        </p:txBody>
      </p:sp>
      <p:sp>
        <p:nvSpPr>
          <p:cNvPr id="3" name="灯片编号占位符 2"/>
          <p:cNvSpPr>
            <a:spLocks noGrp="1"/>
          </p:cNvSpPr>
          <p:nvPr>
            <p:ph type="sldNum" sz="quarter" idx="12"/>
          </p:nvPr>
        </p:nvSpPr>
        <p:spPr/>
        <p:txBody>
          <a:bodyPr/>
          <a:lstStyle/>
          <a:p>
            <a:pPr>
              <a:defRPr/>
            </a:pPr>
            <a:fld id="{971B8BBB-1EB1-4B6E-AAF9-0DA02BCC0634}" type="slidenum">
              <a:rPr lang="en-US" altLang="zh-CN" smtClean="0"/>
              <a:pPr>
                <a:defRPr/>
              </a:pPr>
              <a:t>97</a:t>
            </a:fld>
            <a:endParaRPr lang="en-US" altLang="zh-CN"/>
          </a:p>
        </p:txBody>
      </p:sp>
      <p:sp>
        <p:nvSpPr>
          <p:cNvPr id="4" name="圆角矩形标注 3"/>
          <p:cNvSpPr/>
          <p:nvPr/>
        </p:nvSpPr>
        <p:spPr>
          <a:xfrm>
            <a:off x="4500562" y="2000240"/>
            <a:ext cx="3357586" cy="1184152"/>
          </a:xfrm>
          <a:prstGeom prst="wedgeRoundRectCallout">
            <a:avLst>
              <a:gd name="adj1" fmla="val -62528"/>
              <a:gd name="adj2" fmla="val 5278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此处没有使用通配符，相当于“等于”</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250825" y="520700"/>
            <a:ext cx="8642350" cy="6408738"/>
          </a:xfrm>
        </p:spPr>
        <p:txBody>
          <a:bodyPr/>
          <a:lstStyle/>
          <a:p>
            <a:pPr eaLnBrk="1" hangingPunct="1">
              <a:lnSpc>
                <a:spcPct val="150000"/>
              </a:lnSpc>
              <a:buFont typeface="Wingdings" pitchFamily="2" charset="2"/>
              <a:buNone/>
            </a:pPr>
            <a:r>
              <a:rPr lang="zh-CN" altLang="en-US" sz="2400" dirty="0"/>
              <a:t>例③ 查姓刘且全名包含</a:t>
            </a:r>
            <a:r>
              <a:rPr lang="en-US" altLang="zh-CN" sz="2400" dirty="0"/>
              <a:t>3</a:t>
            </a:r>
            <a:r>
              <a:rPr lang="zh-CN" altLang="en-US" sz="2400" dirty="0"/>
              <a:t>个汉字的学生情况</a:t>
            </a:r>
          </a:p>
          <a:p>
            <a:pPr eaLnBrk="1" hangingPunct="1">
              <a:lnSpc>
                <a:spcPct val="150000"/>
              </a:lnSpc>
              <a:buFont typeface="Wingdings" pitchFamily="2" charset="2"/>
              <a:buNone/>
            </a:pPr>
            <a:r>
              <a:rPr lang="en-US" altLang="zh-CN" sz="2400" dirty="0"/>
              <a:t>select *</a:t>
            </a:r>
          </a:p>
          <a:p>
            <a:pPr eaLnBrk="1" hangingPunct="1">
              <a:lnSpc>
                <a:spcPct val="150000"/>
              </a:lnSpc>
              <a:buFont typeface="Wingdings" pitchFamily="2" charset="2"/>
              <a:buNone/>
            </a:pPr>
            <a:r>
              <a:rPr lang="en-US" altLang="zh-CN" sz="2400" dirty="0"/>
              <a:t>from student</a:t>
            </a:r>
          </a:p>
          <a:p>
            <a:pPr eaLnBrk="1" hangingPunct="1">
              <a:lnSpc>
                <a:spcPct val="150000"/>
              </a:lnSpc>
              <a:buFont typeface="Wingdings" pitchFamily="2" charset="2"/>
              <a:buNone/>
            </a:pPr>
            <a:r>
              <a:rPr lang="en-US" altLang="zh-CN" sz="2400" dirty="0"/>
              <a:t>where sname like '</a:t>
            </a:r>
            <a:r>
              <a:rPr lang="zh-CN" altLang="en-US" sz="2400" dirty="0"/>
              <a:t>刘</a:t>
            </a:r>
            <a:r>
              <a:rPr lang="en-US" altLang="zh-CN" sz="2400" dirty="0"/>
              <a:t>_ _ _ _'</a:t>
            </a:r>
            <a:r>
              <a:rPr lang="zh-CN" altLang="en-US" sz="2400" dirty="0"/>
              <a:t>；</a:t>
            </a:r>
          </a:p>
          <a:p>
            <a:pPr eaLnBrk="1" hangingPunct="1">
              <a:lnSpc>
                <a:spcPct val="150000"/>
              </a:lnSpc>
              <a:buFont typeface="Wingdings" pitchFamily="2" charset="2"/>
              <a:buNone/>
            </a:pPr>
            <a:r>
              <a:rPr lang="zh-CN" altLang="en-US" sz="2400" dirty="0"/>
              <a:t>（一个下划线可和任何半个字符匹配，一个汉字占</a:t>
            </a:r>
            <a:r>
              <a:rPr lang="en-US" altLang="zh-CN" sz="2400" dirty="0"/>
              <a:t>2</a:t>
            </a:r>
            <a:r>
              <a:rPr lang="zh-CN" altLang="en-US" sz="2400" dirty="0"/>
              <a:t>个字符）</a:t>
            </a:r>
          </a:p>
          <a:p>
            <a:pPr eaLnBrk="1" hangingPunct="1">
              <a:lnSpc>
                <a:spcPct val="150000"/>
              </a:lnSpc>
              <a:buFont typeface="Wingdings" pitchFamily="2" charset="2"/>
              <a:buNone/>
            </a:pPr>
            <a:endParaRPr lang="zh-CN" altLang="en-US" sz="2400" dirty="0"/>
          </a:p>
          <a:p>
            <a:pPr eaLnBrk="1" hangingPunct="1">
              <a:lnSpc>
                <a:spcPct val="150000"/>
              </a:lnSpc>
              <a:buFont typeface="Wingdings" pitchFamily="2" charset="2"/>
              <a:buNone/>
            </a:pPr>
            <a:r>
              <a:rPr lang="zh-CN" altLang="en-US" sz="2400" dirty="0"/>
              <a:t>例④ 查名称中第二个字为</a:t>
            </a:r>
            <a:r>
              <a:rPr lang="zh-CN" altLang="en-US" sz="2400" dirty="0">
                <a:latin typeface="Times New Roman" pitchFamily="18" charset="0"/>
              </a:rPr>
              <a:t>“若”</a:t>
            </a:r>
            <a:r>
              <a:rPr lang="zh-CN" altLang="en-US" sz="2400" dirty="0"/>
              <a:t>的学生情况</a:t>
            </a:r>
          </a:p>
          <a:p>
            <a:pPr eaLnBrk="1" hangingPunct="1">
              <a:lnSpc>
                <a:spcPct val="150000"/>
              </a:lnSpc>
              <a:buFont typeface="Wingdings" pitchFamily="2" charset="2"/>
              <a:buNone/>
            </a:pPr>
            <a:r>
              <a:rPr lang="en-US" altLang="zh-CN" sz="2400" dirty="0"/>
              <a:t>select *</a:t>
            </a:r>
          </a:p>
          <a:p>
            <a:pPr eaLnBrk="1" hangingPunct="1">
              <a:lnSpc>
                <a:spcPct val="150000"/>
              </a:lnSpc>
              <a:buFont typeface="Wingdings" pitchFamily="2" charset="2"/>
              <a:buNone/>
            </a:pPr>
            <a:r>
              <a:rPr lang="en-US" altLang="zh-CN" sz="2400" dirty="0"/>
              <a:t>from student</a:t>
            </a:r>
          </a:p>
          <a:p>
            <a:pPr eaLnBrk="1" hangingPunct="1">
              <a:lnSpc>
                <a:spcPct val="150000"/>
              </a:lnSpc>
              <a:buFont typeface="Wingdings" pitchFamily="2" charset="2"/>
              <a:buNone/>
            </a:pPr>
            <a:r>
              <a:rPr lang="en-US" altLang="zh-CN" sz="2400" dirty="0"/>
              <a:t>where sname like ‘_ _ </a:t>
            </a:r>
            <a:r>
              <a:rPr lang="zh-CN" altLang="en-US" sz="2400" dirty="0"/>
              <a:t>若</a:t>
            </a:r>
            <a:r>
              <a:rPr lang="en-US" altLang="zh-CN" sz="2400" dirty="0"/>
              <a:t>%'</a:t>
            </a:r>
            <a:r>
              <a:rPr lang="zh-CN" altLang="en-US" sz="2400" dirty="0"/>
              <a:t>；</a:t>
            </a:r>
          </a:p>
        </p:txBody>
      </p:sp>
      <p:sp>
        <p:nvSpPr>
          <p:cNvPr id="3" name="灯片编号占位符 2"/>
          <p:cNvSpPr>
            <a:spLocks noGrp="1"/>
          </p:cNvSpPr>
          <p:nvPr>
            <p:ph type="sldNum" sz="quarter" idx="12"/>
          </p:nvPr>
        </p:nvSpPr>
        <p:spPr/>
        <p:txBody>
          <a:bodyPr/>
          <a:lstStyle/>
          <a:p>
            <a:pPr>
              <a:defRPr/>
            </a:pPr>
            <a:fld id="{2942EBB5-C691-4E29-93AE-1484046AB600}" type="slidenum">
              <a:rPr lang="en-US" altLang="zh-CN" smtClean="0"/>
              <a:pPr>
                <a:defRPr/>
              </a:pPr>
              <a:t>98</a:t>
            </a:fld>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323850" y="593725"/>
            <a:ext cx="8110538" cy="6121400"/>
          </a:xfrm>
        </p:spPr>
        <p:txBody>
          <a:bodyPr/>
          <a:lstStyle/>
          <a:p>
            <a:pPr marL="0" indent="0" eaLnBrk="1" hangingPunct="1">
              <a:lnSpc>
                <a:spcPct val="150000"/>
              </a:lnSpc>
              <a:buFont typeface="Wingdings" pitchFamily="2" charset="2"/>
              <a:buNone/>
            </a:pPr>
            <a:r>
              <a:rPr lang="zh-CN" altLang="en-US" sz="2400" dirty="0"/>
              <a:t>例⑤ 查所有不姓刘的学生情况</a:t>
            </a:r>
          </a:p>
          <a:p>
            <a:pPr marL="0" indent="0" eaLnBrk="1" hangingPunct="1">
              <a:lnSpc>
                <a:spcPct val="150000"/>
              </a:lnSpc>
              <a:buFont typeface="Wingdings" pitchFamily="2" charset="2"/>
              <a:buNone/>
            </a:pPr>
            <a:r>
              <a:rPr lang="en-US" altLang="zh-CN" sz="2400" dirty="0"/>
              <a:t>select *</a:t>
            </a:r>
          </a:p>
          <a:p>
            <a:pPr marL="0" indent="0" eaLnBrk="1" hangingPunct="1">
              <a:lnSpc>
                <a:spcPct val="150000"/>
              </a:lnSpc>
              <a:buFont typeface="Wingdings" pitchFamily="2" charset="2"/>
              <a:buNone/>
            </a:pPr>
            <a:r>
              <a:rPr lang="en-US" altLang="zh-CN" sz="2400" dirty="0"/>
              <a:t>from student</a:t>
            </a:r>
          </a:p>
          <a:p>
            <a:pPr marL="0" indent="0" eaLnBrk="1" hangingPunct="1">
              <a:lnSpc>
                <a:spcPct val="150000"/>
              </a:lnSpc>
              <a:buFont typeface="Wingdings" pitchFamily="2" charset="2"/>
              <a:buNone/>
            </a:pPr>
            <a:r>
              <a:rPr lang="en-US" altLang="zh-CN" sz="2400" dirty="0"/>
              <a:t>where sname </a:t>
            </a:r>
            <a:r>
              <a:rPr lang="en-US" altLang="zh-CN" sz="2400" dirty="0">
                <a:solidFill>
                  <a:srgbClr val="FF0000"/>
                </a:solidFill>
              </a:rPr>
              <a:t>not like </a:t>
            </a:r>
            <a:r>
              <a:rPr lang="en-US" altLang="zh-CN" sz="2400" dirty="0">
                <a:latin typeface="Times New Roman" pitchFamily="18" charset="0"/>
              </a:rPr>
              <a:t>‘</a:t>
            </a:r>
            <a:r>
              <a:rPr lang="zh-CN" altLang="en-US" sz="2400" dirty="0"/>
              <a:t>刘</a:t>
            </a:r>
            <a:r>
              <a:rPr lang="en-US" altLang="zh-CN" sz="2400" dirty="0"/>
              <a:t>%</a:t>
            </a:r>
            <a:r>
              <a:rPr lang="en-US" altLang="zh-CN" sz="2400" dirty="0">
                <a:latin typeface="Times New Roman" pitchFamily="18" charset="0"/>
              </a:rPr>
              <a:t>’</a:t>
            </a:r>
            <a:endParaRPr lang="en-US" altLang="zh-CN" sz="2400" dirty="0"/>
          </a:p>
          <a:p>
            <a:pPr marL="0" indent="0" eaLnBrk="1" hangingPunct="1">
              <a:lnSpc>
                <a:spcPct val="150000"/>
              </a:lnSpc>
              <a:buFont typeface="Wingdings" pitchFamily="2" charset="2"/>
              <a:buNone/>
            </a:pPr>
            <a:r>
              <a:rPr lang="zh-CN" altLang="en-US" sz="2400" dirty="0">
                <a:solidFill>
                  <a:srgbClr val="FF0000"/>
                </a:solidFill>
              </a:rPr>
              <a:t>转义字符</a:t>
            </a:r>
            <a:r>
              <a:rPr lang="en-US" altLang="zh-CN" sz="2400" dirty="0">
                <a:solidFill>
                  <a:srgbClr val="FF0000"/>
                </a:solidFill>
              </a:rPr>
              <a:t>,</a:t>
            </a:r>
            <a:r>
              <a:rPr lang="zh-CN" altLang="en-US" sz="2400" dirty="0">
                <a:solidFill>
                  <a:srgbClr val="FF0000"/>
                </a:solidFill>
              </a:rPr>
              <a:t>使通配符</a:t>
            </a:r>
            <a:r>
              <a:rPr lang="zh-CN" altLang="en-US" sz="2400" dirty="0">
                <a:solidFill>
                  <a:srgbClr val="FF0000"/>
                </a:solidFill>
                <a:latin typeface="Times New Roman" pitchFamily="18" charset="0"/>
              </a:rPr>
              <a:t>“</a:t>
            </a:r>
            <a:r>
              <a:rPr lang="en-US" altLang="zh-CN" sz="2400" dirty="0">
                <a:solidFill>
                  <a:srgbClr val="FF0000"/>
                </a:solidFill>
              </a:rPr>
              <a:t>%</a:t>
            </a:r>
            <a:r>
              <a:rPr lang="zh-CN" altLang="en-US" sz="2400" dirty="0">
                <a:solidFill>
                  <a:srgbClr val="FF0000"/>
                </a:solidFill>
              </a:rPr>
              <a:t>、</a:t>
            </a:r>
            <a:r>
              <a:rPr lang="en-US" altLang="zh-CN" sz="2400" dirty="0">
                <a:solidFill>
                  <a:srgbClr val="FF0000"/>
                </a:solidFill>
              </a:rPr>
              <a:t>_</a:t>
            </a:r>
            <a:r>
              <a:rPr lang="en-US" altLang="zh-CN" sz="2400" dirty="0">
                <a:solidFill>
                  <a:srgbClr val="FF0000"/>
                </a:solidFill>
                <a:latin typeface="Times New Roman" pitchFamily="18" charset="0"/>
              </a:rPr>
              <a:t>”</a:t>
            </a:r>
            <a:r>
              <a:rPr lang="zh-CN" altLang="en-US" sz="2400" dirty="0">
                <a:solidFill>
                  <a:srgbClr val="FF0000"/>
                </a:solidFill>
              </a:rPr>
              <a:t>不再表示通配含义，而是表示普通的字符，例如：</a:t>
            </a:r>
            <a:r>
              <a:rPr lang="en-US" altLang="zh-CN" sz="2400" dirty="0"/>
              <a:t>escape </a:t>
            </a:r>
            <a:r>
              <a:rPr lang="en-US" altLang="zh-CN" sz="2400" dirty="0">
                <a:latin typeface="Times New Roman" pitchFamily="18" charset="0"/>
              </a:rPr>
              <a:t>‘</a:t>
            </a:r>
            <a:r>
              <a:rPr lang="en-US" altLang="zh-CN" sz="2400" dirty="0"/>
              <a:t>\</a:t>
            </a:r>
            <a:r>
              <a:rPr lang="en-US" altLang="zh-CN" sz="2400" dirty="0">
                <a:latin typeface="Times New Roman" pitchFamily="18" charset="0"/>
              </a:rPr>
              <a:t>’</a:t>
            </a:r>
            <a:r>
              <a:rPr lang="zh-CN" altLang="en-US" sz="2400" dirty="0"/>
              <a:t>，</a:t>
            </a:r>
            <a:r>
              <a:rPr lang="en-US" altLang="zh-CN" sz="2400" dirty="0"/>
              <a:t>escape </a:t>
            </a:r>
            <a:r>
              <a:rPr lang="en-US" altLang="zh-CN" sz="2400" dirty="0">
                <a:latin typeface="Times New Roman" pitchFamily="18" charset="0"/>
              </a:rPr>
              <a:t>‘</a:t>
            </a:r>
            <a:r>
              <a:rPr lang="en-US" altLang="zh-CN" sz="2400" dirty="0"/>
              <a:t>/</a:t>
            </a:r>
            <a:r>
              <a:rPr lang="en-US" altLang="zh-CN" sz="2400" dirty="0">
                <a:latin typeface="Times New Roman" pitchFamily="18" charset="0"/>
              </a:rPr>
              <a:t>’</a:t>
            </a:r>
            <a:r>
              <a:rPr lang="zh-CN" altLang="en-US" sz="2400" dirty="0"/>
              <a:t>。。。</a:t>
            </a:r>
          </a:p>
          <a:p>
            <a:pPr marL="0" indent="0" eaLnBrk="1" hangingPunct="1">
              <a:lnSpc>
                <a:spcPct val="150000"/>
              </a:lnSpc>
              <a:buFont typeface="Wingdings" pitchFamily="2" charset="2"/>
              <a:buNone/>
            </a:pPr>
            <a:r>
              <a:rPr lang="zh-CN" altLang="en-US" sz="2400" dirty="0"/>
              <a:t>例</a:t>
            </a:r>
            <a:r>
              <a:rPr lang="zh-CN" altLang="en-US" sz="2400" dirty="0">
                <a:latin typeface="宋体" panose="02010600030101010101" pitchFamily="2" charset="-122"/>
                <a:ea typeface="宋体" panose="02010600030101010101" pitchFamily="2" charset="-122"/>
              </a:rPr>
              <a:t>⑥</a:t>
            </a:r>
            <a:r>
              <a:rPr lang="zh-CN" altLang="en-US" sz="2400" dirty="0"/>
              <a:t> </a:t>
            </a:r>
            <a:r>
              <a:rPr lang="en-US" altLang="zh-CN" sz="2400" dirty="0"/>
              <a:t>select cno, ccredit</a:t>
            </a:r>
          </a:p>
          <a:p>
            <a:pPr marL="0" indent="0" eaLnBrk="1" hangingPunct="1">
              <a:lnSpc>
                <a:spcPct val="150000"/>
              </a:lnSpc>
              <a:buFont typeface="Wingdings" pitchFamily="2" charset="2"/>
              <a:buNone/>
            </a:pPr>
            <a:r>
              <a:rPr lang="en-US" altLang="zh-CN" sz="2400" dirty="0"/>
              <a:t>from  course</a:t>
            </a:r>
          </a:p>
          <a:p>
            <a:pPr marL="0" indent="0" eaLnBrk="1" hangingPunct="1">
              <a:lnSpc>
                <a:spcPct val="150000"/>
              </a:lnSpc>
              <a:buFont typeface="Wingdings" pitchFamily="2" charset="2"/>
              <a:buNone/>
            </a:pPr>
            <a:r>
              <a:rPr lang="en-US" altLang="zh-CN" sz="2400" dirty="0"/>
              <a:t>where cname like </a:t>
            </a:r>
            <a:r>
              <a:rPr lang="en-US" altLang="zh-CN" sz="2400" dirty="0">
                <a:latin typeface="Times New Roman" pitchFamily="18" charset="0"/>
              </a:rPr>
              <a:t>‘</a:t>
            </a:r>
            <a:r>
              <a:rPr lang="en-US" altLang="zh-CN" sz="2400" dirty="0"/>
              <a:t>DB\_Design</a:t>
            </a:r>
            <a:r>
              <a:rPr lang="en-US" altLang="zh-CN" sz="2400" dirty="0">
                <a:latin typeface="Times New Roman" pitchFamily="18" charset="0"/>
              </a:rPr>
              <a:t>’</a:t>
            </a:r>
            <a:r>
              <a:rPr lang="en-US" altLang="zh-CN" sz="2400" dirty="0"/>
              <a:t> escape </a:t>
            </a:r>
            <a:r>
              <a:rPr lang="en-US" altLang="zh-CN" sz="2400" dirty="0">
                <a:latin typeface="Times New Roman" pitchFamily="18" charset="0"/>
              </a:rPr>
              <a:t>‘</a:t>
            </a:r>
            <a:r>
              <a:rPr lang="en-US" altLang="zh-CN" sz="2400" dirty="0"/>
              <a:t>\</a:t>
            </a:r>
            <a:r>
              <a:rPr lang="en-US" altLang="zh-CN" sz="2400" dirty="0">
                <a:latin typeface="Times New Roman" pitchFamily="18" charset="0"/>
              </a:rPr>
              <a:t>’</a:t>
            </a:r>
            <a:endParaRPr lang="en-US" altLang="zh-CN" sz="2400" dirty="0"/>
          </a:p>
        </p:txBody>
      </p:sp>
      <p:sp>
        <p:nvSpPr>
          <p:cNvPr id="3" name="灯片编号占位符 2"/>
          <p:cNvSpPr>
            <a:spLocks noGrp="1"/>
          </p:cNvSpPr>
          <p:nvPr>
            <p:ph type="sldNum" sz="quarter" idx="12"/>
          </p:nvPr>
        </p:nvSpPr>
        <p:spPr/>
        <p:txBody>
          <a:bodyPr/>
          <a:lstStyle/>
          <a:p>
            <a:pPr>
              <a:defRPr/>
            </a:pPr>
            <a:fld id="{F3A9FCC9-799D-43C5-B21B-C258D9B4E285}" type="slidenum">
              <a:rPr lang="en-US" altLang="zh-CN" smtClean="0"/>
              <a:pPr>
                <a:defRPr/>
              </a:pPr>
              <a:t>99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5562</TotalTime>
  <Words>12790</Words>
  <Application>Microsoft Office PowerPoint</Application>
  <PresentationFormat>全屏显示(4:3)</PresentationFormat>
  <Paragraphs>2203</Paragraphs>
  <Slides>183</Slides>
  <Notes>14</Notes>
  <HiddenSlides>0</HiddenSlides>
  <MMClips>0</MMClips>
  <ScaleCrop>false</ScaleCrop>
  <HeadingPairs>
    <vt:vector size="8" baseType="variant">
      <vt:variant>
        <vt:lpstr>已用的字体</vt:lpstr>
      </vt:variant>
      <vt:variant>
        <vt:i4>21</vt:i4>
      </vt:variant>
      <vt:variant>
        <vt:lpstr>主题</vt:lpstr>
      </vt:variant>
      <vt:variant>
        <vt:i4>2</vt:i4>
      </vt:variant>
      <vt:variant>
        <vt:lpstr>嵌入 OLE 服务器</vt:lpstr>
      </vt:variant>
      <vt:variant>
        <vt:i4>3</vt:i4>
      </vt:variant>
      <vt:variant>
        <vt:lpstr>幻灯片标题</vt:lpstr>
      </vt:variant>
      <vt:variant>
        <vt:i4>183</vt:i4>
      </vt:variant>
    </vt:vector>
  </HeadingPairs>
  <TitlesOfParts>
    <vt:vector size="209" baseType="lpstr">
      <vt:lpstr>等线</vt:lpstr>
      <vt:lpstr>黑体</vt:lpstr>
      <vt:lpstr>隶书</vt:lpstr>
      <vt:lpstr>宋体</vt:lpstr>
      <vt:lpstr>宋体</vt:lpstr>
      <vt:lpstr>微软雅黑</vt:lpstr>
      <vt:lpstr>新宋体</vt:lpstr>
      <vt:lpstr>Arial</vt:lpstr>
      <vt:lpstr>Book Antiqua</vt:lpstr>
      <vt:lpstr>Calibri</vt:lpstr>
      <vt:lpstr>Cambria</vt:lpstr>
      <vt:lpstr>Cambria Math</vt:lpstr>
      <vt:lpstr>Consolas</vt:lpstr>
      <vt:lpstr>Constantia</vt:lpstr>
      <vt:lpstr>Segoe UI Symbol</vt:lpstr>
      <vt:lpstr>Symbol</vt:lpstr>
      <vt:lpstr>Times New Roman</vt:lpstr>
      <vt:lpstr>Trebuchet MS</vt:lpstr>
      <vt:lpstr>Verdana</vt:lpstr>
      <vt:lpstr>Wingdings</vt:lpstr>
      <vt:lpstr>Wingdings 2</vt:lpstr>
      <vt:lpstr>流畅</vt:lpstr>
      <vt:lpstr>PPL课件主题</vt:lpstr>
      <vt:lpstr>位图图像</vt:lpstr>
      <vt:lpstr>Picture</vt:lpstr>
      <vt:lpstr>Document</vt:lpstr>
      <vt:lpstr>第3章  关系数据库标准语言SQL</vt:lpstr>
      <vt:lpstr>PowerPoint 演示文稿</vt:lpstr>
      <vt:lpstr>SQL发展里程碑</vt:lpstr>
      <vt:lpstr>PowerPoint 演示文稿</vt:lpstr>
      <vt:lpstr>PowerPoint 演示文稿</vt:lpstr>
      <vt:lpstr>SQL的产生</vt:lpstr>
      <vt:lpstr>SQL标准</vt:lpstr>
      <vt:lpstr>SQL-89</vt:lpstr>
      <vt:lpstr>SQL92</vt:lpstr>
      <vt:lpstr>SQL3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基本术语</vt:lpstr>
      <vt:lpstr>基本术语（续）</vt:lpstr>
      <vt:lpstr>PowerPoint 演示文稿</vt:lpstr>
      <vt:lpstr>3.3  数据库定义与维护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修改表（删除列）</vt:lpstr>
      <vt:lpstr>修改表（续）</vt:lpstr>
      <vt:lpstr>PowerPoint 演示文稿</vt:lpstr>
      <vt:lpstr>PowerPoint 演示文稿</vt:lpstr>
      <vt:lpstr>PowerPoint 演示文稿</vt:lpstr>
      <vt:lpstr>PowerPoint 演示文稿</vt:lpstr>
      <vt:lpstr>数据库管理系统内部的数据结构</vt:lpstr>
      <vt:lpstr>DBMS关于索引的任务：</vt:lpstr>
      <vt:lpstr>B树概述</vt:lpstr>
      <vt:lpstr>B+树</vt:lpstr>
      <vt:lpstr>B+树性质</vt:lpstr>
      <vt:lpstr>B+树结点</vt:lpstr>
      <vt:lpstr>B+树示例</vt:lpstr>
      <vt:lpstr>B+树叶子结点</vt:lpstr>
      <vt:lpstr>B+树叶子结点</vt:lpstr>
      <vt:lpstr>B+树叶子结点的值</vt:lpstr>
      <vt:lpstr>B-树 vs. B+树</vt:lpstr>
      <vt:lpstr>选择条件（Selection Conditions）</vt:lpstr>
      <vt:lpstr>选择条件（Selection Conditions）</vt:lpstr>
      <vt:lpstr>选择条件（Selection Conditions）</vt:lpstr>
      <vt:lpstr>选择条件（Selection Conditions）</vt:lpstr>
      <vt:lpstr>选择条件（Selection Conditions）</vt:lpstr>
      <vt:lpstr>B+树-插入操作</vt:lpstr>
      <vt:lpstr>B+树操作的可视化呈现</vt:lpstr>
      <vt:lpstr>B+树-删除操作</vt:lpstr>
      <vt:lpstr>B+树-重复键（Duplicate Keys）</vt:lpstr>
      <vt:lpstr>B+树重复建——附加记录ID</vt:lpstr>
      <vt:lpstr>B+树重复建——附加记录ID</vt:lpstr>
      <vt:lpstr>B+树重复建——附加记录ID</vt:lpstr>
      <vt:lpstr>B+树重复建——叶结点溢出</vt:lpstr>
      <vt:lpstr>聚簇索引（Clustered Indexes）</vt:lpstr>
      <vt:lpstr>聚簇的B+树（Clustered B+tree）</vt:lpstr>
      <vt:lpstr>堆聚簇（Heap Clustering）</vt:lpstr>
      <vt:lpstr>索引扫描页面排序（Index Scan Page Sorting）</vt:lpstr>
      <vt:lpstr>B+树的设计选择</vt:lpstr>
      <vt:lpstr>结点大小</vt:lpstr>
      <vt:lpstr>合并阈值</vt:lpstr>
      <vt:lpstr>变长键</vt:lpstr>
      <vt:lpstr>键映射/间接</vt:lpstr>
      <vt:lpstr>键映射/间接</vt:lpstr>
      <vt:lpstr>键映射/间接</vt:lpstr>
      <vt:lpstr>结点内搜索</vt:lpstr>
      <vt:lpstr>B+树的优化</vt:lpstr>
      <vt:lpstr>B+树的优化（续）</vt:lpstr>
      <vt:lpstr>B+树的优化（续）</vt:lpstr>
      <vt:lpstr>部分索引(Partial Indexes)</vt:lpstr>
      <vt:lpstr>部分索引失效</vt:lpstr>
      <vt:lpstr>覆盖索引(Covering Indexes)</vt:lpstr>
      <vt:lpstr>索引包含列(Index Include Columns)</vt:lpstr>
      <vt:lpstr>函数/表达式索引(Functional/Expression Indexes)</vt:lpstr>
      <vt:lpstr>函数/表达式索引(Functional/Expression Indexes)（续）</vt:lpstr>
      <vt:lpstr>观察与思考</vt:lpstr>
      <vt:lpstr>倒排索引</vt:lpstr>
      <vt:lpstr>倒排索引支持的查询类型     （B+树无法支持）</vt:lpstr>
      <vt:lpstr>设计决策</vt:lpstr>
      <vt:lpstr>PowerPoint 演示文稿</vt:lpstr>
      <vt:lpstr>PowerPoint 演示文稿</vt:lpstr>
      <vt:lpstr>PowerPoint 演示文稿</vt:lpstr>
      <vt:lpstr>PowerPoint 演示文稿</vt:lpstr>
      <vt:lpstr>PowerPoint 演示文稿</vt:lpstr>
      <vt:lpstr>3.4.1 单表查询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Where、having两种方法的区别？</vt:lpstr>
      <vt:lpstr>having</vt:lpstr>
      <vt:lpstr>Where</vt:lpstr>
      <vt:lpstr>PowerPoint 演示文稿</vt:lpstr>
      <vt:lpstr>PowerPoint 演示文稿</vt:lpstr>
      <vt:lpstr>PowerPoint 演示文稿</vt:lpstr>
      <vt:lpstr>3.4.2 连接查询</vt:lpstr>
      <vt:lpstr>PowerPoint 演示文稿</vt:lpstr>
      <vt:lpstr>PowerPoint 演示文稿</vt:lpstr>
      <vt:lpstr>PowerPoint 演示文稿</vt:lpstr>
      <vt:lpstr>5、外连接</vt:lpstr>
      <vt:lpstr>实例：查询某种商品的顾客反馈意见【顾客意见表（顾客、商品号、对该种商品的意见）、商品表（商品号、商品名称） 】</vt:lpstr>
      <vt:lpstr>3.4.3 嵌套查询</vt:lpstr>
      <vt:lpstr>PowerPoint 演示文稿</vt:lpstr>
      <vt:lpstr>2、多层嵌套查询</vt:lpstr>
      <vt:lpstr>3、同表嵌查询</vt:lpstr>
      <vt:lpstr>4、相关嵌套查询</vt:lpstr>
      <vt:lpstr>5、比较嵌套查询</vt:lpstr>
      <vt:lpstr>6、any 嵌套查询</vt:lpstr>
      <vt:lpstr>7、all 嵌套查询</vt:lpstr>
      <vt:lpstr>8、存在量词查询（exists）（一种特殊的相关查询）</vt:lpstr>
      <vt:lpstr>PowerPoint 演示文稿</vt:lpstr>
      <vt:lpstr>sql语言中没有全称量词，但用存在量词exist等价表示全称量词。</vt:lpstr>
      <vt:lpstr>sql语言中没有全称量词，但用存在量词exist等价表示全称量词。 ——找出这样的学生“不存在一门课，该学生没有选”</vt:lpstr>
      <vt:lpstr>PowerPoint 演示文稿</vt:lpstr>
      <vt:lpstr>教材第111页例3.63：查询至少选修了学生200215122选修的全部课程的学生号码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3.4.5 基于派生表的查询</vt:lpstr>
      <vt:lpstr>PowerPoint 演示文稿</vt:lpstr>
      <vt:lpstr>PowerPoint 演示文稿</vt:lpstr>
      <vt:lpstr>PowerPoint 演示文稿</vt:lpstr>
      <vt:lpstr>PowerPoint 演示文稿</vt:lpstr>
      <vt:lpstr>3.5  数据更新</vt:lpstr>
      <vt:lpstr>PowerPoint 演示文稿</vt:lpstr>
      <vt:lpstr>3.5.2 修改数据</vt:lpstr>
      <vt:lpstr>PowerPoint 演示文稿</vt:lpstr>
      <vt:lpstr>PowerPoint 演示文稿</vt:lpstr>
      <vt:lpstr>3.5.3 删除数据</vt:lpstr>
      <vt:lpstr>PowerPoint 演示文稿</vt:lpstr>
      <vt:lpstr>3.6 空值的处理</vt:lpstr>
      <vt:lpstr>包含空值的逻辑运算符真值表</vt:lpstr>
      <vt:lpstr>3.7  视图定义与操作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3.7.4 视图的作用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慕课讨论题</vt:lpstr>
    </vt:vector>
  </TitlesOfParts>
  <Company>lsr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ppl</dc:creator>
  <cp:lastModifiedBy>teacher</cp:lastModifiedBy>
  <cp:revision>866</cp:revision>
  <dcterms:created xsi:type="dcterms:W3CDTF">2005-03-06T12:58:38Z</dcterms:created>
  <dcterms:modified xsi:type="dcterms:W3CDTF">2024-04-25T06:54:22Z</dcterms:modified>
</cp:coreProperties>
</file>